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4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5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6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theme/theme7.xml" ContentType="application/vnd.openxmlformats-officedocument.theme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5" r:id="rId2"/>
    <p:sldMasterId id="2147483695" r:id="rId3"/>
    <p:sldMasterId id="2147483720" r:id="rId4"/>
    <p:sldMasterId id="2147483745" r:id="rId5"/>
    <p:sldMasterId id="2147483770" r:id="rId6"/>
    <p:sldMasterId id="2147483820" r:id="rId7"/>
    <p:sldMasterId id="2147484004" r:id="rId8"/>
  </p:sldMasterIdLst>
  <p:notesMasterIdLst>
    <p:notesMasterId r:id="rId20"/>
  </p:notesMasterIdLst>
  <p:sldIdLst>
    <p:sldId id="386" r:id="rId9"/>
    <p:sldId id="467" r:id="rId10"/>
    <p:sldId id="468" r:id="rId11"/>
    <p:sldId id="525" r:id="rId12"/>
    <p:sldId id="526" r:id="rId13"/>
    <p:sldId id="527" r:id="rId14"/>
    <p:sldId id="531" r:id="rId15"/>
    <p:sldId id="534" r:id="rId16"/>
    <p:sldId id="535" r:id="rId17"/>
    <p:sldId id="532" r:id="rId18"/>
    <p:sldId id="483" r:id="rId19"/>
  </p:sldIdLst>
  <p:sldSz cx="9144000" cy="5143500" type="screen16x9"/>
  <p:notesSz cx="6858000" cy="9144000"/>
  <p:defaultTextStyle>
    <a:defPPr>
      <a:defRPr lang="en-US"/>
    </a:defPPr>
    <a:lvl1pPr marL="0" algn="l" defTabSz="91404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10" algn="l" defTabSz="91404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040" algn="l" defTabSz="91404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056" algn="l" defTabSz="91404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079" algn="l" defTabSz="91404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088" algn="l" defTabSz="91404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098" algn="l" defTabSz="91404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120" algn="l" defTabSz="91404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137" algn="l" defTabSz="91404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66"/>
    <a:srgbClr val="FFCCCC"/>
    <a:srgbClr val="FFFFFF"/>
    <a:srgbClr val="F0ECF4"/>
    <a:srgbClr val="EDF6F9"/>
    <a:srgbClr val="E8F4F8"/>
    <a:srgbClr val="F3D9F7"/>
    <a:srgbClr val="338B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3722" autoAdjust="0"/>
  </p:normalViewPr>
  <p:slideViewPr>
    <p:cSldViewPr>
      <p:cViewPr varScale="1">
        <p:scale>
          <a:sx n="144" d="100"/>
          <a:sy n="144" d="100"/>
        </p:scale>
        <p:origin x="720" y="1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BA30FF-9DF8-47BC-B4AA-5FD9F738520C}" type="datetimeFigureOut">
              <a:rPr lang="en-US" smtClean="0"/>
              <a:t>4/4/26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F51B98-1BAE-494E-9B32-32C157786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774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0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10" algn="l" defTabSz="9140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040" algn="l" defTabSz="9140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056" algn="l" defTabSz="9140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079" algn="l" defTabSz="9140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088" algn="l" defTabSz="9140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098" algn="l" defTabSz="9140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120" algn="l" defTabSz="9140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137" algn="l" defTabSz="9140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0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51B98-1BAE-494E-9B32-32C1577869E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8036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0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F2D422-0331-4A9A-9AC6-1209F231DEA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8385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0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F2D422-0331-4A9A-9AC6-1209F231DEA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3292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0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51B98-1BAE-494E-9B32-32C1577869E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0323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0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F2D422-0331-4A9A-9AC6-1209F231DEA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0440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51B98-1BAE-494E-9B32-32C1577869E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1332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51B98-1BAE-494E-9B32-32C1577869E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1663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0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F2D422-0331-4A9A-9AC6-1209F231DEA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65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0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F2D422-0331-4A9A-9AC6-1209F231DEA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0957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BB7113A-D6B9-4252-AB20-C5885235C623}" type="slidenum">
              <a:rPr lang="en-US" altLang="en-US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8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4392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BB7113A-D6B9-4252-AB20-C5885235C623}" type="slidenum">
              <a:rPr lang="en-US" altLang="en-US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9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indent="0" algn="l" defTabSz="9140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62409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5873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1157295" y="1545589"/>
            <a:ext cx="2864314" cy="214803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lIns="68556" tIns="34289" rIns="68556" bIns="34289" anchor="ctr"/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758" indent="0">
              <a:buNone/>
              <a:defRPr sz="2100"/>
            </a:lvl2pPr>
            <a:lvl3pPr marL="685528" indent="0">
              <a:buNone/>
              <a:defRPr sz="1800"/>
            </a:lvl3pPr>
            <a:lvl4pPr marL="1028292" indent="0">
              <a:buNone/>
              <a:defRPr sz="1500"/>
            </a:lvl4pPr>
            <a:lvl5pPr marL="1371056" indent="0">
              <a:buNone/>
              <a:defRPr sz="1500"/>
            </a:lvl5pPr>
            <a:lvl6pPr marL="1713827" indent="0">
              <a:buNone/>
              <a:defRPr sz="1500"/>
            </a:lvl6pPr>
            <a:lvl7pPr marL="2056583" indent="0">
              <a:buNone/>
              <a:defRPr sz="1500"/>
            </a:lvl7pPr>
            <a:lvl8pPr marL="2399340" indent="0">
              <a:buNone/>
              <a:defRPr sz="1500"/>
            </a:lvl8pPr>
            <a:lvl9pPr marL="2742098" indent="0">
              <a:buNone/>
              <a:defRPr sz="15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3" name="제목 1"/>
          <p:cNvSpPr>
            <a:spLocks noGrp="1"/>
          </p:cNvSpPr>
          <p:nvPr>
            <p:ph type="title" hasCustomPrompt="1"/>
          </p:nvPr>
        </p:nvSpPr>
        <p:spPr>
          <a:xfrm>
            <a:off x="0" y="101196"/>
            <a:ext cx="9144000" cy="533158"/>
          </a:xfrm>
          <a:prstGeom prst="rect">
            <a:avLst/>
          </a:prstGeom>
        </p:spPr>
        <p:txBody>
          <a:bodyPr lIns="68556" tIns="34289" rIns="68556" bIns="34289" anchor="ctr">
            <a:noAutofit/>
          </a:bodyPr>
          <a:lstStyle>
            <a:lvl1pPr algn="ctr">
              <a:defRPr sz="3600" b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IMAGES AND CONTENTS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3052003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yle slide layout">
    <p:bg>
      <p:bgPr>
        <a:gradFill>
          <a:gsLst>
            <a:gs pos="0">
              <a:schemeClr val="accent2"/>
            </a:gs>
            <a:gs pos="73000">
              <a:schemeClr val="accent2">
                <a:lumMod val="75000"/>
              </a:schemeClr>
            </a:gs>
            <a:gs pos="100000">
              <a:schemeClr val="accent2">
                <a:lumMod val="5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852472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790864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905918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546187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706972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254636"/>
            <a:ext cx="9144000" cy="543185"/>
          </a:xfrm>
          <a:prstGeom prst="rect">
            <a:avLst/>
          </a:prstGeom>
        </p:spPr>
        <p:txBody>
          <a:bodyPr lIns="68574" tIns="34289" rIns="68574" bIns="34289" anchor="ctr"/>
          <a:lstStyle>
            <a:lvl1pPr marL="0" indent="0" algn="ctr">
              <a:buNone/>
              <a:defRPr sz="41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76" name="Graphic 41"/>
          <p:cNvGrpSpPr/>
          <p:nvPr userDrawn="1"/>
        </p:nvGrpSpPr>
        <p:grpSpPr>
          <a:xfrm flipH="1">
            <a:off x="156754" y="369589"/>
            <a:ext cx="1799641" cy="480938"/>
            <a:chOff x="837065" y="3215210"/>
            <a:chExt cx="5524500" cy="1476375"/>
          </a:xfrm>
          <a:solidFill>
            <a:schemeClr val="accent1">
              <a:alpha val="90000"/>
            </a:schemeClr>
          </a:solidFill>
        </p:grpSpPr>
        <p:sp>
          <p:nvSpPr>
            <p:cNvPr id="77" name="Freeform: Shape 76"/>
            <p:cNvSpPr/>
            <p:nvPr/>
          </p:nvSpPr>
          <p:spPr>
            <a:xfrm>
              <a:off x="3514032" y="3259501"/>
              <a:ext cx="1504950" cy="1152525"/>
            </a:xfrm>
            <a:custGeom>
              <a:avLst/>
              <a:gdLst>
                <a:gd name="connsiteX0" fmla="*/ 614873 w 1504950"/>
                <a:gd name="connsiteY0" fmla="*/ 7144 h 1152525"/>
                <a:gd name="connsiteX1" fmla="*/ 621540 w 1504950"/>
                <a:gd name="connsiteY1" fmla="*/ 8096 h 1152525"/>
                <a:gd name="connsiteX2" fmla="*/ 626303 w 1504950"/>
                <a:gd name="connsiteY2" fmla="*/ 10954 h 1152525"/>
                <a:gd name="connsiteX3" fmla="*/ 631065 w 1504950"/>
                <a:gd name="connsiteY3" fmla="*/ 16669 h 1152525"/>
                <a:gd name="connsiteX4" fmla="*/ 643448 w 1504950"/>
                <a:gd name="connsiteY4" fmla="*/ 27146 h 1152525"/>
                <a:gd name="connsiteX5" fmla="*/ 645353 w 1504950"/>
                <a:gd name="connsiteY5" fmla="*/ 26194 h 1152525"/>
                <a:gd name="connsiteX6" fmla="*/ 646305 w 1504950"/>
                <a:gd name="connsiteY6" fmla="*/ 25241 h 1152525"/>
                <a:gd name="connsiteX7" fmla="*/ 649163 w 1504950"/>
                <a:gd name="connsiteY7" fmla="*/ 21431 h 1152525"/>
                <a:gd name="connsiteX8" fmla="*/ 662498 w 1504950"/>
                <a:gd name="connsiteY8" fmla="*/ 10954 h 1152525"/>
                <a:gd name="connsiteX9" fmla="*/ 670118 w 1504950"/>
                <a:gd name="connsiteY9" fmla="*/ 10954 h 1152525"/>
                <a:gd name="connsiteX10" fmla="*/ 672023 w 1504950"/>
                <a:gd name="connsiteY10" fmla="*/ 10954 h 1152525"/>
                <a:gd name="connsiteX11" fmla="*/ 677738 w 1504950"/>
                <a:gd name="connsiteY11" fmla="*/ 15716 h 1152525"/>
                <a:gd name="connsiteX12" fmla="*/ 678690 w 1504950"/>
                <a:gd name="connsiteY12" fmla="*/ 20479 h 1152525"/>
                <a:gd name="connsiteX13" fmla="*/ 676785 w 1504950"/>
                <a:gd name="connsiteY13" fmla="*/ 30004 h 1152525"/>
                <a:gd name="connsiteX14" fmla="*/ 670118 w 1504950"/>
                <a:gd name="connsiteY14" fmla="*/ 47149 h 1152525"/>
                <a:gd name="connsiteX15" fmla="*/ 669165 w 1504950"/>
                <a:gd name="connsiteY15" fmla="*/ 49054 h 1152525"/>
                <a:gd name="connsiteX16" fmla="*/ 666308 w 1504950"/>
                <a:gd name="connsiteY16" fmla="*/ 56674 h 1152525"/>
                <a:gd name="connsiteX17" fmla="*/ 651068 w 1504950"/>
                <a:gd name="connsiteY17" fmla="*/ 77629 h 1152525"/>
                <a:gd name="connsiteX18" fmla="*/ 638685 w 1504950"/>
                <a:gd name="connsiteY18" fmla="*/ 99536 h 1152525"/>
                <a:gd name="connsiteX19" fmla="*/ 635828 w 1504950"/>
                <a:gd name="connsiteY19" fmla="*/ 108109 h 1152525"/>
                <a:gd name="connsiteX20" fmla="*/ 633923 w 1504950"/>
                <a:gd name="connsiteY20" fmla="*/ 117634 h 1152525"/>
                <a:gd name="connsiteX21" fmla="*/ 632970 w 1504950"/>
                <a:gd name="connsiteY21" fmla="*/ 136684 h 1152525"/>
                <a:gd name="connsiteX22" fmla="*/ 632970 w 1504950"/>
                <a:gd name="connsiteY22" fmla="*/ 137636 h 1152525"/>
                <a:gd name="connsiteX23" fmla="*/ 631065 w 1504950"/>
                <a:gd name="connsiteY23" fmla="*/ 150019 h 1152525"/>
                <a:gd name="connsiteX24" fmla="*/ 629160 w 1504950"/>
                <a:gd name="connsiteY24" fmla="*/ 154781 h 1152525"/>
                <a:gd name="connsiteX25" fmla="*/ 626303 w 1504950"/>
                <a:gd name="connsiteY25" fmla="*/ 164306 h 1152525"/>
                <a:gd name="connsiteX26" fmla="*/ 624398 w 1504950"/>
                <a:gd name="connsiteY26" fmla="*/ 167164 h 1152525"/>
                <a:gd name="connsiteX27" fmla="*/ 629160 w 1504950"/>
                <a:gd name="connsiteY27" fmla="*/ 172879 h 1152525"/>
                <a:gd name="connsiteX28" fmla="*/ 632970 w 1504950"/>
                <a:gd name="connsiteY28" fmla="*/ 178594 h 1152525"/>
                <a:gd name="connsiteX29" fmla="*/ 639638 w 1504950"/>
                <a:gd name="connsiteY29" fmla="*/ 185261 h 1152525"/>
                <a:gd name="connsiteX30" fmla="*/ 648210 w 1504950"/>
                <a:gd name="connsiteY30" fmla="*/ 191929 h 1152525"/>
                <a:gd name="connsiteX31" fmla="*/ 652020 w 1504950"/>
                <a:gd name="connsiteY31" fmla="*/ 194786 h 1152525"/>
                <a:gd name="connsiteX32" fmla="*/ 658688 w 1504950"/>
                <a:gd name="connsiteY32" fmla="*/ 195739 h 1152525"/>
                <a:gd name="connsiteX33" fmla="*/ 669165 w 1504950"/>
                <a:gd name="connsiteY33" fmla="*/ 194786 h 1152525"/>
                <a:gd name="connsiteX34" fmla="*/ 678690 w 1504950"/>
                <a:gd name="connsiteY34" fmla="*/ 191929 h 1152525"/>
                <a:gd name="connsiteX35" fmla="*/ 681548 w 1504950"/>
                <a:gd name="connsiteY35" fmla="*/ 190976 h 1152525"/>
                <a:gd name="connsiteX36" fmla="*/ 686310 w 1504950"/>
                <a:gd name="connsiteY36" fmla="*/ 189071 h 1152525"/>
                <a:gd name="connsiteX37" fmla="*/ 691073 w 1504950"/>
                <a:gd name="connsiteY37" fmla="*/ 186214 h 1152525"/>
                <a:gd name="connsiteX38" fmla="*/ 696788 w 1504950"/>
                <a:gd name="connsiteY38" fmla="*/ 182404 h 1152525"/>
                <a:gd name="connsiteX39" fmla="*/ 702503 w 1504950"/>
                <a:gd name="connsiteY39" fmla="*/ 177641 h 1152525"/>
                <a:gd name="connsiteX40" fmla="*/ 706313 w 1504950"/>
                <a:gd name="connsiteY40" fmla="*/ 173831 h 1152525"/>
                <a:gd name="connsiteX41" fmla="*/ 713933 w 1504950"/>
                <a:gd name="connsiteY41" fmla="*/ 166211 h 1152525"/>
                <a:gd name="connsiteX42" fmla="*/ 728220 w 1504950"/>
                <a:gd name="connsiteY42" fmla="*/ 144304 h 1152525"/>
                <a:gd name="connsiteX43" fmla="*/ 730125 w 1504950"/>
                <a:gd name="connsiteY43" fmla="*/ 139541 h 1152525"/>
                <a:gd name="connsiteX44" fmla="*/ 732030 w 1504950"/>
                <a:gd name="connsiteY44" fmla="*/ 133826 h 1152525"/>
                <a:gd name="connsiteX45" fmla="*/ 737745 w 1504950"/>
                <a:gd name="connsiteY45" fmla="*/ 116681 h 1152525"/>
                <a:gd name="connsiteX46" fmla="*/ 742508 w 1504950"/>
                <a:gd name="connsiteY46" fmla="*/ 110014 h 1152525"/>
                <a:gd name="connsiteX47" fmla="*/ 744413 w 1504950"/>
                <a:gd name="connsiteY47" fmla="*/ 107156 h 1152525"/>
                <a:gd name="connsiteX48" fmla="*/ 749175 w 1504950"/>
                <a:gd name="connsiteY48" fmla="*/ 102394 h 1152525"/>
                <a:gd name="connsiteX49" fmla="*/ 753938 w 1504950"/>
                <a:gd name="connsiteY49" fmla="*/ 98584 h 1152525"/>
                <a:gd name="connsiteX50" fmla="*/ 760605 w 1504950"/>
                <a:gd name="connsiteY50" fmla="*/ 97631 h 1152525"/>
                <a:gd name="connsiteX51" fmla="*/ 762510 w 1504950"/>
                <a:gd name="connsiteY51" fmla="*/ 97631 h 1152525"/>
                <a:gd name="connsiteX52" fmla="*/ 764415 w 1504950"/>
                <a:gd name="connsiteY52" fmla="*/ 98584 h 1152525"/>
                <a:gd name="connsiteX53" fmla="*/ 766320 w 1504950"/>
                <a:gd name="connsiteY53" fmla="*/ 100489 h 1152525"/>
                <a:gd name="connsiteX54" fmla="*/ 767273 w 1504950"/>
                <a:gd name="connsiteY54" fmla="*/ 103346 h 1152525"/>
                <a:gd name="connsiteX55" fmla="*/ 768225 w 1504950"/>
                <a:gd name="connsiteY55" fmla="*/ 105251 h 1152525"/>
                <a:gd name="connsiteX56" fmla="*/ 766320 w 1504950"/>
                <a:gd name="connsiteY56" fmla="*/ 111919 h 1152525"/>
                <a:gd name="connsiteX57" fmla="*/ 757748 w 1504950"/>
                <a:gd name="connsiteY57" fmla="*/ 138589 h 1152525"/>
                <a:gd name="connsiteX58" fmla="*/ 753938 w 1504950"/>
                <a:gd name="connsiteY58" fmla="*/ 149066 h 1152525"/>
                <a:gd name="connsiteX59" fmla="*/ 753938 w 1504950"/>
                <a:gd name="connsiteY59" fmla="*/ 158591 h 1152525"/>
                <a:gd name="connsiteX60" fmla="*/ 755843 w 1504950"/>
                <a:gd name="connsiteY60" fmla="*/ 161449 h 1152525"/>
                <a:gd name="connsiteX61" fmla="*/ 759653 w 1504950"/>
                <a:gd name="connsiteY61" fmla="*/ 164306 h 1152525"/>
                <a:gd name="connsiteX62" fmla="*/ 764415 w 1504950"/>
                <a:gd name="connsiteY62" fmla="*/ 165259 h 1152525"/>
                <a:gd name="connsiteX63" fmla="*/ 772035 w 1504950"/>
                <a:gd name="connsiteY63" fmla="*/ 165259 h 1152525"/>
                <a:gd name="connsiteX64" fmla="*/ 781560 w 1504950"/>
                <a:gd name="connsiteY64" fmla="*/ 162401 h 1152525"/>
                <a:gd name="connsiteX65" fmla="*/ 800610 w 1504950"/>
                <a:gd name="connsiteY65" fmla="*/ 153829 h 1152525"/>
                <a:gd name="connsiteX66" fmla="*/ 816803 w 1504950"/>
                <a:gd name="connsiteY66" fmla="*/ 147161 h 1152525"/>
                <a:gd name="connsiteX67" fmla="*/ 820613 w 1504950"/>
                <a:gd name="connsiteY67" fmla="*/ 147161 h 1152525"/>
                <a:gd name="connsiteX68" fmla="*/ 823470 w 1504950"/>
                <a:gd name="connsiteY68" fmla="*/ 149066 h 1152525"/>
                <a:gd name="connsiteX69" fmla="*/ 825375 w 1504950"/>
                <a:gd name="connsiteY69" fmla="*/ 150971 h 1152525"/>
                <a:gd name="connsiteX70" fmla="*/ 825375 w 1504950"/>
                <a:gd name="connsiteY70" fmla="*/ 155734 h 1152525"/>
                <a:gd name="connsiteX71" fmla="*/ 823470 w 1504950"/>
                <a:gd name="connsiteY71" fmla="*/ 160496 h 1152525"/>
                <a:gd name="connsiteX72" fmla="*/ 823470 w 1504950"/>
                <a:gd name="connsiteY72" fmla="*/ 161449 h 1152525"/>
                <a:gd name="connsiteX73" fmla="*/ 821565 w 1504950"/>
                <a:gd name="connsiteY73" fmla="*/ 166211 h 1152525"/>
                <a:gd name="connsiteX74" fmla="*/ 821565 w 1504950"/>
                <a:gd name="connsiteY74" fmla="*/ 167164 h 1152525"/>
                <a:gd name="connsiteX75" fmla="*/ 820613 w 1504950"/>
                <a:gd name="connsiteY75" fmla="*/ 170021 h 1152525"/>
                <a:gd name="connsiteX76" fmla="*/ 817755 w 1504950"/>
                <a:gd name="connsiteY76" fmla="*/ 172879 h 1152525"/>
                <a:gd name="connsiteX77" fmla="*/ 814898 w 1504950"/>
                <a:gd name="connsiteY77" fmla="*/ 177641 h 1152525"/>
                <a:gd name="connsiteX78" fmla="*/ 811088 w 1504950"/>
                <a:gd name="connsiteY78" fmla="*/ 181451 h 1152525"/>
                <a:gd name="connsiteX79" fmla="*/ 803468 w 1504950"/>
                <a:gd name="connsiteY79" fmla="*/ 187166 h 1152525"/>
                <a:gd name="connsiteX80" fmla="*/ 792038 w 1504950"/>
                <a:gd name="connsiteY80" fmla="*/ 191929 h 1152525"/>
                <a:gd name="connsiteX81" fmla="*/ 779655 w 1504950"/>
                <a:gd name="connsiteY81" fmla="*/ 194786 h 1152525"/>
                <a:gd name="connsiteX82" fmla="*/ 775845 w 1504950"/>
                <a:gd name="connsiteY82" fmla="*/ 195739 h 1152525"/>
                <a:gd name="connsiteX83" fmla="*/ 767273 w 1504950"/>
                <a:gd name="connsiteY83" fmla="*/ 195739 h 1152525"/>
                <a:gd name="connsiteX84" fmla="*/ 756795 w 1504950"/>
                <a:gd name="connsiteY84" fmla="*/ 196691 h 1152525"/>
                <a:gd name="connsiteX85" fmla="*/ 747270 w 1504950"/>
                <a:gd name="connsiteY85" fmla="*/ 197644 h 1152525"/>
                <a:gd name="connsiteX86" fmla="*/ 739650 w 1504950"/>
                <a:gd name="connsiteY86" fmla="*/ 199549 h 1152525"/>
                <a:gd name="connsiteX87" fmla="*/ 732030 w 1504950"/>
                <a:gd name="connsiteY87" fmla="*/ 201454 h 1152525"/>
                <a:gd name="connsiteX88" fmla="*/ 723458 w 1504950"/>
                <a:gd name="connsiteY88" fmla="*/ 203359 h 1152525"/>
                <a:gd name="connsiteX89" fmla="*/ 698693 w 1504950"/>
                <a:gd name="connsiteY89" fmla="*/ 213836 h 1152525"/>
                <a:gd name="connsiteX90" fmla="*/ 674880 w 1504950"/>
                <a:gd name="connsiteY90" fmla="*/ 234791 h 1152525"/>
                <a:gd name="connsiteX91" fmla="*/ 671070 w 1504950"/>
                <a:gd name="connsiteY91" fmla="*/ 241459 h 1152525"/>
                <a:gd name="connsiteX92" fmla="*/ 668213 w 1504950"/>
                <a:gd name="connsiteY92" fmla="*/ 249079 h 1152525"/>
                <a:gd name="connsiteX93" fmla="*/ 666308 w 1504950"/>
                <a:gd name="connsiteY93" fmla="*/ 263366 h 1152525"/>
                <a:gd name="connsiteX94" fmla="*/ 664403 w 1504950"/>
                <a:gd name="connsiteY94" fmla="*/ 277654 h 1152525"/>
                <a:gd name="connsiteX95" fmla="*/ 663450 w 1504950"/>
                <a:gd name="connsiteY95" fmla="*/ 283369 h 1152525"/>
                <a:gd name="connsiteX96" fmla="*/ 659640 w 1504950"/>
                <a:gd name="connsiteY96" fmla="*/ 294799 h 1152525"/>
                <a:gd name="connsiteX97" fmla="*/ 658688 w 1504950"/>
                <a:gd name="connsiteY97" fmla="*/ 297656 h 1152525"/>
                <a:gd name="connsiteX98" fmla="*/ 633923 w 1504950"/>
                <a:gd name="connsiteY98" fmla="*/ 332899 h 1152525"/>
                <a:gd name="connsiteX99" fmla="*/ 622493 w 1504950"/>
                <a:gd name="connsiteY99" fmla="*/ 342424 h 1152525"/>
                <a:gd name="connsiteX100" fmla="*/ 610110 w 1504950"/>
                <a:gd name="connsiteY100" fmla="*/ 350996 h 1152525"/>
                <a:gd name="connsiteX101" fmla="*/ 574868 w 1504950"/>
                <a:gd name="connsiteY101" fmla="*/ 367189 h 1152525"/>
                <a:gd name="connsiteX102" fmla="*/ 552008 w 1504950"/>
                <a:gd name="connsiteY102" fmla="*/ 373856 h 1152525"/>
                <a:gd name="connsiteX103" fmla="*/ 470093 w 1504950"/>
                <a:gd name="connsiteY103" fmla="*/ 412909 h 1152525"/>
                <a:gd name="connsiteX104" fmla="*/ 468188 w 1504950"/>
                <a:gd name="connsiteY104" fmla="*/ 411004 h 1152525"/>
                <a:gd name="connsiteX105" fmla="*/ 468188 w 1504950"/>
                <a:gd name="connsiteY105" fmla="*/ 418624 h 1152525"/>
                <a:gd name="connsiteX106" fmla="*/ 513908 w 1504950"/>
                <a:gd name="connsiteY106" fmla="*/ 537686 h 1152525"/>
                <a:gd name="connsiteX107" fmla="*/ 600585 w 1504950"/>
                <a:gd name="connsiteY107" fmla="*/ 638651 h 1152525"/>
                <a:gd name="connsiteX108" fmla="*/ 680595 w 1504950"/>
                <a:gd name="connsiteY108" fmla="*/ 693896 h 1152525"/>
                <a:gd name="connsiteX109" fmla="*/ 793943 w 1504950"/>
                <a:gd name="connsiteY109" fmla="*/ 722471 h 1152525"/>
                <a:gd name="connsiteX110" fmla="*/ 831090 w 1504950"/>
                <a:gd name="connsiteY110" fmla="*/ 727234 h 1152525"/>
                <a:gd name="connsiteX111" fmla="*/ 899670 w 1504950"/>
                <a:gd name="connsiteY111" fmla="*/ 731044 h 1152525"/>
                <a:gd name="connsiteX112" fmla="*/ 1002540 w 1504950"/>
                <a:gd name="connsiteY112" fmla="*/ 736759 h 1152525"/>
                <a:gd name="connsiteX113" fmla="*/ 1051118 w 1504950"/>
                <a:gd name="connsiteY113" fmla="*/ 738664 h 1152525"/>
                <a:gd name="connsiteX114" fmla="*/ 1096838 w 1504950"/>
                <a:gd name="connsiteY114" fmla="*/ 681514 h 1152525"/>
                <a:gd name="connsiteX115" fmla="*/ 1126365 w 1504950"/>
                <a:gd name="connsiteY115" fmla="*/ 639604 h 1152525"/>
                <a:gd name="connsiteX116" fmla="*/ 1199708 w 1504950"/>
                <a:gd name="connsiteY116" fmla="*/ 612934 h 1152525"/>
                <a:gd name="connsiteX117" fmla="*/ 1183515 w 1504950"/>
                <a:gd name="connsiteY117" fmla="*/ 639604 h 1152525"/>
                <a:gd name="connsiteX118" fmla="*/ 1148273 w 1504950"/>
                <a:gd name="connsiteY118" fmla="*/ 692944 h 1152525"/>
                <a:gd name="connsiteX119" fmla="*/ 1143510 w 1504950"/>
                <a:gd name="connsiteY119" fmla="*/ 708184 h 1152525"/>
                <a:gd name="connsiteX120" fmla="*/ 1135890 w 1504950"/>
                <a:gd name="connsiteY120" fmla="*/ 781526 h 1152525"/>
                <a:gd name="connsiteX121" fmla="*/ 1137795 w 1504950"/>
                <a:gd name="connsiteY121" fmla="*/ 853916 h 1152525"/>
                <a:gd name="connsiteX122" fmla="*/ 1153035 w 1504950"/>
                <a:gd name="connsiteY122" fmla="*/ 935831 h 1152525"/>
                <a:gd name="connsiteX123" fmla="*/ 1241618 w 1504950"/>
                <a:gd name="connsiteY123" fmla="*/ 954881 h 1152525"/>
                <a:gd name="connsiteX124" fmla="*/ 1278765 w 1504950"/>
                <a:gd name="connsiteY124" fmla="*/ 977741 h 1152525"/>
                <a:gd name="connsiteX125" fmla="*/ 1320675 w 1504950"/>
                <a:gd name="connsiteY125" fmla="*/ 1014889 h 1152525"/>
                <a:gd name="connsiteX126" fmla="*/ 1428308 w 1504950"/>
                <a:gd name="connsiteY126" fmla="*/ 1057751 h 1152525"/>
                <a:gd name="connsiteX127" fmla="*/ 1454978 w 1504950"/>
                <a:gd name="connsiteY127" fmla="*/ 1061561 h 1152525"/>
                <a:gd name="connsiteX128" fmla="*/ 1499745 w 1504950"/>
                <a:gd name="connsiteY128" fmla="*/ 1095851 h 1152525"/>
                <a:gd name="connsiteX129" fmla="*/ 1476885 w 1504950"/>
                <a:gd name="connsiteY129" fmla="*/ 1103471 h 1152525"/>
                <a:gd name="connsiteX130" fmla="*/ 1456883 w 1504950"/>
                <a:gd name="connsiteY130" fmla="*/ 1107281 h 1152525"/>
                <a:gd name="connsiteX131" fmla="*/ 1463550 w 1504950"/>
                <a:gd name="connsiteY131" fmla="*/ 1123474 h 1152525"/>
                <a:gd name="connsiteX132" fmla="*/ 1457835 w 1504950"/>
                <a:gd name="connsiteY132" fmla="*/ 1144429 h 1152525"/>
                <a:gd name="connsiteX133" fmla="*/ 1438785 w 1504950"/>
                <a:gd name="connsiteY133" fmla="*/ 1148239 h 1152525"/>
                <a:gd name="connsiteX134" fmla="*/ 1428308 w 1504950"/>
                <a:gd name="connsiteY134" fmla="*/ 1149191 h 1152525"/>
                <a:gd name="connsiteX135" fmla="*/ 1411163 w 1504950"/>
                <a:gd name="connsiteY135" fmla="*/ 1142524 h 1152525"/>
                <a:gd name="connsiteX136" fmla="*/ 1381635 w 1504950"/>
                <a:gd name="connsiteY136" fmla="*/ 1128236 h 1152525"/>
                <a:gd name="connsiteX137" fmla="*/ 1298768 w 1504950"/>
                <a:gd name="connsiteY137" fmla="*/ 1075849 h 1152525"/>
                <a:gd name="connsiteX138" fmla="*/ 1256858 w 1504950"/>
                <a:gd name="connsiteY138" fmla="*/ 1047274 h 1152525"/>
                <a:gd name="connsiteX139" fmla="*/ 1179705 w 1504950"/>
                <a:gd name="connsiteY139" fmla="*/ 1032986 h 1152525"/>
                <a:gd name="connsiteX140" fmla="*/ 1113030 w 1504950"/>
                <a:gd name="connsiteY140" fmla="*/ 1038701 h 1152525"/>
                <a:gd name="connsiteX141" fmla="*/ 972060 w 1504950"/>
                <a:gd name="connsiteY141" fmla="*/ 992981 h 1152525"/>
                <a:gd name="connsiteX142" fmla="*/ 840615 w 1504950"/>
                <a:gd name="connsiteY142" fmla="*/ 952024 h 1152525"/>
                <a:gd name="connsiteX143" fmla="*/ 789180 w 1504950"/>
                <a:gd name="connsiteY143" fmla="*/ 961549 h 1152525"/>
                <a:gd name="connsiteX144" fmla="*/ 772988 w 1504950"/>
                <a:gd name="connsiteY144" fmla="*/ 966311 h 1152525"/>
                <a:gd name="connsiteX145" fmla="*/ 696788 w 1504950"/>
                <a:gd name="connsiteY145" fmla="*/ 960596 h 1152525"/>
                <a:gd name="connsiteX146" fmla="*/ 572963 w 1504950"/>
                <a:gd name="connsiteY146" fmla="*/ 925354 h 1152525"/>
                <a:gd name="connsiteX147" fmla="*/ 539625 w 1504950"/>
                <a:gd name="connsiteY147" fmla="*/ 916781 h 1152525"/>
                <a:gd name="connsiteX148" fmla="*/ 519623 w 1504950"/>
                <a:gd name="connsiteY148" fmla="*/ 910114 h 1152525"/>
                <a:gd name="connsiteX149" fmla="*/ 475808 w 1504950"/>
                <a:gd name="connsiteY149" fmla="*/ 911066 h 1152525"/>
                <a:gd name="connsiteX150" fmla="*/ 364365 w 1504950"/>
                <a:gd name="connsiteY150" fmla="*/ 894874 h 1152525"/>
                <a:gd name="connsiteX151" fmla="*/ 221490 w 1504950"/>
                <a:gd name="connsiteY151" fmla="*/ 929164 h 1152525"/>
                <a:gd name="connsiteX152" fmla="*/ 176723 w 1504950"/>
                <a:gd name="connsiteY152" fmla="*/ 961549 h 1152525"/>
                <a:gd name="connsiteX153" fmla="*/ 153863 w 1504950"/>
                <a:gd name="connsiteY153" fmla="*/ 984409 h 1152525"/>
                <a:gd name="connsiteX154" fmla="*/ 102428 w 1504950"/>
                <a:gd name="connsiteY154" fmla="*/ 1012984 h 1152525"/>
                <a:gd name="connsiteX155" fmla="*/ 69090 w 1504950"/>
                <a:gd name="connsiteY155" fmla="*/ 1019651 h 1152525"/>
                <a:gd name="connsiteX156" fmla="*/ 85283 w 1504950"/>
                <a:gd name="connsiteY156" fmla="*/ 995839 h 1152525"/>
                <a:gd name="connsiteX157" fmla="*/ 111000 w 1504950"/>
                <a:gd name="connsiteY157" fmla="*/ 967264 h 1152525"/>
                <a:gd name="connsiteX158" fmla="*/ 132908 w 1504950"/>
                <a:gd name="connsiteY158" fmla="*/ 945356 h 1152525"/>
                <a:gd name="connsiteX159" fmla="*/ 172913 w 1504950"/>
                <a:gd name="connsiteY159" fmla="*/ 912019 h 1152525"/>
                <a:gd name="connsiteX160" fmla="*/ 198630 w 1504950"/>
                <a:gd name="connsiteY160" fmla="*/ 892969 h 1152525"/>
                <a:gd name="connsiteX161" fmla="*/ 144338 w 1504950"/>
                <a:gd name="connsiteY161" fmla="*/ 908209 h 1152525"/>
                <a:gd name="connsiteX162" fmla="*/ 30990 w 1504950"/>
                <a:gd name="connsiteY162" fmla="*/ 932021 h 1152525"/>
                <a:gd name="connsiteX163" fmla="*/ 7178 w 1504950"/>
                <a:gd name="connsiteY163" fmla="*/ 924401 h 1152525"/>
                <a:gd name="connsiteX164" fmla="*/ 123383 w 1504950"/>
                <a:gd name="connsiteY164" fmla="*/ 878681 h 1152525"/>
                <a:gd name="connsiteX165" fmla="*/ 245303 w 1504950"/>
                <a:gd name="connsiteY165" fmla="*/ 839629 h 1152525"/>
                <a:gd name="connsiteX166" fmla="*/ 362460 w 1504950"/>
                <a:gd name="connsiteY166" fmla="*/ 826294 h 1152525"/>
                <a:gd name="connsiteX167" fmla="*/ 405323 w 1504950"/>
                <a:gd name="connsiteY167" fmla="*/ 820579 h 1152525"/>
                <a:gd name="connsiteX168" fmla="*/ 401513 w 1504950"/>
                <a:gd name="connsiteY168" fmla="*/ 768191 h 1152525"/>
                <a:gd name="connsiteX169" fmla="*/ 381510 w 1504950"/>
                <a:gd name="connsiteY169" fmla="*/ 731044 h 1152525"/>
                <a:gd name="connsiteX170" fmla="*/ 361508 w 1504950"/>
                <a:gd name="connsiteY170" fmla="*/ 704374 h 1152525"/>
                <a:gd name="connsiteX171" fmla="*/ 350078 w 1504950"/>
                <a:gd name="connsiteY171" fmla="*/ 612934 h 1152525"/>
                <a:gd name="connsiteX172" fmla="*/ 354840 w 1504950"/>
                <a:gd name="connsiteY172" fmla="*/ 546259 h 1152525"/>
                <a:gd name="connsiteX173" fmla="*/ 335790 w 1504950"/>
                <a:gd name="connsiteY173" fmla="*/ 522446 h 1152525"/>
                <a:gd name="connsiteX174" fmla="*/ 249113 w 1504950"/>
                <a:gd name="connsiteY174" fmla="*/ 499586 h 1152525"/>
                <a:gd name="connsiteX175" fmla="*/ 232920 w 1504950"/>
                <a:gd name="connsiteY175" fmla="*/ 476726 h 1152525"/>
                <a:gd name="connsiteX176" fmla="*/ 274830 w 1504950"/>
                <a:gd name="connsiteY176" fmla="*/ 442436 h 1152525"/>
                <a:gd name="connsiteX177" fmla="*/ 356745 w 1504950"/>
                <a:gd name="connsiteY177" fmla="*/ 417671 h 1152525"/>
                <a:gd name="connsiteX178" fmla="*/ 345315 w 1504950"/>
                <a:gd name="connsiteY178" fmla="*/ 413861 h 1152525"/>
                <a:gd name="connsiteX179" fmla="*/ 295785 w 1504950"/>
                <a:gd name="connsiteY179" fmla="*/ 405289 h 1152525"/>
                <a:gd name="connsiteX180" fmla="*/ 267210 w 1504950"/>
                <a:gd name="connsiteY180" fmla="*/ 400526 h 1152525"/>
                <a:gd name="connsiteX181" fmla="*/ 244350 w 1504950"/>
                <a:gd name="connsiteY181" fmla="*/ 393859 h 1152525"/>
                <a:gd name="connsiteX182" fmla="*/ 230063 w 1504950"/>
                <a:gd name="connsiteY182" fmla="*/ 386239 h 1152525"/>
                <a:gd name="connsiteX183" fmla="*/ 227205 w 1504950"/>
                <a:gd name="connsiteY183" fmla="*/ 375761 h 1152525"/>
                <a:gd name="connsiteX184" fmla="*/ 235778 w 1504950"/>
                <a:gd name="connsiteY184" fmla="*/ 369094 h 1152525"/>
                <a:gd name="connsiteX185" fmla="*/ 251018 w 1504950"/>
                <a:gd name="connsiteY185" fmla="*/ 370999 h 1152525"/>
                <a:gd name="connsiteX186" fmla="*/ 246255 w 1504950"/>
                <a:gd name="connsiteY186" fmla="*/ 361474 h 1152525"/>
                <a:gd name="connsiteX187" fmla="*/ 242445 w 1504950"/>
                <a:gd name="connsiteY187" fmla="*/ 350996 h 1152525"/>
                <a:gd name="connsiteX188" fmla="*/ 240540 w 1504950"/>
                <a:gd name="connsiteY188" fmla="*/ 340519 h 1152525"/>
                <a:gd name="connsiteX189" fmla="*/ 236730 w 1504950"/>
                <a:gd name="connsiteY189" fmla="*/ 298609 h 1152525"/>
                <a:gd name="connsiteX190" fmla="*/ 229110 w 1504950"/>
                <a:gd name="connsiteY190" fmla="*/ 288131 h 1152525"/>
                <a:gd name="connsiteX191" fmla="*/ 225300 w 1504950"/>
                <a:gd name="connsiteY191" fmla="*/ 278606 h 1152525"/>
                <a:gd name="connsiteX192" fmla="*/ 231015 w 1504950"/>
                <a:gd name="connsiteY192" fmla="*/ 270034 h 1152525"/>
                <a:gd name="connsiteX193" fmla="*/ 241493 w 1504950"/>
                <a:gd name="connsiteY193" fmla="*/ 271939 h 1152525"/>
                <a:gd name="connsiteX194" fmla="*/ 253875 w 1504950"/>
                <a:gd name="connsiteY194" fmla="*/ 280511 h 1152525"/>
                <a:gd name="connsiteX195" fmla="*/ 268163 w 1504950"/>
                <a:gd name="connsiteY195" fmla="*/ 288131 h 1152525"/>
                <a:gd name="connsiteX196" fmla="*/ 279593 w 1504950"/>
                <a:gd name="connsiteY196" fmla="*/ 290989 h 1152525"/>
                <a:gd name="connsiteX197" fmla="*/ 274830 w 1504950"/>
                <a:gd name="connsiteY197" fmla="*/ 284321 h 1152525"/>
                <a:gd name="connsiteX198" fmla="*/ 271020 w 1504950"/>
                <a:gd name="connsiteY198" fmla="*/ 273844 h 1152525"/>
                <a:gd name="connsiteX199" fmla="*/ 266258 w 1504950"/>
                <a:gd name="connsiteY199" fmla="*/ 259556 h 1152525"/>
                <a:gd name="connsiteX200" fmla="*/ 264353 w 1504950"/>
                <a:gd name="connsiteY200" fmla="*/ 252889 h 1152525"/>
                <a:gd name="connsiteX201" fmla="*/ 269115 w 1504950"/>
                <a:gd name="connsiteY201" fmla="*/ 244316 h 1152525"/>
                <a:gd name="connsiteX202" fmla="*/ 277688 w 1504950"/>
                <a:gd name="connsiteY202" fmla="*/ 245269 h 1152525"/>
                <a:gd name="connsiteX203" fmla="*/ 286260 w 1504950"/>
                <a:gd name="connsiteY203" fmla="*/ 253841 h 1152525"/>
                <a:gd name="connsiteX204" fmla="*/ 295785 w 1504950"/>
                <a:gd name="connsiteY204" fmla="*/ 269081 h 1152525"/>
                <a:gd name="connsiteX205" fmla="*/ 307215 w 1504950"/>
                <a:gd name="connsiteY205" fmla="*/ 284321 h 1152525"/>
                <a:gd name="connsiteX206" fmla="*/ 328170 w 1504950"/>
                <a:gd name="connsiteY206" fmla="*/ 305276 h 1152525"/>
                <a:gd name="connsiteX207" fmla="*/ 349125 w 1504950"/>
                <a:gd name="connsiteY207" fmla="*/ 318611 h 1152525"/>
                <a:gd name="connsiteX208" fmla="*/ 351983 w 1504950"/>
                <a:gd name="connsiteY208" fmla="*/ 319564 h 1152525"/>
                <a:gd name="connsiteX209" fmla="*/ 362460 w 1504950"/>
                <a:gd name="connsiteY209" fmla="*/ 316706 h 1152525"/>
                <a:gd name="connsiteX210" fmla="*/ 364365 w 1504950"/>
                <a:gd name="connsiteY210" fmla="*/ 313849 h 1152525"/>
                <a:gd name="connsiteX211" fmla="*/ 364365 w 1504950"/>
                <a:gd name="connsiteY211" fmla="*/ 309086 h 1152525"/>
                <a:gd name="connsiteX212" fmla="*/ 365318 w 1504950"/>
                <a:gd name="connsiteY212" fmla="*/ 292894 h 1152525"/>
                <a:gd name="connsiteX213" fmla="*/ 372938 w 1504950"/>
                <a:gd name="connsiteY213" fmla="*/ 276701 h 1152525"/>
                <a:gd name="connsiteX214" fmla="*/ 385320 w 1504950"/>
                <a:gd name="connsiteY214" fmla="*/ 276701 h 1152525"/>
                <a:gd name="connsiteX215" fmla="*/ 388178 w 1504950"/>
                <a:gd name="connsiteY215" fmla="*/ 285274 h 1152525"/>
                <a:gd name="connsiteX216" fmla="*/ 387225 w 1504950"/>
                <a:gd name="connsiteY216" fmla="*/ 334804 h 1152525"/>
                <a:gd name="connsiteX217" fmla="*/ 446280 w 1504950"/>
                <a:gd name="connsiteY217" fmla="*/ 355759 h 1152525"/>
                <a:gd name="connsiteX218" fmla="*/ 455805 w 1504950"/>
                <a:gd name="connsiteY218" fmla="*/ 350996 h 1152525"/>
                <a:gd name="connsiteX219" fmla="*/ 470093 w 1504950"/>
                <a:gd name="connsiteY219" fmla="*/ 339566 h 1152525"/>
                <a:gd name="connsiteX220" fmla="*/ 501525 w 1504950"/>
                <a:gd name="connsiteY220" fmla="*/ 309086 h 1152525"/>
                <a:gd name="connsiteX221" fmla="*/ 516765 w 1504950"/>
                <a:gd name="connsiteY221" fmla="*/ 283369 h 1152525"/>
                <a:gd name="connsiteX222" fmla="*/ 517718 w 1504950"/>
                <a:gd name="connsiteY222" fmla="*/ 281464 h 1152525"/>
                <a:gd name="connsiteX223" fmla="*/ 522480 w 1504950"/>
                <a:gd name="connsiteY223" fmla="*/ 262414 h 1152525"/>
                <a:gd name="connsiteX224" fmla="*/ 518670 w 1504950"/>
                <a:gd name="connsiteY224" fmla="*/ 243364 h 1152525"/>
                <a:gd name="connsiteX225" fmla="*/ 511050 w 1504950"/>
                <a:gd name="connsiteY225" fmla="*/ 229076 h 1152525"/>
                <a:gd name="connsiteX226" fmla="*/ 496763 w 1504950"/>
                <a:gd name="connsiteY226" fmla="*/ 210979 h 1152525"/>
                <a:gd name="connsiteX227" fmla="*/ 476760 w 1504950"/>
                <a:gd name="connsiteY227" fmla="*/ 198596 h 1152525"/>
                <a:gd name="connsiteX228" fmla="*/ 457710 w 1504950"/>
                <a:gd name="connsiteY228" fmla="*/ 190024 h 1152525"/>
                <a:gd name="connsiteX229" fmla="*/ 448185 w 1504950"/>
                <a:gd name="connsiteY229" fmla="*/ 186214 h 1152525"/>
                <a:gd name="connsiteX230" fmla="*/ 433898 w 1504950"/>
                <a:gd name="connsiteY230" fmla="*/ 181451 h 1152525"/>
                <a:gd name="connsiteX231" fmla="*/ 411038 w 1504950"/>
                <a:gd name="connsiteY231" fmla="*/ 174784 h 1152525"/>
                <a:gd name="connsiteX232" fmla="*/ 400560 w 1504950"/>
                <a:gd name="connsiteY232" fmla="*/ 171926 h 1152525"/>
                <a:gd name="connsiteX233" fmla="*/ 387225 w 1504950"/>
                <a:gd name="connsiteY233" fmla="*/ 163354 h 1152525"/>
                <a:gd name="connsiteX234" fmla="*/ 385320 w 1504950"/>
                <a:gd name="connsiteY234" fmla="*/ 153829 h 1152525"/>
                <a:gd name="connsiteX235" fmla="*/ 395798 w 1504950"/>
                <a:gd name="connsiteY235" fmla="*/ 145256 h 1152525"/>
                <a:gd name="connsiteX236" fmla="*/ 411038 w 1504950"/>
                <a:gd name="connsiteY236" fmla="*/ 144304 h 1152525"/>
                <a:gd name="connsiteX237" fmla="*/ 428183 w 1504950"/>
                <a:gd name="connsiteY237" fmla="*/ 148114 h 1152525"/>
                <a:gd name="connsiteX238" fmla="*/ 467235 w 1504950"/>
                <a:gd name="connsiteY238" fmla="*/ 131921 h 1152525"/>
                <a:gd name="connsiteX239" fmla="*/ 464378 w 1504950"/>
                <a:gd name="connsiteY239" fmla="*/ 123349 h 1152525"/>
                <a:gd name="connsiteX240" fmla="*/ 459615 w 1504950"/>
                <a:gd name="connsiteY240" fmla="*/ 93821 h 1152525"/>
                <a:gd name="connsiteX241" fmla="*/ 465330 w 1504950"/>
                <a:gd name="connsiteY241" fmla="*/ 85249 h 1152525"/>
                <a:gd name="connsiteX242" fmla="*/ 473903 w 1504950"/>
                <a:gd name="connsiteY242" fmla="*/ 85249 h 1152525"/>
                <a:gd name="connsiteX243" fmla="*/ 480570 w 1504950"/>
                <a:gd name="connsiteY243" fmla="*/ 90964 h 1152525"/>
                <a:gd name="connsiteX244" fmla="*/ 484380 w 1504950"/>
                <a:gd name="connsiteY244" fmla="*/ 101441 h 1152525"/>
                <a:gd name="connsiteX245" fmla="*/ 490095 w 1504950"/>
                <a:gd name="connsiteY245" fmla="*/ 114776 h 1152525"/>
                <a:gd name="connsiteX246" fmla="*/ 496763 w 1504950"/>
                <a:gd name="connsiteY246" fmla="*/ 126206 h 1152525"/>
                <a:gd name="connsiteX247" fmla="*/ 501525 w 1504950"/>
                <a:gd name="connsiteY247" fmla="*/ 132874 h 1152525"/>
                <a:gd name="connsiteX248" fmla="*/ 505335 w 1504950"/>
                <a:gd name="connsiteY248" fmla="*/ 132874 h 1152525"/>
                <a:gd name="connsiteX249" fmla="*/ 512003 w 1504950"/>
                <a:gd name="connsiteY249" fmla="*/ 133826 h 1152525"/>
                <a:gd name="connsiteX250" fmla="*/ 530100 w 1504950"/>
                <a:gd name="connsiteY250" fmla="*/ 138589 h 1152525"/>
                <a:gd name="connsiteX251" fmla="*/ 548198 w 1504950"/>
                <a:gd name="connsiteY251" fmla="*/ 144304 h 1152525"/>
                <a:gd name="connsiteX252" fmla="*/ 570105 w 1504950"/>
                <a:gd name="connsiteY252" fmla="*/ 150019 h 1152525"/>
                <a:gd name="connsiteX253" fmla="*/ 591060 w 1504950"/>
                <a:gd name="connsiteY253" fmla="*/ 151924 h 1152525"/>
                <a:gd name="connsiteX254" fmla="*/ 594870 w 1504950"/>
                <a:gd name="connsiteY254" fmla="*/ 148114 h 1152525"/>
                <a:gd name="connsiteX255" fmla="*/ 598680 w 1504950"/>
                <a:gd name="connsiteY255" fmla="*/ 141446 h 1152525"/>
                <a:gd name="connsiteX256" fmla="*/ 599633 w 1504950"/>
                <a:gd name="connsiteY256" fmla="*/ 140494 h 1152525"/>
                <a:gd name="connsiteX257" fmla="*/ 601538 w 1504950"/>
                <a:gd name="connsiteY257" fmla="*/ 132874 h 1152525"/>
                <a:gd name="connsiteX258" fmla="*/ 602490 w 1504950"/>
                <a:gd name="connsiteY258" fmla="*/ 124301 h 1152525"/>
                <a:gd name="connsiteX259" fmla="*/ 601538 w 1504950"/>
                <a:gd name="connsiteY259" fmla="*/ 117634 h 1152525"/>
                <a:gd name="connsiteX260" fmla="*/ 599633 w 1504950"/>
                <a:gd name="connsiteY260" fmla="*/ 114776 h 1152525"/>
                <a:gd name="connsiteX261" fmla="*/ 595823 w 1504950"/>
                <a:gd name="connsiteY261" fmla="*/ 110966 h 1152525"/>
                <a:gd name="connsiteX262" fmla="*/ 591060 w 1504950"/>
                <a:gd name="connsiteY262" fmla="*/ 105251 h 1152525"/>
                <a:gd name="connsiteX263" fmla="*/ 585345 w 1504950"/>
                <a:gd name="connsiteY263" fmla="*/ 100489 h 1152525"/>
                <a:gd name="connsiteX264" fmla="*/ 575820 w 1504950"/>
                <a:gd name="connsiteY264" fmla="*/ 92869 h 1152525"/>
                <a:gd name="connsiteX265" fmla="*/ 568200 w 1504950"/>
                <a:gd name="connsiteY265" fmla="*/ 87154 h 1152525"/>
                <a:gd name="connsiteX266" fmla="*/ 558675 w 1504950"/>
                <a:gd name="connsiteY266" fmla="*/ 76676 h 1152525"/>
                <a:gd name="connsiteX267" fmla="*/ 554865 w 1504950"/>
                <a:gd name="connsiteY267" fmla="*/ 70009 h 1152525"/>
                <a:gd name="connsiteX268" fmla="*/ 555818 w 1504950"/>
                <a:gd name="connsiteY268" fmla="*/ 61436 h 1152525"/>
                <a:gd name="connsiteX269" fmla="*/ 571058 w 1504950"/>
                <a:gd name="connsiteY269" fmla="*/ 57626 h 1152525"/>
                <a:gd name="connsiteX270" fmla="*/ 602490 w 1504950"/>
                <a:gd name="connsiteY270" fmla="*/ 80486 h 1152525"/>
                <a:gd name="connsiteX271" fmla="*/ 605348 w 1504950"/>
                <a:gd name="connsiteY271" fmla="*/ 82391 h 1152525"/>
                <a:gd name="connsiteX272" fmla="*/ 607253 w 1504950"/>
                <a:gd name="connsiteY272" fmla="*/ 82391 h 1152525"/>
                <a:gd name="connsiteX273" fmla="*/ 619635 w 1504950"/>
                <a:gd name="connsiteY273" fmla="*/ 75724 h 1152525"/>
                <a:gd name="connsiteX274" fmla="*/ 623445 w 1504950"/>
                <a:gd name="connsiteY274" fmla="*/ 68104 h 1152525"/>
                <a:gd name="connsiteX275" fmla="*/ 623445 w 1504950"/>
                <a:gd name="connsiteY275" fmla="*/ 67151 h 1152525"/>
                <a:gd name="connsiteX276" fmla="*/ 624398 w 1504950"/>
                <a:gd name="connsiteY276" fmla="*/ 58579 h 1152525"/>
                <a:gd name="connsiteX277" fmla="*/ 621540 w 1504950"/>
                <a:gd name="connsiteY277" fmla="*/ 51911 h 1152525"/>
                <a:gd name="connsiteX278" fmla="*/ 614873 w 1504950"/>
                <a:gd name="connsiteY278" fmla="*/ 43339 h 1152525"/>
                <a:gd name="connsiteX279" fmla="*/ 604395 w 1504950"/>
                <a:gd name="connsiteY279" fmla="*/ 27146 h 1152525"/>
                <a:gd name="connsiteX280" fmla="*/ 604395 w 1504950"/>
                <a:gd name="connsiteY280" fmla="*/ 20479 h 1152525"/>
                <a:gd name="connsiteX281" fmla="*/ 609158 w 1504950"/>
                <a:gd name="connsiteY281" fmla="*/ 15716 h 1152525"/>
                <a:gd name="connsiteX282" fmla="*/ 614873 w 1504950"/>
                <a:gd name="connsiteY282" fmla="*/ 7144 h 1152525"/>
                <a:gd name="connsiteX283" fmla="*/ 614873 w 1504950"/>
                <a:gd name="connsiteY283" fmla="*/ 7144 h 1152525"/>
                <a:gd name="connsiteX284" fmla="*/ 614873 w 1504950"/>
                <a:gd name="connsiteY284" fmla="*/ 7144 h 1152525"/>
                <a:gd name="connsiteX285" fmla="*/ 496763 w 1504950"/>
                <a:gd name="connsiteY285" fmla="*/ 160496 h 1152525"/>
                <a:gd name="connsiteX286" fmla="*/ 492000 w 1504950"/>
                <a:gd name="connsiteY286" fmla="*/ 162401 h 1152525"/>
                <a:gd name="connsiteX287" fmla="*/ 492000 w 1504950"/>
                <a:gd name="connsiteY287" fmla="*/ 166211 h 1152525"/>
                <a:gd name="connsiteX288" fmla="*/ 506288 w 1504950"/>
                <a:gd name="connsiteY288" fmla="*/ 178594 h 1152525"/>
                <a:gd name="connsiteX289" fmla="*/ 520575 w 1504950"/>
                <a:gd name="connsiteY289" fmla="*/ 187166 h 1152525"/>
                <a:gd name="connsiteX290" fmla="*/ 525338 w 1504950"/>
                <a:gd name="connsiteY290" fmla="*/ 188119 h 1152525"/>
                <a:gd name="connsiteX291" fmla="*/ 542483 w 1504950"/>
                <a:gd name="connsiteY291" fmla="*/ 189071 h 1152525"/>
                <a:gd name="connsiteX292" fmla="*/ 547245 w 1504950"/>
                <a:gd name="connsiteY292" fmla="*/ 189071 h 1152525"/>
                <a:gd name="connsiteX293" fmla="*/ 547245 w 1504950"/>
                <a:gd name="connsiteY293" fmla="*/ 190024 h 1152525"/>
                <a:gd name="connsiteX294" fmla="*/ 554865 w 1504950"/>
                <a:gd name="connsiteY294" fmla="*/ 195739 h 1152525"/>
                <a:gd name="connsiteX295" fmla="*/ 555818 w 1504950"/>
                <a:gd name="connsiteY295" fmla="*/ 198596 h 1152525"/>
                <a:gd name="connsiteX296" fmla="*/ 553913 w 1504950"/>
                <a:gd name="connsiteY296" fmla="*/ 203359 h 1152525"/>
                <a:gd name="connsiteX297" fmla="*/ 553913 w 1504950"/>
                <a:gd name="connsiteY297" fmla="*/ 204311 h 1152525"/>
                <a:gd name="connsiteX298" fmla="*/ 550103 w 1504950"/>
                <a:gd name="connsiteY298" fmla="*/ 211931 h 1152525"/>
                <a:gd name="connsiteX299" fmla="*/ 548198 w 1504950"/>
                <a:gd name="connsiteY299" fmla="*/ 217646 h 1152525"/>
                <a:gd name="connsiteX300" fmla="*/ 548198 w 1504950"/>
                <a:gd name="connsiteY300" fmla="*/ 221456 h 1152525"/>
                <a:gd name="connsiteX301" fmla="*/ 551055 w 1504950"/>
                <a:gd name="connsiteY301" fmla="*/ 230981 h 1152525"/>
                <a:gd name="connsiteX302" fmla="*/ 552960 w 1504950"/>
                <a:gd name="connsiteY302" fmla="*/ 258604 h 1152525"/>
                <a:gd name="connsiteX303" fmla="*/ 552960 w 1504950"/>
                <a:gd name="connsiteY303" fmla="*/ 264319 h 1152525"/>
                <a:gd name="connsiteX304" fmla="*/ 570105 w 1504950"/>
                <a:gd name="connsiteY304" fmla="*/ 258604 h 1152525"/>
                <a:gd name="connsiteX305" fmla="*/ 579630 w 1504950"/>
                <a:gd name="connsiteY305" fmla="*/ 253841 h 1152525"/>
                <a:gd name="connsiteX306" fmla="*/ 587250 w 1504950"/>
                <a:gd name="connsiteY306" fmla="*/ 253841 h 1152525"/>
                <a:gd name="connsiteX307" fmla="*/ 592965 w 1504950"/>
                <a:gd name="connsiteY307" fmla="*/ 263366 h 1152525"/>
                <a:gd name="connsiteX308" fmla="*/ 592013 w 1504950"/>
                <a:gd name="connsiteY308" fmla="*/ 269081 h 1152525"/>
                <a:gd name="connsiteX309" fmla="*/ 590108 w 1504950"/>
                <a:gd name="connsiteY309" fmla="*/ 271939 h 1152525"/>
                <a:gd name="connsiteX310" fmla="*/ 583440 w 1504950"/>
                <a:gd name="connsiteY310" fmla="*/ 278606 h 1152525"/>
                <a:gd name="connsiteX311" fmla="*/ 566295 w 1504950"/>
                <a:gd name="connsiteY311" fmla="*/ 290036 h 1152525"/>
                <a:gd name="connsiteX312" fmla="*/ 549150 w 1504950"/>
                <a:gd name="connsiteY312" fmla="*/ 302419 h 1152525"/>
                <a:gd name="connsiteX313" fmla="*/ 520575 w 1504950"/>
                <a:gd name="connsiteY313" fmla="*/ 328136 h 1152525"/>
                <a:gd name="connsiteX314" fmla="*/ 502478 w 1504950"/>
                <a:gd name="connsiteY314" fmla="*/ 346234 h 1152525"/>
                <a:gd name="connsiteX315" fmla="*/ 494858 w 1504950"/>
                <a:gd name="connsiteY315" fmla="*/ 353854 h 1152525"/>
                <a:gd name="connsiteX316" fmla="*/ 495810 w 1504950"/>
                <a:gd name="connsiteY316" fmla="*/ 353854 h 1152525"/>
                <a:gd name="connsiteX317" fmla="*/ 562485 w 1504950"/>
                <a:gd name="connsiteY317" fmla="*/ 337661 h 1152525"/>
                <a:gd name="connsiteX318" fmla="*/ 585345 w 1504950"/>
                <a:gd name="connsiteY318" fmla="*/ 327184 h 1152525"/>
                <a:gd name="connsiteX319" fmla="*/ 610110 w 1504950"/>
                <a:gd name="connsiteY319" fmla="*/ 308134 h 1152525"/>
                <a:gd name="connsiteX320" fmla="*/ 624398 w 1504950"/>
                <a:gd name="connsiteY320" fmla="*/ 289084 h 1152525"/>
                <a:gd name="connsiteX321" fmla="*/ 628208 w 1504950"/>
                <a:gd name="connsiteY321" fmla="*/ 282416 h 1152525"/>
                <a:gd name="connsiteX322" fmla="*/ 632970 w 1504950"/>
                <a:gd name="connsiteY322" fmla="*/ 257651 h 1152525"/>
                <a:gd name="connsiteX323" fmla="*/ 618683 w 1504950"/>
                <a:gd name="connsiteY323" fmla="*/ 212884 h 1152525"/>
                <a:gd name="connsiteX324" fmla="*/ 595823 w 1504950"/>
                <a:gd name="connsiteY324" fmla="*/ 190976 h 1152525"/>
                <a:gd name="connsiteX325" fmla="*/ 565343 w 1504950"/>
                <a:gd name="connsiteY325" fmla="*/ 175736 h 1152525"/>
                <a:gd name="connsiteX326" fmla="*/ 555818 w 1504950"/>
                <a:gd name="connsiteY326" fmla="*/ 171926 h 1152525"/>
                <a:gd name="connsiteX327" fmla="*/ 528195 w 1504950"/>
                <a:gd name="connsiteY327" fmla="*/ 163354 h 1152525"/>
                <a:gd name="connsiteX328" fmla="*/ 523433 w 1504950"/>
                <a:gd name="connsiteY328" fmla="*/ 162401 h 1152525"/>
                <a:gd name="connsiteX329" fmla="*/ 518670 w 1504950"/>
                <a:gd name="connsiteY329" fmla="*/ 161449 h 1152525"/>
                <a:gd name="connsiteX330" fmla="*/ 514860 w 1504950"/>
                <a:gd name="connsiteY330" fmla="*/ 161449 h 1152525"/>
                <a:gd name="connsiteX331" fmla="*/ 502478 w 1504950"/>
                <a:gd name="connsiteY331" fmla="*/ 159544 h 1152525"/>
                <a:gd name="connsiteX332" fmla="*/ 496763 w 1504950"/>
                <a:gd name="connsiteY332" fmla="*/ 160496 h 1152525"/>
                <a:gd name="connsiteX333" fmla="*/ 496763 w 1504950"/>
                <a:gd name="connsiteY333" fmla="*/ 160496 h 1152525"/>
                <a:gd name="connsiteX334" fmla="*/ 273878 w 1504950"/>
                <a:gd name="connsiteY334" fmla="*/ 309086 h 1152525"/>
                <a:gd name="connsiteX335" fmla="*/ 272925 w 1504950"/>
                <a:gd name="connsiteY335" fmla="*/ 336709 h 1152525"/>
                <a:gd name="connsiteX336" fmla="*/ 289118 w 1504950"/>
                <a:gd name="connsiteY336" fmla="*/ 367189 h 1152525"/>
                <a:gd name="connsiteX337" fmla="*/ 296738 w 1504950"/>
                <a:gd name="connsiteY337" fmla="*/ 373856 h 1152525"/>
                <a:gd name="connsiteX338" fmla="*/ 303405 w 1504950"/>
                <a:gd name="connsiteY338" fmla="*/ 376714 h 1152525"/>
                <a:gd name="connsiteX339" fmla="*/ 307215 w 1504950"/>
                <a:gd name="connsiteY339" fmla="*/ 378619 h 1152525"/>
                <a:gd name="connsiteX340" fmla="*/ 309120 w 1504950"/>
                <a:gd name="connsiteY340" fmla="*/ 379571 h 1152525"/>
                <a:gd name="connsiteX341" fmla="*/ 312930 w 1504950"/>
                <a:gd name="connsiteY341" fmla="*/ 379571 h 1152525"/>
                <a:gd name="connsiteX342" fmla="*/ 311025 w 1504950"/>
                <a:gd name="connsiteY342" fmla="*/ 369094 h 1152525"/>
                <a:gd name="connsiteX343" fmla="*/ 306263 w 1504950"/>
                <a:gd name="connsiteY343" fmla="*/ 353854 h 1152525"/>
                <a:gd name="connsiteX344" fmla="*/ 306263 w 1504950"/>
                <a:gd name="connsiteY344" fmla="*/ 350044 h 1152525"/>
                <a:gd name="connsiteX345" fmla="*/ 311025 w 1504950"/>
                <a:gd name="connsiteY345" fmla="*/ 346234 h 1152525"/>
                <a:gd name="connsiteX346" fmla="*/ 321503 w 1504950"/>
                <a:gd name="connsiteY346" fmla="*/ 346234 h 1152525"/>
                <a:gd name="connsiteX347" fmla="*/ 324360 w 1504950"/>
                <a:gd name="connsiteY347" fmla="*/ 347186 h 1152525"/>
                <a:gd name="connsiteX348" fmla="*/ 335790 w 1504950"/>
                <a:gd name="connsiteY348" fmla="*/ 355759 h 1152525"/>
                <a:gd name="connsiteX349" fmla="*/ 346268 w 1504950"/>
                <a:gd name="connsiteY349" fmla="*/ 367189 h 1152525"/>
                <a:gd name="connsiteX350" fmla="*/ 353888 w 1504950"/>
                <a:gd name="connsiteY350" fmla="*/ 378619 h 1152525"/>
                <a:gd name="connsiteX351" fmla="*/ 356745 w 1504950"/>
                <a:gd name="connsiteY351" fmla="*/ 382429 h 1152525"/>
                <a:gd name="connsiteX352" fmla="*/ 398655 w 1504950"/>
                <a:gd name="connsiteY352" fmla="*/ 396716 h 1152525"/>
                <a:gd name="connsiteX353" fmla="*/ 409133 w 1504950"/>
                <a:gd name="connsiteY353" fmla="*/ 398621 h 1152525"/>
                <a:gd name="connsiteX354" fmla="*/ 415800 w 1504950"/>
                <a:gd name="connsiteY354" fmla="*/ 399574 h 1152525"/>
                <a:gd name="connsiteX355" fmla="*/ 414848 w 1504950"/>
                <a:gd name="connsiteY355" fmla="*/ 390049 h 1152525"/>
                <a:gd name="connsiteX356" fmla="*/ 410085 w 1504950"/>
                <a:gd name="connsiteY356" fmla="*/ 378619 h 1152525"/>
                <a:gd name="connsiteX357" fmla="*/ 398655 w 1504950"/>
                <a:gd name="connsiteY357" fmla="*/ 366236 h 1152525"/>
                <a:gd name="connsiteX358" fmla="*/ 380558 w 1504950"/>
                <a:gd name="connsiteY358" fmla="*/ 353854 h 1152525"/>
                <a:gd name="connsiteX359" fmla="*/ 343410 w 1504950"/>
                <a:gd name="connsiteY359" fmla="*/ 334804 h 1152525"/>
                <a:gd name="connsiteX360" fmla="*/ 335790 w 1504950"/>
                <a:gd name="connsiteY360" fmla="*/ 331946 h 1152525"/>
                <a:gd name="connsiteX361" fmla="*/ 330075 w 1504950"/>
                <a:gd name="connsiteY361" fmla="*/ 329089 h 1152525"/>
                <a:gd name="connsiteX362" fmla="*/ 317693 w 1504950"/>
                <a:gd name="connsiteY362" fmla="*/ 324326 h 1152525"/>
                <a:gd name="connsiteX363" fmla="*/ 289118 w 1504950"/>
                <a:gd name="connsiteY363" fmla="*/ 313849 h 1152525"/>
                <a:gd name="connsiteX364" fmla="*/ 273878 w 1504950"/>
                <a:gd name="connsiteY364" fmla="*/ 309086 h 1152525"/>
                <a:gd name="connsiteX365" fmla="*/ 273878 w 1504950"/>
                <a:gd name="connsiteY365" fmla="*/ 309086 h 1152525"/>
                <a:gd name="connsiteX366" fmla="*/ 273878 w 1504950"/>
                <a:gd name="connsiteY366" fmla="*/ 309086 h 1152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</a:cxnLst>
              <a:rect l="l" t="t" r="r" b="b"/>
              <a:pathLst>
                <a:path w="1504950" h="1152525">
                  <a:moveTo>
                    <a:pt x="614873" y="7144"/>
                  </a:moveTo>
                  <a:cubicBezTo>
                    <a:pt x="617730" y="7144"/>
                    <a:pt x="619635" y="7144"/>
                    <a:pt x="621540" y="8096"/>
                  </a:cubicBezTo>
                  <a:cubicBezTo>
                    <a:pt x="623445" y="9049"/>
                    <a:pt x="624398" y="10001"/>
                    <a:pt x="626303" y="10954"/>
                  </a:cubicBezTo>
                  <a:cubicBezTo>
                    <a:pt x="628208" y="12859"/>
                    <a:pt x="630113" y="14764"/>
                    <a:pt x="631065" y="16669"/>
                  </a:cubicBezTo>
                  <a:cubicBezTo>
                    <a:pt x="633923" y="21431"/>
                    <a:pt x="638685" y="24289"/>
                    <a:pt x="643448" y="27146"/>
                  </a:cubicBezTo>
                  <a:lnTo>
                    <a:pt x="645353" y="26194"/>
                  </a:lnTo>
                  <a:lnTo>
                    <a:pt x="646305" y="25241"/>
                  </a:lnTo>
                  <a:cubicBezTo>
                    <a:pt x="647258" y="24289"/>
                    <a:pt x="648210" y="22384"/>
                    <a:pt x="649163" y="21431"/>
                  </a:cubicBezTo>
                  <a:cubicBezTo>
                    <a:pt x="652973" y="16669"/>
                    <a:pt x="656783" y="12859"/>
                    <a:pt x="662498" y="10954"/>
                  </a:cubicBezTo>
                  <a:cubicBezTo>
                    <a:pt x="664403" y="10001"/>
                    <a:pt x="667260" y="10001"/>
                    <a:pt x="670118" y="10954"/>
                  </a:cubicBezTo>
                  <a:cubicBezTo>
                    <a:pt x="671070" y="10954"/>
                    <a:pt x="671070" y="10954"/>
                    <a:pt x="672023" y="10954"/>
                  </a:cubicBezTo>
                  <a:cubicBezTo>
                    <a:pt x="674880" y="11906"/>
                    <a:pt x="676785" y="13811"/>
                    <a:pt x="677738" y="15716"/>
                  </a:cubicBezTo>
                  <a:cubicBezTo>
                    <a:pt x="678690" y="16669"/>
                    <a:pt x="678690" y="18574"/>
                    <a:pt x="678690" y="20479"/>
                  </a:cubicBezTo>
                  <a:cubicBezTo>
                    <a:pt x="678690" y="24289"/>
                    <a:pt x="677738" y="27146"/>
                    <a:pt x="676785" y="30004"/>
                  </a:cubicBezTo>
                  <a:lnTo>
                    <a:pt x="670118" y="47149"/>
                  </a:lnTo>
                  <a:cubicBezTo>
                    <a:pt x="670118" y="48101"/>
                    <a:pt x="669165" y="48101"/>
                    <a:pt x="669165" y="49054"/>
                  </a:cubicBezTo>
                  <a:cubicBezTo>
                    <a:pt x="668213" y="51911"/>
                    <a:pt x="667260" y="54769"/>
                    <a:pt x="666308" y="56674"/>
                  </a:cubicBezTo>
                  <a:cubicBezTo>
                    <a:pt x="662498" y="64294"/>
                    <a:pt x="656783" y="70961"/>
                    <a:pt x="651068" y="77629"/>
                  </a:cubicBezTo>
                  <a:cubicBezTo>
                    <a:pt x="646305" y="85249"/>
                    <a:pt x="641543" y="91916"/>
                    <a:pt x="638685" y="99536"/>
                  </a:cubicBezTo>
                  <a:cubicBezTo>
                    <a:pt x="637733" y="102394"/>
                    <a:pt x="636780" y="105251"/>
                    <a:pt x="635828" y="108109"/>
                  </a:cubicBezTo>
                  <a:cubicBezTo>
                    <a:pt x="634875" y="110966"/>
                    <a:pt x="633923" y="114776"/>
                    <a:pt x="633923" y="117634"/>
                  </a:cubicBezTo>
                  <a:cubicBezTo>
                    <a:pt x="633923" y="125254"/>
                    <a:pt x="632970" y="130016"/>
                    <a:pt x="632970" y="136684"/>
                  </a:cubicBezTo>
                  <a:cubicBezTo>
                    <a:pt x="632970" y="133826"/>
                    <a:pt x="632970" y="135731"/>
                    <a:pt x="632970" y="137636"/>
                  </a:cubicBezTo>
                  <a:cubicBezTo>
                    <a:pt x="632970" y="141446"/>
                    <a:pt x="632018" y="145256"/>
                    <a:pt x="631065" y="150019"/>
                  </a:cubicBezTo>
                  <a:cubicBezTo>
                    <a:pt x="630113" y="151924"/>
                    <a:pt x="629160" y="153829"/>
                    <a:pt x="629160" y="154781"/>
                  </a:cubicBezTo>
                  <a:cubicBezTo>
                    <a:pt x="628208" y="157639"/>
                    <a:pt x="627255" y="161449"/>
                    <a:pt x="626303" y="164306"/>
                  </a:cubicBezTo>
                  <a:cubicBezTo>
                    <a:pt x="625350" y="165259"/>
                    <a:pt x="625350" y="166211"/>
                    <a:pt x="624398" y="167164"/>
                  </a:cubicBezTo>
                  <a:lnTo>
                    <a:pt x="629160" y="172879"/>
                  </a:lnTo>
                  <a:cubicBezTo>
                    <a:pt x="630113" y="174784"/>
                    <a:pt x="631065" y="176689"/>
                    <a:pt x="632970" y="178594"/>
                  </a:cubicBezTo>
                  <a:cubicBezTo>
                    <a:pt x="634875" y="181451"/>
                    <a:pt x="636780" y="183356"/>
                    <a:pt x="639638" y="185261"/>
                  </a:cubicBezTo>
                  <a:cubicBezTo>
                    <a:pt x="641543" y="188119"/>
                    <a:pt x="644400" y="190024"/>
                    <a:pt x="648210" y="191929"/>
                  </a:cubicBezTo>
                  <a:cubicBezTo>
                    <a:pt x="649163" y="192881"/>
                    <a:pt x="651068" y="193834"/>
                    <a:pt x="652020" y="194786"/>
                  </a:cubicBezTo>
                  <a:cubicBezTo>
                    <a:pt x="653925" y="195739"/>
                    <a:pt x="656783" y="195739"/>
                    <a:pt x="658688" y="195739"/>
                  </a:cubicBezTo>
                  <a:cubicBezTo>
                    <a:pt x="662498" y="195739"/>
                    <a:pt x="665355" y="195739"/>
                    <a:pt x="669165" y="194786"/>
                  </a:cubicBezTo>
                  <a:cubicBezTo>
                    <a:pt x="672975" y="193834"/>
                    <a:pt x="675833" y="192881"/>
                    <a:pt x="678690" y="191929"/>
                  </a:cubicBezTo>
                  <a:cubicBezTo>
                    <a:pt x="678690" y="191929"/>
                    <a:pt x="680595" y="190976"/>
                    <a:pt x="681548" y="190976"/>
                  </a:cubicBezTo>
                  <a:cubicBezTo>
                    <a:pt x="682500" y="190024"/>
                    <a:pt x="684405" y="190024"/>
                    <a:pt x="686310" y="189071"/>
                  </a:cubicBezTo>
                  <a:cubicBezTo>
                    <a:pt x="687263" y="188119"/>
                    <a:pt x="689168" y="187166"/>
                    <a:pt x="691073" y="186214"/>
                  </a:cubicBezTo>
                  <a:cubicBezTo>
                    <a:pt x="692978" y="185261"/>
                    <a:pt x="694883" y="183356"/>
                    <a:pt x="696788" y="182404"/>
                  </a:cubicBezTo>
                  <a:cubicBezTo>
                    <a:pt x="699645" y="180499"/>
                    <a:pt x="700598" y="179546"/>
                    <a:pt x="702503" y="177641"/>
                  </a:cubicBezTo>
                  <a:cubicBezTo>
                    <a:pt x="703455" y="177641"/>
                    <a:pt x="704408" y="175736"/>
                    <a:pt x="706313" y="173831"/>
                  </a:cubicBezTo>
                  <a:cubicBezTo>
                    <a:pt x="709170" y="170974"/>
                    <a:pt x="712028" y="169069"/>
                    <a:pt x="713933" y="166211"/>
                  </a:cubicBezTo>
                  <a:cubicBezTo>
                    <a:pt x="719648" y="159544"/>
                    <a:pt x="724410" y="151924"/>
                    <a:pt x="728220" y="144304"/>
                  </a:cubicBezTo>
                  <a:cubicBezTo>
                    <a:pt x="729173" y="143351"/>
                    <a:pt x="730125" y="141446"/>
                    <a:pt x="730125" y="139541"/>
                  </a:cubicBezTo>
                  <a:cubicBezTo>
                    <a:pt x="731078" y="137636"/>
                    <a:pt x="731078" y="135731"/>
                    <a:pt x="732030" y="133826"/>
                  </a:cubicBezTo>
                  <a:cubicBezTo>
                    <a:pt x="733935" y="128111"/>
                    <a:pt x="735840" y="122396"/>
                    <a:pt x="737745" y="116681"/>
                  </a:cubicBezTo>
                  <a:cubicBezTo>
                    <a:pt x="738698" y="113824"/>
                    <a:pt x="740603" y="111919"/>
                    <a:pt x="742508" y="110014"/>
                  </a:cubicBezTo>
                  <a:cubicBezTo>
                    <a:pt x="743460" y="109061"/>
                    <a:pt x="744413" y="108109"/>
                    <a:pt x="744413" y="107156"/>
                  </a:cubicBezTo>
                  <a:cubicBezTo>
                    <a:pt x="745365" y="105251"/>
                    <a:pt x="747270" y="103346"/>
                    <a:pt x="749175" y="102394"/>
                  </a:cubicBezTo>
                  <a:cubicBezTo>
                    <a:pt x="751080" y="101441"/>
                    <a:pt x="752985" y="99536"/>
                    <a:pt x="753938" y="98584"/>
                  </a:cubicBezTo>
                  <a:cubicBezTo>
                    <a:pt x="755843" y="97631"/>
                    <a:pt x="757748" y="96679"/>
                    <a:pt x="760605" y="97631"/>
                  </a:cubicBezTo>
                  <a:cubicBezTo>
                    <a:pt x="761558" y="97631"/>
                    <a:pt x="761558" y="97631"/>
                    <a:pt x="762510" y="97631"/>
                  </a:cubicBezTo>
                  <a:cubicBezTo>
                    <a:pt x="763463" y="98584"/>
                    <a:pt x="764415" y="98584"/>
                    <a:pt x="764415" y="98584"/>
                  </a:cubicBezTo>
                  <a:cubicBezTo>
                    <a:pt x="765368" y="99536"/>
                    <a:pt x="765368" y="99536"/>
                    <a:pt x="766320" y="100489"/>
                  </a:cubicBezTo>
                  <a:cubicBezTo>
                    <a:pt x="767273" y="102394"/>
                    <a:pt x="767273" y="103346"/>
                    <a:pt x="767273" y="103346"/>
                  </a:cubicBezTo>
                  <a:cubicBezTo>
                    <a:pt x="767273" y="103346"/>
                    <a:pt x="768225" y="104299"/>
                    <a:pt x="768225" y="105251"/>
                  </a:cubicBezTo>
                  <a:cubicBezTo>
                    <a:pt x="767273" y="107156"/>
                    <a:pt x="767273" y="109061"/>
                    <a:pt x="766320" y="111919"/>
                  </a:cubicBezTo>
                  <a:cubicBezTo>
                    <a:pt x="764415" y="120491"/>
                    <a:pt x="761558" y="130016"/>
                    <a:pt x="757748" y="138589"/>
                  </a:cubicBezTo>
                  <a:lnTo>
                    <a:pt x="753938" y="149066"/>
                  </a:lnTo>
                  <a:cubicBezTo>
                    <a:pt x="752985" y="151924"/>
                    <a:pt x="752985" y="155734"/>
                    <a:pt x="753938" y="158591"/>
                  </a:cubicBezTo>
                  <a:cubicBezTo>
                    <a:pt x="753938" y="159544"/>
                    <a:pt x="754890" y="160496"/>
                    <a:pt x="755843" y="161449"/>
                  </a:cubicBezTo>
                  <a:cubicBezTo>
                    <a:pt x="756795" y="162401"/>
                    <a:pt x="758700" y="163354"/>
                    <a:pt x="759653" y="164306"/>
                  </a:cubicBezTo>
                  <a:cubicBezTo>
                    <a:pt x="761558" y="165259"/>
                    <a:pt x="762510" y="165259"/>
                    <a:pt x="764415" y="165259"/>
                  </a:cubicBezTo>
                  <a:cubicBezTo>
                    <a:pt x="767273" y="165259"/>
                    <a:pt x="769178" y="165259"/>
                    <a:pt x="772035" y="165259"/>
                  </a:cubicBezTo>
                  <a:cubicBezTo>
                    <a:pt x="774893" y="164306"/>
                    <a:pt x="777750" y="163354"/>
                    <a:pt x="781560" y="162401"/>
                  </a:cubicBezTo>
                  <a:cubicBezTo>
                    <a:pt x="788228" y="159544"/>
                    <a:pt x="793943" y="157639"/>
                    <a:pt x="800610" y="153829"/>
                  </a:cubicBezTo>
                  <a:cubicBezTo>
                    <a:pt x="805373" y="150971"/>
                    <a:pt x="811088" y="149066"/>
                    <a:pt x="816803" y="147161"/>
                  </a:cubicBezTo>
                  <a:cubicBezTo>
                    <a:pt x="817755" y="146209"/>
                    <a:pt x="819660" y="146209"/>
                    <a:pt x="820613" y="147161"/>
                  </a:cubicBezTo>
                  <a:cubicBezTo>
                    <a:pt x="821565" y="148114"/>
                    <a:pt x="822518" y="149066"/>
                    <a:pt x="823470" y="149066"/>
                  </a:cubicBezTo>
                  <a:cubicBezTo>
                    <a:pt x="824423" y="150019"/>
                    <a:pt x="825375" y="150019"/>
                    <a:pt x="825375" y="150971"/>
                  </a:cubicBezTo>
                  <a:cubicBezTo>
                    <a:pt x="825375" y="152876"/>
                    <a:pt x="826328" y="153829"/>
                    <a:pt x="825375" y="155734"/>
                  </a:cubicBezTo>
                  <a:cubicBezTo>
                    <a:pt x="825375" y="157639"/>
                    <a:pt x="824423" y="158591"/>
                    <a:pt x="823470" y="160496"/>
                  </a:cubicBezTo>
                  <a:cubicBezTo>
                    <a:pt x="823470" y="160496"/>
                    <a:pt x="823470" y="161449"/>
                    <a:pt x="823470" y="161449"/>
                  </a:cubicBezTo>
                  <a:cubicBezTo>
                    <a:pt x="822518" y="163354"/>
                    <a:pt x="821565" y="164306"/>
                    <a:pt x="821565" y="166211"/>
                  </a:cubicBezTo>
                  <a:cubicBezTo>
                    <a:pt x="821565" y="166211"/>
                    <a:pt x="821565" y="166211"/>
                    <a:pt x="821565" y="167164"/>
                  </a:cubicBezTo>
                  <a:cubicBezTo>
                    <a:pt x="821565" y="168116"/>
                    <a:pt x="821565" y="169069"/>
                    <a:pt x="820613" y="170021"/>
                  </a:cubicBezTo>
                  <a:cubicBezTo>
                    <a:pt x="819660" y="170974"/>
                    <a:pt x="818708" y="171926"/>
                    <a:pt x="817755" y="172879"/>
                  </a:cubicBezTo>
                  <a:cubicBezTo>
                    <a:pt x="816803" y="174784"/>
                    <a:pt x="815850" y="175736"/>
                    <a:pt x="814898" y="177641"/>
                  </a:cubicBezTo>
                  <a:cubicBezTo>
                    <a:pt x="813945" y="178594"/>
                    <a:pt x="812040" y="180499"/>
                    <a:pt x="811088" y="181451"/>
                  </a:cubicBezTo>
                  <a:cubicBezTo>
                    <a:pt x="809183" y="183356"/>
                    <a:pt x="806325" y="185261"/>
                    <a:pt x="803468" y="187166"/>
                  </a:cubicBezTo>
                  <a:cubicBezTo>
                    <a:pt x="799658" y="189071"/>
                    <a:pt x="795848" y="191929"/>
                    <a:pt x="792038" y="191929"/>
                  </a:cubicBezTo>
                  <a:cubicBezTo>
                    <a:pt x="788228" y="192881"/>
                    <a:pt x="783465" y="193834"/>
                    <a:pt x="779655" y="194786"/>
                  </a:cubicBezTo>
                  <a:cubicBezTo>
                    <a:pt x="777750" y="194786"/>
                    <a:pt x="777750" y="194786"/>
                    <a:pt x="775845" y="195739"/>
                  </a:cubicBezTo>
                  <a:cubicBezTo>
                    <a:pt x="772988" y="195739"/>
                    <a:pt x="770130" y="195739"/>
                    <a:pt x="767273" y="195739"/>
                  </a:cubicBezTo>
                  <a:cubicBezTo>
                    <a:pt x="763463" y="195739"/>
                    <a:pt x="760605" y="196691"/>
                    <a:pt x="756795" y="196691"/>
                  </a:cubicBezTo>
                  <a:cubicBezTo>
                    <a:pt x="753938" y="197644"/>
                    <a:pt x="750128" y="196691"/>
                    <a:pt x="747270" y="197644"/>
                  </a:cubicBezTo>
                  <a:cubicBezTo>
                    <a:pt x="745365" y="198596"/>
                    <a:pt x="741555" y="199549"/>
                    <a:pt x="739650" y="199549"/>
                  </a:cubicBezTo>
                  <a:cubicBezTo>
                    <a:pt x="736793" y="199549"/>
                    <a:pt x="733935" y="200501"/>
                    <a:pt x="732030" y="201454"/>
                  </a:cubicBezTo>
                  <a:cubicBezTo>
                    <a:pt x="729173" y="202406"/>
                    <a:pt x="726315" y="202406"/>
                    <a:pt x="723458" y="203359"/>
                  </a:cubicBezTo>
                  <a:cubicBezTo>
                    <a:pt x="714885" y="206216"/>
                    <a:pt x="706313" y="209074"/>
                    <a:pt x="698693" y="213836"/>
                  </a:cubicBezTo>
                  <a:cubicBezTo>
                    <a:pt x="689168" y="218599"/>
                    <a:pt x="681548" y="226219"/>
                    <a:pt x="674880" y="234791"/>
                  </a:cubicBezTo>
                  <a:cubicBezTo>
                    <a:pt x="673928" y="237649"/>
                    <a:pt x="672975" y="239554"/>
                    <a:pt x="671070" y="241459"/>
                  </a:cubicBezTo>
                  <a:cubicBezTo>
                    <a:pt x="670118" y="244316"/>
                    <a:pt x="669165" y="247174"/>
                    <a:pt x="668213" y="249079"/>
                  </a:cubicBezTo>
                  <a:cubicBezTo>
                    <a:pt x="667260" y="253841"/>
                    <a:pt x="667260" y="258604"/>
                    <a:pt x="666308" y="263366"/>
                  </a:cubicBezTo>
                  <a:cubicBezTo>
                    <a:pt x="665355" y="268129"/>
                    <a:pt x="665355" y="272891"/>
                    <a:pt x="664403" y="277654"/>
                  </a:cubicBezTo>
                  <a:cubicBezTo>
                    <a:pt x="664403" y="279559"/>
                    <a:pt x="663450" y="281464"/>
                    <a:pt x="663450" y="283369"/>
                  </a:cubicBezTo>
                  <a:cubicBezTo>
                    <a:pt x="662498" y="287179"/>
                    <a:pt x="661545" y="290989"/>
                    <a:pt x="659640" y="294799"/>
                  </a:cubicBezTo>
                  <a:cubicBezTo>
                    <a:pt x="659640" y="295751"/>
                    <a:pt x="658688" y="296704"/>
                    <a:pt x="658688" y="297656"/>
                  </a:cubicBezTo>
                  <a:cubicBezTo>
                    <a:pt x="652973" y="310991"/>
                    <a:pt x="644400" y="323374"/>
                    <a:pt x="633923" y="332899"/>
                  </a:cubicBezTo>
                  <a:lnTo>
                    <a:pt x="622493" y="342424"/>
                  </a:lnTo>
                  <a:lnTo>
                    <a:pt x="610110" y="350996"/>
                  </a:lnTo>
                  <a:cubicBezTo>
                    <a:pt x="599633" y="357664"/>
                    <a:pt x="588203" y="363379"/>
                    <a:pt x="574868" y="367189"/>
                  </a:cubicBezTo>
                  <a:cubicBezTo>
                    <a:pt x="569153" y="369094"/>
                    <a:pt x="561533" y="370999"/>
                    <a:pt x="552008" y="373856"/>
                  </a:cubicBezTo>
                  <a:cubicBezTo>
                    <a:pt x="497715" y="391001"/>
                    <a:pt x="490095" y="405289"/>
                    <a:pt x="470093" y="412909"/>
                  </a:cubicBezTo>
                  <a:lnTo>
                    <a:pt x="468188" y="411004"/>
                  </a:lnTo>
                  <a:cubicBezTo>
                    <a:pt x="467235" y="415766"/>
                    <a:pt x="467235" y="417671"/>
                    <a:pt x="468188" y="418624"/>
                  </a:cubicBezTo>
                  <a:cubicBezTo>
                    <a:pt x="471998" y="421481"/>
                    <a:pt x="501525" y="497681"/>
                    <a:pt x="513908" y="537686"/>
                  </a:cubicBezTo>
                  <a:cubicBezTo>
                    <a:pt x="534863" y="608171"/>
                    <a:pt x="559628" y="635794"/>
                    <a:pt x="600585" y="638651"/>
                  </a:cubicBezTo>
                  <a:cubicBezTo>
                    <a:pt x="623445" y="639604"/>
                    <a:pt x="662498" y="666274"/>
                    <a:pt x="680595" y="693896"/>
                  </a:cubicBezTo>
                  <a:cubicBezTo>
                    <a:pt x="688215" y="706279"/>
                    <a:pt x="744413" y="720566"/>
                    <a:pt x="793943" y="722471"/>
                  </a:cubicBezTo>
                  <a:cubicBezTo>
                    <a:pt x="811088" y="723424"/>
                    <a:pt x="828233" y="725329"/>
                    <a:pt x="831090" y="727234"/>
                  </a:cubicBezTo>
                  <a:cubicBezTo>
                    <a:pt x="833948" y="728186"/>
                    <a:pt x="865380" y="730091"/>
                    <a:pt x="899670" y="731044"/>
                  </a:cubicBezTo>
                  <a:cubicBezTo>
                    <a:pt x="934913" y="731996"/>
                    <a:pt x="980633" y="734854"/>
                    <a:pt x="1002540" y="736759"/>
                  </a:cubicBezTo>
                  <a:cubicBezTo>
                    <a:pt x="1024448" y="738664"/>
                    <a:pt x="1046355" y="739616"/>
                    <a:pt x="1051118" y="738664"/>
                  </a:cubicBezTo>
                  <a:cubicBezTo>
                    <a:pt x="1064453" y="735806"/>
                    <a:pt x="1078740" y="718661"/>
                    <a:pt x="1096838" y="681514"/>
                  </a:cubicBezTo>
                  <a:cubicBezTo>
                    <a:pt x="1106363" y="662464"/>
                    <a:pt x="1118745" y="645319"/>
                    <a:pt x="1126365" y="639604"/>
                  </a:cubicBezTo>
                  <a:cubicBezTo>
                    <a:pt x="1147320" y="624364"/>
                    <a:pt x="1193040" y="608171"/>
                    <a:pt x="1199708" y="612934"/>
                  </a:cubicBezTo>
                  <a:cubicBezTo>
                    <a:pt x="1208280" y="618649"/>
                    <a:pt x="1205423" y="623411"/>
                    <a:pt x="1183515" y="639604"/>
                  </a:cubicBezTo>
                  <a:cubicBezTo>
                    <a:pt x="1162560" y="654844"/>
                    <a:pt x="1145415" y="680561"/>
                    <a:pt x="1148273" y="692944"/>
                  </a:cubicBezTo>
                  <a:cubicBezTo>
                    <a:pt x="1149225" y="697706"/>
                    <a:pt x="1147320" y="704374"/>
                    <a:pt x="1143510" y="708184"/>
                  </a:cubicBezTo>
                  <a:cubicBezTo>
                    <a:pt x="1125413" y="726281"/>
                    <a:pt x="1124460" y="740569"/>
                    <a:pt x="1135890" y="781526"/>
                  </a:cubicBezTo>
                  <a:cubicBezTo>
                    <a:pt x="1147320" y="818674"/>
                    <a:pt x="1147320" y="819626"/>
                    <a:pt x="1137795" y="853916"/>
                  </a:cubicBezTo>
                  <a:cubicBezTo>
                    <a:pt x="1125413" y="897731"/>
                    <a:pt x="1129223" y="918686"/>
                    <a:pt x="1153035" y="935831"/>
                  </a:cubicBezTo>
                  <a:cubicBezTo>
                    <a:pt x="1170180" y="948214"/>
                    <a:pt x="1213043" y="957739"/>
                    <a:pt x="1241618" y="954881"/>
                  </a:cubicBezTo>
                  <a:cubicBezTo>
                    <a:pt x="1254000" y="953929"/>
                    <a:pt x="1259715" y="956786"/>
                    <a:pt x="1278765" y="977741"/>
                  </a:cubicBezTo>
                  <a:cubicBezTo>
                    <a:pt x="1291148" y="991076"/>
                    <a:pt x="1310198" y="1008221"/>
                    <a:pt x="1320675" y="1014889"/>
                  </a:cubicBezTo>
                  <a:cubicBezTo>
                    <a:pt x="1349250" y="1032986"/>
                    <a:pt x="1416878" y="1060609"/>
                    <a:pt x="1428308" y="1057751"/>
                  </a:cubicBezTo>
                  <a:cubicBezTo>
                    <a:pt x="1434023" y="1056799"/>
                    <a:pt x="1445453" y="1058704"/>
                    <a:pt x="1454978" y="1061561"/>
                  </a:cubicBezTo>
                  <a:cubicBezTo>
                    <a:pt x="1474028" y="1068229"/>
                    <a:pt x="1503555" y="1091089"/>
                    <a:pt x="1499745" y="1095851"/>
                  </a:cubicBezTo>
                  <a:cubicBezTo>
                    <a:pt x="1498793" y="1097756"/>
                    <a:pt x="1488315" y="1100614"/>
                    <a:pt x="1476885" y="1103471"/>
                  </a:cubicBezTo>
                  <a:lnTo>
                    <a:pt x="1456883" y="1107281"/>
                  </a:lnTo>
                  <a:lnTo>
                    <a:pt x="1463550" y="1123474"/>
                  </a:lnTo>
                  <a:cubicBezTo>
                    <a:pt x="1470218" y="1139666"/>
                    <a:pt x="1470218" y="1140619"/>
                    <a:pt x="1457835" y="1144429"/>
                  </a:cubicBezTo>
                  <a:cubicBezTo>
                    <a:pt x="1451168" y="1147286"/>
                    <a:pt x="1442595" y="1148239"/>
                    <a:pt x="1438785" y="1148239"/>
                  </a:cubicBezTo>
                  <a:cubicBezTo>
                    <a:pt x="1434975" y="1148239"/>
                    <a:pt x="1430213" y="1148239"/>
                    <a:pt x="1428308" y="1149191"/>
                  </a:cubicBezTo>
                  <a:cubicBezTo>
                    <a:pt x="1426403" y="1149191"/>
                    <a:pt x="1418783" y="1146334"/>
                    <a:pt x="1411163" y="1142524"/>
                  </a:cubicBezTo>
                  <a:cubicBezTo>
                    <a:pt x="1403543" y="1138714"/>
                    <a:pt x="1390208" y="1132046"/>
                    <a:pt x="1381635" y="1128236"/>
                  </a:cubicBezTo>
                  <a:cubicBezTo>
                    <a:pt x="1352108" y="1116806"/>
                    <a:pt x="1307340" y="1088231"/>
                    <a:pt x="1298768" y="1075849"/>
                  </a:cubicBezTo>
                  <a:cubicBezTo>
                    <a:pt x="1294005" y="1069181"/>
                    <a:pt x="1274955" y="1056799"/>
                    <a:pt x="1256858" y="1047274"/>
                  </a:cubicBezTo>
                  <a:cubicBezTo>
                    <a:pt x="1225425" y="1031081"/>
                    <a:pt x="1223520" y="1030129"/>
                    <a:pt x="1179705" y="1032986"/>
                  </a:cubicBezTo>
                  <a:cubicBezTo>
                    <a:pt x="1154940" y="1034891"/>
                    <a:pt x="1124460" y="1036796"/>
                    <a:pt x="1113030" y="1038701"/>
                  </a:cubicBezTo>
                  <a:cubicBezTo>
                    <a:pt x="1040640" y="1046321"/>
                    <a:pt x="1010160" y="1036796"/>
                    <a:pt x="972060" y="992981"/>
                  </a:cubicBezTo>
                  <a:cubicBezTo>
                    <a:pt x="937770" y="952976"/>
                    <a:pt x="909195" y="944404"/>
                    <a:pt x="840615" y="952024"/>
                  </a:cubicBezTo>
                  <a:cubicBezTo>
                    <a:pt x="814898" y="954881"/>
                    <a:pt x="792038" y="959644"/>
                    <a:pt x="789180" y="961549"/>
                  </a:cubicBezTo>
                  <a:cubicBezTo>
                    <a:pt x="786323" y="963454"/>
                    <a:pt x="778703" y="965359"/>
                    <a:pt x="772988" y="966311"/>
                  </a:cubicBezTo>
                  <a:cubicBezTo>
                    <a:pt x="757748" y="968216"/>
                    <a:pt x="710123" y="964406"/>
                    <a:pt x="696788" y="960596"/>
                  </a:cubicBezTo>
                  <a:cubicBezTo>
                    <a:pt x="674880" y="954881"/>
                    <a:pt x="597728" y="932974"/>
                    <a:pt x="572963" y="925354"/>
                  </a:cubicBezTo>
                  <a:cubicBezTo>
                    <a:pt x="558675" y="921544"/>
                    <a:pt x="543435" y="917734"/>
                    <a:pt x="539625" y="916781"/>
                  </a:cubicBezTo>
                  <a:cubicBezTo>
                    <a:pt x="535815" y="915829"/>
                    <a:pt x="526290" y="912971"/>
                    <a:pt x="519623" y="910114"/>
                  </a:cubicBezTo>
                  <a:cubicBezTo>
                    <a:pt x="512003" y="907256"/>
                    <a:pt x="494858" y="908209"/>
                    <a:pt x="475808" y="911066"/>
                  </a:cubicBezTo>
                  <a:cubicBezTo>
                    <a:pt x="443423" y="916781"/>
                    <a:pt x="420563" y="912971"/>
                    <a:pt x="364365" y="894874"/>
                  </a:cubicBezTo>
                  <a:cubicBezTo>
                    <a:pt x="308168" y="875824"/>
                    <a:pt x="278640" y="883444"/>
                    <a:pt x="221490" y="929164"/>
                  </a:cubicBezTo>
                  <a:cubicBezTo>
                    <a:pt x="199583" y="947261"/>
                    <a:pt x="179580" y="961549"/>
                    <a:pt x="176723" y="961549"/>
                  </a:cubicBezTo>
                  <a:cubicBezTo>
                    <a:pt x="173865" y="962501"/>
                    <a:pt x="164340" y="972026"/>
                    <a:pt x="153863" y="984409"/>
                  </a:cubicBezTo>
                  <a:cubicBezTo>
                    <a:pt x="136718" y="1005364"/>
                    <a:pt x="134813" y="1006316"/>
                    <a:pt x="102428" y="1012984"/>
                  </a:cubicBezTo>
                  <a:lnTo>
                    <a:pt x="69090" y="1019651"/>
                  </a:lnTo>
                  <a:lnTo>
                    <a:pt x="85283" y="995839"/>
                  </a:lnTo>
                  <a:cubicBezTo>
                    <a:pt x="93855" y="982504"/>
                    <a:pt x="106238" y="970121"/>
                    <a:pt x="111000" y="967264"/>
                  </a:cubicBezTo>
                  <a:cubicBezTo>
                    <a:pt x="115763" y="964406"/>
                    <a:pt x="125288" y="954881"/>
                    <a:pt x="132908" y="945356"/>
                  </a:cubicBezTo>
                  <a:cubicBezTo>
                    <a:pt x="140528" y="935831"/>
                    <a:pt x="158625" y="920591"/>
                    <a:pt x="172913" y="912019"/>
                  </a:cubicBezTo>
                  <a:cubicBezTo>
                    <a:pt x="187200" y="903446"/>
                    <a:pt x="198630" y="894874"/>
                    <a:pt x="198630" y="892969"/>
                  </a:cubicBezTo>
                  <a:cubicBezTo>
                    <a:pt x="197678" y="887254"/>
                    <a:pt x="191963" y="889159"/>
                    <a:pt x="144338" y="908209"/>
                  </a:cubicBezTo>
                  <a:cubicBezTo>
                    <a:pt x="90045" y="930116"/>
                    <a:pt x="60518" y="936784"/>
                    <a:pt x="30990" y="932021"/>
                  </a:cubicBezTo>
                  <a:cubicBezTo>
                    <a:pt x="18608" y="930116"/>
                    <a:pt x="8130" y="926306"/>
                    <a:pt x="7178" y="924401"/>
                  </a:cubicBezTo>
                  <a:cubicBezTo>
                    <a:pt x="5273" y="916781"/>
                    <a:pt x="84330" y="885349"/>
                    <a:pt x="123383" y="878681"/>
                  </a:cubicBezTo>
                  <a:cubicBezTo>
                    <a:pt x="159578" y="872966"/>
                    <a:pt x="227205" y="851059"/>
                    <a:pt x="245303" y="839629"/>
                  </a:cubicBezTo>
                  <a:cubicBezTo>
                    <a:pt x="263400" y="828199"/>
                    <a:pt x="259590" y="829151"/>
                    <a:pt x="362460" y="826294"/>
                  </a:cubicBezTo>
                  <a:cubicBezTo>
                    <a:pt x="381510" y="825341"/>
                    <a:pt x="400560" y="823436"/>
                    <a:pt x="405323" y="820579"/>
                  </a:cubicBezTo>
                  <a:cubicBezTo>
                    <a:pt x="417705" y="812959"/>
                    <a:pt x="416753" y="795814"/>
                    <a:pt x="401513" y="768191"/>
                  </a:cubicBezTo>
                  <a:cubicBezTo>
                    <a:pt x="393893" y="754856"/>
                    <a:pt x="385320" y="737711"/>
                    <a:pt x="381510" y="731044"/>
                  </a:cubicBezTo>
                  <a:cubicBezTo>
                    <a:pt x="377700" y="723424"/>
                    <a:pt x="369128" y="711041"/>
                    <a:pt x="361508" y="704374"/>
                  </a:cubicBezTo>
                  <a:cubicBezTo>
                    <a:pt x="335790" y="677704"/>
                    <a:pt x="333885" y="666274"/>
                    <a:pt x="350078" y="612934"/>
                  </a:cubicBezTo>
                  <a:cubicBezTo>
                    <a:pt x="363413" y="566261"/>
                    <a:pt x="364365" y="563404"/>
                    <a:pt x="354840" y="546259"/>
                  </a:cubicBezTo>
                  <a:cubicBezTo>
                    <a:pt x="350078" y="536734"/>
                    <a:pt x="341505" y="526256"/>
                    <a:pt x="335790" y="522446"/>
                  </a:cubicBezTo>
                  <a:cubicBezTo>
                    <a:pt x="326265" y="515779"/>
                    <a:pt x="258638" y="497681"/>
                    <a:pt x="249113" y="499586"/>
                  </a:cubicBezTo>
                  <a:cubicBezTo>
                    <a:pt x="242445" y="500539"/>
                    <a:pt x="236730" y="491966"/>
                    <a:pt x="232920" y="476726"/>
                  </a:cubicBezTo>
                  <a:cubicBezTo>
                    <a:pt x="228158" y="454819"/>
                    <a:pt x="232920" y="451009"/>
                    <a:pt x="274830" y="442436"/>
                  </a:cubicBezTo>
                  <a:cubicBezTo>
                    <a:pt x="304358" y="435769"/>
                    <a:pt x="334838" y="426244"/>
                    <a:pt x="356745" y="417671"/>
                  </a:cubicBezTo>
                  <a:lnTo>
                    <a:pt x="345315" y="413861"/>
                  </a:lnTo>
                  <a:lnTo>
                    <a:pt x="295785" y="405289"/>
                  </a:lnTo>
                  <a:cubicBezTo>
                    <a:pt x="287213" y="403384"/>
                    <a:pt x="277688" y="401479"/>
                    <a:pt x="267210" y="400526"/>
                  </a:cubicBezTo>
                  <a:cubicBezTo>
                    <a:pt x="258638" y="399574"/>
                    <a:pt x="251970" y="397669"/>
                    <a:pt x="244350" y="393859"/>
                  </a:cubicBezTo>
                  <a:cubicBezTo>
                    <a:pt x="239588" y="391001"/>
                    <a:pt x="234825" y="389096"/>
                    <a:pt x="230063" y="386239"/>
                  </a:cubicBezTo>
                  <a:cubicBezTo>
                    <a:pt x="226253" y="383381"/>
                    <a:pt x="225300" y="379571"/>
                    <a:pt x="227205" y="375761"/>
                  </a:cubicBezTo>
                  <a:cubicBezTo>
                    <a:pt x="229110" y="371951"/>
                    <a:pt x="231968" y="369094"/>
                    <a:pt x="235778" y="369094"/>
                  </a:cubicBezTo>
                  <a:cubicBezTo>
                    <a:pt x="241493" y="368141"/>
                    <a:pt x="246255" y="369094"/>
                    <a:pt x="251018" y="370999"/>
                  </a:cubicBezTo>
                  <a:lnTo>
                    <a:pt x="246255" y="361474"/>
                  </a:lnTo>
                  <a:lnTo>
                    <a:pt x="242445" y="350996"/>
                  </a:lnTo>
                  <a:lnTo>
                    <a:pt x="240540" y="340519"/>
                  </a:lnTo>
                  <a:cubicBezTo>
                    <a:pt x="237683" y="326231"/>
                    <a:pt x="235778" y="311944"/>
                    <a:pt x="236730" y="298609"/>
                  </a:cubicBezTo>
                  <a:lnTo>
                    <a:pt x="229110" y="288131"/>
                  </a:lnTo>
                  <a:cubicBezTo>
                    <a:pt x="227205" y="285274"/>
                    <a:pt x="226253" y="282416"/>
                    <a:pt x="225300" y="278606"/>
                  </a:cubicBezTo>
                  <a:cubicBezTo>
                    <a:pt x="224348" y="274796"/>
                    <a:pt x="227205" y="270986"/>
                    <a:pt x="231015" y="270034"/>
                  </a:cubicBezTo>
                  <a:cubicBezTo>
                    <a:pt x="234825" y="269081"/>
                    <a:pt x="238635" y="269081"/>
                    <a:pt x="241493" y="271939"/>
                  </a:cubicBezTo>
                  <a:lnTo>
                    <a:pt x="253875" y="280511"/>
                  </a:lnTo>
                  <a:cubicBezTo>
                    <a:pt x="258638" y="283369"/>
                    <a:pt x="263400" y="286226"/>
                    <a:pt x="268163" y="288131"/>
                  </a:cubicBezTo>
                  <a:cubicBezTo>
                    <a:pt x="271973" y="289084"/>
                    <a:pt x="275783" y="290036"/>
                    <a:pt x="279593" y="290989"/>
                  </a:cubicBezTo>
                  <a:lnTo>
                    <a:pt x="274830" y="284321"/>
                  </a:lnTo>
                  <a:lnTo>
                    <a:pt x="271020" y="273844"/>
                  </a:lnTo>
                  <a:lnTo>
                    <a:pt x="266258" y="259556"/>
                  </a:lnTo>
                  <a:lnTo>
                    <a:pt x="264353" y="252889"/>
                  </a:lnTo>
                  <a:cubicBezTo>
                    <a:pt x="263400" y="249079"/>
                    <a:pt x="266258" y="246221"/>
                    <a:pt x="269115" y="244316"/>
                  </a:cubicBezTo>
                  <a:cubicBezTo>
                    <a:pt x="271973" y="243364"/>
                    <a:pt x="274830" y="243364"/>
                    <a:pt x="277688" y="245269"/>
                  </a:cubicBezTo>
                  <a:cubicBezTo>
                    <a:pt x="281498" y="247174"/>
                    <a:pt x="284355" y="250031"/>
                    <a:pt x="286260" y="253841"/>
                  </a:cubicBezTo>
                  <a:cubicBezTo>
                    <a:pt x="290070" y="258604"/>
                    <a:pt x="292928" y="264319"/>
                    <a:pt x="295785" y="269081"/>
                  </a:cubicBezTo>
                  <a:cubicBezTo>
                    <a:pt x="298643" y="274796"/>
                    <a:pt x="303405" y="279559"/>
                    <a:pt x="307215" y="284321"/>
                  </a:cubicBezTo>
                  <a:cubicBezTo>
                    <a:pt x="314835" y="291941"/>
                    <a:pt x="321503" y="298609"/>
                    <a:pt x="328170" y="305276"/>
                  </a:cubicBezTo>
                  <a:cubicBezTo>
                    <a:pt x="332933" y="310039"/>
                    <a:pt x="340553" y="315754"/>
                    <a:pt x="349125" y="318611"/>
                  </a:cubicBezTo>
                  <a:cubicBezTo>
                    <a:pt x="350078" y="318611"/>
                    <a:pt x="351030" y="319564"/>
                    <a:pt x="351983" y="319564"/>
                  </a:cubicBezTo>
                  <a:cubicBezTo>
                    <a:pt x="355793" y="320516"/>
                    <a:pt x="359603" y="319564"/>
                    <a:pt x="362460" y="316706"/>
                  </a:cubicBezTo>
                  <a:cubicBezTo>
                    <a:pt x="363413" y="315754"/>
                    <a:pt x="364365" y="314801"/>
                    <a:pt x="364365" y="313849"/>
                  </a:cubicBezTo>
                  <a:cubicBezTo>
                    <a:pt x="365318" y="311944"/>
                    <a:pt x="365318" y="310991"/>
                    <a:pt x="364365" y="309086"/>
                  </a:cubicBezTo>
                  <a:cubicBezTo>
                    <a:pt x="363413" y="303371"/>
                    <a:pt x="364365" y="298609"/>
                    <a:pt x="365318" y="292894"/>
                  </a:cubicBezTo>
                  <a:cubicBezTo>
                    <a:pt x="366270" y="287179"/>
                    <a:pt x="369128" y="281464"/>
                    <a:pt x="372938" y="276701"/>
                  </a:cubicBezTo>
                  <a:cubicBezTo>
                    <a:pt x="376748" y="272891"/>
                    <a:pt x="382463" y="272891"/>
                    <a:pt x="385320" y="276701"/>
                  </a:cubicBezTo>
                  <a:cubicBezTo>
                    <a:pt x="387225" y="278606"/>
                    <a:pt x="388178" y="282416"/>
                    <a:pt x="388178" y="285274"/>
                  </a:cubicBezTo>
                  <a:cubicBezTo>
                    <a:pt x="387225" y="302419"/>
                    <a:pt x="387225" y="318611"/>
                    <a:pt x="387225" y="334804"/>
                  </a:cubicBezTo>
                  <a:lnTo>
                    <a:pt x="446280" y="355759"/>
                  </a:lnTo>
                  <a:lnTo>
                    <a:pt x="455805" y="350996"/>
                  </a:lnTo>
                  <a:lnTo>
                    <a:pt x="470093" y="339566"/>
                  </a:lnTo>
                  <a:cubicBezTo>
                    <a:pt x="481523" y="330041"/>
                    <a:pt x="492000" y="320516"/>
                    <a:pt x="501525" y="309086"/>
                  </a:cubicBezTo>
                  <a:cubicBezTo>
                    <a:pt x="507240" y="301466"/>
                    <a:pt x="512955" y="292894"/>
                    <a:pt x="516765" y="283369"/>
                  </a:cubicBezTo>
                  <a:cubicBezTo>
                    <a:pt x="517718" y="282416"/>
                    <a:pt x="517718" y="282416"/>
                    <a:pt x="517718" y="281464"/>
                  </a:cubicBezTo>
                  <a:cubicBezTo>
                    <a:pt x="520575" y="274796"/>
                    <a:pt x="521528" y="269081"/>
                    <a:pt x="522480" y="262414"/>
                  </a:cubicBezTo>
                  <a:cubicBezTo>
                    <a:pt x="522480" y="255746"/>
                    <a:pt x="521528" y="249079"/>
                    <a:pt x="518670" y="243364"/>
                  </a:cubicBezTo>
                  <a:cubicBezTo>
                    <a:pt x="516765" y="238601"/>
                    <a:pt x="512955" y="233839"/>
                    <a:pt x="511050" y="229076"/>
                  </a:cubicBezTo>
                  <a:cubicBezTo>
                    <a:pt x="506288" y="222409"/>
                    <a:pt x="502478" y="215741"/>
                    <a:pt x="496763" y="210979"/>
                  </a:cubicBezTo>
                  <a:cubicBezTo>
                    <a:pt x="491048" y="205264"/>
                    <a:pt x="484380" y="201454"/>
                    <a:pt x="476760" y="198596"/>
                  </a:cubicBezTo>
                  <a:cubicBezTo>
                    <a:pt x="471045" y="195739"/>
                    <a:pt x="464378" y="192881"/>
                    <a:pt x="457710" y="190024"/>
                  </a:cubicBezTo>
                  <a:cubicBezTo>
                    <a:pt x="453900" y="188119"/>
                    <a:pt x="450090" y="187166"/>
                    <a:pt x="448185" y="186214"/>
                  </a:cubicBezTo>
                  <a:cubicBezTo>
                    <a:pt x="443423" y="184309"/>
                    <a:pt x="438660" y="182404"/>
                    <a:pt x="433898" y="181451"/>
                  </a:cubicBezTo>
                  <a:cubicBezTo>
                    <a:pt x="426278" y="179546"/>
                    <a:pt x="418658" y="177641"/>
                    <a:pt x="411038" y="174784"/>
                  </a:cubicBezTo>
                  <a:lnTo>
                    <a:pt x="400560" y="171926"/>
                  </a:lnTo>
                  <a:cubicBezTo>
                    <a:pt x="395798" y="170021"/>
                    <a:pt x="391035" y="167164"/>
                    <a:pt x="387225" y="163354"/>
                  </a:cubicBezTo>
                  <a:cubicBezTo>
                    <a:pt x="384368" y="160496"/>
                    <a:pt x="383415" y="156686"/>
                    <a:pt x="385320" y="153829"/>
                  </a:cubicBezTo>
                  <a:cubicBezTo>
                    <a:pt x="387225" y="149066"/>
                    <a:pt x="391035" y="146209"/>
                    <a:pt x="395798" y="145256"/>
                  </a:cubicBezTo>
                  <a:cubicBezTo>
                    <a:pt x="400560" y="144304"/>
                    <a:pt x="406275" y="143351"/>
                    <a:pt x="411038" y="144304"/>
                  </a:cubicBezTo>
                  <a:cubicBezTo>
                    <a:pt x="416753" y="145256"/>
                    <a:pt x="422468" y="146209"/>
                    <a:pt x="428183" y="148114"/>
                  </a:cubicBezTo>
                  <a:lnTo>
                    <a:pt x="467235" y="131921"/>
                  </a:lnTo>
                  <a:lnTo>
                    <a:pt x="464378" y="123349"/>
                  </a:lnTo>
                  <a:cubicBezTo>
                    <a:pt x="461520" y="113824"/>
                    <a:pt x="459615" y="104299"/>
                    <a:pt x="459615" y="93821"/>
                  </a:cubicBezTo>
                  <a:cubicBezTo>
                    <a:pt x="459615" y="90011"/>
                    <a:pt x="462473" y="87154"/>
                    <a:pt x="465330" y="85249"/>
                  </a:cubicBezTo>
                  <a:cubicBezTo>
                    <a:pt x="468188" y="84296"/>
                    <a:pt x="471045" y="84296"/>
                    <a:pt x="473903" y="85249"/>
                  </a:cubicBezTo>
                  <a:cubicBezTo>
                    <a:pt x="476760" y="86201"/>
                    <a:pt x="479618" y="88106"/>
                    <a:pt x="480570" y="90964"/>
                  </a:cubicBezTo>
                  <a:cubicBezTo>
                    <a:pt x="482475" y="94774"/>
                    <a:pt x="483428" y="98584"/>
                    <a:pt x="484380" y="101441"/>
                  </a:cubicBezTo>
                  <a:cubicBezTo>
                    <a:pt x="485333" y="106204"/>
                    <a:pt x="487238" y="110966"/>
                    <a:pt x="490095" y="114776"/>
                  </a:cubicBezTo>
                  <a:cubicBezTo>
                    <a:pt x="492000" y="118586"/>
                    <a:pt x="494858" y="122396"/>
                    <a:pt x="496763" y="126206"/>
                  </a:cubicBezTo>
                  <a:cubicBezTo>
                    <a:pt x="498668" y="128111"/>
                    <a:pt x="500573" y="130969"/>
                    <a:pt x="501525" y="132874"/>
                  </a:cubicBezTo>
                  <a:lnTo>
                    <a:pt x="505335" y="132874"/>
                  </a:lnTo>
                  <a:lnTo>
                    <a:pt x="512003" y="133826"/>
                  </a:lnTo>
                  <a:lnTo>
                    <a:pt x="530100" y="138589"/>
                  </a:lnTo>
                  <a:lnTo>
                    <a:pt x="548198" y="144304"/>
                  </a:lnTo>
                  <a:lnTo>
                    <a:pt x="570105" y="150019"/>
                  </a:lnTo>
                  <a:cubicBezTo>
                    <a:pt x="576773" y="151924"/>
                    <a:pt x="584393" y="152876"/>
                    <a:pt x="591060" y="151924"/>
                  </a:cubicBezTo>
                  <a:lnTo>
                    <a:pt x="594870" y="148114"/>
                  </a:lnTo>
                  <a:cubicBezTo>
                    <a:pt x="596775" y="146209"/>
                    <a:pt x="597728" y="143351"/>
                    <a:pt x="598680" y="141446"/>
                  </a:cubicBezTo>
                  <a:cubicBezTo>
                    <a:pt x="598680" y="140494"/>
                    <a:pt x="599633" y="140494"/>
                    <a:pt x="599633" y="140494"/>
                  </a:cubicBezTo>
                  <a:cubicBezTo>
                    <a:pt x="600585" y="137636"/>
                    <a:pt x="601538" y="134779"/>
                    <a:pt x="601538" y="132874"/>
                  </a:cubicBezTo>
                  <a:cubicBezTo>
                    <a:pt x="602490" y="130016"/>
                    <a:pt x="602490" y="127159"/>
                    <a:pt x="602490" y="124301"/>
                  </a:cubicBezTo>
                  <a:cubicBezTo>
                    <a:pt x="602490" y="122396"/>
                    <a:pt x="602490" y="119539"/>
                    <a:pt x="601538" y="117634"/>
                  </a:cubicBezTo>
                  <a:cubicBezTo>
                    <a:pt x="601538" y="116681"/>
                    <a:pt x="600585" y="114776"/>
                    <a:pt x="599633" y="114776"/>
                  </a:cubicBezTo>
                  <a:cubicBezTo>
                    <a:pt x="598680" y="113824"/>
                    <a:pt x="596775" y="112871"/>
                    <a:pt x="595823" y="110966"/>
                  </a:cubicBezTo>
                  <a:cubicBezTo>
                    <a:pt x="594870" y="109061"/>
                    <a:pt x="592965" y="107156"/>
                    <a:pt x="591060" y="105251"/>
                  </a:cubicBezTo>
                  <a:cubicBezTo>
                    <a:pt x="589155" y="104299"/>
                    <a:pt x="587250" y="102394"/>
                    <a:pt x="585345" y="100489"/>
                  </a:cubicBezTo>
                  <a:lnTo>
                    <a:pt x="575820" y="92869"/>
                  </a:lnTo>
                  <a:lnTo>
                    <a:pt x="568200" y="87154"/>
                  </a:lnTo>
                  <a:cubicBezTo>
                    <a:pt x="564390" y="84296"/>
                    <a:pt x="560580" y="80486"/>
                    <a:pt x="558675" y="76676"/>
                  </a:cubicBezTo>
                  <a:cubicBezTo>
                    <a:pt x="556770" y="74771"/>
                    <a:pt x="555818" y="72866"/>
                    <a:pt x="554865" y="70009"/>
                  </a:cubicBezTo>
                  <a:cubicBezTo>
                    <a:pt x="553913" y="67151"/>
                    <a:pt x="553913" y="64294"/>
                    <a:pt x="555818" y="61436"/>
                  </a:cubicBezTo>
                  <a:cubicBezTo>
                    <a:pt x="559628" y="56674"/>
                    <a:pt x="565343" y="54769"/>
                    <a:pt x="571058" y="57626"/>
                  </a:cubicBezTo>
                  <a:cubicBezTo>
                    <a:pt x="582488" y="63341"/>
                    <a:pt x="592965" y="70961"/>
                    <a:pt x="602490" y="80486"/>
                  </a:cubicBezTo>
                  <a:cubicBezTo>
                    <a:pt x="603443" y="81439"/>
                    <a:pt x="604395" y="81439"/>
                    <a:pt x="605348" y="82391"/>
                  </a:cubicBezTo>
                  <a:cubicBezTo>
                    <a:pt x="606300" y="82391"/>
                    <a:pt x="606300" y="82391"/>
                    <a:pt x="607253" y="82391"/>
                  </a:cubicBezTo>
                  <a:cubicBezTo>
                    <a:pt x="612015" y="82391"/>
                    <a:pt x="617730" y="80486"/>
                    <a:pt x="619635" y="75724"/>
                  </a:cubicBezTo>
                  <a:cubicBezTo>
                    <a:pt x="620588" y="72866"/>
                    <a:pt x="622493" y="70961"/>
                    <a:pt x="623445" y="68104"/>
                  </a:cubicBezTo>
                  <a:cubicBezTo>
                    <a:pt x="623445" y="68104"/>
                    <a:pt x="623445" y="68104"/>
                    <a:pt x="623445" y="67151"/>
                  </a:cubicBezTo>
                  <a:cubicBezTo>
                    <a:pt x="624398" y="64294"/>
                    <a:pt x="624398" y="61436"/>
                    <a:pt x="624398" y="58579"/>
                  </a:cubicBezTo>
                  <a:cubicBezTo>
                    <a:pt x="624398" y="56674"/>
                    <a:pt x="623445" y="53816"/>
                    <a:pt x="621540" y="51911"/>
                  </a:cubicBezTo>
                  <a:cubicBezTo>
                    <a:pt x="619635" y="49054"/>
                    <a:pt x="617730" y="46196"/>
                    <a:pt x="614873" y="43339"/>
                  </a:cubicBezTo>
                  <a:cubicBezTo>
                    <a:pt x="610110" y="38576"/>
                    <a:pt x="606300" y="32861"/>
                    <a:pt x="604395" y="27146"/>
                  </a:cubicBezTo>
                  <a:cubicBezTo>
                    <a:pt x="603443" y="24289"/>
                    <a:pt x="603443" y="22384"/>
                    <a:pt x="604395" y="20479"/>
                  </a:cubicBezTo>
                  <a:cubicBezTo>
                    <a:pt x="605348" y="18574"/>
                    <a:pt x="607253" y="16669"/>
                    <a:pt x="609158" y="15716"/>
                  </a:cubicBezTo>
                  <a:cubicBezTo>
                    <a:pt x="612015" y="7144"/>
                    <a:pt x="612968" y="7144"/>
                    <a:pt x="614873" y="7144"/>
                  </a:cubicBezTo>
                  <a:lnTo>
                    <a:pt x="614873" y="7144"/>
                  </a:lnTo>
                  <a:lnTo>
                    <a:pt x="614873" y="7144"/>
                  </a:lnTo>
                  <a:close/>
                  <a:moveTo>
                    <a:pt x="496763" y="160496"/>
                  </a:moveTo>
                  <a:cubicBezTo>
                    <a:pt x="494858" y="160496"/>
                    <a:pt x="493905" y="161449"/>
                    <a:pt x="492000" y="162401"/>
                  </a:cubicBezTo>
                  <a:cubicBezTo>
                    <a:pt x="491048" y="163354"/>
                    <a:pt x="491048" y="164306"/>
                    <a:pt x="492000" y="166211"/>
                  </a:cubicBezTo>
                  <a:cubicBezTo>
                    <a:pt x="496763" y="170974"/>
                    <a:pt x="501525" y="174784"/>
                    <a:pt x="506288" y="178594"/>
                  </a:cubicBezTo>
                  <a:cubicBezTo>
                    <a:pt x="511050" y="182404"/>
                    <a:pt x="515813" y="184309"/>
                    <a:pt x="520575" y="187166"/>
                  </a:cubicBezTo>
                  <a:cubicBezTo>
                    <a:pt x="522480" y="188119"/>
                    <a:pt x="523433" y="189071"/>
                    <a:pt x="525338" y="188119"/>
                  </a:cubicBezTo>
                  <a:cubicBezTo>
                    <a:pt x="531053" y="188119"/>
                    <a:pt x="536768" y="189071"/>
                    <a:pt x="542483" y="189071"/>
                  </a:cubicBezTo>
                  <a:cubicBezTo>
                    <a:pt x="544388" y="189071"/>
                    <a:pt x="546293" y="189071"/>
                    <a:pt x="547245" y="189071"/>
                  </a:cubicBezTo>
                  <a:cubicBezTo>
                    <a:pt x="547245" y="189071"/>
                    <a:pt x="547245" y="190024"/>
                    <a:pt x="547245" y="190024"/>
                  </a:cubicBezTo>
                  <a:cubicBezTo>
                    <a:pt x="550103" y="190976"/>
                    <a:pt x="552960" y="192881"/>
                    <a:pt x="554865" y="195739"/>
                  </a:cubicBezTo>
                  <a:cubicBezTo>
                    <a:pt x="555818" y="196691"/>
                    <a:pt x="556770" y="197644"/>
                    <a:pt x="555818" y="198596"/>
                  </a:cubicBezTo>
                  <a:cubicBezTo>
                    <a:pt x="555818" y="199549"/>
                    <a:pt x="553913" y="201454"/>
                    <a:pt x="553913" y="203359"/>
                  </a:cubicBezTo>
                  <a:cubicBezTo>
                    <a:pt x="553913" y="203359"/>
                    <a:pt x="553913" y="204311"/>
                    <a:pt x="553913" y="204311"/>
                  </a:cubicBezTo>
                  <a:cubicBezTo>
                    <a:pt x="552960" y="207169"/>
                    <a:pt x="551055" y="209074"/>
                    <a:pt x="550103" y="211931"/>
                  </a:cubicBezTo>
                  <a:cubicBezTo>
                    <a:pt x="549150" y="213836"/>
                    <a:pt x="549150" y="215741"/>
                    <a:pt x="548198" y="217646"/>
                  </a:cubicBezTo>
                  <a:lnTo>
                    <a:pt x="548198" y="221456"/>
                  </a:lnTo>
                  <a:cubicBezTo>
                    <a:pt x="549150" y="224314"/>
                    <a:pt x="550103" y="228124"/>
                    <a:pt x="551055" y="230981"/>
                  </a:cubicBezTo>
                  <a:cubicBezTo>
                    <a:pt x="552960" y="239554"/>
                    <a:pt x="553913" y="249079"/>
                    <a:pt x="552960" y="258604"/>
                  </a:cubicBezTo>
                  <a:lnTo>
                    <a:pt x="552960" y="264319"/>
                  </a:lnTo>
                  <a:cubicBezTo>
                    <a:pt x="558675" y="262414"/>
                    <a:pt x="564390" y="260509"/>
                    <a:pt x="570105" y="258604"/>
                  </a:cubicBezTo>
                  <a:cubicBezTo>
                    <a:pt x="572963" y="256699"/>
                    <a:pt x="575820" y="254794"/>
                    <a:pt x="579630" y="253841"/>
                  </a:cubicBezTo>
                  <a:cubicBezTo>
                    <a:pt x="582488" y="252889"/>
                    <a:pt x="584393" y="252889"/>
                    <a:pt x="587250" y="253841"/>
                  </a:cubicBezTo>
                  <a:cubicBezTo>
                    <a:pt x="591060" y="254794"/>
                    <a:pt x="593918" y="258604"/>
                    <a:pt x="592965" y="263366"/>
                  </a:cubicBezTo>
                  <a:cubicBezTo>
                    <a:pt x="592965" y="265271"/>
                    <a:pt x="592013" y="267176"/>
                    <a:pt x="592013" y="269081"/>
                  </a:cubicBezTo>
                  <a:cubicBezTo>
                    <a:pt x="591060" y="270034"/>
                    <a:pt x="591060" y="270986"/>
                    <a:pt x="590108" y="271939"/>
                  </a:cubicBezTo>
                  <a:cubicBezTo>
                    <a:pt x="588203" y="274796"/>
                    <a:pt x="586298" y="276701"/>
                    <a:pt x="583440" y="278606"/>
                  </a:cubicBezTo>
                  <a:cubicBezTo>
                    <a:pt x="577725" y="282416"/>
                    <a:pt x="572010" y="286226"/>
                    <a:pt x="566295" y="290036"/>
                  </a:cubicBezTo>
                  <a:cubicBezTo>
                    <a:pt x="560580" y="293846"/>
                    <a:pt x="554865" y="297656"/>
                    <a:pt x="549150" y="302419"/>
                  </a:cubicBezTo>
                  <a:cubicBezTo>
                    <a:pt x="538673" y="310039"/>
                    <a:pt x="529148" y="319564"/>
                    <a:pt x="520575" y="328136"/>
                  </a:cubicBezTo>
                  <a:cubicBezTo>
                    <a:pt x="514860" y="333851"/>
                    <a:pt x="509145" y="340519"/>
                    <a:pt x="502478" y="346234"/>
                  </a:cubicBezTo>
                  <a:lnTo>
                    <a:pt x="494858" y="353854"/>
                  </a:lnTo>
                  <a:lnTo>
                    <a:pt x="495810" y="353854"/>
                  </a:lnTo>
                  <a:cubicBezTo>
                    <a:pt x="518670" y="350044"/>
                    <a:pt x="541530" y="345281"/>
                    <a:pt x="562485" y="337661"/>
                  </a:cubicBezTo>
                  <a:cubicBezTo>
                    <a:pt x="571058" y="334804"/>
                    <a:pt x="577725" y="330994"/>
                    <a:pt x="585345" y="327184"/>
                  </a:cubicBezTo>
                  <a:cubicBezTo>
                    <a:pt x="593918" y="321469"/>
                    <a:pt x="603443" y="315754"/>
                    <a:pt x="610110" y="308134"/>
                  </a:cubicBezTo>
                  <a:cubicBezTo>
                    <a:pt x="615825" y="302419"/>
                    <a:pt x="620588" y="295751"/>
                    <a:pt x="624398" y="289084"/>
                  </a:cubicBezTo>
                  <a:cubicBezTo>
                    <a:pt x="625350" y="287179"/>
                    <a:pt x="626303" y="284321"/>
                    <a:pt x="628208" y="282416"/>
                  </a:cubicBezTo>
                  <a:cubicBezTo>
                    <a:pt x="631065" y="274796"/>
                    <a:pt x="632018" y="266224"/>
                    <a:pt x="632970" y="257651"/>
                  </a:cubicBezTo>
                  <a:cubicBezTo>
                    <a:pt x="632970" y="241459"/>
                    <a:pt x="628208" y="226219"/>
                    <a:pt x="618683" y="212884"/>
                  </a:cubicBezTo>
                  <a:cubicBezTo>
                    <a:pt x="612015" y="204311"/>
                    <a:pt x="604395" y="196691"/>
                    <a:pt x="595823" y="190976"/>
                  </a:cubicBezTo>
                  <a:cubicBezTo>
                    <a:pt x="586298" y="185261"/>
                    <a:pt x="575820" y="179546"/>
                    <a:pt x="565343" y="175736"/>
                  </a:cubicBezTo>
                  <a:cubicBezTo>
                    <a:pt x="562485" y="174784"/>
                    <a:pt x="558675" y="173831"/>
                    <a:pt x="555818" y="171926"/>
                  </a:cubicBezTo>
                  <a:cubicBezTo>
                    <a:pt x="546293" y="169069"/>
                    <a:pt x="537720" y="166211"/>
                    <a:pt x="528195" y="163354"/>
                  </a:cubicBezTo>
                  <a:cubicBezTo>
                    <a:pt x="526290" y="163354"/>
                    <a:pt x="524385" y="162401"/>
                    <a:pt x="523433" y="162401"/>
                  </a:cubicBezTo>
                  <a:cubicBezTo>
                    <a:pt x="521528" y="162401"/>
                    <a:pt x="520575" y="162401"/>
                    <a:pt x="518670" y="161449"/>
                  </a:cubicBezTo>
                  <a:cubicBezTo>
                    <a:pt x="517718" y="161449"/>
                    <a:pt x="515813" y="161449"/>
                    <a:pt x="514860" y="161449"/>
                  </a:cubicBezTo>
                  <a:cubicBezTo>
                    <a:pt x="511050" y="161449"/>
                    <a:pt x="507240" y="160496"/>
                    <a:pt x="502478" y="159544"/>
                  </a:cubicBezTo>
                  <a:cubicBezTo>
                    <a:pt x="500573" y="159544"/>
                    <a:pt x="498668" y="160496"/>
                    <a:pt x="496763" y="160496"/>
                  </a:cubicBezTo>
                  <a:lnTo>
                    <a:pt x="496763" y="160496"/>
                  </a:lnTo>
                  <a:close/>
                  <a:moveTo>
                    <a:pt x="273878" y="309086"/>
                  </a:moveTo>
                  <a:cubicBezTo>
                    <a:pt x="271973" y="318611"/>
                    <a:pt x="271973" y="328136"/>
                    <a:pt x="272925" y="336709"/>
                  </a:cubicBezTo>
                  <a:cubicBezTo>
                    <a:pt x="274830" y="348139"/>
                    <a:pt x="280545" y="358616"/>
                    <a:pt x="289118" y="367189"/>
                  </a:cubicBezTo>
                  <a:cubicBezTo>
                    <a:pt x="291023" y="369094"/>
                    <a:pt x="293880" y="371951"/>
                    <a:pt x="296738" y="373856"/>
                  </a:cubicBezTo>
                  <a:cubicBezTo>
                    <a:pt x="298643" y="374809"/>
                    <a:pt x="301500" y="375761"/>
                    <a:pt x="303405" y="376714"/>
                  </a:cubicBezTo>
                  <a:cubicBezTo>
                    <a:pt x="304358" y="376714"/>
                    <a:pt x="306263" y="377666"/>
                    <a:pt x="307215" y="378619"/>
                  </a:cubicBezTo>
                  <a:cubicBezTo>
                    <a:pt x="308168" y="378619"/>
                    <a:pt x="308168" y="379571"/>
                    <a:pt x="309120" y="379571"/>
                  </a:cubicBezTo>
                  <a:lnTo>
                    <a:pt x="312930" y="379571"/>
                  </a:lnTo>
                  <a:cubicBezTo>
                    <a:pt x="312930" y="375761"/>
                    <a:pt x="312930" y="372904"/>
                    <a:pt x="311025" y="369094"/>
                  </a:cubicBezTo>
                  <a:cubicBezTo>
                    <a:pt x="308168" y="364331"/>
                    <a:pt x="306263" y="359569"/>
                    <a:pt x="306263" y="353854"/>
                  </a:cubicBezTo>
                  <a:cubicBezTo>
                    <a:pt x="306263" y="352901"/>
                    <a:pt x="306263" y="350996"/>
                    <a:pt x="306263" y="350044"/>
                  </a:cubicBezTo>
                  <a:cubicBezTo>
                    <a:pt x="307215" y="348139"/>
                    <a:pt x="309120" y="347186"/>
                    <a:pt x="311025" y="346234"/>
                  </a:cubicBezTo>
                  <a:cubicBezTo>
                    <a:pt x="313883" y="345281"/>
                    <a:pt x="317693" y="345281"/>
                    <a:pt x="321503" y="346234"/>
                  </a:cubicBezTo>
                  <a:cubicBezTo>
                    <a:pt x="322455" y="346234"/>
                    <a:pt x="323408" y="347186"/>
                    <a:pt x="324360" y="347186"/>
                  </a:cubicBezTo>
                  <a:cubicBezTo>
                    <a:pt x="328170" y="349091"/>
                    <a:pt x="331980" y="351949"/>
                    <a:pt x="335790" y="355759"/>
                  </a:cubicBezTo>
                  <a:cubicBezTo>
                    <a:pt x="339600" y="359569"/>
                    <a:pt x="343410" y="362426"/>
                    <a:pt x="346268" y="367189"/>
                  </a:cubicBezTo>
                  <a:cubicBezTo>
                    <a:pt x="349125" y="370999"/>
                    <a:pt x="351030" y="374809"/>
                    <a:pt x="353888" y="378619"/>
                  </a:cubicBezTo>
                  <a:lnTo>
                    <a:pt x="356745" y="382429"/>
                  </a:lnTo>
                  <a:cubicBezTo>
                    <a:pt x="370080" y="389096"/>
                    <a:pt x="384368" y="393859"/>
                    <a:pt x="398655" y="396716"/>
                  </a:cubicBezTo>
                  <a:lnTo>
                    <a:pt x="409133" y="398621"/>
                  </a:lnTo>
                  <a:lnTo>
                    <a:pt x="415800" y="399574"/>
                  </a:lnTo>
                  <a:cubicBezTo>
                    <a:pt x="415800" y="396716"/>
                    <a:pt x="415800" y="392906"/>
                    <a:pt x="414848" y="390049"/>
                  </a:cubicBezTo>
                  <a:cubicBezTo>
                    <a:pt x="413895" y="386239"/>
                    <a:pt x="412943" y="382429"/>
                    <a:pt x="410085" y="378619"/>
                  </a:cubicBezTo>
                  <a:cubicBezTo>
                    <a:pt x="407228" y="373856"/>
                    <a:pt x="402465" y="370046"/>
                    <a:pt x="398655" y="366236"/>
                  </a:cubicBezTo>
                  <a:cubicBezTo>
                    <a:pt x="392940" y="361474"/>
                    <a:pt x="387225" y="356711"/>
                    <a:pt x="380558" y="353854"/>
                  </a:cubicBezTo>
                  <a:cubicBezTo>
                    <a:pt x="369128" y="347186"/>
                    <a:pt x="356745" y="341471"/>
                    <a:pt x="343410" y="334804"/>
                  </a:cubicBezTo>
                  <a:lnTo>
                    <a:pt x="335790" y="331946"/>
                  </a:lnTo>
                  <a:lnTo>
                    <a:pt x="330075" y="329089"/>
                  </a:lnTo>
                  <a:lnTo>
                    <a:pt x="317693" y="324326"/>
                  </a:lnTo>
                  <a:lnTo>
                    <a:pt x="289118" y="313849"/>
                  </a:lnTo>
                  <a:lnTo>
                    <a:pt x="273878" y="309086"/>
                  </a:lnTo>
                  <a:lnTo>
                    <a:pt x="273878" y="309086"/>
                  </a:lnTo>
                  <a:lnTo>
                    <a:pt x="273878" y="30908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256"/>
              <a:endParaRPr lang="en-US" sz="1400">
                <a:solidFill>
                  <a:prstClr val="black"/>
                </a:solidFill>
              </a:endParaRPr>
            </a:p>
          </p:txBody>
        </p:sp>
        <p:sp>
          <p:nvSpPr>
            <p:cNvPr id="78" name="Freeform: Shape 77"/>
            <p:cNvSpPr/>
            <p:nvPr/>
          </p:nvSpPr>
          <p:spPr>
            <a:xfrm>
              <a:off x="2171914" y="3208066"/>
              <a:ext cx="1514475" cy="1066800"/>
            </a:xfrm>
            <a:custGeom>
              <a:avLst/>
              <a:gdLst>
                <a:gd name="connsiteX0" fmla="*/ 493951 w 1514475"/>
                <a:gd name="connsiteY0" fmla="*/ 10001 h 1066800"/>
                <a:gd name="connsiteX1" fmla="*/ 500619 w 1514475"/>
                <a:gd name="connsiteY1" fmla="*/ 10001 h 1066800"/>
                <a:gd name="connsiteX2" fmla="*/ 505381 w 1514475"/>
                <a:gd name="connsiteY2" fmla="*/ 12859 h 1066800"/>
                <a:gd name="connsiteX3" fmla="*/ 511096 w 1514475"/>
                <a:gd name="connsiteY3" fmla="*/ 17621 h 1066800"/>
                <a:gd name="connsiteX4" fmla="*/ 524431 w 1514475"/>
                <a:gd name="connsiteY4" fmla="*/ 26194 h 1066800"/>
                <a:gd name="connsiteX5" fmla="*/ 526336 w 1514475"/>
                <a:gd name="connsiteY5" fmla="*/ 25241 h 1066800"/>
                <a:gd name="connsiteX6" fmla="*/ 527289 w 1514475"/>
                <a:gd name="connsiteY6" fmla="*/ 24289 h 1066800"/>
                <a:gd name="connsiteX7" fmla="*/ 529194 w 1514475"/>
                <a:gd name="connsiteY7" fmla="*/ 20479 h 1066800"/>
                <a:gd name="connsiteX8" fmla="*/ 541576 w 1514475"/>
                <a:gd name="connsiteY8" fmla="*/ 8096 h 1066800"/>
                <a:gd name="connsiteX9" fmla="*/ 549196 w 1514475"/>
                <a:gd name="connsiteY9" fmla="*/ 7144 h 1066800"/>
                <a:gd name="connsiteX10" fmla="*/ 551101 w 1514475"/>
                <a:gd name="connsiteY10" fmla="*/ 7144 h 1066800"/>
                <a:gd name="connsiteX11" fmla="*/ 557769 w 1514475"/>
                <a:gd name="connsiteY11" fmla="*/ 11906 h 1066800"/>
                <a:gd name="connsiteX12" fmla="*/ 559674 w 1514475"/>
                <a:gd name="connsiteY12" fmla="*/ 15716 h 1066800"/>
                <a:gd name="connsiteX13" fmla="*/ 558721 w 1514475"/>
                <a:gd name="connsiteY13" fmla="*/ 25241 h 1066800"/>
                <a:gd name="connsiteX14" fmla="*/ 553959 w 1514475"/>
                <a:gd name="connsiteY14" fmla="*/ 42386 h 1066800"/>
                <a:gd name="connsiteX15" fmla="*/ 553006 w 1514475"/>
                <a:gd name="connsiteY15" fmla="*/ 44291 h 1066800"/>
                <a:gd name="connsiteX16" fmla="*/ 551101 w 1514475"/>
                <a:gd name="connsiteY16" fmla="*/ 52864 h 1066800"/>
                <a:gd name="connsiteX17" fmla="*/ 538719 w 1514475"/>
                <a:gd name="connsiteY17" fmla="*/ 75724 h 1066800"/>
                <a:gd name="connsiteX18" fmla="*/ 528242 w 1514475"/>
                <a:gd name="connsiteY18" fmla="*/ 98584 h 1066800"/>
                <a:gd name="connsiteX19" fmla="*/ 527289 w 1514475"/>
                <a:gd name="connsiteY19" fmla="*/ 107156 h 1066800"/>
                <a:gd name="connsiteX20" fmla="*/ 526336 w 1514475"/>
                <a:gd name="connsiteY20" fmla="*/ 116681 h 1066800"/>
                <a:gd name="connsiteX21" fmla="*/ 527289 w 1514475"/>
                <a:gd name="connsiteY21" fmla="*/ 135731 h 1066800"/>
                <a:gd name="connsiteX22" fmla="*/ 527289 w 1514475"/>
                <a:gd name="connsiteY22" fmla="*/ 136684 h 1066800"/>
                <a:gd name="connsiteX23" fmla="*/ 527289 w 1514475"/>
                <a:gd name="connsiteY23" fmla="*/ 149066 h 1066800"/>
                <a:gd name="connsiteX24" fmla="*/ 526336 w 1514475"/>
                <a:gd name="connsiteY24" fmla="*/ 153829 h 1066800"/>
                <a:gd name="connsiteX25" fmla="*/ 524431 w 1514475"/>
                <a:gd name="connsiteY25" fmla="*/ 163354 h 1066800"/>
                <a:gd name="connsiteX26" fmla="*/ 523479 w 1514475"/>
                <a:gd name="connsiteY26" fmla="*/ 167164 h 1066800"/>
                <a:gd name="connsiteX27" fmla="*/ 529194 w 1514475"/>
                <a:gd name="connsiteY27" fmla="*/ 172879 h 1066800"/>
                <a:gd name="connsiteX28" fmla="*/ 533956 w 1514475"/>
                <a:gd name="connsiteY28" fmla="*/ 177641 h 1066800"/>
                <a:gd name="connsiteX29" fmla="*/ 540624 w 1514475"/>
                <a:gd name="connsiteY29" fmla="*/ 183356 h 1066800"/>
                <a:gd name="connsiteX30" fmla="*/ 549196 w 1514475"/>
                <a:gd name="connsiteY30" fmla="*/ 189071 h 1066800"/>
                <a:gd name="connsiteX31" fmla="*/ 553959 w 1514475"/>
                <a:gd name="connsiteY31" fmla="*/ 190976 h 1066800"/>
                <a:gd name="connsiteX32" fmla="*/ 560626 w 1514475"/>
                <a:gd name="connsiteY32" fmla="*/ 190976 h 1066800"/>
                <a:gd name="connsiteX33" fmla="*/ 570151 w 1514475"/>
                <a:gd name="connsiteY33" fmla="*/ 188119 h 1066800"/>
                <a:gd name="connsiteX34" fmla="*/ 579676 w 1514475"/>
                <a:gd name="connsiteY34" fmla="*/ 184309 h 1066800"/>
                <a:gd name="connsiteX35" fmla="*/ 582534 w 1514475"/>
                <a:gd name="connsiteY35" fmla="*/ 183356 h 1066800"/>
                <a:gd name="connsiteX36" fmla="*/ 586344 w 1514475"/>
                <a:gd name="connsiteY36" fmla="*/ 180499 h 1066800"/>
                <a:gd name="connsiteX37" fmla="*/ 590154 w 1514475"/>
                <a:gd name="connsiteY37" fmla="*/ 177641 h 1066800"/>
                <a:gd name="connsiteX38" fmla="*/ 595869 w 1514475"/>
                <a:gd name="connsiteY38" fmla="*/ 172879 h 1066800"/>
                <a:gd name="connsiteX39" fmla="*/ 600631 w 1514475"/>
                <a:gd name="connsiteY39" fmla="*/ 168116 h 1066800"/>
                <a:gd name="connsiteX40" fmla="*/ 604442 w 1514475"/>
                <a:gd name="connsiteY40" fmla="*/ 164306 h 1066800"/>
                <a:gd name="connsiteX41" fmla="*/ 611109 w 1514475"/>
                <a:gd name="connsiteY41" fmla="*/ 155734 h 1066800"/>
                <a:gd name="connsiteX42" fmla="*/ 622539 w 1514475"/>
                <a:gd name="connsiteY42" fmla="*/ 131921 h 1066800"/>
                <a:gd name="connsiteX43" fmla="*/ 624444 w 1514475"/>
                <a:gd name="connsiteY43" fmla="*/ 127159 h 1066800"/>
                <a:gd name="connsiteX44" fmla="*/ 625396 w 1514475"/>
                <a:gd name="connsiteY44" fmla="*/ 121444 h 1066800"/>
                <a:gd name="connsiteX45" fmla="*/ 629206 w 1514475"/>
                <a:gd name="connsiteY45" fmla="*/ 103346 h 1066800"/>
                <a:gd name="connsiteX46" fmla="*/ 633017 w 1514475"/>
                <a:gd name="connsiteY46" fmla="*/ 96679 h 1066800"/>
                <a:gd name="connsiteX47" fmla="*/ 634921 w 1514475"/>
                <a:gd name="connsiteY47" fmla="*/ 92869 h 1066800"/>
                <a:gd name="connsiteX48" fmla="*/ 639684 w 1514475"/>
                <a:gd name="connsiteY48" fmla="*/ 87154 h 1066800"/>
                <a:gd name="connsiteX49" fmla="*/ 644446 w 1514475"/>
                <a:gd name="connsiteY49" fmla="*/ 82391 h 1066800"/>
                <a:gd name="connsiteX50" fmla="*/ 650161 w 1514475"/>
                <a:gd name="connsiteY50" fmla="*/ 83344 h 1066800"/>
                <a:gd name="connsiteX51" fmla="*/ 652067 w 1514475"/>
                <a:gd name="connsiteY51" fmla="*/ 83344 h 1066800"/>
                <a:gd name="connsiteX52" fmla="*/ 653971 w 1514475"/>
                <a:gd name="connsiteY52" fmla="*/ 84296 h 1066800"/>
                <a:gd name="connsiteX53" fmla="*/ 655876 w 1514475"/>
                <a:gd name="connsiteY53" fmla="*/ 86201 h 1066800"/>
                <a:gd name="connsiteX54" fmla="*/ 657781 w 1514475"/>
                <a:gd name="connsiteY54" fmla="*/ 89059 h 1066800"/>
                <a:gd name="connsiteX55" fmla="*/ 658734 w 1514475"/>
                <a:gd name="connsiteY55" fmla="*/ 90964 h 1066800"/>
                <a:gd name="connsiteX56" fmla="*/ 657781 w 1514475"/>
                <a:gd name="connsiteY56" fmla="*/ 97631 h 1066800"/>
                <a:gd name="connsiteX57" fmla="*/ 653019 w 1514475"/>
                <a:gd name="connsiteY57" fmla="*/ 125254 h 1066800"/>
                <a:gd name="connsiteX58" fmla="*/ 650161 w 1514475"/>
                <a:gd name="connsiteY58" fmla="*/ 135731 h 1066800"/>
                <a:gd name="connsiteX59" fmla="*/ 651114 w 1514475"/>
                <a:gd name="connsiteY59" fmla="*/ 145256 h 1066800"/>
                <a:gd name="connsiteX60" fmla="*/ 653019 w 1514475"/>
                <a:gd name="connsiteY60" fmla="*/ 148114 h 1066800"/>
                <a:gd name="connsiteX61" fmla="*/ 656829 w 1514475"/>
                <a:gd name="connsiteY61" fmla="*/ 150019 h 1066800"/>
                <a:gd name="connsiteX62" fmla="*/ 661592 w 1514475"/>
                <a:gd name="connsiteY62" fmla="*/ 150019 h 1066800"/>
                <a:gd name="connsiteX63" fmla="*/ 669211 w 1514475"/>
                <a:gd name="connsiteY63" fmla="*/ 149066 h 1066800"/>
                <a:gd name="connsiteX64" fmla="*/ 677784 w 1514475"/>
                <a:gd name="connsiteY64" fmla="*/ 145256 h 1066800"/>
                <a:gd name="connsiteX65" fmla="*/ 695881 w 1514475"/>
                <a:gd name="connsiteY65" fmla="*/ 134779 h 1066800"/>
                <a:gd name="connsiteX66" fmla="*/ 711121 w 1514475"/>
                <a:gd name="connsiteY66" fmla="*/ 126206 h 1066800"/>
                <a:gd name="connsiteX67" fmla="*/ 714931 w 1514475"/>
                <a:gd name="connsiteY67" fmla="*/ 125254 h 1066800"/>
                <a:gd name="connsiteX68" fmla="*/ 717789 w 1514475"/>
                <a:gd name="connsiteY68" fmla="*/ 127159 h 1066800"/>
                <a:gd name="connsiteX69" fmla="*/ 719694 w 1514475"/>
                <a:gd name="connsiteY69" fmla="*/ 129064 h 1066800"/>
                <a:gd name="connsiteX70" fmla="*/ 720646 w 1514475"/>
                <a:gd name="connsiteY70" fmla="*/ 133826 h 1066800"/>
                <a:gd name="connsiteX71" fmla="*/ 719694 w 1514475"/>
                <a:gd name="connsiteY71" fmla="*/ 138589 h 1066800"/>
                <a:gd name="connsiteX72" fmla="*/ 719694 w 1514475"/>
                <a:gd name="connsiteY72" fmla="*/ 139541 h 1066800"/>
                <a:gd name="connsiteX73" fmla="*/ 718742 w 1514475"/>
                <a:gd name="connsiteY73" fmla="*/ 144304 h 1066800"/>
                <a:gd name="connsiteX74" fmla="*/ 718742 w 1514475"/>
                <a:gd name="connsiteY74" fmla="*/ 145256 h 1066800"/>
                <a:gd name="connsiteX75" fmla="*/ 718742 w 1514475"/>
                <a:gd name="connsiteY75" fmla="*/ 148114 h 1066800"/>
                <a:gd name="connsiteX76" fmla="*/ 715884 w 1514475"/>
                <a:gd name="connsiteY76" fmla="*/ 150971 h 1066800"/>
                <a:gd name="connsiteX77" fmla="*/ 713026 w 1514475"/>
                <a:gd name="connsiteY77" fmla="*/ 155734 h 1066800"/>
                <a:gd name="connsiteX78" fmla="*/ 709217 w 1514475"/>
                <a:gd name="connsiteY78" fmla="*/ 159544 h 1066800"/>
                <a:gd name="connsiteX79" fmla="*/ 702549 w 1514475"/>
                <a:gd name="connsiteY79" fmla="*/ 165259 h 1066800"/>
                <a:gd name="connsiteX80" fmla="*/ 692071 w 1514475"/>
                <a:gd name="connsiteY80" fmla="*/ 171926 h 1066800"/>
                <a:gd name="connsiteX81" fmla="*/ 680642 w 1514475"/>
                <a:gd name="connsiteY81" fmla="*/ 175736 h 1066800"/>
                <a:gd name="connsiteX82" fmla="*/ 676831 w 1514475"/>
                <a:gd name="connsiteY82" fmla="*/ 176689 h 1066800"/>
                <a:gd name="connsiteX83" fmla="*/ 668259 w 1514475"/>
                <a:gd name="connsiteY83" fmla="*/ 177641 h 1066800"/>
                <a:gd name="connsiteX84" fmla="*/ 657781 w 1514475"/>
                <a:gd name="connsiteY84" fmla="*/ 179546 h 1066800"/>
                <a:gd name="connsiteX85" fmla="*/ 648256 w 1514475"/>
                <a:gd name="connsiteY85" fmla="*/ 181451 h 1066800"/>
                <a:gd name="connsiteX86" fmla="*/ 640636 w 1514475"/>
                <a:gd name="connsiteY86" fmla="*/ 184309 h 1066800"/>
                <a:gd name="connsiteX87" fmla="*/ 633017 w 1514475"/>
                <a:gd name="connsiteY87" fmla="*/ 186214 h 1066800"/>
                <a:gd name="connsiteX88" fmla="*/ 625396 w 1514475"/>
                <a:gd name="connsiteY88" fmla="*/ 189071 h 1066800"/>
                <a:gd name="connsiteX89" fmla="*/ 601584 w 1514475"/>
                <a:gd name="connsiteY89" fmla="*/ 201454 h 1066800"/>
                <a:gd name="connsiteX90" fmla="*/ 580629 w 1514475"/>
                <a:gd name="connsiteY90" fmla="*/ 225266 h 1066800"/>
                <a:gd name="connsiteX91" fmla="*/ 577771 w 1514475"/>
                <a:gd name="connsiteY91" fmla="*/ 232886 h 1066800"/>
                <a:gd name="connsiteX92" fmla="*/ 575867 w 1514475"/>
                <a:gd name="connsiteY92" fmla="*/ 241459 h 1066800"/>
                <a:gd name="connsiteX93" fmla="*/ 575867 w 1514475"/>
                <a:gd name="connsiteY93" fmla="*/ 255746 h 1066800"/>
                <a:gd name="connsiteX94" fmla="*/ 575867 w 1514475"/>
                <a:gd name="connsiteY94" fmla="*/ 270034 h 1066800"/>
                <a:gd name="connsiteX95" fmla="*/ 574914 w 1514475"/>
                <a:gd name="connsiteY95" fmla="*/ 275749 h 1066800"/>
                <a:gd name="connsiteX96" fmla="*/ 573009 w 1514475"/>
                <a:gd name="connsiteY96" fmla="*/ 287179 h 1066800"/>
                <a:gd name="connsiteX97" fmla="*/ 572056 w 1514475"/>
                <a:gd name="connsiteY97" fmla="*/ 290036 h 1066800"/>
                <a:gd name="connsiteX98" fmla="*/ 551101 w 1514475"/>
                <a:gd name="connsiteY98" fmla="*/ 328136 h 1066800"/>
                <a:gd name="connsiteX99" fmla="*/ 540624 w 1514475"/>
                <a:gd name="connsiteY99" fmla="*/ 338614 h 1066800"/>
                <a:gd name="connsiteX100" fmla="*/ 530146 w 1514475"/>
                <a:gd name="connsiteY100" fmla="*/ 348139 h 1066800"/>
                <a:gd name="connsiteX101" fmla="*/ 497761 w 1514475"/>
                <a:gd name="connsiteY101" fmla="*/ 368141 h 1066800"/>
                <a:gd name="connsiteX102" fmla="*/ 475854 w 1514475"/>
                <a:gd name="connsiteY102" fmla="*/ 377666 h 1066800"/>
                <a:gd name="connsiteX103" fmla="*/ 399654 w 1514475"/>
                <a:gd name="connsiteY103" fmla="*/ 425291 h 1066800"/>
                <a:gd name="connsiteX104" fmla="*/ 397749 w 1514475"/>
                <a:gd name="connsiteY104" fmla="*/ 423386 h 1066800"/>
                <a:gd name="connsiteX105" fmla="*/ 398701 w 1514475"/>
                <a:gd name="connsiteY105" fmla="*/ 431006 h 1066800"/>
                <a:gd name="connsiteX106" fmla="*/ 458709 w 1514475"/>
                <a:gd name="connsiteY106" fmla="*/ 544354 h 1066800"/>
                <a:gd name="connsiteX107" fmla="*/ 556817 w 1514475"/>
                <a:gd name="connsiteY107" fmla="*/ 634841 h 1066800"/>
                <a:gd name="connsiteX108" fmla="*/ 643494 w 1514475"/>
                <a:gd name="connsiteY108" fmla="*/ 680561 h 1066800"/>
                <a:gd name="connsiteX109" fmla="*/ 759699 w 1514475"/>
                <a:gd name="connsiteY109" fmla="*/ 696754 h 1066800"/>
                <a:gd name="connsiteX110" fmla="*/ 796846 w 1514475"/>
                <a:gd name="connsiteY110" fmla="*/ 696754 h 1066800"/>
                <a:gd name="connsiteX111" fmla="*/ 865426 w 1514475"/>
                <a:gd name="connsiteY111" fmla="*/ 692944 h 1066800"/>
                <a:gd name="connsiteX112" fmla="*/ 969249 w 1514475"/>
                <a:gd name="connsiteY112" fmla="*/ 687229 h 1066800"/>
                <a:gd name="connsiteX113" fmla="*/ 1017826 w 1514475"/>
                <a:gd name="connsiteY113" fmla="*/ 683419 h 1066800"/>
                <a:gd name="connsiteX114" fmla="*/ 1056879 w 1514475"/>
                <a:gd name="connsiteY114" fmla="*/ 621506 h 1066800"/>
                <a:gd name="connsiteX115" fmla="*/ 1080692 w 1514475"/>
                <a:gd name="connsiteY115" fmla="*/ 575786 h 1066800"/>
                <a:gd name="connsiteX116" fmla="*/ 1150224 w 1514475"/>
                <a:gd name="connsiteY116" fmla="*/ 541496 h 1066800"/>
                <a:gd name="connsiteX117" fmla="*/ 1137842 w 1514475"/>
                <a:gd name="connsiteY117" fmla="*/ 570071 h 1066800"/>
                <a:gd name="connsiteX118" fmla="*/ 1109267 w 1514475"/>
                <a:gd name="connsiteY118" fmla="*/ 626269 h 1066800"/>
                <a:gd name="connsiteX119" fmla="*/ 1106409 w 1514475"/>
                <a:gd name="connsiteY119" fmla="*/ 642461 h 1066800"/>
                <a:gd name="connsiteX120" fmla="*/ 1108314 w 1514475"/>
                <a:gd name="connsiteY120" fmla="*/ 715804 h 1066800"/>
                <a:gd name="connsiteX121" fmla="*/ 1118792 w 1514475"/>
                <a:gd name="connsiteY121" fmla="*/ 787241 h 1066800"/>
                <a:gd name="connsiteX122" fmla="*/ 1144509 w 1514475"/>
                <a:gd name="connsiteY122" fmla="*/ 866299 h 1066800"/>
                <a:gd name="connsiteX123" fmla="*/ 1234996 w 1514475"/>
                <a:gd name="connsiteY123" fmla="*/ 875824 h 1066800"/>
                <a:gd name="connsiteX124" fmla="*/ 1274049 w 1514475"/>
                <a:gd name="connsiteY124" fmla="*/ 894874 h 1066800"/>
                <a:gd name="connsiteX125" fmla="*/ 1320721 w 1514475"/>
                <a:gd name="connsiteY125" fmla="*/ 927259 h 1066800"/>
                <a:gd name="connsiteX126" fmla="*/ 1432164 w 1514475"/>
                <a:gd name="connsiteY126" fmla="*/ 958691 h 1066800"/>
                <a:gd name="connsiteX127" fmla="*/ 1458834 w 1514475"/>
                <a:gd name="connsiteY127" fmla="*/ 959644 h 1066800"/>
                <a:gd name="connsiteX128" fmla="*/ 1507411 w 1514475"/>
                <a:gd name="connsiteY128" fmla="*/ 989171 h 1066800"/>
                <a:gd name="connsiteX129" fmla="*/ 1485504 w 1514475"/>
                <a:gd name="connsiteY129" fmla="*/ 998696 h 1066800"/>
                <a:gd name="connsiteX130" fmla="*/ 1465501 w 1514475"/>
                <a:gd name="connsiteY130" fmla="*/ 1004411 h 1066800"/>
                <a:gd name="connsiteX131" fmla="*/ 1474074 w 1514475"/>
                <a:gd name="connsiteY131" fmla="*/ 1019651 h 1066800"/>
                <a:gd name="connsiteX132" fmla="*/ 1471217 w 1514475"/>
                <a:gd name="connsiteY132" fmla="*/ 1041559 h 1066800"/>
                <a:gd name="connsiteX133" fmla="*/ 1452167 w 1514475"/>
                <a:gd name="connsiteY133" fmla="*/ 1047274 h 1066800"/>
                <a:gd name="connsiteX134" fmla="*/ 1442642 w 1514475"/>
                <a:gd name="connsiteY134" fmla="*/ 1049179 h 1066800"/>
                <a:gd name="connsiteX135" fmla="*/ 1424544 w 1514475"/>
                <a:gd name="connsiteY135" fmla="*/ 1044416 h 1066800"/>
                <a:gd name="connsiteX136" fmla="*/ 1394064 w 1514475"/>
                <a:gd name="connsiteY136" fmla="*/ 1033939 h 1066800"/>
                <a:gd name="connsiteX137" fmla="*/ 1305482 w 1514475"/>
                <a:gd name="connsiteY137" fmla="*/ 991076 h 1066800"/>
                <a:gd name="connsiteX138" fmla="*/ 1260714 w 1514475"/>
                <a:gd name="connsiteY138" fmla="*/ 967264 h 1066800"/>
                <a:gd name="connsiteX139" fmla="*/ 1182609 w 1514475"/>
                <a:gd name="connsiteY139" fmla="*/ 961549 h 1066800"/>
                <a:gd name="connsiteX140" fmla="*/ 1116886 w 1514475"/>
                <a:gd name="connsiteY140" fmla="*/ 973931 h 1066800"/>
                <a:gd name="connsiteX141" fmla="*/ 972106 w 1514475"/>
                <a:gd name="connsiteY141" fmla="*/ 944404 h 1066800"/>
                <a:gd name="connsiteX142" fmla="*/ 835899 w 1514475"/>
                <a:gd name="connsiteY142" fmla="*/ 917734 h 1066800"/>
                <a:gd name="connsiteX143" fmla="*/ 786369 w 1514475"/>
                <a:gd name="connsiteY143" fmla="*/ 932974 h 1066800"/>
                <a:gd name="connsiteX144" fmla="*/ 770176 w 1514475"/>
                <a:gd name="connsiteY144" fmla="*/ 939641 h 1066800"/>
                <a:gd name="connsiteX145" fmla="*/ 693024 w 1514475"/>
                <a:gd name="connsiteY145" fmla="*/ 942499 h 1066800"/>
                <a:gd name="connsiteX146" fmla="*/ 566342 w 1514475"/>
                <a:gd name="connsiteY146" fmla="*/ 921544 h 1066800"/>
                <a:gd name="connsiteX147" fmla="*/ 532051 w 1514475"/>
                <a:gd name="connsiteY147" fmla="*/ 915829 h 1066800"/>
                <a:gd name="connsiteX148" fmla="*/ 512049 w 1514475"/>
                <a:gd name="connsiteY148" fmla="*/ 911066 h 1066800"/>
                <a:gd name="connsiteX149" fmla="*/ 469186 w 1514475"/>
                <a:gd name="connsiteY149" fmla="*/ 916781 h 1066800"/>
                <a:gd name="connsiteX150" fmla="*/ 356791 w 1514475"/>
                <a:gd name="connsiteY150" fmla="*/ 912971 h 1066800"/>
                <a:gd name="connsiteX151" fmla="*/ 219631 w 1514475"/>
                <a:gd name="connsiteY151" fmla="*/ 962501 h 1066800"/>
                <a:gd name="connsiteX152" fmla="*/ 178674 w 1514475"/>
                <a:gd name="connsiteY152" fmla="*/ 999649 h 1066800"/>
                <a:gd name="connsiteX153" fmla="*/ 159624 w 1514475"/>
                <a:gd name="connsiteY153" fmla="*/ 1024414 h 1066800"/>
                <a:gd name="connsiteX154" fmla="*/ 111999 w 1514475"/>
                <a:gd name="connsiteY154" fmla="*/ 1057751 h 1066800"/>
                <a:gd name="connsiteX155" fmla="*/ 79614 w 1514475"/>
                <a:gd name="connsiteY155" fmla="*/ 1068229 h 1066800"/>
                <a:gd name="connsiteX156" fmla="*/ 92949 w 1514475"/>
                <a:gd name="connsiteY156" fmla="*/ 1042511 h 1066800"/>
                <a:gd name="connsiteX157" fmla="*/ 114856 w 1514475"/>
                <a:gd name="connsiteY157" fmla="*/ 1011079 h 1066800"/>
                <a:gd name="connsiteX158" fmla="*/ 133906 w 1514475"/>
                <a:gd name="connsiteY158" fmla="*/ 987266 h 1066800"/>
                <a:gd name="connsiteX159" fmla="*/ 170101 w 1514475"/>
                <a:gd name="connsiteY159" fmla="*/ 950119 h 1066800"/>
                <a:gd name="connsiteX160" fmla="*/ 192961 w 1514475"/>
                <a:gd name="connsiteY160" fmla="*/ 928211 h 1066800"/>
                <a:gd name="connsiteX161" fmla="*/ 140574 w 1514475"/>
                <a:gd name="connsiteY161" fmla="*/ 950119 h 1066800"/>
                <a:gd name="connsiteX162" fmla="*/ 31036 w 1514475"/>
                <a:gd name="connsiteY162" fmla="*/ 986314 h 1066800"/>
                <a:gd name="connsiteX163" fmla="*/ 7224 w 1514475"/>
                <a:gd name="connsiteY163" fmla="*/ 981551 h 1066800"/>
                <a:gd name="connsiteX164" fmla="*/ 116761 w 1514475"/>
                <a:gd name="connsiteY164" fmla="*/ 923449 h 1066800"/>
                <a:gd name="connsiteX165" fmla="*/ 232966 w 1514475"/>
                <a:gd name="connsiteY165" fmla="*/ 871061 h 1066800"/>
                <a:gd name="connsiteX166" fmla="*/ 347266 w 1514475"/>
                <a:gd name="connsiteY166" fmla="*/ 845344 h 1066800"/>
                <a:gd name="connsiteX167" fmla="*/ 389176 w 1514475"/>
                <a:gd name="connsiteY167" fmla="*/ 834866 h 1066800"/>
                <a:gd name="connsiteX168" fmla="*/ 379651 w 1514475"/>
                <a:gd name="connsiteY168" fmla="*/ 783431 h 1066800"/>
                <a:gd name="connsiteX169" fmla="*/ 355839 w 1514475"/>
                <a:gd name="connsiteY169" fmla="*/ 748189 h 1066800"/>
                <a:gd name="connsiteX170" fmla="*/ 332979 w 1514475"/>
                <a:gd name="connsiteY170" fmla="*/ 723424 h 1066800"/>
                <a:gd name="connsiteX171" fmla="*/ 310119 w 1514475"/>
                <a:gd name="connsiteY171" fmla="*/ 633889 h 1066800"/>
                <a:gd name="connsiteX172" fmla="*/ 307261 w 1514475"/>
                <a:gd name="connsiteY172" fmla="*/ 567214 h 1066800"/>
                <a:gd name="connsiteX173" fmla="*/ 286306 w 1514475"/>
                <a:gd name="connsiteY173" fmla="*/ 545306 h 1066800"/>
                <a:gd name="connsiteX174" fmla="*/ 197724 w 1514475"/>
                <a:gd name="connsiteY174" fmla="*/ 531971 h 1066800"/>
                <a:gd name="connsiteX175" fmla="*/ 178674 w 1514475"/>
                <a:gd name="connsiteY175" fmla="*/ 511016 h 1066800"/>
                <a:gd name="connsiteX176" fmla="*/ 215821 w 1514475"/>
                <a:gd name="connsiteY176" fmla="*/ 471964 h 1066800"/>
                <a:gd name="connsiteX177" fmla="*/ 294879 w 1514475"/>
                <a:gd name="connsiteY177" fmla="*/ 438626 h 1066800"/>
                <a:gd name="connsiteX178" fmla="*/ 282496 w 1514475"/>
                <a:gd name="connsiteY178" fmla="*/ 436721 h 1066800"/>
                <a:gd name="connsiteX179" fmla="*/ 232014 w 1514475"/>
                <a:gd name="connsiteY179" fmla="*/ 432911 h 1066800"/>
                <a:gd name="connsiteX180" fmla="*/ 203439 w 1514475"/>
                <a:gd name="connsiteY180" fmla="*/ 431006 h 1066800"/>
                <a:gd name="connsiteX181" fmla="*/ 180579 w 1514475"/>
                <a:gd name="connsiteY181" fmla="*/ 427196 h 1066800"/>
                <a:gd name="connsiteX182" fmla="*/ 166291 w 1514475"/>
                <a:gd name="connsiteY182" fmla="*/ 421481 h 1066800"/>
                <a:gd name="connsiteX183" fmla="*/ 161529 w 1514475"/>
                <a:gd name="connsiteY183" fmla="*/ 411004 h 1066800"/>
                <a:gd name="connsiteX184" fmla="*/ 169149 w 1514475"/>
                <a:gd name="connsiteY184" fmla="*/ 403384 h 1066800"/>
                <a:gd name="connsiteX185" fmla="*/ 184389 w 1514475"/>
                <a:gd name="connsiteY185" fmla="*/ 404336 h 1066800"/>
                <a:gd name="connsiteX186" fmla="*/ 178674 w 1514475"/>
                <a:gd name="connsiteY186" fmla="*/ 394811 h 1066800"/>
                <a:gd name="connsiteX187" fmla="*/ 173911 w 1514475"/>
                <a:gd name="connsiteY187" fmla="*/ 385286 h 1066800"/>
                <a:gd name="connsiteX188" fmla="*/ 170101 w 1514475"/>
                <a:gd name="connsiteY188" fmla="*/ 374809 h 1066800"/>
                <a:gd name="connsiteX189" fmla="*/ 161529 w 1514475"/>
                <a:gd name="connsiteY189" fmla="*/ 332899 h 1066800"/>
                <a:gd name="connsiteX190" fmla="*/ 152956 w 1514475"/>
                <a:gd name="connsiteY190" fmla="*/ 323374 h 1066800"/>
                <a:gd name="connsiteX191" fmla="*/ 148194 w 1514475"/>
                <a:gd name="connsiteY191" fmla="*/ 313849 h 1066800"/>
                <a:gd name="connsiteX192" fmla="*/ 152956 w 1514475"/>
                <a:gd name="connsiteY192" fmla="*/ 305276 h 1066800"/>
                <a:gd name="connsiteX193" fmla="*/ 163434 w 1514475"/>
                <a:gd name="connsiteY193" fmla="*/ 306229 h 1066800"/>
                <a:gd name="connsiteX194" fmla="*/ 176769 w 1514475"/>
                <a:gd name="connsiteY194" fmla="*/ 312896 h 1066800"/>
                <a:gd name="connsiteX195" fmla="*/ 192009 w 1514475"/>
                <a:gd name="connsiteY195" fmla="*/ 318611 h 1066800"/>
                <a:gd name="connsiteX196" fmla="*/ 203439 w 1514475"/>
                <a:gd name="connsiteY196" fmla="*/ 320516 h 1066800"/>
                <a:gd name="connsiteX197" fmla="*/ 197724 w 1514475"/>
                <a:gd name="connsiteY197" fmla="*/ 313849 h 1066800"/>
                <a:gd name="connsiteX198" fmla="*/ 192009 w 1514475"/>
                <a:gd name="connsiteY198" fmla="*/ 303371 h 1066800"/>
                <a:gd name="connsiteX199" fmla="*/ 185341 w 1514475"/>
                <a:gd name="connsiteY199" fmla="*/ 289084 h 1066800"/>
                <a:gd name="connsiteX200" fmla="*/ 182484 w 1514475"/>
                <a:gd name="connsiteY200" fmla="*/ 282416 h 1066800"/>
                <a:gd name="connsiteX201" fmla="*/ 186294 w 1514475"/>
                <a:gd name="connsiteY201" fmla="*/ 272891 h 1066800"/>
                <a:gd name="connsiteX202" fmla="*/ 194866 w 1514475"/>
                <a:gd name="connsiteY202" fmla="*/ 272891 h 1066800"/>
                <a:gd name="connsiteX203" fmla="*/ 204391 w 1514475"/>
                <a:gd name="connsiteY203" fmla="*/ 280511 h 1066800"/>
                <a:gd name="connsiteX204" fmla="*/ 215821 w 1514475"/>
                <a:gd name="connsiteY204" fmla="*/ 294799 h 1066800"/>
                <a:gd name="connsiteX205" fmla="*/ 229156 w 1514475"/>
                <a:gd name="connsiteY205" fmla="*/ 308134 h 1066800"/>
                <a:gd name="connsiteX206" fmla="*/ 252969 w 1514475"/>
                <a:gd name="connsiteY206" fmla="*/ 327184 h 1066800"/>
                <a:gd name="connsiteX207" fmla="*/ 274876 w 1514475"/>
                <a:gd name="connsiteY207" fmla="*/ 337661 h 1066800"/>
                <a:gd name="connsiteX208" fmla="*/ 277734 w 1514475"/>
                <a:gd name="connsiteY208" fmla="*/ 337661 h 1066800"/>
                <a:gd name="connsiteX209" fmla="*/ 287259 w 1514475"/>
                <a:gd name="connsiteY209" fmla="*/ 333851 h 1066800"/>
                <a:gd name="connsiteX210" fmla="*/ 289164 w 1514475"/>
                <a:gd name="connsiteY210" fmla="*/ 330041 h 1066800"/>
                <a:gd name="connsiteX211" fmla="*/ 289164 w 1514475"/>
                <a:gd name="connsiteY211" fmla="*/ 325279 h 1066800"/>
                <a:gd name="connsiteX212" fmla="*/ 288211 w 1514475"/>
                <a:gd name="connsiteY212" fmla="*/ 309086 h 1066800"/>
                <a:gd name="connsiteX213" fmla="*/ 293926 w 1514475"/>
                <a:gd name="connsiteY213" fmla="*/ 292894 h 1066800"/>
                <a:gd name="connsiteX214" fmla="*/ 306309 w 1514475"/>
                <a:gd name="connsiteY214" fmla="*/ 291941 h 1066800"/>
                <a:gd name="connsiteX215" fmla="*/ 310119 w 1514475"/>
                <a:gd name="connsiteY215" fmla="*/ 300514 h 1066800"/>
                <a:gd name="connsiteX216" fmla="*/ 315834 w 1514475"/>
                <a:gd name="connsiteY216" fmla="*/ 350044 h 1066800"/>
                <a:gd name="connsiteX217" fmla="*/ 376794 w 1514475"/>
                <a:gd name="connsiteY217" fmla="*/ 364331 h 1066800"/>
                <a:gd name="connsiteX218" fmla="*/ 385366 w 1514475"/>
                <a:gd name="connsiteY218" fmla="*/ 358616 h 1066800"/>
                <a:gd name="connsiteX219" fmla="*/ 397749 w 1514475"/>
                <a:gd name="connsiteY219" fmla="*/ 346234 h 1066800"/>
                <a:gd name="connsiteX220" fmla="*/ 424419 w 1514475"/>
                <a:gd name="connsiteY220" fmla="*/ 312896 h 1066800"/>
                <a:gd name="connsiteX221" fmla="*/ 436801 w 1514475"/>
                <a:gd name="connsiteY221" fmla="*/ 286226 h 1066800"/>
                <a:gd name="connsiteX222" fmla="*/ 437754 w 1514475"/>
                <a:gd name="connsiteY222" fmla="*/ 284321 h 1066800"/>
                <a:gd name="connsiteX223" fmla="*/ 439659 w 1514475"/>
                <a:gd name="connsiteY223" fmla="*/ 265271 h 1066800"/>
                <a:gd name="connsiteX224" fmla="*/ 433944 w 1514475"/>
                <a:gd name="connsiteY224" fmla="*/ 246221 h 1066800"/>
                <a:gd name="connsiteX225" fmla="*/ 424419 w 1514475"/>
                <a:gd name="connsiteY225" fmla="*/ 232886 h 1066800"/>
                <a:gd name="connsiteX226" fmla="*/ 408226 w 1514475"/>
                <a:gd name="connsiteY226" fmla="*/ 215741 h 1066800"/>
                <a:gd name="connsiteX227" fmla="*/ 386319 w 1514475"/>
                <a:gd name="connsiteY227" fmla="*/ 205264 h 1066800"/>
                <a:gd name="connsiteX228" fmla="*/ 366316 w 1514475"/>
                <a:gd name="connsiteY228" fmla="*/ 198596 h 1066800"/>
                <a:gd name="connsiteX229" fmla="*/ 355839 w 1514475"/>
                <a:gd name="connsiteY229" fmla="*/ 195739 h 1066800"/>
                <a:gd name="connsiteX230" fmla="*/ 340599 w 1514475"/>
                <a:gd name="connsiteY230" fmla="*/ 192881 h 1066800"/>
                <a:gd name="connsiteX231" fmla="*/ 316786 w 1514475"/>
                <a:gd name="connsiteY231" fmla="*/ 189071 h 1066800"/>
                <a:gd name="connsiteX232" fmla="*/ 306309 w 1514475"/>
                <a:gd name="connsiteY232" fmla="*/ 187166 h 1066800"/>
                <a:gd name="connsiteX233" fmla="*/ 292021 w 1514475"/>
                <a:gd name="connsiteY233" fmla="*/ 179546 h 1066800"/>
                <a:gd name="connsiteX234" fmla="*/ 289164 w 1514475"/>
                <a:gd name="connsiteY234" fmla="*/ 170021 h 1066800"/>
                <a:gd name="connsiteX235" fmla="*/ 298689 w 1514475"/>
                <a:gd name="connsiteY235" fmla="*/ 160496 h 1066800"/>
                <a:gd name="connsiteX236" fmla="*/ 313929 w 1514475"/>
                <a:gd name="connsiteY236" fmla="*/ 158591 h 1066800"/>
                <a:gd name="connsiteX237" fmla="*/ 331074 w 1514475"/>
                <a:gd name="connsiteY237" fmla="*/ 160496 h 1066800"/>
                <a:gd name="connsiteX238" fmla="*/ 368221 w 1514475"/>
                <a:gd name="connsiteY238" fmla="*/ 140494 h 1066800"/>
                <a:gd name="connsiteX239" fmla="*/ 364411 w 1514475"/>
                <a:gd name="connsiteY239" fmla="*/ 131921 h 1066800"/>
                <a:gd name="connsiteX240" fmla="*/ 355839 w 1514475"/>
                <a:gd name="connsiteY240" fmla="*/ 103346 h 1066800"/>
                <a:gd name="connsiteX241" fmla="*/ 360601 w 1514475"/>
                <a:gd name="connsiteY241" fmla="*/ 93821 h 1066800"/>
                <a:gd name="connsiteX242" fmla="*/ 369174 w 1514475"/>
                <a:gd name="connsiteY242" fmla="*/ 92869 h 1066800"/>
                <a:gd name="connsiteX243" fmla="*/ 376794 w 1514475"/>
                <a:gd name="connsiteY243" fmla="*/ 97631 h 1066800"/>
                <a:gd name="connsiteX244" fmla="*/ 382509 w 1514475"/>
                <a:gd name="connsiteY244" fmla="*/ 108109 h 1066800"/>
                <a:gd name="connsiteX245" fmla="*/ 389176 w 1514475"/>
                <a:gd name="connsiteY245" fmla="*/ 120491 h 1066800"/>
                <a:gd name="connsiteX246" fmla="*/ 396796 w 1514475"/>
                <a:gd name="connsiteY246" fmla="*/ 130969 h 1066800"/>
                <a:gd name="connsiteX247" fmla="*/ 402511 w 1514475"/>
                <a:gd name="connsiteY247" fmla="*/ 137636 h 1066800"/>
                <a:gd name="connsiteX248" fmla="*/ 406321 w 1514475"/>
                <a:gd name="connsiteY248" fmla="*/ 136684 h 1066800"/>
                <a:gd name="connsiteX249" fmla="*/ 412989 w 1514475"/>
                <a:gd name="connsiteY249" fmla="*/ 136684 h 1066800"/>
                <a:gd name="connsiteX250" fmla="*/ 432039 w 1514475"/>
                <a:gd name="connsiteY250" fmla="*/ 139541 h 1066800"/>
                <a:gd name="connsiteX251" fmla="*/ 450136 w 1514475"/>
                <a:gd name="connsiteY251" fmla="*/ 143351 h 1066800"/>
                <a:gd name="connsiteX252" fmla="*/ 472996 w 1514475"/>
                <a:gd name="connsiteY252" fmla="*/ 147161 h 1066800"/>
                <a:gd name="connsiteX253" fmla="*/ 493951 w 1514475"/>
                <a:gd name="connsiteY253" fmla="*/ 147161 h 1066800"/>
                <a:gd name="connsiteX254" fmla="*/ 496809 w 1514475"/>
                <a:gd name="connsiteY254" fmla="*/ 143351 h 1066800"/>
                <a:gd name="connsiteX255" fmla="*/ 499666 w 1514475"/>
                <a:gd name="connsiteY255" fmla="*/ 135731 h 1066800"/>
                <a:gd name="connsiteX256" fmla="*/ 500619 w 1514475"/>
                <a:gd name="connsiteY256" fmla="*/ 134779 h 1066800"/>
                <a:gd name="connsiteX257" fmla="*/ 501571 w 1514475"/>
                <a:gd name="connsiteY257" fmla="*/ 127159 h 1066800"/>
                <a:gd name="connsiteX258" fmla="*/ 500619 w 1514475"/>
                <a:gd name="connsiteY258" fmla="*/ 118586 h 1066800"/>
                <a:gd name="connsiteX259" fmla="*/ 498714 w 1514475"/>
                <a:gd name="connsiteY259" fmla="*/ 111919 h 1066800"/>
                <a:gd name="connsiteX260" fmla="*/ 496809 w 1514475"/>
                <a:gd name="connsiteY260" fmla="*/ 109061 h 1066800"/>
                <a:gd name="connsiteX261" fmla="*/ 492046 w 1514475"/>
                <a:gd name="connsiteY261" fmla="*/ 105251 h 1066800"/>
                <a:gd name="connsiteX262" fmla="*/ 486331 w 1514475"/>
                <a:gd name="connsiteY262" fmla="*/ 99536 h 1066800"/>
                <a:gd name="connsiteX263" fmla="*/ 479664 w 1514475"/>
                <a:gd name="connsiteY263" fmla="*/ 95726 h 1066800"/>
                <a:gd name="connsiteX264" fmla="*/ 465376 w 1514475"/>
                <a:gd name="connsiteY264" fmla="*/ 92869 h 1066800"/>
                <a:gd name="connsiteX265" fmla="*/ 457756 w 1514475"/>
                <a:gd name="connsiteY265" fmla="*/ 88106 h 1066800"/>
                <a:gd name="connsiteX266" fmla="*/ 447279 w 1514475"/>
                <a:gd name="connsiteY266" fmla="*/ 78581 h 1066800"/>
                <a:gd name="connsiteX267" fmla="*/ 442516 w 1514475"/>
                <a:gd name="connsiteY267" fmla="*/ 71914 h 1066800"/>
                <a:gd name="connsiteX268" fmla="*/ 442516 w 1514475"/>
                <a:gd name="connsiteY268" fmla="*/ 63341 h 1066800"/>
                <a:gd name="connsiteX269" fmla="*/ 457756 w 1514475"/>
                <a:gd name="connsiteY269" fmla="*/ 57626 h 1066800"/>
                <a:gd name="connsiteX270" fmla="*/ 492046 w 1514475"/>
                <a:gd name="connsiteY270" fmla="*/ 76676 h 1066800"/>
                <a:gd name="connsiteX271" fmla="*/ 494904 w 1514475"/>
                <a:gd name="connsiteY271" fmla="*/ 77629 h 1066800"/>
                <a:gd name="connsiteX272" fmla="*/ 496809 w 1514475"/>
                <a:gd name="connsiteY272" fmla="*/ 77629 h 1066800"/>
                <a:gd name="connsiteX273" fmla="*/ 508239 w 1514475"/>
                <a:gd name="connsiteY273" fmla="*/ 70009 h 1066800"/>
                <a:gd name="connsiteX274" fmla="*/ 511096 w 1514475"/>
                <a:gd name="connsiteY274" fmla="*/ 62389 h 1066800"/>
                <a:gd name="connsiteX275" fmla="*/ 511096 w 1514475"/>
                <a:gd name="connsiteY275" fmla="*/ 61436 h 1066800"/>
                <a:gd name="connsiteX276" fmla="*/ 511096 w 1514475"/>
                <a:gd name="connsiteY276" fmla="*/ 52864 h 1066800"/>
                <a:gd name="connsiteX277" fmla="*/ 507286 w 1514475"/>
                <a:gd name="connsiteY277" fmla="*/ 46196 h 1066800"/>
                <a:gd name="connsiteX278" fmla="*/ 499666 w 1514475"/>
                <a:gd name="connsiteY278" fmla="*/ 37624 h 1066800"/>
                <a:gd name="connsiteX279" fmla="*/ 487284 w 1514475"/>
                <a:gd name="connsiteY279" fmla="*/ 22384 h 1066800"/>
                <a:gd name="connsiteX280" fmla="*/ 486331 w 1514475"/>
                <a:gd name="connsiteY280" fmla="*/ 15716 h 1066800"/>
                <a:gd name="connsiteX281" fmla="*/ 491094 w 1514475"/>
                <a:gd name="connsiteY281" fmla="*/ 10001 h 1066800"/>
                <a:gd name="connsiteX282" fmla="*/ 493951 w 1514475"/>
                <a:gd name="connsiteY282" fmla="*/ 10001 h 1066800"/>
                <a:gd name="connsiteX283" fmla="*/ 493951 w 1514475"/>
                <a:gd name="connsiteY283" fmla="*/ 10001 h 1066800"/>
                <a:gd name="connsiteX284" fmla="*/ 493951 w 1514475"/>
                <a:gd name="connsiteY284" fmla="*/ 10001 h 1066800"/>
                <a:gd name="connsiteX285" fmla="*/ 394891 w 1514475"/>
                <a:gd name="connsiteY285" fmla="*/ 174784 h 1066800"/>
                <a:gd name="connsiteX286" fmla="*/ 391081 w 1514475"/>
                <a:gd name="connsiteY286" fmla="*/ 177641 h 1066800"/>
                <a:gd name="connsiteX287" fmla="*/ 392034 w 1514475"/>
                <a:gd name="connsiteY287" fmla="*/ 181451 h 1066800"/>
                <a:gd name="connsiteX288" fmla="*/ 407274 w 1514475"/>
                <a:gd name="connsiteY288" fmla="*/ 191929 h 1066800"/>
                <a:gd name="connsiteX289" fmla="*/ 422514 w 1514475"/>
                <a:gd name="connsiteY289" fmla="*/ 198596 h 1066800"/>
                <a:gd name="connsiteX290" fmla="*/ 427276 w 1514475"/>
                <a:gd name="connsiteY290" fmla="*/ 199549 h 1066800"/>
                <a:gd name="connsiteX291" fmla="*/ 444421 w 1514475"/>
                <a:gd name="connsiteY291" fmla="*/ 198596 h 1066800"/>
                <a:gd name="connsiteX292" fmla="*/ 449184 w 1514475"/>
                <a:gd name="connsiteY292" fmla="*/ 198596 h 1066800"/>
                <a:gd name="connsiteX293" fmla="*/ 449184 w 1514475"/>
                <a:gd name="connsiteY293" fmla="*/ 199549 h 1066800"/>
                <a:gd name="connsiteX294" fmla="*/ 456804 w 1514475"/>
                <a:gd name="connsiteY294" fmla="*/ 204311 h 1066800"/>
                <a:gd name="connsiteX295" fmla="*/ 458709 w 1514475"/>
                <a:gd name="connsiteY295" fmla="*/ 207169 h 1066800"/>
                <a:gd name="connsiteX296" fmla="*/ 456804 w 1514475"/>
                <a:gd name="connsiteY296" fmla="*/ 211931 h 1066800"/>
                <a:gd name="connsiteX297" fmla="*/ 456804 w 1514475"/>
                <a:gd name="connsiteY297" fmla="*/ 212884 h 1066800"/>
                <a:gd name="connsiteX298" fmla="*/ 453946 w 1514475"/>
                <a:gd name="connsiteY298" fmla="*/ 220504 h 1066800"/>
                <a:gd name="connsiteX299" fmla="*/ 452994 w 1514475"/>
                <a:gd name="connsiteY299" fmla="*/ 227171 h 1066800"/>
                <a:gd name="connsiteX300" fmla="*/ 452994 w 1514475"/>
                <a:gd name="connsiteY300" fmla="*/ 230981 h 1066800"/>
                <a:gd name="connsiteX301" fmla="*/ 456804 w 1514475"/>
                <a:gd name="connsiteY301" fmla="*/ 240506 h 1066800"/>
                <a:gd name="connsiteX302" fmla="*/ 462519 w 1514475"/>
                <a:gd name="connsiteY302" fmla="*/ 268129 h 1066800"/>
                <a:gd name="connsiteX303" fmla="*/ 463471 w 1514475"/>
                <a:gd name="connsiteY303" fmla="*/ 273844 h 1066800"/>
                <a:gd name="connsiteX304" fmla="*/ 479664 w 1514475"/>
                <a:gd name="connsiteY304" fmla="*/ 266224 h 1066800"/>
                <a:gd name="connsiteX305" fmla="*/ 488236 w 1514475"/>
                <a:gd name="connsiteY305" fmla="*/ 260509 h 1066800"/>
                <a:gd name="connsiteX306" fmla="*/ 495856 w 1514475"/>
                <a:gd name="connsiteY306" fmla="*/ 259556 h 1066800"/>
                <a:gd name="connsiteX307" fmla="*/ 502524 w 1514475"/>
                <a:gd name="connsiteY307" fmla="*/ 268129 h 1066800"/>
                <a:gd name="connsiteX308" fmla="*/ 501571 w 1514475"/>
                <a:gd name="connsiteY308" fmla="*/ 273844 h 1066800"/>
                <a:gd name="connsiteX309" fmla="*/ 499666 w 1514475"/>
                <a:gd name="connsiteY309" fmla="*/ 276701 h 1066800"/>
                <a:gd name="connsiteX310" fmla="*/ 493951 w 1514475"/>
                <a:gd name="connsiteY310" fmla="*/ 283369 h 1066800"/>
                <a:gd name="connsiteX311" fmla="*/ 478711 w 1514475"/>
                <a:gd name="connsiteY311" fmla="*/ 296704 h 1066800"/>
                <a:gd name="connsiteX312" fmla="*/ 463471 w 1514475"/>
                <a:gd name="connsiteY312" fmla="*/ 310991 h 1066800"/>
                <a:gd name="connsiteX313" fmla="*/ 438706 w 1514475"/>
                <a:gd name="connsiteY313" fmla="*/ 339566 h 1066800"/>
                <a:gd name="connsiteX314" fmla="*/ 423466 w 1514475"/>
                <a:gd name="connsiteY314" fmla="*/ 359569 h 1066800"/>
                <a:gd name="connsiteX315" fmla="*/ 416799 w 1514475"/>
                <a:gd name="connsiteY315" fmla="*/ 367189 h 1066800"/>
                <a:gd name="connsiteX316" fmla="*/ 417751 w 1514475"/>
                <a:gd name="connsiteY316" fmla="*/ 367189 h 1066800"/>
                <a:gd name="connsiteX317" fmla="*/ 482521 w 1514475"/>
                <a:gd name="connsiteY317" fmla="*/ 343376 h 1066800"/>
                <a:gd name="connsiteX318" fmla="*/ 504429 w 1514475"/>
                <a:gd name="connsiteY318" fmla="*/ 330041 h 1066800"/>
                <a:gd name="connsiteX319" fmla="*/ 527289 w 1514475"/>
                <a:gd name="connsiteY319" fmla="*/ 308134 h 1066800"/>
                <a:gd name="connsiteX320" fmla="*/ 538719 w 1514475"/>
                <a:gd name="connsiteY320" fmla="*/ 288131 h 1066800"/>
                <a:gd name="connsiteX321" fmla="*/ 541576 w 1514475"/>
                <a:gd name="connsiteY321" fmla="*/ 280511 h 1066800"/>
                <a:gd name="connsiteX322" fmla="*/ 542529 w 1514475"/>
                <a:gd name="connsiteY322" fmla="*/ 255746 h 1066800"/>
                <a:gd name="connsiteX323" fmla="*/ 523479 w 1514475"/>
                <a:gd name="connsiteY323" fmla="*/ 212884 h 1066800"/>
                <a:gd name="connsiteX324" fmla="*/ 497761 w 1514475"/>
                <a:gd name="connsiteY324" fmla="*/ 193834 h 1066800"/>
                <a:gd name="connsiteX325" fmla="*/ 466329 w 1514475"/>
                <a:gd name="connsiteY325" fmla="*/ 181451 h 1066800"/>
                <a:gd name="connsiteX326" fmla="*/ 456804 w 1514475"/>
                <a:gd name="connsiteY326" fmla="*/ 179546 h 1066800"/>
                <a:gd name="connsiteX327" fmla="*/ 428229 w 1514475"/>
                <a:gd name="connsiteY327" fmla="*/ 174784 h 1066800"/>
                <a:gd name="connsiteX328" fmla="*/ 423466 w 1514475"/>
                <a:gd name="connsiteY328" fmla="*/ 174784 h 1066800"/>
                <a:gd name="connsiteX329" fmla="*/ 418704 w 1514475"/>
                <a:gd name="connsiteY329" fmla="*/ 174784 h 1066800"/>
                <a:gd name="connsiteX330" fmla="*/ 414894 w 1514475"/>
                <a:gd name="connsiteY330" fmla="*/ 175736 h 1066800"/>
                <a:gd name="connsiteX331" fmla="*/ 402511 w 1514475"/>
                <a:gd name="connsiteY331" fmla="*/ 175736 h 1066800"/>
                <a:gd name="connsiteX332" fmla="*/ 394891 w 1514475"/>
                <a:gd name="connsiteY332" fmla="*/ 174784 h 1066800"/>
                <a:gd name="connsiteX333" fmla="*/ 394891 w 1514475"/>
                <a:gd name="connsiteY333" fmla="*/ 174784 h 1066800"/>
                <a:gd name="connsiteX334" fmla="*/ 192009 w 1514475"/>
                <a:gd name="connsiteY334" fmla="*/ 347186 h 1066800"/>
                <a:gd name="connsiteX335" fmla="*/ 194866 w 1514475"/>
                <a:gd name="connsiteY335" fmla="*/ 374809 h 1066800"/>
                <a:gd name="connsiteX336" fmla="*/ 213916 w 1514475"/>
                <a:gd name="connsiteY336" fmla="*/ 403384 h 1066800"/>
                <a:gd name="connsiteX337" fmla="*/ 222489 w 1514475"/>
                <a:gd name="connsiteY337" fmla="*/ 409099 h 1066800"/>
                <a:gd name="connsiteX338" fmla="*/ 229156 w 1514475"/>
                <a:gd name="connsiteY338" fmla="*/ 411004 h 1066800"/>
                <a:gd name="connsiteX339" fmla="*/ 232966 w 1514475"/>
                <a:gd name="connsiteY339" fmla="*/ 411956 h 1066800"/>
                <a:gd name="connsiteX340" fmla="*/ 234871 w 1514475"/>
                <a:gd name="connsiteY340" fmla="*/ 412909 h 1066800"/>
                <a:gd name="connsiteX341" fmla="*/ 238681 w 1514475"/>
                <a:gd name="connsiteY341" fmla="*/ 411956 h 1066800"/>
                <a:gd name="connsiteX342" fmla="*/ 234871 w 1514475"/>
                <a:gd name="connsiteY342" fmla="*/ 401479 h 1066800"/>
                <a:gd name="connsiteX343" fmla="*/ 228204 w 1514475"/>
                <a:gd name="connsiteY343" fmla="*/ 387191 h 1066800"/>
                <a:gd name="connsiteX344" fmla="*/ 228204 w 1514475"/>
                <a:gd name="connsiteY344" fmla="*/ 383381 h 1066800"/>
                <a:gd name="connsiteX345" fmla="*/ 232966 w 1514475"/>
                <a:gd name="connsiteY345" fmla="*/ 378619 h 1066800"/>
                <a:gd name="connsiteX346" fmla="*/ 243444 w 1514475"/>
                <a:gd name="connsiteY346" fmla="*/ 377666 h 1066800"/>
                <a:gd name="connsiteX347" fmla="*/ 246301 w 1514475"/>
                <a:gd name="connsiteY347" fmla="*/ 378619 h 1066800"/>
                <a:gd name="connsiteX348" fmla="*/ 258684 w 1514475"/>
                <a:gd name="connsiteY348" fmla="*/ 386239 h 1066800"/>
                <a:gd name="connsiteX349" fmla="*/ 270114 w 1514475"/>
                <a:gd name="connsiteY349" fmla="*/ 395764 h 1066800"/>
                <a:gd name="connsiteX350" fmla="*/ 278686 w 1514475"/>
                <a:gd name="connsiteY350" fmla="*/ 406241 h 1066800"/>
                <a:gd name="connsiteX351" fmla="*/ 281544 w 1514475"/>
                <a:gd name="connsiteY351" fmla="*/ 410051 h 1066800"/>
                <a:gd name="connsiteX352" fmla="*/ 325359 w 1514475"/>
                <a:gd name="connsiteY352" fmla="*/ 420529 h 1066800"/>
                <a:gd name="connsiteX353" fmla="*/ 335836 w 1514475"/>
                <a:gd name="connsiteY353" fmla="*/ 421481 h 1066800"/>
                <a:gd name="connsiteX354" fmla="*/ 342504 w 1514475"/>
                <a:gd name="connsiteY354" fmla="*/ 421481 h 1066800"/>
                <a:gd name="connsiteX355" fmla="*/ 340599 w 1514475"/>
                <a:gd name="connsiteY355" fmla="*/ 411956 h 1066800"/>
                <a:gd name="connsiteX356" fmla="*/ 334884 w 1514475"/>
                <a:gd name="connsiteY356" fmla="*/ 401479 h 1066800"/>
                <a:gd name="connsiteX357" fmla="*/ 321549 w 1514475"/>
                <a:gd name="connsiteY357" fmla="*/ 390049 h 1066800"/>
                <a:gd name="connsiteX358" fmla="*/ 302499 w 1514475"/>
                <a:gd name="connsiteY358" fmla="*/ 379571 h 1066800"/>
                <a:gd name="connsiteX359" fmla="*/ 263446 w 1514475"/>
                <a:gd name="connsiteY359" fmla="*/ 365284 h 1066800"/>
                <a:gd name="connsiteX360" fmla="*/ 255826 w 1514475"/>
                <a:gd name="connsiteY360" fmla="*/ 363379 h 1066800"/>
                <a:gd name="connsiteX361" fmla="*/ 250111 w 1514475"/>
                <a:gd name="connsiteY361" fmla="*/ 361474 h 1066800"/>
                <a:gd name="connsiteX362" fmla="*/ 237729 w 1514475"/>
                <a:gd name="connsiteY362" fmla="*/ 358616 h 1066800"/>
                <a:gd name="connsiteX363" fmla="*/ 207249 w 1514475"/>
                <a:gd name="connsiteY363" fmla="*/ 350996 h 1066800"/>
                <a:gd name="connsiteX364" fmla="*/ 192009 w 1514475"/>
                <a:gd name="connsiteY364" fmla="*/ 347186 h 1066800"/>
                <a:gd name="connsiteX365" fmla="*/ 192009 w 1514475"/>
                <a:gd name="connsiteY365" fmla="*/ 347186 h 106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</a:cxnLst>
              <a:rect l="l" t="t" r="r" b="b"/>
              <a:pathLst>
                <a:path w="1514475" h="1066800">
                  <a:moveTo>
                    <a:pt x="493951" y="10001"/>
                  </a:moveTo>
                  <a:cubicBezTo>
                    <a:pt x="496809" y="10001"/>
                    <a:pt x="498714" y="10001"/>
                    <a:pt x="500619" y="10001"/>
                  </a:cubicBezTo>
                  <a:cubicBezTo>
                    <a:pt x="502524" y="10954"/>
                    <a:pt x="503476" y="11906"/>
                    <a:pt x="505381" y="12859"/>
                  </a:cubicBezTo>
                  <a:cubicBezTo>
                    <a:pt x="508239" y="13811"/>
                    <a:pt x="509191" y="15716"/>
                    <a:pt x="511096" y="17621"/>
                  </a:cubicBezTo>
                  <a:cubicBezTo>
                    <a:pt x="513954" y="21431"/>
                    <a:pt x="519669" y="24289"/>
                    <a:pt x="524431" y="26194"/>
                  </a:cubicBezTo>
                  <a:lnTo>
                    <a:pt x="526336" y="25241"/>
                  </a:lnTo>
                  <a:lnTo>
                    <a:pt x="527289" y="24289"/>
                  </a:lnTo>
                  <a:cubicBezTo>
                    <a:pt x="528242" y="23336"/>
                    <a:pt x="529194" y="21431"/>
                    <a:pt x="529194" y="20479"/>
                  </a:cubicBezTo>
                  <a:cubicBezTo>
                    <a:pt x="532051" y="14764"/>
                    <a:pt x="535861" y="10954"/>
                    <a:pt x="541576" y="8096"/>
                  </a:cubicBezTo>
                  <a:cubicBezTo>
                    <a:pt x="543481" y="7144"/>
                    <a:pt x="546339" y="7144"/>
                    <a:pt x="549196" y="7144"/>
                  </a:cubicBezTo>
                  <a:cubicBezTo>
                    <a:pt x="550149" y="7144"/>
                    <a:pt x="550149" y="7144"/>
                    <a:pt x="551101" y="7144"/>
                  </a:cubicBezTo>
                  <a:cubicBezTo>
                    <a:pt x="553959" y="8096"/>
                    <a:pt x="555864" y="10001"/>
                    <a:pt x="557769" y="11906"/>
                  </a:cubicBezTo>
                  <a:cubicBezTo>
                    <a:pt x="558721" y="12859"/>
                    <a:pt x="559674" y="14764"/>
                    <a:pt x="559674" y="15716"/>
                  </a:cubicBezTo>
                  <a:cubicBezTo>
                    <a:pt x="559674" y="19526"/>
                    <a:pt x="559674" y="22384"/>
                    <a:pt x="558721" y="25241"/>
                  </a:cubicBezTo>
                  <a:lnTo>
                    <a:pt x="553959" y="42386"/>
                  </a:lnTo>
                  <a:cubicBezTo>
                    <a:pt x="553959" y="43339"/>
                    <a:pt x="553959" y="43339"/>
                    <a:pt x="553006" y="44291"/>
                  </a:cubicBezTo>
                  <a:cubicBezTo>
                    <a:pt x="552054" y="47149"/>
                    <a:pt x="552054" y="50006"/>
                    <a:pt x="551101" y="52864"/>
                  </a:cubicBezTo>
                  <a:cubicBezTo>
                    <a:pt x="548244" y="60484"/>
                    <a:pt x="543481" y="68104"/>
                    <a:pt x="538719" y="75724"/>
                  </a:cubicBezTo>
                  <a:cubicBezTo>
                    <a:pt x="534909" y="83344"/>
                    <a:pt x="531099" y="90964"/>
                    <a:pt x="528242" y="98584"/>
                  </a:cubicBezTo>
                  <a:cubicBezTo>
                    <a:pt x="527289" y="101441"/>
                    <a:pt x="527289" y="104299"/>
                    <a:pt x="527289" y="107156"/>
                  </a:cubicBezTo>
                  <a:cubicBezTo>
                    <a:pt x="526336" y="110014"/>
                    <a:pt x="526336" y="113824"/>
                    <a:pt x="526336" y="116681"/>
                  </a:cubicBezTo>
                  <a:cubicBezTo>
                    <a:pt x="527289" y="124301"/>
                    <a:pt x="526336" y="129064"/>
                    <a:pt x="527289" y="135731"/>
                  </a:cubicBezTo>
                  <a:cubicBezTo>
                    <a:pt x="527289" y="132874"/>
                    <a:pt x="527289" y="134779"/>
                    <a:pt x="527289" y="136684"/>
                  </a:cubicBezTo>
                  <a:cubicBezTo>
                    <a:pt x="527289" y="140494"/>
                    <a:pt x="528242" y="144304"/>
                    <a:pt x="527289" y="149066"/>
                  </a:cubicBezTo>
                  <a:cubicBezTo>
                    <a:pt x="527289" y="150971"/>
                    <a:pt x="526336" y="152876"/>
                    <a:pt x="526336" y="153829"/>
                  </a:cubicBezTo>
                  <a:cubicBezTo>
                    <a:pt x="526336" y="156686"/>
                    <a:pt x="525384" y="160496"/>
                    <a:pt x="524431" y="163354"/>
                  </a:cubicBezTo>
                  <a:cubicBezTo>
                    <a:pt x="524431" y="164306"/>
                    <a:pt x="523479" y="165259"/>
                    <a:pt x="523479" y="167164"/>
                  </a:cubicBezTo>
                  <a:lnTo>
                    <a:pt x="529194" y="172879"/>
                  </a:lnTo>
                  <a:cubicBezTo>
                    <a:pt x="531099" y="174784"/>
                    <a:pt x="532051" y="176689"/>
                    <a:pt x="533956" y="177641"/>
                  </a:cubicBezTo>
                  <a:cubicBezTo>
                    <a:pt x="536814" y="179546"/>
                    <a:pt x="538719" y="181451"/>
                    <a:pt x="540624" y="183356"/>
                  </a:cubicBezTo>
                  <a:cubicBezTo>
                    <a:pt x="543481" y="185261"/>
                    <a:pt x="546339" y="187166"/>
                    <a:pt x="549196" y="189071"/>
                  </a:cubicBezTo>
                  <a:cubicBezTo>
                    <a:pt x="550149" y="190024"/>
                    <a:pt x="552054" y="190976"/>
                    <a:pt x="553959" y="190976"/>
                  </a:cubicBezTo>
                  <a:cubicBezTo>
                    <a:pt x="555864" y="191929"/>
                    <a:pt x="558721" y="191929"/>
                    <a:pt x="560626" y="190976"/>
                  </a:cubicBezTo>
                  <a:cubicBezTo>
                    <a:pt x="564436" y="190976"/>
                    <a:pt x="567294" y="190024"/>
                    <a:pt x="570151" y="188119"/>
                  </a:cubicBezTo>
                  <a:cubicBezTo>
                    <a:pt x="573961" y="187166"/>
                    <a:pt x="576819" y="185261"/>
                    <a:pt x="579676" y="184309"/>
                  </a:cubicBezTo>
                  <a:cubicBezTo>
                    <a:pt x="579676" y="184309"/>
                    <a:pt x="580629" y="183356"/>
                    <a:pt x="582534" y="183356"/>
                  </a:cubicBezTo>
                  <a:cubicBezTo>
                    <a:pt x="583486" y="182404"/>
                    <a:pt x="585392" y="181451"/>
                    <a:pt x="586344" y="180499"/>
                  </a:cubicBezTo>
                  <a:cubicBezTo>
                    <a:pt x="587296" y="179546"/>
                    <a:pt x="589201" y="178594"/>
                    <a:pt x="590154" y="177641"/>
                  </a:cubicBezTo>
                  <a:cubicBezTo>
                    <a:pt x="592059" y="175736"/>
                    <a:pt x="593964" y="174784"/>
                    <a:pt x="595869" y="172879"/>
                  </a:cubicBezTo>
                  <a:cubicBezTo>
                    <a:pt x="597774" y="170974"/>
                    <a:pt x="599679" y="169069"/>
                    <a:pt x="600631" y="168116"/>
                  </a:cubicBezTo>
                  <a:cubicBezTo>
                    <a:pt x="601584" y="167164"/>
                    <a:pt x="602536" y="166211"/>
                    <a:pt x="604442" y="164306"/>
                  </a:cubicBezTo>
                  <a:cubicBezTo>
                    <a:pt x="607299" y="161449"/>
                    <a:pt x="609204" y="158591"/>
                    <a:pt x="611109" y="155734"/>
                  </a:cubicBezTo>
                  <a:cubicBezTo>
                    <a:pt x="615871" y="148114"/>
                    <a:pt x="620634" y="140494"/>
                    <a:pt x="622539" y="131921"/>
                  </a:cubicBezTo>
                  <a:cubicBezTo>
                    <a:pt x="622539" y="130969"/>
                    <a:pt x="623492" y="129064"/>
                    <a:pt x="624444" y="127159"/>
                  </a:cubicBezTo>
                  <a:cubicBezTo>
                    <a:pt x="625396" y="125254"/>
                    <a:pt x="625396" y="123349"/>
                    <a:pt x="625396" y="121444"/>
                  </a:cubicBezTo>
                  <a:cubicBezTo>
                    <a:pt x="626349" y="115729"/>
                    <a:pt x="628254" y="110014"/>
                    <a:pt x="629206" y="103346"/>
                  </a:cubicBezTo>
                  <a:cubicBezTo>
                    <a:pt x="630159" y="100489"/>
                    <a:pt x="631111" y="98584"/>
                    <a:pt x="633017" y="96679"/>
                  </a:cubicBezTo>
                  <a:cubicBezTo>
                    <a:pt x="633969" y="94774"/>
                    <a:pt x="633969" y="93821"/>
                    <a:pt x="634921" y="92869"/>
                  </a:cubicBezTo>
                  <a:cubicBezTo>
                    <a:pt x="635874" y="90964"/>
                    <a:pt x="637779" y="89059"/>
                    <a:pt x="639684" y="87154"/>
                  </a:cubicBezTo>
                  <a:cubicBezTo>
                    <a:pt x="641589" y="85249"/>
                    <a:pt x="642542" y="84296"/>
                    <a:pt x="644446" y="82391"/>
                  </a:cubicBezTo>
                  <a:cubicBezTo>
                    <a:pt x="646351" y="83344"/>
                    <a:pt x="648256" y="83344"/>
                    <a:pt x="650161" y="83344"/>
                  </a:cubicBezTo>
                  <a:cubicBezTo>
                    <a:pt x="651114" y="83344"/>
                    <a:pt x="651114" y="83344"/>
                    <a:pt x="652067" y="83344"/>
                  </a:cubicBezTo>
                  <a:cubicBezTo>
                    <a:pt x="653019" y="84296"/>
                    <a:pt x="653971" y="84296"/>
                    <a:pt x="653971" y="84296"/>
                  </a:cubicBezTo>
                  <a:cubicBezTo>
                    <a:pt x="654924" y="85249"/>
                    <a:pt x="654924" y="85249"/>
                    <a:pt x="655876" y="86201"/>
                  </a:cubicBezTo>
                  <a:cubicBezTo>
                    <a:pt x="656829" y="88106"/>
                    <a:pt x="656829" y="89059"/>
                    <a:pt x="657781" y="89059"/>
                  </a:cubicBezTo>
                  <a:cubicBezTo>
                    <a:pt x="657781" y="89059"/>
                    <a:pt x="658734" y="90011"/>
                    <a:pt x="658734" y="90964"/>
                  </a:cubicBezTo>
                  <a:cubicBezTo>
                    <a:pt x="658734" y="92869"/>
                    <a:pt x="658734" y="95726"/>
                    <a:pt x="657781" y="97631"/>
                  </a:cubicBezTo>
                  <a:cubicBezTo>
                    <a:pt x="656829" y="107156"/>
                    <a:pt x="654924" y="115729"/>
                    <a:pt x="653019" y="125254"/>
                  </a:cubicBezTo>
                  <a:lnTo>
                    <a:pt x="650161" y="135731"/>
                  </a:lnTo>
                  <a:cubicBezTo>
                    <a:pt x="649209" y="138589"/>
                    <a:pt x="649209" y="142399"/>
                    <a:pt x="651114" y="145256"/>
                  </a:cubicBezTo>
                  <a:cubicBezTo>
                    <a:pt x="651114" y="146209"/>
                    <a:pt x="652067" y="147161"/>
                    <a:pt x="653019" y="148114"/>
                  </a:cubicBezTo>
                  <a:cubicBezTo>
                    <a:pt x="653971" y="149066"/>
                    <a:pt x="655876" y="150019"/>
                    <a:pt x="656829" y="150019"/>
                  </a:cubicBezTo>
                  <a:cubicBezTo>
                    <a:pt x="658734" y="150019"/>
                    <a:pt x="659686" y="150019"/>
                    <a:pt x="661592" y="150019"/>
                  </a:cubicBezTo>
                  <a:cubicBezTo>
                    <a:pt x="664449" y="150019"/>
                    <a:pt x="666354" y="150019"/>
                    <a:pt x="669211" y="149066"/>
                  </a:cubicBezTo>
                  <a:cubicBezTo>
                    <a:pt x="672069" y="148114"/>
                    <a:pt x="674926" y="147161"/>
                    <a:pt x="677784" y="145256"/>
                  </a:cubicBezTo>
                  <a:cubicBezTo>
                    <a:pt x="684451" y="142399"/>
                    <a:pt x="690167" y="139541"/>
                    <a:pt x="695881" y="134779"/>
                  </a:cubicBezTo>
                  <a:cubicBezTo>
                    <a:pt x="700644" y="131921"/>
                    <a:pt x="705406" y="129064"/>
                    <a:pt x="711121" y="126206"/>
                  </a:cubicBezTo>
                  <a:cubicBezTo>
                    <a:pt x="712074" y="125254"/>
                    <a:pt x="713026" y="125254"/>
                    <a:pt x="714931" y="125254"/>
                  </a:cubicBezTo>
                  <a:cubicBezTo>
                    <a:pt x="715884" y="126206"/>
                    <a:pt x="716836" y="126206"/>
                    <a:pt x="717789" y="127159"/>
                  </a:cubicBezTo>
                  <a:cubicBezTo>
                    <a:pt x="718742" y="128111"/>
                    <a:pt x="719694" y="128111"/>
                    <a:pt x="719694" y="129064"/>
                  </a:cubicBezTo>
                  <a:cubicBezTo>
                    <a:pt x="720646" y="130969"/>
                    <a:pt x="720646" y="131921"/>
                    <a:pt x="720646" y="133826"/>
                  </a:cubicBezTo>
                  <a:cubicBezTo>
                    <a:pt x="720646" y="135731"/>
                    <a:pt x="719694" y="136684"/>
                    <a:pt x="719694" y="138589"/>
                  </a:cubicBezTo>
                  <a:cubicBezTo>
                    <a:pt x="719694" y="138589"/>
                    <a:pt x="719694" y="139541"/>
                    <a:pt x="719694" y="139541"/>
                  </a:cubicBezTo>
                  <a:cubicBezTo>
                    <a:pt x="719694" y="141446"/>
                    <a:pt x="718742" y="142399"/>
                    <a:pt x="718742" y="144304"/>
                  </a:cubicBezTo>
                  <a:cubicBezTo>
                    <a:pt x="718742" y="144304"/>
                    <a:pt x="718742" y="144304"/>
                    <a:pt x="718742" y="145256"/>
                  </a:cubicBezTo>
                  <a:cubicBezTo>
                    <a:pt x="718742" y="146209"/>
                    <a:pt x="718742" y="147161"/>
                    <a:pt x="718742" y="148114"/>
                  </a:cubicBezTo>
                  <a:cubicBezTo>
                    <a:pt x="717789" y="149066"/>
                    <a:pt x="716836" y="150019"/>
                    <a:pt x="715884" y="150971"/>
                  </a:cubicBezTo>
                  <a:cubicBezTo>
                    <a:pt x="714931" y="152876"/>
                    <a:pt x="713979" y="153829"/>
                    <a:pt x="713026" y="155734"/>
                  </a:cubicBezTo>
                  <a:cubicBezTo>
                    <a:pt x="712074" y="156686"/>
                    <a:pt x="711121" y="158591"/>
                    <a:pt x="709217" y="159544"/>
                  </a:cubicBezTo>
                  <a:cubicBezTo>
                    <a:pt x="707311" y="161449"/>
                    <a:pt x="704454" y="163354"/>
                    <a:pt x="702549" y="165259"/>
                  </a:cubicBezTo>
                  <a:cubicBezTo>
                    <a:pt x="698739" y="168116"/>
                    <a:pt x="695881" y="170021"/>
                    <a:pt x="692071" y="171926"/>
                  </a:cubicBezTo>
                  <a:cubicBezTo>
                    <a:pt x="688261" y="173831"/>
                    <a:pt x="684451" y="174784"/>
                    <a:pt x="680642" y="175736"/>
                  </a:cubicBezTo>
                  <a:cubicBezTo>
                    <a:pt x="678736" y="175736"/>
                    <a:pt x="678736" y="176689"/>
                    <a:pt x="676831" y="176689"/>
                  </a:cubicBezTo>
                  <a:cubicBezTo>
                    <a:pt x="673974" y="176689"/>
                    <a:pt x="671117" y="176689"/>
                    <a:pt x="668259" y="177641"/>
                  </a:cubicBezTo>
                  <a:cubicBezTo>
                    <a:pt x="665401" y="178594"/>
                    <a:pt x="661592" y="178594"/>
                    <a:pt x="657781" y="179546"/>
                  </a:cubicBezTo>
                  <a:cubicBezTo>
                    <a:pt x="654924" y="180499"/>
                    <a:pt x="651114" y="180499"/>
                    <a:pt x="648256" y="181451"/>
                  </a:cubicBezTo>
                  <a:cubicBezTo>
                    <a:pt x="646351" y="182404"/>
                    <a:pt x="643494" y="183356"/>
                    <a:pt x="640636" y="184309"/>
                  </a:cubicBezTo>
                  <a:cubicBezTo>
                    <a:pt x="637779" y="185261"/>
                    <a:pt x="635874" y="186214"/>
                    <a:pt x="633017" y="186214"/>
                  </a:cubicBezTo>
                  <a:cubicBezTo>
                    <a:pt x="630159" y="187166"/>
                    <a:pt x="627301" y="188119"/>
                    <a:pt x="625396" y="189071"/>
                  </a:cubicBezTo>
                  <a:cubicBezTo>
                    <a:pt x="616824" y="192881"/>
                    <a:pt x="609204" y="196691"/>
                    <a:pt x="601584" y="201454"/>
                  </a:cubicBezTo>
                  <a:cubicBezTo>
                    <a:pt x="593011" y="207169"/>
                    <a:pt x="585392" y="215741"/>
                    <a:pt x="580629" y="225266"/>
                  </a:cubicBezTo>
                  <a:cubicBezTo>
                    <a:pt x="579676" y="228124"/>
                    <a:pt x="578724" y="230029"/>
                    <a:pt x="577771" y="232886"/>
                  </a:cubicBezTo>
                  <a:cubicBezTo>
                    <a:pt x="576819" y="235744"/>
                    <a:pt x="575867" y="238601"/>
                    <a:pt x="575867" y="241459"/>
                  </a:cubicBezTo>
                  <a:cubicBezTo>
                    <a:pt x="575867" y="246221"/>
                    <a:pt x="575867" y="250984"/>
                    <a:pt x="575867" y="255746"/>
                  </a:cubicBezTo>
                  <a:cubicBezTo>
                    <a:pt x="575867" y="260509"/>
                    <a:pt x="575867" y="265271"/>
                    <a:pt x="575867" y="270034"/>
                  </a:cubicBezTo>
                  <a:cubicBezTo>
                    <a:pt x="575867" y="271939"/>
                    <a:pt x="575867" y="273844"/>
                    <a:pt x="574914" y="275749"/>
                  </a:cubicBezTo>
                  <a:cubicBezTo>
                    <a:pt x="573961" y="279559"/>
                    <a:pt x="573961" y="283369"/>
                    <a:pt x="573009" y="287179"/>
                  </a:cubicBezTo>
                  <a:cubicBezTo>
                    <a:pt x="573009" y="288131"/>
                    <a:pt x="572056" y="289084"/>
                    <a:pt x="572056" y="290036"/>
                  </a:cubicBezTo>
                  <a:cubicBezTo>
                    <a:pt x="568246" y="304324"/>
                    <a:pt x="561579" y="316706"/>
                    <a:pt x="551101" y="328136"/>
                  </a:cubicBezTo>
                  <a:lnTo>
                    <a:pt x="540624" y="338614"/>
                  </a:lnTo>
                  <a:lnTo>
                    <a:pt x="530146" y="348139"/>
                  </a:lnTo>
                  <a:cubicBezTo>
                    <a:pt x="520621" y="355759"/>
                    <a:pt x="509191" y="363379"/>
                    <a:pt x="497761" y="368141"/>
                  </a:cubicBezTo>
                  <a:cubicBezTo>
                    <a:pt x="492046" y="370046"/>
                    <a:pt x="484426" y="373856"/>
                    <a:pt x="475854" y="377666"/>
                  </a:cubicBezTo>
                  <a:cubicBezTo>
                    <a:pt x="424419" y="400526"/>
                    <a:pt x="418704" y="415766"/>
                    <a:pt x="399654" y="425291"/>
                  </a:cubicBezTo>
                  <a:lnTo>
                    <a:pt x="397749" y="423386"/>
                  </a:lnTo>
                  <a:cubicBezTo>
                    <a:pt x="397749" y="428149"/>
                    <a:pt x="397749" y="430054"/>
                    <a:pt x="398701" y="431006"/>
                  </a:cubicBezTo>
                  <a:cubicBezTo>
                    <a:pt x="403464" y="432911"/>
                    <a:pt x="441564" y="506254"/>
                    <a:pt x="458709" y="544354"/>
                  </a:cubicBezTo>
                  <a:cubicBezTo>
                    <a:pt x="488236" y="611981"/>
                    <a:pt x="515859" y="636746"/>
                    <a:pt x="556817" y="634841"/>
                  </a:cubicBezTo>
                  <a:cubicBezTo>
                    <a:pt x="579676" y="633889"/>
                    <a:pt x="621586" y="655796"/>
                    <a:pt x="643494" y="680561"/>
                  </a:cubicBezTo>
                  <a:cubicBezTo>
                    <a:pt x="653019" y="691991"/>
                    <a:pt x="709217" y="699611"/>
                    <a:pt x="759699" y="696754"/>
                  </a:cubicBezTo>
                  <a:cubicBezTo>
                    <a:pt x="776844" y="695801"/>
                    <a:pt x="793989" y="695801"/>
                    <a:pt x="796846" y="696754"/>
                  </a:cubicBezTo>
                  <a:cubicBezTo>
                    <a:pt x="799704" y="697706"/>
                    <a:pt x="831136" y="695801"/>
                    <a:pt x="865426" y="692944"/>
                  </a:cubicBezTo>
                  <a:cubicBezTo>
                    <a:pt x="899717" y="690086"/>
                    <a:pt x="946389" y="688181"/>
                    <a:pt x="969249" y="687229"/>
                  </a:cubicBezTo>
                  <a:cubicBezTo>
                    <a:pt x="991156" y="687229"/>
                    <a:pt x="1013064" y="685324"/>
                    <a:pt x="1017826" y="683419"/>
                  </a:cubicBezTo>
                  <a:cubicBezTo>
                    <a:pt x="1031161" y="679609"/>
                    <a:pt x="1042592" y="660559"/>
                    <a:pt x="1056879" y="621506"/>
                  </a:cubicBezTo>
                  <a:cubicBezTo>
                    <a:pt x="1063547" y="602456"/>
                    <a:pt x="1074024" y="582454"/>
                    <a:pt x="1080692" y="575786"/>
                  </a:cubicBezTo>
                  <a:cubicBezTo>
                    <a:pt x="1099742" y="558641"/>
                    <a:pt x="1142604" y="537686"/>
                    <a:pt x="1150224" y="541496"/>
                  </a:cubicBezTo>
                  <a:cubicBezTo>
                    <a:pt x="1159749" y="546259"/>
                    <a:pt x="1156892" y="551021"/>
                    <a:pt x="1137842" y="570071"/>
                  </a:cubicBezTo>
                  <a:cubicBezTo>
                    <a:pt x="1118792" y="588169"/>
                    <a:pt x="1105457" y="614839"/>
                    <a:pt x="1109267" y="626269"/>
                  </a:cubicBezTo>
                  <a:cubicBezTo>
                    <a:pt x="1111171" y="631031"/>
                    <a:pt x="1109267" y="637699"/>
                    <a:pt x="1106409" y="642461"/>
                  </a:cubicBezTo>
                  <a:cubicBezTo>
                    <a:pt x="1091169" y="662464"/>
                    <a:pt x="1091169" y="676751"/>
                    <a:pt x="1108314" y="715804"/>
                  </a:cubicBezTo>
                  <a:cubicBezTo>
                    <a:pt x="1124507" y="751999"/>
                    <a:pt x="1124507" y="752951"/>
                    <a:pt x="1118792" y="787241"/>
                  </a:cubicBezTo>
                  <a:cubicBezTo>
                    <a:pt x="1112124" y="832961"/>
                    <a:pt x="1118792" y="852964"/>
                    <a:pt x="1144509" y="866299"/>
                  </a:cubicBezTo>
                  <a:cubicBezTo>
                    <a:pt x="1163559" y="876776"/>
                    <a:pt x="1206421" y="881539"/>
                    <a:pt x="1234996" y="875824"/>
                  </a:cubicBezTo>
                  <a:cubicBezTo>
                    <a:pt x="1246426" y="872966"/>
                    <a:pt x="1253094" y="875824"/>
                    <a:pt x="1274049" y="894874"/>
                  </a:cubicBezTo>
                  <a:cubicBezTo>
                    <a:pt x="1288336" y="907256"/>
                    <a:pt x="1309292" y="922496"/>
                    <a:pt x="1320721" y="927259"/>
                  </a:cubicBezTo>
                  <a:cubicBezTo>
                    <a:pt x="1352154" y="942499"/>
                    <a:pt x="1421686" y="961549"/>
                    <a:pt x="1432164" y="958691"/>
                  </a:cubicBezTo>
                  <a:cubicBezTo>
                    <a:pt x="1436926" y="956786"/>
                    <a:pt x="1449309" y="957739"/>
                    <a:pt x="1458834" y="959644"/>
                  </a:cubicBezTo>
                  <a:cubicBezTo>
                    <a:pt x="1478836" y="964406"/>
                    <a:pt x="1511221" y="983456"/>
                    <a:pt x="1507411" y="989171"/>
                  </a:cubicBezTo>
                  <a:cubicBezTo>
                    <a:pt x="1506459" y="991076"/>
                    <a:pt x="1496934" y="995839"/>
                    <a:pt x="1485504" y="998696"/>
                  </a:cubicBezTo>
                  <a:lnTo>
                    <a:pt x="1465501" y="1004411"/>
                  </a:lnTo>
                  <a:lnTo>
                    <a:pt x="1474074" y="1019651"/>
                  </a:lnTo>
                  <a:cubicBezTo>
                    <a:pt x="1482646" y="1034891"/>
                    <a:pt x="1482646" y="1035844"/>
                    <a:pt x="1471217" y="1041559"/>
                  </a:cubicBezTo>
                  <a:cubicBezTo>
                    <a:pt x="1464549" y="1044416"/>
                    <a:pt x="1455976" y="1047274"/>
                    <a:pt x="1452167" y="1047274"/>
                  </a:cubicBezTo>
                  <a:cubicBezTo>
                    <a:pt x="1448357" y="1047274"/>
                    <a:pt x="1444546" y="1048226"/>
                    <a:pt x="1442642" y="1049179"/>
                  </a:cubicBezTo>
                  <a:cubicBezTo>
                    <a:pt x="1440736" y="1050131"/>
                    <a:pt x="1433117" y="1047274"/>
                    <a:pt x="1424544" y="1044416"/>
                  </a:cubicBezTo>
                  <a:cubicBezTo>
                    <a:pt x="1416924" y="1041559"/>
                    <a:pt x="1402636" y="1035844"/>
                    <a:pt x="1394064" y="1033939"/>
                  </a:cubicBezTo>
                  <a:cubicBezTo>
                    <a:pt x="1363584" y="1025366"/>
                    <a:pt x="1315007" y="1001554"/>
                    <a:pt x="1305482" y="991076"/>
                  </a:cubicBezTo>
                  <a:cubicBezTo>
                    <a:pt x="1299767" y="985361"/>
                    <a:pt x="1279764" y="974884"/>
                    <a:pt x="1260714" y="967264"/>
                  </a:cubicBezTo>
                  <a:cubicBezTo>
                    <a:pt x="1227376" y="953929"/>
                    <a:pt x="1226424" y="953929"/>
                    <a:pt x="1182609" y="961549"/>
                  </a:cubicBezTo>
                  <a:cubicBezTo>
                    <a:pt x="1157844" y="966311"/>
                    <a:pt x="1128317" y="972026"/>
                    <a:pt x="1116886" y="973931"/>
                  </a:cubicBezTo>
                  <a:cubicBezTo>
                    <a:pt x="1045449" y="989171"/>
                    <a:pt x="1014017" y="982504"/>
                    <a:pt x="972106" y="944404"/>
                  </a:cubicBezTo>
                  <a:cubicBezTo>
                    <a:pt x="933054" y="908209"/>
                    <a:pt x="903526" y="903446"/>
                    <a:pt x="835899" y="917734"/>
                  </a:cubicBezTo>
                  <a:cubicBezTo>
                    <a:pt x="810181" y="923449"/>
                    <a:pt x="788274" y="930116"/>
                    <a:pt x="786369" y="932974"/>
                  </a:cubicBezTo>
                  <a:cubicBezTo>
                    <a:pt x="784464" y="935831"/>
                    <a:pt x="776844" y="938689"/>
                    <a:pt x="770176" y="939641"/>
                  </a:cubicBezTo>
                  <a:cubicBezTo>
                    <a:pt x="755889" y="942499"/>
                    <a:pt x="707311" y="944404"/>
                    <a:pt x="693024" y="942499"/>
                  </a:cubicBezTo>
                  <a:cubicBezTo>
                    <a:pt x="671117" y="938689"/>
                    <a:pt x="591106" y="925354"/>
                    <a:pt x="566342" y="921544"/>
                  </a:cubicBezTo>
                  <a:cubicBezTo>
                    <a:pt x="552054" y="918686"/>
                    <a:pt x="535861" y="916781"/>
                    <a:pt x="532051" y="915829"/>
                  </a:cubicBezTo>
                  <a:cubicBezTo>
                    <a:pt x="528242" y="915829"/>
                    <a:pt x="518716" y="912971"/>
                    <a:pt x="512049" y="911066"/>
                  </a:cubicBezTo>
                  <a:cubicBezTo>
                    <a:pt x="504429" y="909161"/>
                    <a:pt x="487284" y="912019"/>
                    <a:pt x="469186" y="916781"/>
                  </a:cubicBezTo>
                  <a:cubicBezTo>
                    <a:pt x="437754" y="925354"/>
                    <a:pt x="413941" y="925354"/>
                    <a:pt x="356791" y="912971"/>
                  </a:cubicBezTo>
                  <a:cubicBezTo>
                    <a:pt x="298689" y="900589"/>
                    <a:pt x="270114" y="911066"/>
                    <a:pt x="219631" y="962501"/>
                  </a:cubicBezTo>
                  <a:cubicBezTo>
                    <a:pt x="200581" y="982504"/>
                    <a:pt x="181531" y="998696"/>
                    <a:pt x="178674" y="999649"/>
                  </a:cubicBezTo>
                  <a:cubicBezTo>
                    <a:pt x="175816" y="1000601"/>
                    <a:pt x="167244" y="1012031"/>
                    <a:pt x="159624" y="1024414"/>
                  </a:cubicBezTo>
                  <a:cubicBezTo>
                    <a:pt x="145336" y="1047274"/>
                    <a:pt x="143431" y="1048226"/>
                    <a:pt x="111999" y="1057751"/>
                  </a:cubicBezTo>
                  <a:lnTo>
                    <a:pt x="79614" y="1068229"/>
                  </a:lnTo>
                  <a:lnTo>
                    <a:pt x="92949" y="1042511"/>
                  </a:lnTo>
                  <a:cubicBezTo>
                    <a:pt x="100569" y="1028224"/>
                    <a:pt x="110094" y="1014889"/>
                    <a:pt x="114856" y="1011079"/>
                  </a:cubicBezTo>
                  <a:cubicBezTo>
                    <a:pt x="119619" y="1008221"/>
                    <a:pt x="128191" y="997744"/>
                    <a:pt x="133906" y="987266"/>
                  </a:cubicBezTo>
                  <a:cubicBezTo>
                    <a:pt x="139621" y="976789"/>
                    <a:pt x="155814" y="960596"/>
                    <a:pt x="170101" y="950119"/>
                  </a:cubicBezTo>
                  <a:cubicBezTo>
                    <a:pt x="183436" y="939641"/>
                    <a:pt x="193914" y="930116"/>
                    <a:pt x="192961" y="928211"/>
                  </a:cubicBezTo>
                  <a:cubicBezTo>
                    <a:pt x="191056" y="922496"/>
                    <a:pt x="186294" y="925354"/>
                    <a:pt x="140574" y="950119"/>
                  </a:cubicBezTo>
                  <a:cubicBezTo>
                    <a:pt x="90091" y="977741"/>
                    <a:pt x="60564" y="988219"/>
                    <a:pt x="31036" y="986314"/>
                  </a:cubicBezTo>
                  <a:cubicBezTo>
                    <a:pt x="17701" y="985361"/>
                    <a:pt x="7224" y="983456"/>
                    <a:pt x="7224" y="981551"/>
                  </a:cubicBezTo>
                  <a:cubicBezTo>
                    <a:pt x="4366" y="973931"/>
                    <a:pt x="78661" y="934879"/>
                    <a:pt x="116761" y="923449"/>
                  </a:cubicBezTo>
                  <a:cubicBezTo>
                    <a:pt x="152004" y="912971"/>
                    <a:pt x="216774" y="884396"/>
                    <a:pt x="232966" y="871061"/>
                  </a:cubicBezTo>
                  <a:cubicBezTo>
                    <a:pt x="250111" y="857726"/>
                    <a:pt x="246301" y="858679"/>
                    <a:pt x="347266" y="845344"/>
                  </a:cubicBezTo>
                  <a:cubicBezTo>
                    <a:pt x="366316" y="842486"/>
                    <a:pt x="384414" y="837724"/>
                    <a:pt x="389176" y="834866"/>
                  </a:cubicBezTo>
                  <a:cubicBezTo>
                    <a:pt x="400606" y="826294"/>
                    <a:pt x="397749" y="809149"/>
                    <a:pt x="379651" y="783431"/>
                  </a:cubicBezTo>
                  <a:cubicBezTo>
                    <a:pt x="371079" y="771049"/>
                    <a:pt x="359649" y="755809"/>
                    <a:pt x="355839" y="748189"/>
                  </a:cubicBezTo>
                  <a:cubicBezTo>
                    <a:pt x="351076" y="741521"/>
                    <a:pt x="340599" y="730091"/>
                    <a:pt x="332979" y="723424"/>
                  </a:cubicBezTo>
                  <a:cubicBezTo>
                    <a:pt x="304404" y="699611"/>
                    <a:pt x="301546" y="688181"/>
                    <a:pt x="310119" y="633889"/>
                  </a:cubicBezTo>
                  <a:cubicBezTo>
                    <a:pt x="317739" y="586264"/>
                    <a:pt x="317739" y="583406"/>
                    <a:pt x="307261" y="567214"/>
                  </a:cubicBezTo>
                  <a:cubicBezTo>
                    <a:pt x="300594" y="558641"/>
                    <a:pt x="291069" y="548164"/>
                    <a:pt x="286306" y="545306"/>
                  </a:cubicBezTo>
                  <a:cubicBezTo>
                    <a:pt x="275829" y="539591"/>
                    <a:pt x="207249" y="529114"/>
                    <a:pt x="197724" y="531971"/>
                  </a:cubicBezTo>
                  <a:cubicBezTo>
                    <a:pt x="191056" y="533876"/>
                    <a:pt x="184389" y="525304"/>
                    <a:pt x="178674" y="511016"/>
                  </a:cubicBezTo>
                  <a:cubicBezTo>
                    <a:pt x="171054" y="490061"/>
                    <a:pt x="175816" y="485299"/>
                    <a:pt x="215821" y="471964"/>
                  </a:cubicBezTo>
                  <a:cubicBezTo>
                    <a:pt x="244396" y="462439"/>
                    <a:pt x="273924" y="450056"/>
                    <a:pt x="294879" y="438626"/>
                  </a:cubicBezTo>
                  <a:lnTo>
                    <a:pt x="282496" y="436721"/>
                  </a:lnTo>
                  <a:lnTo>
                    <a:pt x="232014" y="432911"/>
                  </a:lnTo>
                  <a:cubicBezTo>
                    <a:pt x="222489" y="431959"/>
                    <a:pt x="212964" y="431959"/>
                    <a:pt x="203439" y="431006"/>
                  </a:cubicBezTo>
                  <a:cubicBezTo>
                    <a:pt x="194866" y="431006"/>
                    <a:pt x="187246" y="429101"/>
                    <a:pt x="180579" y="427196"/>
                  </a:cubicBezTo>
                  <a:cubicBezTo>
                    <a:pt x="175816" y="425291"/>
                    <a:pt x="171054" y="423386"/>
                    <a:pt x="166291" y="421481"/>
                  </a:cubicBezTo>
                  <a:cubicBezTo>
                    <a:pt x="162481" y="419576"/>
                    <a:pt x="160576" y="414814"/>
                    <a:pt x="161529" y="411004"/>
                  </a:cubicBezTo>
                  <a:cubicBezTo>
                    <a:pt x="162481" y="407194"/>
                    <a:pt x="165339" y="404336"/>
                    <a:pt x="169149" y="403384"/>
                  </a:cubicBezTo>
                  <a:cubicBezTo>
                    <a:pt x="173911" y="402431"/>
                    <a:pt x="179626" y="402431"/>
                    <a:pt x="184389" y="404336"/>
                  </a:cubicBezTo>
                  <a:lnTo>
                    <a:pt x="178674" y="394811"/>
                  </a:lnTo>
                  <a:lnTo>
                    <a:pt x="173911" y="385286"/>
                  </a:lnTo>
                  <a:lnTo>
                    <a:pt x="170101" y="374809"/>
                  </a:lnTo>
                  <a:cubicBezTo>
                    <a:pt x="165339" y="361474"/>
                    <a:pt x="162481" y="347186"/>
                    <a:pt x="161529" y="332899"/>
                  </a:cubicBezTo>
                  <a:lnTo>
                    <a:pt x="152956" y="323374"/>
                  </a:lnTo>
                  <a:cubicBezTo>
                    <a:pt x="150099" y="320516"/>
                    <a:pt x="149146" y="317659"/>
                    <a:pt x="148194" y="313849"/>
                  </a:cubicBezTo>
                  <a:cubicBezTo>
                    <a:pt x="147241" y="310039"/>
                    <a:pt x="149146" y="306229"/>
                    <a:pt x="152956" y="305276"/>
                  </a:cubicBezTo>
                  <a:cubicBezTo>
                    <a:pt x="156766" y="303371"/>
                    <a:pt x="160576" y="304324"/>
                    <a:pt x="163434" y="306229"/>
                  </a:cubicBezTo>
                  <a:lnTo>
                    <a:pt x="176769" y="312896"/>
                  </a:lnTo>
                  <a:cubicBezTo>
                    <a:pt x="181531" y="315754"/>
                    <a:pt x="187246" y="317659"/>
                    <a:pt x="192009" y="318611"/>
                  </a:cubicBezTo>
                  <a:cubicBezTo>
                    <a:pt x="195819" y="319564"/>
                    <a:pt x="199629" y="320516"/>
                    <a:pt x="203439" y="320516"/>
                  </a:cubicBezTo>
                  <a:lnTo>
                    <a:pt x="197724" y="313849"/>
                  </a:lnTo>
                  <a:lnTo>
                    <a:pt x="192009" y="303371"/>
                  </a:lnTo>
                  <a:lnTo>
                    <a:pt x="185341" y="289084"/>
                  </a:lnTo>
                  <a:lnTo>
                    <a:pt x="182484" y="282416"/>
                  </a:lnTo>
                  <a:cubicBezTo>
                    <a:pt x="181531" y="278606"/>
                    <a:pt x="183436" y="274796"/>
                    <a:pt x="186294" y="272891"/>
                  </a:cubicBezTo>
                  <a:cubicBezTo>
                    <a:pt x="189151" y="270986"/>
                    <a:pt x="192009" y="270986"/>
                    <a:pt x="194866" y="272891"/>
                  </a:cubicBezTo>
                  <a:cubicBezTo>
                    <a:pt x="198676" y="274796"/>
                    <a:pt x="201534" y="277654"/>
                    <a:pt x="204391" y="280511"/>
                  </a:cubicBezTo>
                  <a:cubicBezTo>
                    <a:pt x="208201" y="285274"/>
                    <a:pt x="212011" y="290036"/>
                    <a:pt x="215821" y="294799"/>
                  </a:cubicBezTo>
                  <a:cubicBezTo>
                    <a:pt x="219631" y="299561"/>
                    <a:pt x="224394" y="304324"/>
                    <a:pt x="229156" y="308134"/>
                  </a:cubicBezTo>
                  <a:cubicBezTo>
                    <a:pt x="237729" y="314801"/>
                    <a:pt x="245349" y="320516"/>
                    <a:pt x="252969" y="327184"/>
                  </a:cubicBezTo>
                  <a:cubicBezTo>
                    <a:pt x="258684" y="330994"/>
                    <a:pt x="266304" y="335756"/>
                    <a:pt x="274876" y="337661"/>
                  </a:cubicBezTo>
                  <a:cubicBezTo>
                    <a:pt x="275829" y="337661"/>
                    <a:pt x="276781" y="338614"/>
                    <a:pt x="277734" y="337661"/>
                  </a:cubicBezTo>
                  <a:cubicBezTo>
                    <a:pt x="281544" y="338614"/>
                    <a:pt x="285354" y="336709"/>
                    <a:pt x="287259" y="333851"/>
                  </a:cubicBezTo>
                  <a:cubicBezTo>
                    <a:pt x="288211" y="332899"/>
                    <a:pt x="289164" y="331946"/>
                    <a:pt x="289164" y="330041"/>
                  </a:cubicBezTo>
                  <a:cubicBezTo>
                    <a:pt x="289164" y="328136"/>
                    <a:pt x="289164" y="327184"/>
                    <a:pt x="289164" y="325279"/>
                  </a:cubicBezTo>
                  <a:cubicBezTo>
                    <a:pt x="288211" y="320516"/>
                    <a:pt x="287259" y="314801"/>
                    <a:pt x="288211" y="309086"/>
                  </a:cubicBezTo>
                  <a:cubicBezTo>
                    <a:pt x="288211" y="303371"/>
                    <a:pt x="291069" y="297656"/>
                    <a:pt x="293926" y="292894"/>
                  </a:cubicBezTo>
                  <a:cubicBezTo>
                    <a:pt x="296784" y="288131"/>
                    <a:pt x="303451" y="288131"/>
                    <a:pt x="306309" y="291941"/>
                  </a:cubicBezTo>
                  <a:cubicBezTo>
                    <a:pt x="308214" y="293846"/>
                    <a:pt x="310119" y="297656"/>
                    <a:pt x="310119" y="300514"/>
                  </a:cubicBezTo>
                  <a:cubicBezTo>
                    <a:pt x="311071" y="317659"/>
                    <a:pt x="312976" y="333851"/>
                    <a:pt x="315834" y="350044"/>
                  </a:cubicBezTo>
                  <a:lnTo>
                    <a:pt x="376794" y="364331"/>
                  </a:lnTo>
                  <a:lnTo>
                    <a:pt x="385366" y="358616"/>
                  </a:lnTo>
                  <a:lnTo>
                    <a:pt x="397749" y="346234"/>
                  </a:lnTo>
                  <a:cubicBezTo>
                    <a:pt x="408226" y="335756"/>
                    <a:pt x="417751" y="324326"/>
                    <a:pt x="424419" y="312896"/>
                  </a:cubicBezTo>
                  <a:cubicBezTo>
                    <a:pt x="429181" y="304324"/>
                    <a:pt x="432991" y="295751"/>
                    <a:pt x="436801" y="286226"/>
                  </a:cubicBezTo>
                  <a:cubicBezTo>
                    <a:pt x="437754" y="285274"/>
                    <a:pt x="437754" y="284321"/>
                    <a:pt x="437754" y="284321"/>
                  </a:cubicBezTo>
                  <a:cubicBezTo>
                    <a:pt x="439659" y="277654"/>
                    <a:pt x="439659" y="270986"/>
                    <a:pt x="439659" y="265271"/>
                  </a:cubicBezTo>
                  <a:cubicBezTo>
                    <a:pt x="438706" y="258604"/>
                    <a:pt x="437754" y="251936"/>
                    <a:pt x="433944" y="246221"/>
                  </a:cubicBezTo>
                  <a:cubicBezTo>
                    <a:pt x="431086" y="241459"/>
                    <a:pt x="427276" y="237649"/>
                    <a:pt x="424419" y="232886"/>
                  </a:cubicBezTo>
                  <a:cubicBezTo>
                    <a:pt x="419656" y="227171"/>
                    <a:pt x="413941" y="220504"/>
                    <a:pt x="408226" y="215741"/>
                  </a:cubicBezTo>
                  <a:cubicBezTo>
                    <a:pt x="401559" y="210979"/>
                    <a:pt x="393939" y="208121"/>
                    <a:pt x="386319" y="205264"/>
                  </a:cubicBezTo>
                  <a:cubicBezTo>
                    <a:pt x="380604" y="203359"/>
                    <a:pt x="372984" y="200501"/>
                    <a:pt x="366316" y="198596"/>
                  </a:cubicBezTo>
                  <a:cubicBezTo>
                    <a:pt x="361554" y="197644"/>
                    <a:pt x="358696" y="196691"/>
                    <a:pt x="355839" y="195739"/>
                  </a:cubicBezTo>
                  <a:cubicBezTo>
                    <a:pt x="351076" y="194786"/>
                    <a:pt x="346314" y="192881"/>
                    <a:pt x="340599" y="192881"/>
                  </a:cubicBezTo>
                  <a:cubicBezTo>
                    <a:pt x="332979" y="191929"/>
                    <a:pt x="324406" y="190976"/>
                    <a:pt x="316786" y="189071"/>
                  </a:cubicBezTo>
                  <a:lnTo>
                    <a:pt x="306309" y="187166"/>
                  </a:lnTo>
                  <a:cubicBezTo>
                    <a:pt x="301546" y="186214"/>
                    <a:pt x="295831" y="183356"/>
                    <a:pt x="292021" y="179546"/>
                  </a:cubicBezTo>
                  <a:cubicBezTo>
                    <a:pt x="289164" y="176689"/>
                    <a:pt x="288211" y="172879"/>
                    <a:pt x="289164" y="170021"/>
                  </a:cubicBezTo>
                  <a:cubicBezTo>
                    <a:pt x="290116" y="165259"/>
                    <a:pt x="293926" y="161449"/>
                    <a:pt x="298689" y="160496"/>
                  </a:cubicBezTo>
                  <a:cubicBezTo>
                    <a:pt x="303451" y="158591"/>
                    <a:pt x="308214" y="157639"/>
                    <a:pt x="313929" y="158591"/>
                  </a:cubicBezTo>
                  <a:cubicBezTo>
                    <a:pt x="319644" y="158591"/>
                    <a:pt x="325359" y="159544"/>
                    <a:pt x="331074" y="160496"/>
                  </a:cubicBezTo>
                  <a:lnTo>
                    <a:pt x="368221" y="140494"/>
                  </a:lnTo>
                  <a:lnTo>
                    <a:pt x="364411" y="131921"/>
                  </a:lnTo>
                  <a:cubicBezTo>
                    <a:pt x="359649" y="122396"/>
                    <a:pt x="356791" y="112871"/>
                    <a:pt x="355839" y="103346"/>
                  </a:cubicBezTo>
                  <a:cubicBezTo>
                    <a:pt x="355839" y="99536"/>
                    <a:pt x="357744" y="96679"/>
                    <a:pt x="360601" y="93821"/>
                  </a:cubicBezTo>
                  <a:cubicBezTo>
                    <a:pt x="363459" y="91916"/>
                    <a:pt x="366316" y="91916"/>
                    <a:pt x="369174" y="92869"/>
                  </a:cubicBezTo>
                  <a:cubicBezTo>
                    <a:pt x="372031" y="93821"/>
                    <a:pt x="374889" y="95726"/>
                    <a:pt x="376794" y="97631"/>
                  </a:cubicBezTo>
                  <a:cubicBezTo>
                    <a:pt x="378699" y="100489"/>
                    <a:pt x="380604" y="104299"/>
                    <a:pt x="382509" y="108109"/>
                  </a:cubicBezTo>
                  <a:cubicBezTo>
                    <a:pt x="384414" y="112871"/>
                    <a:pt x="386319" y="116681"/>
                    <a:pt x="389176" y="120491"/>
                  </a:cubicBezTo>
                  <a:cubicBezTo>
                    <a:pt x="392034" y="124301"/>
                    <a:pt x="393939" y="128111"/>
                    <a:pt x="396796" y="130969"/>
                  </a:cubicBezTo>
                  <a:cubicBezTo>
                    <a:pt x="398701" y="132874"/>
                    <a:pt x="400606" y="135731"/>
                    <a:pt x="402511" y="137636"/>
                  </a:cubicBezTo>
                  <a:lnTo>
                    <a:pt x="406321" y="136684"/>
                  </a:lnTo>
                  <a:lnTo>
                    <a:pt x="412989" y="136684"/>
                  </a:lnTo>
                  <a:lnTo>
                    <a:pt x="432039" y="139541"/>
                  </a:lnTo>
                  <a:lnTo>
                    <a:pt x="450136" y="143351"/>
                  </a:lnTo>
                  <a:lnTo>
                    <a:pt x="472996" y="147161"/>
                  </a:lnTo>
                  <a:cubicBezTo>
                    <a:pt x="479664" y="149066"/>
                    <a:pt x="487284" y="149066"/>
                    <a:pt x="493951" y="147161"/>
                  </a:cubicBezTo>
                  <a:lnTo>
                    <a:pt x="496809" y="143351"/>
                  </a:lnTo>
                  <a:cubicBezTo>
                    <a:pt x="498714" y="140494"/>
                    <a:pt x="498714" y="138589"/>
                    <a:pt x="499666" y="135731"/>
                  </a:cubicBezTo>
                  <a:cubicBezTo>
                    <a:pt x="499666" y="134779"/>
                    <a:pt x="500619" y="134779"/>
                    <a:pt x="500619" y="134779"/>
                  </a:cubicBezTo>
                  <a:cubicBezTo>
                    <a:pt x="500619" y="131921"/>
                    <a:pt x="501571" y="129064"/>
                    <a:pt x="501571" y="127159"/>
                  </a:cubicBezTo>
                  <a:cubicBezTo>
                    <a:pt x="501571" y="124301"/>
                    <a:pt x="501571" y="121444"/>
                    <a:pt x="500619" y="118586"/>
                  </a:cubicBezTo>
                  <a:cubicBezTo>
                    <a:pt x="500619" y="116681"/>
                    <a:pt x="499666" y="113824"/>
                    <a:pt x="498714" y="111919"/>
                  </a:cubicBezTo>
                  <a:cubicBezTo>
                    <a:pt x="498714" y="110966"/>
                    <a:pt x="497761" y="110014"/>
                    <a:pt x="496809" y="109061"/>
                  </a:cubicBezTo>
                  <a:cubicBezTo>
                    <a:pt x="494904" y="108109"/>
                    <a:pt x="493951" y="107156"/>
                    <a:pt x="492046" y="105251"/>
                  </a:cubicBezTo>
                  <a:cubicBezTo>
                    <a:pt x="490141" y="103346"/>
                    <a:pt x="488236" y="101441"/>
                    <a:pt x="486331" y="99536"/>
                  </a:cubicBezTo>
                  <a:cubicBezTo>
                    <a:pt x="484426" y="98584"/>
                    <a:pt x="481569" y="96679"/>
                    <a:pt x="479664" y="95726"/>
                  </a:cubicBezTo>
                  <a:lnTo>
                    <a:pt x="465376" y="92869"/>
                  </a:lnTo>
                  <a:lnTo>
                    <a:pt x="457756" y="88106"/>
                  </a:lnTo>
                  <a:cubicBezTo>
                    <a:pt x="453946" y="85249"/>
                    <a:pt x="449184" y="82391"/>
                    <a:pt x="447279" y="78581"/>
                  </a:cubicBezTo>
                  <a:cubicBezTo>
                    <a:pt x="445374" y="76676"/>
                    <a:pt x="444421" y="74771"/>
                    <a:pt x="442516" y="71914"/>
                  </a:cubicBezTo>
                  <a:cubicBezTo>
                    <a:pt x="441564" y="70009"/>
                    <a:pt x="440611" y="66199"/>
                    <a:pt x="442516" y="63341"/>
                  </a:cubicBezTo>
                  <a:cubicBezTo>
                    <a:pt x="445374" y="58579"/>
                    <a:pt x="452041" y="55721"/>
                    <a:pt x="457756" y="57626"/>
                  </a:cubicBezTo>
                  <a:cubicBezTo>
                    <a:pt x="470139" y="62389"/>
                    <a:pt x="481569" y="68104"/>
                    <a:pt x="492046" y="76676"/>
                  </a:cubicBezTo>
                  <a:cubicBezTo>
                    <a:pt x="492999" y="76676"/>
                    <a:pt x="493951" y="77629"/>
                    <a:pt x="494904" y="77629"/>
                  </a:cubicBezTo>
                  <a:cubicBezTo>
                    <a:pt x="495856" y="77629"/>
                    <a:pt x="495856" y="77629"/>
                    <a:pt x="496809" y="77629"/>
                  </a:cubicBezTo>
                  <a:cubicBezTo>
                    <a:pt x="501571" y="77629"/>
                    <a:pt x="507286" y="74771"/>
                    <a:pt x="508239" y="70009"/>
                  </a:cubicBezTo>
                  <a:cubicBezTo>
                    <a:pt x="509191" y="67151"/>
                    <a:pt x="510144" y="64294"/>
                    <a:pt x="511096" y="62389"/>
                  </a:cubicBezTo>
                  <a:cubicBezTo>
                    <a:pt x="511096" y="62389"/>
                    <a:pt x="511096" y="62389"/>
                    <a:pt x="511096" y="61436"/>
                  </a:cubicBezTo>
                  <a:cubicBezTo>
                    <a:pt x="512049" y="58579"/>
                    <a:pt x="512049" y="55721"/>
                    <a:pt x="511096" y="52864"/>
                  </a:cubicBezTo>
                  <a:cubicBezTo>
                    <a:pt x="511096" y="50959"/>
                    <a:pt x="509191" y="48101"/>
                    <a:pt x="507286" y="46196"/>
                  </a:cubicBezTo>
                  <a:cubicBezTo>
                    <a:pt x="504429" y="43339"/>
                    <a:pt x="502524" y="40481"/>
                    <a:pt x="499666" y="37624"/>
                  </a:cubicBezTo>
                  <a:cubicBezTo>
                    <a:pt x="494904" y="32861"/>
                    <a:pt x="490141" y="28099"/>
                    <a:pt x="487284" y="22384"/>
                  </a:cubicBezTo>
                  <a:cubicBezTo>
                    <a:pt x="486331" y="20479"/>
                    <a:pt x="485379" y="17621"/>
                    <a:pt x="486331" y="15716"/>
                  </a:cubicBezTo>
                  <a:cubicBezTo>
                    <a:pt x="487284" y="13811"/>
                    <a:pt x="489189" y="11906"/>
                    <a:pt x="491094" y="10001"/>
                  </a:cubicBezTo>
                  <a:cubicBezTo>
                    <a:pt x="491094" y="10954"/>
                    <a:pt x="492046" y="10954"/>
                    <a:pt x="493951" y="10001"/>
                  </a:cubicBezTo>
                  <a:lnTo>
                    <a:pt x="493951" y="10001"/>
                  </a:lnTo>
                  <a:lnTo>
                    <a:pt x="493951" y="10001"/>
                  </a:lnTo>
                  <a:close/>
                  <a:moveTo>
                    <a:pt x="394891" y="174784"/>
                  </a:moveTo>
                  <a:cubicBezTo>
                    <a:pt x="392986" y="174784"/>
                    <a:pt x="392034" y="175736"/>
                    <a:pt x="391081" y="177641"/>
                  </a:cubicBezTo>
                  <a:cubicBezTo>
                    <a:pt x="390129" y="178594"/>
                    <a:pt x="390129" y="180499"/>
                    <a:pt x="392034" y="181451"/>
                  </a:cubicBezTo>
                  <a:cubicBezTo>
                    <a:pt x="396796" y="185261"/>
                    <a:pt x="402511" y="189071"/>
                    <a:pt x="407274" y="191929"/>
                  </a:cubicBezTo>
                  <a:cubicBezTo>
                    <a:pt x="412036" y="194786"/>
                    <a:pt x="417751" y="196691"/>
                    <a:pt x="422514" y="198596"/>
                  </a:cubicBezTo>
                  <a:cubicBezTo>
                    <a:pt x="424419" y="198596"/>
                    <a:pt x="425371" y="199549"/>
                    <a:pt x="427276" y="199549"/>
                  </a:cubicBezTo>
                  <a:cubicBezTo>
                    <a:pt x="432991" y="199549"/>
                    <a:pt x="438706" y="198596"/>
                    <a:pt x="444421" y="198596"/>
                  </a:cubicBezTo>
                  <a:cubicBezTo>
                    <a:pt x="446326" y="198596"/>
                    <a:pt x="447279" y="197644"/>
                    <a:pt x="449184" y="198596"/>
                  </a:cubicBezTo>
                  <a:cubicBezTo>
                    <a:pt x="449184" y="198596"/>
                    <a:pt x="449184" y="199549"/>
                    <a:pt x="449184" y="199549"/>
                  </a:cubicBezTo>
                  <a:cubicBezTo>
                    <a:pt x="452041" y="200501"/>
                    <a:pt x="454899" y="201454"/>
                    <a:pt x="456804" y="204311"/>
                  </a:cubicBezTo>
                  <a:cubicBezTo>
                    <a:pt x="457756" y="205264"/>
                    <a:pt x="458709" y="206216"/>
                    <a:pt x="458709" y="207169"/>
                  </a:cubicBezTo>
                  <a:cubicBezTo>
                    <a:pt x="458709" y="208121"/>
                    <a:pt x="457756" y="210979"/>
                    <a:pt x="456804" y="211931"/>
                  </a:cubicBezTo>
                  <a:cubicBezTo>
                    <a:pt x="456804" y="211931"/>
                    <a:pt x="456804" y="212884"/>
                    <a:pt x="456804" y="212884"/>
                  </a:cubicBezTo>
                  <a:cubicBezTo>
                    <a:pt x="455851" y="215741"/>
                    <a:pt x="454899" y="217646"/>
                    <a:pt x="453946" y="220504"/>
                  </a:cubicBezTo>
                  <a:cubicBezTo>
                    <a:pt x="452994" y="222409"/>
                    <a:pt x="452994" y="225266"/>
                    <a:pt x="452994" y="227171"/>
                  </a:cubicBezTo>
                  <a:lnTo>
                    <a:pt x="452994" y="230981"/>
                  </a:lnTo>
                  <a:cubicBezTo>
                    <a:pt x="453946" y="233839"/>
                    <a:pt x="455851" y="237649"/>
                    <a:pt x="456804" y="240506"/>
                  </a:cubicBezTo>
                  <a:cubicBezTo>
                    <a:pt x="460614" y="249079"/>
                    <a:pt x="462519" y="258604"/>
                    <a:pt x="462519" y="268129"/>
                  </a:cubicBezTo>
                  <a:lnTo>
                    <a:pt x="463471" y="273844"/>
                  </a:lnTo>
                  <a:cubicBezTo>
                    <a:pt x="469186" y="271939"/>
                    <a:pt x="474901" y="269081"/>
                    <a:pt x="479664" y="266224"/>
                  </a:cubicBezTo>
                  <a:cubicBezTo>
                    <a:pt x="482521" y="264319"/>
                    <a:pt x="485379" y="262414"/>
                    <a:pt x="488236" y="260509"/>
                  </a:cubicBezTo>
                  <a:cubicBezTo>
                    <a:pt x="490141" y="259556"/>
                    <a:pt x="492999" y="258604"/>
                    <a:pt x="495856" y="259556"/>
                  </a:cubicBezTo>
                  <a:cubicBezTo>
                    <a:pt x="499666" y="260509"/>
                    <a:pt x="502524" y="264319"/>
                    <a:pt x="502524" y="268129"/>
                  </a:cubicBezTo>
                  <a:cubicBezTo>
                    <a:pt x="502524" y="270034"/>
                    <a:pt x="502524" y="271939"/>
                    <a:pt x="501571" y="273844"/>
                  </a:cubicBezTo>
                  <a:cubicBezTo>
                    <a:pt x="501571" y="274796"/>
                    <a:pt x="500619" y="275749"/>
                    <a:pt x="499666" y="276701"/>
                  </a:cubicBezTo>
                  <a:cubicBezTo>
                    <a:pt x="498714" y="279559"/>
                    <a:pt x="496809" y="281464"/>
                    <a:pt x="493951" y="283369"/>
                  </a:cubicBezTo>
                  <a:cubicBezTo>
                    <a:pt x="488236" y="287179"/>
                    <a:pt x="483474" y="291941"/>
                    <a:pt x="478711" y="296704"/>
                  </a:cubicBezTo>
                  <a:cubicBezTo>
                    <a:pt x="473949" y="301466"/>
                    <a:pt x="468234" y="306229"/>
                    <a:pt x="463471" y="310991"/>
                  </a:cubicBezTo>
                  <a:cubicBezTo>
                    <a:pt x="453946" y="319564"/>
                    <a:pt x="445374" y="330041"/>
                    <a:pt x="438706" y="339566"/>
                  </a:cubicBezTo>
                  <a:cubicBezTo>
                    <a:pt x="433944" y="346234"/>
                    <a:pt x="428229" y="352901"/>
                    <a:pt x="423466" y="359569"/>
                  </a:cubicBezTo>
                  <a:lnTo>
                    <a:pt x="416799" y="367189"/>
                  </a:lnTo>
                  <a:lnTo>
                    <a:pt x="417751" y="367189"/>
                  </a:lnTo>
                  <a:cubicBezTo>
                    <a:pt x="439659" y="361474"/>
                    <a:pt x="461566" y="353854"/>
                    <a:pt x="482521" y="343376"/>
                  </a:cubicBezTo>
                  <a:cubicBezTo>
                    <a:pt x="490141" y="339566"/>
                    <a:pt x="497761" y="334804"/>
                    <a:pt x="504429" y="330041"/>
                  </a:cubicBezTo>
                  <a:cubicBezTo>
                    <a:pt x="513001" y="323374"/>
                    <a:pt x="520621" y="316706"/>
                    <a:pt x="527289" y="308134"/>
                  </a:cubicBezTo>
                  <a:cubicBezTo>
                    <a:pt x="532051" y="301466"/>
                    <a:pt x="535861" y="294799"/>
                    <a:pt x="538719" y="288131"/>
                  </a:cubicBezTo>
                  <a:cubicBezTo>
                    <a:pt x="539671" y="286226"/>
                    <a:pt x="540624" y="283369"/>
                    <a:pt x="541576" y="280511"/>
                  </a:cubicBezTo>
                  <a:cubicBezTo>
                    <a:pt x="543481" y="272891"/>
                    <a:pt x="543481" y="264319"/>
                    <a:pt x="542529" y="255746"/>
                  </a:cubicBezTo>
                  <a:cubicBezTo>
                    <a:pt x="540624" y="239554"/>
                    <a:pt x="533956" y="225266"/>
                    <a:pt x="523479" y="212884"/>
                  </a:cubicBezTo>
                  <a:cubicBezTo>
                    <a:pt x="515859" y="205264"/>
                    <a:pt x="507286" y="198596"/>
                    <a:pt x="497761" y="193834"/>
                  </a:cubicBezTo>
                  <a:cubicBezTo>
                    <a:pt x="488236" y="189071"/>
                    <a:pt x="476806" y="184309"/>
                    <a:pt x="466329" y="181451"/>
                  </a:cubicBezTo>
                  <a:cubicBezTo>
                    <a:pt x="463471" y="180499"/>
                    <a:pt x="459661" y="179546"/>
                    <a:pt x="456804" y="179546"/>
                  </a:cubicBezTo>
                  <a:cubicBezTo>
                    <a:pt x="447279" y="177641"/>
                    <a:pt x="437754" y="175736"/>
                    <a:pt x="428229" y="174784"/>
                  </a:cubicBezTo>
                  <a:cubicBezTo>
                    <a:pt x="426324" y="174784"/>
                    <a:pt x="424419" y="174784"/>
                    <a:pt x="423466" y="174784"/>
                  </a:cubicBezTo>
                  <a:cubicBezTo>
                    <a:pt x="421561" y="174784"/>
                    <a:pt x="420609" y="174784"/>
                    <a:pt x="418704" y="174784"/>
                  </a:cubicBezTo>
                  <a:cubicBezTo>
                    <a:pt x="417751" y="174784"/>
                    <a:pt x="415846" y="174784"/>
                    <a:pt x="414894" y="175736"/>
                  </a:cubicBezTo>
                  <a:cubicBezTo>
                    <a:pt x="411084" y="175736"/>
                    <a:pt x="407274" y="175736"/>
                    <a:pt x="402511" y="175736"/>
                  </a:cubicBezTo>
                  <a:cubicBezTo>
                    <a:pt x="399654" y="174784"/>
                    <a:pt x="397749" y="174784"/>
                    <a:pt x="394891" y="174784"/>
                  </a:cubicBezTo>
                  <a:lnTo>
                    <a:pt x="394891" y="174784"/>
                  </a:lnTo>
                  <a:close/>
                  <a:moveTo>
                    <a:pt x="192009" y="347186"/>
                  </a:moveTo>
                  <a:cubicBezTo>
                    <a:pt x="191056" y="356711"/>
                    <a:pt x="192009" y="366236"/>
                    <a:pt x="194866" y="374809"/>
                  </a:cubicBezTo>
                  <a:cubicBezTo>
                    <a:pt x="198676" y="385286"/>
                    <a:pt x="205344" y="395764"/>
                    <a:pt x="213916" y="403384"/>
                  </a:cubicBezTo>
                  <a:cubicBezTo>
                    <a:pt x="216774" y="405289"/>
                    <a:pt x="219631" y="407194"/>
                    <a:pt x="222489" y="409099"/>
                  </a:cubicBezTo>
                  <a:cubicBezTo>
                    <a:pt x="225346" y="410051"/>
                    <a:pt x="227251" y="410051"/>
                    <a:pt x="229156" y="411004"/>
                  </a:cubicBezTo>
                  <a:cubicBezTo>
                    <a:pt x="230109" y="411004"/>
                    <a:pt x="232014" y="411956"/>
                    <a:pt x="232966" y="411956"/>
                  </a:cubicBezTo>
                  <a:cubicBezTo>
                    <a:pt x="233919" y="411956"/>
                    <a:pt x="233919" y="411956"/>
                    <a:pt x="234871" y="412909"/>
                  </a:cubicBezTo>
                  <a:lnTo>
                    <a:pt x="238681" y="411956"/>
                  </a:lnTo>
                  <a:cubicBezTo>
                    <a:pt x="238681" y="408146"/>
                    <a:pt x="237729" y="405289"/>
                    <a:pt x="234871" y="401479"/>
                  </a:cubicBezTo>
                  <a:cubicBezTo>
                    <a:pt x="232014" y="396716"/>
                    <a:pt x="229156" y="391954"/>
                    <a:pt x="228204" y="387191"/>
                  </a:cubicBezTo>
                  <a:cubicBezTo>
                    <a:pt x="228204" y="386239"/>
                    <a:pt x="227251" y="384334"/>
                    <a:pt x="228204" y="383381"/>
                  </a:cubicBezTo>
                  <a:cubicBezTo>
                    <a:pt x="229156" y="381476"/>
                    <a:pt x="230109" y="379571"/>
                    <a:pt x="232966" y="378619"/>
                  </a:cubicBezTo>
                  <a:cubicBezTo>
                    <a:pt x="235824" y="377666"/>
                    <a:pt x="239634" y="376714"/>
                    <a:pt x="243444" y="377666"/>
                  </a:cubicBezTo>
                  <a:cubicBezTo>
                    <a:pt x="244396" y="377666"/>
                    <a:pt x="245349" y="378619"/>
                    <a:pt x="246301" y="378619"/>
                  </a:cubicBezTo>
                  <a:cubicBezTo>
                    <a:pt x="251064" y="380524"/>
                    <a:pt x="254874" y="382429"/>
                    <a:pt x="258684" y="386239"/>
                  </a:cubicBezTo>
                  <a:cubicBezTo>
                    <a:pt x="262494" y="389096"/>
                    <a:pt x="267256" y="392906"/>
                    <a:pt x="270114" y="395764"/>
                  </a:cubicBezTo>
                  <a:cubicBezTo>
                    <a:pt x="272971" y="399574"/>
                    <a:pt x="275829" y="403384"/>
                    <a:pt x="278686" y="406241"/>
                  </a:cubicBezTo>
                  <a:lnTo>
                    <a:pt x="281544" y="410051"/>
                  </a:lnTo>
                  <a:cubicBezTo>
                    <a:pt x="295831" y="415766"/>
                    <a:pt x="310119" y="418624"/>
                    <a:pt x="325359" y="420529"/>
                  </a:cubicBezTo>
                  <a:lnTo>
                    <a:pt x="335836" y="421481"/>
                  </a:lnTo>
                  <a:lnTo>
                    <a:pt x="342504" y="421481"/>
                  </a:lnTo>
                  <a:cubicBezTo>
                    <a:pt x="342504" y="418624"/>
                    <a:pt x="342504" y="414814"/>
                    <a:pt x="340599" y="411956"/>
                  </a:cubicBezTo>
                  <a:cubicBezTo>
                    <a:pt x="338694" y="408146"/>
                    <a:pt x="337741" y="404336"/>
                    <a:pt x="334884" y="401479"/>
                  </a:cubicBezTo>
                  <a:cubicBezTo>
                    <a:pt x="331074" y="397669"/>
                    <a:pt x="326311" y="392906"/>
                    <a:pt x="321549" y="390049"/>
                  </a:cubicBezTo>
                  <a:cubicBezTo>
                    <a:pt x="315834" y="385286"/>
                    <a:pt x="309166" y="382429"/>
                    <a:pt x="302499" y="379571"/>
                  </a:cubicBezTo>
                  <a:cubicBezTo>
                    <a:pt x="290116" y="373856"/>
                    <a:pt x="276781" y="369094"/>
                    <a:pt x="263446" y="365284"/>
                  </a:cubicBezTo>
                  <a:lnTo>
                    <a:pt x="255826" y="363379"/>
                  </a:lnTo>
                  <a:lnTo>
                    <a:pt x="250111" y="361474"/>
                  </a:lnTo>
                  <a:lnTo>
                    <a:pt x="237729" y="358616"/>
                  </a:lnTo>
                  <a:lnTo>
                    <a:pt x="207249" y="350996"/>
                  </a:lnTo>
                  <a:lnTo>
                    <a:pt x="192009" y="347186"/>
                  </a:lnTo>
                  <a:lnTo>
                    <a:pt x="192009" y="34718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256"/>
              <a:endParaRPr lang="en-US" sz="1400">
                <a:solidFill>
                  <a:prstClr val="black"/>
                </a:solidFill>
              </a:endParaRPr>
            </a:p>
          </p:txBody>
        </p:sp>
        <p:sp>
          <p:nvSpPr>
            <p:cNvPr id="79" name="Freeform: Shape 78"/>
            <p:cNvSpPr/>
            <p:nvPr/>
          </p:nvSpPr>
          <p:spPr>
            <a:xfrm>
              <a:off x="829775" y="3208066"/>
              <a:ext cx="1504950" cy="1114425"/>
            </a:xfrm>
            <a:custGeom>
              <a:avLst/>
              <a:gdLst>
                <a:gd name="connsiteX0" fmla="*/ 408293 w 1504950"/>
                <a:gd name="connsiteY0" fmla="*/ 15716 h 1114425"/>
                <a:gd name="connsiteX1" fmla="*/ 414960 w 1504950"/>
                <a:gd name="connsiteY1" fmla="*/ 15716 h 1114425"/>
                <a:gd name="connsiteX2" fmla="*/ 420675 w 1504950"/>
                <a:gd name="connsiteY2" fmla="*/ 17621 h 1114425"/>
                <a:gd name="connsiteX3" fmla="*/ 426390 w 1504950"/>
                <a:gd name="connsiteY3" fmla="*/ 22384 h 1114425"/>
                <a:gd name="connsiteX4" fmla="*/ 440678 w 1504950"/>
                <a:gd name="connsiteY4" fmla="*/ 30004 h 1114425"/>
                <a:gd name="connsiteX5" fmla="*/ 441630 w 1504950"/>
                <a:gd name="connsiteY5" fmla="*/ 29051 h 1114425"/>
                <a:gd name="connsiteX6" fmla="*/ 442583 w 1504950"/>
                <a:gd name="connsiteY6" fmla="*/ 27146 h 1114425"/>
                <a:gd name="connsiteX7" fmla="*/ 444488 w 1504950"/>
                <a:gd name="connsiteY7" fmla="*/ 22384 h 1114425"/>
                <a:gd name="connsiteX8" fmla="*/ 455918 w 1504950"/>
                <a:gd name="connsiteY8" fmla="*/ 9049 h 1114425"/>
                <a:gd name="connsiteX9" fmla="*/ 462585 w 1504950"/>
                <a:gd name="connsiteY9" fmla="*/ 7144 h 1114425"/>
                <a:gd name="connsiteX10" fmla="*/ 464490 w 1504950"/>
                <a:gd name="connsiteY10" fmla="*/ 7144 h 1114425"/>
                <a:gd name="connsiteX11" fmla="*/ 471158 w 1504950"/>
                <a:gd name="connsiteY11" fmla="*/ 10954 h 1114425"/>
                <a:gd name="connsiteX12" fmla="*/ 473063 w 1504950"/>
                <a:gd name="connsiteY12" fmla="*/ 14764 h 1114425"/>
                <a:gd name="connsiteX13" fmla="*/ 473063 w 1504950"/>
                <a:gd name="connsiteY13" fmla="*/ 24289 h 1114425"/>
                <a:gd name="connsiteX14" fmla="*/ 470205 w 1504950"/>
                <a:gd name="connsiteY14" fmla="*/ 42386 h 1114425"/>
                <a:gd name="connsiteX15" fmla="*/ 470205 w 1504950"/>
                <a:gd name="connsiteY15" fmla="*/ 44291 h 1114425"/>
                <a:gd name="connsiteX16" fmla="*/ 469253 w 1504950"/>
                <a:gd name="connsiteY16" fmla="*/ 52864 h 1114425"/>
                <a:gd name="connsiteX17" fmla="*/ 458775 w 1504950"/>
                <a:gd name="connsiteY17" fmla="*/ 76676 h 1114425"/>
                <a:gd name="connsiteX18" fmla="*/ 451155 w 1504950"/>
                <a:gd name="connsiteY18" fmla="*/ 100489 h 1114425"/>
                <a:gd name="connsiteX19" fmla="*/ 450203 w 1504950"/>
                <a:gd name="connsiteY19" fmla="*/ 109061 h 1114425"/>
                <a:gd name="connsiteX20" fmla="*/ 450203 w 1504950"/>
                <a:gd name="connsiteY20" fmla="*/ 118586 h 1114425"/>
                <a:gd name="connsiteX21" fmla="*/ 453060 w 1504950"/>
                <a:gd name="connsiteY21" fmla="*/ 136684 h 1114425"/>
                <a:gd name="connsiteX22" fmla="*/ 453060 w 1504950"/>
                <a:gd name="connsiteY22" fmla="*/ 137636 h 1114425"/>
                <a:gd name="connsiteX23" fmla="*/ 454013 w 1504950"/>
                <a:gd name="connsiteY23" fmla="*/ 150019 h 1114425"/>
                <a:gd name="connsiteX24" fmla="*/ 453060 w 1504950"/>
                <a:gd name="connsiteY24" fmla="*/ 154781 h 1114425"/>
                <a:gd name="connsiteX25" fmla="*/ 452108 w 1504950"/>
                <a:gd name="connsiteY25" fmla="*/ 165259 h 1114425"/>
                <a:gd name="connsiteX26" fmla="*/ 451155 w 1504950"/>
                <a:gd name="connsiteY26" fmla="*/ 169069 h 1114425"/>
                <a:gd name="connsiteX27" fmla="*/ 456870 w 1504950"/>
                <a:gd name="connsiteY27" fmla="*/ 173831 h 1114425"/>
                <a:gd name="connsiteX28" fmla="*/ 462585 w 1504950"/>
                <a:gd name="connsiteY28" fmla="*/ 178594 h 1114425"/>
                <a:gd name="connsiteX29" fmla="*/ 470205 w 1504950"/>
                <a:gd name="connsiteY29" fmla="*/ 184309 h 1114425"/>
                <a:gd name="connsiteX30" fmla="*/ 479730 w 1504950"/>
                <a:gd name="connsiteY30" fmla="*/ 190024 h 1114425"/>
                <a:gd name="connsiteX31" fmla="*/ 484493 w 1504950"/>
                <a:gd name="connsiteY31" fmla="*/ 191929 h 1114425"/>
                <a:gd name="connsiteX32" fmla="*/ 491160 w 1504950"/>
                <a:gd name="connsiteY32" fmla="*/ 191929 h 1114425"/>
                <a:gd name="connsiteX33" fmla="*/ 500685 w 1504950"/>
                <a:gd name="connsiteY33" fmla="*/ 189071 h 1114425"/>
                <a:gd name="connsiteX34" fmla="*/ 509258 w 1504950"/>
                <a:gd name="connsiteY34" fmla="*/ 184309 h 1114425"/>
                <a:gd name="connsiteX35" fmla="*/ 512115 w 1504950"/>
                <a:gd name="connsiteY35" fmla="*/ 182404 h 1114425"/>
                <a:gd name="connsiteX36" fmla="*/ 515925 w 1504950"/>
                <a:gd name="connsiteY36" fmla="*/ 179546 h 1114425"/>
                <a:gd name="connsiteX37" fmla="*/ 519735 w 1504950"/>
                <a:gd name="connsiteY37" fmla="*/ 176689 h 1114425"/>
                <a:gd name="connsiteX38" fmla="*/ 524498 w 1504950"/>
                <a:gd name="connsiteY38" fmla="*/ 171926 h 1114425"/>
                <a:gd name="connsiteX39" fmla="*/ 529260 w 1504950"/>
                <a:gd name="connsiteY39" fmla="*/ 166211 h 1114425"/>
                <a:gd name="connsiteX40" fmla="*/ 532118 w 1504950"/>
                <a:gd name="connsiteY40" fmla="*/ 161449 h 1114425"/>
                <a:gd name="connsiteX41" fmla="*/ 538785 w 1504950"/>
                <a:gd name="connsiteY41" fmla="*/ 151924 h 1114425"/>
                <a:gd name="connsiteX42" fmla="*/ 548310 w 1504950"/>
                <a:gd name="connsiteY42" fmla="*/ 127159 h 1114425"/>
                <a:gd name="connsiteX43" fmla="*/ 549263 w 1504950"/>
                <a:gd name="connsiteY43" fmla="*/ 122396 h 1114425"/>
                <a:gd name="connsiteX44" fmla="*/ 550215 w 1504950"/>
                <a:gd name="connsiteY44" fmla="*/ 116681 h 1114425"/>
                <a:gd name="connsiteX45" fmla="*/ 552120 w 1504950"/>
                <a:gd name="connsiteY45" fmla="*/ 98584 h 1114425"/>
                <a:gd name="connsiteX46" fmla="*/ 554978 w 1504950"/>
                <a:gd name="connsiteY46" fmla="*/ 90964 h 1114425"/>
                <a:gd name="connsiteX47" fmla="*/ 556883 w 1504950"/>
                <a:gd name="connsiteY47" fmla="*/ 87154 h 1114425"/>
                <a:gd name="connsiteX48" fmla="*/ 560693 w 1504950"/>
                <a:gd name="connsiteY48" fmla="*/ 81439 h 1114425"/>
                <a:gd name="connsiteX49" fmla="*/ 565455 w 1504950"/>
                <a:gd name="connsiteY49" fmla="*/ 76676 h 1114425"/>
                <a:gd name="connsiteX50" fmla="*/ 571170 w 1504950"/>
                <a:gd name="connsiteY50" fmla="*/ 73819 h 1114425"/>
                <a:gd name="connsiteX51" fmla="*/ 573075 w 1504950"/>
                <a:gd name="connsiteY51" fmla="*/ 73819 h 1114425"/>
                <a:gd name="connsiteX52" fmla="*/ 574980 w 1504950"/>
                <a:gd name="connsiteY52" fmla="*/ 74771 h 1114425"/>
                <a:gd name="connsiteX53" fmla="*/ 576885 w 1504950"/>
                <a:gd name="connsiteY53" fmla="*/ 76676 h 1114425"/>
                <a:gd name="connsiteX54" fmla="*/ 578790 w 1504950"/>
                <a:gd name="connsiteY54" fmla="*/ 81439 h 1114425"/>
                <a:gd name="connsiteX55" fmla="*/ 579743 w 1504950"/>
                <a:gd name="connsiteY55" fmla="*/ 83344 h 1114425"/>
                <a:gd name="connsiteX56" fmla="*/ 579743 w 1504950"/>
                <a:gd name="connsiteY56" fmla="*/ 90011 h 1114425"/>
                <a:gd name="connsiteX57" fmla="*/ 577838 w 1504950"/>
                <a:gd name="connsiteY57" fmla="*/ 117634 h 1114425"/>
                <a:gd name="connsiteX58" fmla="*/ 575933 w 1504950"/>
                <a:gd name="connsiteY58" fmla="*/ 129064 h 1114425"/>
                <a:gd name="connsiteX59" fmla="*/ 577838 w 1504950"/>
                <a:gd name="connsiteY59" fmla="*/ 138589 h 1114425"/>
                <a:gd name="connsiteX60" fmla="*/ 580695 w 1504950"/>
                <a:gd name="connsiteY60" fmla="*/ 141446 h 1114425"/>
                <a:gd name="connsiteX61" fmla="*/ 584505 w 1504950"/>
                <a:gd name="connsiteY61" fmla="*/ 143351 h 1114425"/>
                <a:gd name="connsiteX62" fmla="*/ 589268 w 1504950"/>
                <a:gd name="connsiteY62" fmla="*/ 143351 h 1114425"/>
                <a:gd name="connsiteX63" fmla="*/ 595935 w 1504950"/>
                <a:gd name="connsiteY63" fmla="*/ 141446 h 1114425"/>
                <a:gd name="connsiteX64" fmla="*/ 604508 w 1504950"/>
                <a:gd name="connsiteY64" fmla="*/ 136684 h 1114425"/>
                <a:gd name="connsiteX65" fmla="*/ 621653 w 1504950"/>
                <a:gd name="connsiteY65" fmla="*/ 125254 h 1114425"/>
                <a:gd name="connsiteX66" fmla="*/ 635940 w 1504950"/>
                <a:gd name="connsiteY66" fmla="*/ 115729 h 1114425"/>
                <a:gd name="connsiteX67" fmla="*/ 639750 w 1504950"/>
                <a:gd name="connsiteY67" fmla="*/ 114776 h 1114425"/>
                <a:gd name="connsiteX68" fmla="*/ 643560 w 1504950"/>
                <a:gd name="connsiteY68" fmla="*/ 116681 h 1114425"/>
                <a:gd name="connsiteX69" fmla="*/ 645465 w 1504950"/>
                <a:gd name="connsiteY69" fmla="*/ 118586 h 1114425"/>
                <a:gd name="connsiteX70" fmla="*/ 646418 w 1504950"/>
                <a:gd name="connsiteY70" fmla="*/ 123349 h 1114425"/>
                <a:gd name="connsiteX71" fmla="*/ 645465 w 1504950"/>
                <a:gd name="connsiteY71" fmla="*/ 128111 h 1114425"/>
                <a:gd name="connsiteX72" fmla="*/ 645465 w 1504950"/>
                <a:gd name="connsiteY72" fmla="*/ 129064 h 1114425"/>
                <a:gd name="connsiteX73" fmla="*/ 644513 w 1504950"/>
                <a:gd name="connsiteY73" fmla="*/ 133826 h 1114425"/>
                <a:gd name="connsiteX74" fmla="*/ 644513 w 1504950"/>
                <a:gd name="connsiteY74" fmla="*/ 134779 h 1114425"/>
                <a:gd name="connsiteX75" fmla="*/ 644513 w 1504950"/>
                <a:gd name="connsiteY75" fmla="*/ 137636 h 1114425"/>
                <a:gd name="connsiteX76" fmla="*/ 642608 w 1504950"/>
                <a:gd name="connsiteY76" fmla="*/ 141446 h 1114425"/>
                <a:gd name="connsiteX77" fmla="*/ 640703 w 1504950"/>
                <a:gd name="connsiteY77" fmla="*/ 146209 h 1114425"/>
                <a:gd name="connsiteX78" fmla="*/ 637845 w 1504950"/>
                <a:gd name="connsiteY78" fmla="*/ 150971 h 1114425"/>
                <a:gd name="connsiteX79" fmla="*/ 632130 w 1504950"/>
                <a:gd name="connsiteY79" fmla="*/ 157639 h 1114425"/>
                <a:gd name="connsiteX80" fmla="*/ 621653 w 1504950"/>
                <a:gd name="connsiteY80" fmla="*/ 165259 h 1114425"/>
                <a:gd name="connsiteX81" fmla="*/ 610223 w 1504950"/>
                <a:gd name="connsiteY81" fmla="*/ 170021 h 1114425"/>
                <a:gd name="connsiteX82" fmla="*/ 607365 w 1504950"/>
                <a:gd name="connsiteY82" fmla="*/ 170974 h 1114425"/>
                <a:gd name="connsiteX83" fmla="*/ 598793 w 1504950"/>
                <a:gd name="connsiteY83" fmla="*/ 172879 h 1114425"/>
                <a:gd name="connsiteX84" fmla="*/ 588315 w 1504950"/>
                <a:gd name="connsiteY84" fmla="*/ 175736 h 1114425"/>
                <a:gd name="connsiteX85" fmla="*/ 578790 w 1504950"/>
                <a:gd name="connsiteY85" fmla="*/ 178594 h 1114425"/>
                <a:gd name="connsiteX86" fmla="*/ 571170 w 1504950"/>
                <a:gd name="connsiteY86" fmla="*/ 182404 h 1114425"/>
                <a:gd name="connsiteX87" fmla="*/ 564503 w 1504950"/>
                <a:gd name="connsiteY87" fmla="*/ 185261 h 1114425"/>
                <a:gd name="connsiteX88" fmla="*/ 556883 w 1504950"/>
                <a:gd name="connsiteY88" fmla="*/ 188119 h 1114425"/>
                <a:gd name="connsiteX89" fmla="*/ 534023 w 1504950"/>
                <a:gd name="connsiteY89" fmla="*/ 202406 h 1114425"/>
                <a:gd name="connsiteX90" fmla="*/ 515925 w 1504950"/>
                <a:gd name="connsiteY90" fmla="*/ 227171 h 1114425"/>
                <a:gd name="connsiteX91" fmla="*/ 514020 w 1504950"/>
                <a:gd name="connsiteY91" fmla="*/ 234791 h 1114425"/>
                <a:gd name="connsiteX92" fmla="*/ 513068 w 1504950"/>
                <a:gd name="connsiteY92" fmla="*/ 243364 h 1114425"/>
                <a:gd name="connsiteX93" fmla="*/ 514020 w 1504950"/>
                <a:gd name="connsiteY93" fmla="*/ 257651 h 1114425"/>
                <a:gd name="connsiteX94" fmla="*/ 514973 w 1504950"/>
                <a:gd name="connsiteY94" fmla="*/ 271939 h 1114425"/>
                <a:gd name="connsiteX95" fmla="*/ 514973 w 1504950"/>
                <a:gd name="connsiteY95" fmla="*/ 277654 h 1114425"/>
                <a:gd name="connsiteX96" fmla="*/ 514020 w 1504950"/>
                <a:gd name="connsiteY96" fmla="*/ 289084 h 1114425"/>
                <a:gd name="connsiteX97" fmla="*/ 513068 w 1504950"/>
                <a:gd name="connsiteY97" fmla="*/ 291941 h 1114425"/>
                <a:gd name="connsiteX98" fmla="*/ 495923 w 1504950"/>
                <a:gd name="connsiteY98" fmla="*/ 330994 h 1114425"/>
                <a:gd name="connsiteX99" fmla="*/ 486398 w 1504950"/>
                <a:gd name="connsiteY99" fmla="*/ 342424 h 1114425"/>
                <a:gd name="connsiteX100" fmla="*/ 474015 w 1504950"/>
                <a:gd name="connsiteY100" fmla="*/ 350044 h 1114425"/>
                <a:gd name="connsiteX101" fmla="*/ 443535 w 1504950"/>
                <a:gd name="connsiteY101" fmla="*/ 371951 h 1114425"/>
                <a:gd name="connsiteX102" fmla="*/ 422580 w 1504950"/>
                <a:gd name="connsiteY102" fmla="*/ 382429 h 1114425"/>
                <a:gd name="connsiteX103" fmla="*/ 351143 w 1504950"/>
                <a:gd name="connsiteY103" fmla="*/ 436721 h 1114425"/>
                <a:gd name="connsiteX104" fmla="*/ 348285 w 1504950"/>
                <a:gd name="connsiteY104" fmla="*/ 435769 h 1114425"/>
                <a:gd name="connsiteX105" fmla="*/ 349238 w 1504950"/>
                <a:gd name="connsiteY105" fmla="*/ 443389 h 1114425"/>
                <a:gd name="connsiteX106" fmla="*/ 418770 w 1504950"/>
                <a:gd name="connsiteY106" fmla="*/ 551974 h 1114425"/>
                <a:gd name="connsiteX107" fmla="*/ 524498 w 1504950"/>
                <a:gd name="connsiteY107" fmla="*/ 634841 h 1114425"/>
                <a:gd name="connsiteX108" fmla="*/ 614985 w 1504950"/>
                <a:gd name="connsiteY108" fmla="*/ 673894 h 1114425"/>
                <a:gd name="connsiteX109" fmla="*/ 733095 w 1504950"/>
                <a:gd name="connsiteY109" fmla="*/ 680561 h 1114425"/>
                <a:gd name="connsiteX110" fmla="*/ 770243 w 1504950"/>
                <a:gd name="connsiteY110" fmla="*/ 677704 h 1114425"/>
                <a:gd name="connsiteX111" fmla="*/ 838823 w 1504950"/>
                <a:gd name="connsiteY111" fmla="*/ 668179 h 1114425"/>
                <a:gd name="connsiteX112" fmla="*/ 941693 w 1504950"/>
                <a:gd name="connsiteY112" fmla="*/ 654844 h 1114425"/>
                <a:gd name="connsiteX113" fmla="*/ 990270 w 1504950"/>
                <a:gd name="connsiteY113" fmla="*/ 647224 h 1114425"/>
                <a:gd name="connsiteX114" fmla="*/ 1023608 w 1504950"/>
                <a:gd name="connsiteY114" fmla="*/ 582454 h 1114425"/>
                <a:gd name="connsiteX115" fmla="*/ 1043610 w 1504950"/>
                <a:gd name="connsiteY115" fmla="*/ 535781 h 1114425"/>
                <a:gd name="connsiteX116" fmla="*/ 1110285 w 1504950"/>
                <a:gd name="connsiteY116" fmla="*/ 495776 h 1114425"/>
                <a:gd name="connsiteX117" fmla="*/ 1099808 w 1504950"/>
                <a:gd name="connsiteY117" fmla="*/ 525304 h 1114425"/>
                <a:gd name="connsiteX118" fmla="*/ 1076948 w 1504950"/>
                <a:gd name="connsiteY118" fmla="*/ 584359 h 1114425"/>
                <a:gd name="connsiteX119" fmla="*/ 1075043 w 1504950"/>
                <a:gd name="connsiteY119" fmla="*/ 600551 h 1114425"/>
                <a:gd name="connsiteX120" fmla="*/ 1083615 w 1504950"/>
                <a:gd name="connsiteY120" fmla="*/ 672941 h 1114425"/>
                <a:gd name="connsiteX121" fmla="*/ 1100760 w 1504950"/>
                <a:gd name="connsiteY121" fmla="*/ 743426 h 1114425"/>
                <a:gd name="connsiteX122" fmla="*/ 1133145 w 1504950"/>
                <a:gd name="connsiteY122" fmla="*/ 820579 h 1114425"/>
                <a:gd name="connsiteX123" fmla="*/ 1223633 w 1504950"/>
                <a:gd name="connsiteY123" fmla="*/ 822484 h 1114425"/>
                <a:gd name="connsiteX124" fmla="*/ 1264590 w 1504950"/>
                <a:gd name="connsiteY124" fmla="*/ 838676 h 1114425"/>
                <a:gd name="connsiteX125" fmla="*/ 1314120 w 1504950"/>
                <a:gd name="connsiteY125" fmla="*/ 867251 h 1114425"/>
                <a:gd name="connsiteX126" fmla="*/ 1428420 w 1504950"/>
                <a:gd name="connsiteY126" fmla="*/ 889159 h 1114425"/>
                <a:gd name="connsiteX127" fmla="*/ 1455090 w 1504950"/>
                <a:gd name="connsiteY127" fmla="*/ 888206 h 1114425"/>
                <a:gd name="connsiteX128" fmla="*/ 1506525 w 1504950"/>
                <a:gd name="connsiteY128" fmla="*/ 912971 h 1114425"/>
                <a:gd name="connsiteX129" fmla="*/ 1485570 w 1504950"/>
                <a:gd name="connsiteY129" fmla="*/ 924401 h 1114425"/>
                <a:gd name="connsiteX130" fmla="*/ 1466520 w 1504950"/>
                <a:gd name="connsiteY130" fmla="*/ 932021 h 1114425"/>
                <a:gd name="connsiteX131" fmla="*/ 1476045 w 1504950"/>
                <a:gd name="connsiteY131" fmla="*/ 947261 h 1114425"/>
                <a:gd name="connsiteX132" fmla="*/ 1475093 w 1504950"/>
                <a:gd name="connsiteY132" fmla="*/ 969169 h 1114425"/>
                <a:gd name="connsiteX133" fmla="*/ 1456995 w 1504950"/>
                <a:gd name="connsiteY133" fmla="*/ 976789 h 1114425"/>
                <a:gd name="connsiteX134" fmla="*/ 1447470 w 1504950"/>
                <a:gd name="connsiteY134" fmla="*/ 979646 h 1114425"/>
                <a:gd name="connsiteX135" fmla="*/ 1429373 w 1504950"/>
                <a:gd name="connsiteY135" fmla="*/ 975836 h 1114425"/>
                <a:gd name="connsiteX136" fmla="*/ 1397940 w 1504950"/>
                <a:gd name="connsiteY136" fmla="*/ 968216 h 1114425"/>
                <a:gd name="connsiteX137" fmla="*/ 1305548 w 1504950"/>
                <a:gd name="connsiteY137" fmla="*/ 932021 h 1114425"/>
                <a:gd name="connsiteX138" fmla="*/ 1258875 w 1504950"/>
                <a:gd name="connsiteY138" fmla="*/ 912019 h 1114425"/>
                <a:gd name="connsiteX139" fmla="*/ 1179818 w 1504950"/>
                <a:gd name="connsiteY139" fmla="*/ 912971 h 1114425"/>
                <a:gd name="connsiteX140" fmla="*/ 1115048 w 1504950"/>
                <a:gd name="connsiteY140" fmla="*/ 931069 h 1114425"/>
                <a:gd name="connsiteX141" fmla="*/ 967410 w 1504950"/>
                <a:gd name="connsiteY141" fmla="*/ 912971 h 1114425"/>
                <a:gd name="connsiteX142" fmla="*/ 829298 w 1504950"/>
                <a:gd name="connsiteY142" fmla="*/ 897731 h 1114425"/>
                <a:gd name="connsiteX143" fmla="*/ 780720 w 1504950"/>
                <a:gd name="connsiteY143" fmla="*/ 916781 h 1114425"/>
                <a:gd name="connsiteX144" fmla="*/ 765480 w 1504950"/>
                <a:gd name="connsiteY144" fmla="*/ 924401 h 1114425"/>
                <a:gd name="connsiteX145" fmla="*/ 689280 w 1504950"/>
                <a:gd name="connsiteY145" fmla="*/ 932974 h 1114425"/>
                <a:gd name="connsiteX146" fmla="*/ 560693 w 1504950"/>
                <a:gd name="connsiteY146" fmla="*/ 921544 h 1114425"/>
                <a:gd name="connsiteX147" fmla="*/ 525450 w 1504950"/>
                <a:gd name="connsiteY147" fmla="*/ 918686 h 1114425"/>
                <a:gd name="connsiteX148" fmla="*/ 504495 w 1504950"/>
                <a:gd name="connsiteY148" fmla="*/ 915829 h 1114425"/>
                <a:gd name="connsiteX149" fmla="*/ 461633 w 1504950"/>
                <a:gd name="connsiteY149" fmla="*/ 925354 h 1114425"/>
                <a:gd name="connsiteX150" fmla="*/ 349238 w 1504950"/>
                <a:gd name="connsiteY150" fmla="*/ 930116 h 1114425"/>
                <a:gd name="connsiteX151" fmla="*/ 216840 w 1504950"/>
                <a:gd name="connsiteY151" fmla="*/ 991076 h 1114425"/>
                <a:gd name="connsiteX152" fmla="*/ 179693 w 1504950"/>
                <a:gd name="connsiteY152" fmla="*/ 1032034 h 1114425"/>
                <a:gd name="connsiteX153" fmla="*/ 162548 w 1504950"/>
                <a:gd name="connsiteY153" fmla="*/ 1058704 h 1114425"/>
                <a:gd name="connsiteX154" fmla="*/ 118733 w 1504950"/>
                <a:gd name="connsiteY154" fmla="*/ 1095851 h 1114425"/>
                <a:gd name="connsiteX155" fmla="*/ 87300 w 1504950"/>
                <a:gd name="connsiteY155" fmla="*/ 1108234 h 1114425"/>
                <a:gd name="connsiteX156" fmla="*/ 97778 w 1504950"/>
                <a:gd name="connsiteY156" fmla="*/ 1081564 h 1114425"/>
                <a:gd name="connsiteX157" fmla="*/ 116828 w 1504950"/>
                <a:gd name="connsiteY157" fmla="*/ 1049179 h 1114425"/>
                <a:gd name="connsiteX158" fmla="*/ 133973 w 1504950"/>
                <a:gd name="connsiteY158" fmla="*/ 1024414 h 1114425"/>
                <a:gd name="connsiteX159" fmla="*/ 166358 w 1504950"/>
                <a:gd name="connsiteY159" fmla="*/ 984409 h 1114425"/>
                <a:gd name="connsiteX160" fmla="*/ 187313 w 1504950"/>
                <a:gd name="connsiteY160" fmla="*/ 960596 h 1114425"/>
                <a:gd name="connsiteX161" fmla="*/ 137783 w 1504950"/>
                <a:gd name="connsiteY161" fmla="*/ 986314 h 1114425"/>
                <a:gd name="connsiteX162" fmla="*/ 32055 w 1504950"/>
                <a:gd name="connsiteY162" fmla="*/ 1031081 h 1114425"/>
                <a:gd name="connsiteX163" fmla="*/ 7290 w 1504950"/>
                <a:gd name="connsiteY163" fmla="*/ 1028224 h 1114425"/>
                <a:gd name="connsiteX164" fmla="*/ 111113 w 1504950"/>
                <a:gd name="connsiteY164" fmla="*/ 962501 h 1114425"/>
                <a:gd name="connsiteX165" fmla="*/ 222555 w 1504950"/>
                <a:gd name="connsiteY165" fmla="*/ 901541 h 1114425"/>
                <a:gd name="connsiteX166" fmla="*/ 333998 w 1504950"/>
                <a:gd name="connsiteY166" fmla="*/ 866299 h 1114425"/>
                <a:gd name="connsiteX167" fmla="*/ 374003 w 1504950"/>
                <a:gd name="connsiteY167" fmla="*/ 852964 h 1114425"/>
                <a:gd name="connsiteX168" fmla="*/ 359715 w 1504950"/>
                <a:gd name="connsiteY168" fmla="*/ 802481 h 1114425"/>
                <a:gd name="connsiteX169" fmla="*/ 332093 w 1504950"/>
                <a:gd name="connsiteY169" fmla="*/ 769144 h 1114425"/>
                <a:gd name="connsiteX170" fmla="*/ 307328 w 1504950"/>
                <a:gd name="connsiteY170" fmla="*/ 746284 h 1114425"/>
                <a:gd name="connsiteX171" fmla="*/ 276848 w 1504950"/>
                <a:gd name="connsiteY171" fmla="*/ 658654 h 1114425"/>
                <a:gd name="connsiteX172" fmla="*/ 267323 w 1504950"/>
                <a:gd name="connsiteY172" fmla="*/ 592931 h 1114425"/>
                <a:gd name="connsiteX173" fmla="*/ 244463 w 1504950"/>
                <a:gd name="connsiteY173" fmla="*/ 572929 h 1114425"/>
                <a:gd name="connsiteX174" fmla="*/ 154928 w 1504950"/>
                <a:gd name="connsiteY174" fmla="*/ 567214 h 1114425"/>
                <a:gd name="connsiteX175" fmla="*/ 133973 w 1504950"/>
                <a:gd name="connsiteY175" fmla="*/ 547211 h 1114425"/>
                <a:gd name="connsiteX176" fmla="*/ 167310 w 1504950"/>
                <a:gd name="connsiteY176" fmla="*/ 505301 h 1114425"/>
                <a:gd name="connsiteX177" fmla="*/ 242558 w 1504950"/>
                <a:gd name="connsiteY177" fmla="*/ 466249 h 1114425"/>
                <a:gd name="connsiteX178" fmla="*/ 230175 w 1504950"/>
                <a:gd name="connsiteY178" fmla="*/ 465296 h 1114425"/>
                <a:gd name="connsiteX179" fmla="*/ 179693 w 1504950"/>
                <a:gd name="connsiteY179" fmla="*/ 466249 h 1114425"/>
                <a:gd name="connsiteX180" fmla="*/ 151118 w 1504950"/>
                <a:gd name="connsiteY180" fmla="*/ 467201 h 1114425"/>
                <a:gd name="connsiteX181" fmla="*/ 127305 w 1504950"/>
                <a:gd name="connsiteY181" fmla="*/ 465296 h 1114425"/>
                <a:gd name="connsiteX182" fmla="*/ 112065 w 1504950"/>
                <a:gd name="connsiteY182" fmla="*/ 460534 h 1114425"/>
                <a:gd name="connsiteX183" fmla="*/ 107303 w 1504950"/>
                <a:gd name="connsiteY183" fmla="*/ 450056 h 1114425"/>
                <a:gd name="connsiteX184" fmla="*/ 114923 w 1504950"/>
                <a:gd name="connsiteY184" fmla="*/ 441484 h 1114425"/>
                <a:gd name="connsiteX185" fmla="*/ 130163 w 1504950"/>
                <a:gd name="connsiteY185" fmla="*/ 440531 h 1114425"/>
                <a:gd name="connsiteX186" fmla="*/ 123495 w 1504950"/>
                <a:gd name="connsiteY186" fmla="*/ 431959 h 1114425"/>
                <a:gd name="connsiteX187" fmla="*/ 117780 w 1504950"/>
                <a:gd name="connsiteY187" fmla="*/ 422434 h 1114425"/>
                <a:gd name="connsiteX188" fmla="*/ 113018 w 1504950"/>
                <a:gd name="connsiteY188" fmla="*/ 412909 h 1114425"/>
                <a:gd name="connsiteX189" fmla="*/ 100635 w 1504950"/>
                <a:gd name="connsiteY189" fmla="*/ 371951 h 1114425"/>
                <a:gd name="connsiteX190" fmla="*/ 91110 w 1504950"/>
                <a:gd name="connsiteY190" fmla="*/ 363379 h 1114425"/>
                <a:gd name="connsiteX191" fmla="*/ 85395 w 1504950"/>
                <a:gd name="connsiteY191" fmla="*/ 354806 h 1114425"/>
                <a:gd name="connsiteX192" fmla="*/ 89205 w 1504950"/>
                <a:gd name="connsiteY192" fmla="*/ 345281 h 1114425"/>
                <a:gd name="connsiteX193" fmla="*/ 99683 w 1504950"/>
                <a:gd name="connsiteY193" fmla="*/ 345281 h 1114425"/>
                <a:gd name="connsiteX194" fmla="*/ 113970 w 1504950"/>
                <a:gd name="connsiteY194" fmla="*/ 350996 h 1114425"/>
                <a:gd name="connsiteX195" fmla="*/ 129210 w 1504950"/>
                <a:gd name="connsiteY195" fmla="*/ 355759 h 1114425"/>
                <a:gd name="connsiteX196" fmla="*/ 140640 w 1504950"/>
                <a:gd name="connsiteY196" fmla="*/ 356711 h 1114425"/>
                <a:gd name="connsiteX197" fmla="*/ 134925 w 1504950"/>
                <a:gd name="connsiteY197" fmla="*/ 350996 h 1114425"/>
                <a:gd name="connsiteX198" fmla="*/ 128258 w 1504950"/>
                <a:gd name="connsiteY198" fmla="*/ 341471 h 1114425"/>
                <a:gd name="connsiteX199" fmla="*/ 121590 w 1504950"/>
                <a:gd name="connsiteY199" fmla="*/ 324326 h 1114425"/>
                <a:gd name="connsiteX200" fmla="*/ 117780 w 1504950"/>
                <a:gd name="connsiteY200" fmla="*/ 317659 h 1114425"/>
                <a:gd name="connsiteX201" fmla="*/ 120638 w 1504950"/>
                <a:gd name="connsiteY201" fmla="*/ 308134 h 1114425"/>
                <a:gd name="connsiteX202" fmla="*/ 129210 w 1504950"/>
                <a:gd name="connsiteY202" fmla="*/ 307181 h 1114425"/>
                <a:gd name="connsiteX203" fmla="*/ 139688 w 1504950"/>
                <a:gd name="connsiteY203" fmla="*/ 313849 h 1114425"/>
                <a:gd name="connsiteX204" fmla="*/ 152070 w 1504950"/>
                <a:gd name="connsiteY204" fmla="*/ 327184 h 1114425"/>
                <a:gd name="connsiteX205" fmla="*/ 166358 w 1504950"/>
                <a:gd name="connsiteY205" fmla="*/ 339566 h 1114425"/>
                <a:gd name="connsiteX206" fmla="*/ 191123 w 1504950"/>
                <a:gd name="connsiteY206" fmla="*/ 356711 h 1114425"/>
                <a:gd name="connsiteX207" fmla="*/ 213983 w 1504950"/>
                <a:gd name="connsiteY207" fmla="*/ 366236 h 1114425"/>
                <a:gd name="connsiteX208" fmla="*/ 216840 w 1504950"/>
                <a:gd name="connsiteY208" fmla="*/ 366236 h 1114425"/>
                <a:gd name="connsiteX209" fmla="*/ 226365 w 1504950"/>
                <a:gd name="connsiteY209" fmla="*/ 361474 h 1114425"/>
                <a:gd name="connsiteX210" fmla="*/ 228270 w 1504950"/>
                <a:gd name="connsiteY210" fmla="*/ 357664 h 1114425"/>
                <a:gd name="connsiteX211" fmla="*/ 227318 w 1504950"/>
                <a:gd name="connsiteY211" fmla="*/ 352901 h 1114425"/>
                <a:gd name="connsiteX212" fmla="*/ 224460 w 1504950"/>
                <a:gd name="connsiteY212" fmla="*/ 336709 h 1114425"/>
                <a:gd name="connsiteX213" fmla="*/ 229223 w 1504950"/>
                <a:gd name="connsiteY213" fmla="*/ 319564 h 1114425"/>
                <a:gd name="connsiteX214" fmla="*/ 241605 w 1504950"/>
                <a:gd name="connsiteY214" fmla="*/ 317659 h 1114425"/>
                <a:gd name="connsiteX215" fmla="*/ 245415 w 1504950"/>
                <a:gd name="connsiteY215" fmla="*/ 325279 h 1114425"/>
                <a:gd name="connsiteX216" fmla="*/ 254940 w 1504950"/>
                <a:gd name="connsiteY216" fmla="*/ 373856 h 1114425"/>
                <a:gd name="connsiteX217" fmla="*/ 316853 w 1504950"/>
                <a:gd name="connsiteY217" fmla="*/ 383381 h 1114425"/>
                <a:gd name="connsiteX218" fmla="*/ 324473 w 1504950"/>
                <a:gd name="connsiteY218" fmla="*/ 376714 h 1114425"/>
                <a:gd name="connsiteX219" fmla="*/ 335903 w 1504950"/>
                <a:gd name="connsiteY219" fmla="*/ 363379 h 1114425"/>
                <a:gd name="connsiteX220" fmla="*/ 359715 w 1504950"/>
                <a:gd name="connsiteY220" fmla="*/ 327184 h 1114425"/>
                <a:gd name="connsiteX221" fmla="*/ 369240 w 1504950"/>
                <a:gd name="connsiteY221" fmla="*/ 299561 h 1114425"/>
                <a:gd name="connsiteX222" fmla="*/ 370193 w 1504950"/>
                <a:gd name="connsiteY222" fmla="*/ 297656 h 1114425"/>
                <a:gd name="connsiteX223" fmla="*/ 370193 w 1504950"/>
                <a:gd name="connsiteY223" fmla="*/ 277654 h 1114425"/>
                <a:gd name="connsiteX224" fmla="*/ 362573 w 1504950"/>
                <a:gd name="connsiteY224" fmla="*/ 259556 h 1114425"/>
                <a:gd name="connsiteX225" fmla="*/ 352095 w 1504950"/>
                <a:gd name="connsiteY225" fmla="*/ 247174 h 1114425"/>
                <a:gd name="connsiteX226" fmla="*/ 333998 w 1504950"/>
                <a:gd name="connsiteY226" fmla="*/ 231934 h 1114425"/>
                <a:gd name="connsiteX227" fmla="*/ 311138 w 1504950"/>
                <a:gd name="connsiteY227" fmla="*/ 223361 h 1114425"/>
                <a:gd name="connsiteX228" fmla="*/ 291135 w 1504950"/>
                <a:gd name="connsiteY228" fmla="*/ 218599 h 1114425"/>
                <a:gd name="connsiteX229" fmla="*/ 281610 w 1504950"/>
                <a:gd name="connsiteY229" fmla="*/ 216694 h 1114425"/>
                <a:gd name="connsiteX230" fmla="*/ 266370 w 1504950"/>
                <a:gd name="connsiteY230" fmla="*/ 214789 h 1114425"/>
                <a:gd name="connsiteX231" fmla="*/ 242558 w 1504950"/>
                <a:gd name="connsiteY231" fmla="*/ 212884 h 1114425"/>
                <a:gd name="connsiteX232" fmla="*/ 232080 w 1504950"/>
                <a:gd name="connsiteY232" fmla="*/ 211931 h 1114425"/>
                <a:gd name="connsiteX233" fmla="*/ 216840 w 1504950"/>
                <a:gd name="connsiteY233" fmla="*/ 206216 h 1114425"/>
                <a:gd name="connsiteX234" fmla="*/ 213030 w 1504950"/>
                <a:gd name="connsiteY234" fmla="*/ 196691 h 1114425"/>
                <a:gd name="connsiteX235" fmla="*/ 221603 w 1504950"/>
                <a:gd name="connsiteY235" fmla="*/ 186214 h 1114425"/>
                <a:gd name="connsiteX236" fmla="*/ 235890 w 1504950"/>
                <a:gd name="connsiteY236" fmla="*/ 182404 h 1114425"/>
                <a:gd name="connsiteX237" fmla="*/ 253035 w 1504950"/>
                <a:gd name="connsiteY237" fmla="*/ 182404 h 1114425"/>
                <a:gd name="connsiteX238" fmla="*/ 288278 w 1504950"/>
                <a:gd name="connsiteY238" fmla="*/ 159544 h 1114425"/>
                <a:gd name="connsiteX239" fmla="*/ 284468 w 1504950"/>
                <a:gd name="connsiteY239" fmla="*/ 151924 h 1114425"/>
                <a:gd name="connsiteX240" fmla="*/ 273990 w 1504950"/>
                <a:gd name="connsiteY240" fmla="*/ 124301 h 1114425"/>
                <a:gd name="connsiteX241" fmla="*/ 277800 w 1504950"/>
                <a:gd name="connsiteY241" fmla="*/ 114776 h 1114425"/>
                <a:gd name="connsiteX242" fmla="*/ 286373 w 1504950"/>
                <a:gd name="connsiteY242" fmla="*/ 112871 h 1114425"/>
                <a:gd name="connsiteX243" fmla="*/ 293993 w 1504950"/>
                <a:gd name="connsiteY243" fmla="*/ 116681 h 1114425"/>
                <a:gd name="connsiteX244" fmla="*/ 300660 w 1504950"/>
                <a:gd name="connsiteY244" fmla="*/ 126206 h 1114425"/>
                <a:gd name="connsiteX245" fmla="*/ 308280 w 1504950"/>
                <a:gd name="connsiteY245" fmla="*/ 138589 h 1114425"/>
                <a:gd name="connsiteX246" fmla="*/ 316853 w 1504950"/>
                <a:gd name="connsiteY246" fmla="*/ 148114 h 1114425"/>
                <a:gd name="connsiteX247" fmla="*/ 323520 w 1504950"/>
                <a:gd name="connsiteY247" fmla="*/ 153829 h 1114425"/>
                <a:gd name="connsiteX248" fmla="*/ 327330 w 1504950"/>
                <a:gd name="connsiteY248" fmla="*/ 152876 h 1114425"/>
                <a:gd name="connsiteX249" fmla="*/ 333998 w 1504950"/>
                <a:gd name="connsiteY249" fmla="*/ 152876 h 1114425"/>
                <a:gd name="connsiteX250" fmla="*/ 353048 w 1504950"/>
                <a:gd name="connsiteY250" fmla="*/ 154781 h 1114425"/>
                <a:gd name="connsiteX251" fmla="*/ 371145 w 1504950"/>
                <a:gd name="connsiteY251" fmla="*/ 156686 h 1114425"/>
                <a:gd name="connsiteX252" fmla="*/ 394005 w 1504950"/>
                <a:gd name="connsiteY252" fmla="*/ 158591 h 1114425"/>
                <a:gd name="connsiteX253" fmla="*/ 414960 w 1504950"/>
                <a:gd name="connsiteY253" fmla="*/ 156686 h 1114425"/>
                <a:gd name="connsiteX254" fmla="*/ 417818 w 1504950"/>
                <a:gd name="connsiteY254" fmla="*/ 152876 h 1114425"/>
                <a:gd name="connsiteX255" fmla="*/ 419723 w 1504950"/>
                <a:gd name="connsiteY255" fmla="*/ 145256 h 1114425"/>
                <a:gd name="connsiteX256" fmla="*/ 420675 w 1504950"/>
                <a:gd name="connsiteY256" fmla="*/ 143351 h 1114425"/>
                <a:gd name="connsiteX257" fmla="*/ 420675 w 1504950"/>
                <a:gd name="connsiteY257" fmla="*/ 135731 h 1114425"/>
                <a:gd name="connsiteX258" fmla="*/ 419723 w 1504950"/>
                <a:gd name="connsiteY258" fmla="*/ 127159 h 1114425"/>
                <a:gd name="connsiteX259" fmla="*/ 417818 w 1504950"/>
                <a:gd name="connsiteY259" fmla="*/ 120491 h 1114425"/>
                <a:gd name="connsiteX260" fmla="*/ 414960 w 1504950"/>
                <a:gd name="connsiteY260" fmla="*/ 117634 h 1114425"/>
                <a:gd name="connsiteX261" fmla="*/ 410198 w 1504950"/>
                <a:gd name="connsiteY261" fmla="*/ 114776 h 1114425"/>
                <a:gd name="connsiteX262" fmla="*/ 404483 w 1504950"/>
                <a:gd name="connsiteY262" fmla="*/ 110014 h 1114425"/>
                <a:gd name="connsiteX263" fmla="*/ 397815 w 1504950"/>
                <a:gd name="connsiteY263" fmla="*/ 106204 h 1114425"/>
                <a:gd name="connsiteX264" fmla="*/ 386385 w 1504950"/>
                <a:gd name="connsiteY264" fmla="*/ 100489 h 1114425"/>
                <a:gd name="connsiteX265" fmla="*/ 378765 w 1504950"/>
                <a:gd name="connsiteY265" fmla="*/ 96679 h 1114425"/>
                <a:gd name="connsiteX266" fmla="*/ 367335 w 1504950"/>
                <a:gd name="connsiteY266" fmla="*/ 88106 h 1114425"/>
                <a:gd name="connsiteX267" fmla="*/ 362573 w 1504950"/>
                <a:gd name="connsiteY267" fmla="*/ 82391 h 1114425"/>
                <a:gd name="connsiteX268" fmla="*/ 360668 w 1504950"/>
                <a:gd name="connsiteY268" fmla="*/ 73819 h 1114425"/>
                <a:gd name="connsiteX269" fmla="*/ 374955 w 1504950"/>
                <a:gd name="connsiteY269" fmla="*/ 67151 h 1114425"/>
                <a:gd name="connsiteX270" fmla="*/ 411150 w 1504950"/>
                <a:gd name="connsiteY270" fmla="*/ 83344 h 1114425"/>
                <a:gd name="connsiteX271" fmla="*/ 414008 w 1504950"/>
                <a:gd name="connsiteY271" fmla="*/ 84296 h 1114425"/>
                <a:gd name="connsiteX272" fmla="*/ 415913 w 1504950"/>
                <a:gd name="connsiteY272" fmla="*/ 84296 h 1114425"/>
                <a:gd name="connsiteX273" fmla="*/ 427343 w 1504950"/>
                <a:gd name="connsiteY273" fmla="*/ 75724 h 1114425"/>
                <a:gd name="connsiteX274" fmla="*/ 429248 w 1504950"/>
                <a:gd name="connsiteY274" fmla="*/ 67151 h 1114425"/>
                <a:gd name="connsiteX275" fmla="*/ 429248 w 1504950"/>
                <a:gd name="connsiteY275" fmla="*/ 66199 h 1114425"/>
                <a:gd name="connsiteX276" fmla="*/ 428295 w 1504950"/>
                <a:gd name="connsiteY276" fmla="*/ 57626 h 1114425"/>
                <a:gd name="connsiteX277" fmla="*/ 424485 w 1504950"/>
                <a:gd name="connsiteY277" fmla="*/ 50959 h 1114425"/>
                <a:gd name="connsiteX278" fmla="*/ 415913 w 1504950"/>
                <a:gd name="connsiteY278" fmla="*/ 43339 h 1114425"/>
                <a:gd name="connsiteX279" fmla="*/ 401625 w 1504950"/>
                <a:gd name="connsiteY279" fmla="*/ 29051 h 1114425"/>
                <a:gd name="connsiteX280" fmla="*/ 400673 w 1504950"/>
                <a:gd name="connsiteY280" fmla="*/ 22384 h 1114425"/>
                <a:gd name="connsiteX281" fmla="*/ 404483 w 1504950"/>
                <a:gd name="connsiteY281" fmla="*/ 16669 h 1114425"/>
                <a:gd name="connsiteX282" fmla="*/ 408293 w 1504950"/>
                <a:gd name="connsiteY282" fmla="*/ 15716 h 1114425"/>
                <a:gd name="connsiteX283" fmla="*/ 408293 w 1504950"/>
                <a:gd name="connsiteY283" fmla="*/ 15716 h 1114425"/>
                <a:gd name="connsiteX284" fmla="*/ 324473 w 1504950"/>
                <a:gd name="connsiteY284" fmla="*/ 188119 h 1114425"/>
                <a:gd name="connsiteX285" fmla="*/ 320663 w 1504950"/>
                <a:gd name="connsiteY285" fmla="*/ 190976 h 1114425"/>
                <a:gd name="connsiteX286" fmla="*/ 321615 w 1504950"/>
                <a:gd name="connsiteY286" fmla="*/ 193834 h 1114425"/>
                <a:gd name="connsiteX287" fmla="*/ 337808 w 1504950"/>
                <a:gd name="connsiteY287" fmla="*/ 203359 h 1114425"/>
                <a:gd name="connsiteX288" fmla="*/ 354000 w 1504950"/>
                <a:gd name="connsiteY288" fmla="*/ 209074 h 1114425"/>
                <a:gd name="connsiteX289" fmla="*/ 358763 w 1504950"/>
                <a:gd name="connsiteY289" fmla="*/ 210026 h 1114425"/>
                <a:gd name="connsiteX290" fmla="*/ 375908 w 1504950"/>
                <a:gd name="connsiteY290" fmla="*/ 208121 h 1114425"/>
                <a:gd name="connsiteX291" fmla="*/ 380670 w 1504950"/>
                <a:gd name="connsiteY291" fmla="*/ 207169 h 1114425"/>
                <a:gd name="connsiteX292" fmla="*/ 380670 w 1504950"/>
                <a:gd name="connsiteY292" fmla="*/ 208121 h 1114425"/>
                <a:gd name="connsiteX293" fmla="*/ 389243 w 1504950"/>
                <a:gd name="connsiteY293" fmla="*/ 211931 h 1114425"/>
                <a:gd name="connsiteX294" fmla="*/ 391148 w 1504950"/>
                <a:gd name="connsiteY294" fmla="*/ 214789 h 1114425"/>
                <a:gd name="connsiteX295" fmla="*/ 390195 w 1504950"/>
                <a:gd name="connsiteY295" fmla="*/ 219551 h 1114425"/>
                <a:gd name="connsiteX296" fmla="*/ 390195 w 1504950"/>
                <a:gd name="connsiteY296" fmla="*/ 220504 h 1114425"/>
                <a:gd name="connsiteX297" fmla="*/ 388290 w 1504950"/>
                <a:gd name="connsiteY297" fmla="*/ 229076 h 1114425"/>
                <a:gd name="connsiteX298" fmla="*/ 388290 w 1504950"/>
                <a:gd name="connsiteY298" fmla="*/ 235744 h 1114425"/>
                <a:gd name="connsiteX299" fmla="*/ 389243 w 1504950"/>
                <a:gd name="connsiteY299" fmla="*/ 239554 h 1114425"/>
                <a:gd name="connsiteX300" fmla="*/ 394005 w 1504950"/>
                <a:gd name="connsiteY300" fmla="*/ 249079 h 1114425"/>
                <a:gd name="connsiteX301" fmla="*/ 402578 w 1504950"/>
                <a:gd name="connsiteY301" fmla="*/ 275749 h 1114425"/>
                <a:gd name="connsiteX302" fmla="*/ 403530 w 1504950"/>
                <a:gd name="connsiteY302" fmla="*/ 281464 h 1114425"/>
                <a:gd name="connsiteX303" fmla="*/ 418770 w 1504950"/>
                <a:gd name="connsiteY303" fmla="*/ 271939 h 1114425"/>
                <a:gd name="connsiteX304" fmla="*/ 427343 w 1504950"/>
                <a:gd name="connsiteY304" fmla="*/ 265271 h 1114425"/>
                <a:gd name="connsiteX305" fmla="*/ 434010 w 1504950"/>
                <a:gd name="connsiteY305" fmla="*/ 263366 h 1114425"/>
                <a:gd name="connsiteX306" fmla="*/ 441630 w 1504950"/>
                <a:gd name="connsiteY306" fmla="*/ 270986 h 1114425"/>
                <a:gd name="connsiteX307" fmla="*/ 441630 w 1504950"/>
                <a:gd name="connsiteY307" fmla="*/ 276701 h 1114425"/>
                <a:gd name="connsiteX308" fmla="*/ 440678 w 1504950"/>
                <a:gd name="connsiteY308" fmla="*/ 279559 h 1114425"/>
                <a:gd name="connsiteX309" fmla="*/ 435915 w 1504950"/>
                <a:gd name="connsiteY309" fmla="*/ 287179 h 1114425"/>
                <a:gd name="connsiteX310" fmla="*/ 421628 w 1504950"/>
                <a:gd name="connsiteY310" fmla="*/ 301466 h 1114425"/>
                <a:gd name="connsiteX311" fmla="*/ 408293 w 1504950"/>
                <a:gd name="connsiteY311" fmla="*/ 316706 h 1114425"/>
                <a:gd name="connsiteX312" fmla="*/ 386385 w 1504950"/>
                <a:gd name="connsiteY312" fmla="*/ 347186 h 1114425"/>
                <a:gd name="connsiteX313" fmla="*/ 373050 w 1504950"/>
                <a:gd name="connsiteY313" fmla="*/ 368141 h 1114425"/>
                <a:gd name="connsiteX314" fmla="*/ 367335 w 1504950"/>
                <a:gd name="connsiteY314" fmla="*/ 376714 h 1114425"/>
                <a:gd name="connsiteX315" fmla="*/ 368288 w 1504950"/>
                <a:gd name="connsiteY315" fmla="*/ 376714 h 1114425"/>
                <a:gd name="connsiteX316" fmla="*/ 430200 w 1504950"/>
                <a:gd name="connsiteY316" fmla="*/ 348139 h 1114425"/>
                <a:gd name="connsiteX317" fmla="*/ 450203 w 1504950"/>
                <a:gd name="connsiteY317" fmla="*/ 332899 h 1114425"/>
                <a:gd name="connsiteX318" fmla="*/ 470205 w 1504950"/>
                <a:gd name="connsiteY318" fmla="*/ 309086 h 1114425"/>
                <a:gd name="connsiteX319" fmla="*/ 479730 w 1504950"/>
                <a:gd name="connsiteY319" fmla="*/ 288131 h 1114425"/>
                <a:gd name="connsiteX320" fmla="*/ 481635 w 1504950"/>
                <a:gd name="connsiteY320" fmla="*/ 280511 h 1114425"/>
                <a:gd name="connsiteX321" fmla="*/ 480683 w 1504950"/>
                <a:gd name="connsiteY321" fmla="*/ 255746 h 1114425"/>
                <a:gd name="connsiteX322" fmla="*/ 457823 w 1504950"/>
                <a:gd name="connsiteY322" fmla="*/ 214789 h 1114425"/>
                <a:gd name="connsiteX323" fmla="*/ 430200 w 1504950"/>
                <a:gd name="connsiteY323" fmla="*/ 197644 h 1114425"/>
                <a:gd name="connsiteX324" fmla="*/ 397815 w 1504950"/>
                <a:gd name="connsiteY324" fmla="*/ 188119 h 1114425"/>
                <a:gd name="connsiteX325" fmla="*/ 388290 w 1504950"/>
                <a:gd name="connsiteY325" fmla="*/ 186214 h 1114425"/>
                <a:gd name="connsiteX326" fmla="*/ 358763 w 1504950"/>
                <a:gd name="connsiteY326" fmla="*/ 183356 h 1114425"/>
                <a:gd name="connsiteX327" fmla="*/ 354000 w 1504950"/>
                <a:gd name="connsiteY327" fmla="*/ 183356 h 1114425"/>
                <a:gd name="connsiteX328" fmla="*/ 349238 w 1504950"/>
                <a:gd name="connsiteY328" fmla="*/ 183356 h 1114425"/>
                <a:gd name="connsiteX329" fmla="*/ 345428 w 1504950"/>
                <a:gd name="connsiteY329" fmla="*/ 184309 h 1114425"/>
                <a:gd name="connsiteX330" fmla="*/ 333045 w 1504950"/>
                <a:gd name="connsiteY330" fmla="*/ 185261 h 1114425"/>
                <a:gd name="connsiteX331" fmla="*/ 324473 w 1504950"/>
                <a:gd name="connsiteY331" fmla="*/ 188119 h 1114425"/>
                <a:gd name="connsiteX332" fmla="*/ 324473 w 1504950"/>
                <a:gd name="connsiteY332" fmla="*/ 188119 h 1114425"/>
                <a:gd name="connsiteX333" fmla="*/ 324473 w 1504950"/>
                <a:gd name="connsiteY333" fmla="*/ 188119 h 1114425"/>
                <a:gd name="connsiteX334" fmla="*/ 137783 w 1504950"/>
                <a:gd name="connsiteY334" fmla="*/ 375761 h 1114425"/>
                <a:gd name="connsiteX335" fmla="*/ 142545 w 1504950"/>
                <a:gd name="connsiteY335" fmla="*/ 403384 h 1114425"/>
                <a:gd name="connsiteX336" fmla="*/ 164453 w 1504950"/>
                <a:gd name="connsiteY336" fmla="*/ 430054 h 1114425"/>
                <a:gd name="connsiteX337" fmla="*/ 173978 w 1504950"/>
                <a:gd name="connsiteY337" fmla="*/ 434816 h 1114425"/>
                <a:gd name="connsiteX338" fmla="*/ 180645 w 1504950"/>
                <a:gd name="connsiteY338" fmla="*/ 435769 h 1114425"/>
                <a:gd name="connsiteX339" fmla="*/ 184455 w 1504950"/>
                <a:gd name="connsiteY339" fmla="*/ 436721 h 1114425"/>
                <a:gd name="connsiteX340" fmla="*/ 186360 w 1504950"/>
                <a:gd name="connsiteY340" fmla="*/ 436721 h 1114425"/>
                <a:gd name="connsiteX341" fmla="*/ 190170 w 1504950"/>
                <a:gd name="connsiteY341" fmla="*/ 435769 h 1114425"/>
                <a:gd name="connsiteX342" fmla="*/ 185408 w 1504950"/>
                <a:gd name="connsiteY342" fmla="*/ 426244 h 1114425"/>
                <a:gd name="connsiteX343" fmla="*/ 176835 w 1504950"/>
                <a:gd name="connsiteY343" fmla="*/ 412909 h 1114425"/>
                <a:gd name="connsiteX344" fmla="*/ 175883 w 1504950"/>
                <a:gd name="connsiteY344" fmla="*/ 409099 h 1114425"/>
                <a:gd name="connsiteX345" fmla="*/ 180645 w 1504950"/>
                <a:gd name="connsiteY345" fmla="*/ 404336 h 1114425"/>
                <a:gd name="connsiteX346" fmla="*/ 191123 w 1504950"/>
                <a:gd name="connsiteY346" fmla="*/ 402431 h 1114425"/>
                <a:gd name="connsiteX347" fmla="*/ 193980 w 1504950"/>
                <a:gd name="connsiteY347" fmla="*/ 403384 h 1114425"/>
                <a:gd name="connsiteX348" fmla="*/ 206363 w 1504950"/>
                <a:gd name="connsiteY348" fmla="*/ 410051 h 1114425"/>
                <a:gd name="connsiteX349" fmla="*/ 218745 w 1504950"/>
                <a:gd name="connsiteY349" fmla="*/ 418624 h 1114425"/>
                <a:gd name="connsiteX350" fmla="*/ 228270 w 1504950"/>
                <a:gd name="connsiteY350" fmla="*/ 429101 h 1114425"/>
                <a:gd name="connsiteX351" fmla="*/ 232080 w 1504950"/>
                <a:gd name="connsiteY351" fmla="*/ 432911 h 1114425"/>
                <a:gd name="connsiteX352" fmla="*/ 276848 w 1504950"/>
                <a:gd name="connsiteY352" fmla="*/ 439579 h 1114425"/>
                <a:gd name="connsiteX353" fmla="*/ 287325 w 1504950"/>
                <a:gd name="connsiteY353" fmla="*/ 439579 h 1114425"/>
                <a:gd name="connsiteX354" fmla="*/ 293993 w 1504950"/>
                <a:gd name="connsiteY354" fmla="*/ 439579 h 1114425"/>
                <a:gd name="connsiteX355" fmla="*/ 291135 w 1504950"/>
                <a:gd name="connsiteY355" fmla="*/ 430054 h 1114425"/>
                <a:gd name="connsiteX356" fmla="*/ 284468 w 1504950"/>
                <a:gd name="connsiteY356" fmla="*/ 420529 h 1114425"/>
                <a:gd name="connsiteX357" fmla="*/ 270180 w 1504950"/>
                <a:gd name="connsiteY357" fmla="*/ 410051 h 1114425"/>
                <a:gd name="connsiteX358" fmla="*/ 250178 w 1504950"/>
                <a:gd name="connsiteY358" fmla="*/ 401479 h 1114425"/>
                <a:gd name="connsiteX359" fmla="*/ 210173 w 1504950"/>
                <a:gd name="connsiteY359" fmla="*/ 390049 h 1114425"/>
                <a:gd name="connsiteX360" fmla="*/ 202553 w 1504950"/>
                <a:gd name="connsiteY360" fmla="*/ 388144 h 1114425"/>
                <a:gd name="connsiteX361" fmla="*/ 196838 w 1504950"/>
                <a:gd name="connsiteY361" fmla="*/ 387191 h 1114425"/>
                <a:gd name="connsiteX362" fmla="*/ 184455 w 1504950"/>
                <a:gd name="connsiteY362" fmla="*/ 385286 h 1114425"/>
                <a:gd name="connsiteX363" fmla="*/ 154928 w 1504950"/>
                <a:gd name="connsiteY363" fmla="*/ 378619 h 1114425"/>
                <a:gd name="connsiteX364" fmla="*/ 137783 w 1504950"/>
                <a:gd name="connsiteY364" fmla="*/ 375761 h 1114425"/>
                <a:gd name="connsiteX365" fmla="*/ 137783 w 1504950"/>
                <a:gd name="connsiteY365" fmla="*/ 375761 h 1114425"/>
                <a:gd name="connsiteX366" fmla="*/ 137783 w 1504950"/>
                <a:gd name="connsiteY366" fmla="*/ 375761 h 1114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</a:cxnLst>
              <a:rect l="l" t="t" r="r" b="b"/>
              <a:pathLst>
                <a:path w="1504950" h="1114425">
                  <a:moveTo>
                    <a:pt x="408293" y="15716"/>
                  </a:moveTo>
                  <a:cubicBezTo>
                    <a:pt x="411150" y="14764"/>
                    <a:pt x="413055" y="14764"/>
                    <a:pt x="414960" y="15716"/>
                  </a:cubicBezTo>
                  <a:cubicBezTo>
                    <a:pt x="417818" y="16669"/>
                    <a:pt x="418770" y="16669"/>
                    <a:pt x="420675" y="17621"/>
                  </a:cubicBezTo>
                  <a:cubicBezTo>
                    <a:pt x="423533" y="18574"/>
                    <a:pt x="424485" y="20479"/>
                    <a:pt x="426390" y="22384"/>
                  </a:cubicBezTo>
                  <a:cubicBezTo>
                    <a:pt x="430200" y="26194"/>
                    <a:pt x="434963" y="29051"/>
                    <a:pt x="440678" y="30004"/>
                  </a:cubicBezTo>
                  <a:lnTo>
                    <a:pt x="441630" y="29051"/>
                  </a:lnTo>
                  <a:lnTo>
                    <a:pt x="442583" y="27146"/>
                  </a:lnTo>
                  <a:cubicBezTo>
                    <a:pt x="443535" y="25241"/>
                    <a:pt x="443535" y="24289"/>
                    <a:pt x="444488" y="22384"/>
                  </a:cubicBezTo>
                  <a:cubicBezTo>
                    <a:pt x="447345" y="16669"/>
                    <a:pt x="450203" y="12859"/>
                    <a:pt x="455918" y="9049"/>
                  </a:cubicBezTo>
                  <a:cubicBezTo>
                    <a:pt x="457823" y="8096"/>
                    <a:pt x="460680" y="7144"/>
                    <a:pt x="462585" y="7144"/>
                  </a:cubicBezTo>
                  <a:cubicBezTo>
                    <a:pt x="463538" y="7144"/>
                    <a:pt x="463538" y="7144"/>
                    <a:pt x="464490" y="7144"/>
                  </a:cubicBezTo>
                  <a:cubicBezTo>
                    <a:pt x="467348" y="7144"/>
                    <a:pt x="469253" y="9049"/>
                    <a:pt x="471158" y="10954"/>
                  </a:cubicBezTo>
                  <a:cubicBezTo>
                    <a:pt x="472110" y="11906"/>
                    <a:pt x="473063" y="13811"/>
                    <a:pt x="473063" y="14764"/>
                  </a:cubicBezTo>
                  <a:cubicBezTo>
                    <a:pt x="473063" y="18574"/>
                    <a:pt x="473063" y="21431"/>
                    <a:pt x="473063" y="24289"/>
                  </a:cubicBezTo>
                  <a:lnTo>
                    <a:pt x="470205" y="42386"/>
                  </a:lnTo>
                  <a:cubicBezTo>
                    <a:pt x="470205" y="43339"/>
                    <a:pt x="470205" y="43339"/>
                    <a:pt x="470205" y="44291"/>
                  </a:cubicBezTo>
                  <a:cubicBezTo>
                    <a:pt x="469253" y="47149"/>
                    <a:pt x="469253" y="50006"/>
                    <a:pt x="469253" y="52864"/>
                  </a:cubicBezTo>
                  <a:cubicBezTo>
                    <a:pt x="466395" y="61436"/>
                    <a:pt x="462585" y="69056"/>
                    <a:pt x="458775" y="76676"/>
                  </a:cubicBezTo>
                  <a:cubicBezTo>
                    <a:pt x="454965" y="84296"/>
                    <a:pt x="452108" y="91916"/>
                    <a:pt x="451155" y="100489"/>
                  </a:cubicBezTo>
                  <a:cubicBezTo>
                    <a:pt x="450203" y="103346"/>
                    <a:pt x="451155" y="106204"/>
                    <a:pt x="450203" y="109061"/>
                  </a:cubicBezTo>
                  <a:cubicBezTo>
                    <a:pt x="449250" y="111919"/>
                    <a:pt x="450203" y="115729"/>
                    <a:pt x="450203" y="118586"/>
                  </a:cubicBezTo>
                  <a:cubicBezTo>
                    <a:pt x="451155" y="126206"/>
                    <a:pt x="452108" y="130969"/>
                    <a:pt x="453060" y="136684"/>
                  </a:cubicBezTo>
                  <a:cubicBezTo>
                    <a:pt x="453060" y="133826"/>
                    <a:pt x="453060" y="135731"/>
                    <a:pt x="453060" y="137636"/>
                  </a:cubicBezTo>
                  <a:cubicBezTo>
                    <a:pt x="454013" y="141446"/>
                    <a:pt x="454013" y="145256"/>
                    <a:pt x="454013" y="150019"/>
                  </a:cubicBezTo>
                  <a:cubicBezTo>
                    <a:pt x="454013" y="151924"/>
                    <a:pt x="453060" y="153829"/>
                    <a:pt x="453060" y="154781"/>
                  </a:cubicBezTo>
                  <a:cubicBezTo>
                    <a:pt x="453060" y="157639"/>
                    <a:pt x="453060" y="161449"/>
                    <a:pt x="452108" y="165259"/>
                  </a:cubicBezTo>
                  <a:cubicBezTo>
                    <a:pt x="452108" y="166211"/>
                    <a:pt x="451155" y="167164"/>
                    <a:pt x="451155" y="169069"/>
                  </a:cubicBezTo>
                  <a:lnTo>
                    <a:pt x="456870" y="173831"/>
                  </a:lnTo>
                  <a:cubicBezTo>
                    <a:pt x="458775" y="175736"/>
                    <a:pt x="459728" y="177641"/>
                    <a:pt x="462585" y="178594"/>
                  </a:cubicBezTo>
                  <a:cubicBezTo>
                    <a:pt x="465443" y="180499"/>
                    <a:pt x="467348" y="182404"/>
                    <a:pt x="470205" y="184309"/>
                  </a:cubicBezTo>
                  <a:cubicBezTo>
                    <a:pt x="473063" y="186214"/>
                    <a:pt x="475920" y="188119"/>
                    <a:pt x="479730" y="190024"/>
                  </a:cubicBezTo>
                  <a:cubicBezTo>
                    <a:pt x="480683" y="190976"/>
                    <a:pt x="482588" y="191929"/>
                    <a:pt x="484493" y="191929"/>
                  </a:cubicBezTo>
                  <a:cubicBezTo>
                    <a:pt x="486398" y="191929"/>
                    <a:pt x="489255" y="191929"/>
                    <a:pt x="491160" y="191929"/>
                  </a:cubicBezTo>
                  <a:cubicBezTo>
                    <a:pt x="494970" y="191929"/>
                    <a:pt x="497828" y="190024"/>
                    <a:pt x="500685" y="189071"/>
                  </a:cubicBezTo>
                  <a:cubicBezTo>
                    <a:pt x="504495" y="187166"/>
                    <a:pt x="506400" y="186214"/>
                    <a:pt x="509258" y="184309"/>
                  </a:cubicBezTo>
                  <a:cubicBezTo>
                    <a:pt x="509258" y="184309"/>
                    <a:pt x="510210" y="183356"/>
                    <a:pt x="512115" y="182404"/>
                  </a:cubicBezTo>
                  <a:cubicBezTo>
                    <a:pt x="513068" y="181451"/>
                    <a:pt x="514973" y="180499"/>
                    <a:pt x="515925" y="179546"/>
                  </a:cubicBezTo>
                  <a:cubicBezTo>
                    <a:pt x="516878" y="178594"/>
                    <a:pt x="518783" y="177641"/>
                    <a:pt x="519735" y="176689"/>
                  </a:cubicBezTo>
                  <a:cubicBezTo>
                    <a:pt x="521640" y="174784"/>
                    <a:pt x="522593" y="172879"/>
                    <a:pt x="524498" y="171926"/>
                  </a:cubicBezTo>
                  <a:cubicBezTo>
                    <a:pt x="526403" y="169069"/>
                    <a:pt x="527355" y="168116"/>
                    <a:pt x="529260" y="166211"/>
                  </a:cubicBezTo>
                  <a:cubicBezTo>
                    <a:pt x="529260" y="165259"/>
                    <a:pt x="531165" y="164306"/>
                    <a:pt x="532118" y="161449"/>
                  </a:cubicBezTo>
                  <a:cubicBezTo>
                    <a:pt x="534023" y="158591"/>
                    <a:pt x="536880" y="155734"/>
                    <a:pt x="538785" y="151924"/>
                  </a:cubicBezTo>
                  <a:cubicBezTo>
                    <a:pt x="542595" y="144304"/>
                    <a:pt x="546405" y="135731"/>
                    <a:pt x="548310" y="127159"/>
                  </a:cubicBezTo>
                  <a:cubicBezTo>
                    <a:pt x="548310" y="126206"/>
                    <a:pt x="549263" y="124301"/>
                    <a:pt x="549263" y="122396"/>
                  </a:cubicBezTo>
                  <a:cubicBezTo>
                    <a:pt x="549263" y="120491"/>
                    <a:pt x="549263" y="118586"/>
                    <a:pt x="550215" y="116681"/>
                  </a:cubicBezTo>
                  <a:cubicBezTo>
                    <a:pt x="550215" y="110966"/>
                    <a:pt x="551168" y="105251"/>
                    <a:pt x="552120" y="98584"/>
                  </a:cubicBezTo>
                  <a:cubicBezTo>
                    <a:pt x="553073" y="95726"/>
                    <a:pt x="554025" y="92869"/>
                    <a:pt x="554978" y="90964"/>
                  </a:cubicBezTo>
                  <a:cubicBezTo>
                    <a:pt x="555930" y="89059"/>
                    <a:pt x="555930" y="88106"/>
                    <a:pt x="556883" y="87154"/>
                  </a:cubicBezTo>
                  <a:cubicBezTo>
                    <a:pt x="557835" y="85249"/>
                    <a:pt x="558788" y="83344"/>
                    <a:pt x="560693" y="81439"/>
                  </a:cubicBezTo>
                  <a:cubicBezTo>
                    <a:pt x="561645" y="79534"/>
                    <a:pt x="563550" y="77629"/>
                    <a:pt x="565455" y="76676"/>
                  </a:cubicBezTo>
                  <a:cubicBezTo>
                    <a:pt x="567360" y="74771"/>
                    <a:pt x="569265" y="74771"/>
                    <a:pt x="571170" y="73819"/>
                  </a:cubicBezTo>
                  <a:cubicBezTo>
                    <a:pt x="572123" y="73819"/>
                    <a:pt x="572123" y="73819"/>
                    <a:pt x="573075" y="73819"/>
                  </a:cubicBezTo>
                  <a:cubicBezTo>
                    <a:pt x="574028" y="73819"/>
                    <a:pt x="574980" y="74771"/>
                    <a:pt x="574980" y="74771"/>
                  </a:cubicBezTo>
                  <a:cubicBezTo>
                    <a:pt x="575933" y="74771"/>
                    <a:pt x="576885" y="75724"/>
                    <a:pt x="576885" y="76676"/>
                  </a:cubicBezTo>
                  <a:cubicBezTo>
                    <a:pt x="577838" y="79534"/>
                    <a:pt x="578790" y="80486"/>
                    <a:pt x="578790" y="81439"/>
                  </a:cubicBezTo>
                  <a:cubicBezTo>
                    <a:pt x="578790" y="81439"/>
                    <a:pt x="579743" y="82391"/>
                    <a:pt x="579743" y="83344"/>
                  </a:cubicBezTo>
                  <a:cubicBezTo>
                    <a:pt x="579743" y="85249"/>
                    <a:pt x="579743" y="88106"/>
                    <a:pt x="579743" y="90011"/>
                  </a:cubicBezTo>
                  <a:cubicBezTo>
                    <a:pt x="579743" y="99536"/>
                    <a:pt x="578790" y="108109"/>
                    <a:pt x="577838" y="117634"/>
                  </a:cubicBezTo>
                  <a:lnTo>
                    <a:pt x="575933" y="129064"/>
                  </a:lnTo>
                  <a:cubicBezTo>
                    <a:pt x="574980" y="131921"/>
                    <a:pt x="575933" y="135731"/>
                    <a:pt x="577838" y="138589"/>
                  </a:cubicBezTo>
                  <a:cubicBezTo>
                    <a:pt x="577838" y="139541"/>
                    <a:pt x="578790" y="140494"/>
                    <a:pt x="580695" y="141446"/>
                  </a:cubicBezTo>
                  <a:cubicBezTo>
                    <a:pt x="581648" y="142399"/>
                    <a:pt x="583553" y="143351"/>
                    <a:pt x="584505" y="143351"/>
                  </a:cubicBezTo>
                  <a:cubicBezTo>
                    <a:pt x="586410" y="143351"/>
                    <a:pt x="587363" y="143351"/>
                    <a:pt x="589268" y="143351"/>
                  </a:cubicBezTo>
                  <a:cubicBezTo>
                    <a:pt x="592125" y="142399"/>
                    <a:pt x="594030" y="142399"/>
                    <a:pt x="595935" y="141446"/>
                  </a:cubicBezTo>
                  <a:cubicBezTo>
                    <a:pt x="598793" y="140494"/>
                    <a:pt x="601650" y="138589"/>
                    <a:pt x="604508" y="136684"/>
                  </a:cubicBezTo>
                  <a:cubicBezTo>
                    <a:pt x="610223" y="132874"/>
                    <a:pt x="615938" y="130016"/>
                    <a:pt x="621653" y="125254"/>
                  </a:cubicBezTo>
                  <a:cubicBezTo>
                    <a:pt x="626415" y="121444"/>
                    <a:pt x="631178" y="118586"/>
                    <a:pt x="635940" y="115729"/>
                  </a:cubicBezTo>
                  <a:cubicBezTo>
                    <a:pt x="636893" y="114776"/>
                    <a:pt x="637845" y="114776"/>
                    <a:pt x="639750" y="114776"/>
                  </a:cubicBezTo>
                  <a:cubicBezTo>
                    <a:pt x="640703" y="115729"/>
                    <a:pt x="642608" y="115729"/>
                    <a:pt x="643560" y="116681"/>
                  </a:cubicBezTo>
                  <a:cubicBezTo>
                    <a:pt x="644513" y="116681"/>
                    <a:pt x="645465" y="117634"/>
                    <a:pt x="645465" y="118586"/>
                  </a:cubicBezTo>
                  <a:cubicBezTo>
                    <a:pt x="646418" y="119539"/>
                    <a:pt x="646418" y="121444"/>
                    <a:pt x="646418" y="123349"/>
                  </a:cubicBezTo>
                  <a:cubicBezTo>
                    <a:pt x="646418" y="125254"/>
                    <a:pt x="646418" y="126206"/>
                    <a:pt x="645465" y="128111"/>
                  </a:cubicBezTo>
                  <a:cubicBezTo>
                    <a:pt x="645465" y="128111"/>
                    <a:pt x="645465" y="129064"/>
                    <a:pt x="645465" y="129064"/>
                  </a:cubicBezTo>
                  <a:cubicBezTo>
                    <a:pt x="645465" y="130969"/>
                    <a:pt x="644513" y="131921"/>
                    <a:pt x="644513" y="133826"/>
                  </a:cubicBezTo>
                  <a:cubicBezTo>
                    <a:pt x="644513" y="133826"/>
                    <a:pt x="644513" y="133826"/>
                    <a:pt x="644513" y="134779"/>
                  </a:cubicBezTo>
                  <a:cubicBezTo>
                    <a:pt x="644513" y="135731"/>
                    <a:pt x="644513" y="136684"/>
                    <a:pt x="644513" y="137636"/>
                  </a:cubicBezTo>
                  <a:cubicBezTo>
                    <a:pt x="643560" y="138589"/>
                    <a:pt x="642608" y="140494"/>
                    <a:pt x="642608" y="141446"/>
                  </a:cubicBezTo>
                  <a:cubicBezTo>
                    <a:pt x="641655" y="143351"/>
                    <a:pt x="641655" y="145256"/>
                    <a:pt x="640703" y="146209"/>
                  </a:cubicBezTo>
                  <a:cubicBezTo>
                    <a:pt x="639750" y="148114"/>
                    <a:pt x="638798" y="149066"/>
                    <a:pt x="637845" y="150971"/>
                  </a:cubicBezTo>
                  <a:cubicBezTo>
                    <a:pt x="635940" y="152876"/>
                    <a:pt x="634035" y="155734"/>
                    <a:pt x="632130" y="157639"/>
                  </a:cubicBezTo>
                  <a:cubicBezTo>
                    <a:pt x="629273" y="160496"/>
                    <a:pt x="625463" y="163354"/>
                    <a:pt x="621653" y="165259"/>
                  </a:cubicBezTo>
                  <a:cubicBezTo>
                    <a:pt x="617843" y="167164"/>
                    <a:pt x="614033" y="169069"/>
                    <a:pt x="610223" y="170021"/>
                  </a:cubicBezTo>
                  <a:cubicBezTo>
                    <a:pt x="609270" y="170021"/>
                    <a:pt x="608318" y="170974"/>
                    <a:pt x="607365" y="170974"/>
                  </a:cubicBezTo>
                  <a:cubicBezTo>
                    <a:pt x="604508" y="171926"/>
                    <a:pt x="601650" y="171926"/>
                    <a:pt x="598793" y="172879"/>
                  </a:cubicBezTo>
                  <a:cubicBezTo>
                    <a:pt x="595935" y="173831"/>
                    <a:pt x="592125" y="174784"/>
                    <a:pt x="588315" y="175736"/>
                  </a:cubicBezTo>
                  <a:cubicBezTo>
                    <a:pt x="585458" y="176689"/>
                    <a:pt x="581648" y="177641"/>
                    <a:pt x="578790" y="178594"/>
                  </a:cubicBezTo>
                  <a:cubicBezTo>
                    <a:pt x="576885" y="179546"/>
                    <a:pt x="574028" y="181451"/>
                    <a:pt x="571170" y="182404"/>
                  </a:cubicBezTo>
                  <a:cubicBezTo>
                    <a:pt x="568313" y="183356"/>
                    <a:pt x="566408" y="184309"/>
                    <a:pt x="564503" y="185261"/>
                  </a:cubicBezTo>
                  <a:cubicBezTo>
                    <a:pt x="561645" y="186214"/>
                    <a:pt x="559740" y="187166"/>
                    <a:pt x="556883" y="188119"/>
                  </a:cubicBezTo>
                  <a:cubicBezTo>
                    <a:pt x="549263" y="192881"/>
                    <a:pt x="541643" y="196691"/>
                    <a:pt x="534023" y="202406"/>
                  </a:cubicBezTo>
                  <a:cubicBezTo>
                    <a:pt x="525450" y="209074"/>
                    <a:pt x="519735" y="217646"/>
                    <a:pt x="515925" y="227171"/>
                  </a:cubicBezTo>
                  <a:cubicBezTo>
                    <a:pt x="514973" y="230029"/>
                    <a:pt x="514973" y="231934"/>
                    <a:pt x="514020" y="234791"/>
                  </a:cubicBezTo>
                  <a:cubicBezTo>
                    <a:pt x="513068" y="237649"/>
                    <a:pt x="513068" y="240506"/>
                    <a:pt x="513068" y="243364"/>
                  </a:cubicBezTo>
                  <a:cubicBezTo>
                    <a:pt x="513068" y="248126"/>
                    <a:pt x="514020" y="252889"/>
                    <a:pt x="514020" y="257651"/>
                  </a:cubicBezTo>
                  <a:cubicBezTo>
                    <a:pt x="514020" y="262414"/>
                    <a:pt x="514973" y="267176"/>
                    <a:pt x="514973" y="271939"/>
                  </a:cubicBezTo>
                  <a:cubicBezTo>
                    <a:pt x="514973" y="273844"/>
                    <a:pt x="514973" y="275749"/>
                    <a:pt x="514973" y="277654"/>
                  </a:cubicBezTo>
                  <a:cubicBezTo>
                    <a:pt x="514973" y="281464"/>
                    <a:pt x="514020" y="285274"/>
                    <a:pt x="514020" y="289084"/>
                  </a:cubicBezTo>
                  <a:cubicBezTo>
                    <a:pt x="514020" y="290036"/>
                    <a:pt x="513068" y="290989"/>
                    <a:pt x="513068" y="291941"/>
                  </a:cubicBezTo>
                  <a:cubicBezTo>
                    <a:pt x="510210" y="306229"/>
                    <a:pt x="504495" y="319564"/>
                    <a:pt x="495923" y="330994"/>
                  </a:cubicBezTo>
                  <a:lnTo>
                    <a:pt x="486398" y="342424"/>
                  </a:lnTo>
                  <a:lnTo>
                    <a:pt x="474015" y="350044"/>
                  </a:lnTo>
                  <a:cubicBezTo>
                    <a:pt x="464490" y="358616"/>
                    <a:pt x="454965" y="366236"/>
                    <a:pt x="443535" y="371951"/>
                  </a:cubicBezTo>
                  <a:cubicBezTo>
                    <a:pt x="437820" y="374809"/>
                    <a:pt x="431153" y="378619"/>
                    <a:pt x="422580" y="382429"/>
                  </a:cubicBezTo>
                  <a:cubicBezTo>
                    <a:pt x="373050" y="409099"/>
                    <a:pt x="368288" y="425291"/>
                    <a:pt x="351143" y="436721"/>
                  </a:cubicBezTo>
                  <a:lnTo>
                    <a:pt x="348285" y="435769"/>
                  </a:lnTo>
                  <a:cubicBezTo>
                    <a:pt x="348285" y="440531"/>
                    <a:pt x="349238" y="442436"/>
                    <a:pt x="349238" y="443389"/>
                  </a:cubicBezTo>
                  <a:cubicBezTo>
                    <a:pt x="354000" y="445294"/>
                    <a:pt x="398768" y="514826"/>
                    <a:pt x="418770" y="551974"/>
                  </a:cubicBezTo>
                  <a:cubicBezTo>
                    <a:pt x="454965" y="616744"/>
                    <a:pt x="483540" y="639604"/>
                    <a:pt x="524498" y="634841"/>
                  </a:cubicBezTo>
                  <a:cubicBezTo>
                    <a:pt x="547358" y="631984"/>
                    <a:pt x="591173" y="650081"/>
                    <a:pt x="614985" y="673894"/>
                  </a:cubicBezTo>
                  <a:cubicBezTo>
                    <a:pt x="626415" y="683419"/>
                    <a:pt x="683565" y="687229"/>
                    <a:pt x="733095" y="680561"/>
                  </a:cubicBezTo>
                  <a:cubicBezTo>
                    <a:pt x="750240" y="678656"/>
                    <a:pt x="766433" y="676751"/>
                    <a:pt x="770243" y="677704"/>
                  </a:cubicBezTo>
                  <a:cubicBezTo>
                    <a:pt x="773100" y="678656"/>
                    <a:pt x="804533" y="673894"/>
                    <a:pt x="838823" y="668179"/>
                  </a:cubicBezTo>
                  <a:cubicBezTo>
                    <a:pt x="873113" y="662464"/>
                    <a:pt x="919785" y="656749"/>
                    <a:pt x="941693" y="654844"/>
                  </a:cubicBezTo>
                  <a:cubicBezTo>
                    <a:pt x="963600" y="652939"/>
                    <a:pt x="985508" y="649129"/>
                    <a:pt x="990270" y="647224"/>
                  </a:cubicBezTo>
                  <a:cubicBezTo>
                    <a:pt x="1003605" y="642461"/>
                    <a:pt x="1013130" y="622459"/>
                    <a:pt x="1023608" y="582454"/>
                  </a:cubicBezTo>
                  <a:cubicBezTo>
                    <a:pt x="1028370" y="562451"/>
                    <a:pt x="1036943" y="542449"/>
                    <a:pt x="1043610" y="535781"/>
                  </a:cubicBezTo>
                  <a:cubicBezTo>
                    <a:pt x="1061708" y="516731"/>
                    <a:pt x="1101713" y="492919"/>
                    <a:pt x="1110285" y="495776"/>
                  </a:cubicBezTo>
                  <a:cubicBezTo>
                    <a:pt x="1119810" y="499586"/>
                    <a:pt x="1117905" y="505301"/>
                    <a:pt x="1099808" y="525304"/>
                  </a:cubicBezTo>
                  <a:cubicBezTo>
                    <a:pt x="1082663" y="544354"/>
                    <a:pt x="1071233" y="571976"/>
                    <a:pt x="1076948" y="584359"/>
                  </a:cubicBezTo>
                  <a:cubicBezTo>
                    <a:pt x="1078853" y="588169"/>
                    <a:pt x="1077900" y="595789"/>
                    <a:pt x="1075043" y="600551"/>
                  </a:cubicBezTo>
                  <a:cubicBezTo>
                    <a:pt x="1061708" y="621506"/>
                    <a:pt x="1062660" y="636746"/>
                    <a:pt x="1083615" y="672941"/>
                  </a:cubicBezTo>
                  <a:cubicBezTo>
                    <a:pt x="1102665" y="707231"/>
                    <a:pt x="1102665" y="708184"/>
                    <a:pt x="1100760" y="743426"/>
                  </a:cubicBezTo>
                  <a:cubicBezTo>
                    <a:pt x="1097903" y="789146"/>
                    <a:pt x="1106475" y="808196"/>
                    <a:pt x="1133145" y="820579"/>
                  </a:cubicBezTo>
                  <a:cubicBezTo>
                    <a:pt x="1152195" y="829151"/>
                    <a:pt x="1196010" y="830104"/>
                    <a:pt x="1223633" y="822484"/>
                  </a:cubicBezTo>
                  <a:cubicBezTo>
                    <a:pt x="1235063" y="819626"/>
                    <a:pt x="1241730" y="821531"/>
                    <a:pt x="1264590" y="838676"/>
                  </a:cubicBezTo>
                  <a:cubicBezTo>
                    <a:pt x="1279830" y="850106"/>
                    <a:pt x="1301738" y="862489"/>
                    <a:pt x="1314120" y="867251"/>
                  </a:cubicBezTo>
                  <a:cubicBezTo>
                    <a:pt x="1346505" y="879634"/>
                    <a:pt x="1417943" y="893921"/>
                    <a:pt x="1428420" y="889159"/>
                  </a:cubicBezTo>
                  <a:cubicBezTo>
                    <a:pt x="1433183" y="887254"/>
                    <a:pt x="1445565" y="886301"/>
                    <a:pt x="1455090" y="888206"/>
                  </a:cubicBezTo>
                  <a:cubicBezTo>
                    <a:pt x="1475093" y="891064"/>
                    <a:pt x="1509383" y="907256"/>
                    <a:pt x="1506525" y="912971"/>
                  </a:cubicBezTo>
                  <a:cubicBezTo>
                    <a:pt x="1505573" y="914876"/>
                    <a:pt x="1496048" y="919639"/>
                    <a:pt x="1485570" y="924401"/>
                  </a:cubicBezTo>
                  <a:lnTo>
                    <a:pt x="1466520" y="932021"/>
                  </a:lnTo>
                  <a:lnTo>
                    <a:pt x="1476045" y="947261"/>
                  </a:lnTo>
                  <a:cubicBezTo>
                    <a:pt x="1485570" y="961549"/>
                    <a:pt x="1485570" y="962501"/>
                    <a:pt x="1475093" y="969169"/>
                  </a:cubicBezTo>
                  <a:cubicBezTo>
                    <a:pt x="1468425" y="972979"/>
                    <a:pt x="1460805" y="975836"/>
                    <a:pt x="1456995" y="976789"/>
                  </a:cubicBezTo>
                  <a:cubicBezTo>
                    <a:pt x="1453185" y="977741"/>
                    <a:pt x="1449375" y="978694"/>
                    <a:pt x="1447470" y="979646"/>
                  </a:cubicBezTo>
                  <a:cubicBezTo>
                    <a:pt x="1445565" y="980599"/>
                    <a:pt x="1436993" y="978694"/>
                    <a:pt x="1429373" y="975836"/>
                  </a:cubicBezTo>
                  <a:cubicBezTo>
                    <a:pt x="1420800" y="972979"/>
                    <a:pt x="1406513" y="969169"/>
                    <a:pt x="1397940" y="968216"/>
                  </a:cubicBezTo>
                  <a:cubicBezTo>
                    <a:pt x="1366508" y="962501"/>
                    <a:pt x="1316978" y="942499"/>
                    <a:pt x="1305548" y="932021"/>
                  </a:cubicBezTo>
                  <a:cubicBezTo>
                    <a:pt x="1298880" y="926306"/>
                    <a:pt x="1277925" y="917734"/>
                    <a:pt x="1258875" y="912019"/>
                  </a:cubicBezTo>
                  <a:cubicBezTo>
                    <a:pt x="1224585" y="901541"/>
                    <a:pt x="1222680" y="901541"/>
                    <a:pt x="1179818" y="912971"/>
                  </a:cubicBezTo>
                  <a:cubicBezTo>
                    <a:pt x="1156005" y="919639"/>
                    <a:pt x="1126478" y="927259"/>
                    <a:pt x="1115048" y="931069"/>
                  </a:cubicBezTo>
                  <a:cubicBezTo>
                    <a:pt x="1045515" y="952024"/>
                    <a:pt x="1013130" y="948214"/>
                    <a:pt x="967410" y="912971"/>
                  </a:cubicBezTo>
                  <a:cubicBezTo>
                    <a:pt x="925500" y="880586"/>
                    <a:pt x="895973" y="876776"/>
                    <a:pt x="829298" y="897731"/>
                  </a:cubicBezTo>
                  <a:cubicBezTo>
                    <a:pt x="804533" y="905351"/>
                    <a:pt x="782625" y="913924"/>
                    <a:pt x="780720" y="916781"/>
                  </a:cubicBezTo>
                  <a:cubicBezTo>
                    <a:pt x="778815" y="919639"/>
                    <a:pt x="772148" y="922496"/>
                    <a:pt x="765480" y="924401"/>
                  </a:cubicBezTo>
                  <a:cubicBezTo>
                    <a:pt x="751193" y="928211"/>
                    <a:pt x="703568" y="933926"/>
                    <a:pt x="689280" y="932974"/>
                  </a:cubicBezTo>
                  <a:cubicBezTo>
                    <a:pt x="666420" y="931069"/>
                    <a:pt x="586410" y="924401"/>
                    <a:pt x="560693" y="921544"/>
                  </a:cubicBezTo>
                  <a:cubicBezTo>
                    <a:pt x="545453" y="919639"/>
                    <a:pt x="530213" y="918686"/>
                    <a:pt x="525450" y="918686"/>
                  </a:cubicBezTo>
                  <a:cubicBezTo>
                    <a:pt x="520688" y="918686"/>
                    <a:pt x="512115" y="916781"/>
                    <a:pt x="504495" y="915829"/>
                  </a:cubicBezTo>
                  <a:cubicBezTo>
                    <a:pt x="496875" y="914876"/>
                    <a:pt x="479730" y="918686"/>
                    <a:pt x="461633" y="925354"/>
                  </a:cubicBezTo>
                  <a:cubicBezTo>
                    <a:pt x="431153" y="936784"/>
                    <a:pt x="407340" y="937736"/>
                    <a:pt x="349238" y="930116"/>
                  </a:cubicBezTo>
                  <a:cubicBezTo>
                    <a:pt x="290183" y="922496"/>
                    <a:pt x="262560" y="934879"/>
                    <a:pt x="216840" y="991076"/>
                  </a:cubicBezTo>
                  <a:cubicBezTo>
                    <a:pt x="199695" y="1012031"/>
                    <a:pt x="182550" y="1030129"/>
                    <a:pt x="179693" y="1032034"/>
                  </a:cubicBezTo>
                  <a:cubicBezTo>
                    <a:pt x="176835" y="1032986"/>
                    <a:pt x="169215" y="1045369"/>
                    <a:pt x="162548" y="1058704"/>
                  </a:cubicBezTo>
                  <a:cubicBezTo>
                    <a:pt x="150165" y="1082516"/>
                    <a:pt x="148260" y="1083469"/>
                    <a:pt x="118733" y="1095851"/>
                  </a:cubicBezTo>
                  <a:lnTo>
                    <a:pt x="87300" y="1108234"/>
                  </a:lnTo>
                  <a:lnTo>
                    <a:pt x="97778" y="1081564"/>
                  </a:lnTo>
                  <a:cubicBezTo>
                    <a:pt x="103493" y="1067276"/>
                    <a:pt x="112065" y="1052036"/>
                    <a:pt x="116828" y="1049179"/>
                  </a:cubicBezTo>
                  <a:cubicBezTo>
                    <a:pt x="120638" y="1045369"/>
                    <a:pt x="128258" y="1034891"/>
                    <a:pt x="133973" y="1024414"/>
                  </a:cubicBezTo>
                  <a:cubicBezTo>
                    <a:pt x="138735" y="1013936"/>
                    <a:pt x="153975" y="995839"/>
                    <a:pt x="166358" y="984409"/>
                  </a:cubicBezTo>
                  <a:cubicBezTo>
                    <a:pt x="178740" y="972979"/>
                    <a:pt x="188265" y="962501"/>
                    <a:pt x="187313" y="960596"/>
                  </a:cubicBezTo>
                  <a:cubicBezTo>
                    <a:pt x="185408" y="955834"/>
                    <a:pt x="179693" y="957739"/>
                    <a:pt x="137783" y="986314"/>
                  </a:cubicBezTo>
                  <a:cubicBezTo>
                    <a:pt x="89205" y="1018699"/>
                    <a:pt x="61583" y="1030129"/>
                    <a:pt x="32055" y="1031081"/>
                  </a:cubicBezTo>
                  <a:cubicBezTo>
                    <a:pt x="18720" y="1031081"/>
                    <a:pt x="8243" y="1030129"/>
                    <a:pt x="7290" y="1028224"/>
                  </a:cubicBezTo>
                  <a:cubicBezTo>
                    <a:pt x="3480" y="1020604"/>
                    <a:pt x="74918" y="975836"/>
                    <a:pt x="111113" y="962501"/>
                  </a:cubicBezTo>
                  <a:cubicBezTo>
                    <a:pt x="145403" y="950119"/>
                    <a:pt x="207315" y="915829"/>
                    <a:pt x="222555" y="901541"/>
                  </a:cubicBezTo>
                  <a:cubicBezTo>
                    <a:pt x="237795" y="887254"/>
                    <a:pt x="234938" y="888206"/>
                    <a:pt x="333998" y="866299"/>
                  </a:cubicBezTo>
                  <a:cubicBezTo>
                    <a:pt x="352095" y="862489"/>
                    <a:pt x="370193" y="855821"/>
                    <a:pt x="374003" y="852964"/>
                  </a:cubicBezTo>
                  <a:cubicBezTo>
                    <a:pt x="384480" y="843439"/>
                    <a:pt x="379718" y="827246"/>
                    <a:pt x="359715" y="802481"/>
                  </a:cubicBezTo>
                  <a:cubicBezTo>
                    <a:pt x="350190" y="791051"/>
                    <a:pt x="337808" y="775811"/>
                    <a:pt x="332093" y="769144"/>
                  </a:cubicBezTo>
                  <a:cubicBezTo>
                    <a:pt x="327330" y="762476"/>
                    <a:pt x="314948" y="751999"/>
                    <a:pt x="307328" y="746284"/>
                  </a:cubicBezTo>
                  <a:cubicBezTo>
                    <a:pt x="275895" y="724376"/>
                    <a:pt x="273038" y="713899"/>
                    <a:pt x="276848" y="658654"/>
                  </a:cubicBezTo>
                  <a:cubicBezTo>
                    <a:pt x="280658" y="610076"/>
                    <a:pt x="279705" y="607219"/>
                    <a:pt x="267323" y="592931"/>
                  </a:cubicBezTo>
                  <a:cubicBezTo>
                    <a:pt x="260655" y="584359"/>
                    <a:pt x="250178" y="575786"/>
                    <a:pt x="244463" y="572929"/>
                  </a:cubicBezTo>
                  <a:cubicBezTo>
                    <a:pt x="233033" y="568166"/>
                    <a:pt x="163500" y="563404"/>
                    <a:pt x="154928" y="567214"/>
                  </a:cubicBezTo>
                  <a:cubicBezTo>
                    <a:pt x="148260" y="570071"/>
                    <a:pt x="140640" y="561499"/>
                    <a:pt x="133973" y="547211"/>
                  </a:cubicBezTo>
                  <a:cubicBezTo>
                    <a:pt x="125400" y="527209"/>
                    <a:pt x="128258" y="522446"/>
                    <a:pt x="167310" y="505301"/>
                  </a:cubicBezTo>
                  <a:cubicBezTo>
                    <a:pt x="194933" y="493871"/>
                    <a:pt x="222555" y="478631"/>
                    <a:pt x="242558" y="466249"/>
                  </a:cubicBezTo>
                  <a:lnTo>
                    <a:pt x="230175" y="465296"/>
                  </a:lnTo>
                  <a:lnTo>
                    <a:pt x="179693" y="466249"/>
                  </a:lnTo>
                  <a:cubicBezTo>
                    <a:pt x="170168" y="466249"/>
                    <a:pt x="160643" y="466249"/>
                    <a:pt x="151118" y="467201"/>
                  </a:cubicBezTo>
                  <a:cubicBezTo>
                    <a:pt x="142545" y="468154"/>
                    <a:pt x="134925" y="467201"/>
                    <a:pt x="127305" y="465296"/>
                  </a:cubicBezTo>
                  <a:cubicBezTo>
                    <a:pt x="122543" y="463391"/>
                    <a:pt x="116828" y="462439"/>
                    <a:pt x="112065" y="460534"/>
                  </a:cubicBezTo>
                  <a:cubicBezTo>
                    <a:pt x="107303" y="458629"/>
                    <a:pt x="105398" y="454819"/>
                    <a:pt x="107303" y="450056"/>
                  </a:cubicBezTo>
                  <a:cubicBezTo>
                    <a:pt x="108255" y="446246"/>
                    <a:pt x="110160" y="443389"/>
                    <a:pt x="114923" y="441484"/>
                  </a:cubicBezTo>
                  <a:cubicBezTo>
                    <a:pt x="119685" y="439579"/>
                    <a:pt x="125400" y="439579"/>
                    <a:pt x="130163" y="440531"/>
                  </a:cubicBezTo>
                  <a:lnTo>
                    <a:pt x="123495" y="431959"/>
                  </a:lnTo>
                  <a:lnTo>
                    <a:pt x="117780" y="422434"/>
                  </a:lnTo>
                  <a:lnTo>
                    <a:pt x="113018" y="412909"/>
                  </a:lnTo>
                  <a:cubicBezTo>
                    <a:pt x="107303" y="399574"/>
                    <a:pt x="102540" y="386239"/>
                    <a:pt x="100635" y="371951"/>
                  </a:cubicBezTo>
                  <a:lnTo>
                    <a:pt x="91110" y="363379"/>
                  </a:lnTo>
                  <a:cubicBezTo>
                    <a:pt x="88253" y="361474"/>
                    <a:pt x="86348" y="358616"/>
                    <a:pt x="85395" y="354806"/>
                  </a:cubicBezTo>
                  <a:cubicBezTo>
                    <a:pt x="84443" y="350996"/>
                    <a:pt x="85395" y="347186"/>
                    <a:pt x="89205" y="345281"/>
                  </a:cubicBezTo>
                  <a:cubicBezTo>
                    <a:pt x="93015" y="343376"/>
                    <a:pt x="96825" y="343376"/>
                    <a:pt x="99683" y="345281"/>
                  </a:cubicBezTo>
                  <a:lnTo>
                    <a:pt x="113970" y="350996"/>
                  </a:lnTo>
                  <a:cubicBezTo>
                    <a:pt x="118733" y="353854"/>
                    <a:pt x="124448" y="354806"/>
                    <a:pt x="129210" y="355759"/>
                  </a:cubicBezTo>
                  <a:cubicBezTo>
                    <a:pt x="133020" y="356711"/>
                    <a:pt x="136830" y="356711"/>
                    <a:pt x="140640" y="356711"/>
                  </a:cubicBezTo>
                  <a:lnTo>
                    <a:pt x="134925" y="350996"/>
                  </a:lnTo>
                  <a:lnTo>
                    <a:pt x="128258" y="341471"/>
                  </a:lnTo>
                  <a:lnTo>
                    <a:pt x="121590" y="324326"/>
                  </a:lnTo>
                  <a:lnTo>
                    <a:pt x="117780" y="317659"/>
                  </a:lnTo>
                  <a:cubicBezTo>
                    <a:pt x="116828" y="313849"/>
                    <a:pt x="117780" y="310039"/>
                    <a:pt x="120638" y="308134"/>
                  </a:cubicBezTo>
                  <a:cubicBezTo>
                    <a:pt x="122543" y="306229"/>
                    <a:pt x="126353" y="306229"/>
                    <a:pt x="129210" y="307181"/>
                  </a:cubicBezTo>
                  <a:cubicBezTo>
                    <a:pt x="133020" y="309086"/>
                    <a:pt x="136830" y="310991"/>
                    <a:pt x="139688" y="313849"/>
                  </a:cubicBezTo>
                  <a:cubicBezTo>
                    <a:pt x="144450" y="317659"/>
                    <a:pt x="148260" y="322421"/>
                    <a:pt x="152070" y="327184"/>
                  </a:cubicBezTo>
                  <a:cubicBezTo>
                    <a:pt x="155880" y="331946"/>
                    <a:pt x="161595" y="335756"/>
                    <a:pt x="166358" y="339566"/>
                  </a:cubicBezTo>
                  <a:cubicBezTo>
                    <a:pt x="175883" y="346234"/>
                    <a:pt x="183503" y="350996"/>
                    <a:pt x="191123" y="356711"/>
                  </a:cubicBezTo>
                  <a:cubicBezTo>
                    <a:pt x="196838" y="360521"/>
                    <a:pt x="205410" y="364331"/>
                    <a:pt x="213983" y="366236"/>
                  </a:cubicBezTo>
                  <a:cubicBezTo>
                    <a:pt x="214935" y="366236"/>
                    <a:pt x="215888" y="366236"/>
                    <a:pt x="216840" y="366236"/>
                  </a:cubicBezTo>
                  <a:cubicBezTo>
                    <a:pt x="220650" y="367189"/>
                    <a:pt x="224460" y="365284"/>
                    <a:pt x="226365" y="361474"/>
                  </a:cubicBezTo>
                  <a:cubicBezTo>
                    <a:pt x="227318" y="360521"/>
                    <a:pt x="227318" y="358616"/>
                    <a:pt x="228270" y="357664"/>
                  </a:cubicBezTo>
                  <a:cubicBezTo>
                    <a:pt x="228270" y="355759"/>
                    <a:pt x="228270" y="354806"/>
                    <a:pt x="227318" y="352901"/>
                  </a:cubicBezTo>
                  <a:cubicBezTo>
                    <a:pt x="225413" y="348139"/>
                    <a:pt x="224460" y="342424"/>
                    <a:pt x="224460" y="336709"/>
                  </a:cubicBezTo>
                  <a:cubicBezTo>
                    <a:pt x="224460" y="330994"/>
                    <a:pt x="226365" y="325279"/>
                    <a:pt x="229223" y="319564"/>
                  </a:cubicBezTo>
                  <a:cubicBezTo>
                    <a:pt x="232080" y="314801"/>
                    <a:pt x="237795" y="313849"/>
                    <a:pt x="241605" y="317659"/>
                  </a:cubicBezTo>
                  <a:cubicBezTo>
                    <a:pt x="243510" y="319564"/>
                    <a:pt x="245415" y="322421"/>
                    <a:pt x="245415" y="325279"/>
                  </a:cubicBezTo>
                  <a:cubicBezTo>
                    <a:pt x="248273" y="341471"/>
                    <a:pt x="251130" y="357664"/>
                    <a:pt x="254940" y="373856"/>
                  </a:cubicBezTo>
                  <a:lnTo>
                    <a:pt x="316853" y="383381"/>
                  </a:lnTo>
                  <a:lnTo>
                    <a:pt x="324473" y="376714"/>
                  </a:lnTo>
                  <a:lnTo>
                    <a:pt x="335903" y="363379"/>
                  </a:lnTo>
                  <a:cubicBezTo>
                    <a:pt x="345428" y="351949"/>
                    <a:pt x="353048" y="340519"/>
                    <a:pt x="359715" y="327184"/>
                  </a:cubicBezTo>
                  <a:cubicBezTo>
                    <a:pt x="364478" y="318611"/>
                    <a:pt x="367335" y="309086"/>
                    <a:pt x="369240" y="299561"/>
                  </a:cubicBezTo>
                  <a:cubicBezTo>
                    <a:pt x="370193" y="298609"/>
                    <a:pt x="370193" y="297656"/>
                    <a:pt x="370193" y="297656"/>
                  </a:cubicBezTo>
                  <a:cubicBezTo>
                    <a:pt x="371145" y="290989"/>
                    <a:pt x="371145" y="284321"/>
                    <a:pt x="370193" y="277654"/>
                  </a:cubicBezTo>
                  <a:cubicBezTo>
                    <a:pt x="369240" y="270986"/>
                    <a:pt x="366383" y="264319"/>
                    <a:pt x="362573" y="259556"/>
                  </a:cubicBezTo>
                  <a:cubicBezTo>
                    <a:pt x="359715" y="254794"/>
                    <a:pt x="354953" y="250984"/>
                    <a:pt x="352095" y="247174"/>
                  </a:cubicBezTo>
                  <a:cubicBezTo>
                    <a:pt x="346380" y="241459"/>
                    <a:pt x="340665" y="235744"/>
                    <a:pt x="333998" y="231934"/>
                  </a:cubicBezTo>
                  <a:cubicBezTo>
                    <a:pt x="327330" y="227171"/>
                    <a:pt x="319710" y="225266"/>
                    <a:pt x="311138" y="223361"/>
                  </a:cubicBezTo>
                  <a:cubicBezTo>
                    <a:pt x="305423" y="221456"/>
                    <a:pt x="297803" y="219551"/>
                    <a:pt x="291135" y="218599"/>
                  </a:cubicBezTo>
                  <a:cubicBezTo>
                    <a:pt x="288278" y="216694"/>
                    <a:pt x="284468" y="216694"/>
                    <a:pt x="281610" y="216694"/>
                  </a:cubicBezTo>
                  <a:cubicBezTo>
                    <a:pt x="276848" y="215741"/>
                    <a:pt x="272085" y="214789"/>
                    <a:pt x="266370" y="214789"/>
                  </a:cubicBezTo>
                  <a:cubicBezTo>
                    <a:pt x="258750" y="214789"/>
                    <a:pt x="250178" y="213836"/>
                    <a:pt x="242558" y="212884"/>
                  </a:cubicBezTo>
                  <a:lnTo>
                    <a:pt x="232080" y="211931"/>
                  </a:lnTo>
                  <a:cubicBezTo>
                    <a:pt x="226365" y="210979"/>
                    <a:pt x="221603" y="209074"/>
                    <a:pt x="216840" y="206216"/>
                  </a:cubicBezTo>
                  <a:cubicBezTo>
                    <a:pt x="213983" y="203359"/>
                    <a:pt x="212078" y="200501"/>
                    <a:pt x="213030" y="196691"/>
                  </a:cubicBezTo>
                  <a:cubicBezTo>
                    <a:pt x="213983" y="191929"/>
                    <a:pt x="216840" y="188119"/>
                    <a:pt x="221603" y="186214"/>
                  </a:cubicBezTo>
                  <a:cubicBezTo>
                    <a:pt x="226365" y="184309"/>
                    <a:pt x="231128" y="183356"/>
                    <a:pt x="235890" y="182404"/>
                  </a:cubicBezTo>
                  <a:cubicBezTo>
                    <a:pt x="241605" y="182404"/>
                    <a:pt x="247320" y="182404"/>
                    <a:pt x="253035" y="182404"/>
                  </a:cubicBezTo>
                  <a:lnTo>
                    <a:pt x="288278" y="159544"/>
                  </a:lnTo>
                  <a:lnTo>
                    <a:pt x="284468" y="151924"/>
                  </a:lnTo>
                  <a:cubicBezTo>
                    <a:pt x="279705" y="143351"/>
                    <a:pt x="275895" y="133826"/>
                    <a:pt x="273990" y="124301"/>
                  </a:cubicBezTo>
                  <a:cubicBezTo>
                    <a:pt x="273038" y="120491"/>
                    <a:pt x="274943" y="116681"/>
                    <a:pt x="277800" y="114776"/>
                  </a:cubicBezTo>
                  <a:cubicBezTo>
                    <a:pt x="279705" y="112871"/>
                    <a:pt x="283515" y="112871"/>
                    <a:pt x="286373" y="112871"/>
                  </a:cubicBezTo>
                  <a:cubicBezTo>
                    <a:pt x="289230" y="113824"/>
                    <a:pt x="292088" y="114776"/>
                    <a:pt x="293993" y="116681"/>
                  </a:cubicBezTo>
                  <a:cubicBezTo>
                    <a:pt x="296850" y="119539"/>
                    <a:pt x="298755" y="123349"/>
                    <a:pt x="300660" y="126206"/>
                  </a:cubicBezTo>
                  <a:cubicBezTo>
                    <a:pt x="302565" y="130969"/>
                    <a:pt x="305423" y="134779"/>
                    <a:pt x="308280" y="138589"/>
                  </a:cubicBezTo>
                  <a:cubicBezTo>
                    <a:pt x="311138" y="142399"/>
                    <a:pt x="313995" y="145256"/>
                    <a:pt x="316853" y="148114"/>
                  </a:cubicBezTo>
                  <a:cubicBezTo>
                    <a:pt x="318758" y="150019"/>
                    <a:pt x="321615" y="151924"/>
                    <a:pt x="323520" y="153829"/>
                  </a:cubicBezTo>
                  <a:lnTo>
                    <a:pt x="327330" y="152876"/>
                  </a:lnTo>
                  <a:lnTo>
                    <a:pt x="333998" y="152876"/>
                  </a:lnTo>
                  <a:lnTo>
                    <a:pt x="353048" y="154781"/>
                  </a:lnTo>
                  <a:lnTo>
                    <a:pt x="371145" y="156686"/>
                  </a:lnTo>
                  <a:lnTo>
                    <a:pt x="394005" y="158591"/>
                  </a:lnTo>
                  <a:cubicBezTo>
                    <a:pt x="401625" y="159544"/>
                    <a:pt x="408293" y="158591"/>
                    <a:pt x="414960" y="156686"/>
                  </a:cubicBezTo>
                  <a:lnTo>
                    <a:pt x="417818" y="152876"/>
                  </a:lnTo>
                  <a:cubicBezTo>
                    <a:pt x="419723" y="150019"/>
                    <a:pt x="419723" y="148114"/>
                    <a:pt x="419723" y="145256"/>
                  </a:cubicBezTo>
                  <a:cubicBezTo>
                    <a:pt x="419723" y="144304"/>
                    <a:pt x="420675" y="144304"/>
                    <a:pt x="420675" y="143351"/>
                  </a:cubicBezTo>
                  <a:cubicBezTo>
                    <a:pt x="420675" y="140494"/>
                    <a:pt x="420675" y="137636"/>
                    <a:pt x="420675" y="135731"/>
                  </a:cubicBezTo>
                  <a:cubicBezTo>
                    <a:pt x="420675" y="132874"/>
                    <a:pt x="420675" y="130016"/>
                    <a:pt x="419723" y="127159"/>
                  </a:cubicBezTo>
                  <a:cubicBezTo>
                    <a:pt x="418770" y="125254"/>
                    <a:pt x="418770" y="122396"/>
                    <a:pt x="417818" y="120491"/>
                  </a:cubicBezTo>
                  <a:cubicBezTo>
                    <a:pt x="416865" y="119539"/>
                    <a:pt x="415913" y="118586"/>
                    <a:pt x="414960" y="117634"/>
                  </a:cubicBezTo>
                  <a:cubicBezTo>
                    <a:pt x="413055" y="116681"/>
                    <a:pt x="412103" y="115729"/>
                    <a:pt x="410198" y="114776"/>
                  </a:cubicBezTo>
                  <a:cubicBezTo>
                    <a:pt x="408293" y="112871"/>
                    <a:pt x="406388" y="110966"/>
                    <a:pt x="404483" y="110014"/>
                  </a:cubicBezTo>
                  <a:cubicBezTo>
                    <a:pt x="402578" y="109061"/>
                    <a:pt x="399720" y="108109"/>
                    <a:pt x="397815" y="106204"/>
                  </a:cubicBezTo>
                  <a:lnTo>
                    <a:pt x="386385" y="100489"/>
                  </a:lnTo>
                  <a:lnTo>
                    <a:pt x="378765" y="96679"/>
                  </a:lnTo>
                  <a:cubicBezTo>
                    <a:pt x="374003" y="94774"/>
                    <a:pt x="370193" y="90964"/>
                    <a:pt x="367335" y="88106"/>
                  </a:cubicBezTo>
                  <a:cubicBezTo>
                    <a:pt x="365430" y="86201"/>
                    <a:pt x="363525" y="84296"/>
                    <a:pt x="362573" y="82391"/>
                  </a:cubicBezTo>
                  <a:cubicBezTo>
                    <a:pt x="359715" y="79534"/>
                    <a:pt x="358763" y="76676"/>
                    <a:pt x="360668" y="73819"/>
                  </a:cubicBezTo>
                  <a:cubicBezTo>
                    <a:pt x="363525" y="68104"/>
                    <a:pt x="369240" y="66199"/>
                    <a:pt x="374955" y="67151"/>
                  </a:cubicBezTo>
                  <a:cubicBezTo>
                    <a:pt x="387338" y="70961"/>
                    <a:pt x="399720" y="75724"/>
                    <a:pt x="411150" y="83344"/>
                  </a:cubicBezTo>
                  <a:cubicBezTo>
                    <a:pt x="412103" y="83344"/>
                    <a:pt x="413055" y="84296"/>
                    <a:pt x="414008" y="84296"/>
                  </a:cubicBezTo>
                  <a:cubicBezTo>
                    <a:pt x="414960" y="84296"/>
                    <a:pt x="414960" y="84296"/>
                    <a:pt x="415913" y="84296"/>
                  </a:cubicBezTo>
                  <a:cubicBezTo>
                    <a:pt x="420675" y="83344"/>
                    <a:pt x="425438" y="80486"/>
                    <a:pt x="427343" y="75724"/>
                  </a:cubicBezTo>
                  <a:cubicBezTo>
                    <a:pt x="428295" y="72866"/>
                    <a:pt x="428295" y="70009"/>
                    <a:pt x="429248" y="67151"/>
                  </a:cubicBezTo>
                  <a:cubicBezTo>
                    <a:pt x="429248" y="67151"/>
                    <a:pt x="429248" y="67151"/>
                    <a:pt x="429248" y="66199"/>
                  </a:cubicBezTo>
                  <a:cubicBezTo>
                    <a:pt x="430200" y="63341"/>
                    <a:pt x="429248" y="60484"/>
                    <a:pt x="428295" y="57626"/>
                  </a:cubicBezTo>
                  <a:cubicBezTo>
                    <a:pt x="427343" y="55721"/>
                    <a:pt x="426390" y="52864"/>
                    <a:pt x="424485" y="50959"/>
                  </a:cubicBezTo>
                  <a:cubicBezTo>
                    <a:pt x="421628" y="48101"/>
                    <a:pt x="418770" y="46196"/>
                    <a:pt x="415913" y="43339"/>
                  </a:cubicBezTo>
                  <a:cubicBezTo>
                    <a:pt x="410198" y="39529"/>
                    <a:pt x="405435" y="34766"/>
                    <a:pt x="401625" y="29051"/>
                  </a:cubicBezTo>
                  <a:cubicBezTo>
                    <a:pt x="399720" y="27146"/>
                    <a:pt x="399720" y="24289"/>
                    <a:pt x="400673" y="22384"/>
                  </a:cubicBezTo>
                  <a:cubicBezTo>
                    <a:pt x="401625" y="20479"/>
                    <a:pt x="402578" y="18574"/>
                    <a:pt x="404483" y="16669"/>
                  </a:cubicBezTo>
                  <a:cubicBezTo>
                    <a:pt x="405435" y="16669"/>
                    <a:pt x="407340" y="16669"/>
                    <a:pt x="408293" y="15716"/>
                  </a:cubicBezTo>
                  <a:lnTo>
                    <a:pt x="408293" y="15716"/>
                  </a:lnTo>
                  <a:close/>
                  <a:moveTo>
                    <a:pt x="324473" y="188119"/>
                  </a:moveTo>
                  <a:cubicBezTo>
                    <a:pt x="323520" y="188119"/>
                    <a:pt x="321615" y="189071"/>
                    <a:pt x="320663" y="190976"/>
                  </a:cubicBezTo>
                  <a:cubicBezTo>
                    <a:pt x="319710" y="191929"/>
                    <a:pt x="320663" y="193834"/>
                    <a:pt x="321615" y="193834"/>
                  </a:cubicBezTo>
                  <a:cubicBezTo>
                    <a:pt x="327330" y="197644"/>
                    <a:pt x="332093" y="200501"/>
                    <a:pt x="337808" y="203359"/>
                  </a:cubicBezTo>
                  <a:cubicBezTo>
                    <a:pt x="343523" y="206216"/>
                    <a:pt x="348285" y="207169"/>
                    <a:pt x="354000" y="209074"/>
                  </a:cubicBezTo>
                  <a:cubicBezTo>
                    <a:pt x="355905" y="209074"/>
                    <a:pt x="357810" y="210026"/>
                    <a:pt x="358763" y="210026"/>
                  </a:cubicBezTo>
                  <a:cubicBezTo>
                    <a:pt x="364478" y="209074"/>
                    <a:pt x="370193" y="208121"/>
                    <a:pt x="375908" y="208121"/>
                  </a:cubicBezTo>
                  <a:cubicBezTo>
                    <a:pt x="376860" y="208121"/>
                    <a:pt x="378765" y="207169"/>
                    <a:pt x="380670" y="207169"/>
                  </a:cubicBezTo>
                  <a:cubicBezTo>
                    <a:pt x="380670" y="207169"/>
                    <a:pt x="380670" y="208121"/>
                    <a:pt x="380670" y="208121"/>
                  </a:cubicBezTo>
                  <a:cubicBezTo>
                    <a:pt x="383528" y="209074"/>
                    <a:pt x="386385" y="210026"/>
                    <a:pt x="389243" y="211931"/>
                  </a:cubicBezTo>
                  <a:cubicBezTo>
                    <a:pt x="390195" y="212884"/>
                    <a:pt x="391148" y="213836"/>
                    <a:pt x="391148" y="214789"/>
                  </a:cubicBezTo>
                  <a:cubicBezTo>
                    <a:pt x="391148" y="215741"/>
                    <a:pt x="390195" y="218599"/>
                    <a:pt x="390195" y="219551"/>
                  </a:cubicBezTo>
                  <a:cubicBezTo>
                    <a:pt x="390195" y="219551"/>
                    <a:pt x="390195" y="220504"/>
                    <a:pt x="390195" y="220504"/>
                  </a:cubicBezTo>
                  <a:cubicBezTo>
                    <a:pt x="389243" y="223361"/>
                    <a:pt x="388290" y="225266"/>
                    <a:pt x="388290" y="229076"/>
                  </a:cubicBezTo>
                  <a:cubicBezTo>
                    <a:pt x="387338" y="230981"/>
                    <a:pt x="388290" y="233839"/>
                    <a:pt x="388290" y="235744"/>
                  </a:cubicBezTo>
                  <a:lnTo>
                    <a:pt x="389243" y="239554"/>
                  </a:lnTo>
                  <a:cubicBezTo>
                    <a:pt x="391148" y="242411"/>
                    <a:pt x="392100" y="246221"/>
                    <a:pt x="394005" y="249079"/>
                  </a:cubicBezTo>
                  <a:cubicBezTo>
                    <a:pt x="397815" y="257651"/>
                    <a:pt x="400673" y="266224"/>
                    <a:pt x="402578" y="275749"/>
                  </a:cubicBezTo>
                  <a:lnTo>
                    <a:pt x="403530" y="281464"/>
                  </a:lnTo>
                  <a:cubicBezTo>
                    <a:pt x="408293" y="278606"/>
                    <a:pt x="414008" y="275749"/>
                    <a:pt x="418770" y="271939"/>
                  </a:cubicBezTo>
                  <a:cubicBezTo>
                    <a:pt x="421628" y="270034"/>
                    <a:pt x="423533" y="267176"/>
                    <a:pt x="427343" y="265271"/>
                  </a:cubicBezTo>
                  <a:cubicBezTo>
                    <a:pt x="429248" y="264319"/>
                    <a:pt x="432105" y="263366"/>
                    <a:pt x="434010" y="263366"/>
                  </a:cubicBezTo>
                  <a:cubicBezTo>
                    <a:pt x="437820" y="264319"/>
                    <a:pt x="441630" y="267176"/>
                    <a:pt x="441630" y="270986"/>
                  </a:cubicBezTo>
                  <a:cubicBezTo>
                    <a:pt x="441630" y="272891"/>
                    <a:pt x="441630" y="274796"/>
                    <a:pt x="441630" y="276701"/>
                  </a:cubicBezTo>
                  <a:cubicBezTo>
                    <a:pt x="441630" y="277654"/>
                    <a:pt x="440678" y="278606"/>
                    <a:pt x="440678" y="279559"/>
                  </a:cubicBezTo>
                  <a:cubicBezTo>
                    <a:pt x="439725" y="282416"/>
                    <a:pt x="437820" y="285274"/>
                    <a:pt x="435915" y="287179"/>
                  </a:cubicBezTo>
                  <a:cubicBezTo>
                    <a:pt x="431153" y="291941"/>
                    <a:pt x="426390" y="296704"/>
                    <a:pt x="421628" y="301466"/>
                  </a:cubicBezTo>
                  <a:cubicBezTo>
                    <a:pt x="416865" y="306229"/>
                    <a:pt x="412103" y="310991"/>
                    <a:pt x="408293" y="316706"/>
                  </a:cubicBezTo>
                  <a:cubicBezTo>
                    <a:pt x="399720" y="326231"/>
                    <a:pt x="392100" y="336709"/>
                    <a:pt x="386385" y="347186"/>
                  </a:cubicBezTo>
                  <a:cubicBezTo>
                    <a:pt x="381623" y="353854"/>
                    <a:pt x="377813" y="361474"/>
                    <a:pt x="373050" y="368141"/>
                  </a:cubicBezTo>
                  <a:lnTo>
                    <a:pt x="367335" y="376714"/>
                  </a:lnTo>
                  <a:lnTo>
                    <a:pt x="368288" y="376714"/>
                  </a:lnTo>
                  <a:cubicBezTo>
                    <a:pt x="390195" y="369094"/>
                    <a:pt x="411150" y="359569"/>
                    <a:pt x="430200" y="348139"/>
                  </a:cubicBezTo>
                  <a:cubicBezTo>
                    <a:pt x="437820" y="343376"/>
                    <a:pt x="444488" y="338614"/>
                    <a:pt x="450203" y="332899"/>
                  </a:cubicBezTo>
                  <a:cubicBezTo>
                    <a:pt x="457823" y="326231"/>
                    <a:pt x="465443" y="317659"/>
                    <a:pt x="470205" y="309086"/>
                  </a:cubicBezTo>
                  <a:cubicBezTo>
                    <a:pt x="474015" y="302419"/>
                    <a:pt x="477825" y="294799"/>
                    <a:pt x="479730" y="288131"/>
                  </a:cubicBezTo>
                  <a:cubicBezTo>
                    <a:pt x="480683" y="285274"/>
                    <a:pt x="480683" y="283369"/>
                    <a:pt x="481635" y="280511"/>
                  </a:cubicBezTo>
                  <a:cubicBezTo>
                    <a:pt x="483540" y="272891"/>
                    <a:pt x="482588" y="264319"/>
                    <a:pt x="480683" y="255746"/>
                  </a:cubicBezTo>
                  <a:cubicBezTo>
                    <a:pt x="477825" y="239554"/>
                    <a:pt x="469253" y="225266"/>
                    <a:pt x="457823" y="214789"/>
                  </a:cubicBezTo>
                  <a:cubicBezTo>
                    <a:pt x="450203" y="207169"/>
                    <a:pt x="440678" y="201454"/>
                    <a:pt x="430200" y="197644"/>
                  </a:cubicBezTo>
                  <a:cubicBezTo>
                    <a:pt x="419723" y="193834"/>
                    <a:pt x="408293" y="190024"/>
                    <a:pt x="397815" y="188119"/>
                  </a:cubicBezTo>
                  <a:cubicBezTo>
                    <a:pt x="394958" y="187166"/>
                    <a:pt x="391148" y="187166"/>
                    <a:pt x="388290" y="186214"/>
                  </a:cubicBezTo>
                  <a:cubicBezTo>
                    <a:pt x="378765" y="184309"/>
                    <a:pt x="369240" y="183356"/>
                    <a:pt x="358763" y="183356"/>
                  </a:cubicBezTo>
                  <a:cubicBezTo>
                    <a:pt x="356858" y="183356"/>
                    <a:pt x="354953" y="183356"/>
                    <a:pt x="354000" y="183356"/>
                  </a:cubicBezTo>
                  <a:cubicBezTo>
                    <a:pt x="352095" y="183356"/>
                    <a:pt x="351143" y="183356"/>
                    <a:pt x="349238" y="183356"/>
                  </a:cubicBezTo>
                  <a:cubicBezTo>
                    <a:pt x="348285" y="183356"/>
                    <a:pt x="346380" y="184309"/>
                    <a:pt x="345428" y="184309"/>
                  </a:cubicBezTo>
                  <a:cubicBezTo>
                    <a:pt x="341618" y="185261"/>
                    <a:pt x="337808" y="185261"/>
                    <a:pt x="333045" y="185261"/>
                  </a:cubicBezTo>
                  <a:cubicBezTo>
                    <a:pt x="329235" y="187166"/>
                    <a:pt x="326378" y="187166"/>
                    <a:pt x="324473" y="188119"/>
                  </a:cubicBezTo>
                  <a:lnTo>
                    <a:pt x="324473" y="188119"/>
                  </a:lnTo>
                  <a:lnTo>
                    <a:pt x="324473" y="188119"/>
                  </a:lnTo>
                  <a:close/>
                  <a:moveTo>
                    <a:pt x="137783" y="375761"/>
                  </a:moveTo>
                  <a:cubicBezTo>
                    <a:pt x="137783" y="385286"/>
                    <a:pt x="139688" y="394811"/>
                    <a:pt x="142545" y="403384"/>
                  </a:cubicBezTo>
                  <a:cubicBezTo>
                    <a:pt x="147308" y="413861"/>
                    <a:pt x="154928" y="423386"/>
                    <a:pt x="164453" y="430054"/>
                  </a:cubicBezTo>
                  <a:cubicBezTo>
                    <a:pt x="167310" y="431959"/>
                    <a:pt x="170168" y="433864"/>
                    <a:pt x="173978" y="434816"/>
                  </a:cubicBezTo>
                  <a:cubicBezTo>
                    <a:pt x="176835" y="435769"/>
                    <a:pt x="178740" y="435769"/>
                    <a:pt x="180645" y="435769"/>
                  </a:cubicBezTo>
                  <a:cubicBezTo>
                    <a:pt x="181598" y="435769"/>
                    <a:pt x="183503" y="436721"/>
                    <a:pt x="184455" y="436721"/>
                  </a:cubicBezTo>
                  <a:cubicBezTo>
                    <a:pt x="185408" y="436721"/>
                    <a:pt x="186360" y="436721"/>
                    <a:pt x="186360" y="436721"/>
                  </a:cubicBezTo>
                  <a:lnTo>
                    <a:pt x="190170" y="435769"/>
                  </a:lnTo>
                  <a:cubicBezTo>
                    <a:pt x="190170" y="431959"/>
                    <a:pt x="188265" y="429101"/>
                    <a:pt x="185408" y="426244"/>
                  </a:cubicBezTo>
                  <a:cubicBezTo>
                    <a:pt x="181598" y="422434"/>
                    <a:pt x="178740" y="417671"/>
                    <a:pt x="176835" y="412909"/>
                  </a:cubicBezTo>
                  <a:cubicBezTo>
                    <a:pt x="176835" y="411956"/>
                    <a:pt x="175883" y="410051"/>
                    <a:pt x="175883" y="409099"/>
                  </a:cubicBezTo>
                  <a:cubicBezTo>
                    <a:pt x="175883" y="407194"/>
                    <a:pt x="177788" y="405289"/>
                    <a:pt x="180645" y="404336"/>
                  </a:cubicBezTo>
                  <a:cubicBezTo>
                    <a:pt x="183503" y="403384"/>
                    <a:pt x="187313" y="402431"/>
                    <a:pt x="191123" y="402431"/>
                  </a:cubicBezTo>
                  <a:cubicBezTo>
                    <a:pt x="192075" y="402431"/>
                    <a:pt x="193028" y="403384"/>
                    <a:pt x="193980" y="403384"/>
                  </a:cubicBezTo>
                  <a:cubicBezTo>
                    <a:pt x="198743" y="404336"/>
                    <a:pt x="202553" y="407194"/>
                    <a:pt x="206363" y="410051"/>
                  </a:cubicBezTo>
                  <a:cubicBezTo>
                    <a:pt x="210173" y="412909"/>
                    <a:pt x="214935" y="415766"/>
                    <a:pt x="218745" y="418624"/>
                  </a:cubicBezTo>
                  <a:cubicBezTo>
                    <a:pt x="222555" y="422434"/>
                    <a:pt x="225413" y="425291"/>
                    <a:pt x="228270" y="429101"/>
                  </a:cubicBezTo>
                  <a:lnTo>
                    <a:pt x="232080" y="432911"/>
                  </a:lnTo>
                  <a:cubicBezTo>
                    <a:pt x="246368" y="436721"/>
                    <a:pt x="261608" y="439579"/>
                    <a:pt x="276848" y="439579"/>
                  </a:cubicBezTo>
                  <a:lnTo>
                    <a:pt x="287325" y="439579"/>
                  </a:lnTo>
                  <a:lnTo>
                    <a:pt x="293993" y="439579"/>
                  </a:lnTo>
                  <a:cubicBezTo>
                    <a:pt x="293993" y="436721"/>
                    <a:pt x="293040" y="432911"/>
                    <a:pt x="291135" y="430054"/>
                  </a:cubicBezTo>
                  <a:cubicBezTo>
                    <a:pt x="289230" y="426244"/>
                    <a:pt x="287325" y="422434"/>
                    <a:pt x="284468" y="420529"/>
                  </a:cubicBezTo>
                  <a:cubicBezTo>
                    <a:pt x="280658" y="416719"/>
                    <a:pt x="274943" y="412909"/>
                    <a:pt x="270180" y="410051"/>
                  </a:cubicBezTo>
                  <a:cubicBezTo>
                    <a:pt x="263513" y="406241"/>
                    <a:pt x="256845" y="403384"/>
                    <a:pt x="250178" y="401479"/>
                  </a:cubicBezTo>
                  <a:cubicBezTo>
                    <a:pt x="236843" y="396716"/>
                    <a:pt x="224460" y="392906"/>
                    <a:pt x="210173" y="390049"/>
                  </a:cubicBezTo>
                  <a:lnTo>
                    <a:pt x="202553" y="388144"/>
                  </a:lnTo>
                  <a:lnTo>
                    <a:pt x="196838" y="387191"/>
                  </a:lnTo>
                  <a:lnTo>
                    <a:pt x="184455" y="385286"/>
                  </a:lnTo>
                  <a:lnTo>
                    <a:pt x="154928" y="378619"/>
                  </a:lnTo>
                  <a:lnTo>
                    <a:pt x="137783" y="375761"/>
                  </a:lnTo>
                  <a:lnTo>
                    <a:pt x="137783" y="375761"/>
                  </a:lnTo>
                  <a:lnTo>
                    <a:pt x="137783" y="37576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256"/>
              <a:endParaRPr lang="en-US" sz="1400">
                <a:solidFill>
                  <a:prstClr val="black"/>
                </a:solidFill>
              </a:endParaRPr>
            </a:p>
          </p:txBody>
        </p:sp>
        <p:sp>
          <p:nvSpPr>
            <p:cNvPr id="80" name="Freeform: Shape 79"/>
            <p:cNvSpPr/>
            <p:nvPr/>
          </p:nvSpPr>
          <p:spPr>
            <a:xfrm>
              <a:off x="1178536" y="3854814"/>
              <a:ext cx="5181600" cy="838200"/>
            </a:xfrm>
            <a:custGeom>
              <a:avLst/>
              <a:gdLst>
                <a:gd name="connsiteX0" fmla="*/ 4796314 w 5181600"/>
                <a:gd name="connsiteY0" fmla="*/ 7144 h 838200"/>
                <a:gd name="connsiteX1" fmla="*/ 4763929 w 5181600"/>
                <a:gd name="connsiteY1" fmla="*/ 12859 h 838200"/>
                <a:gd name="connsiteX2" fmla="*/ 4720114 w 5181600"/>
                <a:gd name="connsiteY2" fmla="*/ 53816 h 838200"/>
                <a:gd name="connsiteX3" fmla="*/ 4702969 w 5181600"/>
                <a:gd name="connsiteY3" fmla="*/ 79534 h 838200"/>
                <a:gd name="connsiteX4" fmla="*/ 4691539 w 5181600"/>
                <a:gd name="connsiteY4" fmla="*/ 105251 h 838200"/>
                <a:gd name="connsiteX5" fmla="*/ 4607719 w 5181600"/>
                <a:gd name="connsiteY5" fmla="*/ 190976 h 838200"/>
                <a:gd name="connsiteX6" fmla="*/ 4581049 w 5181600"/>
                <a:gd name="connsiteY6" fmla="*/ 210979 h 838200"/>
                <a:gd name="connsiteX7" fmla="*/ 4555331 w 5181600"/>
                <a:gd name="connsiteY7" fmla="*/ 221456 h 838200"/>
                <a:gd name="connsiteX8" fmla="*/ 4547711 w 5181600"/>
                <a:gd name="connsiteY8" fmla="*/ 203359 h 838200"/>
                <a:gd name="connsiteX9" fmla="*/ 4304824 w 5181600"/>
                <a:gd name="connsiteY9" fmla="*/ 173831 h 838200"/>
                <a:gd name="connsiteX10" fmla="*/ 4224814 w 5181600"/>
                <a:gd name="connsiteY10" fmla="*/ 168116 h 838200"/>
                <a:gd name="connsiteX11" fmla="*/ 4224814 w 5181600"/>
                <a:gd name="connsiteY11" fmla="*/ 168116 h 838200"/>
                <a:gd name="connsiteX12" fmla="*/ 1992154 w 5181600"/>
                <a:gd name="connsiteY12" fmla="*/ 29051 h 838200"/>
                <a:gd name="connsiteX13" fmla="*/ 1176814 w 5181600"/>
                <a:gd name="connsiteY13" fmla="*/ 10954 h 838200"/>
                <a:gd name="connsiteX14" fmla="*/ 551974 w 5181600"/>
                <a:gd name="connsiteY14" fmla="*/ 12859 h 838200"/>
                <a:gd name="connsiteX15" fmla="*/ 10001 w 5181600"/>
                <a:gd name="connsiteY15" fmla="*/ 29051 h 838200"/>
                <a:gd name="connsiteX16" fmla="*/ 7144 w 5181600"/>
                <a:gd name="connsiteY16" fmla="*/ 30004 h 838200"/>
                <a:gd name="connsiteX17" fmla="*/ 551974 w 5181600"/>
                <a:gd name="connsiteY17" fmla="*/ 31909 h 838200"/>
                <a:gd name="connsiteX18" fmla="*/ 1990249 w 5181600"/>
                <a:gd name="connsiteY18" fmla="*/ 48101 h 838200"/>
                <a:gd name="connsiteX19" fmla="*/ 4221957 w 5181600"/>
                <a:gd name="connsiteY19" fmla="*/ 187166 h 838200"/>
                <a:gd name="connsiteX20" fmla="*/ 4341019 w 5181600"/>
                <a:gd name="connsiteY20" fmla="*/ 200501 h 838200"/>
                <a:gd name="connsiteX21" fmla="*/ 4501992 w 5181600"/>
                <a:gd name="connsiteY21" fmla="*/ 232886 h 838200"/>
                <a:gd name="connsiteX22" fmla="*/ 4532472 w 5181600"/>
                <a:gd name="connsiteY22" fmla="*/ 313849 h 838200"/>
                <a:gd name="connsiteX23" fmla="*/ 4446747 w 5181600"/>
                <a:gd name="connsiteY23" fmla="*/ 314801 h 838200"/>
                <a:gd name="connsiteX24" fmla="*/ 4407694 w 5181600"/>
                <a:gd name="connsiteY24" fmla="*/ 273844 h 838200"/>
                <a:gd name="connsiteX25" fmla="*/ 4343876 w 5181600"/>
                <a:gd name="connsiteY25" fmla="*/ 319564 h 838200"/>
                <a:gd name="connsiteX26" fmla="*/ 4378167 w 5181600"/>
                <a:gd name="connsiteY26" fmla="*/ 313849 h 838200"/>
                <a:gd name="connsiteX27" fmla="*/ 4396264 w 5181600"/>
                <a:gd name="connsiteY27" fmla="*/ 340519 h 838200"/>
                <a:gd name="connsiteX28" fmla="*/ 4280059 w 5181600"/>
                <a:gd name="connsiteY28" fmla="*/ 379571 h 838200"/>
                <a:gd name="connsiteX29" fmla="*/ 4215289 w 5181600"/>
                <a:gd name="connsiteY29" fmla="*/ 353854 h 838200"/>
                <a:gd name="connsiteX30" fmla="*/ 4090511 w 5181600"/>
                <a:gd name="connsiteY30" fmla="*/ 444341 h 838200"/>
                <a:gd name="connsiteX31" fmla="*/ 4085749 w 5181600"/>
                <a:gd name="connsiteY31" fmla="*/ 554831 h 838200"/>
                <a:gd name="connsiteX32" fmla="*/ 4132422 w 5181600"/>
                <a:gd name="connsiteY32" fmla="*/ 623411 h 838200"/>
                <a:gd name="connsiteX33" fmla="*/ 4177189 w 5181600"/>
                <a:gd name="connsiteY33" fmla="*/ 654844 h 838200"/>
                <a:gd name="connsiteX34" fmla="*/ 4584859 w 5181600"/>
                <a:gd name="connsiteY34" fmla="*/ 792004 h 838200"/>
                <a:gd name="connsiteX35" fmla="*/ 5042059 w 5181600"/>
                <a:gd name="connsiteY35" fmla="*/ 822484 h 838200"/>
                <a:gd name="connsiteX36" fmla="*/ 5097304 w 5181600"/>
                <a:gd name="connsiteY36" fmla="*/ 755809 h 838200"/>
                <a:gd name="connsiteX37" fmla="*/ 5025867 w 5181600"/>
                <a:gd name="connsiteY37" fmla="*/ 667226 h 838200"/>
                <a:gd name="connsiteX38" fmla="*/ 4964906 w 5181600"/>
                <a:gd name="connsiteY38" fmla="*/ 697706 h 838200"/>
                <a:gd name="connsiteX39" fmla="*/ 4973479 w 5181600"/>
                <a:gd name="connsiteY39" fmla="*/ 751046 h 838200"/>
                <a:gd name="connsiteX40" fmla="*/ 4980147 w 5181600"/>
                <a:gd name="connsiteY40" fmla="*/ 723424 h 838200"/>
                <a:gd name="connsiteX41" fmla="*/ 5059204 w 5181600"/>
                <a:gd name="connsiteY41" fmla="*/ 694849 h 838200"/>
                <a:gd name="connsiteX42" fmla="*/ 5052536 w 5181600"/>
                <a:gd name="connsiteY42" fmla="*/ 789146 h 838200"/>
                <a:gd name="connsiteX43" fmla="*/ 4911567 w 5181600"/>
                <a:gd name="connsiteY43" fmla="*/ 780574 h 838200"/>
                <a:gd name="connsiteX44" fmla="*/ 4877277 w 5181600"/>
                <a:gd name="connsiteY44" fmla="*/ 726281 h 838200"/>
                <a:gd name="connsiteX45" fmla="*/ 4878229 w 5181600"/>
                <a:gd name="connsiteY45" fmla="*/ 670084 h 838200"/>
                <a:gd name="connsiteX46" fmla="*/ 4998244 w 5181600"/>
                <a:gd name="connsiteY46" fmla="*/ 532924 h 838200"/>
                <a:gd name="connsiteX47" fmla="*/ 5097304 w 5181600"/>
                <a:gd name="connsiteY47" fmla="*/ 406241 h 838200"/>
                <a:gd name="connsiteX48" fmla="*/ 5135404 w 5181600"/>
                <a:gd name="connsiteY48" fmla="*/ 387191 h 838200"/>
                <a:gd name="connsiteX49" fmla="*/ 5103019 w 5181600"/>
                <a:gd name="connsiteY49" fmla="*/ 362426 h 838200"/>
                <a:gd name="connsiteX50" fmla="*/ 5105877 w 5181600"/>
                <a:gd name="connsiteY50" fmla="*/ 346234 h 838200"/>
                <a:gd name="connsiteX51" fmla="*/ 5147786 w 5181600"/>
                <a:gd name="connsiteY51" fmla="*/ 342424 h 838200"/>
                <a:gd name="connsiteX52" fmla="*/ 5172552 w 5181600"/>
                <a:gd name="connsiteY52" fmla="*/ 329089 h 838200"/>
                <a:gd name="connsiteX53" fmla="*/ 5161122 w 5181600"/>
                <a:gd name="connsiteY53" fmla="*/ 298609 h 838200"/>
                <a:gd name="connsiteX54" fmla="*/ 5115402 w 5181600"/>
                <a:gd name="connsiteY54" fmla="*/ 268129 h 838200"/>
                <a:gd name="connsiteX55" fmla="*/ 4924902 w 5181600"/>
                <a:gd name="connsiteY55" fmla="*/ 192881 h 838200"/>
                <a:gd name="connsiteX56" fmla="*/ 4844892 w 5181600"/>
                <a:gd name="connsiteY56" fmla="*/ 154781 h 838200"/>
                <a:gd name="connsiteX57" fmla="*/ 4909661 w 5181600"/>
                <a:gd name="connsiteY57" fmla="*/ 94774 h 838200"/>
                <a:gd name="connsiteX58" fmla="*/ 4936331 w 5181600"/>
                <a:gd name="connsiteY58" fmla="*/ 87154 h 838200"/>
                <a:gd name="connsiteX59" fmla="*/ 4906804 w 5181600"/>
                <a:gd name="connsiteY59" fmla="*/ 66199 h 838200"/>
                <a:gd name="connsiteX60" fmla="*/ 4852511 w 5181600"/>
                <a:gd name="connsiteY60" fmla="*/ 27146 h 838200"/>
                <a:gd name="connsiteX61" fmla="*/ 4796314 w 5181600"/>
                <a:gd name="connsiteY61" fmla="*/ 7144 h 838200"/>
                <a:gd name="connsiteX62" fmla="*/ 4796314 w 5181600"/>
                <a:gd name="connsiteY62" fmla="*/ 7144 h 838200"/>
                <a:gd name="connsiteX63" fmla="*/ 4214336 w 5181600"/>
                <a:gd name="connsiteY63" fmla="*/ 383381 h 838200"/>
                <a:gd name="connsiteX64" fmla="*/ 4221957 w 5181600"/>
                <a:gd name="connsiteY64" fmla="*/ 383381 h 838200"/>
                <a:gd name="connsiteX65" fmla="*/ 4281011 w 5181600"/>
                <a:gd name="connsiteY65" fmla="*/ 417671 h 838200"/>
                <a:gd name="connsiteX66" fmla="*/ 4298157 w 5181600"/>
                <a:gd name="connsiteY66" fmla="*/ 485299 h 838200"/>
                <a:gd name="connsiteX67" fmla="*/ 4295299 w 5181600"/>
                <a:gd name="connsiteY67" fmla="*/ 492919 h 838200"/>
                <a:gd name="connsiteX68" fmla="*/ 4295299 w 5181600"/>
                <a:gd name="connsiteY68" fmla="*/ 493871 h 838200"/>
                <a:gd name="connsiteX69" fmla="*/ 4210526 w 5181600"/>
                <a:gd name="connsiteY69" fmla="*/ 524351 h 838200"/>
                <a:gd name="connsiteX70" fmla="*/ 4185761 w 5181600"/>
                <a:gd name="connsiteY70" fmla="*/ 495776 h 838200"/>
                <a:gd name="connsiteX71" fmla="*/ 4187666 w 5181600"/>
                <a:gd name="connsiteY71" fmla="*/ 459581 h 838200"/>
                <a:gd name="connsiteX72" fmla="*/ 4205764 w 5181600"/>
                <a:gd name="connsiteY72" fmla="*/ 445294 h 838200"/>
                <a:gd name="connsiteX73" fmla="*/ 4223861 w 5181600"/>
                <a:gd name="connsiteY73" fmla="*/ 449104 h 838200"/>
                <a:gd name="connsiteX74" fmla="*/ 4236244 w 5181600"/>
                <a:gd name="connsiteY74" fmla="*/ 449104 h 838200"/>
                <a:gd name="connsiteX75" fmla="*/ 4236244 w 5181600"/>
                <a:gd name="connsiteY75" fmla="*/ 435769 h 838200"/>
                <a:gd name="connsiteX76" fmla="*/ 4219099 w 5181600"/>
                <a:gd name="connsiteY76" fmla="*/ 426244 h 838200"/>
                <a:gd name="connsiteX77" fmla="*/ 4201001 w 5181600"/>
                <a:gd name="connsiteY77" fmla="*/ 427196 h 838200"/>
                <a:gd name="connsiteX78" fmla="*/ 4173379 w 5181600"/>
                <a:gd name="connsiteY78" fmla="*/ 449104 h 838200"/>
                <a:gd name="connsiteX79" fmla="*/ 4169569 w 5181600"/>
                <a:gd name="connsiteY79" fmla="*/ 501491 h 838200"/>
                <a:gd name="connsiteX80" fmla="*/ 4202907 w 5181600"/>
                <a:gd name="connsiteY80" fmla="*/ 540544 h 838200"/>
                <a:gd name="connsiteX81" fmla="*/ 4300061 w 5181600"/>
                <a:gd name="connsiteY81" fmla="*/ 518636 h 838200"/>
                <a:gd name="connsiteX82" fmla="*/ 4309586 w 5181600"/>
                <a:gd name="connsiteY82" fmla="*/ 520541 h 838200"/>
                <a:gd name="connsiteX83" fmla="*/ 4305776 w 5181600"/>
                <a:gd name="connsiteY83" fmla="*/ 570071 h 838200"/>
                <a:gd name="connsiteX84" fmla="*/ 4258151 w 5181600"/>
                <a:gd name="connsiteY84" fmla="*/ 617696 h 838200"/>
                <a:gd name="connsiteX85" fmla="*/ 4136231 w 5181600"/>
                <a:gd name="connsiteY85" fmla="*/ 582454 h 838200"/>
                <a:gd name="connsiteX86" fmla="*/ 4149566 w 5181600"/>
                <a:gd name="connsiteY86" fmla="*/ 405289 h 838200"/>
                <a:gd name="connsiteX87" fmla="*/ 4214336 w 5181600"/>
                <a:gd name="connsiteY87" fmla="*/ 383381 h 838200"/>
                <a:gd name="connsiteX88" fmla="*/ 4214336 w 5181600"/>
                <a:gd name="connsiteY88" fmla="*/ 383381 h 838200"/>
                <a:gd name="connsiteX89" fmla="*/ 4214336 w 5181600"/>
                <a:gd name="connsiteY89" fmla="*/ 383381 h 838200"/>
                <a:gd name="connsiteX90" fmla="*/ 4336257 w 5181600"/>
                <a:gd name="connsiteY90" fmla="*/ 583406 h 838200"/>
                <a:gd name="connsiteX91" fmla="*/ 4350544 w 5181600"/>
                <a:gd name="connsiteY91" fmla="*/ 584359 h 838200"/>
                <a:gd name="connsiteX92" fmla="*/ 4425792 w 5181600"/>
                <a:gd name="connsiteY92" fmla="*/ 664369 h 838200"/>
                <a:gd name="connsiteX93" fmla="*/ 4367689 w 5181600"/>
                <a:gd name="connsiteY93" fmla="*/ 711994 h 838200"/>
                <a:gd name="connsiteX94" fmla="*/ 4349592 w 5181600"/>
                <a:gd name="connsiteY94" fmla="*/ 646271 h 838200"/>
                <a:gd name="connsiteX95" fmla="*/ 4372451 w 5181600"/>
                <a:gd name="connsiteY95" fmla="*/ 678656 h 838200"/>
                <a:gd name="connsiteX96" fmla="*/ 4381976 w 5181600"/>
                <a:gd name="connsiteY96" fmla="*/ 704374 h 838200"/>
                <a:gd name="connsiteX97" fmla="*/ 4369594 w 5181600"/>
                <a:gd name="connsiteY97" fmla="*/ 636746 h 838200"/>
                <a:gd name="connsiteX98" fmla="*/ 4303872 w 5181600"/>
                <a:gd name="connsiteY98" fmla="*/ 672941 h 838200"/>
                <a:gd name="connsiteX99" fmla="*/ 4286726 w 5181600"/>
                <a:gd name="connsiteY99" fmla="*/ 688181 h 838200"/>
                <a:gd name="connsiteX100" fmla="*/ 4285774 w 5181600"/>
                <a:gd name="connsiteY100" fmla="*/ 626269 h 838200"/>
                <a:gd name="connsiteX101" fmla="*/ 4336257 w 5181600"/>
                <a:gd name="connsiteY101" fmla="*/ 583406 h 838200"/>
                <a:gd name="connsiteX102" fmla="*/ 4444842 w 5181600"/>
                <a:gd name="connsiteY102" fmla="*/ 607219 h 838200"/>
                <a:gd name="connsiteX103" fmla="*/ 4511517 w 5181600"/>
                <a:gd name="connsiteY103" fmla="*/ 621506 h 838200"/>
                <a:gd name="connsiteX104" fmla="*/ 4548664 w 5181600"/>
                <a:gd name="connsiteY104" fmla="*/ 659606 h 838200"/>
                <a:gd name="connsiteX105" fmla="*/ 4558189 w 5181600"/>
                <a:gd name="connsiteY105" fmla="*/ 702469 h 838200"/>
                <a:gd name="connsiteX106" fmla="*/ 4628674 w 5181600"/>
                <a:gd name="connsiteY106" fmla="*/ 679609 h 838200"/>
                <a:gd name="connsiteX107" fmla="*/ 4683919 w 5181600"/>
                <a:gd name="connsiteY107" fmla="*/ 660559 h 838200"/>
                <a:gd name="connsiteX108" fmla="*/ 4689634 w 5181600"/>
                <a:gd name="connsiteY108" fmla="*/ 661511 h 838200"/>
                <a:gd name="connsiteX109" fmla="*/ 4699159 w 5181600"/>
                <a:gd name="connsiteY109" fmla="*/ 663416 h 838200"/>
                <a:gd name="connsiteX110" fmla="*/ 4803934 w 5181600"/>
                <a:gd name="connsiteY110" fmla="*/ 714851 h 838200"/>
                <a:gd name="connsiteX111" fmla="*/ 4850606 w 5181600"/>
                <a:gd name="connsiteY111" fmla="*/ 748189 h 838200"/>
                <a:gd name="connsiteX112" fmla="*/ 4879181 w 5181600"/>
                <a:gd name="connsiteY112" fmla="*/ 761524 h 838200"/>
                <a:gd name="connsiteX113" fmla="*/ 4867752 w 5181600"/>
                <a:gd name="connsiteY113" fmla="*/ 788194 h 838200"/>
                <a:gd name="connsiteX114" fmla="*/ 4844892 w 5181600"/>
                <a:gd name="connsiteY114" fmla="*/ 784384 h 838200"/>
                <a:gd name="connsiteX115" fmla="*/ 4660106 w 5181600"/>
                <a:gd name="connsiteY115" fmla="*/ 776764 h 838200"/>
                <a:gd name="connsiteX116" fmla="*/ 4606767 w 5181600"/>
                <a:gd name="connsiteY116" fmla="*/ 768191 h 838200"/>
                <a:gd name="connsiteX117" fmla="*/ 4510564 w 5181600"/>
                <a:gd name="connsiteY117" fmla="*/ 675799 h 838200"/>
                <a:gd name="connsiteX118" fmla="*/ 4497229 w 5181600"/>
                <a:gd name="connsiteY118" fmla="*/ 648176 h 838200"/>
                <a:gd name="connsiteX119" fmla="*/ 4494372 w 5181600"/>
                <a:gd name="connsiteY119" fmla="*/ 677704 h 838200"/>
                <a:gd name="connsiteX120" fmla="*/ 4491514 w 5181600"/>
                <a:gd name="connsiteY120" fmla="*/ 729139 h 838200"/>
                <a:gd name="connsiteX121" fmla="*/ 4450557 w 5181600"/>
                <a:gd name="connsiteY121" fmla="*/ 666274 h 838200"/>
                <a:gd name="connsiteX122" fmla="*/ 4444842 w 5181600"/>
                <a:gd name="connsiteY122" fmla="*/ 607219 h 838200"/>
                <a:gd name="connsiteX123" fmla="*/ 4444842 w 5181600"/>
                <a:gd name="connsiteY123" fmla="*/ 607219 h 838200"/>
                <a:gd name="connsiteX124" fmla="*/ 4661059 w 5181600"/>
                <a:gd name="connsiteY124" fmla="*/ 774859 h 838200"/>
                <a:gd name="connsiteX125" fmla="*/ 4671536 w 5181600"/>
                <a:gd name="connsiteY125" fmla="*/ 775811 h 838200"/>
                <a:gd name="connsiteX126" fmla="*/ 4694397 w 5181600"/>
                <a:gd name="connsiteY126" fmla="*/ 660559 h 838200"/>
                <a:gd name="connsiteX127" fmla="*/ 4683919 w 5181600"/>
                <a:gd name="connsiteY127" fmla="*/ 659606 h 838200"/>
                <a:gd name="connsiteX128" fmla="*/ 4681061 w 5181600"/>
                <a:gd name="connsiteY128" fmla="*/ 677704 h 838200"/>
                <a:gd name="connsiteX129" fmla="*/ 4670584 w 5181600"/>
                <a:gd name="connsiteY129" fmla="*/ 727234 h 838200"/>
                <a:gd name="connsiteX130" fmla="*/ 4661059 w 5181600"/>
                <a:gd name="connsiteY130" fmla="*/ 774859 h 838200"/>
                <a:gd name="connsiteX131" fmla="*/ 4661059 w 5181600"/>
                <a:gd name="connsiteY131" fmla="*/ 774859 h 838200"/>
                <a:gd name="connsiteX132" fmla="*/ 4585811 w 5181600"/>
                <a:gd name="connsiteY132" fmla="*/ 650081 h 838200"/>
                <a:gd name="connsiteX133" fmla="*/ 4608672 w 5181600"/>
                <a:gd name="connsiteY133" fmla="*/ 661511 h 838200"/>
                <a:gd name="connsiteX134" fmla="*/ 4607719 w 5181600"/>
                <a:gd name="connsiteY134" fmla="*/ 693896 h 838200"/>
                <a:gd name="connsiteX135" fmla="*/ 4573429 w 5181600"/>
                <a:gd name="connsiteY135" fmla="*/ 685324 h 838200"/>
                <a:gd name="connsiteX136" fmla="*/ 4585811 w 5181600"/>
                <a:gd name="connsiteY136" fmla="*/ 650081 h 838200"/>
                <a:gd name="connsiteX137" fmla="*/ 4822031 w 5181600"/>
                <a:gd name="connsiteY137" fmla="*/ 679609 h 838200"/>
                <a:gd name="connsiteX138" fmla="*/ 4844892 w 5181600"/>
                <a:gd name="connsiteY138" fmla="*/ 704374 h 838200"/>
                <a:gd name="connsiteX139" fmla="*/ 4822031 w 5181600"/>
                <a:gd name="connsiteY139" fmla="*/ 709136 h 838200"/>
                <a:gd name="connsiteX140" fmla="*/ 4822031 w 5181600"/>
                <a:gd name="connsiteY140" fmla="*/ 679609 h 838200"/>
                <a:gd name="connsiteX141" fmla="*/ 5031581 w 5181600"/>
                <a:gd name="connsiteY141" fmla="*/ 711994 h 838200"/>
                <a:gd name="connsiteX142" fmla="*/ 5014436 w 5181600"/>
                <a:gd name="connsiteY142" fmla="*/ 731996 h 838200"/>
                <a:gd name="connsiteX143" fmla="*/ 5018247 w 5181600"/>
                <a:gd name="connsiteY143" fmla="*/ 753904 h 838200"/>
                <a:gd name="connsiteX144" fmla="*/ 5035392 w 5181600"/>
                <a:gd name="connsiteY144" fmla="*/ 732949 h 838200"/>
                <a:gd name="connsiteX145" fmla="*/ 5031581 w 5181600"/>
                <a:gd name="connsiteY145" fmla="*/ 711994 h 838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5181600" h="838200">
                  <a:moveTo>
                    <a:pt x="4796314" y="7144"/>
                  </a:moveTo>
                  <a:cubicBezTo>
                    <a:pt x="4786789" y="7144"/>
                    <a:pt x="4776311" y="9049"/>
                    <a:pt x="4763929" y="12859"/>
                  </a:cubicBezTo>
                  <a:cubicBezTo>
                    <a:pt x="4741069" y="20479"/>
                    <a:pt x="4722019" y="38576"/>
                    <a:pt x="4720114" y="53816"/>
                  </a:cubicBezTo>
                  <a:cubicBezTo>
                    <a:pt x="4719161" y="69056"/>
                    <a:pt x="4710589" y="80486"/>
                    <a:pt x="4702969" y="79534"/>
                  </a:cubicBezTo>
                  <a:cubicBezTo>
                    <a:pt x="4695349" y="78581"/>
                    <a:pt x="4689634" y="90964"/>
                    <a:pt x="4691539" y="105251"/>
                  </a:cubicBezTo>
                  <a:cubicBezTo>
                    <a:pt x="4695349" y="137636"/>
                    <a:pt x="4641056" y="192881"/>
                    <a:pt x="4607719" y="190976"/>
                  </a:cubicBezTo>
                  <a:cubicBezTo>
                    <a:pt x="4594384" y="190024"/>
                    <a:pt x="4582002" y="198596"/>
                    <a:pt x="4581049" y="210979"/>
                  </a:cubicBezTo>
                  <a:cubicBezTo>
                    <a:pt x="4580097" y="224314"/>
                    <a:pt x="4570572" y="228124"/>
                    <a:pt x="4555331" y="221456"/>
                  </a:cubicBezTo>
                  <a:cubicBezTo>
                    <a:pt x="4541997" y="215741"/>
                    <a:pt x="4539139" y="207169"/>
                    <a:pt x="4547711" y="203359"/>
                  </a:cubicBezTo>
                  <a:cubicBezTo>
                    <a:pt x="4556284" y="199549"/>
                    <a:pt x="4447699" y="185261"/>
                    <a:pt x="4304824" y="173831"/>
                  </a:cubicBezTo>
                  <a:cubicBezTo>
                    <a:pt x="4273392" y="170974"/>
                    <a:pt x="4248626" y="169069"/>
                    <a:pt x="4224814" y="168116"/>
                  </a:cubicBezTo>
                  <a:lnTo>
                    <a:pt x="4224814" y="168116"/>
                  </a:lnTo>
                  <a:cubicBezTo>
                    <a:pt x="4224814" y="168116"/>
                    <a:pt x="3189447" y="70961"/>
                    <a:pt x="1992154" y="29051"/>
                  </a:cubicBezTo>
                  <a:cubicBezTo>
                    <a:pt x="1693069" y="18574"/>
                    <a:pt x="1418749" y="12859"/>
                    <a:pt x="1176814" y="10954"/>
                  </a:cubicBezTo>
                  <a:cubicBezTo>
                    <a:pt x="934879" y="9049"/>
                    <a:pt x="725329" y="10954"/>
                    <a:pt x="551974" y="12859"/>
                  </a:cubicBezTo>
                  <a:cubicBezTo>
                    <a:pt x="206216" y="17621"/>
                    <a:pt x="10001" y="29051"/>
                    <a:pt x="10001" y="29051"/>
                  </a:cubicBezTo>
                  <a:lnTo>
                    <a:pt x="7144" y="30004"/>
                  </a:lnTo>
                  <a:cubicBezTo>
                    <a:pt x="7144" y="30004"/>
                    <a:pt x="207169" y="36671"/>
                    <a:pt x="551974" y="31909"/>
                  </a:cubicBezTo>
                  <a:cubicBezTo>
                    <a:pt x="897731" y="27146"/>
                    <a:pt x="1392079" y="27146"/>
                    <a:pt x="1990249" y="48101"/>
                  </a:cubicBezTo>
                  <a:cubicBezTo>
                    <a:pt x="3187541" y="90011"/>
                    <a:pt x="4221957" y="187166"/>
                    <a:pt x="4221957" y="187166"/>
                  </a:cubicBezTo>
                  <a:cubicBezTo>
                    <a:pt x="4261961" y="192881"/>
                    <a:pt x="4304824" y="197644"/>
                    <a:pt x="4341019" y="200501"/>
                  </a:cubicBezTo>
                  <a:cubicBezTo>
                    <a:pt x="4410551" y="207169"/>
                    <a:pt x="4482942" y="221456"/>
                    <a:pt x="4501992" y="232886"/>
                  </a:cubicBezTo>
                  <a:cubicBezTo>
                    <a:pt x="4577239" y="278606"/>
                    <a:pt x="4578192" y="280511"/>
                    <a:pt x="4532472" y="313849"/>
                  </a:cubicBezTo>
                  <a:cubicBezTo>
                    <a:pt x="4480084" y="352901"/>
                    <a:pt x="4464844" y="352901"/>
                    <a:pt x="4446747" y="314801"/>
                  </a:cubicBezTo>
                  <a:cubicBezTo>
                    <a:pt x="4439126" y="298609"/>
                    <a:pt x="4421982" y="280511"/>
                    <a:pt x="4407694" y="273844"/>
                  </a:cubicBezTo>
                  <a:cubicBezTo>
                    <a:pt x="4376261" y="259556"/>
                    <a:pt x="4329589" y="292894"/>
                    <a:pt x="4343876" y="319564"/>
                  </a:cubicBezTo>
                  <a:cubicBezTo>
                    <a:pt x="4351497" y="333851"/>
                    <a:pt x="4360069" y="331946"/>
                    <a:pt x="4378167" y="313849"/>
                  </a:cubicBezTo>
                  <a:cubicBezTo>
                    <a:pt x="4409599" y="279559"/>
                    <a:pt x="4423886" y="299561"/>
                    <a:pt x="4396264" y="340519"/>
                  </a:cubicBezTo>
                  <a:cubicBezTo>
                    <a:pt x="4358164" y="395764"/>
                    <a:pt x="4326732" y="407194"/>
                    <a:pt x="4280059" y="379571"/>
                  </a:cubicBezTo>
                  <a:cubicBezTo>
                    <a:pt x="4258151" y="366236"/>
                    <a:pt x="4228624" y="354806"/>
                    <a:pt x="4215289" y="353854"/>
                  </a:cubicBezTo>
                  <a:cubicBezTo>
                    <a:pt x="4169569" y="350044"/>
                    <a:pt x="4115276" y="390049"/>
                    <a:pt x="4090511" y="444341"/>
                  </a:cubicBezTo>
                  <a:cubicBezTo>
                    <a:pt x="4070509" y="490061"/>
                    <a:pt x="4069556" y="507206"/>
                    <a:pt x="4085749" y="554831"/>
                  </a:cubicBezTo>
                  <a:cubicBezTo>
                    <a:pt x="4096226" y="586264"/>
                    <a:pt x="4117181" y="616744"/>
                    <a:pt x="4132422" y="623411"/>
                  </a:cubicBezTo>
                  <a:cubicBezTo>
                    <a:pt x="4147661" y="630079"/>
                    <a:pt x="4167664" y="644366"/>
                    <a:pt x="4177189" y="654844"/>
                  </a:cubicBezTo>
                  <a:cubicBezTo>
                    <a:pt x="4207669" y="688181"/>
                    <a:pt x="4441032" y="767239"/>
                    <a:pt x="4584859" y="792004"/>
                  </a:cubicBezTo>
                  <a:cubicBezTo>
                    <a:pt x="4819174" y="832961"/>
                    <a:pt x="4984909" y="844391"/>
                    <a:pt x="5042059" y="822484"/>
                  </a:cubicBezTo>
                  <a:cubicBezTo>
                    <a:pt x="5083969" y="807244"/>
                    <a:pt x="5093494" y="793909"/>
                    <a:pt x="5097304" y="755809"/>
                  </a:cubicBezTo>
                  <a:cubicBezTo>
                    <a:pt x="5102067" y="698659"/>
                    <a:pt x="5081111" y="671036"/>
                    <a:pt x="5025867" y="667226"/>
                  </a:cubicBezTo>
                  <a:cubicBezTo>
                    <a:pt x="4997292" y="665321"/>
                    <a:pt x="4978242" y="674846"/>
                    <a:pt x="4964906" y="697706"/>
                  </a:cubicBezTo>
                  <a:cubicBezTo>
                    <a:pt x="4945856" y="730091"/>
                    <a:pt x="4948714" y="749141"/>
                    <a:pt x="4973479" y="751046"/>
                  </a:cubicBezTo>
                  <a:cubicBezTo>
                    <a:pt x="4980147" y="751999"/>
                    <a:pt x="4983004" y="738664"/>
                    <a:pt x="4980147" y="723424"/>
                  </a:cubicBezTo>
                  <a:cubicBezTo>
                    <a:pt x="4974431" y="693896"/>
                    <a:pt x="5010627" y="680561"/>
                    <a:pt x="5059204" y="694849"/>
                  </a:cubicBezTo>
                  <a:cubicBezTo>
                    <a:pt x="5093494" y="704374"/>
                    <a:pt x="5089684" y="756761"/>
                    <a:pt x="5052536" y="789146"/>
                  </a:cubicBezTo>
                  <a:cubicBezTo>
                    <a:pt x="5016342" y="821531"/>
                    <a:pt x="4922044" y="814864"/>
                    <a:pt x="4911567" y="780574"/>
                  </a:cubicBezTo>
                  <a:cubicBezTo>
                    <a:pt x="4906804" y="766286"/>
                    <a:pt x="4891564" y="742474"/>
                    <a:pt x="4877277" y="726281"/>
                  </a:cubicBezTo>
                  <a:cubicBezTo>
                    <a:pt x="4845844" y="691039"/>
                    <a:pt x="4845844" y="668179"/>
                    <a:pt x="4878229" y="670084"/>
                  </a:cubicBezTo>
                  <a:cubicBezTo>
                    <a:pt x="4927759" y="673894"/>
                    <a:pt x="4980147" y="613886"/>
                    <a:pt x="4998244" y="532924"/>
                  </a:cubicBezTo>
                  <a:cubicBezTo>
                    <a:pt x="5022056" y="427196"/>
                    <a:pt x="5042059" y="402431"/>
                    <a:pt x="5097304" y="406241"/>
                  </a:cubicBezTo>
                  <a:cubicBezTo>
                    <a:pt x="5131594" y="409099"/>
                    <a:pt x="5141119" y="404336"/>
                    <a:pt x="5135404" y="387191"/>
                  </a:cubicBezTo>
                  <a:cubicBezTo>
                    <a:pt x="5131594" y="374809"/>
                    <a:pt x="5116354" y="363379"/>
                    <a:pt x="5103019" y="362426"/>
                  </a:cubicBezTo>
                  <a:cubicBezTo>
                    <a:pt x="5080159" y="360521"/>
                    <a:pt x="5081111" y="357664"/>
                    <a:pt x="5105877" y="346234"/>
                  </a:cubicBezTo>
                  <a:cubicBezTo>
                    <a:pt x="5122069" y="339566"/>
                    <a:pt x="5140167" y="337661"/>
                    <a:pt x="5147786" y="342424"/>
                  </a:cubicBezTo>
                  <a:cubicBezTo>
                    <a:pt x="5155406" y="347186"/>
                    <a:pt x="5165884" y="341471"/>
                    <a:pt x="5172552" y="329089"/>
                  </a:cubicBezTo>
                  <a:cubicBezTo>
                    <a:pt x="5189697" y="295751"/>
                    <a:pt x="5187792" y="290989"/>
                    <a:pt x="5161122" y="298609"/>
                  </a:cubicBezTo>
                  <a:cubicBezTo>
                    <a:pt x="5146834" y="302419"/>
                    <a:pt x="5127784" y="290989"/>
                    <a:pt x="5115402" y="268129"/>
                  </a:cubicBezTo>
                  <a:cubicBezTo>
                    <a:pt x="5088731" y="222409"/>
                    <a:pt x="5021104" y="195739"/>
                    <a:pt x="4924902" y="192881"/>
                  </a:cubicBezTo>
                  <a:cubicBezTo>
                    <a:pt x="4859179" y="190976"/>
                    <a:pt x="4850606" y="187166"/>
                    <a:pt x="4844892" y="154781"/>
                  </a:cubicBezTo>
                  <a:cubicBezTo>
                    <a:pt x="4836319" y="105251"/>
                    <a:pt x="4850606" y="91916"/>
                    <a:pt x="4909661" y="94774"/>
                  </a:cubicBezTo>
                  <a:cubicBezTo>
                    <a:pt x="4937284" y="96679"/>
                    <a:pt x="4948714" y="92869"/>
                    <a:pt x="4936331" y="87154"/>
                  </a:cubicBezTo>
                  <a:cubicBezTo>
                    <a:pt x="4923949" y="81439"/>
                    <a:pt x="4910614" y="71914"/>
                    <a:pt x="4906804" y="66199"/>
                  </a:cubicBezTo>
                  <a:cubicBezTo>
                    <a:pt x="4902994" y="60484"/>
                    <a:pt x="4879181" y="42386"/>
                    <a:pt x="4852511" y="27146"/>
                  </a:cubicBezTo>
                  <a:cubicBezTo>
                    <a:pt x="4828699" y="12859"/>
                    <a:pt x="4812506" y="7144"/>
                    <a:pt x="4796314" y="7144"/>
                  </a:cubicBezTo>
                  <a:lnTo>
                    <a:pt x="4796314" y="7144"/>
                  </a:lnTo>
                  <a:close/>
                  <a:moveTo>
                    <a:pt x="4214336" y="383381"/>
                  </a:moveTo>
                  <a:cubicBezTo>
                    <a:pt x="4217194" y="383381"/>
                    <a:pt x="4220051" y="383381"/>
                    <a:pt x="4221957" y="383381"/>
                  </a:cubicBezTo>
                  <a:cubicBezTo>
                    <a:pt x="4242911" y="385286"/>
                    <a:pt x="4262914" y="396716"/>
                    <a:pt x="4281011" y="417671"/>
                  </a:cubicBezTo>
                  <a:cubicBezTo>
                    <a:pt x="4301967" y="440531"/>
                    <a:pt x="4307682" y="460534"/>
                    <a:pt x="4298157" y="485299"/>
                  </a:cubicBezTo>
                  <a:cubicBezTo>
                    <a:pt x="4297204" y="488156"/>
                    <a:pt x="4296251" y="491014"/>
                    <a:pt x="4295299" y="492919"/>
                  </a:cubicBezTo>
                  <a:cubicBezTo>
                    <a:pt x="4295299" y="492919"/>
                    <a:pt x="4295299" y="493871"/>
                    <a:pt x="4295299" y="493871"/>
                  </a:cubicBezTo>
                  <a:cubicBezTo>
                    <a:pt x="4278154" y="524351"/>
                    <a:pt x="4241959" y="540544"/>
                    <a:pt x="4210526" y="524351"/>
                  </a:cubicBezTo>
                  <a:cubicBezTo>
                    <a:pt x="4199097" y="518636"/>
                    <a:pt x="4189572" y="508159"/>
                    <a:pt x="4185761" y="495776"/>
                  </a:cubicBezTo>
                  <a:cubicBezTo>
                    <a:pt x="4180999" y="483394"/>
                    <a:pt x="4180999" y="471011"/>
                    <a:pt x="4187666" y="459581"/>
                  </a:cubicBezTo>
                  <a:cubicBezTo>
                    <a:pt x="4191476" y="453866"/>
                    <a:pt x="4198144" y="448151"/>
                    <a:pt x="4205764" y="445294"/>
                  </a:cubicBezTo>
                  <a:cubicBezTo>
                    <a:pt x="4213384" y="442436"/>
                    <a:pt x="4219099" y="444341"/>
                    <a:pt x="4223861" y="449104"/>
                  </a:cubicBezTo>
                  <a:cubicBezTo>
                    <a:pt x="4227672" y="452914"/>
                    <a:pt x="4233386" y="452914"/>
                    <a:pt x="4236244" y="449104"/>
                  </a:cubicBezTo>
                  <a:cubicBezTo>
                    <a:pt x="4240054" y="445294"/>
                    <a:pt x="4239101" y="439579"/>
                    <a:pt x="4236244" y="435769"/>
                  </a:cubicBezTo>
                  <a:cubicBezTo>
                    <a:pt x="4231482" y="431006"/>
                    <a:pt x="4225767" y="428149"/>
                    <a:pt x="4219099" y="426244"/>
                  </a:cubicBezTo>
                  <a:cubicBezTo>
                    <a:pt x="4213384" y="425291"/>
                    <a:pt x="4206717" y="425291"/>
                    <a:pt x="4201001" y="427196"/>
                  </a:cubicBezTo>
                  <a:cubicBezTo>
                    <a:pt x="4189572" y="431006"/>
                    <a:pt x="4179094" y="438626"/>
                    <a:pt x="4173379" y="449104"/>
                  </a:cubicBezTo>
                  <a:cubicBezTo>
                    <a:pt x="4163854" y="466249"/>
                    <a:pt x="4163854" y="485299"/>
                    <a:pt x="4169569" y="501491"/>
                  </a:cubicBezTo>
                  <a:cubicBezTo>
                    <a:pt x="4175284" y="517684"/>
                    <a:pt x="4187666" y="532924"/>
                    <a:pt x="4202907" y="540544"/>
                  </a:cubicBezTo>
                  <a:cubicBezTo>
                    <a:pt x="4237197" y="558641"/>
                    <a:pt x="4275297" y="546259"/>
                    <a:pt x="4300061" y="518636"/>
                  </a:cubicBezTo>
                  <a:cubicBezTo>
                    <a:pt x="4302919" y="519589"/>
                    <a:pt x="4305776" y="520541"/>
                    <a:pt x="4309586" y="520541"/>
                  </a:cubicBezTo>
                  <a:cubicBezTo>
                    <a:pt x="4340067" y="522446"/>
                    <a:pt x="4337209" y="561499"/>
                    <a:pt x="4305776" y="570071"/>
                  </a:cubicBezTo>
                  <a:cubicBezTo>
                    <a:pt x="4292442" y="573881"/>
                    <a:pt x="4271486" y="595789"/>
                    <a:pt x="4258151" y="617696"/>
                  </a:cubicBezTo>
                  <a:cubicBezTo>
                    <a:pt x="4232434" y="663416"/>
                    <a:pt x="4218147" y="659606"/>
                    <a:pt x="4136231" y="582454"/>
                  </a:cubicBezTo>
                  <a:cubicBezTo>
                    <a:pt x="4080034" y="529114"/>
                    <a:pt x="4086701" y="444341"/>
                    <a:pt x="4149566" y="405289"/>
                  </a:cubicBezTo>
                  <a:cubicBezTo>
                    <a:pt x="4174331" y="391954"/>
                    <a:pt x="4195286" y="384334"/>
                    <a:pt x="4214336" y="383381"/>
                  </a:cubicBezTo>
                  <a:lnTo>
                    <a:pt x="4214336" y="383381"/>
                  </a:lnTo>
                  <a:lnTo>
                    <a:pt x="4214336" y="383381"/>
                  </a:lnTo>
                  <a:close/>
                  <a:moveTo>
                    <a:pt x="4336257" y="583406"/>
                  </a:moveTo>
                  <a:cubicBezTo>
                    <a:pt x="4341019" y="583406"/>
                    <a:pt x="4345782" y="583406"/>
                    <a:pt x="4350544" y="584359"/>
                  </a:cubicBezTo>
                  <a:cubicBezTo>
                    <a:pt x="4395311" y="588169"/>
                    <a:pt x="4401979" y="595789"/>
                    <a:pt x="4425792" y="664369"/>
                  </a:cubicBezTo>
                  <a:cubicBezTo>
                    <a:pt x="4454367" y="747236"/>
                    <a:pt x="4447699" y="751999"/>
                    <a:pt x="4367689" y="711994"/>
                  </a:cubicBezTo>
                  <a:cubicBezTo>
                    <a:pt x="4316254" y="686276"/>
                    <a:pt x="4301967" y="633889"/>
                    <a:pt x="4349592" y="646271"/>
                  </a:cubicBezTo>
                  <a:cubicBezTo>
                    <a:pt x="4363879" y="650081"/>
                    <a:pt x="4375309" y="665321"/>
                    <a:pt x="4372451" y="678656"/>
                  </a:cubicBezTo>
                  <a:cubicBezTo>
                    <a:pt x="4369594" y="691991"/>
                    <a:pt x="4374357" y="703421"/>
                    <a:pt x="4381976" y="704374"/>
                  </a:cubicBezTo>
                  <a:cubicBezTo>
                    <a:pt x="4409599" y="706279"/>
                    <a:pt x="4399122" y="648176"/>
                    <a:pt x="4369594" y="636746"/>
                  </a:cubicBezTo>
                  <a:cubicBezTo>
                    <a:pt x="4329589" y="621506"/>
                    <a:pt x="4307682" y="633889"/>
                    <a:pt x="4303872" y="672941"/>
                  </a:cubicBezTo>
                  <a:cubicBezTo>
                    <a:pt x="4301967" y="693896"/>
                    <a:pt x="4296251" y="699611"/>
                    <a:pt x="4286726" y="688181"/>
                  </a:cubicBezTo>
                  <a:cubicBezTo>
                    <a:pt x="4279107" y="679609"/>
                    <a:pt x="4278154" y="651986"/>
                    <a:pt x="4285774" y="626269"/>
                  </a:cubicBezTo>
                  <a:cubicBezTo>
                    <a:pt x="4297204" y="591979"/>
                    <a:pt x="4305776" y="582454"/>
                    <a:pt x="4336257" y="583406"/>
                  </a:cubicBezTo>
                  <a:close/>
                  <a:moveTo>
                    <a:pt x="4444842" y="607219"/>
                  </a:moveTo>
                  <a:cubicBezTo>
                    <a:pt x="4457224" y="607219"/>
                    <a:pt x="4478179" y="611981"/>
                    <a:pt x="4511517" y="621506"/>
                  </a:cubicBezTo>
                  <a:cubicBezTo>
                    <a:pt x="4548664" y="631031"/>
                    <a:pt x="4557236" y="640556"/>
                    <a:pt x="4548664" y="659606"/>
                  </a:cubicBezTo>
                  <a:cubicBezTo>
                    <a:pt x="4542949" y="672941"/>
                    <a:pt x="4546759" y="691991"/>
                    <a:pt x="4558189" y="702469"/>
                  </a:cubicBezTo>
                  <a:cubicBezTo>
                    <a:pt x="4586764" y="729139"/>
                    <a:pt x="4635342" y="712946"/>
                    <a:pt x="4628674" y="679609"/>
                  </a:cubicBezTo>
                  <a:cubicBezTo>
                    <a:pt x="4624864" y="657701"/>
                    <a:pt x="4631531" y="653891"/>
                    <a:pt x="4683919" y="660559"/>
                  </a:cubicBezTo>
                  <a:cubicBezTo>
                    <a:pt x="4682967" y="681514"/>
                    <a:pt x="4687729" y="661511"/>
                    <a:pt x="4689634" y="661511"/>
                  </a:cubicBezTo>
                  <a:cubicBezTo>
                    <a:pt x="4692492" y="661511"/>
                    <a:pt x="4695349" y="662464"/>
                    <a:pt x="4699159" y="663416"/>
                  </a:cubicBezTo>
                  <a:cubicBezTo>
                    <a:pt x="4759167" y="671989"/>
                    <a:pt x="4780122" y="681514"/>
                    <a:pt x="4803934" y="714851"/>
                  </a:cubicBezTo>
                  <a:cubicBezTo>
                    <a:pt x="4820127" y="737711"/>
                    <a:pt x="4841081" y="752951"/>
                    <a:pt x="4850606" y="748189"/>
                  </a:cubicBezTo>
                  <a:cubicBezTo>
                    <a:pt x="4860131" y="743426"/>
                    <a:pt x="4872514" y="750094"/>
                    <a:pt x="4879181" y="761524"/>
                  </a:cubicBezTo>
                  <a:cubicBezTo>
                    <a:pt x="4898231" y="794861"/>
                    <a:pt x="4891564" y="810101"/>
                    <a:pt x="4867752" y="788194"/>
                  </a:cubicBezTo>
                  <a:cubicBezTo>
                    <a:pt x="4852511" y="773906"/>
                    <a:pt x="4845844" y="772954"/>
                    <a:pt x="4844892" y="784384"/>
                  </a:cubicBezTo>
                  <a:cubicBezTo>
                    <a:pt x="4787742" y="807244"/>
                    <a:pt x="4706779" y="786289"/>
                    <a:pt x="4660106" y="776764"/>
                  </a:cubicBezTo>
                  <a:cubicBezTo>
                    <a:pt x="4642009" y="773906"/>
                    <a:pt x="4622959" y="772954"/>
                    <a:pt x="4606767" y="768191"/>
                  </a:cubicBezTo>
                  <a:cubicBezTo>
                    <a:pt x="4550569" y="752951"/>
                    <a:pt x="4508659" y="711994"/>
                    <a:pt x="4510564" y="675799"/>
                  </a:cubicBezTo>
                  <a:cubicBezTo>
                    <a:pt x="4511517" y="666274"/>
                    <a:pt x="4504849" y="653891"/>
                    <a:pt x="4497229" y="648176"/>
                  </a:cubicBezTo>
                  <a:cubicBezTo>
                    <a:pt x="4487704" y="641509"/>
                    <a:pt x="4485799" y="651034"/>
                    <a:pt x="4494372" y="677704"/>
                  </a:cubicBezTo>
                  <a:cubicBezTo>
                    <a:pt x="4509611" y="726281"/>
                    <a:pt x="4508659" y="731044"/>
                    <a:pt x="4491514" y="729139"/>
                  </a:cubicBezTo>
                  <a:cubicBezTo>
                    <a:pt x="4483894" y="728186"/>
                    <a:pt x="4465797" y="700564"/>
                    <a:pt x="4450557" y="666274"/>
                  </a:cubicBezTo>
                  <a:cubicBezTo>
                    <a:pt x="4429601" y="624364"/>
                    <a:pt x="4424839" y="608171"/>
                    <a:pt x="4444842" y="607219"/>
                  </a:cubicBezTo>
                  <a:lnTo>
                    <a:pt x="4444842" y="607219"/>
                  </a:lnTo>
                  <a:close/>
                  <a:moveTo>
                    <a:pt x="4661059" y="774859"/>
                  </a:moveTo>
                  <a:cubicBezTo>
                    <a:pt x="4662964" y="774859"/>
                    <a:pt x="4669631" y="775811"/>
                    <a:pt x="4671536" y="775811"/>
                  </a:cubicBezTo>
                  <a:cubicBezTo>
                    <a:pt x="4695349" y="749141"/>
                    <a:pt x="4700111" y="686276"/>
                    <a:pt x="4694397" y="660559"/>
                  </a:cubicBezTo>
                  <a:cubicBezTo>
                    <a:pt x="4692492" y="660559"/>
                    <a:pt x="4685824" y="659606"/>
                    <a:pt x="4683919" y="659606"/>
                  </a:cubicBezTo>
                  <a:cubicBezTo>
                    <a:pt x="4682967" y="667226"/>
                    <a:pt x="4681061" y="677704"/>
                    <a:pt x="4681061" y="677704"/>
                  </a:cubicBezTo>
                  <a:cubicBezTo>
                    <a:pt x="4680109" y="688181"/>
                    <a:pt x="4675347" y="701516"/>
                    <a:pt x="4670584" y="727234"/>
                  </a:cubicBezTo>
                  <a:cubicBezTo>
                    <a:pt x="4666774" y="750094"/>
                    <a:pt x="4661059" y="764381"/>
                    <a:pt x="4661059" y="774859"/>
                  </a:cubicBezTo>
                  <a:lnTo>
                    <a:pt x="4661059" y="774859"/>
                  </a:lnTo>
                  <a:close/>
                  <a:moveTo>
                    <a:pt x="4585811" y="650081"/>
                  </a:moveTo>
                  <a:cubicBezTo>
                    <a:pt x="4593431" y="650081"/>
                    <a:pt x="4601052" y="653891"/>
                    <a:pt x="4608672" y="661511"/>
                  </a:cubicBezTo>
                  <a:cubicBezTo>
                    <a:pt x="4620102" y="673894"/>
                    <a:pt x="4620102" y="683419"/>
                    <a:pt x="4607719" y="693896"/>
                  </a:cubicBezTo>
                  <a:cubicBezTo>
                    <a:pt x="4595336" y="703421"/>
                    <a:pt x="4584859" y="700564"/>
                    <a:pt x="4573429" y="685324"/>
                  </a:cubicBezTo>
                  <a:cubicBezTo>
                    <a:pt x="4557236" y="665321"/>
                    <a:pt x="4568667" y="649129"/>
                    <a:pt x="4585811" y="650081"/>
                  </a:cubicBezTo>
                  <a:close/>
                  <a:moveTo>
                    <a:pt x="4822031" y="679609"/>
                  </a:moveTo>
                  <a:cubicBezTo>
                    <a:pt x="4830604" y="680561"/>
                    <a:pt x="4841081" y="691991"/>
                    <a:pt x="4844892" y="704374"/>
                  </a:cubicBezTo>
                  <a:cubicBezTo>
                    <a:pt x="4856322" y="739616"/>
                    <a:pt x="4840129" y="742474"/>
                    <a:pt x="4822031" y="709136"/>
                  </a:cubicBezTo>
                  <a:cubicBezTo>
                    <a:pt x="4811554" y="690086"/>
                    <a:pt x="4811554" y="678656"/>
                    <a:pt x="4822031" y="679609"/>
                  </a:cubicBezTo>
                  <a:close/>
                  <a:moveTo>
                    <a:pt x="5031581" y="711994"/>
                  </a:moveTo>
                  <a:cubicBezTo>
                    <a:pt x="5027772" y="711994"/>
                    <a:pt x="5022056" y="718661"/>
                    <a:pt x="5014436" y="731996"/>
                  </a:cubicBezTo>
                  <a:cubicBezTo>
                    <a:pt x="5008722" y="743426"/>
                    <a:pt x="5010627" y="753904"/>
                    <a:pt x="5018247" y="753904"/>
                  </a:cubicBezTo>
                  <a:cubicBezTo>
                    <a:pt x="5026819" y="754856"/>
                    <a:pt x="5034439" y="745331"/>
                    <a:pt x="5035392" y="732949"/>
                  </a:cubicBezTo>
                  <a:cubicBezTo>
                    <a:pt x="5037297" y="719614"/>
                    <a:pt x="5035392" y="711994"/>
                    <a:pt x="5031581" y="7119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256"/>
              <a:endParaRPr lang="en-US" sz="1400">
                <a:solidFill>
                  <a:prstClr val="black"/>
                </a:solidFill>
              </a:endParaRPr>
            </a:p>
          </p:txBody>
        </p:sp>
      </p:grpSp>
      <p:grpSp>
        <p:nvGrpSpPr>
          <p:cNvPr id="81" name="Graphic 41"/>
          <p:cNvGrpSpPr/>
          <p:nvPr userDrawn="1"/>
        </p:nvGrpSpPr>
        <p:grpSpPr>
          <a:xfrm>
            <a:off x="7195506" y="370057"/>
            <a:ext cx="1799641" cy="480938"/>
            <a:chOff x="837065" y="3215210"/>
            <a:chExt cx="5524500" cy="1476375"/>
          </a:xfrm>
          <a:solidFill>
            <a:schemeClr val="accent1">
              <a:alpha val="90000"/>
            </a:schemeClr>
          </a:solidFill>
        </p:grpSpPr>
        <p:sp>
          <p:nvSpPr>
            <p:cNvPr id="82" name="Freeform: Shape 81"/>
            <p:cNvSpPr/>
            <p:nvPr/>
          </p:nvSpPr>
          <p:spPr>
            <a:xfrm>
              <a:off x="3514032" y="3259501"/>
              <a:ext cx="1504950" cy="1152525"/>
            </a:xfrm>
            <a:custGeom>
              <a:avLst/>
              <a:gdLst>
                <a:gd name="connsiteX0" fmla="*/ 614873 w 1504950"/>
                <a:gd name="connsiteY0" fmla="*/ 7144 h 1152525"/>
                <a:gd name="connsiteX1" fmla="*/ 621540 w 1504950"/>
                <a:gd name="connsiteY1" fmla="*/ 8096 h 1152525"/>
                <a:gd name="connsiteX2" fmla="*/ 626303 w 1504950"/>
                <a:gd name="connsiteY2" fmla="*/ 10954 h 1152525"/>
                <a:gd name="connsiteX3" fmla="*/ 631065 w 1504950"/>
                <a:gd name="connsiteY3" fmla="*/ 16669 h 1152525"/>
                <a:gd name="connsiteX4" fmla="*/ 643448 w 1504950"/>
                <a:gd name="connsiteY4" fmla="*/ 27146 h 1152525"/>
                <a:gd name="connsiteX5" fmla="*/ 645353 w 1504950"/>
                <a:gd name="connsiteY5" fmla="*/ 26194 h 1152525"/>
                <a:gd name="connsiteX6" fmla="*/ 646305 w 1504950"/>
                <a:gd name="connsiteY6" fmla="*/ 25241 h 1152525"/>
                <a:gd name="connsiteX7" fmla="*/ 649163 w 1504950"/>
                <a:gd name="connsiteY7" fmla="*/ 21431 h 1152525"/>
                <a:gd name="connsiteX8" fmla="*/ 662498 w 1504950"/>
                <a:gd name="connsiteY8" fmla="*/ 10954 h 1152525"/>
                <a:gd name="connsiteX9" fmla="*/ 670118 w 1504950"/>
                <a:gd name="connsiteY9" fmla="*/ 10954 h 1152525"/>
                <a:gd name="connsiteX10" fmla="*/ 672023 w 1504950"/>
                <a:gd name="connsiteY10" fmla="*/ 10954 h 1152525"/>
                <a:gd name="connsiteX11" fmla="*/ 677738 w 1504950"/>
                <a:gd name="connsiteY11" fmla="*/ 15716 h 1152525"/>
                <a:gd name="connsiteX12" fmla="*/ 678690 w 1504950"/>
                <a:gd name="connsiteY12" fmla="*/ 20479 h 1152525"/>
                <a:gd name="connsiteX13" fmla="*/ 676785 w 1504950"/>
                <a:gd name="connsiteY13" fmla="*/ 30004 h 1152525"/>
                <a:gd name="connsiteX14" fmla="*/ 670118 w 1504950"/>
                <a:gd name="connsiteY14" fmla="*/ 47149 h 1152525"/>
                <a:gd name="connsiteX15" fmla="*/ 669165 w 1504950"/>
                <a:gd name="connsiteY15" fmla="*/ 49054 h 1152525"/>
                <a:gd name="connsiteX16" fmla="*/ 666308 w 1504950"/>
                <a:gd name="connsiteY16" fmla="*/ 56674 h 1152525"/>
                <a:gd name="connsiteX17" fmla="*/ 651068 w 1504950"/>
                <a:gd name="connsiteY17" fmla="*/ 77629 h 1152525"/>
                <a:gd name="connsiteX18" fmla="*/ 638685 w 1504950"/>
                <a:gd name="connsiteY18" fmla="*/ 99536 h 1152525"/>
                <a:gd name="connsiteX19" fmla="*/ 635828 w 1504950"/>
                <a:gd name="connsiteY19" fmla="*/ 108109 h 1152525"/>
                <a:gd name="connsiteX20" fmla="*/ 633923 w 1504950"/>
                <a:gd name="connsiteY20" fmla="*/ 117634 h 1152525"/>
                <a:gd name="connsiteX21" fmla="*/ 632970 w 1504950"/>
                <a:gd name="connsiteY21" fmla="*/ 136684 h 1152525"/>
                <a:gd name="connsiteX22" fmla="*/ 632970 w 1504950"/>
                <a:gd name="connsiteY22" fmla="*/ 137636 h 1152525"/>
                <a:gd name="connsiteX23" fmla="*/ 631065 w 1504950"/>
                <a:gd name="connsiteY23" fmla="*/ 150019 h 1152525"/>
                <a:gd name="connsiteX24" fmla="*/ 629160 w 1504950"/>
                <a:gd name="connsiteY24" fmla="*/ 154781 h 1152525"/>
                <a:gd name="connsiteX25" fmla="*/ 626303 w 1504950"/>
                <a:gd name="connsiteY25" fmla="*/ 164306 h 1152525"/>
                <a:gd name="connsiteX26" fmla="*/ 624398 w 1504950"/>
                <a:gd name="connsiteY26" fmla="*/ 167164 h 1152525"/>
                <a:gd name="connsiteX27" fmla="*/ 629160 w 1504950"/>
                <a:gd name="connsiteY27" fmla="*/ 172879 h 1152525"/>
                <a:gd name="connsiteX28" fmla="*/ 632970 w 1504950"/>
                <a:gd name="connsiteY28" fmla="*/ 178594 h 1152525"/>
                <a:gd name="connsiteX29" fmla="*/ 639638 w 1504950"/>
                <a:gd name="connsiteY29" fmla="*/ 185261 h 1152525"/>
                <a:gd name="connsiteX30" fmla="*/ 648210 w 1504950"/>
                <a:gd name="connsiteY30" fmla="*/ 191929 h 1152525"/>
                <a:gd name="connsiteX31" fmla="*/ 652020 w 1504950"/>
                <a:gd name="connsiteY31" fmla="*/ 194786 h 1152525"/>
                <a:gd name="connsiteX32" fmla="*/ 658688 w 1504950"/>
                <a:gd name="connsiteY32" fmla="*/ 195739 h 1152525"/>
                <a:gd name="connsiteX33" fmla="*/ 669165 w 1504950"/>
                <a:gd name="connsiteY33" fmla="*/ 194786 h 1152525"/>
                <a:gd name="connsiteX34" fmla="*/ 678690 w 1504950"/>
                <a:gd name="connsiteY34" fmla="*/ 191929 h 1152525"/>
                <a:gd name="connsiteX35" fmla="*/ 681548 w 1504950"/>
                <a:gd name="connsiteY35" fmla="*/ 190976 h 1152525"/>
                <a:gd name="connsiteX36" fmla="*/ 686310 w 1504950"/>
                <a:gd name="connsiteY36" fmla="*/ 189071 h 1152525"/>
                <a:gd name="connsiteX37" fmla="*/ 691073 w 1504950"/>
                <a:gd name="connsiteY37" fmla="*/ 186214 h 1152525"/>
                <a:gd name="connsiteX38" fmla="*/ 696788 w 1504950"/>
                <a:gd name="connsiteY38" fmla="*/ 182404 h 1152525"/>
                <a:gd name="connsiteX39" fmla="*/ 702503 w 1504950"/>
                <a:gd name="connsiteY39" fmla="*/ 177641 h 1152525"/>
                <a:gd name="connsiteX40" fmla="*/ 706313 w 1504950"/>
                <a:gd name="connsiteY40" fmla="*/ 173831 h 1152525"/>
                <a:gd name="connsiteX41" fmla="*/ 713933 w 1504950"/>
                <a:gd name="connsiteY41" fmla="*/ 166211 h 1152525"/>
                <a:gd name="connsiteX42" fmla="*/ 728220 w 1504950"/>
                <a:gd name="connsiteY42" fmla="*/ 144304 h 1152525"/>
                <a:gd name="connsiteX43" fmla="*/ 730125 w 1504950"/>
                <a:gd name="connsiteY43" fmla="*/ 139541 h 1152525"/>
                <a:gd name="connsiteX44" fmla="*/ 732030 w 1504950"/>
                <a:gd name="connsiteY44" fmla="*/ 133826 h 1152525"/>
                <a:gd name="connsiteX45" fmla="*/ 737745 w 1504950"/>
                <a:gd name="connsiteY45" fmla="*/ 116681 h 1152525"/>
                <a:gd name="connsiteX46" fmla="*/ 742508 w 1504950"/>
                <a:gd name="connsiteY46" fmla="*/ 110014 h 1152525"/>
                <a:gd name="connsiteX47" fmla="*/ 744413 w 1504950"/>
                <a:gd name="connsiteY47" fmla="*/ 107156 h 1152525"/>
                <a:gd name="connsiteX48" fmla="*/ 749175 w 1504950"/>
                <a:gd name="connsiteY48" fmla="*/ 102394 h 1152525"/>
                <a:gd name="connsiteX49" fmla="*/ 753938 w 1504950"/>
                <a:gd name="connsiteY49" fmla="*/ 98584 h 1152525"/>
                <a:gd name="connsiteX50" fmla="*/ 760605 w 1504950"/>
                <a:gd name="connsiteY50" fmla="*/ 97631 h 1152525"/>
                <a:gd name="connsiteX51" fmla="*/ 762510 w 1504950"/>
                <a:gd name="connsiteY51" fmla="*/ 97631 h 1152525"/>
                <a:gd name="connsiteX52" fmla="*/ 764415 w 1504950"/>
                <a:gd name="connsiteY52" fmla="*/ 98584 h 1152525"/>
                <a:gd name="connsiteX53" fmla="*/ 766320 w 1504950"/>
                <a:gd name="connsiteY53" fmla="*/ 100489 h 1152525"/>
                <a:gd name="connsiteX54" fmla="*/ 767273 w 1504950"/>
                <a:gd name="connsiteY54" fmla="*/ 103346 h 1152525"/>
                <a:gd name="connsiteX55" fmla="*/ 768225 w 1504950"/>
                <a:gd name="connsiteY55" fmla="*/ 105251 h 1152525"/>
                <a:gd name="connsiteX56" fmla="*/ 766320 w 1504950"/>
                <a:gd name="connsiteY56" fmla="*/ 111919 h 1152525"/>
                <a:gd name="connsiteX57" fmla="*/ 757748 w 1504950"/>
                <a:gd name="connsiteY57" fmla="*/ 138589 h 1152525"/>
                <a:gd name="connsiteX58" fmla="*/ 753938 w 1504950"/>
                <a:gd name="connsiteY58" fmla="*/ 149066 h 1152525"/>
                <a:gd name="connsiteX59" fmla="*/ 753938 w 1504950"/>
                <a:gd name="connsiteY59" fmla="*/ 158591 h 1152525"/>
                <a:gd name="connsiteX60" fmla="*/ 755843 w 1504950"/>
                <a:gd name="connsiteY60" fmla="*/ 161449 h 1152525"/>
                <a:gd name="connsiteX61" fmla="*/ 759653 w 1504950"/>
                <a:gd name="connsiteY61" fmla="*/ 164306 h 1152525"/>
                <a:gd name="connsiteX62" fmla="*/ 764415 w 1504950"/>
                <a:gd name="connsiteY62" fmla="*/ 165259 h 1152525"/>
                <a:gd name="connsiteX63" fmla="*/ 772035 w 1504950"/>
                <a:gd name="connsiteY63" fmla="*/ 165259 h 1152525"/>
                <a:gd name="connsiteX64" fmla="*/ 781560 w 1504950"/>
                <a:gd name="connsiteY64" fmla="*/ 162401 h 1152525"/>
                <a:gd name="connsiteX65" fmla="*/ 800610 w 1504950"/>
                <a:gd name="connsiteY65" fmla="*/ 153829 h 1152525"/>
                <a:gd name="connsiteX66" fmla="*/ 816803 w 1504950"/>
                <a:gd name="connsiteY66" fmla="*/ 147161 h 1152525"/>
                <a:gd name="connsiteX67" fmla="*/ 820613 w 1504950"/>
                <a:gd name="connsiteY67" fmla="*/ 147161 h 1152525"/>
                <a:gd name="connsiteX68" fmla="*/ 823470 w 1504950"/>
                <a:gd name="connsiteY68" fmla="*/ 149066 h 1152525"/>
                <a:gd name="connsiteX69" fmla="*/ 825375 w 1504950"/>
                <a:gd name="connsiteY69" fmla="*/ 150971 h 1152525"/>
                <a:gd name="connsiteX70" fmla="*/ 825375 w 1504950"/>
                <a:gd name="connsiteY70" fmla="*/ 155734 h 1152525"/>
                <a:gd name="connsiteX71" fmla="*/ 823470 w 1504950"/>
                <a:gd name="connsiteY71" fmla="*/ 160496 h 1152525"/>
                <a:gd name="connsiteX72" fmla="*/ 823470 w 1504950"/>
                <a:gd name="connsiteY72" fmla="*/ 161449 h 1152525"/>
                <a:gd name="connsiteX73" fmla="*/ 821565 w 1504950"/>
                <a:gd name="connsiteY73" fmla="*/ 166211 h 1152525"/>
                <a:gd name="connsiteX74" fmla="*/ 821565 w 1504950"/>
                <a:gd name="connsiteY74" fmla="*/ 167164 h 1152525"/>
                <a:gd name="connsiteX75" fmla="*/ 820613 w 1504950"/>
                <a:gd name="connsiteY75" fmla="*/ 170021 h 1152525"/>
                <a:gd name="connsiteX76" fmla="*/ 817755 w 1504950"/>
                <a:gd name="connsiteY76" fmla="*/ 172879 h 1152525"/>
                <a:gd name="connsiteX77" fmla="*/ 814898 w 1504950"/>
                <a:gd name="connsiteY77" fmla="*/ 177641 h 1152525"/>
                <a:gd name="connsiteX78" fmla="*/ 811088 w 1504950"/>
                <a:gd name="connsiteY78" fmla="*/ 181451 h 1152525"/>
                <a:gd name="connsiteX79" fmla="*/ 803468 w 1504950"/>
                <a:gd name="connsiteY79" fmla="*/ 187166 h 1152525"/>
                <a:gd name="connsiteX80" fmla="*/ 792038 w 1504950"/>
                <a:gd name="connsiteY80" fmla="*/ 191929 h 1152525"/>
                <a:gd name="connsiteX81" fmla="*/ 779655 w 1504950"/>
                <a:gd name="connsiteY81" fmla="*/ 194786 h 1152525"/>
                <a:gd name="connsiteX82" fmla="*/ 775845 w 1504950"/>
                <a:gd name="connsiteY82" fmla="*/ 195739 h 1152525"/>
                <a:gd name="connsiteX83" fmla="*/ 767273 w 1504950"/>
                <a:gd name="connsiteY83" fmla="*/ 195739 h 1152525"/>
                <a:gd name="connsiteX84" fmla="*/ 756795 w 1504950"/>
                <a:gd name="connsiteY84" fmla="*/ 196691 h 1152525"/>
                <a:gd name="connsiteX85" fmla="*/ 747270 w 1504950"/>
                <a:gd name="connsiteY85" fmla="*/ 197644 h 1152525"/>
                <a:gd name="connsiteX86" fmla="*/ 739650 w 1504950"/>
                <a:gd name="connsiteY86" fmla="*/ 199549 h 1152525"/>
                <a:gd name="connsiteX87" fmla="*/ 732030 w 1504950"/>
                <a:gd name="connsiteY87" fmla="*/ 201454 h 1152525"/>
                <a:gd name="connsiteX88" fmla="*/ 723458 w 1504950"/>
                <a:gd name="connsiteY88" fmla="*/ 203359 h 1152525"/>
                <a:gd name="connsiteX89" fmla="*/ 698693 w 1504950"/>
                <a:gd name="connsiteY89" fmla="*/ 213836 h 1152525"/>
                <a:gd name="connsiteX90" fmla="*/ 674880 w 1504950"/>
                <a:gd name="connsiteY90" fmla="*/ 234791 h 1152525"/>
                <a:gd name="connsiteX91" fmla="*/ 671070 w 1504950"/>
                <a:gd name="connsiteY91" fmla="*/ 241459 h 1152525"/>
                <a:gd name="connsiteX92" fmla="*/ 668213 w 1504950"/>
                <a:gd name="connsiteY92" fmla="*/ 249079 h 1152525"/>
                <a:gd name="connsiteX93" fmla="*/ 666308 w 1504950"/>
                <a:gd name="connsiteY93" fmla="*/ 263366 h 1152525"/>
                <a:gd name="connsiteX94" fmla="*/ 664403 w 1504950"/>
                <a:gd name="connsiteY94" fmla="*/ 277654 h 1152525"/>
                <a:gd name="connsiteX95" fmla="*/ 663450 w 1504950"/>
                <a:gd name="connsiteY95" fmla="*/ 283369 h 1152525"/>
                <a:gd name="connsiteX96" fmla="*/ 659640 w 1504950"/>
                <a:gd name="connsiteY96" fmla="*/ 294799 h 1152525"/>
                <a:gd name="connsiteX97" fmla="*/ 658688 w 1504950"/>
                <a:gd name="connsiteY97" fmla="*/ 297656 h 1152525"/>
                <a:gd name="connsiteX98" fmla="*/ 633923 w 1504950"/>
                <a:gd name="connsiteY98" fmla="*/ 332899 h 1152525"/>
                <a:gd name="connsiteX99" fmla="*/ 622493 w 1504950"/>
                <a:gd name="connsiteY99" fmla="*/ 342424 h 1152525"/>
                <a:gd name="connsiteX100" fmla="*/ 610110 w 1504950"/>
                <a:gd name="connsiteY100" fmla="*/ 350996 h 1152525"/>
                <a:gd name="connsiteX101" fmla="*/ 574868 w 1504950"/>
                <a:gd name="connsiteY101" fmla="*/ 367189 h 1152525"/>
                <a:gd name="connsiteX102" fmla="*/ 552008 w 1504950"/>
                <a:gd name="connsiteY102" fmla="*/ 373856 h 1152525"/>
                <a:gd name="connsiteX103" fmla="*/ 470093 w 1504950"/>
                <a:gd name="connsiteY103" fmla="*/ 412909 h 1152525"/>
                <a:gd name="connsiteX104" fmla="*/ 468188 w 1504950"/>
                <a:gd name="connsiteY104" fmla="*/ 411004 h 1152525"/>
                <a:gd name="connsiteX105" fmla="*/ 468188 w 1504950"/>
                <a:gd name="connsiteY105" fmla="*/ 418624 h 1152525"/>
                <a:gd name="connsiteX106" fmla="*/ 513908 w 1504950"/>
                <a:gd name="connsiteY106" fmla="*/ 537686 h 1152525"/>
                <a:gd name="connsiteX107" fmla="*/ 600585 w 1504950"/>
                <a:gd name="connsiteY107" fmla="*/ 638651 h 1152525"/>
                <a:gd name="connsiteX108" fmla="*/ 680595 w 1504950"/>
                <a:gd name="connsiteY108" fmla="*/ 693896 h 1152525"/>
                <a:gd name="connsiteX109" fmla="*/ 793943 w 1504950"/>
                <a:gd name="connsiteY109" fmla="*/ 722471 h 1152525"/>
                <a:gd name="connsiteX110" fmla="*/ 831090 w 1504950"/>
                <a:gd name="connsiteY110" fmla="*/ 727234 h 1152525"/>
                <a:gd name="connsiteX111" fmla="*/ 899670 w 1504950"/>
                <a:gd name="connsiteY111" fmla="*/ 731044 h 1152525"/>
                <a:gd name="connsiteX112" fmla="*/ 1002540 w 1504950"/>
                <a:gd name="connsiteY112" fmla="*/ 736759 h 1152525"/>
                <a:gd name="connsiteX113" fmla="*/ 1051118 w 1504950"/>
                <a:gd name="connsiteY113" fmla="*/ 738664 h 1152525"/>
                <a:gd name="connsiteX114" fmla="*/ 1096838 w 1504950"/>
                <a:gd name="connsiteY114" fmla="*/ 681514 h 1152525"/>
                <a:gd name="connsiteX115" fmla="*/ 1126365 w 1504950"/>
                <a:gd name="connsiteY115" fmla="*/ 639604 h 1152525"/>
                <a:gd name="connsiteX116" fmla="*/ 1199708 w 1504950"/>
                <a:gd name="connsiteY116" fmla="*/ 612934 h 1152525"/>
                <a:gd name="connsiteX117" fmla="*/ 1183515 w 1504950"/>
                <a:gd name="connsiteY117" fmla="*/ 639604 h 1152525"/>
                <a:gd name="connsiteX118" fmla="*/ 1148273 w 1504950"/>
                <a:gd name="connsiteY118" fmla="*/ 692944 h 1152525"/>
                <a:gd name="connsiteX119" fmla="*/ 1143510 w 1504950"/>
                <a:gd name="connsiteY119" fmla="*/ 708184 h 1152525"/>
                <a:gd name="connsiteX120" fmla="*/ 1135890 w 1504950"/>
                <a:gd name="connsiteY120" fmla="*/ 781526 h 1152525"/>
                <a:gd name="connsiteX121" fmla="*/ 1137795 w 1504950"/>
                <a:gd name="connsiteY121" fmla="*/ 853916 h 1152525"/>
                <a:gd name="connsiteX122" fmla="*/ 1153035 w 1504950"/>
                <a:gd name="connsiteY122" fmla="*/ 935831 h 1152525"/>
                <a:gd name="connsiteX123" fmla="*/ 1241618 w 1504950"/>
                <a:gd name="connsiteY123" fmla="*/ 954881 h 1152525"/>
                <a:gd name="connsiteX124" fmla="*/ 1278765 w 1504950"/>
                <a:gd name="connsiteY124" fmla="*/ 977741 h 1152525"/>
                <a:gd name="connsiteX125" fmla="*/ 1320675 w 1504950"/>
                <a:gd name="connsiteY125" fmla="*/ 1014889 h 1152525"/>
                <a:gd name="connsiteX126" fmla="*/ 1428308 w 1504950"/>
                <a:gd name="connsiteY126" fmla="*/ 1057751 h 1152525"/>
                <a:gd name="connsiteX127" fmla="*/ 1454978 w 1504950"/>
                <a:gd name="connsiteY127" fmla="*/ 1061561 h 1152525"/>
                <a:gd name="connsiteX128" fmla="*/ 1499745 w 1504950"/>
                <a:gd name="connsiteY128" fmla="*/ 1095851 h 1152525"/>
                <a:gd name="connsiteX129" fmla="*/ 1476885 w 1504950"/>
                <a:gd name="connsiteY129" fmla="*/ 1103471 h 1152525"/>
                <a:gd name="connsiteX130" fmla="*/ 1456883 w 1504950"/>
                <a:gd name="connsiteY130" fmla="*/ 1107281 h 1152525"/>
                <a:gd name="connsiteX131" fmla="*/ 1463550 w 1504950"/>
                <a:gd name="connsiteY131" fmla="*/ 1123474 h 1152525"/>
                <a:gd name="connsiteX132" fmla="*/ 1457835 w 1504950"/>
                <a:gd name="connsiteY132" fmla="*/ 1144429 h 1152525"/>
                <a:gd name="connsiteX133" fmla="*/ 1438785 w 1504950"/>
                <a:gd name="connsiteY133" fmla="*/ 1148239 h 1152525"/>
                <a:gd name="connsiteX134" fmla="*/ 1428308 w 1504950"/>
                <a:gd name="connsiteY134" fmla="*/ 1149191 h 1152525"/>
                <a:gd name="connsiteX135" fmla="*/ 1411163 w 1504950"/>
                <a:gd name="connsiteY135" fmla="*/ 1142524 h 1152525"/>
                <a:gd name="connsiteX136" fmla="*/ 1381635 w 1504950"/>
                <a:gd name="connsiteY136" fmla="*/ 1128236 h 1152525"/>
                <a:gd name="connsiteX137" fmla="*/ 1298768 w 1504950"/>
                <a:gd name="connsiteY137" fmla="*/ 1075849 h 1152525"/>
                <a:gd name="connsiteX138" fmla="*/ 1256858 w 1504950"/>
                <a:gd name="connsiteY138" fmla="*/ 1047274 h 1152525"/>
                <a:gd name="connsiteX139" fmla="*/ 1179705 w 1504950"/>
                <a:gd name="connsiteY139" fmla="*/ 1032986 h 1152525"/>
                <a:gd name="connsiteX140" fmla="*/ 1113030 w 1504950"/>
                <a:gd name="connsiteY140" fmla="*/ 1038701 h 1152525"/>
                <a:gd name="connsiteX141" fmla="*/ 972060 w 1504950"/>
                <a:gd name="connsiteY141" fmla="*/ 992981 h 1152525"/>
                <a:gd name="connsiteX142" fmla="*/ 840615 w 1504950"/>
                <a:gd name="connsiteY142" fmla="*/ 952024 h 1152525"/>
                <a:gd name="connsiteX143" fmla="*/ 789180 w 1504950"/>
                <a:gd name="connsiteY143" fmla="*/ 961549 h 1152525"/>
                <a:gd name="connsiteX144" fmla="*/ 772988 w 1504950"/>
                <a:gd name="connsiteY144" fmla="*/ 966311 h 1152525"/>
                <a:gd name="connsiteX145" fmla="*/ 696788 w 1504950"/>
                <a:gd name="connsiteY145" fmla="*/ 960596 h 1152525"/>
                <a:gd name="connsiteX146" fmla="*/ 572963 w 1504950"/>
                <a:gd name="connsiteY146" fmla="*/ 925354 h 1152525"/>
                <a:gd name="connsiteX147" fmla="*/ 539625 w 1504950"/>
                <a:gd name="connsiteY147" fmla="*/ 916781 h 1152525"/>
                <a:gd name="connsiteX148" fmla="*/ 519623 w 1504950"/>
                <a:gd name="connsiteY148" fmla="*/ 910114 h 1152525"/>
                <a:gd name="connsiteX149" fmla="*/ 475808 w 1504950"/>
                <a:gd name="connsiteY149" fmla="*/ 911066 h 1152525"/>
                <a:gd name="connsiteX150" fmla="*/ 364365 w 1504950"/>
                <a:gd name="connsiteY150" fmla="*/ 894874 h 1152525"/>
                <a:gd name="connsiteX151" fmla="*/ 221490 w 1504950"/>
                <a:gd name="connsiteY151" fmla="*/ 929164 h 1152525"/>
                <a:gd name="connsiteX152" fmla="*/ 176723 w 1504950"/>
                <a:gd name="connsiteY152" fmla="*/ 961549 h 1152525"/>
                <a:gd name="connsiteX153" fmla="*/ 153863 w 1504950"/>
                <a:gd name="connsiteY153" fmla="*/ 984409 h 1152525"/>
                <a:gd name="connsiteX154" fmla="*/ 102428 w 1504950"/>
                <a:gd name="connsiteY154" fmla="*/ 1012984 h 1152525"/>
                <a:gd name="connsiteX155" fmla="*/ 69090 w 1504950"/>
                <a:gd name="connsiteY155" fmla="*/ 1019651 h 1152525"/>
                <a:gd name="connsiteX156" fmla="*/ 85283 w 1504950"/>
                <a:gd name="connsiteY156" fmla="*/ 995839 h 1152525"/>
                <a:gd name="connsiteX157" fmla="*/ 111000 w 1504950"/>
                <a:gd name="connsiteY157" fmla="*/ 967264 h 1152525"/>
                <a:gd name="connsiteX158" fmla="*/ 132908 w 1504950"/>
                <a:gd name="connsiteY158" fmla="*/ 945356 h 1152525"/>
                <a:gd name="connsiteX159" fmla="*/ 172913 w 1504950"/>
                <a:gd name="connsiteY159" fmla="*/ 912019 h 1152525"/>
                <a:gd name="connsiteX160" fmla="*/ 198630 w 1504950"/>
                <a:gd name="connsiteY160" fmla="*/ 892969 h 1152525"/>
                <a:gd name="connsiteX161" fmla="*/ 144338 w 1504950"/>
                <a:gd name="connsiteY161" fmla="*/ 908209 h 1152525"/>
                <a:gd name="connsiteX162" fmla="*/ 30990 w 1504950"/>
                <a:gd name="connsiteY162" fmla="*/ 932021 h 1152525"/>
                <a:gd name="connsiteX163" fmla="*/ 7178 w 1504950"/>
                <a:gd name="connsiteY163" fmla="*/ 924401 h 1152525"/>
                <a:gd name="connsiteX164" fmla="*/ 123383 w 1504950"/>
                <a:gd name="connsiteY164" fmla="*/ 878681 h 1152525"/>
                <a:gd name="connsiteX165" fmla="*/ 245303 w 1504950"/>
                <a:gd name="connsiteY165" fmla="*/ 839629 h 1152525"/>
                <a:gd name="connsiteX166" fmla="*/ 362460 w 1504950"/>
                <a:gd name="connsiteY166" fmla="*/ 826294 h 1152525"/>
                <a:gd name="connsiteX167" fmla="*/ 405323 w 1504950"/>
                <a:gd name="connsiteY167" fmla="*/ 820579 h 1152525"/>
                <a:gd name="connsiteX168" fmla="*/ 401513 w 1504950"/>
                <a:gd name="connsiteY168" fmla="*/ 768191 h 1152525"/>
                <a:gd name="connsiteX169" fmla="*/ 381510 w 1504950"/>
                <a:gd name="connsiteY169" fmla="*/ 731044 h 1152525"/>
                <a:gd name="connsiteX170" fmla="*/ 361508 w 1504950"/>
                <a:gd name="connsiteY170" fmla="*/ 704374 h 1152525"/>
                <a:gd name="connsiteX171" fmla="*/ 350078 w 1504950"/>
                <a:gd name="connsiteY171" fmla="*/ 612934 h 1152525"/>
                <a:gd name="connsiteX172" fmla="*/ 354840 w 1504950"/>
                <a:gd name="connsiteY172" fmla="*/ 546259 h 1152525"/>
                <a:gd name="connsiteX173" fmla="*/ 335790 w 1504950"/>
                <a:gd name="connsiteY173" fmla="*/ 522446 h 1152525"/>
                <a:gd name="connsiteX174" fmla="*/ 249113 w 1504950"/>
                <a:gd name="connsiteY174" fmla="*/ 499586 h 1152525"/>
                <a:gd name="connsiteX175" fmla="*/ 232920 w 1504950"/>
                <a:gd name="connsiteY175" fmla="*/ 476726 h 1152525"/>
                <a:gd name="connsiteX176" fmla="*/ 274830 w 1504950"/>
                <a:gd name="connsiteY176" fmla="*/ 442436 h 1152525"/>
                <a:gd name="connsiteX177" fmla="*/ 356745 w 1504950"/>
                <a:gd name="connsiteY177" fmla="*/ 417671 h 1152525"/>
                <a:gd name="connsiteX178" fmla="*/ 345315 w 1504950"/>
                <a:gd name="connsiteY178" fmla="*/ 413861 h 1152525"/>
                <a:gd name="connsiteX179" fmla="*/ 295785 w 1504950"/>
                <a:gd name="connsiteY179" fmla="*/ 405289 h 1152525"/>
                <a:gd name="connsiteX180" fmla="*/ 267210 w 1504950"/>
                <a:gd name="connsiteY180" fmla="*/ 400526 h 1152525"/>
                <a:gd name="connsiteX181" fmla="*/ 244350 w 1504950"/>
                <a:gd name="connsiteY181" fmla="*/ 393859 h 1152525"/>
                <a:gd name="connsiteX182" fmla="*/ 230063 w 1504950"/>
                <a:gd name="connsiteY182" fmla="*/ 386239 h 1152525"/>
                <a:gd name="connsiteX183" fmla="*/ 227205 w 1504950"/>
                <a:gd name="connsiteY183" fmla="*/ 375761 h 1152525"/>
                <a:gd name="connsiteX184" fmla="*/ 235778 w 1504950"/>
                <a:gd name="connsiteY184" fmla="*/ 369094 h 1152525"/>
                <a:gd name="connsiteX185" fmla="*/ 251018 w 1504950"/>
                <a:gd name="connsiteY185" fmla="*/ 370999 h 1152525"/>
                <a:gd name="connsiteX186" fmla="*/ 246255 w 1504950"/>
                <a:gd name="connsiteY186" fmla="*/ 361474 h 1152525"/>
                <a:gd name="connsiteX187" fmla="*/ 242445 w 1504950"/>
                <a:gd name="connsiteY187" fmla="*/ 350996 h 1152525"/>
                <a:gd name="connsiteX188" fmla="*/ 240540 w 1504950"/>
                <a:gd name="connsiteY188" fmla="*/ 340519 h 1152525"/>
                <a:gd name="connsiteX189" fmla="*/ 236730 w 1504950"/>
                <a:gd name="connsiteY189" fmla="*/ 298609 h 1152525"/>
                <a:gd name="connsiteX190" fmla="*/ 229110 w 1504950"/>
                <a:gd name="connsiteY190" fmla="*/ 288131 h 1152525"/>
                <a:gd name="connsiteX191" fmla="*/ 225300 w 1504950"/>
                <a:gd name="connsiteY191" fmla="*/ 278606 h 1152525"/>
                <a:gd name="connsiteX192" fmla="*/ 231015 w 1504950"/>
                <a:gd name="connsiteY192" fmla="*/ 270034 h 1152525"/>
                <a:gd name="connsiteX193" fmla="*/ 241493 w 1504950"/>
                <a:gd name="connsiteY193" fmla="*/ 271939 h 1152525"/>
                <a:gd name="connsiteX194" fmla="*/ 253875 w 1504950"/>
                <a:gd name="connsiteY194" fmla="*/ 280511 h 1152525"/>
                <a:gd name="connsiteX195" fmla="*/ 268163 w 1504950"/>
                <a:gd name="connsiteY195" fmla="*/ 288131 h 1152525"/>
                <a:gd name="connsiteX196" fmla="*/ 279593 w 1504950"/>
                <a:gd name="connsiteY196" fmla="*/ 290989 h 1152525"/>
                <a:gd name="connsiteX197" fmla="*/ 274830 w 1504950"/>
                <a:gd name="connsiteY197" fmla="*/ 284321 h 1152525"/>
                <a:gd name="connsiteX198" fmla="*/ 271020 w 1504950"/>
                <a:gd name="connsiteY198" fmla="*/ 273844 h 1152525"/>
                <a:gd name="connsiteX199" fmla="*/ 266258 w 1504950"/>
                <a:gd name="connsiteY199" fmla="*/ 259556 h 1152525"/>
                <a:gd name="connsiteX200" fmla="*/ 264353 w 1504950"/>
                <a:gd name="connsiteY200" fmla="*/ 252889 h 1152525"/>
                <a:gd name="connsiteX201" fmla="*/ 269115 w 1504950"/>
                <a:gd name="connsiteY201" fmla="*/ 244316 h 1152525"/>
                <a:gd name="connsiteX202" fmla="*/ 277688 w 1504950"/>
                <a:gd name="connsiteY202" fmla="*/ 245269 h 1152525"/>
                <a:gd name="connsiteX203" fmla="*/ 286260 w 1504950"/>
                <a:gd name="connsiteY203" fmla="*/ 253841 h 1152525"/>
                <a:gd name="connsiteX204" fmla="*/ 295785 w 1504950"/>
                <a:gd name="connsiteY204" fmla="*/ 269081 h 1152525"/>
                <a:gd name="connsiteX205" fmla="*/ 307215 w 1504950"/>
                <a:gd name="connsiteY205" fmla="*/ 284321 h 1152525"/>
                <a:gd name="connsiteX206" fmla="*/ 328170 w 1504950"/>
                <a:gd name="connsiteY206" fmla="*/ 305276 h 1152525"/>
                <a:gd name="connsiteX207" fmla="*/ 349125 w 1504950"/>
                <a:gd name="connsiteY207" fmla="*/ 318611 h 1152525"/>
                <a:gd name="connsiteX208" fmla="*/ 351983 w 1504950"/>
                <a:gd name="connsiteY208" fmla="*/ 319564 h 1152525"/>
                <a:gd name="connsiteX209" fmla="*/ 362460 w 1504950"/>
                <a:gd name="connsiteY209" fmla="*/ 316706 h 1152525"/>
                <a:gd name="connsiteX210" fmla="*/ 364365 w 1504950"/>
                <a:gd name="connsiteY210" fmla="*/ 313849 h 1152525"/>
                <a:gd name="connsiteX211" fmla="*/ 364365 w 1504950"/>
                <a:gd name="connsiteY211" fmla="*/ 309086 h 1152525"/>
                <a:gd name="connsiteX212" fmla="*/ 365318 w 1504950"/>
                <a:gd name="connsiteY212" fmla="*/ 292894 h 1152525"/>
                <a:gd name="connsiteX213" fmla="*/ 372938 w 1504950"/>
                <a:gd name="connsiteY213" fmla="*/ 276701 h 1152525"/>
                <a:gd name="connsiteX214" fmla="*/ 385320 w 1504950"/>
                <a:gd name="connsiteY214" fmla="*/ 276701 h 1152525"/>
                <a:gd name="connsiteX215" fmla="*/ 388178 w 1504950"/>
                <a:gd name="connsiteY215" fmla="*/ 285274 h 1152525"/>
                <a:gd name="connsiteX216" fmla="*/ 387225 w 1504950"/>
                <a:gd name="connsiteY216" fmla="*/ 334804 h 1152525"/>
                <a:gd name="connsiteX217" fmla="*/ 446280 w 1504950"/>
                <a:gd name="connsiteY217" fmla="*/ 355759 h 1152525"/>
                <a:gd name="connsiteX218" fmla="*/ 455805 w 1504950"/>
                <a:gd name="connsiteY218" fmla="*/ 350996 h 1152525"/>
                <a:gd name="connsiteX219" fmla="*/ 470093 w 1504950"/>
                <a:gd name="connsiteY219" fmla="*/ 339566 h 1152525"/>
                <a:gd name="connsiteX220" fmla="*/ 501525 w 1504950"/>
                <a:gd name="connsiteY220" fmla="*/ 309086 h 1152525"/>
                <a:gd name="connsiteX221" fmla="*/ 516765 w 1504950"/>
                <a:gd name="connsiteY221" fmla="*/ 283369 h 1152525"/>
                <a:gd name="connsiteX222" fmla="*/ 517718 w 1504950"/>
                <a:gd name="connsiteY222" fmla="*/ 281464 h 1152525"/>
                <a:gd name="connsiteX223" fmla="*/ 522480 w 1504950"/>
                <a:gd name="connsiteY223" fmla="*/ 262414 h 1152525"/>
                <a:gd name="connsiteX224" fmla="*/ 518670 w 1504950"/>
                <a:gd name="connsiteY224" fmla="*/ 243364 h 1152525"/>
                <a:gd name="connsiteX225" fmla="*/ 511050 w 1504950"/>
                <a:gd name="connsiteY225" fmla="*/ 229076 h 1152525"/>
                <a:gd name="connsiteX226" fmla="*/ 496763 w 1504950"/>
                <a:gd name="connsiteY226" fmla="*/ 210979 h 1152525"/>
                <a:gd name="connsiteX227" fmla="*/ 476760 w 1504950"/>
                <a:gd name="connsiteY227" fmla="*/ 198596 h 1152525"/>
                <a:gd name="connsiteX228" fmla="*/ 457710 w 1504950"/>
                <a:gd name="connsiteY228" fmla="*/ 190024 h 1152525"/>
                <a:gd name="connsiteX229" fmla="*/ 448185 w 1504950"/>
                <a:gd name="connsiteY229" fmla="*/ 186214 h 1152525"/>
                <a:gd name="connsiteX230" fmla="*/ 433898 w 1504950"/>
                <a:gd name="connsiteY230" fmla="*/ 181451 h 1152525"/>
                <a:gd name="connsiteX231" fmla="*/ 411038 w 1504950"/>
                <a:gd name="connsiteY231" fmla="*/ 174784 h 1152525"/>
                <a:gd name="connsiteX232" fmla="*/ 400560 w 1504950"/>
                <a:gd name="connsiteY232" fmla="*/ 171926 h 1152525"/>
                <a:gd name="connsiteX233" fmla="*/ 387225 w 1504950"/>
                <a:gd name="connsiteY233" fmla="*/ 163354 h 1152525"/>
                <a:gd name="connsiteX234" fmla="*/ 385320 w 1504950"/>
                <a:gd name="connsiteY234" fmla="*/ 153829 h 1152525"/>
                <a:gd name="connsiteX235" fmla="*/ 395798 w 1504950"/>
                <a:gd name="connsiteY235" fmla="*/ 145256 h 1152525"/>
                <a:gd name="connsiteX236" fmla="*/ 411038 w 1504950"/>
                <a:gd name="connsiteY236" fmla="*/ 144304 h 1152525"/>
                <a:gd name="connsiteX237" fmla="*/ 428183 w 1504950"/>
                <a:gd name="connsiteY237" fmla="*/ 148114 h 1152525"/>
                <a:gd name="connsiteX238" fmla="*/ 467235 w 1504950"/>
                <a:gd name="connsiteY238" fmla="*/ 131921 h 1152525"/>
                <a:gd name="connsiteX239" fmla="*/ 464378 w 1504950"/>
                <a:gd name="connsiteY239" fmla="*/ 123349 h 1152525"/>
                <a:gd name="connsiteX240" fmla="*/ 459615 w 1504950"/>
                <a:gd name="connsiteY240" fmla="*/ 93821 h 1152525"/>
                <a:gd name="connsiteX241" fmla="*/ 465330 w 1504950"/>
                <a:gd name="connsiteY241" fmla="*/ 85249 h 1152525"/>
                <a:gd name="connsiteX242" fmla="*/ 473903 w 1504950"/>
                <a:gd name="connsiteY242" fmla="*/ 85249 h 1152525"/>
                <a:gd name="connsiteX243" fmla="*/ 480570 w 1504950"/>
                <a:gd name="connsiteY243" fmla="*/ 90964 h 1152525"/>
                <a:gd name="connsiteX244" fmla="*/ 484380 w 1504950"/>
                <a:gd name="connsiteY244" fmla="*/ 101441 h 1152525"/>
                <a:gd name="connsiteX245" fmla="*/ 490095 w 1504950"/>
                <a:gd name="connsiteY245" fmla="*/ 114776 h 1152525"/>
                <a:gd name="connsiteX246" fmla="*/ 496763 w 1504950"/>
                <a:gd name="connsiteY246" fmla="*/ 126206 h 1152525"/>
                <a:gd name="connsiteX247" fmla="*/ 501525 w 1504950"/>
                <a:gd name="connsiteY247" fmla="*/ 132874 h 1152525"/>
                <a:gd name="connsiteX248" fmla="*/ 505335 w 1504950"/>
                <a:gd name="connsiteY248" fmla="*/ 132874 h 1152525"/>
                <a:gd name="connsiteX249" fmla="*/ 512003 w 1504950"/>
                <a:gd name="connsiteY249" fmla="*/ 133826 h 1152525"/>
                <a:gd name="connsiteX250" fmla="*/ 530100 w 1504950"/>
                <a:gd name="connsiteY250" fmla="*/ 138589 h 1152525"/>
                <a:gd name="connsiteX251" fmla="*/ 548198 w 1504950"/>
                <a:gd name="connsiteY251" fmla="*/ 144304 h 1152525"/>
                <a:gd name="connsiteX252" fmla="*/ 570105 w 1504950"/>
                <a:gd name="connsiteY252" fmla="*/ 150019 h 1152525"/>
                <a:gd name="connsiteX253" fmla="*/ 591060 w 1504950"/>
                <a:gd name="connsiteY253" fmla="*/ 151924 h 1152525"/>
                <a:gd name="connsiteX254" fmla="*/ 594870 w 1504950"/>
                <a:gd name="connsiteY254" fmla="*/ 148114 h 1152525"/>
                <a:gd name="connsiteX255" fmla="*/ 598680 w 1504950"/>
                <a:gd name="connsiteY255" fmla="*/ 141446 h 1152525"/>
                <a:gd name="connsiteX256" fmla="*/ 599633 w 1504950"/>
                <a:gd name="connsiteY256" fmla="*/ 140494 h 1152525"/>
                <a:gd name="connsiteX257" fmla="*/ 601538 w 1504950"/>
                <a:gd name="connsiteY257" fmla="*/ 132874 h 1152525"/>
                <a:gd name="connsiteX258" fmla="*/ 602490 w 1504950"/>
                <a:gd name="connsiteY258" fmla="*/ 124301 h 1152525"/>
                <a:gd name="connsiteX259" fmla="*/ 601538 w 1504950"/>
                <a:gd name="connsiteY259" fmla="*/ 117634 h 1152525"/>
                <a:gd name="connsiteX260" fmla="*/ 599633 w 1504950"/>
                <a:gd name="connsiteY260" fmla="*/ 114776 h 1152525"/>
                <a:gd name="connsiteX261" fmla="*/ 595823 w 1504950"/>
                <a:gd name="connsiteY261" fmla="*/ 110966 h 1152525"/>
                <a:gd name="connsiteX262" fmla="*/ 591060 w 1504950"/>
                <a:gd name="connsiteY262" fmla="*/ 105251 h 1152525"/>
                <a:gd name="connsiteX263" fmla="*/ 585345 w 1504950"/>
                <a:gd name="connsiteY263" fmla="*/ 100489 h 1152525"/>
                <a:gd name="connsiteX264" fmla="*/ 575820 w 1504950"/>
                <a:gd name="connsiteY264" fmla="*/ 92869 h 1152525"/>
                <a:gd name="connsiteX265" fmla="*/ 568200 w 1504950"/>
                <a:gd name="connsiteY265" fmla="*/ 87154 h 1152525"/>
                <a:gd name="connsiteX266" fmla="*/ 558675 w 1504950"/>
                <a:gd name="connsiteY266" fmla="*/ 76676 h 1152525"/>
                <a:gd name="connsiteX267" fmla="*/ 554865 w 1504950"/>
                <a:gd name="connsiteY267" fmla="*/ 70009 h 1152525"/>
                <a:gd name="connsiteX268" fmla="*/ 555818 w 1504950"/>
                <a:gd name="connsiteY268" fmla="*/ 61436 h 1152525"/>
                <a:gd name="connsiteX269" fmla="*/ 571058 w 1504950"/>
                <a:gd name="connsiteY269" fmla="*/ 57626 h 1152525"/>
                <a:gd name="connsiteX270" fmla="*/ 602490 w 1504950"/>
                <a:gd name="connsiteY270" fmla="*/ 80486 h 1152525"/>
                <a:gd name="connsiteX271" fmla="*/ 605348 w 1504950"/>
                <a:gd name="connsiteY271" fmla="*/ 82391 h 1152525"/>
                <a:gd name="connsiteX272" fmla="*/ 607253 w 1504950"/>
                <a:gd name="connsiteY272" fmla="*/ 82391 h 1152525"/>
                <a:gd name="connsiteX273" fmla="*/ 619635 w 1504950"/>
                <a:gd name="connsiteY273" fmla="*/ 75724 h 1152525"/>
                <a:gd name="connsiteX274" fmla="*/ 623445 w 1504950"/>
                <a:gd name="connsiteY274" fmla="*/ 68104 h 1152525"/>
                <a:gd name="connsiteX275" fmla="*/ 623445 w 1504950"/>
                <a:gd name="connsiteY275" fmla="*/ 67151 h 1152525"/>
                <a:gd name="connsiteX276" fmla="*/ 624398 w 1504950"/>
                <a:gd name="connsiteY276" fmla="*/ 58579 h 1152525"/>
                <a:gd name="connsiteX277" fmla="*/ 621540 w 1504950"/>
                <a:gd name="connsiteY277" fmla="*/ 51911 h 1152525"/>
                <a:gd name="connsiteX278" fmla="*/ 614873 w 1504950"/>
                <a:gd name="connsiteY278" fmla="*/ 43339 h 1152525"/>
                <a:gd name="connsiteX279" fmla="*/ 604395 w 1504950"/>
                <a:gd name="connsiteY279" fmla="*/ 27146 h 1152525"/>
                <a:gd name="connsiteX280" fmla="*/ 604395 w 1504950"/>
                <a:gd name="connsiteY280" fmla="*/ 20479 h 1152525"/>
                <a:gd name="connsiteX281" fmla="*/ 609158 w 1504950"/>
                <a:gd name="connsiteY281" fmla="*/ 15716 h 1152525"/>
                <a:gd name="connsiteX282" fmla="*/ 614873 w 1504950"/>
                <a:gd name="connsiteY282" fmla="*/ 7144 h 1152525"/>
                <a:gd name="connsiteX283" fmla="*/ 614873 w 1504950"/>
                <a:gd name="connsiteY283" fmla="*/ 7144 h 1152525"/>
                <a:gd name="connsiteX284" fmla="*/ 614873 w 1504950"/>
                <a:gd name="connsiteY284" fmla="*/ 7144 h 1152525"/>
                <a:gd name="connsiteX285" fmla="*/ 496763 w 1504950"/>
                <a:gd name="connsiteY285" fmla="*/ 160496 h 1152525"/>
                <a:gd name="connsiteX286" fmla="*/ 492000 w 1504950"/>
                <a:gd name="connsiteY286" fmla="*/ 162401 h 1152525"/>
                <a:gd name="connsiteX287" fmla="*/ 492000 w 1504950"/>
                <a:gd name="connsiteY287" fmla="*/ 166211 h 1152525"/>
                <a:gd name="connsiteX288" fmla="*/ 506288 w 1504950"/>
                <a:gd name="connsiteY288" fmla="*/ 178594 h 1152525"/>
                <a:gd name="connsiteX289" fmla="*/ 520575 w 1504950"/>
                <a:gd name="connsiteY289" fmla="*/ 187166 h 1152525"/>
                <a:gd name="connsiteX290" fmla="*/ 525338 w 1504950"/>
                <a:gd name="connsiteY290" fmla="*/ 188119 h 1152525"/>
                <a:gd name="connsiteX291" fmla="*/ 542483 w 1504950"/>
                <a:gd name="connsiteY291" fmla="*/ 189071 h 1152525"/>
                <a:gd name="connsiteX292" fmla="*/ 547245 w 1504950"/>
                <a:gd name="connsiteY292" fmla="*/ 189071 h 1152525"/>
                <a:gd name="connsiteX293" fmla="*/ 547245 w 1504950"/>
                <a:gd name="connsiteY293" fmla="*/ 190024 h 1152525"/>
                <a:gd name="connsiteX294" fmla="*/ 554865 w 1504950"/>
                <a:gd name="connsiteY294" fmla="*/ 195739 h 1152525"/>
                <a:gd name="connsiteX295" fmla="*/ 555818 w 1504950"/>
                <a:gd name="connsiteY295" fmla="*/ 198596 h 1152525"/>
                <a:gd name="connsiteX296" fmla="*/ 553913 w 1504950"/>
                <a:gd name="connsiteY296" fmla="*/ 203359 h 1152525"/>
                <a:gd name="connsiteX297" fmla="*/ 553913 w 1504950"/>
                <a:gd name="connsiteY297" fmla="*/ 204311 h 1152525"/>
                <a:gd name="connsiteX298" fmla="*/ 550103 w 1504950"/>
                <a:gd name="connsiteY298" fmla="*/ 211931 h 1152525"/>
                <a:gd name="connsiteX299" fmla="*/ 548198 w 1504950"/>
                <a:gd name="connsiteY299" fmla="*/ 217646 h 1152525"/>
                <a:gd name="connsiteX300" fmla="*/ 548198 w 1504950"/>
                <a:gd name="connsiteY300" fmla="*/ 221456 h 1152525"/>
                <a:gd name="connsiteX301" fmla="*/ 551055 w 1504950"/>
                <a:gd name="connsiteY301" fmla="*/ 230981 h 1152525"/>
                <a:gd name="connsiteX302" fmla="*/ 552960 w 1504950"/>
                <a:gd name="connsiteY302" fmla="*/ 258604 h 1152525"/>
                <a:gd name="connsiteX303" fmla="*/ 552960 w 1504950"/>
                <a:gd name="connsiteY303" fmla="*/ 264319 h 1152525"/>
                <a:gd name="connsiteX304" fmla="*/ 570105 w 1504950"/>
                <a:gd name="connsiteY304" fmla="*/ 258604 h 1152525"/>
                <a:gd name="connsiteX305" fmla="*/ 579630 w 1504950"/>
                <a:gd name="connsiteY305" fmla="*/ 253841 h 1152525"/>
                <a:gd name="connsiteX306" fmla="*/ 587250 w 1504950"/>
                <a:gd name="connsiteY306" fmla="*/ 253841 h 1152525"/>
                <a:gd name="connsiteX307" fmla="*/ 592965 w 1504950"/>
                <a:gd name="connsiteY307" fmla="*/ 263366 h 1152525"/>
                <a:gd name="connsiteX308" fmla="*/ 592013 w 1504950"/>
                <a:gd name="connsiteY308" fmla="*/ 269081 h 1152525"/>
                <a:gd name="connsiteX309" fmla="*/ 590108 w 1504950"/>
                <a:gd name="connsiteY309" fmla="*/ 271939 h 1152525"/>
                <a:gd name="connsiteX310" fmla="*/ 583440 w 1504950"/>
                <a:gd name="connsiteY310" fmla="*/ 278606 h 1152525"/>
                <a:gd name="connsiteX311" fmla="*/ 566295 w 1504950"/>
                <a:gd name="connsiteY311" fmla="*/ 290036 h 1152525"/>
                <a:gd name="connsiteX312" fmla="*/ 549150 w 1504950"/>
                <a:gd name="connsiteY312" fmla="*/ 302419 h 1152525"/>
                <a:gd name="connsiteX313" fmla="*/ 520575 w 1504950"/>
                <a:gd name="connsiteY313" fmla="*/ 328136 h 1152525"/>
                <a:gd name="connsiteX314" fmla="*/ 502478 w 1504950"/>
                <a:gd name="connsiteY314" fmla="*/ 346234 h 1152525"/>
                <a:gd name="connsiteX315" fmla="*/ 494858 w 1504950"/>
                <a:gd name="connsiteY315" fmla="*/ 353854 h 1152525"/>
                <a:gd name="connsiteX316" fmla="*/ 495810 w 1504950"/>
                <a:gd name="connsiteY316" fmla="*/ 353854 h 1152525"/>
                <a:gd name="connsiteX317" fmla="*/ 562485 w 1504950"/>
                <a:gd name="connsiteY317" fmla="*/ 337661 h 1152525"/>
                <a:gd name="connsiteX318" fmla="*/ 585345 w 1504950"/>
                <a:gd name="connsiteY318" fmla="*/ 327184 h 1152525"/>
                <a:gd name="connsiteX319" fmla="*/ 610110 w 1504950"/>
                <a:gd name="connsiteY319" fmla="*/ 308134 h 1152525"/>
                <a:gd name="connsiteX320" fmla="*/ 624398 w 1504950"/>
                <a:gd name="connsiteY320" fmla="*/ 289084 h 1152525"/>
                <a:gd name="connsiteX321" fmla="*/ 628208 w 1504950"/>
                <a:gd name="connsiteY321" fmla="*/ 282416 h 1152525"/>
                <a:gd name="connsiteX322" fmla="*/ 632970 w 1504950"/>
                <a:gd name="connsiteY322" fmla="*/ 257651 h 1152525"/>
                <a:gd name="connsiteX323" fmla="*/ 618683 w 1504950"/>
                <a:gd name="connsiteY323" fmla="*/ 212884 h 1152525"/>
                <a:gd name="connsiteX324" fmla="*/ 595823 w 1504950"/>
                <a:gd name="connsiteY324" fmla="*/ 190976 h 1152525"/>
                <a:gd name="connsiteX325" fmla="*/ 565343 w 1504950"/>
                <a:gd name="connsiteY325" fmla="*/ 175736 h 1152525"/>
                <a:gd name="connsiteX326" fmla="*/ 555818 w 1504950"/>
                <a:gd name="connsiteY326" fmla="*/ 171926 h 1152525"/>
                <a:gd name="connsiteX327" fmla="*/ 528195 w 1504950"/>
                <a:gd name="connsiteY327" fmla="*/ 163354 h 1152525"/>
                <a:gd name="connsiteX328" fmla="*/ 523433 w 1504950"/>
                <a:gd name="connsiteY328" fmla="*/ 162401 h 1152525"/>
                <a:gd name="connsiteX329" fmla="*/ 518670 w 1504950"/>
                <a:gd name="connsiteY329" fmla="*/ 161449 h 1152525"/>
                <a:gd name="connsiteX330" fmla="*/ 514860 w 1504950"/>
                <a:gd name="connsiteY330" fmla="*/ 161449 h 1152525"/>
                <a:gd name="connsiteX331" fmla="*/ 502478 w 1504950"/>
                <a:gd name="connsiteY331" fmla="*/ 159544 h 1152525"/>
                <a:gd name="connsiteX332" fmla="*/ 496763 w 1504950"/>
                <a:gd name="connsiteY332" fmla="*/ 160496 h 1152525"/>
                <a:gd name="connsiteX333" fmla="*/ 496763 w 1504950"/>
                <a:gd name="connsiteY333" fmla="*/ 160496 h 1152525"/>
                <a:gd name="connsiteX334" fmla="*/ 273878 w 1504950"/>
                <a:gd name="connsiteY334" fmla="*/ 309086 h 1152525"/>
                <a:gd name="connsiteX335" fmla="*/ 272925 w 1504950"/>
                <a:gd name="connsiteY335" fmla="*/ 336709 h 1152525"/>
                <a:gd name="connsiteX336" fmla="*/ 289118 w 1504950"/>
                <a:gd name="connsiteY336" fmla="*/ 367189 h 1152525"/>
                <a:gd name="connsiteX337" fmla="*/ 296738 w 1504950"/>
                <a:gd name="connsiteY337" fmla="*/ 373856 h 1152525"/>
                <a:gd name="connsiteX338" fmla="*/ 303405 w 1504950"/>
                <a:gd name="connsiteY338" fmla="*/ 376714 h 1152525"/>
                <a:gd name="connsiteX339" fmla="*/ 307215 w 1504950"/>
                <a:gd name="connsiteY339" fmla="*/ 378619 h 1152525"/>
                <a:gd name="connsiteX340" fmla="*/ 309120 w 1504950"/>
                <a:gd name="connsiteY340" fmla="*/ 379571 h 1152525"/>
                <a:gd name="connsiteX341" fmla="*/ 312930 w 1504950"/>
                <a:gd name="connsiteY341" fmla="*/ 379571 h 1152525"/>
                <a:gd name="connsiteX342" fmla="*/ 311025 w 1504950"/>
                <a:gd name="connsiteY342" fmla="*/ 369094 h 1152525"/>
                <a:gd name="connsiteX343" fmla="*/ 306263 w 1504950"/>
                <a:gd name="connsiteY343" fmla="*/ 353854 h 1152525"/>
                <a:gd name="connsiteX344" fmla="*/ 306263 w 1504950"/>
                <a:gd name="connsiteY344" fmla="*/ 350044 h 1152525"/>
                <a:gd name="connsiteX345" fmla="*/ 311025 w 1504950"/>
                <a:gd name="connsiteY345" fmla="*/ 346234 h 1152525"/>
                <a:gd name="connsiteX346" fmla="*/ 321503 w 1504950"/>
                <a:gd name="connsiteY346" fmla="*/ 346234 h 1152525"/>
                <a:gd name="connsiteX347" fmla="*/ 324360 w 1504950"/>
                <a:gd name="connsiteY347" fmla="*/ 347186 h 1152525"/>
                <a:gd name="connsiteX348" fmla="*/ 335790 w 1504950"/>
                <a:gd name="connsiteY348" fmla="*/ 355759 h 1152525"/>
                <a:gd name="connsiteX349" fmla="*/ 346268 w 1504950"/>
                <a:gd name="connsiteY349" fmla="*/ 367189 h 1152525"/>
                <a:gd name="connsiteX350" fmla="*/ 353888 w 1504950"/>
                <a:gd name="connsiteY350" fmla="*/ 378619 h 1152525"/>
                <a:gd name="connsiteX351" fmla="*/ 356745 w 1504950"/>
                <a:gd name="connsiteY351" fmla="*/ 382429 h 1152525"/>
                <a:gd name="connsiteX352" fmla="*/ 398655 w 1504950"/>
                <a:gd name="connsiteY352" fmla="*/ 396716 h 1152525"/>
                <a:gd name="connsiteX353" fmla="*/ 409133 w 1504950"/>
                <a:gd name="connsiteY353" fmla="*/ 398621 h 1152525"/>
                <a:gd name="connsiteX354" fmla="*/ 415800 w 1504950"/>
                <a:gd name="connsiteY354" fmla="*/ 399574 h 1152525"/>
                <a:gd name="connsiteX355" fmla="*/ 414848 w 1504950"/>
                <a:gd name="connsiteY355" fmla="*/ 390049 h 1152525"/>
                <a:gd name="connsiteX356" fmla="*/ 410085 w 1504950"/>
                <a:gd name="connsiteY356" fmla="*/ 378619 h 1152525"/>
                <a:gd name="connsiteX357" fmla="*/ 398655 w 1504950"/>
                <a:gd name="connsiteY357" fmla="*/ 366236 h 1152525"/>
                <a:gd name="connsiteX358" fmla="*/ 380558 w 1504950"/>
                <a:gd name="connsiteY358" fmla="*/ 353854 h 1152525"/>
                <a:gd name="connsiteX359" fmla="*/ 343410 w 1504950"/>
                <a:gd name="connsiteY359" fmla="*/ 334804 h 1152525"/>
                <a:gd name="connsiteX360" fmla="*/ 335790 w 1504950"/>
                <a:gd name="connsiteY360" fmla="*/ 331946 h 1152525"/>
                <a:gd name="connsiteX361" fmla="*/ 330075 w 1504950"/>
                <a:gd name="connsiteY361" fmla="*/ 329089 h 1152525"/>
                <a:gd name="connsiteX362" fmla="*/ 317693 w 1504950"/>
                <a:gd name="connsiteY362" fmla="*/ 324326 h 1152525"/>
                <a:gd name="connsiteX363" fmla="*/ 289118 w 1504950"/>
                <a:gd name="connsiteY363" fmla="*/ 313849 h 1152525"/>
                <a:gd name="connsiteX364" fmla="*/ 273878 w 1504950"/>
                <a:gd name="connsiteY364" fmla="*/ 309086 h 1152525"/>
                <a:gd name="connsiteX365" fmla="*/ 273878 w 1504950"/>
                <a:gd name="connsiteY365" fmla="*/ 309086 h 1152525"/>
                <a:gd name="connsiteX366" fmla="*/ 273878 w 1504950"/>
                <a:gd name="connsiteY366" fmla="*/ 309086 h 1152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</a:cxnLst>
              <a:rect l="l" t="t" r="r" b="b"/>
              <a:pathLst>
                <a:path w="1504950" h="1152525">
                  <a:moveTo>
                    <a:pt x="614873" y="7144"/>
                  </a:moveTo>
                  <a:cubicBezTo>
                    <a:pt x="617730" y="7144"/>
                    <a:pt x="619635" y="7144"/>
                    <a:pt x="621540" y="8096"/>
                  </a:cubicBezTo>
                  <a:cubicBezTo>
                    <a:pt x="623445" y="9049"/>
                    <a:pt x="624398" y="10001"/>
                    <a:pt x="626303" y="10954"/>
                  </a:cubicBezTo>
                  <a:cubicBezTo>
                    <a:pt x="628208" y="12859"/>
                    <a:pt x="630113" y="14764"/>
                    <a:pt x="631065" y="16669"/>
                  </a:cubicBezTo>
                  <a:cubicBezTo>
                    <a:pt x="633923" y="21431"/>
                    <a:pt x="638685" y="24289"/>
                    <a:pt x="643448" y="27146"/>
                  </a:cubicBezTo>
                  <a:lnTo>
                    <a:pt x="645353" y="26194"/>
                  </a:lnTo>
                  <a:lnTo>
                    <a:pt x="646305" y="25241"/>
                  </a:lnTo>
                  <a:cubicBezTo>
                    <a:pt x="647258" y="24289"/>
                    <a:pt x="648210" y="22384"/>
                    <a:pt x="649163" y="21431"/>
                  </a:cubicBezTo>
                  <a:cubicBezTo>
                    <a:pt x="652973" y="16669"/>
                    <a:pt x="656783" y="12859"/>
                    <a:pt x="662498" y="10954"/>
                  </a:cubicBezTo>
                  <a:cubicBezTo>
                    <a:pt x="664403" y="10001"/>
                    <a:pt x="667260" y="10001"/>
                    <a:pt x="670118" y="10954"/>
                  </a:cubicBezTo>
                  <a:cubicBezTo>
                    <a:pt x="671070" y="10954"/>
                    <a:pt x="671070" y="10954"/>
                    <a:pt x="672023" y="10954"/>
                  </a:cubicBezTo>
                  <a:cubicBezTo>
                    <a:pt x="674880" y="11906"/>
                    <a:pt x="676785" y="13811"/>
                    <a:pt x="677738" y="15716"/>
                  </a:cubicBezTo>
                  <a:cubicBezTo>
                    <a:pt x="678690" y="16669"/>
                    <a:pt x="678690" y="18574"/>
                    <a:pt x="678690" y="20479"/>
                  </a:cubicBezTo>
                  <a:cubicBezTo>
                    <a:pt x="678690" y="24289"/>
                    <a:pt x="677738" y="27146"/>
                    <a:pt x="676785" y="30004"/>
                  </a:cubicBezTo>
                  <a:lnTo>
                    <a:pt x="670118" y="47149"/>
                  </a:lnTo>
                  <a:cubicBezTo>
                    <a:pt x="670118" y="48101"/>
                    <a:pt x="669165" y="48101"/>
                    <a:pt x="669165" y="49054"/>
                  </a:cubicBezTo>
                  <a:cubicBezTo>
                    <a:pt x="668213" y="51911"/>
                    <a:pt x="667260" y="54769"/>
                    <a:pt x="666308" y="56674"/>
                  </a:cubicBezTo>
                  <a:cubicBezTo>
                    <a:pt x="662498" y="64294"/>
                    <a:pt x="656783" y="70961"/>
                    <a:pt x="651068" y="77629"/>
                  </a:cubicBezTo>
                  <a:cubicBezTo>
                    <a:pt x="646305" y="85249"/>
                    <a:pt x="641543" y="91916"/>
                    <a:pt x="638685" y="99536"/>
                  </a:cubicBezTo>
                  <a:cubicBezTo>
                    <a:pt x="637733" y="102394"/>
                    <a:pt x="636780" y="105251"/>
                    <a:pt x="635828" y="108109"/>
                  </a:cubicBezTo>
                  <a:cubicBezTo>
                    <a:pt x="634875" y="110966"/>
                    <a:pt x="633923" y="114776"/>
                    <a:pt x="633923" y="117634"/>
                  </a:cubicBezTo>
                  <a:cubicBezTo>
                    <a:pt x="633923" y="125254"/>
                    <a:pt x="632970" y="130016"/>
                    <a:pt x="632970" y="136684"/>
                  </a:cubicBezTo>
                  <a:cubicBezTo>
                    <a:pt x="632970" y="133826"/>
                    <a:pt x="632970" y="135731"/>
                    <a:pt x="632970" y="137636"/>
                  </a:cubicBezTo>
                  <a:cubicBezTo>
                    <a:pt x="632970" y="141446"/>
                    <a:pt x="632018" y="145256"/>
                    <a:pt x="631065" y="150019"/>
                  </a:cubicBezTo>
                  <a:cubicBezTo>
                    <a:pt x="630113" y="151924"/>
                    <a:pt x="629160" y="153829"/>
                    <a:pt x="629160" y="154781"/>
                  </a:cubicBezTo>
                  <a:cubicBezTo>
                    <a:pt x="628208" y="157639"/>
                    <a:pt x="627255" y="161449"/>
                    <a:pt x="626303" y="164306"/>
                  </a:cubicBezTo>
                  <a:cubicBezTo>
                    <a:pt x="625350" y="165259"/>
                    <a:pt x="625350" y="166211"/>
                    <a:pt x="624398" y="167164"/>
                  </a:cubicBezTo>
                  <a:lnTo>
                    <a:pt x="629160" y="172879"/>
                  </a:lnTo>
                  <a:cubicBezTo>
                    <a:pt x="630113" y="174784"/>
                    <a:pt x="631065" y="176689"/>
                    <a:pt x="632970" y="178594"/>
                  </a:cubicBezTo>
                  <a:cubicBezTo>
                    <a:pt x="634875" y="181451"/>
                    <a:pt x="636780" y="183356"/>
                    <a:pt x="639638" y="185261"/>
                  </a:cubicBezTo>
                  <a:cubicBezTo>
                    <a:pt x="641543" y="188119"/>
                    <a:pt x="644400" y="190024"/>
                    <a:pt x="648210" y="191929"/>
                  </a:cubicBezTo>
                  <a:cubicBezTo>
                    <a:pt x="649163" y="192881"/>
                    <a:pt x="651068" y="193834"/>
                    <a:pt x="652020" y="194786"/>
                  </a:cubicBezTo>
                  <a:cubicBezTo>
                    <a:pt x="653925" y="195739"/>
                    <a:pt x="656783" y="195739"/>
                    <a:pt x="658688" y="195739"/>
                  </a:cubicBezTo>
                  <a:cubicBezTo>
                    <a:pt x="662498" y="195739"/>
                    <a:pt x="665355" y="195739"/>
                    <a:pt x="669165" y="194786"/>
                  </a:cubicBezTo>
                  <a:cubicBezTo>
                    <a:pt x="672975" y="193834"/>
                    <a:pt x="675833" y="192881"/>
                    <a:pt x="678690" y="191929"/>
                  </a:cubicBezTo>
                  <a:cubicBezTo>
                    <a:pt x="678690" y="191929"/>
                    <a:pt x="680595" y="190976"/>
                    <a:pt x="681548" y="190976"/>
                  </a:cubicBezTo>
                  <a:cubicBezTo>
                    <a:pt x="682500" y="190024"/>
                    <a:pt x="684405" y="190024"/>
                    <a:pt x="686310" y="189071"/>
                  </a:cubicBezTo>
                  <a:cubicBezTo>
                    <a:pt x="687263" y="188119"/>
                    <a:pt x="689168" y="187166"/>
                    <a:pt x="691073" y="186214"/>
                  </a:cubicBezTo>
                  <a:cubicBezTo>
                    <a:pt x="692978" y="185261"/>
                    <a:pt x="694883" y="183356"/>
                    <a:pt x="696788" y="182404"/>
                  </a:cubicBezTo>
                  <a:cubicBezTo>
                    <a:pt x="699645" y="180499"/>
                    <a:pt x="700598" y="179546"/>
                    <a:pt x="702503" y="177641"/>
                  </a:cubicBezTo>
                  <a:cubicBezTo>
                    <a:pt x="703455" y="177641"/>
                    <a:pt x="704408" y="175736"/>
                    <a:pt x="706313" y="173831"/>
                  </a:cubicBezTo>
                  <a:cubicBezTo>
                    <a:pt x="709170" y="170974"/>
                    <a:pt x="712028" y="169069"/>
                    <a:pt x="713933" y="166211"/>
                  </a:cubicBezTo>
                  <a:cubicBezTo>
                    <a:pt x="719648" y="159544"/>
                    <a:pt x="724410" y="151924"/>
                    <a:pt x="728220" y="144304"/>
                  </a:cubicBezTo>
                  <a:cubicBezTo>
                    <a:pt x="729173" y="143351"/>
                    <a:pt x="730125" y="141446"/>
                    <a:pt x="730125" y="139541"/>
                  </a:cubicBezTo>
                  <a:cubicBezTo>
                    <a:pt x="731078" y="137636"/>
                    <a:pt x="731078" y="135731"/>
                    <a:pt x="732030" y="133826"/>
                  </a:cubicBezTo>
                  <a:cubicBezTo>
                    <a:pt x="733935" y="128111"/>
                    <a:pt x="735840" y="122396"/>
                    <a:pt x="737745" y="116681"/>
                  </a:cubicBezTo>
                  <a:cubicBezTo>
                    <a:pt x="738698" y="113824"/>
                    <a:pt x="740603" y="111919"/>
                    <a:pt x="742508" y="110014"/>
                  </a:cubicBezTo>
                  <a:cubicBezTo>
                    <a:pt x="743460" y="109061"/>
                    <a:pt x="744413" y="108109"/>
                    <a:pt x="744413" y="107156"/>
                  </a:cubicBezTo>
                  <a:cubicBezTo>
                    <a:pt x="745365" y="105251"/>
                    <a:pt x="747270" y="103346"/>
                    <a:pt x="749175" y="102394"/>
                  </a:cubicBezTo>
                  <a:cubicBezTo>
                    <a:pt x="751080" y="101441"/>
                    <a:pt x="752985" y="99536"/>
                    <a:pt x="753938" y="98584"/>
                  </a:cubicBezTo>
                  <a:cubicBezTo>
                    <a:pt x="755843" y="97631"/>
                    <a:pt x="757748" y="96679"/>
                    <a:pt x="760605" y="97631"/>
                  </a:cubicBezTo>
                  <a:cubicBezTo>
                    <a:pt x="761558" y="97631"/>
                    <a:pt x="761558" y="97631"/>
                    <a:pt x="762510" y="97631"/>
                  </a:cubicBezTo>
                  <a:cubicBezTo>
                    <a:pt x="763463" y="98584"/>
                    <a:pt x="764415" y="98584"/>
                    <a:pt x="764415" y="98584"/>
                  </a:cubicBezTo>
                  <a:cubicBezTo>
                    <a:pt x="765368" y="99536"/>
                    <a:pt x="765368" y="99536"/>
                    <a:pt x="766320" y="100489"/>
                  </a:cubicBezTo>
                  <a:cubicBezTo>
                    <a:pt x="767273" y="102394"/>
                    <a:pt x="767273" y="103346"/>
                    <a:pt x="767273" y="103346"/>
                  </a:cubicBezTo>
                  <a:cubicBezTo>
                    <a:pt x="767273" y="103346"/>
                    <a:pt x="768225" y="104299"/>
                    <a:pt x="768225" y="105251"/>
                  </a:cubicBezTo>
                  <a:cubicBezTo>
                    <a:pt x="767273" y="107156"/>
                    <a:pt x="767273" y="109061"/>
                    <a:pt x="766320" y="111919"/>
                  </a:cubicBezTo>
                  <a:cubicBezTo>
                    <a:pt x="764415" y="120491"/>
                    <a:pt x="761558" y="130016"/>
                    <a:pt x="757748" y="138589"/>
                  </a:cubicBezTo>
                  <a:lnTo>
                    <a:pt x="753938" y="149066"/>
                  </a:lnTo>
                  <a:cubicBezTo>
                    <a:pt x="752985" y="151924"/>
                    <a:pt x="752985" y="155734"/>
                    <a:pt x="753938" y="158591"/>
                  </a:cubicBezTo>
                  <a:cubicBezTo>
                    <a:pt x="753938" y="159544"/>
                    <a:pt x="754890" y="160496"/>
                    <a:pt x="755843" y="161449"/>
                  </a:cubicBezTo>
                  <a:cubicBezTo>
                    <a:pt x="756795" y="162401"/>
                    <a:pt x="758700" y="163354"/>
                    <a:pt x="759653" y="164306"/>
                  </a:cubicBezTo>
                  <a:cubicBezTo>
                    <a:pt x="761558" y="165259"/>
                    <a:pt x="762510" y="165259"/>
                    <a:pt x="764415" y="165259"/>
                  </a:cubicBezTo>
                  <a:cubicBezTo>
                    <a:pt x="767273" y="165259"/>
                    <a:pt x="769178" y="165259"/>
                    <a:pt x="772035" y="165259"/>
                  </a:cubicBezTo>
                  <a:cubicBezTo>
                    <a:pt x="774893" y="164306"/>
                    <a:pt x="777750" y="163354"/>
                    <a:pt x="781560" y="162401"/>
                  </a:cubicBezTo>
                  <a:cubicBezTo>
                    <a:pt x="788228" y="159544"/>
                    <a:pt x="793943" y="157639"/>
                    <a:pt x="800610" y="153829"/>
                  </a:cubicBezTo>
                  <a:cubicBezTo>
                    <a:pt x="805373" y="150971"/>
                    <a:pt x="811088" y="149066"/>
                    <a:pt x="816803" y="147161"/>
                  </a:cubicBezTo>
                  <a:cubicBezTo>
                    <a:pt x="817755" y="146209"/>
                    <a:pt x="819660" y="146209"/>
                    <a:pt x="820613" y="147161"/>
                  </a:cubicBezTo>
                  <a:cubicBezTo>
                    <a:pt x="821565" y="148114"/>
                    <a:pt x="822518" y="149066"/>
                    <a:pt x="823470" y="149066"/>
                  </a:cubicBezTo>
                  <a:cubicBezTo>
                    <a:pt x="824423" y="150019"/>
                    <a:pt x="825375" y="150019"/>
                    <a:pt x="825375" y="150971"/>
                  </a:cubicBezTo>
                  <a:cubicBezTo>
                    <a:pt x="825375" y="152876"/>
                    <a:pt x="826328" y="153829"/>
                    <a:pt x="825375" y="155734"/>
                  </a:cubicBezTo>
                  <a:cubicBezTo>
                    <a:pt x="825375" y="157639"/>
                    <a:pt x="824423" y="158591"/>
                    <a:pt x="823470" y="160496"/>
                  </a:cubicBezTo>
                  <a:cubicBezTo>
                    <a:pt x="823470" y="160496"/>
                    <a:pt x="823470" y="161449"/>
                    <a:pt x="823470" y="161449"/>
                  </a:cubicBezTo>
                  <a:cubicBezTo>
                    <a:pt x="822518" y="163354"/>
                    <a:pt x="821565" y="164306"/>
                    <a:pt x="821565" y="166211"/>
                  </a:cubicBezTo>
                  <a:cubicBezTo>
                    <a:pt x="821565" y="166211"/>
                    <a:pt x="821565" y="166211"/>
                    <a:pt x="821565" y="167164"/>
                  </a:cubicBezTo>
                  <a:cubicBezTo>
                    <a:pt x="821565" y="168116"/>
                    <a:pt x="821565" y="169069"/>
                    <a:pt x="820613" y="170021"/>
                  </a:cubicBezTo>
                  <a:cubicBezTo>
                    <a:pt x="819660" y="170974"/>
                    <a:pt x="818708" y="171926"/>
                    <a:pt x="817755" y="172879"/>
                  </a:cubicBezTo>
                  <a:cubicBezTo>
                    <a:pt x="816803" y="174784"/>
                    <a:pt x="815850" y="175736"/>
                    <a:pt x="814898" y="177641"/>
                  </a:cubicBezTo>
                  <a:cubicBezTo>
                    <a:pt x="813945" y="178594"/>
                    <a:pt x="812040" y="180499"/>
                    <a:pt x="811088" y="181451"/>
                  </a:cubicBezTo>
                  <a:cubicBezTo>
                    <a:pt x="809183" y="183356"/>
                    <a:pt x="806325" y="185261"/>
                    <a:pt x="803468" y="187166"/>
                  </a:cubicBezTo>
                  <a:cubicBezTo>
                    <a:pt x="799658" y="189071"/>
                    <a:pt x="795848" y="191929"/>
                    <a:pt x="792038" y="191929"/>
                  </a:cubicBezTo>
                  <a:cubicBezTo>
                    <a:pt x="788228" y="192881"/>
                    <a:pt x="783465" y="193834"/>
                    <a:pt x="779655" y="194786"/>
                  </a:cubicBezTo>
                  <a:cubicBezTo>
                    <a:pt x="777750" y="194786"/>
                    <a:pt x="777750" y="194786"/>
                    <a:pt x="775845" y="195739"/>
                  </a:cubicBezTo>
                  <a:cubicBezTo>
                    <a:pt x="772988" y="195739"/>
                    <a:pt x="770130" y="195739"/>
                    <a:pt x="767273" y="195739"/>
                  </a:cubicBezTo>
                  <a:cubicBezTo>
                    <a:pt x="763463" y="195739"/>
                    <a:pt x="760605" y="196691"/>
                    <a:pt x="756795" y="196691"/>
                  </a:cubicBezTo>
                  <a:cubicBezTo>
                    <a:pt x="753938" y="197644"/>
                    <a:pt x="750128" y="196691"/>
                    <a:pt x="747270" y="197644"/>
                  </a:cubicBezTo>
                  <a:cubicBezTo>
                    <a:pt x="745365" y="198596"/>
                    <a:pt x="741555" y="199549"/>
                    <a:pt x="739650" y="199549"/>
                  </a:cubicBezTo>
                  <a:cubicBezTo>
                    <a:pt x="736793" y="199549"/>
                    <a:pt x="733935" y="200501"/>
                    <a:pt x="732030" y="201454"/>
                  </a:cubicBezTo>
                  <a:cubicBezTo>
                    <a:pt x="729173" y="202406"/>
                    <a:pt x="726315" y="202406"/>
                    <a:pt x="723458" y="203359"/>
                  </a:cubicBezTo>
                  <a:cubicBezTo>
                    <a:pt x="714885" y="206216"/>
                    <a:pt x="706313" y="209074"/>
                    <a:pt x="698693" y="213836"/>
                  </a:cubicBezTo>
                  <a:cubicBezTo>
                    <a:pt x="689168" y="218599"/>
                    <a:pt x="681548" y="226219"/>
                    <a:pt x="674880" y="234791"/>
                  </a:cubicBezTo>
                  <a:cubicBezTo>
                    <a:pt x="673928" y="237649"/>
                    <a:pt x="672975" y="239554"/>
                    <a:pt x="671070" y="241459"/>
                  </a:cubicBezTo>
                  <a:cubicBezTo>
                    <a:pt x="670118" y="244316"/>
                    <a:pt x="669165" y="247174"/>
                    <a:pt x="668213" y="249079"/>
                  </a:cubicBezTo>
                  <a:cubicBezTo>
                    <a:pt x="667260" y="253841"/>
                    <a:pt x="667260" y="258604"/>
                    <a:pt x="666308" y="263366"/>
                  </a:cubicBezTo>
                  <a:cubicBezTo>
                    <a:pt x="665355" y="268129"/>
                    <a:pt x="665355" y="272891"/>
                    <a:pt x="664403" y="277654"/>
                  </a:cubicBezTo>
                  <a:cubicBezTo>
                    <a:pt x="664403" y="279559"/>
                    <a:pt x="663450" y="281464"/>
                    <a:pt x="663450" y="283369"/>
                  </a:cubicBezTo>
                  <a:cubicBezTo>
                    <a:pt x="662498" y="287179"/>
                    <a:pt x="661545" y="290989"/>
                    <a:pt x="659640" y="294799"/>
                  </a:cubicBezTo>
                  <a:cubicBezTo>
                    <a:pt x="659640" y="295751"/>
                    <a:pt x="658688" y="296704"/>
                    <a:pt x="658688" y="297656"/>
                  </a:cubicBezTo>
                  <a:cubicBezTo>
                    <a:pt x="652973" y="310991"/>
                    <a:pt x="644400" y="323374"/>
                    <a:pt x="633923" y="332899"/>
                  </a:cubicBezTo>
                  <a:lnTo>
                    <a:pt x="622493" y="342424"/>
                  </a:lnTo>
                  <a:lnTo>
                    <a:pt x="610110" y="350996"/>
                  </a:lnTo>
                  <a:cubicBezTo>
                    <a:pt x="599633" y="357664"/>
                    <a:pt x="588203" y="363379"/>
                    <a:pt x="574868" y="367189"/>
                  </a:cubicBezTo>
                  <a:cubicBezTo>
                    <a:pt x="569153" y="369094"/>
                    <a:pt x="561533" y="370999"/>
                    <a:pt x="552008" y="373856"/>
                  </a:cubicBezTo>
                  <a:cubicBezTo>
                    <a:pt x="497715" y="391001"/>
                    <a:pt x="490095" y="405289"/>
                    <a:pt x="470093" y="412909"/>
                  </a:cubicBezTo>
                  <a:lnTo>
                    <a:pt x="468188" y="411004"/>
                  </a:lnTo>
                  <a:cubicBezTo>
                    <a:pt x="467235" y="415766"/>
                    <a:pt x="467235" y="417671"/>
                    <a:pt x="468188" y="418624"/>
                  </a:cubicBezTo>
                  <a:cubicBezTo>
                    <a:pt x="471998" y="421481"/>
                    <a:pt x="501525" y="497681"/>
                    <a:pt x="513908" y="537686"/>
                  </a:cubicBezTo>
                  <a:cubicBezTo>
                    <a:pt x="534863" y="608171"/>
                    <a:pt x="559628" y="635794"/>
                    <a:pt x="600585" y="638651"/>
                  </a:cubicBezTo>
                  <a:cubicBezTo>
                    <a:pt x="623445" y="639604"/>
                    <a:pt x="662498" y="666274"/>
                    <a:pt x="680595" y="693896"/>
                  </a:cubicBezTo>
                  <a:cubicBezTo>
                    <a:pt x="688215" y="706279"/>
                    <a:pt x="744413" y="720566"/>
                    <a:pt x="793943" y="722471"/>
                  </a:cubicBezTo>
                  <a:cubicBezTo>
                    <a:pt x="811088" y="723424"/>
                    <a:pt x="828233" y="725329"/>
                    <a:pt x="831090" y="727234"/>
                  </a:cubicBezTo>
                  <a:cubicBezTo>
                    <a:pt x="833948" y="728186"/>
                    <a:pt x="865380" y="730091"/>
                    <a:pt x="899670" y="731044"/>
                  </a:cubicBezTo>
                  <a:cubicBezTo>
                    <a:pt x="934913" y="731996"/>
                    <a:pt x="980633" y="734854"/>
                    <a:pt x="1002540" y="736759"/>
                  </a:cubicBezTo>
                  <a:cubicBezTo>
                    <a:pt x="1024448" y="738664"/>
                    <a:pt x="1046355" y="739616"/>
                    <a:pt x="1051118" y="738664"/>
                  </a:cubicBezTo>
                  <a:cubicBezTo>
                    <a:pt x="1064453" y="735806"/>
                    <a:pt x="1078740" y="718661"/>
                    <a:pt x="1096838" y="681514"/>
                  </a:cubicBezTo>
                  <a:cubicBezTo>
                    <a:pt x="1106363" y="662464"/>
                    <a:pt x="1118745" y="645319"/>
                    <a:pt x="1126365" y="639604"/>
                  </a:cubicBezTo>
                  <a:cubicBezTo>
                    <a:pt x="1147320" y="624364"/>
                    <a:pt x="1193040" y="608171"/>
                    <a:pt x="1199708" y="612934"/>
                  </a:cubicBezTo>
                  <a:cubicBezTo>
                    <a:pt x="1208280" y="618649"/>
                    <a:pt x="1205423" y="623411"/>
                    <a:pt x="1183515" y="639604"/>
                  </a:cubicBezTo>
                  <a:cubicBezTo>
                    <a:pt x="1162560" y="654844"/>
                    <a:pt x="1145415" y="680561"/>
                    <a:pt x="1148273" y="692944"/>
                  </a:cubicBezTo>
                  <a:cubicBezTo>
                    <a:pt x="1149225" y="697706"/>
                    <a:pt x="1147320" y="704374"/>
                    <a:pt x="1143510" y="708184"/>
                  </a:cubicBezTo>
                  <a:cubicBezTo>
                    <a:pt x="1125413" y="726281"/>
                    <a:pt x="1124460" y="740569"/>
                    <a:pt x="1135890" y="781526"/>
                  </a:cubicBezTo>
                  <a:cubicBezTo>
                    <a:pt x="1147320" y="818674"/>
                    <a:pt x="1147320" y="819626"/>
                    <a:pt x="1137795" y="853916"/>
                  </a:cubicBezTo>
                  <a:cubicBezTo>
                    <a:pt x="1125413" y="897731"/>
                    <a:pt x="1129223" y="918686"/>
                    <a:pt x="1153035" y="935831"/>
                  </a:cubicBezTo>
                  <a:cubicBezTo>
                    <a:pt x="1170180" y="948214"/>
                    <a:pt x="1213043" y="957739"/>
                    <a:pt x="1241618" y="954881"/>
                  </a:cubicBezTo>
                  <a:cubicBezTo>
                    <a:pt x="1254000" y="953929"/>
                    <a:pt x="1259715" y="956786"/>
                    <a:pt x="1278765" y="977741"/>
                  </a:cubicBezTo>
                  <a:cubicBezTo>
                    <a:pt x="1291148" y="991076"/>
                    <a:pt x="1310198" y="1008221"/>
                    <a:pt x="1320675" y="1014889"/>
                  </a:cubicBezTo>
                  <a:cubicBezTo>
                    <a:pt x="1349250" y="1032986"/>
                    <a:pt x="1416878" y="1060609"/>
                    <a:pt x="1428308" y="1057751"/>
                  </a:cubicBezTo>
                  <a:cubicBezTo>
                    <a:pt x="1434023" y="1056799"/>
                    <a:pt x="1445453" y="1058704"/>
                    <a:pt x="1454978" y="1061561"/>
                  </a:cubicBezTo>
                  <a:cubicBezTo>
                    <a:pt x="1474028" y="1068229"/>
                    <a:pt x="1503555" y="1091089"/>
                    <a:pt x="1499745" y="1095851"/>
                  </a:cubicBezTo>
                  <a:cubicBezTo>
                    <a:pt x="1498793" y="1097756"/>
                    <a:pt x="1488315" y="1100614"/>
                    <a:pt x="1476885" y="1103471"/>
                  </a:cubicBezTo>
                  <a:lnTo>
                    <a:pt x="1456883" y="1107281"/>
                  </a:lnTo>
                  <a:lnTo>
                    <a:pt x="1463550" y="1123474"/>
                  </a:lnTo>
                  <a:cubicBezTo>
                    <a:pt x="1470218" y="1139666"/>
                    <a:pt x="1470218" y="1140619"/>
                    <a:pt x="1457835" y="1144429"/>
                  </a:cubicBezTo>
                  <a:cubicBezTo>
                    <a:pt x="1451168" y="1147286"/>
                    <a:pt x="1442595" y="1148239"/>
                    <a:pt x="1438785" y="1148239"/>
                  </a:cubicBezTo>
                  <a:cubicBezTo>
                    <a:pt x="1434975" y="1148239"/>
                    <a:pt x="1430213" y="1148239"/>
                    <a:pt x="1428308" y="1149191"/>
                  </a:cubicBezTo>
                  <a:cubicBezTo>
                    <a:pt x="1426403" y="1149191"/>
                    <a:pt x="1418783" y="1146334"/>
                    <a:pt x="1411163" y="1142524"/>
                  </a:cubicBezTo>
                  <a:cubicBezTo>
                    <a:pt x="1403543" y="1138714"/>
                    <a:pt x="1390208" y="1132046"/>
                    <a:pt x="1381635" y="1128236"/>
                  </a:cubicBezTo>
                  <a:cubicBezTo>
                    <a:pt x="1352108" y="1116806"/>
                    <a:pt x="1307340" y="1088231"/>
                    <a:pt x="1298768" y="1075849"/>
                  </a:cubicBezTo>
                  <a:cubicBezTo>
                    <a:pt x="1294005" y="1069181"/>
                    <a:pt x="1274955" y="1056799"/>
                    <a:pt x="1256858" y="1047274"/>
                  </a:cubicBezTo>
                  <a:cubicBezTo>
                    <a:pt x="1225425" y="1031081"/>
                    <a:pt x="1223520" y="1030129"/>
                    <a:pt x="1179705" y="1032986"/>
                  </a:cubicBezTo>
                  <a:cubicBezTo>
                    <a:pt x="1154940" y="1034891"/>
                    <a:pt x="1124460" y="1036796"/>
                    <a:pt x="1113030" y="1038701"/>
                  </a:cubicBezTo>
                  <a:cubicBezTo>
                    <a:pt x="1040640" y="1046321"/>
                    <a:pt x="1010160" y="1036796"/>
                    <a:pt x="972060" y="992981"/>
                  </a:cubicBezTo>
                  <a:cubicBezTo>
                    <a:pt x="937770" y="952976"/>
                    <a:pt x="909195" y="944404"/>
                    <a:pt x="840615" y="952024"/>
                  </a:cubicBezTo>
                  <a:cubicBezTo>
                    <a:pt x="814898" y="954881"/>
                    <a:pt x="792038" y="959644"/>
                    <a:pt x="789180" y="961549"/>
                  </a:cubicBezTo>
                  <a:cubicBezTo>
                    <a:pt x="786323" y="963454"/>
                    <a:pt x="778703" y="965359"/>
                    <a:pt x="772988" y="966311"/>
                  </a:cubicBezTo>
                  <a:cubicBezTo>
                    <a:pt x="757748" y="968216"/>
                    <a:pt x="710123" y="964406"/>
                    <a:pt x="696788" y="960596"/>
                  </a:cubicBezTo>
                  <a:cubicBezTo>
                    <a:pt x="674880" y="954881"/>
                    <a:pt x="597728" y="932974"/>
                    <a:pt x="572963" y="925354"/>
                  </a:cubicBezTo>
                  <a:cubicBezTo>
                    <a:pt x="558675" y="921544"/>
                    <a:pt x="543435" y="917734"/>
                    <a:pt x="539625" y="916781"/>
                  </a:cubicBezTo>
                  <a:cubicBezTo>
                    <a:pt x="535815" y="915829"/>
                    <a:pt x="526290" y="912971"/>
                    <a:pt x="519623" y="910114"/>
                  </a:cubicBezTo>
                  <a:cubicBezTo>
                    <a:pt x="512003" y="907256"/>
                    <a:pt x="494858" y="908209"/>
                    <a:pt x="475808" y="911066"/>
                  </a:cubicBezTo>
                  <a:cubicBezTo>
                    <a:pt x="443423" y="916781"/>
                    <a:pt x="420563" y="912971"/>
                    <a:pt x="364365" y="894874"/>
                  </a:cubicBezTo>
                  <a:cubicBezTo>
                    <a:pt x="308168" y="875824"/>
                    <a:pt x="278640" y="883444"/>
                    <a:pt x="221490" y="929164"/>
                  </a:cubicBezTo>
                  <a:cubicBezTo>
                    <a:pt x="199583" y="947261"/>
                    <a:pt x="179580" y="961549"/>
                    <a:pt x="176723" y="961549"/>
                  </a:cubicBezTo>
                  <a:cubicBezTo>
                    <a:pt x="173865" y="962501"/>
                    <a:pt x="164340" y="972026"/>
                    <a:pt x="153863" y="984409"/>
                  </a:cubicBezTo>
                  <a:cubicBezTo>
                    <a:pt x="136718" y="1005364"/>
                    <a:pt x="134813" y="1006316"/>
                    <a:pt x="102428" y="1012984"/>
                  </a:cubicBezTo>
                  <a:lnTo>
                    <a:pt x="69090" y="1019651"/>
                  </a:lnTo>
                  <a:lnTo>
                    <a:pt x="85283" y="995839"/>
                  </a:lnTo>
                  <a:cubicBezTo>
                    <a:pt x="93855" y="982504"/>
                    <a:pt x="106238" y="970121"/>
                    <a:pt x="111000" y="967264"/>
                  </a:cubicBezTo>
                  <a:cubicBezTo>
                    <a:pt x="115763" y="964406"/>
                    <a:pt x="125288" y="954881"/>
                    <a:pt x="132908" y="945356"/>
                  </a:cubicBezTo>
                  <a:cubicBezTo>
                    <a:pt x="140528" y="935831"/>
                    <a:pt x="158625" y="920591"/>
                    <a:pt x="172913" y="912019"/>
                  </a:cubicBezTo>
                  <a:cubicBezTo>
                    <a:pt x="187200" y="903446"/>
                    <a:pt x="198630" y="894874"/>
                    <a:pt x="198630" y="892969"/>
                  </a:cubicBezTo>
                  <a:cubicBezTo>
                    <a:pt x="197678" y="887254"/>
                    <a:pt x="191963" y="889159"/>
                    <a:pt x="144338" y="908209"/>
                  </a:cubicBezTo>
                  <a:cubicBezTo>
                    <a:pt x="90045" y="930116"/>
                    <a:pt x="60518" y="936784"/>
                    <a:pt x="30990" y="932021"/>
                  </a:cubicBezTo>
                  <a:cubicBezTo>
                    <a:pt x="18608" y="930116"/>
                    <a:pt x="8130" y="926306"/>
                    <a:pt x="7178" y="924401"/>
                  </a:cubicBezTo>
                  <a:cubicBezTo>
                    <a:pt x="5273" y="916781"/>
                    <a:pt x="84330" y="885349"/>
                    <a:pt x="123383" y="878681"/>
                  </a:cubicBezTo>
                  <a:cubicBezTo>
                    <a:pt x="159578" y="872966"/>
                    <a:pt x="227205" y="851059"/>
                    <a:pt x="245303" y="839629"/>
                  </a:cubicBezTo>
                  <a:cubicBezTo>
                    <a:pt x="263400" y="828199"/>
                    <a:pt x="259590" y="829151"/>
                    <a:pt x="362460" y="826294"/>
                  </a:cubicBezTo>
                  <a:cubicBezTo>
                    <a:pt x="381510" y="825341"/>
                    <a:pt x="400560" y="823436"/>
                    <a:pt x="405323" y="820579"/>
                  </a:cubicBezTo>
                  <a:cubicBezTo>
                    <a:pt x="417705" y="812959"/>
                    <a:pt x="416753" y="795814"/>
                    <a:pt x="401513" y="768191"/>
                  </a:cubicBezTo>
                  <a:cubicBezTo>
                    <a:pt x="393893" y="754856"/>
                    <a:pt x="385320" y="737711"/>
                    <a:pt x="381510" y="731044"/>
                  </a:cubicBezTo>
                  <a:cubicBezTo>
                    <a:pt x="377700" y="723424"/>
                    <a:pt x="369128" y="711041"/>
                    <a:pt x="361508" y="704374"/>
                  </a:cubicBezTo>
                  <a:cubicBezTo>
                    <a:pt x="335790" y="677704"/>
                    <a:pt x="333885" y="666274"/>
                    <a:pt x="350078" y="612934"/>
                  </a:cubicBezTo>
                  <a:cubicBezTo>
                    <a:pt x="363413" y="566261"/>
                    <a:pt x="364365" y="563404"/>
                    <a:pt x="354840" y="546259"/>
                  </a:cubicBezTo>
                  <a:cubicBezTo>
                    <a:pt x="350078" y="536734"/>
                    <a:pt x="341505" y="526256"/>
                    <a:pt x="335790" y="522446"/>
                  </a:cubicBezTo>
                  <a:cubicBezTo>
                    <a:pt x="326265" y="515779"/>
                    <a:pt x="258638" y="497681"/>
                    <a:pt x="249113" y="499586"/>
                  </a:cubicBezTo>
                  <a:cubicBezTo>
                    <a:pt x="242445" y="500539"/>
                    <a:pt x="236730" y="491966"/>
                    <a:pt x="232920" y="476726"/>
                  </a:cubicBezTo>
                  <a:cubicBezTo>
                    <a:pt x="228158" y="454819"/>
                    <a:pt x="232920" y="451009"/>
                    <a:pt x="274830" y="442436"/>
                  </a:cubicBezTo>
                  <a:cubicBezTo>
                    <a:pt x="304358" y="435769"/>
                    <a:pt x="334838" y="426244"/>
                    <a:pt x="356745" y="417671"/>
                  </a:cubicBezTo>
                  <a:lnTo>
                    <a:pt x="345315" y="413861"/>
                  </a:lnTo>
                  <a:lnTo>
                    <a:pt x="295785" y="405289"/>
                  </a:lnTo>
                  <a:cubicBezTo>
                    <a:pt x="287213" y="403384"/>
                    <a:pt x="277688" y="401479"/>
                    <a:pt x="267210" y="400526"/>
                  </a:cubicBezTo>
                  <a:cubicBezTo>
                    <a:pt x="258638" y="399574"/>
                    <a:pt x="251970" y="397669"/>
                    <a:pt x="244350" y="393859"/>
                  </a:cubicBezTo>
                  <a:cubicBezTo>
                    <a:pt x="239588" y="391001"/>
                    <a:pt x="234825" y="389096"/>
                    <a:pt x="230063" y="386239"/>
                  </a:cubicBezTo>
                  <a:cubicBezTo>
                    <a:pt x="226253" y="383381"/>
                    <a:pt x="225300" y="379571"/>
                    <a:pt x="227205" y="375761"/>
                  </a:cubicBezTo>
                  <a:cubicBezTo>
                    <a:pt x="229110" y="371951"/>
                    <a:pt x="231968" y="369094"/>
                    <a:pt x="235778" y="369094"/>
                  </a:cubicBezTo>
                  <a:cubicBezTo>
                    <a:pt x="241493" y="368141"/>
                    <a:pt x="246255" y="369094"/>
                    <a:pt x="251018" y="370999"/>
                  </a:cubicBezTo>
                  <a:lnTo>
                    <a:pt x="246255" y="361474"/>
                  </a:lnTo>
                  <a:lnTo>
                    <a:pt x="242445" y="350996"/>
                  </a:lnTo>
                  <a:lnTo>
                    <a:pt x="240540" y="340519"/>
                  </a:lnTo>
                  <a:cubicBezTo>
                    <a:pt x="237683" y="326231"/>
                    <a:pt x="235778" y="311944"/>
                    <a:pt x="236730" y="298609"/>
                  </a:cubicBezTo>
                  <a:lnTo>
                    <a:pt x="229110" y="288131"/>
                  </a:lnTo>
                  <a:cubicBezTo>
                    <a:pt x="227205" y="285274"/>
                    <a:pt x="226253" y="282416"/>
                    <a:pt x="225300" y="278606"/>
                  </a:cubicBezTo>
                  <a:cubicBezTo>
                    <a:pt x="224348" y="274796"/>
                    <a:pt x="227205" y="270986"/>
                    <a:pt x="231015" y="270034"/>
                  </a:cubicBezTo>
                  <a:cubicBezTo>
                    <a:pt x="234825" y="269081"/>
                    <a:pt x="238635" y="269081"/>
                    <a:pt x="241493" y="271939"/>
                  </a:cubicBezTo>
                  <a:lnTo>
                    <a:pt x="253875" y="280511"/>
                  </a:lnTo>
                  <a:cubicBezTo>
                    <a:pt x="258638" y="283369"/>
                    <a:pt x="263400" y="286226"/>
                    <a:pt x="268163" y="288131"/>
                  </a:cubicBezTo>
                  <a:cubicBezTo>
                    <a:pt x="271973" y="289084"/>
                    <a:pt x="275783" y="290036"/>
                    <a:pt x="279593" y="290989"/>
                  </a:cubicBezTo>
                  <a:lnTo>
                    <a:pt x="274830" y="284321"/>
                  </a:lnTo>
                  <a:lnTo>
                    <a:pt x="271020" y="273844"/>
                  </a:lnTo>
                  <a:lnTo>
                    <a:pt x="266258" y="259556"/>
                  </a:lnTo>
                  <a:lnTo>
                    <a:pt x="264353" y="252889"/>
                  </a:lnTo>
                  <a:cubicBezTo>
                    <a:pt x="263400" y="249079"/>
                    <a:pt x="266258" y="246221"/>
                    <a:pt x="269115" y="244316"/>
                  </a:cubicBezTo>
                  <a:cubicBezTo>
                    <a:pt x="271973" y="243364"/>
                    <a:pt x="274830" y="243364"/>
                    <a:pt x="277688" y="245269"/>
                  </a:cubicBezTo>
                  <a:cubicBezTo>
                    <a:pt x="281498" y="247174"/>
                    <a:pt x="284355" y="250031"/>
                    <a:pt x="286260" y="253841"/>
                  </a:cubicBezTo>
                  <a:cubicBezTo>
                    <a:pt x="290070" y="258604"/>
                    <a:pt x="292928" y="264319"/>
                    <a:pt x="295785" y="269081"/>
                  </a:cubicBezTo>
                  <a:cubicBezTo>
                    <a:pt x="298643" y="274796"/>
                    <a:pt x="303405" y="279559"/>
                    <a:pt x="307215" y="284321"/>
                  </a:cubicBezTo>
                  <a:cubicBezTo>
                    <a:pt x="314835" y="291941"/>
                    <a:pt x="321503" y="298609"/>
                    <a:pt x="328170" y="305276"/>
                  </a:cubicBezTo>
                  <a:cubicBezTo>
                    <a:pt x="332933" y="310039"/>
                    <a:pt x="340553" y="315754"/>
                    <a:pt x="349125" y="318611"/>
                  </a:cubicBezTo>
                  <a:cubicBezTo>
                    <a:pt x="350078" y="318611"/>
                    <a:pt x="351030" y="319564"/>
                    <a:pt x="351983" y="319564"/>
                  </a:cubicBezTo>
                  <a:cubicBezTo>
                    <a:pt x="355793" y="320516"/>
                    <a:pt x="359603" y="319564"/>
                    <a:pt x="362460" y="316706"/>
                  </a:cubicBezTo>
                  <a:cubicBezTo>
                    <a:pt x="363413" y="315754"/>
                    <a:pt x="364365" y="314801"/>
                    <a:pt x="364365" y="313849"/>
                  </a:cubicBezTo>
                  <a:cubicBezTo>
                    <a:pt x="365318" y="311944"/>
                    <a:pt x="365318" y="310991"/>
                    <a:pt x="364365" y="309086"/>
                  </a:cubicBezTo>
                  <a:cubicBezTo>
                    <a:pt x="363413" y="303371"/>
                    <a:pt x="364365" y="298609"/>
                    <a:pt x="365318" y="292894"/>
                  </a:cubicBezTo>
                  <a:cubicBezTo>
                    <a:pt x="366270" y="287179"/>
                    <a:pt x="369128" y="281464"/>
                    <a:pt x="372938" y="276701"/>
                  </a:cubicBezTo>
                  <a:cubicBezTo>
                    <a:pt x="376748" y="272891"/>
                    <a:pt x="382463" y="272891"/>
                    <a:pt x="385320" y="276701"/>
                  </a:cubicBezTo>
                  <a:cubicBezTo>
                    <a:pt x="387225" y="278606"/>
                    <a:pt x="388178" y="282416"/>
                    <a:pt x="388178" y="285274"/>
                  </a:cubicBezTo>
                  <a:cubicBezTo>
                    <a:pt x="387225" y="302419"/>
                    <a:pt x="387225" y="318611"/>
                    <a:pt x="387225" y="334804"/>
                  </a:cubicBezTo>
                  <a:lnTo>
                    <a:pt x="446280" y="355759"/>
                  </a:lnTo>
                  <a:lnTo>
                    <a:pt x="455805" y="350996"/>
                  </a:lnTo>
                  <a:lnTo>
                    <a:pt x="470093" y="339566"/>
                  </a:lnTo>
                  <a:cubicBezTo>
                    <a:pt x="481523" y="330041"/>
                    <a:pt x="492000" y="320516"/>
                    <a:pt x="501525" y="309086"/>
                  </a:cubicBezTo>
                  <a:cubicBezTo>
                    <a:pt x="507240" y="301466"/>
                    <a:pt x="512955" y="292894"/>
                    <a:pt x="516765" y="283369"/>
                  </a:cubicBezTo>
                  <a:cubicBezTo>
                    <a:pt x="517718" y="282416"/>
                    <a:pt x="517718" y="282416"/>
                    <a:pt x="517718" y="281464"/>
                  </a:cubicBezTo>
                  <a:cubicBezTo>
                    <a:pt x="520575" y="274796"/>
                    <a:pt x="521528" y="269081"/>
                    <a:pt x="522480" y="262414"/>
                  </a:cubicBezTo>
                  <a:cubicBezTo>
                    <a:pt x="522480" y="255746"/>
                    <a:pt x="521528" y="249079"/>
                    <a:pt x="518670" y="243364"/>
                  </a:cubicBezTo>
                  <a:cubicBezTo>
                    <a:pt x="516765" y="238601"/>
                    <a:pt x="512955" y="233839"/>
                    <a:pt x="511050" y="229076"/>
                  </a:cubicBezTo>
                  <a:cubicBezTo>
                    <a:pt x="506288" y="222409"/>
                    <a:pt x="502478" y="215741"/>
                    <a:pt x="496763" y="210979"/>
                  </a:cubicBezTo>
                  <a:cubicBezTo>
                    <a:pt x="491048" y="205264"/>
                    <a:pt x="484380" y="201454"/>
                    <a:pt x="476760" y="198596"/>
                  </a:cubicBezTo>
                  <a:cubicBezTo>
                    <a:pt x="471045" y="195739"/>
                    <a:pt x="464378" y="192881"/>
                    <a:pt x="457710" y="190024"/>
                  </a:cubicBezTo>
                  <a:cubicBezTo>
                    <a:pt x="453900" y="188119"/>
                    <a:pt x="450090" y="187166"/>
                    <a:pt x="448185" y="186214"/>
                  </a:cubicBezTo>
                  <a:cubicBezTo>
                    <a:pt x="443423" y="184309"/>
                    <a:pt x="438660" y="182404"/>
                    <a:pt x="433898" y="181451"/>
                  </a:cubicBezTo>
                  <a:cubicBezTo>
                    <a:pt x="426278" y="179546"/>
                    <a:pt x="418658" y="177641"/>
                    <a:pt x="411038" y="174784"/>
                  </a:cubicBezTo>
                  <a:lnTo>
                    <a:pt x="400560" y="171926"/>
                  </a:lnTo>
                  <a:cubicBezTo>
                    <a:pt x="395798" y="170021"/>
                    <a:pt x="391035" y="167164"/>
                    <a:pt x="387225" y="163354"/>
                  </a:cubicBezTo>
                  <a:cubicBezTo>
                    <a:pt x="384368" y="160496"/>
                    <a:pt x="383415" y="156686"/>
                    <a:pt x="385320" y="153829"/>
                  </a:cubicBezTo>
                  <a:cubicBezTo>
                    <a:pt x="387225" y="149066"/>
                    <a:pt x="391035" y="146209"/>
                    <a:pt x="395798" y="145256"/>
                  </a:cubicBezTo>
                  <a:cubicBezTo>
                    <a:pt x="400560" y="144304"/>
                    <a:pt x="406275" y="143351"/>
                    <a:pt x="411038" y="144304"/>
                  </a:cubicBezTo>
                  <a:cubicBezTo>
                    <a:pt x="416753" y="145256"/>
                    <a:pt x="422468" y="146209"/>
                    <a:pt x="428183" y="148114"/>
                  </a:cubicBezTo>
                  <a:lnTo>
                    <a:pt x="467235" y="131921"/>
                  </a:lnTo>
                  <a:lnTo>
                    <a:pt x="464378" y="123349"/>
                  </a:lnTo>
                  <a:cubicBezTo>
                    <a:pt x="461520" y="113824"/>
                    <a:pt x="459615" y="104299"/>
                    <a:pt x="459615" y="93821"/>
                  </a:cubicBezTo>
                  <a:cubicBezTo>
                    <a:pt x="459615" y="90011"/>
                    <a:pt x="462473" y="87154"/>
                    <a:pt x="465330" y="85249"/>
                  </a:cubicBezTo>
                  <a:cubicBezTo>
                    <a:pt x="468188" y="84296"/>
                    <a:pt x="471045" y="84296"/>
                    <a:pt x="473903" y="85249"/>
                  </a:cubicBezTo>
                  <a:cubicBezTo>
                    <a:pt x="476760" y="86201"/>
                    <a:pt x="479618" y="88106"/>
                    <a:pt x="480570" y="90964"/>
                  </a:cubicBezTo>
                  <a:cubicBezTo>
                    <a:pt x="482475" y="94774"/>
                    <a:pt x="483428" y="98584"/>
                    <a:pt x="484380" y="101441"/>
                  </a:cubicBezTo>
                  <a:cubicBezTo>
                    <a:pt x="485333" y="106204"/>
                    <a:pt x="487238" y="110966"/>
                    <a:pt x="490095" y="114776"/>
                  </a:cubicBezTo>
                  <a:cubicBezTo>
                    <a:pt x="492000" y="118586"/>
                    <a:pt x="494858" y="122396"/>
                    <a:pt x="496763" y="126206"/>
                  </a:cubicBezTo>
                  <a:cubicBezTo>
                    <a:pt x="498668" y="128111"/>
                    <a:pt x="500573" y="130969"/>
                    <a:pt x="501525" y="132874"/>
                  </a:cubicBezTo>
                  <a:lnTo>
                    <a:pt x="505335" y="132874"/>
                  </a:lnTo>
                  <a:lnTo>
                    <a:pt x="512003" y="133826"/>
                  </a:lnTo>
                  <a:lnTo>
                    <a:pt x="530100" y="138589"/>
                  </a:lnTo>
                  <a:lnTo>
                    <a:pt x="548198" y="144304"/>
                  </a:lnTo>
                  <a:lnTo>
                    <a:pt x="570105" y="150019"/>
                  </a:lnTo>
                  <a:cubicBezTo>
                    <a:pt x="576773" y="151924"/>
                    <a:pt x="584393" y="152876"/>
                    <a:pt x="591060" y="151924"/>
                  </a:cubicBezTo>
                  <a:lnTo>
                    <a:pt x="594870" y="148114"/>
                  </a:lnTo>
                  <a:cubicBezTo>
                    <a:pt x="596775" y="146209"/>
                    <a:pt x="597728" y="143351"/>
                    <a:pt x="598680" y="141446"/>
                  </a:cubicBezTo>
                  <a:cubicBezTo>
                    <a:pt x="598680" y="140494"/>
                    <a:pt x="599633" y="140494"/>
                    <a:pt x="599633" y="140494"/>
                  </a:cubicBezTo>
                  <a:cubicBezTo>
                    <a:pt x="600585" y="137636"/>
                    <a:pt x="601538" y="134779"/>
                    <a:pt x="601538" y="132874"/>
                  </a:cubicBezTo>
                  <a:cubicBezTo>
                    <a:pt x="602490" y="130016"/>
                    <a:pt x="602490" y="127159"/>
                    <a:pt x="602490" y="124301"/>
                  </a:cubicBezTo>
                  <a:cubicBezTo>
                    <a:pt x="602490" y="122396"/>
                    <a:pt x="602490" y="119539"/>
                    <a:pt x="601538" y="117634"/>
                  </a:cubicBezTo>
                  <a:cubicBezTo>
                    <a:pt x="601538" y="116681"/>
                    <a:pt x="600585" y="114776"/>
                    <a:pt x="599633" y="114776"/>
                  </a:cubicBezTo>
                  <a:cubicBezTo>
                    <a:pt x="598680" y="113824"/>
                    <a:pt x="596775" y="112871"/>
                    <a:pt x="595823" y="110966"/>
                  </a:cubicBezTo>
                  <a:cubicBezTo>
                    <a:pt x="594870" y="109061"/>
                    <a:pt x="592965" y="107156"/>
                    <a:pt x="591060" y="105251"/>
                  </a:cubicBezTo>
                  <a:cubicBezTo>
                    <a:pt x="589155" y="104299"/>
                    <a:pt x="587250" y="102394"/>
                    <a:pt x="585345" y="100489"/>
                  </a:cubicBezTo>
                  <a:lnTo>
                    <a:pt x="575820" y="92869"/>
                  </a:lnTo>
                  <a:lnTo>
                    <a:pt x="568200" y="87154"/>
                  </a:lnTo>
                  <a:cubicBezTo>
                    <a:pt x="564390" y="84296"/>
                    <a:pt x="560580" y="80486"/>
                    <a:pt x="558675" y="76676"/>
                  </a:cubicBezTo>
                  <a:cubicBezTo>
                    <a:pt x="556770" y="74771"/>
                    <a:pt x="555818" y="72866"/>
                    <a:pt x="554865" y="70009"/>
                  </a:cubicBezTo>
                  <a:cubicBezTo>
                    <a:pt x="553913" y="67151"/>
                    <a:pt x="553913" y="64294"/>
                    <a:pt x="555818" y="61436"/>
                  </a:cubicBezTo>
                  <a:cubicBezTo>
                    <a:pt x="559628" y="56674"/>
                    <a:pt x="565343" y="54769"/>
                    <a:pt x="571058" y="57626"/>
                  </a:cubicBezTo>
                  <a:cubicBezTo>
                    <a:pt x="582488" y="63341"/>
                    <a:pt x="592965" y="70961"/>
                    <a:pt x="602490" y="80486"/>
                  </a:cubicBezTo>
                  <a:cubicBezTo>
                    <a:pt x="603443" y="81439"/>
                    <a:pt x="604395" y="81439"/>
                    <a:pt x="605348" y="82391"/>
                  </a:cubicBezTo>
                  <a:cubicBezTo>
                    <a:pt x="606300" y="82391"/>
                    <a:pt x="606300" y="82391"/>
                    <a:pt x="607253" y="82391"/>
                  </a:cubicBezTo>
                  <a:cubicBezTo>
                    <a:pt x="612015" y="82391"/>
                    <a:pt x="617730" y="80486"/>
                    <a:pt x="619635" y="75724"/>
                  </a:cubicBezTo>
                  <a:cubicBezTo>
                    <a:pt x="620588" y="72866"/>
                    <a:pt x="622493" y="70961"/>
                    <a:pt x="623445" y="68104"/>
                  </a:cubicBezTo>
                  <a:cubicBezTo>
                    <a:pt x="623445" y="68104"/>
                    <a:pt x="623445" y="68104"/>
                    <a:pt x="623445" y="67151"/>
                  </a:cubicBezTo>
                  <a:cubicBezTo>
                    <a:pt x="624398" y="64294"/>
                    <a:pt x="624398" y="61436"/>
                    <a:pt x="624398" y="58579"/>
                  </a:cubicBezTo>
                  <a:cubicBezTo>
                    <a:pt x="624398" y="56674"/>
                    <a:pt x="623445" y="53816"/>
                    <a:pt x="621540" y="51911"/>
                  </a:cubicBezTo>
                  <a:cubicBezTo>
                    <a:pt x="619635" y="49054"/>
                    <a:pt x="617730" y="46196"/>
                    <a:pt x="614873" y="43339"/>
                  </a:cubicBezTo>
                  <a:cubicBezTo>
                    <a:pt x="610110" y="38576"/>
                    <a:pt x="606300" y="32861"/>
                    <a:pt x="604395" y="27146"/>
                  </a:cubicBezTo>
                  <a:cubicBezTo>
                    <a:pt x="603443" y="24289"/>
                    <a:pt x="603443" y="22384"/>
                    <a:pt x="604395" y="20479"/>
                  </a:cubicBezTo>
                  <a:cubicBezTo>
                    <a:pt x="605348" y="18574"/>
                    <a:pt x="607253" y="16669"/>
                    <a:pt x="609158" y="15716"/>
                  </a:cubicBezTo>
                  <a:cubicBezTo>
                    <a:pt x="612015" y="7144"/>
                    <a:pt x="612968" y="7144"/>
                    <a:pt x="614873" y="7144"/>
                  </a:cubicBezTo>
                  <a:lnTo>
                    <a:pt x="614873" y="7144"/>
                  </a:lnTo>
                  <a:lnTo>
                    <a:pt x="614873" y="7144"/>
                  </a:lnTo>
                  <a:close/>
                  <a:moveTo>
                    <a:pt x="496763" y="160496"/>
                  </a:moveTo>
                  <a:cubicBezTo>
                    <a:pt x="494858" y="160496"/>
                    <a:pt x="493905" y="161449"/>
                    <a:pt x="492000" y="162401"/>
                  </a:cubicBezTo>
                  <a:cubicBezTo>
                    <a:pt x="491048" y="163354"/>
                    <a:pt x="491048" y="164306"/>
                    <a:pt x="492000" y="166211"/>
                  </a:cubicBezTo>
                  <a:cubicBezTo>
                    <a:pt x="496763" y="170974"/>
                    <a:pt x="501525" y="174784"/>
                    <a:pt x="506288" y="178594"/>
                  </a:cubicBezTo>
                  <a:cubicBezTo>
                    <a:pt x="511050" y="182404"/>
                    <a:pt x="515813" y="184309"/>
                    <a:pt x="520575" y="187166"/>
                  </a:cubicBezTo>
                  <a:cubicBezTo>
                    <a:pt x="522480" y="188119"/>
                    <a:pt x="523433" y="189071"/>
                    <a:pt x="525338" y="188119"/>
                  </a:cubicBezTo>
                  <a:cubicBezTo>
                    <a:pt x="531053" y="188119"/>
                    <a:pt x="536768" y="189071"/>
                    <a:pt x="542483" y="189071"/>
                  </a:cubicBezTo>
                  <a:cubicBezTo>
                    <a:pt x="544388" y="189071"/>
                    <a:pt x="546293" y="189071"/>
                    <a:pt x="547245" y="189071"/>
                  </a:cubicBezTo>
                  <a:cubicBezTo>
                    <a:pt x="547245" y="189071"/>
                    <a:pt x="547245" y="190024"/>
                    <a:pt x="547245" y="190024"/>
                  </a:cubicBezTo>
                  <a:cubicBezTo>
                    <a:pt x="550103" y="190976"/>
                    <a:pt x="552960" y="192881"/>
                    <a:pt x="554865" y="195739"/>
                  </a:cubicBezTo>
                  <a:cubicBezTo>
                    <a:pt x="555818" y="196691"/>
                    <a:pt x="556770" y="197644"/>
                    <a:pt x="555818" y="198596"/>
                  </a:cubicBezTo>
                  <a:cubicBezTo>
                    <a:pt x="555818" y="199549"/>
                    <a:pt x="553913" y="201454"/>
                    <a:pt x="553913" y="203359"/>
                  </a:cubicBezTo>
                  <a:cubicBezTo>
                    <a:pt x="553913" y="203359"/>
                    <a:pt x="553913" y="204311"/>
                    <a:pt x="553913" y="204311"/>
                  </a:cubicBezTo>
                  <a:cubicBezTo>
                    <a:pt x="552960" y="207169"/>
                    <a:pt x="551055" y="209074"/>
                    <a:pt x="550103" y="211931"/>
                  </a:cubicBezTo>
                  <a:cubicBezTo>
                    <a:pt x="549150" y="213836"/>
                    <a:pt x="549150" y="215741"/>
                    <a:pt x="548198" y="217646"/>
                  </a:cubicBezTo>
                  <a:lnTo>
                    <a:pt x="548198" y="221456"/>
                  </a:lnTo>
                  <a:cubicBezTo>
                    <a:pt x="549150" y="224314"/>
                    <a:pt x="550103" y="228124"/>
                    <a:pt x="551055" y="230981"/>
                  </a:cubicBezTo>
                  <a:cubicBezTo>
                    <a:pt x="552960" y="239554"/>
                    <a:pt x="553913" y="249079"/>
                    <a:pt x="552960" y="258604"/>
                  </a:cubicBezTo>
                  <a:lnTo>
                    <a:pt x="552960" y="264319"/>
                  </a:lnTo>
                  <a:cubicBezTo>
                    <a:pt x="558675" y="262414"/>
                    <a:pt x="564390" y="260509"/>
                    <a:pt x="570105" y="258604"/>
                  </a:cubicBezTo>
                  <a:cubicBezTo>
                    <a:pt x="572963" y="256699"/>
                    <a:pt x="575820" y="254794"/>
                    <a:pt x="579630" y="253841"/>
                  </a:cubicBezTo>
                  <a:cubicBezTo>
                    <a:pt x="582488" y="252889"/>
                    <a:pt x="584393" y="252889"/>
                    <a:pt x="587250" y="253841"/>
                  </a:cubicBezTo>
                  <a:cubicBezTo>
                    <a:pt x="591060" y="254794"/>
                    <a:pt x="593918" y="258604"/>
                    <a:pt x="592965" y="263366"/>
                  </a:cubicBezTo>
                  <a:cubicBezTo>
                    <a:pt x="592965" y="265271"/>
                    <a:pt x="592013" y="267176"/>
                    <a:pt x="592013" y="269081"/>
                  </a:cubicBezTo>
                  <a:cubicBezTo>
                    <a:pt x="591060" y="270034"/>
                    <a:pt x="591060" y="270986"/>
                    <a:pt x="590108" y="271939"/>
                  </a:cubicBezTo>
                  <a:cubicBezTo>
                    <a:pt x="588203" y="274796"/>
                    <a:pt x="586298" y="276701"/>
                    <a:pt x="583440" y="278606"/>
                  </a:cubicBezTo>
                  <a:cubicBezTo>
                    <a:pt x="577725" y="282416"/>
                    <a:pt x="572010" y="286226"/>
                    <a:pt x="566295" y="290036"/>
                  </a:cubicBezTo>
                  <a:cubicBezTo>
                    <a:pt x="560580" y="293846"/>
                    <a:pt x="554865" y="297656"/>
                    <a:pt x="549150" y="302419"/>
                  </a:cubicBezTo>
                  <a:cubicBezTo>
                    <a:pt x="538673" y="310039"/>
                    <a:pt x="529148" y="319564"/>
                    <a:pt x="520575" y="328136"/>
                  </a:cubicBezTo>
                  <a:cubicBezTo>
                    <a:pt x="514860" y="333851"/>
                    <a:pt x="509145" y="340519"/>
                    <a:pt x="502478" y="346234"/>
                  </a:cubicBezTo>
                  <a:lnTo>
                    <a:pt x="494858" y="353854"/>
                  </a:lnTo>
                  <a:lnTo>
                    <a:pt x="495810" y="353854"/>
                  </a:lnTo>
                  <a:cubicBezTo>
                    <a:pt x="518670" y="350044"/>
                    <a:pt x="541530" y="345281"/>
                    <a:pt x="562485" y="337661"/>
                  </a:cubicBezTo>
                  <a:cubicBezTo>
                    <a:pt x="571058" y="334804"/>
                    <a:pt x="577725" y="330994"/>
                    <a:pt x="585345" y="327184"/>
                  </a:cubicBezTo>
                  <a:cubicBezTo>
                    <a:pt x="593918" y="321469"/>
                    <a:pt x="603443" y="315754"/>
                    <a:pt x="610110" y="308134"/>
                  </a:cubicBezTo>
                  <a:cubicBezTo>
                    <a:pt x="615825" y="302419"/>
                    <a:pt x="620588" y="295751"/>
                    <a:pt x="624398" y="289084"/>
                  </a:cubicBezTo>
                  <a:cubicBezTo>
                    <a:pt x="625350" y="287179"/>
                    <a:pt x="626303" y="284321"/>
                    <a:pt x="628208" y="282416"/>
                  </a:cubicBezTo>
                  <a:cubicBezTo>
                    <a:pt x="631065" y="274796"/>
                    <a:pt x="632018" y="266224"/>
                    <a:pt x="632970" y="257651"/>
                  </a:cubicBezTo>
                  <a:cubicBezTo>
                    <a:pt x="632970" y="241459"/>
                    <a:pt x="628208" y="226219"/>
                    <a:pt x="618683" y="212884"/>
                  </a:cubicBezTo>
                  <a:cubicBezTo>
                    <a:pt x="612015" y="204311"/>
                    <a:pt x="604395" y="196691"/>
                    <a:pt x="595823" y="190976"/>
                  </a:cubicBezTo>
                  <a:cubicBezTo>
                    <a:pt x="586298" y="185261"/>
                    <a:pt x="575820" y="179546"/>
                    <a:pt x="565343" y="175736"/>
                  </a:cubicBezTo>
                  <a:cubicBezTo>
                    <a:pt x="562485" y="174784"/>
                    <a:pt x="558675" y="173831"/>
                    <a:pt x="555818" y="171926"/>
                  </a:cubicBezTo>
                  <a:cubicBezTo>
                    <a:pt x="546293" y="169069"/>
                    <a:pt x="537720" y="166211"/>
                    <a:pt x="528195" y="163354"/>
                  </a:cubicBezTo>
                  <a:cubicBezTo>
                    <a:pt x="526290" y="163354"/>
                    <a:pt x="524385" y="162401"/>
                    <a:pt x="523433" y="162401"/>
                  </a:cubicBezTo>
                  <a:cubicBezTo>
                    <a:pt x="521528" y="162401"/>
                    <a:pt x="520575" y="162401"/>
                    <a:pt x="518670" y="161449"/>
                  </a:cubicBezTo>
                  <a:cubicBezTo>
                    <a:pt x="517718" y="161449"/>
                    <a:pt x="515813" y="161449"/>
                    <a:pt x="514860" y="161449"/>
                  </a:cubicBezTo>
                  <a:cubicBezTo>
                    <a:pt x="511050" y="161449"/>
                    <a:pt x="507240" y="160496"/>
                    <a:pt x="502478" y="159544"/>
                  </a:cubicBezTo>
                  <a:cubicBezTo>
                    <a:pt x="500573" y="159544"/>
                    <a:pt x="498668" y="160496"/>
                    <a:pt x="496763" y="160496"/>
                  </a:cubicBezTo>
                  <a:lnTo>
                    <a:pt x="496763" y="160496"/>
                  </a:lnTo>
                  <a:close/>
                  <a:moveTo>
                    <a:pt x="273878" y="309086"/>
                  </a:moveTo>
                  <a:cubicBezTo>
                    <a:pt x="271973" y="318611"/>
                    <a:pt x="271973" y="328136"/>
                    <a:pt x="272925" y="336709"/>
                  </a:cubicBezTo>
                  <a:cubicBezTo>
                    <a:pt x="274830" y="348139"/>
                    <a:pt x="280545" y="358616"/>
                    <a:pt x="289118" y="367189"/>
                  </a:cubicBezTo>
                  <a:cubicBezTo>
                    <a:pt x="291023" y="369094"/>
                    <a:pt x="293880" y="371951"/>
                    <a:pt x="296738" y="373856"/>
                  </a:cubicBezTo>
                  <a:cubicBezTo>
                    <a:pt x="298643" y="374809"/>
                    <a:pt x="301500" y="375761"/>
                    <a:pt x="303405" y="376714"/>
                  </a:cubicBezTo>
                  <a:cubicBezTo>
                    <a:pt x="304358" y="376714"/>
                    <a:pt x="306263" y="377666"/>
                    <a:pt x="307215" y="378619"/>
                  </a:cubicBezTo>
                  <a:cubicBezTo>
                    <a:pt x="308168" y="378619"/>
                    <a:pt x="308168" y="379571"/>
                    <a:pt x="309120" y="379571"/>
                  </a:cubicBezTo>
                  <a:lnTo>
                    <a:pt x="312930" y="379571"/>
                  </a:lnTo>
                  <a:cubicBezTo>
                    <a:pt x="312930" y="375761"/>
                    <a:pt x="312930" y="372904"/>
                    <a:pt x="311025" y="369094"/>
                  </a:cubicBezTo>
                  <a:cubicBezTo>
                    <a:pt x="308168" y="364331"/>
                    <a:pt x="306263" y="359569"/>
                    <a:pt x="306263" y="353854"/>
                  </a:cubicBezTo>
                  <a:cubicBezTo>
                    <a:pt x="306263" y="352901"/>
                    <a:pt x="306263" y="350996"/>
                    <a:pt x="306263" y="350044"/>
                  </a:cubicBezTo>
                  <a:cubicBezTo>
                    <a:pt x="307215" y="348139"/>
                    <a:pt x="309120" y="347186"/>
                    <a:pt x="311025" y="346234"/>
                  </a:cubicBezTo>
                  <a:cubicBezTo>
                    <a:pt x="313883" y="345281"/>
                    <a:pt x="317693" y="345281"/>
                    <a:pt x="321503" y="346234"/>
                  </a:cubicBezTo>
                  <a:cubicBezTo>
                    <a:pt x="322455" y="346234"/>
                    <a:pt x="323408" y="347186"/>
                    <a:pt x="324360" y="347186"/>
                  </a:cubicBezTo>
                  <a:cubicBezTo>
                    <a:pt x="328170" y="349091"/>
                    <a:pt x="331980" y="351949"/>
                    <a:pt x="335790" y="355759"/>
                  </a:cubicBezTo>
                  <a:cubicBezTo>
                    <a:pt x="339600" y="359569"/>
                    <a:pt x="343410" y="362426"/>
                    <a:pt x="346268" y="367189"/>
                  </a:cubicBezTo>
                  <a:cubicBezTo>
                    <a:pt x="349125" y="370999"/>
                    <a:pt x="351030" y="374809"/>
                    <a:pt x="353888" y="378619"/>
                  </a:cubicBezTo>
                  <a:lnTo>
                    <a:pt x="356745" y="382429"/>
                  </a:lnTo>
                  <a:cubicBezTo>
                    <a:pt x="370080" y="389096"/>
                    <a:pt x="384368" y="393859"/>
                    <a:pt x="398655" y="396716"/>
                  </a:cubicBezTo>
                  <a:lnTo>
                    <a:pt x="409133" y="398621"/>
                  </a:lnTo>
                  <a:lnTo>
                    <a:pt x="415800" y="399574"/>
                  </a:lnTo>
                  <a:cubicBezTo>
                    <a:pt x="415800" y="396716"/>
                    <a:pt x="415800" y="392906"/>
                    <a:pt x="414848" y="390049"/>
                  </a:cubicBezTo>
                  <a:cubicBezTo>
                    <a:pt x="413895" y="386239"/>
                    <a:pt x="412943" y="382429"/>
                    <a:pt x="410085" y="378619"/>
                  </a:cubicBezTo>
                  <a:cubicBezTo>
                    <a:pt x="407228" y="373856"/>
                    <a:pt x="402465" y="370046"/>
                    <a:pt x="398655" y="366236"/>
                  </a:cubicBezTo>
                  <a:cubicBezTo>
                    <a:pt x="392940" y="361474"/>
                    <a:pt x="387225" y="356711"/>
                    <a:pt x="380558" y="353854"/>
                  </a:cubicBezTo>
                  <a:cubicBezTo>
                    <a:pt x="369128" y="347186"/>
                    <a:pt x="356745" y="341471"/>
                    <a:pt x="343410" y="334804"/>
                  </a:cubicBezTo>
                  <a:lnTo>
                    <a:pt x="335790" y="331946"/>
                  </a:lnTo>
                  <a:lnTo>
                    <a:pt x="330075" y="329089"/>
                  </a:lnTo>
                  <a:lnTo>
                    <a:pt x="317693" y="324326"/>
                  </a:lnTo>
                  <a:lnTo>
                    <a:pt x="289118" y="313849"/>
                  </a:lnTo>
                  <a:lnTo>
                    <a:pt x="273878" y="309086"/>
                  </a:lnTo>
                  <a:lnTo>
                    <a:pt x="273878" y="309086"/>
                  </a:lnTo>
                  <a:lnTo>
                    <a:pt x="273878" y="30908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256"/>
              <a:endParaRPr lang="en-US" sz="1400">
                <a:solidFill>
                  <a:prstClr val="black"/>
                </a:solidFill>
              </a:endParaRPr>
            </a:p>
          </p:txBody>
        </p:sp>
        <p:sp>
          <p:nvSpPr>
            <p:cNvPr id="83" name="Freeform: Shape 82"/>
            <p:cNvSpPr/>
            <p:nvPr/>
          </p:nvSpPr>
          <p:spPr>
            <a:xfrm>
              <a:off x="2171914" y="3208066"/>
              <a:ext cx="1514475" cy="1066800"/>
            </a:xfrm>
            <a:custGeom>
              <a:avLst/>
              <a:gdLst>
                <a:gd name="connsiteX0" fmla="*/ 493951 w 1514475"/>
                <a:gd name="connsiteY0" fmla="*/ 10001 h 1066800"/>
                <a:gd name="connsiteX1" fmla="*/ 500619 w 1514475"/>
                <a:gd name="connsiteY1" fmla="*/ 10001 h 1066800"/>
                <a:gd name="connsiteX2" fmla="*/ 505381 w 1514475"/>
                <a:gd name="connsiteY2" fmla="*/ 12859 h 1066800"/>
                <a:gd name="connsiteX3" fmla="*/ 511096 w 1514475"/>
                <a:gd name="connsiteY3" fmla="*/ 17621 h 1066800"/>
                <a:gd name="connsiteX4" fmla="*/ 524431 w 1514475"/>
                <a:gd name="connsiteY4" fmla="*/ 26194 h 1066800"/>
                <a:gd name="connsiteX5" fmla="*/ 526336 w 1514475"/>
                <a:gd name="connsiteY5" fmla="*/ 25241 h 1066800"/>
                <a:gd name="connsiteX6" fmla="*/ 527289 w 1514475"/>
                <a:gd name="connsiteY6" fmla="*/ 24289 h 1066800"/>
                <a:gd name="connsiteX7" fmla="*/ 529194 w 1514475"/>
                <a:gd name="connsiteY7" fmla="*/ 20479 h 1066800"/>
                <a:gd name="connsiteX8" fmla="*/ 541576 w 1514475"/>
                <a:gd name="connsiteY8" fmla="*/ 8096 h 1066800"/>
                <a:gd name="connsiteX9" fmla="*/ 549196 w 1514475"/>
                <a:gd name="connsiteY9" fmla="*/ 7144 h 1066800"/>
                <a:gd name="connsiteX10" fmla="*/ 551101 w 1514475"/>
                <a:gd name="connsiteY10" fmla="*/ 7144 h 1066800"/>
                <a:gd name="connsiteX11" fmla="*/ 557769 w 1514475"/>
                <a:gd name="connsiteY11" fmla="*/ 11906 h 1066800"/>
                <a:gd name="connsiteX12" fmla="*/ 559674 w 1514475"/>
                <a:gd name="connsiteY12" fmla="*/ 15716 h 1066800"/>
                <a:gd name="connsiteX13" fmla="*/ 558721 w 1514475"/>
                <a:gd name="connsiteY13" fmla="*/ 25241 h 1066800"/>
                <a:gd name="connsiteX14" fmla="*/ 553959 w 1514475"/>
                <a:gd name="connsiteY14" fmla="*/ 42386 h 1066800"/>
                <a:gd name="connsiteX15" fmla="*/ 553006 w 1514475"/>
                <a:gd name="connsiteY15" fmla="*/ 44291 h 1066800"/>
                <a:gd name="connsiteX16" fmla="*/ 551101 w 1514475"/>
                <a:gd name="connsiteY16" fmla="*/ 52864 h 1066800"/>
                <a:gd name="connsiteX17" fmla="*/ 538719 w 1514475"/>
                <a:gd name="connsiteY17" fmla="*/ 75724 h 1066800"/>
                <a:gd name="connsiteX18" fmla="*/ 528242 w 1514475"/>
                <a:gd name="connsiteY18" fmla="*/ 98584 h 1066800"/>
                <a:gd name="connsiteX19" fmla="*/ 527289 w 1514475"/>
                <a:gd name="connsiteY19" fmla="*/ 107156 h 1066800"/>
                <a:gd name="connsiteX20" fmla="*/ 526336 w 1514475"/>
                <a:gd name="connsiteY20" fmla="*/ 116681 h 1066800"/>
                <a:gd name="connsiteX21" fmla="*/ 527289 w 1514475"/>
                <a:gd name="connsiteY21" fmla="*/ 135731 h 1066800"/>
                <a:gd name="connsiteX22" fmla="*/ 527289 w 1514475"/>
                <a:gd name="connsiteY22" fmla="*/ 136684 h 1066800"/>
                <a:gd name="connsiteX23" fmla="*/ 527289 w 1514475"/>
                <a:gd name="connsiteY23" fmla="*/ 149066 h 1066800"/>
                <a:gd name="connsiteX24" fmla="*/ 526336 w 1514475"/>
                <a:gd name="connsiteY24" fmla="*/ 153829 h 1066800"/>
                <a:gd name="connsiteX25" fmla="*/ 524431 w 1514475"/>
                <a:gd name="connsiteY25" fmla="*/ 163354 h 1066800"/>
                <a:gd name="connsiteX26" fmla="*/ 523479 w 1514475"/>
                <a:gd name="connsiteY26" fmla="*/ 167164 h 1066800"/>
                <a:gd name="connsiteX27" fmla="*/ 529194 w 1514475"/>
                <a:gd name="connsiteY27" fmla="*/ 172879 h 1066800"/>
                <a:gd name="connsiteX28" fmla="*/ 533956 w 1514475"/>
                <a:gd name="connsiteY28" fmla="*/ 177641 h 1066800"/>
                <a:gd name="connsiteX29" fmla="*/ 540624 w 1514475"/>
                <a:gd name="connsiteY29" fmla="*/ 183356 h 1066800"/>
                <a:gd name="connsiteX30" fmla="*/ 549196 w 1514475"/>
                <a:gd name="connsiteY30" fmla="*/ 189071 h 1066800"/>
                <a:gd name="connsiteX31" fmla="*/ 553959 w 1514475"/>
                <a:gd name="connsiteY31" fmla="*/ 190976 h 1066800"/>
                <a:gd name="connsiteX32" fmla="*/ 560626 w 1514475"/>
                <a:gd name="connsiteY32" fmla="*/ 190976 h 1066800"/>
                <a:gd name="connsiteX33" fmla="*/ 570151 w 1514475"/>
                <a:gd name="connsiteY33" fmla="*/ 188119 h 1066800"/>
                <a:gd name="connsiteX34" fmla="*/ 579676 w 1514475"/>
                <a:gd name="connsiteY34" fmla="*/ 184309 h 1066800"/>
                <a:gd name="connsiteX35" fmla="*/ 582534 w 1514475"/>
                <a:gd name="connsiteY35" fmla="*/ 183356 h 1066800"/>
                <a:gd name="connsiteX36" fmla="*/ 586344 w 1514475"/>
                <a:gd name="connsiteY36" fmla="*/ 180499 h 1066800"/>
                <a:gd name="connsiteX37" fmla="*/ 590154 w 1514475"/>
                <a:gd name="connsiteY37" fmla="*/ 177641 h 1066800"/>
                <a:gd name="connsiteX38" fmla="*/ 595869 w 1514475"/>
                <a:gd name="connsiteY38" fmla="*/ 172879 h 1066800"/>
                <a:gd name="connsiteX39" fmla="*/ 600631 w 1514475"/>
                <a:gd name="connsiteY39" fmla="*/ 168116 h 1066800"/>
                <a:gd name="connsiteX40" fmla="*/ 604442 w 1514475"/>
                <a:gd name="connsiteY40" fmla="*/ 164306 h 1066800"/>
                <a:gd name="connsiteX41" fmla="*/ 611109 w 1514475"/>
                <a:gd name="connsiteY41" fmla="*/ 155734 h 1066800"/>
                <a:gd name="connsiteX42" fmla="*/ 622539 w 1514475"/>
                <a:gd name="connsiteY42" fmla="*/ 131921 h 1066800"/>
                <a:gd name="connsiteX43" fmla="*/ 624444 w 1514475"/>
                <a:gd name="connsiteY43" fmla="*/ 127159 h 1066800"/>
                <a:gd name="connsiteX44" fmla="*/ 625396 w 1514475"/>
                <a:gd name="connsiteY44" fmla="*/ 121444 h 1066800"/>
                <a:gd name="connsiteX45" fmla="*/ 629206 w 1514475"/>
                <a:gd name="connsiteY45" fmla="*/ 103346 h 1066800"/>
                <a:gd name="connsiteX46" fmla="*/ 633017 w 1514475"/>
                <a:gd name="connsiteY46" fmla="*/ 96679 h 1066800"/>
                <a:gd name="connsiteX47" fmla="*/ 634921 w 1514475"/>
                <a:gd name="connsiteY47" fmla="*/ 92869 h 1066800"/>
                <a:gd name="connsiteX48" fmla="*/ 639684 w 1514475"/>
                <a:gd name="connsiteY48" fmla="*/ 87154 h 1066800"/>
                <a:gd name="connsiteX49" fmla="*/ 644446 w 1514475"/>
                <a:gd name="connsiteY49" fmla="*/ 82391 h 1066800"/>
                <a:gd name="connsiteX50" fmla="*/ 650161 w 1514475"/>
                <a:gd name="connsiteY50" fmla="*/ 83344 h 1066800"/>
                <a:gd name="connsiteX51" fmla="*/ 652067 w 1514475"/>
                <a:gd name="connsiteY51" fmla="*/ 83344 h 1066800"/>
                <a:gd name="connsiteX52" fmla="*/ 653971 w 1514475"/>
                <a:gd name="connsiteY52" fmla="*/ 84296 h 1066800"/>
                <a:gd name="connsiteX53" fmla="*/ 655876 w 1514475"/>
                <a:gd name="connsiteY53" fmla="*/ 86201 h 1066800"/>
                <a:gd name="connsiteX54" fmla="*/ 657781 w 1514475"/>
                <a:gd name="connsiteY54" fmla="*/ 89059 h 1066800"/>
                <a:gd name="connsiteX55" fmla="*/ 658734 w 1514475"/>
                <a:gd name="connsiteY55" fmla="*/ 90964 h 1066800"/>
                <a:gd name="connsiteX56" fmla="*/ 657781 w 1514475"/>
                <a:gd name="connsiteY56" fmla="*/ 97631 h 1066800"/>
                <a:gd name="connsiteX57" fmla="*/ 653019 w 1514475"/>
                <a:gd name="connsiteY57" fmla="*/ 125254 h 1066800"/>
                <a:gd name="connsiteX58" fmla="*/ 650161 w 1514475"/>
                <a:gd name="connsiteY58" fmla="*/ 135731 h 1066800"/>
                <a:gd name="connsiteX59" fmla="*/ 651114 w 1514475"/>
                <a:gd name="connsiteY59" fmla="*/ 145256 h 1066800"/>
                <a:gd name="connsiteX60" fmla="*/ 653019 w 1514475"/>
                <a:gd name="connsiteY60" fmla="*/ 148114 h 1066800"/>
                <a:gd name="connsiteX61" fmla="*/ 656829 w 1514475"/>
                <a:gd name="connsiteY61" fmla="*/ 150019 h 1066800"/>
                <a:gd name="connsiteX62" fmla="*/ 661592 w 1514475"/>
                <a:gd name="connsiteY62" fmla="*/ 150019 h 1066800"/>
                <a:gd name="connsiteX63" fmla="*/ 669211 w 1514475"/>
                <a:gd name="connsiteY63" fmla="*/ 149066 h 1066800"/>
                <a:gd name="connsiteX64" fmla="*/ 677784 w 1514475"/>
                <a:gd name="connsiteY64" fmla="*/ 145256 h 1066800"/>
                <a:gd name="connsiteX65" fmla="*/ 695881 w 1514475"/>
                <a:gd name="connsiteY65" fmla="*/ 134779 h 1066800"/>
                <a:gd name="connsiteX66" fmla="*/ 711121 w 1514475"/>
                <a:gd name="connsiteY66" fmla="*/ 126206 h 1066800"/>
                <a:gd name="connsiteX67" fmla="*/ 714931 w 1514475"/>
                <a:gd name="connsiteY67" fmla="*/ 125254 h 1066800"/>
                <a:gd name="connsiteX68" fmla="*/ 717789 w 1514475"/>
                <a:gd name="connsiteY68" fmla="*/ 127159 h 1066800"/>
                <a:gd name="connsiteX69" fmla="*/ 719694 w 1514475"/>
                <a:gd name="connsiteY69" fmla="*/ 129064 h 1066800"/>
                <a:gd name="connsiteX70" fmla="*/ 720646 w 1514475"/>
                <a:gd name="connsiteY70" fmla="*/ 133826 h 1066800"/>
                <a:gd name="connsiteX71" fmla="*/ 719694 w 1514475"/>
                <a:gd name="connsiteY71" fmla="*/ 138589 h 1066800"/>
                <a:gd name="connsiteX72" fmla="*/ 719694 w 1514475"/>
                <a:gd name="connsiteY72" fmla="*/ 139541 h 1066800"/>
                <a:gd name="connsiteX73" fmla="*/ 718742 w 1514475"/>
                <a:gd name="connsiteY73" fmla="*/ 144304 h 1066800"/>
                <a:gd name="connsiteX74" fmla="*/ 718742 w 1514475"/>
                <a:gd name="connsiteY74" fmla="*/ 145256 h 1066800"/>
                <a:gd name="connsiteX75" fmla="*/ 718742 w 1514475"/>
                <a:gd name="connsiteY75" fmla="*/ 148114 h 1066800"/>
                <a:gd name="connsiteX76" fmla="*/ 715884 w 1514475"/>
                <a:gd name="connsiteY76" fmla="*/ 150971 h 1066800"/>
                <a:gd name="connsiteX77" fmla="*/ 713026 w 1514475"/>
                <a:gd name="connsiteY77" fmla="*/ 155734 h 1066800"/>
                <a:gd name="connsiteX78" fmla="*/ 709217 w 1514475"/>
                <a:gd name="connsiteY78" fmla="*/ 159544 h 1066800"/>
                <a:gd name="connsiteX79" fmla="*/ 702549 w 1514475"/>
                <a:gd name="connsiteY79" fmla="*/ 165259 h 1066800"/>
                <a:gd name="connsiteX80" fmla="*/ 692071 w 1514475"/>
                <a:gd name="connsiteY80" fmla="*/ 171926 h 1066800"/>
                <a:gd name="connsiteX81" fmla="*/ 680642 w 1514475"/>
                <a:gd name="connsiteY81" fmla="*/ 175736 h 1066800"/>
                <a:gd name="connsiteX82" fmla="*/ 676831 w 1514475"/>
                <a:gd name="connsiteY82" fmla="*/ 176689 h 1066800"/>
                <a:gd name="connsiteX83" fmla="*/ 668259 w 1514475"/>
                <a:gd name="connsiteY83" fmla="*/ 177641 h 1066800"/>
                <a:gd name="connsiteX84" fmla="*/ 657781 w 1514475"/>
                <a:gd name="connsiteY84" fmla="*/ 179546 h 1066800"/>
                <a:gd name="connsiteX85" fmla="*/ 648256 w 1514475"/>
                <a:gd name="connsiteY85" fmla="*/ 181451 h 1066800"/>
                <a:gd name="connsiteX86" fmla="*/ 640636 w 1514475"/>
                <a:gd name="connsiteY86" fmla="*/ 184309 h 1066800"/>
                <a:gd name="connsiteX87" fmla="*/ 633017 w 1514475"/>
                <a:gd name="connsiteY87" fmla="*/ 186214 h 1066800"/>
                <a:gd name="connsiteX88" fmla="*/ 625396 w 1514475"/>
                <a:gd name="connsiteY88" fmla="*/ 189071 h 1066800"/>
                <a:gd name="connsiteX89" fmla="*/ 601584 w 1514475"/>
                <a:gd name="connsiteY89" fmla="*/ 201454 h 1066800"/>
                <a:gd name="connsiteX90" fmla="*/ 580629 w 1514475"/>
                <a:gd name="connsiteY90" fmla="*/ 225266 h 1066800"/>
                <a:gd name="connsiteX91" fmla="*/ 577771 w 1514475"/>
                <a:gd name="connsiteY91" fmla="*/ 232886 h 1066800"/>
                <a:gd name="connsiteX92" fmla="*/ 575867 w 1514475"/>
                <a:gd name="connsiteY92" fmla="*/ 241459 h 1066800"/>
                <a:gd name="connsiteX93" fmla="*/ 575867 w 1514475"/>
                <a:gd name="connsiteY93" fmla="*/ 255746 h 1066800"/>
                <a:gd name="connsiteX94" fmla="*/ 575867 w 1514475"/>
                <a:gd name="connsiteY94" fmla="*/ 270034 h 1066800"/>
                <a:gd name="connsiteX95" fmla="*/ 574914 w 1514475"/>
                <a:gd name="connsiteY95" fmla="*/ 275749 h 1066800"/>
                <a:gd name="connsiteX96" fmla="*/ 573009 w 1514475"/>
                <a:gd name="connsiteY96" fmla="*/ 287179 h 1066800"/>
                <a:gd name="connsiteX97" fmla="*/ 572056 w 1514475"/>
                <a:gd name="connsiteY97" fmla="*/ 290036 h 1066800"/>
                <a:gd name="connsiteX98" fmla="*/ 551101 w 1514475"/>
                <a:gd name="connsiteY98" fmla="*/ 328136 h 1066800"/>
                <a:gd name="connsiteX99" fmla="*/ 540624 w 1514475"/>
                <a:gd name="connsiteY99" fmla="*/ 338614 h 1066800"/>
                <a:gd name="connsiteX100" fmla="*/ 530146 w 1514475"/>
                <a:gd name="connsiteY100" fmla="*/ 348139 h 1066800"/>
                <a:gd name="connsiteX101" fmla="*/ 497761 w 1514475"/>
                <a:gd name="connsiteY101" fmla="*/ 368141 h 1066800"/>
                <a:gd name="connsiteX102" fmla="*/ 475854 w 1514475"/>
                <a:gd name="connsiteY102" fmla="*/ 377666 h 1066800"/>
                <a:gd name="connsiteX103" fmla="*/ 399654 w 1514475"/>
                <a:gd name="connsiteY103" fmla="*/ 425291 h 1066800"/>
                <a:gd name="connsiteX104" fmla="*/ 397749 w 1514475"/>
                <a:gd name="connsiteY104" fmla="*/ 423386 h 1066800"/>
                <a:gd name="connsiteX105" fmla="*/ 398701 w 1514475"/>
                <a:gd name="connsiteY105" fmla="*/ 431006 h 1066800"/>
                <a:gd name="connsiteX106" fmla="*/ 458709 w 1514475"/>
                <a:gd name="connsiteY106" fmla="*/ 544354 h 1066800"/>
                <a:gd name="connsiteX107" fmla="*/ 556817 w 1514475"/>
                <a:gd name="connsiteY107" fmla="*/ 634841 h 1066800"/>
                <a:gd name="connsiteX108" fmla="*/ 643494 w 1514475"/>
                <a:gd name="connsiteY108" fmla="*/ 680561 h 1066800"/>
                <a:gd name="connsiteX109" fmla="*/ 759699 w 1514475"/>
                <a:gd name="connsiteY109" fmla="*/ 696754 h 1066800"/>
                <a:gd name="connsiteX110" fmla="*/ 796846 w 1514475"/>
                <a:gd name="connsiteY110" fmla="*/ 696754 h 1066800"/>
                <a:gd name="connsiteX111" fmla="*/ 865426 w 1514475"/>
                <a:gd name="connsiteY111" fmla="*/ 692944 h 1066800"/>
                <a:gd name="connsiteX112" fmla="*/ 969249 w 1514475"/>
                <a:gd name="connsiteY112" fmla="*/ 687229 h 1066800"/>
                <a:gd name="connsiteX113" fmla="*/ 1017826 w 1514475"/>
                <a:gd name="connsiteY113" fmla="*/ 683419 h 1066800"/>
                <a:gd name="connsiteX114" fmla="*/ 1056879 w 1514475"/>
                <a:gd name="connsiteY114" fmla="*/ 621506 h 1066800"/>
                <a:gd name="connsiteX115" fmla="*/ 1080692 w 1514475"/>
                <a:gd name="connsiteY115" fmla="*/ 575786 h 1066800"/>
                <a:gd name="connsiteX116" fmla="*/ 1150224 w 1514475"/>
                <a:gd name="connsiteY116" fmla="*/ 541496 h 1066800"/>
                <a:gd name="connsiteX117" fmla="*/ 1137842 w 1514475"/>
                <a:gd name="connsiteY117" fmla="*/ 570071 h 1066800"/>
                <a:gd name="connsiteX118" fmla="*/ 1109267 w 1514475"/>
                <a:gd name="connsiteY118" fmla="*/ 626269 h 1066800"/>
                <a:gd name="connsiteX119" fmla="*/ 1106409 w 1514475"/>
                <a:gd name="connsiteY119" fmla="*/ 642461 h 1066800"/>
                <a:gd name="connsiteX120" fmla="*/ 1108314 w 1514475"/>
                <a:gd name="connsiteY120" fmla="*/ 715804 h 1066800"/>
                <a:gd name="connsiteX121" fmla="*/ 1118792 w 1514475"/>
                <a:gd name="connsiteY121" fmla="*/ 787241 h 1066800"/>
                <a:gd name="connsiteX122" fmla="*/ 1144509 w 1514475"/>
                <a:gd name="connsiteY122" fmla="*/ 866299 h 1066800"/>
                <a:gd name="connsiteX123" fmla="*/ 1234996 w 1514475"/>
                <a:gd name="connsiteY123" fmla="*/ 875824 h 1066800"/>
                <a:gd name="connsiteX124" fmla="*/ 1274049 w 1514475"/>
                <a:gd name="connsiteY124" fmla="*/ 894874 h 1066800"/>
                <a:gd name="connsiteX125" fmla="*/ 1320721 w 1514475"/>
                <a:gd name="connsiteY125" fmla="*/ 927259 h 1066800"/>
                <a:gd name="connsiteX126" fmla="*/ 1432164 w 1514475"/>
                <a:gd name="connsiteY126" fmla="*/ 958691 h 1066800"/>
                <a:gd name="connsiteX127" fmla="*/ 1458834 w 1514475"/>
                <a:gd name="connsiteY127" fmla="*/ 959644 h 1066800"/>
                <a:gd name="connsiteX128" fmla="*/ 1507411 w 1514475"/>
                <a:gd name="connsiteY128" fmla="*/ 989171 h 1066800"/>
                <a:gd name="connsiteX129" fmla="*/ 1485504 w 1514475"/>
                <a:gd name="connsiteY129" fmla="*/ 998696 h 1066800"/>
                <a:gd name="connsiteX130" fmla="*/ 1465501 w 1514475"/>
                <a:gd name="connsiteY130" fmla="*/ 1004411 h 1066800"/>
                <a:gd name="connsiteX131" fmla="*/ 1474074 w 1514475"/>
                <a:gd name="connsiteY131" fmla="*/ 1019651 h 1066800"/>
                <a:gd name="connsiteX132" fmla="*/ 1471217 w 1514475"/>
                <a:gd name="connsiteY132" fmla="*/ 1041559 h 1066800"/>
                <a:gd name="connsiteX133" fmla="*/ 1452167 w 1514475"/>
                <a:gd name="connsiteY133" fmla="*/ 1047274 h 1066800"/>
                <a:gd name="connsiteX134" fmla="*/ 1442642 w 1514475"/>
                <a:gd name="connsiteY134" fmla="*/ 1049179 h 1066800"/>
                <a:gd name="connsiteX135" fmla="*/ 1424544 w 1514475"/>
                <a:gd name="connsiteY135" fmla="*/ 1044416 h 1066800"/>
                <a:gd name="connsiteX136" fmla="*/ 1394064 w 1514475"/>
                <a:gd name="connsiteY136" fmla="*/ 1033939 h 1066800"/>
                <a:gd name="connsiteX137" fmla="*/ 1305482 w 1514475"/>
                <a:gd name="connsiteY137" fmla="*/ 991076 h 1066800"/>
                <a:gd name="connsiteX138" fmla="*/ 1260714 w 1514475"/>
                <a:gd name="connsiteY138" fmla="*/ 967264 h 1066800"/>
                <a:gd name="connsiteX139" fmla="*/ 1182609 w 1514475"/>
                <a:gd name="connsiteY139" fmla="*/ 961549 h 1066800"/>
                <a:gd name="connsiteX140" fmla="*/ 1116886 w 1514475"/>
                <a:gd name="connsiteY140" fmla="*/ 973931 h 1066800"/>
                <a:gd name="connsiteX141" fmla="*/ 972106 w 1514475"/>
                <a:gd name="connsiteY141" fmla="*/ 944404 h 1066800"/>
                <a:gd name="connsiteX142" fmla="*/ 835899 w 1514475"/>
                <a:gd name="connsiteY142" fmla="*/ 917734 h 1066800"/>
                <a:gd name="connsiteX143" fmla="*/ 786369 w 1514475"/>
                <a:gd name="connsiteY143" fmla="*/ 932974 h 1066800"/>
                <a:gd name="connsiteX144" fmla="*/ 770176 w 1514475"/>
                <a:gd name="connsiteY144" fmla="*/ 939641 h 1066800"/>
                <a:gd name="connsiteX145" fmla="*/ 693024 w 1514475"/>
                <a:gd name="connsiteY145" fmla="*/ 942499 h 1066800"/>
                <a:gd name="connsiteX146" fmla="*/ 566342 w 1514475"/>
                <a:gd name="connsiteY146" fmla="*/ 921544 h 1066800"/>
                <a:gd name="connsiteX147" fmla="*/ 532051 w 1514475"/>
                <a:gd name="connsiteY147" fmla="*/ 915829 h 1066800"/>
                <a:gd name="connsiteX148" fmla="*/ 512049 w 1514475"/>
                <a:gd name="connsiteY148" fmla="*/ 911066 h 1066800"/>
                <a:gd name="connsiteX149" fmla="*/ 469186 w 1514475"/>
                <a:gd name="connsiteY149" fmla="*/ 916781 h 1066800"/>
                <a:gd name="connsiteX150" fmla="*/ 356791 w 1514475"/>
                <a:gd name="connsiteY150" fmla="*/ 912971 h 1066800"/>
                <a:gd name="connsiteX151" fmla="*/ 219631 w 1514475"/>
                <a:gd name="connsiteY151" fmla="*/ 962501 h 1066800"/>
                <a:gd name="connsiteX152" fmla="*/ 178674 w 1514475"/>
                <a:gd name="connsiteY152" fmla="*/ 999649 h 1066800"/>
                <a:gd name="connsiteX153" fmla="*/ 159624 w 1514475"/>
                <a:gd name="connsiteY153" fmla="*/ 1024414 h 1066800"/>
                <a:gd name="connsiteX154" fmla="*/ 111999 w 1514475"/>
                <a:gd name="connsiteY154" fmla="*/ 1057751 h 1066800"/>
                <a:gd name="connsiteX155" fmla="*/ 79614 w 1514475"/>
                <a:gd name="connsiteY155" fmla="*/ 1068229 h 1066800"/>
                <a:gd name="connsiteX156" fmla="*/ 92949 w 1514475"/>
                <a:gd name="connsiteY156" fmla="*/ 1042511 h 1066800"/>
                <a:gd name="connsiteX157" fmla="*/ 114856 w 1514475"/>
                <a:gd name="connsiteY157" fmla="*/ 1011079 h 1066800"/>
                <a:gd name="connsiteX158" fmla="*/ 133906 w 1514475"/>
                <a:gd name="connsiteY158" fmla="*/ 987266 h 1066800"/>
                <a:gd name="connsiteX159" fmla="*/ 170101 w 1514475"/>
                <a:gd name="connsiteY159" fmla="*/ 950119 h 1066800"/>
                <a:gd name="connsiteX160" fmla="*/ 192961 w 1514475"/>
                <a:gd name="connsiteY160" fmla="*/ 928211 h 1066800"/>
                <a:gd name="connsiteX161" fmla="*/ 140574 w 1514475"/>
                <a:gd name="connsiteY161" fmla="*/ 950119 h 1066800"/>
                <a:gd name="connsiteX162" fmla="*/ 31036 w 1514475"/>
                <a:gd name="connsiteY162" fmla="*/ 986314 h 1066800"/>
                <a:gd name="connsiteX163" fmla="*/ 7224 w 1514475"/>
                <a:gd name="connsiteY163" fmla="*/ 981551 h 1066800"/>
                <a:gd name="connsiteX164" fmla="*/ 116761 w 1514475"/>
                <a:gd name="connsiteY164" fmla="*/ 923449 h 1066800"/>
                <a:gd name="connsiteX165" fmla="*/ 232966 w 1514475"/>
                <a:gd name="connsiteY165" fmla="*/ 871061 h 1066800"/>
                <a:gd name="connsiteX166" fmla="*/ 347266 w 1514475"/>
                <a:gd name="connsiteY166" fmla="*/ 845344 h 1066800"/>
                <a:gd name="connsiteX167" fmla="*/ 389176 w 1514475"/>
                <a:gd name="connsiteY167" fmla="*/ 834866 h 1066800"/>
                <a:gd name="connsiteX168" fmla="*/ 379651 w 1514475"/>
                <a:gd name="connsiteY168" fmla="*/ 783431 h 1066800"/>
                <a:gd name="connsiteX169" fmla="*/ 355839 w 1514475"/>
                <a:gd name="connsiteY169" fmla="*/ 748189 h 1066800"/>
                <a:gd name="connsiteX170" fmla="*/ 332979 w 1514475"/>
                <a:gd name="connsiteY170" fmla="*/ 723424 h 1066800"/>
                <a:gd name="connsiteX171" fmla="*/ 310119 w 1514475"/>
                <a:gd name="connsiteY171" fmla="*/ 633889 h 1066800"/>
                <a:gd name="connsiteX172" fmla="*/ 307261 w 1514475"/>
                <a:gd name="connsiteY172" fmla="*/ 567214 h 1066800"/>
                <a:gd name="connsiteX173" fmla="*/ 286306 w 1514475"/>
                <a:gd name="connsiteY173" fmla="*/ 545306 h 1066800"/>
                <a:gd name="connsiteX174" fmla="*/ 197724 w 1514475"/>
                <a:gd name="connsiteY174" fmla="*/ 531971 h 1066800"/>
                <a:gd name="connsiteX175" fmla="*/ 178674 w 1514475"/>
                <a:gd name="connsiteY175" fmla="*/ 511016 h 1066800"/>
                <a:gd name="connsiteX176" fmla="*/ 215821 w 1514475"/>
                <a:gd name="connsiteY176" fmla="*/ 471964 h 1066800"/>
                <a:gd name="connsiteX177" fmla="*/ 294879 w 1514475"/>
                <a:gd name="connsiteY177" fmla="*/ 438626 h 1066800"/>
                <a:gd name="connsiteX178" fmla="*/ 282496 w 1514475"/>
                <a:gd name="connsiteY178" fmla="*/ 436721 h 1066800"/>
                <a:gd name="connsiteX179" fmla="*/ 232014 w 1514475"/>
                <a:gd name="connsiteY179" fmla="*/ 432911 h 1066800"/>
                <a:gd name="connsiteX180" fmla="*/ 203439 w 1514475"/>
                <a:gd name="connsiteY180" fmla="*/ 431006 h 1066800"/>
                <a:gd name="connsiteX181" fmla="*/ 180579 w 1514475"/>
                <a:gd name="connsiteY181" fmla="*/ 427196 h 1066800"/>
                <a:gd name="connsiteX182" fmla="*/ 166291 w 1514475"/>
                <a:gd name="connsiteY182" fmla="*/ 421481 h 1066800"/>
                <a:gd name="connsiteX183" fmla="*/ 161529 w 1514475"/>
                <a:gd name="connsiteY183" fmla="*/ 411004 h 1066800"/>
                <a:gd name="connsiteX184" fmla="*/ 169149 w 1514475"/>
                <a:gd name="connsiteY184" fmla="*/ 403384 h 1066800"/>
                <a:gd name="connsiteX185" fmla="*/ 184389 w 1514475"/>
                <a:gd name="connsiteY185" fmla="*/ 404336 h 1066800"/>
                <a:gd name="connsiteX186" fmla="*/ 178674 w 1514475"/>
                <a:gd name="connsiteY186" fmla="*/ 394811 h 1066800"/>
                <a:gd name="connsiteX187" fmla="*/ 173911 w 1514475"/>
                <a:gd name="connsiteY187" fmla="*/ 385286 h 1066800"/>
                <a:gd name="connsiteX188" fmla="*/ 170101 w 1514475"/>
                <a:gd name="connsiteY188" fmla="*/ 374809 h 1066800"/>
                <a:gd name="connsiteX189" fmla="*/ 161529 w 1514475"/>
                <a:gd name="connsiteY189" fmla="*/ 332899 h 1066800"/>
                <a:gd name="connsiteX190" fmla="*/ 152956 w 1514475"/>
                <a:gd name="connsiteY190" fmla="*/ 323374 h 1066800"/>
                <a:gd name="connsiteX191" fmla="*/ 148194 w 1514475"/>
                <a:gd name="connsiteY191" fmla="*/ 313849 h 1066800"/>
                <a:gd name="connsiteX192" fmla="*/ 152956 w 1514475"/>
                <a:gd name="connsiteY192" fmla="*/ 305276 h 1066800"/>
                <a:gd name="connsiteX193" fmla="*/ 163434 w 1514475"/>
                <a:gd name="connsiteY193" fmla="*/ 306229 h 1066800"/>
                <a:gd name="connsiteX194" fmla="*/ 176769 w 1514475"/>
                <a:gd name="connsiteY194" fmla="*/ 312896 h 1066800"/>
                <a:gd name="connsiteX195" fmla="*/ 192009 w 1514475"/>
                <a:gd name="connsiteY195" fmla="*/ 318611 h 1066800"/>
                <a:gd name="connsiteX196" fmla="*/ 203439 w 1514475"/>
                <a:gd name="connsiteY196" fmla="*/ 320516 h 1066800"/>
                <a:gd name="connsiteX197" fmla="*/ 197724 w 1514475"/>
                <a:gd name="connsiteY197" fmla="*/ 313849 h 1066800"/>
                <a:gd name="connsiteX198" fmla="*/ 192009 w 1514475"/>
                <a:gd name="connsiteY198" fmla="*/ 303371 h 1066800"/>
                <a:gd name="connsiteX199" fmla="*/ 185341 w 1514475"/>
                <a:gd name="connsiteY199" fmla="*/ 289084 h 1066800"/>
                <a:gd name="connsiteX200" fmla="*/ 182484 w 1514475"/>
                <a:gd name="connsiteY200" fmla="*/ 282416 h 1066800"/>
                <a:gd name="connsiteX201" fmla="*/ 186294 w 1514475"/>
                <a:gd name="connsiteY201" fmla="*/ 272891 h 1066800"/>
                <a:gd name="connsiteX202" fmla="*/ 194866 w 1514475"/>
                <a:gd name="connsiteY202" fmla="*/ 272891 h 1066800"/>
                <a:gd name="connsiteX203" fmla="*/ 204391 w 1514475"/>
                <a:gd name="connsiteY203" fmla="*/ 280511 h 1066800"/>
                <a:gd name="connsiteX204" fmla="*/ 215821 w 1514475"/>
                <a:gd name="connsiteY204" fmla="*/ 294799 h 1066800"/>
                <a:gd name="connsiteX205" fmla="*/ 229156 w 1514475"/>
                <a:gd name="connsiteY205" fmla="*/ 308134 h 1066800"/>
                <a:gd name="connsiteX206" fmla="*/ 252969 w 1514475"/>
                <a:gd name="connsiteY206" fmla="*/ 327184 h 1066800"/>
                <a:gd name="connsiteX207" fmla="*/ 274876 w 1514475"/>
                <a:gd name="connsiteY207" fmla="*/ 337661 h 1066800"/>
                <a:gd name="connsiteX208" fmla="*/ 277734 w 1514475"/>
                <a:gd name="connsiteY208" fmla="*/ 337661 h 1066800"/>
                <a:gd name="connsiteX209" fmla="*/ 287259 w 1514475"/>
                <a:gd name="connsiteY209" fmla="*/ 333851 h 1066800"/>
                <a:gd name="connsiteX210" fmla="*/ 289164 w 1514475"/>
                <a:gd name="connsiteY210" fmla="*/ 330041 h 1066800"/>
                <a:gd name="connsiteX211" fmla="*/ 289164 w 1514475"/>
                <a:gd name="connsiteY211" fmla="*/ 325279 h 1066800"/>
                <a:gd name="connsiteX212" fmla="*/ 288211 w 1514475"/>
                <a:gd name="connsiteY212" fmla="*/ 309086 h 1066800"/>
                <a:gd name="connsiteX213" fmla="*/ 293926 w 1514475"/>
                <a:gd name="connsiteY213" fmla="*/ 292894 h 1066800"/>
                <a:gd name="connsiteX214" fmla="*/ 306309 w 1514475"/>
                <a:gd name="connsiteY214" fmla="*/ 291941 h 1066800"/>
                <a:gd name="connsiteX215" fmla="*/ 310119 w 1514475"/>
                <a:gd name="connsiteY215" fmla="*/ 300514 h 1066800"/>
                <a:gd name="connsiteX216" fmla="*/ 315834 w 1514475"/>
                <a:gd name="connsiteY216" fmla="*/ 350044 h 1066800"/>
                <a:gd name="connsiteX217" fmla="*/ 376794 w 1514475"/>
                <a:gd name="connsiteY217" fmla="*/ 364331 h 1066800"/>
                <a:gd name="connsiteX218" fmla="*/ 385366 w 1514475"/>
                <a:gd name="connsiteY218" fmla="*/ 358616 h 1066800"/>
                <a:gd name="connsiteX219" fmla="*/ 397749 w 1514475"/>
                <a:gd name="connsiteY219" fmla="*/ 346234 h 1066800"/>
                <a:gd name="connsiteX220" fmla="*/ 424419 w 1514475"/>
                <a:gd name="connsiteY220" fmla="*/ 312896 h 1066800"/>
                <a:gd name="connsiteX221" fmla="*/ 436801 w 1514475"/>
                <a:gd name="connsiteY221" fmla="*/ 286226 h 1066800"/>
                <a:gd name="connsiteX222" fmla="*/ 437754 w 1514475"/>
                <a:gd name="connsiteY222" fmla="*/ 284321 h 1066800"/>
                <a:gd name="connsiteX223" fmla="*/ 439659 w 1514475"/>
                <a:gd name="connsiteY223" fmla="*/ 265271 h 1066800"/>
                <a:gd name="connsiteX224" fmla="*/ 433944 w 1514475"/>
                <a:gd name="connsiteY224" fmla="*/ 246221 h 1066800"/>
                <a:gd name="connsiteX225" fmla="*/ 424419 w 1514475"/>
                <a:gd name="connsiteY225" fmla="*/ 232886 h 1066800"/>
                <a:gd name="connsiteX226" fmla="*/ 408226 w 1514475"/>
                <a:gd name="connsiteY226" fmla="*/ 215741 h 1066800"/>
                <a:gd name="connsiteX227" fmla="*/ 386319 w 1514475"/>
                <a:gd name="connsiteY227" fmla="*/ 205264 h 1066800"/>
                <a:gd name="connsiteX228" fmla="*/ 366316 w 1514475"/>
                <a:gd name="connsiteY228" fmla="*/ 198596 h 1066800"/>
                <a:gd name="connsiteX229" fmla="*/ 355839 w 1514475"/>
                <a:gd name="connsiteY229" fmla="*/ 195739 h 1066800"/>
                <a:gd name="connsiteX230" fmla="*/ 340599 w 1514475"/>
                <a:gd name="connsiteY230" fmla="*/ 192881 h 1066800"/>
                <a:gd name="connsiteX231" fmla="*/ 316786 w 1514475"/>
                <a:gd name="connsiteY231" fmla="*/ 189071 h 1066800"/>
                <a:gd name="connsiteX232" fmla="*/ 306309 w 1514475"/>
                <a:gd name="connsiteY232" fmla="*/ 187166 h 1066800"/>
                <a:gd name="connsiteX233" fmla="*/ 292021 w 1514475"/>
                <a:gd name="connsiteY233" fmla="*/ 179546 h 1066800"/>
                <a:gd name="connsiteX234" fmla="*/ 289164 w 1514475"/>
                <a:gd name="connsiteY234" fmla="*/ 170021 h 1066800"/>
                <a:gd name="connsiteX235" fmla="*/ 298689 w 1514475"/>
                <a:gd name="connsiteY235" fmla="*/ 160496 h 1066800"/>
                <a:gd name="connsiteX236" fmla="*/ 313929 w 1514475"/>
                <a:gd name="connsiteY236" fmla="*/ 158591 h 1066800"/>
                <a:gd name="connsiteX237" fmla="*/ 331074 w 1514475"/>
                <a:gd name="connsiteY237" fmla="*/ 160496 h 1066800"/>
                <a:gd name="connsiteX238" fmla="*/ 368221 w 1514475"/>
                <a:gd name="connsiteY238" fmla="*/ 140494 h 1066800"/>
                <a:gd name="connsiteX239" fmla="*/ 364411 w 1514475"/>
                <a:gd name="connsiteY239" fmla="*/ 131921 h 1066800"/>
                <a:gd name="connsiteX240" fmla="*/ 355839 w 1514475"/>
                <a:gd name="connsiteY240" fmla="*/ 103346 h 1066800"/>
                <a:gd name="connsiteX241" fmla="*/ 360601 w 1514475"/>
                <a:gd name="connsiteY241" fmla="*/ 93821 h 1066800"/>
                <a:gd name="connsiteX242" fmla="*/ 369174 w 1514475"/>
                <a:gd name="connsiteY242" fmla="*/ 92869 h 1066800"/>
                <a:gd name="connsiteX243" fmla="*/ 376794 w 1514475"/>
                <a:gd name="connsiteY243" fmla="*/ 97631 h 1066800"/>
                <a:gd name="connsiteX244" fmla="*/ 382509 w 1514475"/>
                <a:gd name="connsiteY244" fmla="*/ 108109 h 1066800"/>
                <a:gd name="connsiteX245" fmla="*/ 389176 w 1514475"/>
                <a:gd name="connsiteY245" fmla="*/ 120491 h 1066800"/>
                <a:gd name="connsiteX246" fmla="*/ 396796 w 1514475"/>
                <a:gd name="connsiteY246" fmla="*/ 130969 h 1066800"/>
                <a:gd name="connsiteX247" fmla="*/ 402511 w 1514475"/>
                <a:gd name="connsiteY247" fmla="*/ 137636 h 1066800"/>
                <a:gd name="connsiteX248" fmla="*/ 406321 w 1514475"/>
                <a:gd name="connsiteY248" fmla="*/ 136684 h 1066800"/>
                <a:gd name="connsiteX249" fmla="*/ 412989 w 1514475"/>
                <a:gd name="connsiteY249" fmla="*/ 136684 h 1066800"/>
                <a:gd name="connsiteX250" fmla="*/ 432039 w 1514475"/>
                <a:gd name="connsiteY250" fmla="*/ 139541 h 1066800"/>
                <a:gd name="connsiteX251" fmla="*/ 450136 w 1514475"/>
                <a:gd name="connsiteY251" fmla="*/ 143351 h 1066800"/>
                <a:gd name="connsiteX252" fmla="*/ 472996 w 1514475"/>
                <a:gd name="connsiteY252" fmla="*/ 147161 h 1066800"/>
                <a:gd name="connsiteX253" fmla="*/ 493951 w 1514475"/>
                <a:gd name="connsiteY253" fmla="*/ 147161 h 1066800"/>
                <a:gd name="connsiteX254" fmla="*/ 496809 w 1514475"/>
                <a:gd name="connsiteY254" fmla="*/ 143351 h 1066800"/>
                <a:gd name="connsiteX255" fmla="*/ 499666 w 1514475"/>
                <a:gd name="connsiteY255" fmla="*/ 135731 h 1066800"/>
                <a:gd name="connsiteX256" fmla="*/ 500619 w 1514475"/>
                <a:gd name="connsiteY256" fmla="*/ 134779 h 1066800"/>
                <a:gd name="connsiteX257" fmla="*/ 501571 w 1514475"/>
                <a:gd name="connsiteY257" fmla="*/ 127159 h 1066800"/>
                <a:gd name="connsiteX258" fmla="*/ 500619 w 1514475"/>
                <a:gd name="connsiteY258" fmla="*/ 118586 h 1066800"/>
                <a:gd name="connsiteX259" fmla="*/ 498714 w 1514475"/>
                <a:gd name="connsiteY259" fmla="*/ 111919 h 1066800"/>
                <a:gd name="connsiteX260" fmla="*/ 496809 w 1514475"/>
                <a:gd name="connsiteY260" fmla="*/ 109061 h 1066800"/>
                <a:gd name="connsiteX261" fmla="*/ 492046 w 1514475"/>
                <a:gd name="connsiteY261" fmla="*/ 105251 h 1066800"/>
                <a:gd name="connsiteX262" fmla="*/ 486331 w 1514475"/>
                <a:gd name="connsiteY262" fmla="*/ 99536 h 1066800"/>
                <a:gd name="connsiteX263" fmla="*/ 479664 w 1514475"/>
                <a:gd name="connsiteY263" fmla="*/ 95726 h 1066800"/>
                <a:gd name="connsiteX264" fmla="*/ 465376 w 1514475"/>
                <a:gd name="connsiteY264" fmla="*/ 92869 h 1066800"/>
                <a:gd name="connsiteX265" fmla="*/ 457756 w 1514475"/>
                <a:gd name="connsiteY265" fmla="*/ 88106 h 1066800"/>
                <a:gd name="connsiteX266" fmla="*/ 447279 w 1514475"/>
                <a:gd name="connsiteY266" fmla="*/ 78581 h 1066800"/>
                <a:gd name="connsiteX267" fmla="*/ 442516 w 1514475"/>
                <a:gd name="connsiteY267" fmla="*/ 71914 h 1066800"/>
                <a:gd name="connsiteX268" fmla="*/ 442516 w 1514475"/>
                <a:gd name="connsiteY268" fmla="*/ 63341 h 1066800"/>
                <a:gd name="connsiteX269" fmla="*/ 457756 w 1514475"/>
                <a:gd name="connsiteY269" fmla="*/ 57626 h 1066800"/>
                <a:gd name="connsiteX270" fmla="*/ 492046 w 1514475"/>
                <a:gd name="connsiteY270" fmla="*/ 76676 h 1066800"/>
                <a:gd name="connsiteX271" fmla="*/ 494904 w 1514475"/>
                <a:gd name="connsiteY271" fmla="*/ 77629 h 1066800"/>
                <a:gd name="connsiteX272" fmla="*/ 496809 w 1514475"/>
                <a:gd name="connsiteY272" fmla="*/ 77629 h 1066800"/>
                <a:gd name="connsiteX273" fmla="*/ 508239 w 1514475"/>
                <a:gd name="connsiteY273" fmla="*/ 70009 h 1066800"/>
                <a:gd name="connsiteX274" fmla="*/ 511096 w 1514475"/>
                <a:gd name="connsiteY274" fmla="*/ 62389 h 1066800"/>
                <a:gd name="connsiteX275" fmla="*/ 511096 w 1514475"/>
                <a:gd name="connsiteY275" fmla="*/ 61436 h 1066800"/>
                <a:gd name="connsiteX276" fmla="*/ 511096 w 1514475"/>
                <a:gd name="connsiteY276" fmla="*/ 52864 h 1066800"/>
                <a:gd name="connsiteX277" fmla="*/ 507286 w 1514475"/>
                <a:gd name="connsiteY277" fmla="*/ 46196 h 1066800"/>
                <a:gd name="connsiteX278" fmla="*/ 499666 w 1514475"/>
                <a:gd name="connsiteY278" fmla="*/ 37624 h 1066800"/>
                <a:gd name="connsiteX279" fmla="*/ 487284 w 1514475"/>
                <a:gd name="connsiteY279" fmla="*/ 22384 h 1066800"/>
                <a:gd name="connsiteX280" fmla="*/ 486331 w 1514475"/>
                <a:gd name="connsiteY280" fmla="*/ 15716 h 1066800"/>
                <a:gd name="connsiteX281" fmla="*/ 491094 w 1514475"/>
                <a:gd name="connsiteY281" fmla="*/ 10001 h 1066800"/>
                <a:gd name="connsiteX282" fmla="*/ 493951 w 1514475"/>
                <a:gd name="connsiteY282" fmla="*/ 10001 h 1066800"/>
                <a:gd name="connsiteX283" fmla="*/ 493951 w 1514475"/>
                <a:gd name="connsiteY283" fmla="*/ 10001 h 1066800"/>
                <a:gd name="connsiteX284" fmla="*/ 493951 w 1514475"/>
                <a:gd name="connsiteY284" fmla="*/ 10001 h 1066800"/>
                <a:gd name="connsiteX285" fmla="*/ 394891 w 1514475"/>
                <a:gd name="connsiteY285" fmla="*/ 174784 h 1066800"/>
                <a:gd name="connsiteX286" fmla="*/ 391081 w 1514475"/>
                <a:gd name="connsiteY286" fmla="*/ 177641 h 1066800"/>
                <a:gd name="connsiteX287" fmla="*/ 392034 w 1514475"/>
                <a:gd name="connsiteY287" fmla="*/ 181451 h 1066800"/>
                <a:gd name="connsiteX288" fmla="*/ 407274 w 1514475"/>
                <a:gd name="connsiteY288" fmla="*/ 191929 h 1066800"/>
                <a:gd name="connsiteX289" fmla="*/ 422514 w 1514475"/>
                <a:gd name="connsiteY289" fmla="*/ 198596 h 1066800"/>
                <a:gd name="connsiteX290" fmla="*/ 427276 w 1514475"/>
                <a:gd name="connsiteY290" fmla="*/ 199549 h 1066800"/>
                <a:gd name="connsiteX291" fmla="*/ 444421 w 1514475"/>
                <a:gd name="connsiteY291" fmla="*/ 198596 h 1066800"/>
                <a:gd name="connsiteX292" fmla="*/ 449184 w 1514475"/>
                <a:gd name="connsiteY292" fmla="*/ 198596 h 1066800"/>
                <a:gd name="connsiteX293" fmla="*/ 449184 w 1514475"/>
                <a:gd name="connsiteY293" fmla="*/ 199549 h 1066800"/>
                <a:gd name="connsiteX294" fmla="*/ 456804 w 1514475"/>
                <a:gd name="connsiteY294" fmla="*/ 204311 h 1066800"/>
                <a:gd name="connsiteX295" fmla="*/ 458709 w 1514475"/>
                <a:gd name="connsiteY295" fmla="*/ 207169 h 1066800"/>
                <a:gd name="connsiteX296" fmla="*/ 456804 w 1514475"/>
                <a:gd name="connsiteY296" fmla="*/ 211931 h 1066800"/>
                <a:gd name="connsiteX297" fmla="*/ 456804 w 1514475"/>
                <a:gd name="connsiteY297" fmla="*/ 212884 h 1066800"/>
                <a:gd name="connsiteX298" fmla="*/ 453946 w 1514475"/>
                <a:gd name="connsiteY298" fmla="*/ 220504 h 1066800"/>
                <a:gd name="connsiteX299" fmla="*/ 452994 w 1514475"/>
                <a:gd name="connsiteY299" fmla="*/ 227171 h 1066800"/>
                <a:gd name="connsiteX300" fmla="*/ 452994 w 1514475"/>
                <a:gd name="connsiteY300" fmla="*/ 230981 h 1066800"/>
                <a:gd name="connsiteX301" fmla="*/ 456804 w 1514475"/>
                <a:gd name="connsiteY301" fmla="*/ 240506 h 1066800"/>
                <a:gd name="connsiteX302" fmla="*/ 462519 w 1514475"/>
                <a:gd name="connsiteY302" fmla="*/ 268129 h 1066800"/>
                <a:gd name="connsiteX303" fmla="*/ 463471 w 1514475"/>
                <a:gd name="connsiteY303" fmla="*/ 273844 h 1066800"/>
                <a:gd name="connsiteX304" fmla="*/ 479664 w 1514475"/>
                <a:gd name="connsiteY304" fmla="*/ 266224 h 1066800"/>
                <a:gd name="connsiteX305" fmla="*/ 488236 w 1514475"/>
                <a:gd name="connsiteY305" fmla="*/ 260509 h 1066800"/>
                <a:gd name="connsiteX306" fmla="*/ 495856 w 1514475"/>
                <a:gd name="connsiteY306" fmla="*/ 259556 h 1066800"/>
                <a:gd name="connsiteX307" fmla="*/ 502524 w 1514475"/>
                <a:gd name="connsiteY307" fmla="*/ 268129 h 1066800"/>
                <a:gd name="connsiteX308" fmla="*/ 501571 w 1514475"/>
                <a:gd name="connsiteY308" fmla="*/ 273844 h 1066800"/>
                <a:gd name="connsiteX309" fmla="*/ 499666 w 1514475"/>
                <a:gd name="connsiteY309" fmla="*/ 276701 h 1066800"/>
                <a:gd name="connsiteX310" fmla="*/ 493951 w 1514475"/>
                <a:gd name="connsiteY310" fmla="*/ 283369 h 1066800"/>
                <a:gd name="connsiteX311" fmla="*/ 478711 w 1514475"/>
                <a:gd name="connsiteY311" fmla="*/ 296704 h 1066800"/>
                <a:gd name="connsiteX312" fmla="*/ 463471 w 1514475"/>
                <a:gd name="connsiteY312" fmla="*/ 310991 h 1066800"/>
                <a:gd name="connsiteX313" fmla="*/ 438706 w 1514475"/>
                <a:gd name="connsiteY313" fmla="*/ 339566 h 1066800"/>
                <a:gd name="connsiteX314" fmla="*/ 423466 w 1514475"/>
                <a:gd name="connsiteY314" fmla="*/ 359569 h 1066800"/>
                <a:gd name="connsiteX315" fmla="*/ 416799 w 1514475"/>
                <a:gd name="connsiteY315" fmla="*/ 367189 h 1066800"/>
                <a:gd name="connsiteX316" fmla="*/ 417751 w 1514475"/>
                <a:gd name="connsiteY316" fmla="*/ 367189 h 1066800"/>
                <a:gd name="connsiteX317" fmla="*/ 482521 w 1514475"/>
                <a:gd name="connsiteY317" fmla="*/ 343376 h 1066800"/>
                <a:gd name="connsiteX318" fmla="*/ 504429 w 1514475"/>
                <a:gd name="connsiteY318" fmla="*/ 330041 h 1066800"/>
                <a:gd name="connsiteX319" fmla="*/ 527289 w 1514475"/>
                <a:gd name="connsiteY319" fmla="*/ 308134 h 1066800"/>
                <a:gd name="connsiteX320" fmla="*/ 538719 w 1514475"/>
                <a:gd name="connsiteY320" fmla="*/ 288131 h 1066800"/>
                <a:gd name="connsiteX321" fmla="*/ 541576 w 1514475"/>
                <a:gd name="connsiteY321" fmla="*/ 280511 h 1066800"/>
                <a:gd name="connsiteX322" fmla="*/ 542529 w 1514475"/>
                <a:gd name="connsiteY322" fmla="*/ 255746 h 1066800"/>
                <a:gd name="connsiteX323" fmla="*/ 523479 w 1514475"/>
                <a:gd name="connsiteY323" fmla="*/ 212884 h 1066800"/>
                <a:gd name="connsiteX324" fmla="*/ 497761 w 1514475"/>
                <a:gd name="connsiteY324" fmla="*/ 193834 h 1066800"/>
                <a:gd name="connsiteX325" fmla="*/ 466329 w 1514475"/>
                <a:gd name="connsiteY325" fmla="*/ 181451 h 1066800"/>
                <a:gd name="connsiteX326" fmla="*/ 456804 w 1514475"/>
                <a:gd name="connsiteY326" fmla="*/ 179546 h 1066800"/>
                <a:gd name="connsiteX327" fmla="*/ 428229 w 1514475"/>
                <a:gd name="connsiteY327" fmla="*/ 174784 h 1066800"/>
                <a:gd name="connsiteX328" fmla="*/ 423466 w 1514475"/>
                <a:gd name="connsiteY328" fmla="*/ 174784 h 1066800"/>
                <a:gd name="connsiteX329" fmla="*/ 418704 w 1514475"/>
                <a:gd name="connsiteY329" fmla="*/ 174784 h 1066800"/>
                <a:gd name="connsiteX330" fmla="*/ 414894 w 1514475"/>
                <a:gd name="connsiteY330" fmla="*/ 175736 h 1066800"/>
                <a:gd name="connsiteX331" fmla="*/ 402511 w 1514475"/>
                <a:gd name="connsiteY331" fmla="*/ 175736 h 1066800"/>
                <a:gd name="connsiteX332" fmla="*/ 394891 w 1514475"/>
                <a:gd name="connsiteY332" fmla="*/ 174784 h 1066800"/>
                <a:gd name="connsiteX333" fmla="*/ 394891 w 1514475"/>
                <a:gd name="connsiteY333" fmla="*/ 174784 h 1066800"/>
                <a:gd name="connsiteX334" fmla="*/ 192009 w 1514475"/>
                <a:gd name="connsiteY334" fmla="*/ 347186 h 1066800"/>
                <a:gd name="connsiteX335" fmla="*/ 194866 w 1514475"/>
                <a:gd name="connsiteY335" fmla="*/ 374809 h 1066800"/>
                <a:gd name="connsiteX336" fmla="*/ 213916 w 1514475"/>
                <a:gd name="connsiteY336" fmla="*/ 403384 h 1066800"/>
                <a:gd name="connsiteX337" fmla="*/ 222489 w 1514475"/>
                <a:gd name="connsiteY337" fmla="*/ 409099 h 1066800"/>
                <a:gd name="connsiteX338" fmla="*/ 229156 w 1514475"/>
                <a:gd name="connsiteY338" fmla="*/ 411004 h 1066800"/>
                <a:gd name="connsiteX339" fmla="*/ 232966 w 1514475"/>
                <a:gd name="connsiteY339" fmla="*/ 411956 h 1066800"/>
                <a:gd name="connsiteX340" fmla="*/ 234871 w 1514475"/>
                <a:gd name="connsiteY340" fmla="*/ 412909 h 1066800"/>
                <a:gd name="connsiteX341" fmla="*/ 238681 w 1514475"/>
                <a:gd name="connsiteY341" fmla="*/ 411956 h 1066800"/>
                <a:gd name="connsiteX342" fmla="*/ 234871 w 1514475"/>
                <a:gd name="connsiteY342" fmla="*/ 401479 h 1066800"/>
                <a:gd name="connsiteX343" fmla="*/ 228204 w 1514475"/>
                <a:gd name="connsiteY343" fmla="*/ 387191 h 1066800"/>
                <a:gd name="connsiteX344" fmla="*/ 228204 w 1514475"/>
                <a:gd name="connsiteY344" fmla="*/ 383381 h 1066800"/>
                <a:gd name="connsiteX345" fmla="*/ 232966 w 1514475"/>
                <a:gd name="connsiteY345" fmla="*/ 378619 h 1066800"/>
                <a:gd name="connsiteX346" fmla="*/ 243444 w 1514475"/>
                <a:gd name="connsiteY346" fmla="*/ 377666 h 1066800"/>
                <a:gd name="connsiteX347" fmla="*/ 246301 w 1514475"/>
                <a:gd name="connsiteY347" fmla="*/ 378619 h 1066800"/>
                <a:gd name="connsiteX348" fmla="*/ 258684 w 1514475"/>
                <a:gd name="connsiteY348" fmla="*/ 386239 h 1066800"/>
                <a:gd name="connsiteX349" fmla="*/ 270114 w 1514475"/>
                <a:gd name="connsiteY349" fmla="*/ 395764 h 1066800"/>
                <a:gd name="connsiteX350" fmla="*/ 278686 w 1514475"/>
                <a:gd name="connsiteY350" fmla="*/ 406241 h 1066800"/>
                <a:gd name="connsiteX351" fmla="*/ 281544 w 1514475"/>
                <a:gd name="connsiteY351" fmla="*/ 410051 h 1066800"/>
                <a:gd name="connsiteX352" fmla="*/ 325359 w 1514475"/>
                <a:gd name="connsiteY352" fmla="*/ 420529 h 1066800"/>
                <a:gd name="connsiteX353" fmla="*/ 335836 w 1514475"/>
                <a:gd name="connsiteY353" fmla="*/ 421481 h 1066800"/>
                <a:gd name="connsiteX354" fmla="*/ 342504 w 1514475"/>
                <a:gd name="connsiteY354" fmla="*/ 421481 h 1066800"/>
                <a:gd name="connsiteX355" fmla="*/ 340599 w 1514475"/>
                <a:gd name="connsiteY355" fmla="*/ 411956 h 1066800"/>
                <a:gd name="connsiteX356" fmla="*/ 334884 w 1514475"/>
                <a:gd name="connsiteY356" fmla="*/ 401479 h 1066800"/>
                <a:gd name="connsiteX357" fmla="*/ 321549 w 1514475"/>
                <a:gd name="connsiteY357" fmla="*/ 390049 h 1066800"/>
                <a:gd name="connsiteX358" fmla="*/ 302499 w 1514475"/>
                <a:gd name="connsiteY358" fmla="*/ 379571 h 1066800"/>
                <a:gd name="connsiteX359" fmla="*/ 263446 w 1514475"/>
                <a:gd name="connsiteY359" fmla="*/ 365284 h 1066800"/>
                <a:gd name="connsiteX360" fmla="*/ 255826 w 1514475"/>
                <a:gd name="connsiteY360" fmla="*/ 363379 h 1066800"/>
                <a:gd name="connsiteX361" fmla="*/ 250111 w 1514475"/>
                <a:gd name="connsiteY361" fmla="*/ 361474 h 1066800"/>
                <a:gd name="connsiteX362" fmla="*/ 237729 w 1514475"/>
                <a:gd name="connsiteY362" fmla="*/ 358616 h 1066800"/>
                <a:gd name="connsiteX363" fmla="*/ 207249 w 1514475"/>
                <a:gd name="connsiteY363" fmla="*/ 350996 h 1066800"/>
                <a:gd name="connsiteX364" fmla="*/ 192009 w 1514475"/>
                <a:gd name="connsiteY364" fmla="*/ 347186 h 1066800"/>
                <a:gd name="connsiteX365" fmla="*/ 192009 w 1514475"/>
                <a:gd name="connsiteY365" fmla="*/ 347186 h 106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</a:cxnLst>
              <a:rect l="l" t="t" r="r" b="b"/>
              <a:pathLst>
                <a:path w="1514475" h="1066800">
                  <a:moveTo>
                    <a:pt x="493951" y="10001"/>
                  </a:moveTo>
                  <a:cubicBezTo>
                    <a:pt x="496809" y="10001"/>
                    <a:pt x="498714" y="10001"/>
                    <a:pt x="500619" y="10001"/>
                  </a:cubicBezTo>
                  <a:cubicBezTo>
                    <a:pt x="502524" y="10954"/>
                    <a:pt x="503476" y="11906"/>
                    <a:pt x="505381" y="12859"/>
                  </a:cubicBezTo>
                  <a:cubicBezTo>
                    <a:pt x="508239" y="13811"/>
                    <a:pt x="509191" y="15716"/>
                    <a:pt x="511096" y="17621"/>
                  </a:cubicBezTo>
                  <a:cubicBezTo>
                    <a:pt x="513954" y="21431"/>
                    <a:pt x="519669" y="24289"/>
                    <a:pt x="524431" y="26194"/>
                  </a:cubicBezTo>
                  <a:lnTo>
                    <a:pt x="526336" y="25241"/>
                  </a:lnTo>
                  <a:lnTo>
                    <a:pt x="527289" y="24289"/>
                  </a:lnTo>
                  <a:cubicBezTo>
                    <a:pt x="528242" y="23336"/>
                    <a:pt x="529194" y="21431"/>
                    <a:pt x="529194" y="20479"/>
                  </a:cubicBezTo>
                  <a:cubicBezTo>
                    <a:pt x="532051" y="14764"/>
                    <a:pt x="535861" y="10954"/>
                    <a:pt x="541576" y="8096"/>
                  </a:cubicBezTo>
                  <a:cubicBezTo>
                    <a:pt x="543481" y="7144"/>
                    <a:pt x="546339" y="7144"/>
                    <a:pt x="549196" y="7144"/>
                  </a:cubicBezTo>
                  <a:cubicBezTo>
                    <a:pt x="550149" y="7144"/>
                    <a:pt x="550149" y="7144"/>
                    <a:pt x="551101" y="7144"/>
                  </a:cubicBezTo>
                  <a:cubicBezTo>
                    <a:pt x="553959" y="8096"/>
                    <a:pt x="555864" y="10001"/>
                    <a:pt x="557769" y="11906"/>
                  </a:cubicBezTo>
                  <a:cubicBezTo>
                    <a:pt x="558721" y="12859"/>
                    <a:pt x="559674" y="14764"/>
                    <a:pt x="559674" y="15716"/>
                  </a:cubicBezTo>
                  <a:cubicBezTo>
                    <a:pt x="559674" y="19526"/>
                    <a:pt x="559674" y="22384"/>
                    <a:pt x="558721" y="25241"/>
                  </a:cubicBezTo>
                  <a:lnTo>
                    <a:pt x="553959" y="42386"/>
                  </a:lnTo>
                  <a:cubicBezTo>
                    <a:pt x="553959" y="43339"/>
                    <a:pt x="553959" y="43339"/>
                    <a:pt x="553006" y="44291"/>
                  </a:cubicBezTo>
                  <a:cubicBezTo>
                    <a:pt x="552054" y="47149"/>
                    <a:pt x="552054" y="50006"/>
                    <a:pt x="551101" y="52864"/>
                  </a:cubicBezTo>
                  <a:cubicBezTo>
                    <a:pt x="548244" y="60484"/>
                    <a:pt x="543481" y="68104"/>
                    <a:pt x="538719" y="75724"/>
                  </a:cubicBezTo>
                  <a:cubicBezTo>
                    <a:pt x="534909" y="83344"/>
                    <a:pt x="531099" y="90964"/>
                    <a:pt x="528242" y="98584"/>
                  </a:cubicBezTo>
                  <a:cubicBezTo>
                    <a:pt x="527289" y="101441"/>
                    <a:pt x="527289" y="104299"/>
                    <a:pt x="527289" y="107156"/>
                  </a:cubicBezTo>
                  <a:cubicBezTo>
                    <a:pt x="526336" y="110014"/>
                    <a:pt x="526336" y="113824"/>
                    <a:pt x="526336" y="116681"/>
                  </a:cubicBezTo>
                  <a:cubicBezTo>
                    <a:pt x="527289" y="124301"/>
                    <a:pt x="526336" y="129064"/>
                    <a:pt x="527289" y="135731"/>
                  </a:cubicBezTo>
                  <a:cubicBezTo>
                    <a:pt x="527289" y="132874"/>
                    <a:pt x="527289" y="134779"/>
                    <a:pt x="527289" y="136684"/>
                  </a:cubicBezTo>
                  <a:cubicBezTo>
                    <a:pt x="527289" y="140494"/>
                    <a:pt x="528242" y="144304"/>
                    <a:pt x="527289" y="149066"/>
                  </a:cubicBezTo>
                  <a:cubicBezTo>
                    <a:pt x="527289" y="150971"/>
                    <a:pt x="526336" y="152876"/>
                    <a:pt x="526336" y="153829"/>
                  </a:cubicBezTo>
                  <a:cubicBezTo>
                    <a:pt x="526336" y="156686"/>
                    <a:pt x="525384" y="160496"/>
                    <a:pt x="524431" y="163354"/>
                  </a:cubicBezTo>
                  <a:cubicBezTo>
                    <a:pt x="524431" y="164306"/>
                    <a:pt x="523479" y="165259"/>
                    <a:pt x="523479" y="167164"/>
                  </a:cubicBezTo>
                  <a:lnTo>
                    <a:pt x="529194" y="172879"/>
                  </a:lnTo>
                  <a:cubicBezTo>
                    <a:pt x="531099" y="174784"/>
                    <a:pt x="532051" y="176689"/>
                    <a:pt x="533956" y="177641"/>
                  </a:cubicBezTo>
                  <a:cubicBezTo>
                    <a:pt x="536814" y="179546"/>
                    <a:pt x="538719" y="181451"/>
                    <a:pt x="540624" y="183356"/>
                  </a:cubicBezTo>
                  <a:cubicBezTo>
                    <a:pt x="543481" y="185261"/>
                    <a:pt x="546339" y="187166"/>
                    <a:pt x="549196" y="189071"/>
                  </a:cubicBezTo>
                  <a:cubicBezTo>
                    <a:pt x="550149" y="190024"/>
                    <a:pt x="552054" y="190976"/>
                    <a:pt x="553959" y="190976"/>
                  </a:cubicBezTo>
                  <a:cubicBezTo>
                    <a:pt x="555864" y="191929"/>
                    <a:pt x="558721" y="191929"/>
                    <a:pt x="560626" y="190976"/>
                  </a:cubicBezTo>
                  <a:cubicBezTo>
                    <a:pt x="564436" y="190976"/>
                    <a:pt x="567294" y="190024"/>
                    <a:pt x="570151" y="188119"/>
                  </a:cubicBezTo>
                  <a:cubicBezTo>
                    <a:pt x="573961" y="187166"/>
                    <a:pt x="576819" y="185261"/>
                    <a:pt x="579676" y="184309"/>
                  </a:cubicBezTo>
                  <a:cubicBezTo>
                    <a:pt x="579676" y="184309"/>
                    <a:pt x="580629" y="183356"/>
                    <a:pt x="582534" y="183356"/>
                  </a:cubicBezTo>
                  <a:cubicBezTo>
                    <a:pt x="583486" y="182404"/>
                    <a:pt x="585392" y="181451"/>
                    <a:pt x="586344" y="180499"/>
                  </a:cubicBezTo>
                  <a:cubicBezTo>
                    <a:pt x="587296" y="179546"/>
                    <a:pt x="589201" y="178594"/>
                    <a:pt x="590154" y="177641"/>
                  </a:cubicBezTo>
                  <a:cubicBezTo>
                    <a:pt x="592059" y="175736"/>
                    <a:pt x="593964" y="174784"/>
                    <a:pt x="595869" y="172879"/>
                  </a:cubicBezTo>
                  <a:cubicBezTo>
                    <a:pt x="597774" y="170974"/>
                    <a:pt x="599679" y="169069"/>
                    <a:pt x="600631" y="168116"/>
                  </a:cubicBezTo>
                  <a:cubicBezTo>
                    <a:pt x="601584" y="167164"/>
                    <a:pt x="602536" y="166211"/>
                    <a:pt x="604442" y="164306"/>
                  </a:cubicBezTo>
                  <a:cubicBezTo>
                    <a:pt x="607299" y="161449"/>
                    <a:pt x="609204" y="158591"/>
                    <a:pt x="611109" y="155734"/>
                  </a:cubicBezTo>
                  <a:cubicBezTo>
                    <a:pt x="615871" y="148114"/>
                    <a:pt x="620634" y="140494"/>
                    <a:pt x="622539" y="131921"/>
                  </a:cubicBezTo>
                  <a:cubicBezTo>
                    <a:pt x="622539" y="130969"/>
                    <a:pt x="623492" y="129064"/>
                    <a:pt x="624444" y="127159"/>
                  </a:cubicBezTo>
                  <a:cubicBezTo>
                    <a:pt x="625396" y="125254"/>
                    <a:pt x="625396" y="123349"/>
                    <a:pt x="625396" y="121444"/>
                  </a:cubicBezTo>
                  <a:cubicBezTo>
                    <a:pt x="626349" y="115729"/>
                    <a:pt x="628254" y="110014"/>
                    <a:pt x="629206" y="103346"/>
                  </a:cubicBezTo>
                  <a:cubicBezTo>
                    <a:pt x="630159" y="100489"/>
                    <a:pt x="631111" y="98584"/>
                    <a:pt x="633017" y="96679"/>
                  </a:cubicBezTo>
                  <a:cubicBezTo>
                    <a:pt x="633969" y="94774"/>
                    <a:pt x="633969" y="93821"/>
                    <a:pt x="634921" y="92869"/>
                  </a:cubicBezTo>
                  <a:cubicBezTo>
                    <a:pt x="635874" y="90964"/>
                    <a:pt x="637779" y="89059"/>
                    <a:pt x="639684" y="87154"/>
                  </a:cubicBezTo>
                  <a:cubicBezTo>
                    <a:pt x="641589" y="85249"/>
                    <a:pt x="642542" y="84296"/>
                    <a:pt x="644446" y="82391"/>
                  </a:cubicBezTo>
                  <a:cubicBezTo>
                    <a:pt x="646351" y="83344"/>
                    <a:pt x="648256" y="83344"/>
                    <a:pt x="650161" y="83344"/>
                  </a:cubicBezTo>
                  <a:cubicBezTo>
                    <a:pt x="651114" y="83344"/>
                    <a:pt x="651114" y="83344"/>
                    <a:pt x="652067" y="83344"/>
                  </a:cubicBezTo>
                  <a:cubicBezTo>
                    <a:pt x="653019" y="84296"/>
                    <a:pt x="653971" y="84296"/>
                    <a:pt x="653971" y="84296"/>
                  </a:cubicBezTo>
                  <a:cubicBezTo>
                    <a:pt x="654924" y="85249"/>
                    <a:pt x="654924" y="85249"/>
                    <a:pt x="655876" y="86201"/>
                  </a:cubicBezTo>
                  <a:cubicBezTo>
                    <a:pt x="656829" y="88106"/>
                    <a:pt x="656829" y="89059"/>
                    <a:pt x="657781" y="89059"/>
                  </a:cubicBezTo>
                  <a:cubicBezTo>
                    <a:pt x="657781" y="89059"/>
                    <a:pt x="658734" y="90011"/>
                    <a:pt x="658734" y="90964"/>
                  </a:cubicBezTo>
                  <a:cubicBezTo>
                    <a:pt x="658734" y="92869"/>
                    <a:pt x="658734" y="95726"/>
                    <a:pt x="657781" y="97631"/>
                  </a:cubicBezTo>
                  <a:cubicBezTo>
                    <a:pt x="656829" y="107156"/>
                    <a:pt x="654924" y="115729"/>
                    <a:pt x="653019" y="125254"/>
                  </a:cubicBezTo>
                  <a:lnTo>
                    <a:pt x="650161" y="135731"/>
                  </a:lnTo>
                  <a:cubicBezTo>
                    <a:pt x="649209" y="138589"/>
                    <a:pt x="649209" y="142399"/>
                    <a:pt x="651114" y="145256"/>
                  </a:cubicBezTo>
                  <a:cubicBezTo>
                    <a:pt x="651114" y="146209"/>
                    <a:pt x="652067" y="147161"/>
                    <a:pt x="653019" y="148114"/>
                  </a:cubicBezTo>
                  <a:cubicBezTo>
                    <a:pt x="653971" y="149066"/>
                    <a:pt x="655876" y="150019"/>
                    <a:pt x="656829" y="150019"/>
                  </a:cubicBezTo>
                  <a:cubicBezTo>
                    <a:pt x="658734" y="150019"/>
                    <a:pt x="659686" y="150019"/>
                    <a:pt x="661592" y="150019"/>
                  </a:cubicBezTo>
                  <a:cubicBezTo>
                    <a:pt x="664449" y="150019"/>
                    <a:pt x="666354" y="150019"/>
                    <a:pt x="669211" y="149066"/>
                  </a:cubicBezTo>
                  <a:cubicBezTo>
                    <a:pt x="672069" y="148114"/>
                    <a:pt x="674926" y="147161"/>
                    <a:pt x="677784" y="145256"/>
                  </a:cubicBezTo>
                  <a:cubicBezTo>
                    <a:pt x="684451" y="142399"/>
                    <a:pt x="690167" y="139541"/>
                    <a:pt x="695881" y="134779"/>
                  </a:cubicBezTo>
                  <a:cubicBezTo>
                    <a:pt x="700644" y="131921"/>
                    <a:pt x="705406" y="129064"/>
                    <a:pt x="711121" y="126206"/>
                  </a:cubicBezTo>
                  <a:cubicBezTo>
                    <a:pt x="712074" y="125254"/>
                    <a:pt x="713026" y="125254"/>
                    <a:pt x="714931" y="125254"/>
                  </a:cubicBezTo>
                  <a:cubicBezTo>
                    <a:pt x="715884" y="126206"/>
                    <a:pt x="716836" y="126206"/>
                    <a:pt x="717789" y="127159"/>
                  </a:cubicBezTo>
                  <a:cubicBezTo>
                    <a:pt x="718742" y="128111"/>
                    <a:pt x="719694" y="128111"/>
                    <a:pt x="719694" y="129064"/>
                  </a:cubicBezTo>
                  <a:cubicBezTo>
                    <a:pt x="720646" y="130969"/>
                    <a:pt x="720646" y="131921"/>
                    <a:pt x="720646" y="133826"/>
                  </a:cubicBezTo>
                  <a:cubicBezTo>
                    <a:pt x="720646" y="135731"/>
                    <a:pt x="719694" y="136684"/>
                    <a:pt x="719694" y="138589"/>
                  </a:cubicBezTo>
                  <a:cubicBezTo>
                    <a:pt x="719694" y="138589"/>
                    <a:pt x="719694" y="139541"/>
                    <a:pt x="719694" y="139541"/>
                  </a:cubicBezTo>
                  <a:cubicBezTo>
                    <a:pt x="719694" y="141446"/>
                    <a:pt x="718742" y="142399"/>
                    <a:pt x="718742" y="144304"/>
                  </a:cubicBezTo>
                  <a:cubicBezTo>
                    <a:pt x="718742" y="144304"/>
                    <a:pt x="718742" y="144304"/>
                    <a:pt x="718742" y="145256"/>
                  </a:cubicBezTo>
                  <a:cubicBezTo>
                    <a:pt x="718742" y="146209"/>
                    <a:pt x="718742" y="147161"/>
                    <a:pt x="718742" y="148114"/>
                  </a:cubicBezTo>
                  <a:cubicBezTo>
                    <a:pt x="717789" y="149066"/>
                    <a:pt x="716836" y="150019"/>
                    <a:pt x="715884" y="150971"/>
                  </a:cubicBezTo>
                  <a:cubicBezTo>
                    <a:pt x="714931" y="152876"/>
                    <a:pt x="713979" y="153829"/>
                    <a:pt x="713026" y="155734"/>
                  </a:cubicBezTo>
                  <a:cubicBezTo>
                    <a:pt x="712074" y="156686"/>
                    <a:pt x="711121" y="158591"/>
                    <a:pt x="709217" y="159544"/>
                  </a:cubicBezTo>
                  <a:cubicBezTo>
                    <a:pt x="707311" y="161449"/>
                    <a:pt x="704454" y="163354"/>
                    <a:pt x="702549" y="165259"/>
                  </a:cubicBezTo>
                  <a:cubicBezTo>
                    <a:pt x="698739" y="168116"/>
                    <a:pt x="695881" y="170021"/>
                    <a:pt x="692071" y="171926"/>
                  </a:cubicBezTo>
                  <a:cubicBezTo>
                    <a:pt x="688261" y="173831"/>
                    <a:pt x="684451" y="174784"/>
                    <a:pt x="680642" y="175736"/>
                  </a:cubicBezTo>
                  <a:cubicBezTo>
                    <a:pt x="678736" y="175736"/>
                    <a:pt x="678736" y="176689"/>
                    <a:pt x="676831" y="176689"/>
                  </a:cubicBezTo>
                  <a:cubicBezTo>
                    <a:pt x="673974" y="176689"/>
                    <a:pt x="671117" y="176689"/>
                    <a:pt x="668259" y="177641"/>
                  </a:cubicBezTo>
                  <a:cubicBezTo>
                    <a:pt x="665401" y="178594"/>
                    <a:pt x="661592" y="178594"/>
                    <a:pt x="657781" y="179546"/>
                  </a:cubicBezTo>
                  <a:cubicBezTo>
                    <a:pt x="654924" y="180499"/>
                    <a:pt x="651114" y="180499"/>
                    <a:pt x="648256" y="181451"/>
                  </a:cubicBezTo>
                  <a:cubicBezTo>
                    <a:pt x="646351" y="182404"/>
                    <a:pt x="643494" y="183356"/>
                    <a:pt x="640636" y="184309"/>
                  </a:cubicBezTo>
                  <a:cubicBezTo>
                    <a:pt x="637779" y="185261"/>
                    <a:pt x="635874" y="186214"/>
                    <a:pt x="633017" y="186214"/>
                  </a:cubicBezTo>
                  <a:cubicBezTo>
                    <a:pt x="630159" y="187166"/>
                    <a:pt x="627301" y="188119"/>
                    <a:pt x="625396" y="189071"/>
                  </a:cubicBezTo>
                  <a:cubicBezTo>
                    <a:pt x="616824" y="192881"/>
                    <a:pt x="609204" y="196691"/>
                    <a:pt x="601584" y="201454"/>
                  </a:cubicBezTo>
                  <a:cubicBezTo>
                    <a:pt x="593011" y="207169"/>
                    <a:pt x="585392" y="215741"/>
                    <a:pt x="580629" y="225266"/>
                  </a:cubicBezTo>
                  <a:cubicBezTo>
                    <a:pt x="579676" y="228124"/>
                    <a:pt x="578724" y="230029"/>
                    <a:pt x="577771" y="232886"/>
                  </a:cubicBezTo>
                  <a:cubicBezTo>
                    <a:pt x="576819" y="235744"/>
                    <a:pt x="575867" y="238601"/>
                    <a:pt x="575867" y="241459"/>
                  </a:cubicBezTo>
                  <a:cubicBezTo>
                    <a:pt x="575867" y="246221"/>
                    <a:pt x="575867" y="250984"/>
                    <a:pt x="575867" y="255746"/>
                  </a:cubicBezTo>
                  <a:cubicBezTo>
                    <a:pt x="575867" y="260509"/>
                    <a:pt x="575867" y="265271"/>
                    <a:pt x="575867" y="270034"/>
                  </a:cubicBezTo>
                  <a:cubicBezTo>
                    <a:pt x="575867" y="271939"/>
                    <a:pt x="575867" y="273844"/>
                    <a:pt x="574914" y="275749"/>
                  </a:cubicBezTo>
                  <a:cubicBezTo>
                    <a:pt x="573961" y="279559"/>
                    <a:pt x="573961" y="283369"/>
                    <a:pt x="573009" y="287179"/>
                  </a:cubicBezTo>
                  <a:cubicBezTo>
                    <a:pt x="573009" y="288131"/>
                    <a:pt x="572056" y="289084"/>
                    <a:pt x="572056" y="290036"/>
                  </a:cubicBezTo>
                  <a:cubicBezTo>
                    <a:pt x="568246" y="304324"/>
                    <a:pt x="561579" y="316706"/>
                    <a:pt x="551101" y="328136"/>
                  </a:cubicBezTo>
                  <a:lnTo>
                    <a:pt x="540624" y="338614"/>
                  </a:lnTo>
                  <a:lnTo>
                    <a:pt x="530146" y="348139"/>
                  </a:lnTo>
                  <a:cubicBezTo>
                    <a:pt x="520621" y="355759"/>
                    <a:pt x="509191" y="363379"/>
                    <a:pt x="497761" y="368141"/>
                  </a:cubicBezTo>
                  <a:cubicBezTo>
                    <a:pt x="492046" y="370046"/>
                    <a:pt x="484426" y="373856"/>
                    <a:pt x="475854" y="377666"/>
                  </a:cubicBezTo>
                  <a:cubicBezTo>
                    <a:pt x="424419" y="400526"/>
                    <a:pt x="418704" y="415766"/>
                    <a:pt x="399654" y="425291"/>
                  </a:cubicBezTo>
                  <a:lnTo>
                    <a:pt x="397749" y="423386"/>
                  </a:lnTo>
                  <a:cubicBezTo>
                    <a:pt x="397749" y="428149"/>
                    <a:pt x="397749" y="430054"/>
                    <a:pt x="398701" y="431006"/>
                  </a:cubicBezTo>
                  <a:cubicBezTo>
                    <a:pt x="403464" y="432911"/>
                    <a:pt x="441564" y="506254"/>
                    <a:pt x="458709" y="544354"/>
                  </a:cubicBezTo>
                  <a:cubicBezTo>
                    <a:pt x="488236" y="611981"/>
                    <a:pt x="515859" y="636746"/>
                    <a:pt x="556817" y="634841"/>
                  </a:cubicBezTo>
                  <a:cubicBezTo>
                    <a:pt x="579676" y="633889"/>
                    <a:pt x="621586" y="655796"/>
                    <a:pt x="643494" y="680561"/>
                  </a:cubicBezTo>
                  <a:cubicBezTo>
                    <a:pt x="653019" y="691991"/>
                    <a:pt x="709217" y="699611"/>
                    <a:pt x="759699" y="696754"/>
                  </a:cubicBezTo>
                  <a:cubicBezTo>
                    <a:pt x="776844" y="695801"/>
                    <a:pt x="793989" y="695801"/>
                    <a:pt x="796846" y="696754"/>
                  </a:cubicBezTo>
                  <a:cubicBezTo>
                    <a:pt x="799704" y="697706"/>
                    <a:pt x="831136" y="695801"/>
                    <a:pt x="865426" y="692944"/>
                  </a:cubicBezTo>
                  <a:cubicBezTo>
                    <a:pt x="899717" y="690086"/>
                    <a:pt x="946389" y="688181"/>
                    <a:pt x="969249" y="687229"/>
                  </a:cubicBezTo>
                  <a:cubicBezTo>
                    <a:pt x="991156" y="687229"/>
                    <a:pt x="1013064" y="685324"/>
                    <a:pt x="1017826" y="683419"/>
                  </a:cubicBezTo>
                  <a:cubicBezTo>
                    <a:pt x="1031161" y="679609"/>
                    <a:pt x="1042592" y="660559"/>
                    <a:pt x="1056879" y="621506"/>
                  </a:cubicBezTo>
                  <a:cubicBezTo>
                    <a:pt x="1063547" y="602456"/>
                    <a:pt x="1074024" y="582454"/>
                    <a:pt x="1080692" y="575786"/>
                  </a:cubicBezTo>
                  <a:cubicBezTo>
                    <a:pt x="1099742" y="558641"/>
                    <a:pt x="1142604" y="537686"/>
                    <a:pt x="1150224" y="541496"/>
                  </a:cubicBezTo>
                  <a:cubicBezTo>
                    <a:pt x="1159749" y="546259"/>
                    <a:pt x="1156892" y="551021"/>
                    <a:pt x="1137842" y="570071"/>
                  </a:cubicBezTo>
                  <a:cubicBezTo>
                    <a:pt x="1118792" y="588169"/>
                    <a:pt x="1105457" y="614839"/>
                    <a:pt x="1109267" y="626269"/>
                  </a:cubicBezTo>
                  <a:cubicBezTo>
                    <a:pt x="1111171" y="631031"/>
                    <a:pt x="1109267" y="637699"/>
                    <a:pt x="1106409" y="642461"/>
                  </a:cubicBezTo>
                  <a:cubicBezTo>
                    <a:pt x="1091169" y="662464"/>
                    <a:pt x="1091169" y="676751"/>
                    <a:pt x="1108314" y="715804"/>
                  </a:cubicBezTo>
                  <a:cubicBezTo>
                    <a:pt x="1124507" y="751999"/>
                    <a:pt x="1124507" y="752951"/>
                    <a:pt x="1118792" y="787241"/>
                  </a:cubicBezTo>
                  <a:cubicBezTo>
                    <a:pt x="1112124" y="832961"/>
                    <a:pt x="1118792" y="852964"/>
                    <a:pt x="1144509" y="866299"/>
                  </a:cubicBezTo>
                  <a:cubicBezTo>
                    <a:pt x="1163559" y="876776"/>
                    <a:pt x="1206421" y="881539"/>
                    <a:pt x="1234996" y="875824"/>
                  </a:cubicBezTo>
                  <a:cubicBezTo>
                    <a:pt x="1246426" y="872966"/>
                    <a:pt x="1253094" y="875824"/>
                    <a:pt x="1274049" y="894874"/>
                  </a:cubicBezTo>
                  <a:cubicBezTo>
                    <a:pt x="1288336" y="907256"/>
                    <a:pt x="1309292" y="922496"/>
                    <a:pt x="1320721" y="927259"/>
                  </a:cubicBezTo>
                  <a:cubicBezTo>
                    <a:pt x="1352154" y="942499"/>
                    <a:pt x="1421686" y="961549"/>
                    <a:pt x="1432164" y="958691"/>
                  </a:cubicBezTo>
                  <a:cubicBezTo>
                    <a:pt x="1436926" y="956786"/>
                    <a:pt x="1449309" y="957739"/>
                    <a:pt x="1458834" y="959644"/>
                  </a:cubicBezTo>
                  <a:cubicBezTo>
                    <a:pt x="1478836" y="964406"/>
                    <a:pt x="1511221" y="983456"/>
                    <a:pt x="1507411" y="989171"/>
                  </a:cubicBezTo>
                  <a:cubicBezTo>
                    <a:pt x="1506459" y="991076"/>
                    <a:pt x="1496934" y="995839"/>
                    <a:pt x="1485504" y="998696"/>
                  </a:cubicBezTo>
                  <a:lnTo>
                    <a:pt x="1465501" y="1004411"/>
                  </a:lnTo>
                  <a:lnTo>
                    <a:pt x="1474074" y="1019651"/>
                  </a:lnTo>
                  <a:cubicBezTo>
                    <a:pt x="1482646" y="1034891"/>
                    <a:pt x="1482646" y="1035844"/>
                    <a:pt x="1471217" y="1041559"/>
                  </a:cubicBezTo>
                  <a:cubicBezTo>
                    <a:pt x="1464549" y="1044416"/>
                    <a:pt x="1455976" y="1047274"/>
                    <a:pt x="1452167" y="1047274"/>
                  </a:cubicBezTo>
                  <a:cubicBezTo>
                    <a:pt x="1448357" y="1047274"/>
                    <a:pt x="1444546" y="1048226"/>
                    <a:pt x="1442642" y="1049179"/>
                  </a:cubicBezTo>
                  <a:cubicBezTo>
                    <a:pt x="1440736" y="1050131"/>
                    <a:pt x="1433117" y="1047274"/>
                    <a:pt x="1424544" y="1044416"/>
                  </a:cubicBezTo>
                  <a:cubicBezTo>
                    <a:pt x="1416924" y="1041559"/>
                    <a:pt x="1402636" y="1035844"/>
                    <a:pt x="1394064" y="1033939"/>
                  </a:cubicBezTo>
                  <a:cubicBezTo>
                    <a:pt x="1363584" y="1025366"/>
                    <a:pt x="1315007" y="1001554"/>
                    <a:pt x="1305482" y="991076"/>
                  </a:cubicBezTo>
                  <a:cubicBezTo>
                    <a:pt x="1299767" y="985361"/>
                    <a:pt x="1279764" y="974884"/>
                    <a:pt x="1260714" y="967264"/>
                  </a:cubicBezTo>
                  <a:cubicBezTo>
                    <a:pt x="1227376" y="953929"/>
                    <a:pt x="1226424" y="953929"/>
                    <a:pt x="1182609" y="961549"/>
                  </a:cubicBezTo>
                  <a:cubicBezTo>
                    <a:pt x="1157844" y="966311"/>
                    <a:pt x="1128317" y="972026"/>
                    <a:pt x="1116886" y="973931"/>
                  </a:cubicBezTo>
                  <a:cubicBezTo>
                    <a:pt x="1045449" y="989171"/>
                    <a:pt x="1014017" y="982504"/>
                    <a:pt x="972106" y="944404"/>
                  </a:cubicBezTo>
                  <a:cubicBezTo>
                    <a:pt x="933054" y="908209"/>
                    <a:pt x="903526" y="903446"/>
                    <a:pt x="835899" y="917734"/>
                  </a:cubicBezTo>
                  <a:cubicBezTo>
                    <a:pt x="810181" y="923449"/>
                    <a:pt x="788274" y="930116"/>
                    <a:pt x="786369" y="932974"/>
                  </a:cubicBezTo>
                  <a:cubicBezTo>
                    <a:pt x="784464" y="935831"/>
                    <a:pt x="776844" y="938689"/>
                    <a:pt x="770176" y="939641"/>
                  </a:cubicBezTo>
                  <a:cubicBezTo>
                    <a:pt x="755889" y="942499"/>
                    <a:pt x="707311" y="944404"/>
                    <a:pt x="693024" y="942499"/>
                  </a:cubicBezTo>
                  <a:cubicBezTo>
                    <a:pt x="671117" y="938689"/>
                    <a:pt x="591106" y="925354"/>
                    <a:pt x="566342" y="921544"/>
                  </a:cubicBezTo>
                  <a:cubicBezTo>
                    <a:pt x="552054" y="918686"/>
                    <a:pt x="535861" y="916781"/>
                    <a:pt x="532051" y="915829"/>
                  </a:cubicBezTo>
                  <a:cubicBezTo>
                    <a:pt x="528242" y="915829"/>
                    <a:pt x="518716" y="912971"/>
                    <a:pt x="512049" y="911066"/>
                  </a:cubicBezTo>
                  <a:cubicBezTo>
                    <a:pt x="504429" y="909161"/>
                    <a:pt x="487284" y="912019"/>
                    <a:pt x="469186" y="916781"/>
                  </a:cubicBezTo>
                  <a:cubicBezTo>
                    <a:pt x="437754" y="925354"/>
                    <a:pt x="413941" y="925354"/>
                    <a:pt x="356791" y="912971"/>
                  </a:cubicBezTo>
                  <a:cubicBezTo>
                    <a:pt x="298689" y="900589"/>
                    <a:pt x="270114" y="911066"/>
                    <a:pt x="219631" y="962501"/>
                  </a:cubicBezTo>
                  <a:cubicBezTo>
                    <a:pt x="200581" y="982504"/>
                    <a:pt x="181531" y="998696"/>
                    <a:pt x="178674" y="999649"/>
                  </a:cubicBezTo>
                  <a:cubicBezTo>
                    <a:pt x="175816" y="1000601"/>
                    <a:pt x="167244" y="1012031"/>
                    <a:pt x="159624" y="1024414"/>
                  </a:cubicBezTo>
                  <a:cubicBezTo>
                    <a:pt x="145336" y="1047274"/>
                    <a:pt x="143431" y="1048226"/>
                    <a:pt x="111999" y="1057751"/>
                  </a:cubicBezTo>
                  <a:lnTo>
                    <a:pt x="79614" y="1068229"/>
                  </a:lnTo>
                  <a:lnTo>
                    <a:pt x="92949" y="1042511"/>
                  </a:lnTo>
                  <a:cubicBezTo>
                    <a:pt x="100569" y="1028224"/>
                    <a:pt x="110094" y="1014889"/>
                    <a:pt x="114856" y="1011079"/>
                  </a:cubicBezTo>
                  <a:cubicBezTo>
                    <a:pt x="119619" y="1008221"/>
                    <a:pt x="128191" y="997744"/>
                    <a:pt x="133906" y="987266"/>
                  </a:cubicBezTo>
                  <a:cubicBezTo>
                    <a:pt x="139621" y="976789"/>
                    <a:pt x="155814" y="960596"/>
                    <a:pt x="170101" y="950119"/>
                  </a:cubicBezTo>
                  <a:cubicBezTo>
                    <a:pt x="183436" y="939641"/>
                    <a:pt x="193914" y="930116"/>
                    <a:pt x="192961" y="928211"/>
                  </a:cubicBezTo>
                  <a:cubicBezTo>
                    <a:pt x="191056" y="922496"/>
                    <a:pt x="186294" y="925354"/>
                    <a:pt x="140574" y="950119"/>
                  </a:cubicBezTo>
                  <a:cubicBezTo>
                    <a:pt x="90091" y="977741"/>
                    <a:pt x="60564" y="988219"/>
                    <a:pt x="31036" y="986314"/>
                  </a:cubicBezTo>
                  <a:cubicBezTo>
                    <a:pt x="17701" y="985361"/>
                    <a:pt x="7224" y="983456"/>
                    <a:pt x="7224" y="981551"/>
                  </a:cubicBezTo>
                  <a:cubicBezTo>
                    <a:pt x="4366" y="973931"/>
                    <a:pt x="78661" y="934879"/>
                    <a:pt x="116761" y="923449"/>
                  </a:cubicBezTo>
                  <a:cubicBezTo>
                    <a:pt x="152004" y="912971"/>
                    <a:pt x="216774" y="884396"/>
                    <a:pt x="232966" y="871061"/>
                  </a:cubicBezTo>
                  <a:cubicBezTo>
                    <a:pt x="250111" y="857726"/>
                    <a:pt x="246301" y="858679"/>
                    <a:pt x="347266" y="845344"/>
                  </a:cubicBezTo>
                  <a:cubicBezTo>
                    <a:pt x="366316" y="842486"/>
                    <a:pt x="384414" y="837724"/>
                    <a:pt x="389176" y="834866"/>
                  </a:cubicBezTo>
                  <a:cubicBezTo>
                    <a:pt x="400606" y="826294"/>
                    <a:pt x="397749" y="809149"/>
                    <a:pt x="379651" y="783431"/>
                  </a:cubicBezTo>
                  <a:cubicBezTo>
                    <a:pt x="371079" y="771049"/>
                    <a:pt x="359649" y="755809"/>
                    <a:pt x="355839" y="748189"/>
                  </a:cubicBezTo>
                  <a:cubicBezTo>
                    <a:pt x="351076" y="741521"/>
                    <a:pt x="340599" y="730091"/>
                    <a:pt x="332979" y="723424"/>
                  </a:cubicBezTo>
                  <a:cubicBezTo>
                    <a:pt x="304404" y="699611"/>
                    <a:pt x="301546" y="688181"/>
                    <a:pt x="310119" y="633889"/>
                  </a:cubicBezTo>
                  <a:cubicBezTo>
                    <a:pt x="317739" y="586264"/>
                    <a:pt x="317739" y="583406"/>
                    <a:pt x="307261" y="567214"/>
                  </a:cubicBezTo>
                  <a:cubicBezTo>
                    <a:pt x="300594" y="558641"/>
                    <a:pt x="291069" y="548164"/>
                    <a:pt x="286306" y="545306"/>
                  </a:cubicBezTo>
                  <a:cubicBezTo>
                    <a:pt x="275829" y="539591"/>
                    <a:pt x="207249" y="529114"/>
                    <a:pt x="197724" y="531971"/>
                  </a:cubicBezTo>
                  <a:cubicBezTo>
                    <a:pt x="191056" y="533876"/>
                    <a:pt x="184389" y="525304"/>
                    <a:pt x="178674" y="511016"/>
                  </a:cubicBezTo>
                  <a:cubicBezTo>
                    <a:pt x="171054" y="490061"/>
                    <a:pt x="175816" y="485299"/>
                    <a:pt x="215821" y="471964"/>
                  </a:cubicBezTo>
                  <a:cubicBezTo>
                    <a:pt x="244396" y="462439"/>
                    <a:pt x="273924" y="450056"/>
                    <a:pt x="294879" y="438626"/>
                  </a:cubicBezTo>
                  <a:lnTo>
                    <a:pt x="282496" y="436721"/>
                  </a:lnTo>
                  <a:lnTo>
                    <a:pt x="232014" y="432911"/>
                  </a:lnTo>
                  <a:cubicBezTo>
                    <a:pt x="222489" y="431959"/>
                    <a:pt x="212964" y="431959"/>
                    <a:pt x="203439" y="431006"/>
                  </a:cubicBezTo>
                  <a:cubicBezTo>
                    <a:pt x="194866" y="431006"/>
                    <a:pt x="187246" y="429101"/>
                    <a:pt x="180579" y="427196"/>
                  </a:cubicBezTo>
                  <a:cubicBezTo>
                    <a:pt x="175816" y="425291"/>
                    <a:pt x="171054" y="423386"/>
                    <a:pt x="166291" y="421481"/>
                  </a:cubicBezTo>
                  <a:cubicBezTo>
                    <a:pt x="162481" y="419576"/>
                    <a:pt x="160576" y="414814"/>
                    <a:pt x="161529" y="411004"/>
                  </a:cubicBezTo>
                  <a:cubicBezTo>
                    <a:pt x="162481" y="407194"/>
                    <a:pt x="165339" y="404336"/>
                    <a:pt x="169149" y="403384"/>
                  </a:cubicBezTo>
                  <a:cubicBezTo>
                    <a:pt x="173911" y="402431"/>
                    <a:pt x="179626" y="402431"/>
                    <a:pt x="184389" y="404336"/>
                  </a:cubicBezTo>
                  <a:lnTo>
                    <a:pt x="178674" y="394811"/>
                  </a:lnTo>
                  <a:lnTo>
                    <a:pt x="173911" y="385286"/>
                  </a:lnTo>
                  <a:lnTo>
                    <a:pt x="170101" y="374809"/>
                  </a:lnTo>
                  <a:cubicBezTo>
                    <a:pt x="165339" y="361474"/>
                    <a:pt x="162481" y="347186"/>
                    <a:pt x="161529" y="332899"/>
                  </a:cubicBezTo>
                  <a:lnTo>
                    <a:pt x="152956" y="323374"/>
                  </a:lnTo>
                  <a:cubicBezTo>
                    <a:pt x="150099" y="320516"/>
                    <a:pt x="149146" y="317659"/>
                    <a:pt x="148194" y="313849"/>
                  </a:cubicBezTo>
                  <a:cubicBezTo>
                    <a:pt x="147241" y="310039"/>
                    <a:pt x="149146" y="306229"/>
                    <a:pt x="152956" y="305276"/>
                  </a:cubicBezTo>
                  <a:cubicBezTo>
                    <a:pt x="156766" y="303371"/>
                    <a:pt x="160576" y="304324"/>
                    <a:pt x="163434" y="306229"/>
                  </a:cubicBezTo>
                  <a:lnTo>
                    <a:pt x="176769" y="312896"/>
                  </a:lnTo>
                  <a:cubicBezTo>
                    <a:pt x="181531" y="315754"/>
                    <a:pt x="187246" y="317659"/>
                    <a:pt x="192009" y="318611"/>
                  </a:cubicBezTo>
                  <a:cubicBezTo>
                    <a:pt x="195819" y="319564"/>
                    <a:pt x="199629" y="320516"/>
                    <a:pt x="203439" y="320516"/>
                  </a:cubicBezTo>
                  <a:lnTo>
                    <a:pt x="197724" y="313849"/>
                  </a:lnTo>
                  <a:lnTo>
                    <a:pt x="192009" y="303371"/>
                  </a:lnTo>
                  <a:lnTo>
                    <a:pt x="185341" y="289084"/>
                  </a:lnTo>
                  <a:lnTo>
                    <a:pt x="182484" y="282416"/>
                  </a:lnTo>
                  <a:cubicBezTo>
                    <a:pt x="181531" y="278606"/>
                    <a:pt x="183436" y="274796"/>
                    <a:pt x="186294" y="272891"/>
                  </a:cubicBezTo>
                  <a:cubicBezTo>
                    <a:pt x="189151" y="270986"/>
                    <a:pt x="192009" y="270986"/>
                    <a:pt x="194866" y="272891"/>
                  </a:cubicBezTo>
                  <a:cubicBezTo>
                    <a:pt x="198676" y="274796"/>
                    <a:pt x="201534" y="277654"/>
                    <a:pt x="204391" y="280511"/>
                  </a:cubicBezTo>
                  <a:cubicBezTo>
                    <a:pt x="208201" y="285274"/>
                    <a:pt x="212011" y="290036"/>
                    <a:pt x="215821" y="294799"/>
                  </a:cubicBezTo>
                  <a:cubicBezTo>
                    <a:pt x="219631" y="299561"/>
                    <a:pt x="224394" y="304324"/>
                    <a:pt x="229156" y="308134"/>
                  </a:cubicBezTo>
                  <a:cubicBezTo>
                    <a:pt x="237729" y="314801"/>
                    <a:pt x="245349" y="320516"/>
                    <a:pt x="252969" y="327184"/>
                  </a:cubicBezTo>
                  <a:cubicBezTo>
                    <a:pt x="258684" y="330994"/>
                    <a:pt x="266304" y="335756"/>
                    <a:pt x="274876" y="337661"/>
                  </a:cubicBezTo>
                  <a:cubicBezTo>
                    <a:pt x="275829" y="337661"/>
                    <a:pt x="276781" y="338614"/>
                    <a:pt x="277734" y="337661"/>
                  </a:cubicBezTo>
                  <a:cubicBezTo>
                    <a:pt x="281544" y="338614"/>
                    <a:pt x="285354" y="336709"/>
                    <a:pt x="287259" y="333851"/>
                  </a:cubicBezTo>
                  <a:cubicBezTo>
                    <a:pt x="288211" y="332899"/>
                    <a:pt x="289164" y="331946"/>
                    <a:pt x="289164" y="330041"/>
                  </a:cubicBezTo>
                  <a:cubicBezTo>
                    <a:pt x="289164" y="328136"/>
                    <a:pt x="289164" y="327184"/>
                    <a:pt x="289164" y="325279"/>
                  </a:cubicBezTo>
                  <a:cubicBezTo>
                    <a:pt x="288211" y="320516"/>
                    <a:pt x="287259" y="314801"/>
                    <a:pt x="288211" y="309086"/>
                  </a:cubicBezTo>
                  <a:cubicBezTo>
                    <a:pt x="288211" y="303371"/>
                    <a:pt x="291069" y="297656"/>
                    <a:pt x="293926" y="292894"/>
                  </a:cubicBezTo>
                  <a:cubicBezTo>
                    <a:pt x="296784" y="288131"/>
                    <a:pt x="303451" y="288131"/>
                    <a:pt x="306309" y="291941"/>
                  </a:cubicBezTo>
                  <a:cubicBezTo>
                    <a:pt x="308214" y="293846"/>
                    <a:pt x="310119" y="297656"/>
                    <a:pt x="310119" y="300514"/>
                  </a:cubicBezTo>
                  <a:cubicBezTo>
                    <a:pt x="311071" y="317659"/>
                    <a:pt x="312976" y="333851"/>
                    <a:pt x="315834" y="350044"/>
                  </a:cubicBezTo>
                  <a:lnTo>
                    <a:pt x="376794" y="364331"/>
                  </a:lnTo>
                  <a:lnTo>
                    <a:pt x="385366" y="358616"/>
                  </a:lnTo>
                  <a:lnTo>
                    <a:pt x="397749" y="346234"/>
                  </a:lnTo>
                  <a:cubicBezTo>
                    <a:pt x="408226" y="335756"/>
                    <a:pt x="417751" y="324326"/>
                    <a:pt x="424419" y="312896"/>
                  </a:cubicBezTo>
                  <a:cubicBezTo>
                    <a:pt x="429181" y="304324"/>
                    <a:pt x="432991" y="295751"/>
                    <a:pt x="436801" y="286226"/>
                  </a:cubicBezTo>
                  <a:cubicBezTo>
                    <a:pt x="437754" y="285274"/>
                    <a:pt x="437754" y="284321"/>
                    <a:pt x="437754" y="284321"/>
                  </a:cubicBezTo>
                  <a:cubicBezTo>
                    <a:pt x="439659" y="277654"/>
                    <a:pt x="439659" y="270986"/>
                    <a:pt x="439659" y="265271"/>
                  </a:cubicBezTo>
                  <a:cubicBezTo>
                    <a:pt x="438706" y="258604"/>
                    <a:pt x="437754" y="251936"/>
                    <a:pt x="433944" y="246221"/>
                  </a:cubicBezTo>
                  <a:cubicBezTo>
                    <a:pt x="431086" y="241459"/>
                    <a:pt x="427276" y="237649"/>
                    <a:pt x="424419" y="232886"/>
                  </a:cubicBezTo>
                  <a:cubicBezTo>
                    <a:pt x="419656" y="227171"/>
                    <a:pt x="413941" y="220504"/>
                    <a:pt x="408226" y="215741"/>
                  </a:cubicBezTo>
                  <a:cubicBezTo>
                    <a:pt x="401559" y="210979"/>
                    <a:pt x="393939" y="208121"/>
                    <a:pt x="386319" y="205264"/>
                  </a:cubicBezTo>
                  <a:cubicBezTo>
                    <a:pt x="380604" y="203359"/>
                    <a:pt x="372984" y="200501"/>
                    <a:pt x="366316" y="198596"/>
                  </a:cubicBezTo>
                  <a:cubicBezTo>
                    <a:pt x="361554" y="197644"/>
                    <a:pt x="358696" y="196691"/>
                    <a:pt x="355839" y="195739"/>
                  </a:cubicBezTo>
                  <a:cubicBezTo>
                    <a:pt x="351076" y="194786"/>
                    <a:pt x="346314" y="192881"/>
                    <a:pt x="340599" y="192881"/>
                  </a:cubicBezTo>
                  <a:cubicBezTo>
                    <a:pt x="332979" y="191929"/>
                    <a:pt x="324406" y="190976"/>
                    <a:pt x="316786" y="189071"/>
                  </a:cubicBezTo>
                  <a:lnTo>
                    <a:pt x="306309" y="187166"/>
                  </a:lnTo>
                  <a:cubicBezTo>
                    <a:pt x="301546" y="186214"/>
                    <a:pt x="295831" y="183356"/>
                    <a:pt x="292021" y="179546"/>
                  </a:cubicBezTo>
                  <a:cubicBezTo>
                    <a:pt x="289164" y="176689"/>
                    <a:pt x="288211" y="172879"/>
                    <a:pt x="289164" y="170021"/>
                  </a:cubicBezTo>
                  <a:cubicBezTo>
                    <a:pt x="290116" y="165259"/>
                    <a:pt x="293926" y="161449"/>
                    <a:pt x="298689" y="160496"/>
                  </a:cubicBezTo>
                  <a:cubicBezTo>
                    <a:pt x="303451" y="158591"/>
                    <a:pt x="308214" y="157639"/>
                    <a:pt x="313929" y="158591"/>
                  </a:cubicBezTo>
                  <a:cubicBezTo>
                    <a:pt x="319644" y="158591"/>
                    <a:pt x="325359" y="159544"/>
                    <a:pt x="331074" y="160496"/>
                  </a:cubicBezTo>
                  <a:lnTo>
                    <a:pt x="368221" y="140494"/>
                  </a:lnTo>
                  <a:lnTo>
                    <a:pt x="364411" y="131921"/>
                  </a:lnTo>
                  <a:cubicBezTo>
                    <a:pt x="359649" y="122396"/>
                    <a:pt x="356791" y="112871"/>
                    <a:pt x="355839" y="103346"/>
                  </a:cubicBezTo>
                  <a:cubicBezTo>
                    <a:pt x="355839" y="99536"/>
                    <a:pt x="357744" y="96679"/>
                    <a:pt x="360601" y="93821"/>
                  </a:cubicBezTo>
                  <a:cubicBezTo>
                    <a:pt x="363459" y="91916"/>
                    <a:pt x="366316" y="91916"/>
                    <a:pt x="369174" y="92869"/>
                  </a:cubicBezTo>
                  <a:cubicBezTo>
                    <a:pt x="372031" y="93821"/>
                    <a:pt x="374889" y="95726"/>
                    <a:pt x="376794" y="97631"/>
                  </a:cubicBezTo>
                  <a:cubicBezTo>
                    <a:pt x="378699" y="100489"/>
                    <a:pt x="380604" y="104299"/>
                    <a:pt x="382509" y="108109"/>
                  </a:cubicBezTo>
                  <a:cubicBezTo>
                    <a:pt x="384414" y="112871"/>
                    <a:pt x="386319" y="116681"/>
                    <a:pt x="389176" y="120491"/>
                  </a:cubicBezTo>
                  <a:cubicBezTo>
                    <a:pt x="392034" y="124301"/>
                    <a:pt x="393939" y="128111"/>
                    <a:pt x="396796" y="130969"/>
                  </a:cubicBezTo>
                  <a:cubicBezTo>
                    <a:pt x="398701" y="132874"/>
                    <a:pt x="400606" y="135731"/>
                    <a:pt x="402511" y="137636"/>
                  </a:cubicBezTo>
                  <a:lnTo>
                    <a:pt x="406321" y="136684"/>
                  </a:lnTo>
                  <a:lnTo>
                    <a:pt x="412989" y="136684"/>
                  </a:lnTo>
                  <a:lnTo>
                    <a:pt x="432039" y="139541"/>
                  </a:lnTo>
                  <a:lnTo>
                    <a:pt x="450136" y="143351"/>
                  </a:lnTo>
                  <a:lnTo>
                    <a:pt x="472996" y="147161"/>
                  </a:lnTo>
                  <a:cubicBezTo>
                    <a:pt x="479664" y="149066"/>
                    <a:pt x="487284" y="149066"/>
                    <a:pt x="493951" y="147161"/>
                  </a:cubicBezTo>
                  <a:lnTo>
                    <a:pt x="496809" y="143351"/>
                  </a:lnTo>
                  <a:cubicBezTo>
                    <a:pt x="498714" y="140494"/>
                    <a:pt x="498714" y="138589"/>
                    <a:pt x="499666" y="135731"/>
                  </a:cubicBezTo>
                  <a:cubicBezTo>
                    <a:pt x="499666" y="134779"/>
                    <a:pt x="500619" y="134779"/>
                    <a:pt x="500619" y="134779"/>
                  </a:cubicBezTo>
                  <a:cubicBezTo>
                    <a:pt x="500619" y="131921"/>
                    <a:pt x="501571" y="129064"/>
                    <a:pt x="501571" y="127159"/>
                  </a:cubicBezTo>
                  <a:cubicBezTo>
                    <a:pt x="501571" y="124301"/>
                    <a:pt x="501571" y="121444"/>
                    <a:pt x="500619" y="118586"/>
                  </a:cubicBezTo>
                  <a:cubicBezTo>
                    <a:pt x="500619" y="116681"/>
                    <a:pt x="499666" y="113824"/>
                    <a:pt x="498714" y="111919"/>
                  </a:cubicBezTo>
                  <a:cubicBezTo>
                    <a:pt x="498714" y="110966"/>
                    <a:pt x="497761" y="110014"/>
                    <a:pt x="496809" y="109061"/>
                  </a:cubicBezTo>
                  <a:cubicBezTo>
                    <a:pt x="494904" y="108109"/>
                    <a:pt x="493951" y="107156"/>
                    <a:pt x="492046" y="105251"/>
                  </a:cubicBezTo>
                  <a:cubicBezTo>
                    <a:pt x="490141" y="103346"/>
                    <a:pt x="488236" y="101441"/>
                    <a:pt x="486331" y="99536"/>
                  </a:cubicBezTo>
                  <a:cubicBezTo>
                    <a:pt x="484426" y="98584"/>
                    <a:pt x="481569" y="96679"/>
                    <a:pt x="479664" y="95726"/>
                  </a:cubicBezTo>
                  <a:lnTo>
                    <a:pt x="465376" y="92869"/>
                  </a:lnTo>
                  <a:lnTo>
                    <a:pt x="457756" y="88106"/>
                  </a:lnTo>
                  <a:cubicBezTo>
                    <a:pt x="453946" y="85249"/>
                    <a:pt x="449184" y="82391"/>
                    <a:pt x="447279" y="78581"/>
                  </a:cubicBezTo>
                  <a:cubicBezTo>
                    <a:pt x="445374" y="76676"/>
                    <a:pt x="444421" y="74771"/>
                    <a:pt x="442516" y="71914"/>
                  </a:cubicBezTo>
                  <a:cubicBezTo>
                    <a:pt x="441564" y="70009"/>
                    <a:pt x="440611" y="66199"/>
                    <a:pt x="442516" y="63341"/>
                  </a:cubicBezTo>
                  <a:cubicBezTo>
                    <a:pt x="445374" y="58579"/>
                    <a:pt x="452041" y="55721"/>
                    <a:pt x="457756" y="57626"/>
                  </a:cubicBezTo>
                  <a:cubicBezTo>
                    <a:pt x="470139" y="62389"/>
                    <a:pt x="481569" y="68104"/>
                    <a:pt x="492046" y="76676"/>
                  </a:cubicBezTo>
                  <a:cubicBezTo>
                    <a:pt x="492999" y="76676"/>
                    <a:pt x="493951" y="77629"/>
                    <a:pt x="494904" y="77629"/>
                  </a:cubicBezTo>
                  <a:cubicBezTo>
                    <a:pt x="495856" y="77629"/>
                    <a:pt x="495856" y="77629"/>
                    <a:pt x="496809" y="77629"/>
                  </a:cubicBezTo>
                  <a:cubicBezTo>
                    <a:pt x="501571" y="77629"/>
                    <a:pt x="507286" y="74771"/>
                    <a:pt x="508239" y="70009"/>
                  </a:cubicBezTo>
                  <a:cubicBezTo>
                    <a:pt x="509191" y="67151"/>
                    <a:pt x="510144" y="64294"/>
                    <a:pt x="511096" y="62389"/>
                  </a:cubicBezTo>
                  <a:cubicBezTo>
                    <a:pt x="511096" y="62389"/>
                    <a:pt x="511096" y="62389"/>
                    <a:pt x="511096" y="61436"/>
                  </a:cubicBezTo>
                  <a:cubicBezTo>
                    <a:pt x="512049" y="58579"/>
                    <a:pt x="512049" y="55721"/>
                    <a:pt x="511096" y="52864"/>
                  </a:cubicBezTo>
                  <a:cubicBezTo>
                    <a:pt x="511096" y="50959"/>
                    <a:pt x="509191" y="48101"/>
                    <a:pt x="507286" y="46196"/>
                  </a:cubicBezTo>
                  <a:cubicBezTo>
                    <a:pt x="504429" y="43339"/>
                    <a:pt x="502524" y="40481"/>
                    <a:pt x="499666" y="37624"/>
                  </a:cubicBezTo>
                  <a:cubicBezTo>
                    <a:pt x="494904" y="32861"/>
                    <a:pt x="490141" y="28099"/>
                    <a:pt x="487284" y="22384"/>
                  </a:cubicBezTo>
                  <a:cubicBezTo>
                    <a:pt x="486331" y="20479"/>
                    <a:pt x="485379" y="17621"/>
                    <a:pt x="486331" y="15716"/>
                  </a:cubicBezTo>
                  <a:cubicBezTo>
                    <a:pt x="487284" y="13811"/>
                    <a:pt x="489189" y="11906"/>
                    <a:pt x="491094" y="10001"/>
                  </a:cubicBezTo>
                  <a:cubicBezTo>
                    <a:pt x="491094" y="10954"/>
                    <a:pt x="492046" y="10954"/>
                    <a:pt x="493951" y="10001"/>
                  </a:cubicBezTo>
                  <a:lnTo>
                    <a:pt x="493951" y="10001"/>
                  </a:lnTo>
                  <a:lnTo>
                    <a:pt x="493951" y="10001"/>
                  </a:lnTo>
                  <a:close/>
                  <a:moveTo>
                    <a:pt x="394891" y="174784"/>
                  </a:moveTo>
                  <a:cubicBezTo>
                    <a:pt x="392986" y="174784"/>
                    <a:pt x="392034" y="175736"/>
                    <a:pt x="391081" y="177641"/>
                  </a:cubicBezTo>
                  <a:cubicBezTo>
                    <a:pt x="390129" y="178594"/>
                    <a:pt x="390129" y="180499"/>
                    <a:pt x="392034" y="181451"/>
                  </a:cubicBezTo>
                  <a:cubicBezTo>
                    <a:pt x="396796" y="185261"/>
                    <a:pt x="402511" y="189071"/>
                    <a:pt x="407274" y="191929"/>
                  </a:cubicBezTo>
                  <a:cubicBezTo>
                    <a:pt x="412036" y="194786"/>
                    <a:pt x="417751" y="196691"/>
                    <a:pt x="422514" y="198596"/>
                  </a:cubicBezTo>
                  <a:cubicBezTo>
                    <a:pt x="424419" y="198596"/>
                    <a:pt x="425371" y="199549"/>
                    <a:pt x="427276" y="199549"/>
                  </a:cubicBezTo>
                  <a:cubicBezTo>
                    <a:pt x="432991" y="199549"/>
                    <a:pt x="438706" y="198596"/>
                    <a:pt x="444421" y="198596"/>
                  </a:cubicBezTo>
                  <a:cubicBezTo>
                    <a:pt x="446326" y="198596"/>
                    <a:pt x="447279" y="197644"/>
                    <a:pt x="449184" y="198596"/>
                  </a:cubicBezTo>
                  <a:cubicBezTo>
                    <a:pt x="449184" y="198596"/>
                    <a:pt x="449184" y="199549"/>
                    <a:pt x="449184" y="199549"/>
                  </a:cubicBezTo>
                  <a:cubicBezTo>
                    <a:pt x="452041" y="200501"/>
                    <a:pt x="454899" y="201454"/>
                    <a:pt x="456804" y="204311"/>
                  </a:cubicBezTo>
                  <a:cubicBezTo>
                    <a:pt x="457756" y="205264"/>
                    <a:pt x="458709" y="206216"/>
                    <a:pt x="458709" y="207169"/>
                  </a:cubicBezTo>
                  <a:cubicBezTo>
                    <a:pt x="458709" y="208121"/>
                    <a:pt x="457756" y="210979"/>
                    <a:pt x="456804" y="211931"/>
                  </a:cubicBezTo>
                  <a:cubicBezTo>
                    <a:pt x="456804" y="211931"/>
                    <a:pt x="456804" y="212884"/>
                    <a:pt x="456804" y="212884"/>
                  </a:cubicBezTo>
                  <a:cubicBezTo>
                    <a:pt x="455851" y="215741"/>
                    <a:pt x="454899" y="217646"/>
                    <a:pt x="453946" y="220504"/>
                  </a:cubicBezTo>
                  <a:cubicBezTo>
                    <a:pt x="452994" y="222409"/>
                    <a:pt x="452994" y="225266"/>
                    <a:pt x="452994" y="227171"/>
                  </a:cubicBezTo>
                  <a:lnTo>
                    <a:pt x="452994" y="230981"/>
                  </a:lnTo>
                  <a:cubicBezTo>
                    <a:pt x="453946" y="233839"/>
                    <a:pt x="455851" y="237649"/>
                    <a:pt x="456804" y="240506"/>
                  </a:cubicBezTo>
                  <a:cubicBezTo>
                    <a:pt x="460614" y="249079"/>
                    <a:pt x="462519" y="258604"/>
                    <a:pt x="462519" y="268129"/>
                  </a:cubicBezTo>
                  <a:lnTo>
                    <a:pt x="463471" y="273844"/>
                  </a:lnTo>
                  <a:cubicBezTo>
                    <a:pt x="469186" y="271939"/>
                    <a:pt x="474901" y="269081"/>
                    <a:pt x="479664" y="266224"/>
                  </a:cubicBezTo>
                  <a:cubicBezTo>
                    <a:pt x="482521" y="264319"/>
                    <a:pt x="485379" y="262414"/>
                    <a:pt x="488236" y="260509"/>
                  </a:cubicBezTo>
                  <a:cubicBezTo>
                    <a:pt x="490141" y="259556"/>
                    <a:pt x="492999" y="258604"/>
                    <a:pt x="495856" y="259556"/>
                  </a:cubicBezTo>
                  <a:cubicBezTo>
                    <a:pt x="499666" y="260509"/>
                    <a:pt x="502524" y="264319"/>
                    <a:pt x="502524" y="268129"/>
                  </a:cubicBezTo>
                  <a:cubicBezTo>
                    <a:pt x="502524" y="270034"/>
                    <a:pt x="502524" y="271939"/>
                    <a:pt x="501571" y="273844"/>
                  </a:cubicBezTo>
                  <a:cubicBezTo>
                    <a:pt x="501571" y="274796"/>
                    <a:pt x="500619" y="275749"/>
                    <a:pt x="499666" y="276701"/>
                  </a:cubicBezTo>
                  <a:cubicBezTo>
                    <a:pt x="498714" y="279559"/>
                    <a:pt x="496809" y="281464"/>
                    <a:pt x="493951" y="283369"/>
                  </a:cubicBezTo>
                  <a:cubicBezTo>
                    <a:pt x="488236" y="287179"/>
                    <a:pt x="483474" y="291941"/>
                    <a:pt x="478711" y="296704"/>
                  </a:cubicBezTo>
                  <a:cubicBezTo>
                    <a:pt x="473949" y="301466"/>
                    <a:pt x="468234" y="306229"/>
                    <a:pt x="463471" y="310991"/>
                  </a:cubicBezTo>
                  <a:cubicBezTo>
                    <a:pt x="453946" y="319564"/>
                    <a:pt x="445374" y="330041"/>
                    <a:pt x="438706" y="339566"/>
                  </a:cubicBezTo>
                  <a:cubicBezTo>
                    <a:pt x="433944" y="346234"/>
                    <a:pt x="428229" y="352901"/>
                    <a:pt x="423466" y="359569"/>
                  </a:cubicBezTo>
                  <a:lnTo>
                    <a:pt x="416799" y="367189"/>
                  </a:lnTo>
                  <a:lnTo>
                    <a:pt x="417751" y="367189"/>
                  </a:lnTo>
                  <a:cubicBezTo>
                    <a:pt x="439659" y="361474"/>
                    <a:pt x="461566" y="353854"/>
                    <a:pt x="482521" y="343376"/>
                  </a:cubicBezTo>
                  <a:cubicBezTo>
                    <a:pt x="490141" y="339566"/>
                    <a:pt x="497761" y="334804"/>
                    <a:pt x="504429" y="330041"/>
                  </a:cubicBezTo>
                  <a:cubicBezTo>
                    <a:pt x="513001" y="323374"/>
                    <a:pt x="520621" y="316706"/>
                    <a:pt x="527289" y="308134"/>
                  </a:cubicBezTo>
                  <a:cubicBezTo>
                    <a:pt x="532051" y="301466"/>
                    <a:pt x="535861" y="294799"/>
                    <a:pt x="538719" y="288131"/>
                  </a:cubicBezTo>
                  <a:cubicBezTo>
                    <a:pt x="539671" y="286226"/>
                    <a:pt x="540624" y="283369"/>
                    <a:pt x="541576" y="280511"/>
                  </a:cubicBezTo>
                  <a:cubicBezTo>
                    <a:pt x="543481" y="272891"/>
                    <a:pt x="543481" y="264319"/>
                    <a:pt x="542529" y="255746"/>
                  </a:cubicBezTo>
                  <a:cubicBezTo>
                    <a:pt x="540624" y="239554"/>
                    <a:pt x="533956" y="225266"/>
                    <a:pt x="523479" y="212884"/>
                  </a:cubicBezTo>
                  <a:cubicBezTo>
                    <a:pt x="515859" y="205264"/>
                    <a:pt x="507286" y="198596"/>
                    <a:pt x="497761" y="193834"/>
                  </a:cubicBezTo>
                  <a:cubicBezTo>
                    <a:pt x="488236" y="189071"/>
                    <a:pt x="476806" y="184309"/>
                    <a:pt x="466329" y="181451"/>
                  </a:cubicBezTo>
                  <a:cubicBezTo>
                    <a:pt x="463471" y="180499"/>
                    <a:pt x="459661" y="179546"/>
                    <a:pt x="456804" y="179546"/>
                  </a:cubicBezTo>
                  <a:cubicBezTo>
                    <a:pt x="447279" y="177641"/>
                    <a:pt x="437754" y="175736"/>
                    <a:pt x="428229" y="174784"/>
                  </a:cubicBezTo>
                  <a:cubicBezTo>
                    <a:pt x="426324" y="174784"/>
                    <a:pt x="424419" y="174784"/>
                    <a:pt x="423466" y="174784"/>
                  </a:cubicBezTo>
                  <a:cubicBezTo>
                    <a:pt x="421561" y="174784"/>
                    <a:pt x="420609" y="174784"/>
                    <a:pt x="418704" y="174784"/>
                  </a:cubicBezTo>
                  <a:cubicBezTo>
                    <a:pt x="417751" y="174784"/>
                    <a:pt x="415846" y="174784"/>
                    <a:pt x="414894" y="175736"/>
                  </a:cubicBezTo>
                  <a:cubicBezTo>
                    <a:pt x="411084" y="175736"/>
                    <a:pt x="407274" y="175736"/>
                    <a:pt x="402511" y="175736"/>
                  </a:cubicBezTo>
                  <a:cubicBezTo>
                    <a:pt x="399654" y="174784"/>
                    <a:pt x="397749" y="174784"/>
                    <a:pt x="394891" y="174784"/>
                  </a:cubicBezTo>
                  <a:lnTo>
                    <a:pt x="394891" y="174784"/>
                  </a:lnTo>
                  <a:close/>
                  <a:moveTo>
                    <a:pt x="192009" y="347186"/>
                  </a:moveTo>
                  <a:cubicBezTo>
                    <a:pt x="191056" y="356711"/>
                    <a:pt x="192009" y="366236"/>
                    <a:pt x="194866" y="374809"/>
                  </a:cubicBezTo>
                  <a:cubicBezTo>
                    <a:pt x="198676" y="385286"/>
                    <a:pt x="205344" y="395764"/>
                    <a:pt x="213916" y="403384"/>
                  </a:cubicBezTo>
                  <a:cubicBezTo>
                    <a:pt x="216774" y="405289"/>
                    <a:pt x="219631" y="407194"/>
                    <a:pt x="222489" y="409099"/>
                  </a:cubicBezTo>
                  <a:cubicBezTo>
                    <a:pt x="225346" y="410051"/>
                    <a:pt x="227251" y="410051"/>
                    <a:pt x="229156" y="411004"/>
                  </a:cubicBezTo>
                  <a:cubicBezTo>
                    <a:pt x="230109" y="411004"/>
                    <a:pt x="232014" y="411956"/>
                    <a:pt x="232966" y="411956"/>
                  </a:cubicBezTo>
                  <a:cubicBezTo>
                    <a:pt x="233919" y="411956"/>
                    <a:pt x="233919" y="411956"/>
                    <a:pt x="234871" y="412909"/>
                  </a:cubicBezTo>
                  <a:lnTo>
                    <a:pt x="238681" y="411956"/>
                  </a:lnTo>
                  <a:cubicBezTo>
                    <a:pt x="238681" y="408146"/>
                    <a:pt x="237729" y="405289"/>
                    <a:pt x="234871" y="401479"/>
                  </a:cubicBezTo>
                  <a:cubicBezTo>
                    <a:pt x="232014" y="396716"/>
                    <a:pt x="229156" y="391954"/>
                    <a:pt x="228204" y="387191"/>
                  </a:cubicBezTo>
                  <a:cubicBezTo>
                    <a:pt x="228204" y="386239"/>
                    <a:pt x="227251" y="384334"/>
                    <a:pt x="228204" y="383381"/>
                  </a:cubicBezTo>
                  <a:cubicBezTo>
                    <a:pt x="229156" y="381476"/>
                    <a:pt x="230109" y="379571"/>
                    <a:pt x="232966" y="378619"/>
                  </a:cubicBezTo>
                  <a:cubicBezTo>
                    <a:pt x="235824" y="377666"/>
                    <a:pt x="239634" y="376714"/>
                    <a:pt x="243444" y="377666"/>
                  </a:cubicBezTo>
                  <a:cubicBezTo>
                    <a:pt x="244396" y="377666"/>
                    <a:pt x="245349" y="378619"/>
                    <a:pt x="246301" y="378619"/>
                  </a:cubicBezTo>
                  <a:cubicBezTo>
                    <a:pt x="251064" y="380524"/>
                    <a:pt x="254874" y="382429"/>
                    <a:pt x="258684" y="386239"/>
                  </a:cubicBezTo>
                  <a:cubicBezTo>
                    <a:pt x="262494" y="389096"/>
                    <a:pt x="267256" y="392906"/>
                    <a:pt x="270114" y="395764"/>
                  </a:cubicBezTo>
                  <a:cubicBezTo>
                    <a:pt x="272971" y="399574"/>
                    <a:pt x="275829" y="403384"/>
                    <a:pt x="278686" y="406241"/>
                  </a:cubicBezTo>
                  <a:lnTo>
                    <a:pt x="281544" y="410051"/>
                  </a:lnTo>
                  <a:cubicBezTo>
                    <a:pt x="295831" y="415766"/>
                    <a:pt x="310119" y="418624"/>
                    <a:pt x="325359" y="420529"/>
                  </a:cubicBezTo>
                  <a:lnTo>
                    <a:pt x="335836" y="421481"/>
                  </a:lnTo>
                  <a:lnTo>
                    <a:pt x="342504" y="421481"/>
                  </a:lnTo>
                  <a:cubicBezTo>
                    <a:pt x="342504" y="418624"/>
                    <a:pt x="342504" y="414814"/>
                    <a:pt x="340599" y="411956"/>
                  </a:cubicBezTo>
                  <a:cubicBezTo>
                    <a:pt x="338694" y="408146"/>
                    <a:pt x="337741" y="404336"/>
                    <a:pt x="334884" y="401479"/>
                  </a:cubicBezTo>
                  <a:cubicBezTo>
                    <a:pt x="331074" y="397669"/>
                    <a:pt x="326311" y="392906"/>
                    <a:pt x="321549" y="390049"/>
                  </a:cubicBezTo>
                  <a:cubicBezTo>
                    <a:pt x="315834" y="385286"/>
                    <a:pt x="309166" y="382429"/>
                    <a:pt x="302499" y="379571"/>
                  </a:cubicBezTo>
                  <a:cubicBezTo>
                    <a:pt x="290116" y="373856"/>
                    <a:pt x="276781" y="369094"/>
                    <a:pt x="263446" y="365284"/>
                  </a:cubicBezTo>
                  <a:lnTo>
                    <a:pt x="255826" y="363379"/>
                  </a:lnTo>
                  <a:lnTo>
                    <a:pt x="250111" y="361474"/>
                  </a:lnTo>
                  <a:lnTo>
                    <a:pt x="237729" y="358616"/>
                  </a:lnTo>
                  <a:lnTo>
                    <a:pt x="207249" y="350996"/>
                  </a:lnTo>
                  <a:lnTo>
                    <a:pt x="192009" y="347186"/>
                  </a:lnTo>
                  <a:lnTo>
                    <a:pt x="192009" y="34718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256"/>
              <a:endParaRPr lang="en-US" sz="1400">
                <a:solidFill>
                  <a:prstClr val="black"/>
                </a:solidFill>
              </a:endParaRPr>
            </a:p>
          </p:txBody>
        </p:sp>
        <p:sp>
          <p:nvSpPr>
            <p:cNvPr id="84" name="Freeform: Shape 83"/>
            <p:cNvSpPr/>
            <p:nvPr/>
          </p:nvSpPr>
          <p:spPr>
            <a:xfrm>
              <a:off x="829775" y="3208066"/>
              <a:ext cx="1504950" cy="1114425"/>
            </a:xfrm>
            <a:custGeom>
              <a:avLst/>
              <a:gdLst>
                <a:gd name="connsiteX0" fmla="*/ 408293 w 1504950"/>
                <a:gd name="connsiteY0" fmla="*/ 15716 h 1114425"/>
                <a:gd name="connsiteX1" fmla="*/ 414960 w 1504950"/>
                <a:gd name="connsiteY1" fmla="*/ 15716 h 1114425"/>
                <a:gd name="connsiteX2" fmla="*/ 420675 w 1504950"/>
                <a:gd name="connsiteY2" fmla="*/ 17621 h 1114425"/>
                <a:gd name="connsiteX3" fmla="*/ 426390 w 1504950"/>
                <a:gd name="connsiteY3" fmla="*/ 22384 h 1114425"/>
                <a:gd name="connsiteX4" fmla="*/ 440678 w 1504950"/>
                <a:gd name="connsiteY4" fmla="*/ 30004 h 1114425"/>
                <a:gd name="connsiteX5" fmla="*/ 441630 w 1504950"/>
                <a:gd name="connsiteY5" fmla="*/ 29051 h 1114425"/>
                <a:gd name="connsiteX6" fmla="*/ 442583 w 1504950"/>
                <a:gd name="connsiteY6" fmla="*/ 27146 h 1114425"/>
                <a:gd name="connsiteX7" fmla="*/ 444488 w 1504950"/>
                <a:gd name="connsiteY7" fmla="*/ 22384 h 1114425"/>
                <a:gd name="connsiteX8" fmla="*/ 455918 w 1504950"/>
                <a:gd name="connsiteY8" fmla="*/ 9049 h 1114425"/>
                <a:gd name="connsiteX9" fmla="*/ 462585 w 1504950"/>
                <a:gd name="connsiteY9" fmla="*/ 7144 h 1114425"/>
                <a:gd name="connsiteX10" fmla="*/ 464490 w 1504950"/>
                <a:gd name="connsiteY10" fmla="*/ 7144 h 1114425"/>
                <a:gd name="connsiteX11" fmla="*/ 471158 w 1504950"/>
                <a:gd name="connsiteY11" fmla="*/ 10954 h 1114425"/>
                <a:gd name="connsiteX12" fmla="*/ 473063 w 1504950"/>
                <a:gd name="connsiteY12" fmla="*/ 14764 h 1114425"/>
                <a:gd name="connsiteX13" fmla="*/ 473063 w 1504950"/>
                <a:gd name="connsiteY13" fmla="*/ 24289 h 1114425"/>
                <a:gd name="connsiteX14" fmla="*/ 470205 w 1504950"/>
                <a:gd name="connsiteY14" fmla="*/ 42386 h 1114425"/>
                <a:gd name="connsiteX15" fmla="*/ 470205 w 1504950"/>
                <a:gd name="connsiteY15" fmla="*/ 44291 h 1114425"/>
                <a:gd name="connsiteX16" fmla="*/ 469253 w 1504950"/>
                <a:gd name="connsiteY16" fmla="*/ 52864 h 1114425"/>
                <a:gd name="connsiteX17" fmla="*/ 458775 w 1504950"/>
                <a:gd name="connsiteY17" fmla="*/ 76676 h 1114425"/>
                <a:gd name="connsiteX18" fmla="*/ 451155 w 1504950"/>
                <a:gd name="connsiteY18" fmla="*/ 100489 h 1114425"/>
                <a:gd name="connsiteX19" fmla="*/ 450203 w 1504950"/>
                <a:gd name="connsiteY19" fmla="*/ 109061 h 1114425"/>
                <a:gd name="connsiteX20" fmla="*/ 450203 w 1504950"/>
                <a:gd name="connsiteY20" fmla="*/ 118586 h 1114425"/>
                <a:gd name="connsiteX21" fmla="*/ 453060 w 1504950"/>
                <a:gd name="connsiteY21" fmla="*/ 136684 h 1114425"/>
                <a:gd name="connsiteX22" fmla="*/ 453060 w 1504950"/>
                <a:gd name="connsiteY22" fmla="*/ 137636 h 1114425"/>
                <a:gd name="connsiteX23" fmla="*/ 454013 w 1504950"/>
                <a:gd name="connsiteY23" fmla="*/ 150019 h 1114425"/>
                <a:gd name="connsiteX24" fmla="*/ 453060 w 1504950"/>
                <a:gd name="connsiteY24" fmla="*/ 154781 h 1114425"/>
                <a:gd name="connsiteX25" fmla="*/ 452108 w 1504950"/>
                <a:gd name="connsiteY25" fmla="*/ 165259 h 1114425"/>
                <a:gd name="connsiteX26" fmla="*/ 451155 w 1504950"/>
                <a:gd name="connsiteY26" fmla="*/ 169069 h 1114425"/>
                <a:gd name="connsiteX27" fmla="*/ 456870 w 1504950"/>
                <a:gd name="connsiteY27" fmla="*/ 173831 h 1114425"/>
                <a:gd name="connsiteX28" fmla="*/ 462585 w 1504950"/>
                <a:gd name="connsiteY28" fmla="*/ 178594 h 1114425"/>
                <a:gd name="connsiteX29" fmla="*/ 470205 w 1504950"/>
                <a:gd name="connsiteY29" fmla="*/ 184309 h 1114425"/>
                <a:gd name="connsiteX30" fmla="*/ 479730 w 1504950"/>
                <a:gd name="connsiteY30" fmla="*/ 190024 h 1114425"/>
                <a:gd name="connsiteX31" fmla="*/ 484493 w 1504950"/>
                <a:gd name="connsiteY31" fmla="*/ 191929 h 1114425"/>
                <a:gd name="connsiteX32" fmla="*/ 491160 w 1504950"/>
                <a:gd name="connsiteY32" fmla="*/ 191929 h 1114425"/>
                <a:gd name="connsiteX33" fmla="*/ 500685 w 1504950"/>
                <a:gd name="connsiteY33" fmla="*/ 189071 h 1114425"/>
                <a:gd name="connsiteX34" fmla="*/ 509258 w 1504950"/>
                <a:gd name="connsiteY34" fmla="*/ 184309 h 1114425"/>
                <a:gd name="connsiteX35" fmla="*/ 512115 w 1504950"/>
                <a:gd name="connsiteY35" fmla="*/ 182404 h 1114425"/>
                <a:gd name="connsiteX36" fmla="*/ 515925 w 1504950"/>
                <a:gd name="connsiteY36" fmla="*/ 179546 h 1114425"/>
                <a:gd name="connsiteX37" fmla="*/ 519735 w 1504950"/>
                <a:gd name="connsiteY37" fmla="*/ 176689 h 1114425"/>
                <a:gd name="connsiteX38" fmla="*/ 524498 w 1504950"/>
                <a:gd name="connsiteY38" fmla="*/ 171926 h 1114425"/>
                <a:gd name="connsiteX39" fmla="*/ 529260 w 1504950"/>
                <a:gd name="connsiteY39" fmla="*/ 166211 h 1114425"/>
                <a:gd name="connsiteX40" fmla="*/ 532118 w 1504950"/>
                <a:gd name="connsiteY40" fmla="*/ 161449 h 1114425"/>
                <a:gd name="connsiteX41" fmla="*/ 538785 w 1504950"/>
                <a:gd name="connsiteY41" fmla="*/ 151924 h 1114425"/>
                <a:gd name="connsiteX42" fmla="*/ 548310 w 1504950"/>
                <a:gd name="connsiteY42" fmla="*/ 127159 h 1114425"/>
                <a:gd name="connsiteX43" fmla="*/ 549263 w 1504950"/>
                <a:gd name="connsiteY43" fmla="*/ 122396 h 1114425"/>
                <a:gd name="connsiteX44" fmla="*/ 550215 w 1504950"/>
                <a:gd name="connsiteY44" fmla="*/ 116681 h 1114425"/>
                <a:gd name="connsiteX45" fmla="*/ 552120 w 1504950"/>
                <a:gd name="connsiteY45" fmla="*/ 98584 h 1114425"/>
                <a:gd name="connsiteX46" fmla="*/ 554978 w 1504950"/>
                <a:gd name="connsiteY46" fmla="*/ 90964 h 1114425"/>
                <a:gd name="connsiteX47" fmla="*/ 556883 w 1504950"/>
                <a:gd name="connsiteY47" fmla="*/ 87154 h 1114425"/>
                <a:gd name="connsiteX48" fmla="*/ 560693 w 1504950"/>
                <a:gd name="connsiteY48" fmla="*/ 81439 h 1114425"/>
                <a:gd name="connsiteX49" fmla="*/ 565455 w 1504950"/>
                <a:gd name="connsiteY49" fmla="*/ 76676 h 1114425"/>
                <a:gd name="connsiteX50" fmla="*/ 571170 w 1504950"/>
                <a:gd name="connsiteY50" fmla="*/ 73819 h 1114425"/>
                <a:gd name="connsiteX51" fmla="*/ 573075 w 1504950"/>
                <a:gd name="connsiteY51" fmla="*/ 73819 h 1114425"/>
                <a:gd name="connsiteX52" fmla="*/ 574980 w 1504950"/>
                <a:gd name="connsiteY52" fmla="*/ 74771 h 1114425"/>
                <a:gd name="connsiteX53" fmla="*/ 576885 w 1504950"/>
                <a:gd name="connsiteY53" fmla="*/ 76676 h 1114425"/>
                <a:gd name="connsiteX54" fmla="*/ 578790 w 1504950"/>
                <a:gd name="connsiteY54" fmla="*/ 81439 h 1114425"/>
                <a:gd name="connsiteX55" fmla="*/ 579743 w 1504950"/>
                <a:gd name="connsiteY55" fmla="*/ 83344 h 1114425"/>
                <a:gd name="connsiteX56" fmla="*/ 579743 w 1504950"/>
                <a:gd name="connsiteY56" fmla="*/ 90011 h 1114425"/>
                <a:gd name="connsiteX57" fmla="*/ 577838 w 1504950"/>
                <a:gd name="connsiteY57" fmla="*/ 117634 h 1114425"/>
                <a:gd name="connsiteX58" fmla="*/ 575933 w 1504950"/>
                <a:gd name="connsiteY58" fmla="*/ 129064 h 1114425"/>
                <a:gd name="connsiteX59" fmla="*/ 577838 w 1504950"/>
                <a:gd name="connsiteY59" fmla="*/ 138589 h 1114425"/>
                <a:gd name="connsiteX60" fmla="*/ 580695 w 1504950"/>
                <a:gd name="connsiteY60" fmla="*/ 141446 h 1114425"/>
                <a:gd name="connsiteX61" fmla="*/ 584505 w 1504950"/>
                <a:gd name="connsiteY61" fmla="*/ 143351 h 1114425"/>
                <a:gd name="connsiteX62" fmla="*/ 589268 w 1504950"/>
                <a:gd name="connsiteY62" fmla="*/ 143351 h 1114425"/>
                <a:gd name="connsiteX63" fmla="*/ 595935 w 1504950"/>
                <a:gd name="connsiteY63" fmla="*/ 141446 h 1114425"/>
                <a:gd name="connsiteX64" fmla="*/ 604508 w 1504950"/>
                <a:gd name="connsiteY64" fmla="*/ 136684 h 1114425"/>
                <a:gd name="connsiteX65" fmla="*/ 621653 w 1504950"/>
                <a:gd name="connsiteY65" fmla="*/ 125254 h 1114425"/>
                <a:gd name="connsiteX66" fmla="*/ 635940 w 1504950"/>
                <a:gd name="connsiteY66" fmla="*/ 115729 h 1114425"/>
                <a:gd name="connsiteX67" fmla="*/ 639750 w 1504950"/>
                <a:gd name="connsiteY67" fmla="*/ 114776 h 1114425"/>
                <a:gd name="connsiteX68" fmla="*/ 643560 w 1504950"/>
                <a:gd name="connsiteY68" fmla="*/ 116681 h 1114425"/>
                <a:gd name="connsiteX69" fmla="*/ 645465 w 1504950"/>
                <a:gd name="connsiteY69" fmla="*/ 118586 h 1114425"/>
                <a:gd name="connsiteX70" fmla="*/ 646418 w 1504950"/>
                <a:gd name="connsiteY70" fmla="*/ 123349 h 1114425"/>
                <a:gd name="connsiteX71" fmla="*/ 645465 w 1504950"/>
                <a:gd name="connsiteY71" fmla="*/ 128111 h 1114425"/>
                <a:gd name="connsiteX72" fmla="*/ 645465 w 1504950"/>
                <a:gd name="connsiteY72" fmla="*/ 129064 h 1114425"/>
                <a:gd name="connsiteX73" fmla="*/ 644513 w 1504950"/>
                <a:gd name="connsiteY73" fmla="*/ 133826 h 1114425"/>
                <a:gd name="connsiteX74" fmla="*/ 644513 w 1504950"/>
                <a:gd name="connsiteY74" fmla="*/ 134779 h 1114425"/>
                <a:gd name="connsiteX75" fmla="*/ 644513 w 1504950"/>
                <a:gd name="connsiteY75" fmla="*/ 137636 h 1114425"/>
                <a:gd name="connsiteX76" fmla="*/ 642608 w 1504950"/>
                <a:gd name="connsiteY76" fmla="*/ 141446 h 1114425"/>
                <a:gd name="connsiteX77" fmla="*/ 640703 w 1504950"/>
                <a:gd name="connsiteY77" fmla="*/ 146209 h 1114425"/>
                <a:gd name="connsiteX78" fmla="*/ 637845 w 1504950"/>
                <a:gd name="connsiteY78" fmla="*/ 150971 h 1114425"/>
                <a:gd name="connsiteX79" fmla="*/ 632130 w 1504950"/>
                <a:gd name="connsiteY79" fmla="*/ 157639 h 1114425"/>
                <a:gd name="connsiteX80" fmla="*/ 621653 w 1504950"/>
                <a:gd name="connsiteY80" fmla="*/ 165259 h 1114425"/>
                <a:gd name="connsiteX81" fmla="*/ 610223 w 1504950"/>
                <a:gd name="connsiteY81" fmla="*/ 170021 h 1114425"/>
                <a:gd name="connsiteX82" fmla="*/ 607365 w 1504950"/>
                <a:gd name="connsiteY82" fmla="*/ 170974 h 1114425"/>
                <a:gd name="connsiteX83" fmla="*/ 598793 w 1504950"/>
                <a:gd name="connsiteY83" fmla="*/ 172879 h 1114425"/>
                <a:gd name="connsiteX84" fmla="*/ 588315 w 1504950"/>
                <a:gd name="connsiteY84" fmla="*/ 175736 h 1114425"/>
                <a:gd name="connsiteX85" fmla="*/ 578790 w 1504950"/>
                <a:gd name="connsiteY85" fmla="*/ 178594 h 1114425"/>
                <a:gd name="connsiteX86" fmla="*/ 571170 w 1504950"/>
                <a:gd name="connsiteY86" fmla="*/ 182404 h 1114425"/>
                <a:gd name="connsiteX87" fmla="*/ 564503 w 1504950"/>
                <a:gd name="connsiteY87" fmla="*/ 185261 h 1114425"/>
                <a:gd name="connsiteX88" fmla="*/ 556883 w 1504950"/>
                <a:gd name="connsiteY88" fmla="*/ 188119 h 1114425"/>
                <a:gd name="connsiteX89" fmla="*/ 534023 w 1504950"/>
                <a:gd name="connsiteY89" fmla="*/ 202406 h 1114425"/>
                <a:gd name="connsiteX90" fmla="*/ 515925 w 1504950"/>
                <a:gd name="connsiteY90" fmla="*/ 227171 h 1114425"/>
                <a:gd name="connsiteX91" fmla="*/ 514020 w 1504950"/>
                <a:gd name="connsiteY91" fmla="*/ 234791 h 1114425"/>
                <a:gd name="connsiteX92" fmla="*/ 513068 w 1504950"/>
                <a:gd name="connsiteY92" fmla="*/ 243364 h 1114425"/>
                <a:gd name="connsiteX93" fmla="*/ 514020 w 1504950"/>
                <a:gd name="connsiteY93" fmla="*/ 257651 h 1114425"/>
                <a:gd name="connsiteX94" fmla="*/ 514973 w 1504950"/>
                <a:gd name="connsiteY94" fmla="*/ 271939 h 1114425"/>
                <a:gd name="connsiteX95" fmla="*/ 514973 w 1504950"/>
                <a:gd name="connsiteY95" fmla="*/ 277654 h 1114425"/>
                <a:gd name="connsiteX96" fmla="*/ 514020 w 1504950"/>
                <a:gd name="connsiteY96" fmla="*/ 289084 h 1114425"/>
                <a:gd name="connsiteX97" fmla="*/ 513068 w 1504950"/>
                <a:gd name="connsiteY97" fmla="*/ 291941 h 1114425"/>
                <a:gd name="connsiteX98" fmla="*/ 495923 w 1504950"/>
                <a:gd name="connsiteY98" fmla="*/ 330994 h 1114425"/>
                <a:gd name="connsiteX99" fmla="*/ 486398 w 1504950"/>
                <a:gd name="connsiteY99" fmla="*/ 342424 h 1114425"/>
                <a:gd name="connsiteX100" fmla="*/ 474015 w 1504950"/>
                <a:gd name="connsiteY100" fmla="*/ 350044 h 1114425"/>
                <a:gd name="connsiteX101" fmla="*/ 443535 w 1504950"/>
                <a:gd name="connsiteY101" fmla="*/ 371951 h 1114425"/>
                <a:gd name="connsiteX102" fmla="*/ 422580 w 1504950"/>
                <a:gd name="connsiteY102" fmla="*/ 382429 h 1114425"/>
                <a:gd name="connsiteX103" fmla="*/ 351143 w 1504950"/>
                <a:gd name="connsiteY103" fmla="*/ 436721 h 1114425"/>
                <a:gd name="connsiteX104" fmla="*/ 348285 w 1504950"/>
                <a:gd name="connsiteY104" fmla="*/ 435769 h 1114425"/>
                <a:gd name="connsiteX105" fmla="*/ 349238 w 1504950"/>
                <a:gd name="connsiteY105" fmla="*/ 443389 h 1114425"/>
                <a:gd name="connsiteX106" fmla="*/ 418770 w 1504950"/>
                <a:gd name="connsiteY106" fmla="*/ 551974 h 1114425"/>
                <a:gd name="connsiteX107" fmla="*/ 524498 w 1504950"/>
                <a:gd name="connsiteY107" fmla="*/ 634841 h 1114425"/>
                <a:gd name="connsiteX108" fmla="*/ 614985 w 1504950"/>
                <a:gd name="connsiteY108" fmla="*/ 673894 h 1114425"/>
                <a:gd name="connsiteX109" fmla="*/ 733095 w 1504950"/>
                <a:gd name="connsiteY109" fmla="*/ 680561 h 1114425"/>
                <a:gd name="connsiteX110" fmla="*/ 770243 w 1504950"/>
                <a:gd name="connsiteY110" fmla="*/ 677704 h 1114425"/>
                <a:gd name="connsiteX111" fmla="*/ 838823 w 1504950"/>
                <a:gd name="connsiteY111" fmla="*/ 668179 h 1114425"/>
                <a:gd name="connsiteX112" fmla="*/ 941693 w 1504950"/>
                <a:gd name="connsiteY112" fmla="*/ 654844 h 1114425"/>
                <a:gd name="connsiteX113" fmla="*/ 990270 w 1504950"/>
                <a:gd name="connsiteY113" fmla="*/ 647224 h 1114425"/>
                <a:gd name="connsiteX114" fmla="*/ 1023608 w 1504950"/>
                <a:gd name="connsiteY114" fmla="*/ 582454 h 1114425"/>
                <a:gd name="connsiteX115" fmla="*/ 1043610 w 1504950"/>
                <a:gd name="connsiteY115" fmla="*/ 535781 h 1114425"/>
                <a:gd name="connsiteX116" fmla="*/ 1110285 w 1504950"/>
                <a:gd name="connsiteY116" fmla="*/ 495776 h 1114425"/>
                <a:gd name="connsiteX117" fmla="*/ 1099808 w 1504950"/>
                <a:gd name="connsiteY117" fmla="*/ 525304 h 1114425"/>
                <a:gd name="connsiteX118" fmla="*/ 1076948 w 1504950"/>
                <a:gd name="connsiteY118" fmla="*/ 584359 h 1114425"/>
                <a:gd name="connsiteX119" fmla="*/ 1075043 w 1504950"/>
                <a:gd name="connsiteY119" fmla="*/ 600551 h 1114425"/>
                <a:gd name="connsiteX120" fmla="*/ 1083615 w 1504950"/>
                <a:gd name="connsiteY120" fmla="*/ 672941 h 1114425"/>
                <a:gd name="connsiteX121" fmla="*/ 1100760 w 1504950"/>
                <a:gd name="connsiteY121" fmla="*/ 743426 h 1114425"/>
                <a:gd name="connsiteX122" fmla="*/ 1133145 w 1504950"/>
                <a:gd name="connsiteY122" fmla="*/ 820579 h 1114425"/>
                <a:gd name="connsiteX123" fmla="*/ 1223633 w 1504950"/>
                <a:gd name="connsiteY123" fmla="*/ 822484 h 1114425"/>
                <a:gd name="connsiteX124" fmla="*/ 1264590 w 1504950"/>
                <a:gd name="connsiteY124" fmla="*/ 838676 h 1114425"/>
                <a:gd name="connsiteX125" fmla="*/ 1314120 w 1504950"/>
                <a:gd name="connsiteY125" fmla="*/ 867251 h 1114425"/>
                <a:gd name="connsiteX126" fmla="*/ 1428420 w 1504950"/>
                <a:gd name="connsiteY126" fmla="*/ 889159 h 1114425"/>
                <a:gd name="connsiteX127" fmla="*/ 1455090 w 1504950"/>
                <a:gd name="connsiteY127" fmla="*/ 888206 h 1114425"/>
                <a:gd name="connsiteX128" fmla="*/ 1506525 w 1504950"/>
                <a:gd name="connsiteY128" fmla="*/ 912971 h 1114425"/>
                <a:gd name="connsiteX129" fmla="*/ 1485570 w 1504950"/>
                <a:gd name="connsiteY129" fmla="*/ 924401 h 1114425"/>
                <a:gd name="connsiteX130" fmla="*/ 1466520 w 1504950"/>
                <a:gd name="connsiteY130" fmla="*/ 932021 h 1114425"/>
                <a:gd name="connsiteX131" fmla="*/ 1476045 w 1504950"/>
                <a:gd name="connsiteY131" fmla="*/ 947261 h 1114425"/>
                <a:gd name="connsiteX132" fmla="*/ 1475093 w 1504950"/>
                <a:gd name="connsiteY132" fmla="*/ 969169 h 1114425"/>
                <a:gd name="connsiteX133" fmla="*/ 1456995 w 1504950"/>
                <a:gd name="connsiteY133" fmla="*/ 976789 h 1114425"/>
                <a:gd name="connsiteX134" fmla="*/ 1447470 w 1504950"/>
                <a:gd name="connsiteY134" fmla="*/ 979646 h 1114425"/>
                <a:gd name="connsiteX135" fmla="*/ 1429373 w 1504950"/>
                <a:gd name="connsiteY135" fmla="*/ 975836 h 1114425"/>
                <a:gd name="connsiteX136" fmla="*/ 1397940 w 1504950"/>
                <a:gd name="connsiteY136" fmla="*/ 968216 h 1114425"/>
                <a:gd name="connsiteX137" fmla="*/ 1305548 w 1504950"/>
                <a:gd name="connsiteY137" fmla="*/ 932021 h 1114425"/>
                <a:gd name="connsiteX138" fmla="*/ 1258875 w 1504950"/>
                <a:gd name="connsiteY138" fmla="*/ 912019 h 1114425"/>
                <a:gd name="connsiteX139" fmla="*/ 1179818 w 1504950"/>
                <a:gd name="connsiteY139" fmla="*/ 912971 h 1114425"/>
                <a:gd name="connsiteX140" fmla="*/ 1115048 w 1504950"/>
                <a:gd name="connsiteY140" fmla="*/ 931069 h 1114425"/>
                <a:gd name="connsiteX141" fmla="*/ 967410 w 1504950"/>
                <a:gd name="connsiteY141" fmla="*/ 912971 h 1114425"/>
                <a:gd name="connsiteX142" fmla="*/ 829298 w 1504950"/>
                <a:gd name="connsiteY142" fmla="*/ 897731 h 1114425"/>
                <a:gd name="connsiteX143" fmla="*/ 780720 w 1504950"/>
                <a:gd name="connsiteY143" fmla="*/ 916781 h 1114425"/>
                <a:gd name="connsiteX144" fmla="*/ 765480 w 1504950"/>
                <a:gd name="connsiteY144" fmla="*/ 924401 h 1114425"/>
                <a:gd name="connsiteX145" fmla="*/ 689280 w 1504950"/>
                <a:gd name="connsiteY145" fmla="*/ 932974 h 1114425"/>
                <a:gd name="connsiteX146" fmla="*/ 560693 w 1504950"/>
                <a:gd name="connsiteY146" fmla="*/ 921544 h 1114425"/>
                <a:gd name="connsiteX147" fmla="*/ 525450 w 1504950"/>
                <a:gd name="connsiteY147" fmla="*/ 918686 h 1114425"/>
                <a:gd name="connsiteX148" fmla="*/ 504495 w 1504950"/>
                <a:gd name="connsiteY148" fmla="*/ 915829 h 1114425"/>
                <a:gd name="connsiteX149" fmla="*/ 461633 w 1504950"/>
                <a:gd name="connsiteY149" fmla="*/ 925354 h 1114425"/>
                <a:gd name="connsiteX150" fmla="*/ 349238 w 1504950"/>
                <a:gd name="connsiteY150" fmla="*/ 930116 h 1114425"/>
                <a:gd name="connsiteX151" fmla="*/ 216840 w 1504950"/>
                <a:gd name="connsiteY151" fmla="*/ 991076 h 1114425"/>
                <a:gd name="connsiteX152" fmla="*/ 179693 w 1504950"/>
                <a:gd name="connsiteY152" fmla="*/ 1032034 h 1114425"/>
                <a:gd name="connsiteX153" fmla="*/ 162548 w 1504950"/>
                <a:gd name="connsiteY153" fmla="*/ 1058704 h 1114425"/>
                <a:gd name="connsiteX154" fmla="*/ 118733 w 1504950"/>
                <a:gd name="connsiteY154" fmla="*/ 1095851 h 1114425"/>
                <a:gd name="connsiteX155" fmla="*/ 87300 w 1504950"/>
                <a:gd name="connsiteY155" fmla="*/ 1108234 h 1114425"/>
                <a:gd name="connsiteX156" fmla="*/ 97778 w 1504950"/>
                <a:gd name="connsiteY156" fmla="*/ 1081564 h 1114425"/>
                <a:gd name="connsiteX157" fmla="*/ 116828 w 1504950"/>
                <a:gd name="connsiteY157" fmla="*/ 1049179 h 1114425"/>
                <a:gd name="connsiteX158" fmla="*/ 133973 w 1504950"/>
                <a:gd name="connsiteY158" fmla="*/ 1024414 h 1114425"/>
                <a:gd name="connsiteX159" fmla="*/ 166358 w 1504950"/>
                <a:gd name="connsiteY159" fmla="*/ 984409 h 1114425"/>
                <a:gd name="connsiteX160" fmla="*/ 187313 w 1504950"/>
                <a:gd name="connsiteY160" fmla="*/ 960596 h 1114425"/>
                <a:gd name="connsiteX161" fmla="*/ 137783 w 1504950"/>
                <a:gd name="connsiteY161" fmla="*/ 986314 h 1114425"/>
                <a:gd name="connsiteX162" fmla="*/ 32055 w 1504950"/>
                <a:gd name="connsiteY162" fmla="*/ 1031081 h 1114425"/>
                <a:gd name="connsiteX163" fmla="*/ 7290 w 1504950"/>
                <a:gd name="connsiteY163" fmla="*/ 1028224 h 1114425"/>
                <a:gd name="connsiteX164" fmla="*/ 111113 w 1504950"/>
                <a:gd name="connsiteY164" fmla="*/ 962501 h 1114425"/>
                <a:gd name="connsiteX165" fmla="*/ 222555 w 1504950"/>
                <a:gd name="connsiteY165" fmla="*/ 901541 h 1114425"/>
                <a:gd name="connsiteX166" fmla="*/ 333998 w 1504950"/>
                <a:gd name="connsiteY166" fmla="*/ 866299 h 1114425"/>
                <a:gd name="connsiteX167" fmla="*/ 374003 w 1504950"/>
                <a:gd name="connsiteY167" fmla="*/ 852964 h 1114425"/>
                <a:gd name="connsiteX168" fmla="*/ 359715 w 1504950"/>
                <a:gd name="connsiteY168" fmla="*/ 802481 h 1114425"/>
                <a:gd name="connsiteX169" fmla="*/ 332093 w 1504950"/>
                <a:gd name="connsiteY169" fmla="*/ 769144 h 1114425"/>
                <a:gd name="connsiteX170" fmla="*/ 307328 w 1504950"/>
                <a:gd name="connsiteY170" fmla="*/ 746284 h 1114425"/>
                <a:gd name="connsiteX171" fmla="*/ 276848 w 1504950"/>
                <a:gd name="connsiteY171" fmla="*/ 658654 h 1114425"/>
                <a:gd name="connsiteX172" fmla="*/ 267323 w 1504950"/>
                <a:gd name="connsiteY172" fmla="*/ 592931 h 1114425"/>
                <a:gd name="connsiteX173" fmla="*/ 244463 w 1504950"/>
                <a:gd name="connsiteY173" fmla="*/ 572929 h 1114425"/>
                <a:gd name="connsiteX174" fmla="*/ 154928 w 1504950"/>
                <a:gd name="connsiteY174" fmla="*/ 567214 h 1114425"/>
                <a:gd name="connsiteX175" fmla="*/ 133973 w 1504950"/>
                <a:gd name="connsiteY175" fmla="*/ 547211 h 1114425"/>
                <a:gd name="connsiteX176" fmla="*/ 167310 w 1504950"/>
                <a:gd name="connsiteY176" fmla="*/ 505301 h 1114425"/>
                <a:gd name="connsiteX177" fmla="*/ 242558 w 1504950"/>
                <a:gd name="connsiteY177" fmla="*/ 466249 h 1114425"/>
                <a:gd name="connsiteX178" fmla="*/ 230175 w 1504950"/>
                <a:gd name="connsiteY178" fmla="*/ 465296 h 1114425"/>
                <a:gd name="connsiteX179" fmla="*/ 179693 w 1504950"/>
                <a:gd name="connsiteY179" fmla="*/ 466249 h 1114425"/>
                <a:gd name="connsiteX180" fmla="*/ 151118 w 1504950"/>
                <a:gd name="connsiteY180" fmla="*/ 467201 h 1114425"/>
                <a:gd name="connsiteX181" fmla="*/ 127305 w 1504950"/>
                <a:gd name="connsiteY181" fmla="*/ 465296 h 1114425"/>
                <a:gd name="connsiteX182" fmla="*/ 112065 w 1504950"/>
                <a:gd name="connsiteY182" fmla="*/ 460534 h 1114425"/>
                <a:gd name="connsiteX183" fmla="*/ 107303 w 1504950"/>
                <a:gd name="connsiteY183" fmla="*/ 450056 h 1114425"/>
                <a:gd name="connsiteX184" fmla="*/ 114923 w 1504950"/>
                <a:gd name="connsiteY184" fmla="*/ 441484 h 1114425"/>
                <a:gd name="connsiteX185" fmla="*/ 130163 w 1504950"/>
                <a:gd name="connsiteY185" fmla="*/ 440531 h 1114425"/>
                <a:gd name="connsiteX186" fmla="*/ 123495 w 1504950"/>
                <a:gd name="connsiteY186" fmla="*/ 431959 h 1114425"/>
                <a:gd name="connsiteX187" fmla="*/ 117780 w 1504950"/>
                <a:gd name="connsiteY187" fmla="*/ 422434 h 1114425"/>
                <a:gd name="connsiteX188" fmla="*/ 113018 w 1504950"/>
                <a:gd name="connsiteY188" fmla="*/ 412909 h 1114425"/>
                <a:gd name="connsiteX189" fmla="*/ 100635 w 1504950"/>
                <a:gd name="connsiteY189" fmla="*/ 371951 h 1114425"/>
                <a:gd name="connsiteX190" fmla="*/ 91110 w 1504950"/>
                <a:gd name="connsiteY190" fmla="*/ 363379 h 1114425"/>
                <a:gd name="connsiteX191" fmla="*/ 85395 w 1504950"/>
                <a:gd name="connsiteY191" fmla="*/ 354806 h 1114425"/>
                <a:gd name="connsiteX192" fmla="*/ 89205 w 1504950"/>
                <a:gd name="connsiteY192" fmla="*/ 345281 h 1114425"/>
                <a:gd name="connsiteX193" fmla="*/ 99683 w 1504950"/>
                <a:gd name="connsiteY193" fmla="*/ 345281 h 1114425"/>
                <a:gd name="connsiteX194" fmla="*/ 113970 w 1504950"/>
                <a:gd name="connsiteY194" fmla="*/ 350996 h 1114425"/>
                <a:gd name="connsiteX195" fmla="*/ 129210 w 1504950"/>
                <a:gd name="connsiteY195" fmla="*/ 355759 h 1114425"/>
                <a:gd name="connsiteX196" fmla="*/ 140640 w 1504950"/>
                <a:gd name="connsiteY196" fmla="*/ 356711 h 1114425"/>
                <a:gd name="connsiteX197" fmla="*/ 134925 w 1504950"/>
                <a:gd name="connsiteY197" fmla="*/ 350996 h 1114425"/>
                <a:gd name="connsiteX198" fmla="*/ 128258 w 1504950"/>
                <a:gd name="connsiteY198" fmla="*/ 341471 h 1114425"/>
                <a:gd name="connsiteX199" fmla="*/ 121590 w 1504950"/>
                <a:gd name="connsiteY199" fmla="*/ 324326 h 1114425"/>
                <a:gd name="connsiteX200" fmla="*/ 117780 w 1504950"/>
                <a:gd name="connsiteY200" fmla="*/ 317659 h 1114425"/>
                <a:gd name="connsiteX201" fmla="*/ 120638 w 1504950"/>
                <a:gd name="connsiteY201" fmla="*/ 308134 h 1114425"/>
                <a:gd name="connsiteX202" fmla="*/ 129210 w 1504950"/>
                <a:gd name="connsiteY202" fmla="*/ 307181 h 1114425"/>
                <a:gd name="connsiteX203" fmla="*/ 139688 w 1504950"/>
                <a:gd name="connsiteY203" fmla="*/ 313849 h 1114425"/>
                <a:gd name="connsiteX204" fmla="*/ 152070 w 1504950"/>
                <a:gd name="connsiteY204" fmla="*/ 327184 h 1114425"/>
                <a:gd name="connsiteX205" fmla="*/ 166358 w 1504950"/>
                <a:gd name="connsiteY205" fmla="*/ 339566 h 1114425"/>
                <a:gd name="connsiteX206" fmla="*/ 191123 w 1504950"/>
                <a:gd name="connsiteY206" fmla="*/ 356711 h 1114425"/>
                <a:gd name="connsiteX207" fmla="*/ 213983 w 1504950"/>
                <a:gd name="connsiteY207" fmla="*/ 366236 h 1114425"/>
                <a:gd name="connsiteX208" fmla="*/ 216840 w 1504950"/>
                <a:gd name="connsiteY208" fmla="*/ 366236 h 1114425"/>
                <a:gd name="connsiteX209" fmla="*/ 226365 w 1504950"/>
                <a:gd name="connsiteY209" fmla="*/ 361474 h 1114425"/>
                <a:gd name="connsiteX210" fmla="*/ 228270 w 1504950"/>
                <a:gd name="connsiteY210" fmla="*/ 357664 h 1114425"/>
                <a:gd name="connsiteX211" fmla="*/ 227318 w 1504950"/>
                <a:gd name="connsiteY211" fmla="*/ 352901 h 1114425"/>
                <a:gd name="connsiteX212" fmla="*/ 224460 w 1504950"/>
                <a:gd name="connsiteY212" fmla="*/ 336709 h 1114425"/>
                <a:gd name="connsiteX213" fmla="*/ 229223 w 1504950"/>
                <a:gd name="connsiteY213" fmla="*/ 319564 h 1114425"/>
                <a:gd name="connsiteX214" fmla="*/ 241605 w 1504950"/>
                <a:gd name="connsiteY214" fmla="*/ 317659 h 1114425"/>
                <a:gd name="connsiteX215" fmla="*/ 245415 w 1504950"/>
                <a:gd name="connsiteY215" fmla="*/ 325279 h 1114425"/>
                <a:gd name="connsiteX216" fmla="*/ 254940 w 1504950"/>
                <a:gd name="connsiteY216" fmla="*/ 373856 h 1114425"/>
                <a:gd name="connsiteX217" fmla="*/ 316853 w 1504950"/>
                <a:gd name="connsiteY217" fmla="*/ 383381 h 1114425"/>
                <a:gd name="connsiteX218" fmla="*/ 324473 w 1504950"/>
                <a:gd name="connsiteY218" fmla="*/ 376714 h 1114425"/>
                <a:gd name="connsiteX219" fmla="*/ 335903 w 1504950"/>
                <a:gd name="connsiteY219" fmla="*/ 363379 h 1114425"/>
                <a:gd name="connsiteX220" fmla="*/ 359715 w 1504950"/>
                <a:gd name="connsiteY220" fmla="*/ 327184 h 1114425"/>
                <a:gd name="connsiteX221" fmla="*/ 369240 w 1504950"/>
                <a:gd name="connsiteY221" fmla="*/ 299561 h 1114425"/>
                <a:gd name="connsiteX222" fmla="*/ 370193 w 1504950"/>
                <a:gd name="connsiteY222" fmla="*/ 297656 h 1114425"/>
                <a:gd name="connsiteX223" fmla="*/ 370193 w 1504950"/>
                <a:gd name="connsiteY223" fmla="*/ 277654 h 1114425"/>
                <a:gd name="connsiteX224" fmla="*/ 362573 w 1504950"/>
                <a:gd name="connsiteY224" fmla="*/ 259556 h 1114425"/>
                <a:gd name="connsiteX225" fmla="*/ 352095 w 1504950"/>
                <a:gd name="connsiteY225" fmla="*/ 247174 h 1114425"/>
                <a:gd name="connsiteX226" fmla="*/ 333998 w 1504950"/>
                <a:gd name="connsiteY226" fmla="*/ 231934 h 1114425"/>
                <a:gd name="connsiteX227" fmla="*/ 311138 w 1504950"/>
                <a:gd name="connsiteY227" fmla="*/ 223361 h 1114425"/>
                <a:gd name="connsiteX228" fmla="*/ 291135 w 1504950"/>
                <a:gd name="connsiteY228" fmla="*/ 218599 h 1114425"/>
                <a:gd name="connsiteX229" fmla="*/ 281610 w 1504950"/>
                <a:gd name="connsiteY229" fmla="*/ 216694 h 1114425"/>
                <a:gd name="connsiteX230" fmla="*/ 266370 w 1504950"/>
                <a:gd name="connsiteY230" fmla="*/ 214789 h 1114425"/>
                <a:gd name="connsiteX231" fmla="*/ 242558 w 1504950"/>
                <a:gd name="connsiteY231" fmla="*/ 212884 h 1114425"/>
                <a:gd name="connsiteX232" fmla="*/ 232080 w 1504950"/>
                <a:gd name="connsiteY232" fmla="*/ 211931 h 1114425"/>
                <a:gd name="connsiteX233" fmla="*/ 216840 w 1504950"/>
                <a:gd name="connsiteY233" fmla="*/ 206216 h 1114425"/>
                <a:gd name="connsiteX234" fmla="*/ 213030 w 1504950"/>
                <a:gd name="connsiteY234" fmla="*/ 196691 h 1114425"/>
                <a:gd name="connsiteX235" fmla="*/ 221603 w 1504950"/>
                <a:gd name="connsiteY235" fmla="*/ 186214 h 1114425"/>
                <a:gd name="connsiteX236" fmla="*/ 235890 w 1504950"/>
                <a:gd name="connsiteY236" fmla="*/ 182404 h 1114425"/>
                <a:gd name="connsiteX237" fmla="*/ 253035 w 1504950"/>
                <a:gd name="connsiteY237" fmla="*/ 182404 h 1114425"/>
                <a:gd name="connsiteX238" fmla="*/ 288278 w 1504950"/>
                <a:gd name="connsiteY238" fmla="*/ 159544 h 1114425"/>
                <a:gd name="connsiteX239" fmla="*/ 284468 w 1504950"/>
                <a:gd name="connsiteY239" fmla="*/ 151924 h 1114425"/>
                <a:gd name="connsiteX240" fmla="*/ 273990 w 1504950"/>
                <a:gd name="connsiteY240" fmla="*/ 124301 h 1114425"/>
                <a:gd name="connsiteX241" fmla="*/ 277800 w 1504950"/>
                <a:gd name="connsiteY241" fmla="*/ 114776 h 1114425"/>
                <a:gd name="connsiteX242" fmla="*/ 286373 w 1504950"/>
                <a:gd name="connsiteY242" fmla="*/ 112871 h 1114425"/>
                <a:gd name="connsiteX243" fmla="*/ 293993 w 1504950"/>
                <a:gd name="connsiteY243" fmla="*/ 116681 h 1114425"/>
                <a:gd name="connsiteX244" fmla="*/ 300660 w 1504950"/>
                <a:gd name="connsiteY244" fmla="*/ 126206 h 1114425"/>
                <a:gd name="connsiteX245" fmla="*/ 308280 w 1504950"/>
                <a:gd name="connsiteY245" fmla="*/ 138589 h 1114425"/>
                <a:gd name="connsiteX246" fmla="*/ 316853 w 1504950"/>
                <a:gd name="connsiteY246" fmla="*/ 148114 h 1114425"/>
                <a:gd name="connsiteX247" fmla="*/ 323520 w 1504950"/>
                <a:gd name="connsiteY247" fmla="*/ 153829 h 1114425"/>
                <a:gd name="connsiteX248" fmla="*/ 327330 w 1504950"/>
                <a:gd name="connsiteY248" fmla="*/ 152876 h 1114425"/>
                <a:gd name="connsiteX249" fmla="*/ 333998 w 1504950"/>
                <a:gd name="connsiteY249" fmla="*/ 152876 h 1114425"/>
                <a:gd name="connsiteX250" fmla="*/ 353048 w 1504950"/>
                <a:gd name="connsiteY250" fmla="*/ 154781 h 1114425"/>
                <a:gd name="connsiteX251" fmla="*/ 371145 w 1504950"/>
                <a:gd name="connsiteY251" fmla="*/ 156686 h 1114425"/>
                <a:gd name="connsiteX252" fmla="*/ 394005 w 1504950"/>
                <a:gd name="connsiteY252" fmla="*/ 158591 h 1114425"/>
                <a:gd name="connsiteX253" fmla="*/ 414960 w 1504950"/>
                <a:gd name="connsiteY253" fmla="*/ 156686 h 1114425"/>
                <a:gd name="connsiteX254" fmla="*/ 417818 w 1504950"/>
                <a:gd name="connsiteY254" fmla="*/ 152876 h 1114425"/>
                <a:gd name="connsiteX255" fmla="*/ 419723 w 1504950"/>
                <a:gd name="connsiteY255" fmla="*/ 145256 h 1114425"/>
                <a:gd name="connsiteX256" fmla="*/ 420675 w 1504950"/>
                <a:gd name="connsiteY256" fmla="*/ 143351 h 1114425"/>
                <a:gd name="connsiteX257" fmla="*/ 420675 w 1504950"/>
                <a:gd name="connsiteY257" fmla="*/ 135731 h 1114425"/>
                <a:gd name="connsiteX258" fmla="*/ 419723 w 1504950"/>
                <a:gd name="connsiteY258" fmla="*/ 127159 h 1114425"/>
                <a:gd name="connsiteX259" fmla="*/ 417818 w 1504950"/>
                <a:gd name="connsiteY259" fmla="*/ 120491 h 1114425"/>
                <a:gd name="connsiteX260" fmla="*/ 414960 w 1504950"/>
                <a:gd name="connsiteY260" fmla="*/ 117634 h 1114425"/>
                <a:gd name="connsiteX261" fmla="*/ 410198 w 1504950"/>
                <a:gd name="connsiteY261" fmla="*/ 114776 h 1114425"/>
                <a:gd name="connsiteX262" fmla="*/ 404483 w 1504950"/>
                <a:gd name="connsiteY262" fmla="*/ 110014 h 1114425"/>
                <a:gd name="connsiteX263" fmla="*/ 397815 w 1504950"/>
                <a:gd name="connsiteY263" fmla="*/ 106204 h 1114425"/>
                <a:gd name="connsiteX264" fmla="*/ 386385 w 1504950"/>
                <a:gd name="connsiteY264" fmla="*/ 100489 h 1114425"/>
                <a:gd name="connsiteX265" fmla="*/ 378765 w 1504950"/>
                <a:gd name="connsiteY265" fmla="*/ 96679 h 1114425"/>
                <a:gd name="connsiteX266" fmla="*/ 367335 w 1504950"/>
                <a:gd name="connsiteY266" fmla="*/ 88106 h 1114425"/>
                <a:gd name="connsiteX267" fmla="*/ 362573 w 1504950"/>
                <a:gd name="connsiteY267" fmla="*/ 82391 h 1114425"/>
                <a:gd name="connsiteX268" fmla="*/ 360668 w 1504950"/>
                <a:gd name="connsiteY268" fmla="*/ 73819 h 1114425"/>
                <a:gd name="connsiteX269" fmla="*/ 374955 w 1504950"/>
                <a:gd name="connsiteY269" fmla="*/ 67151 h 1114425"/>
                <a:gd name="connsiteX270" fmla="*/ 411150 w 1504950"/>
                <a:gd name="connsiteY270" fmla="*/ 83344 h 1114425"/>
                <a:gd name="connsiteX271" fmla="*/ 414008 w 1504950"/>
                <a:gd name="connsiteY271" fmla="*/ 84296 h 1114425"/>
                <a:gd name="connsiteX272" fmla="*/ 415913 w 1504950"/>
                <a:gd name="connsiteY272" fmla="*/ 84296 h 1114425"/>
                <a:gd name="connsiteX273" fmla="*/ 427343 w 1504950"/>
                <a:gd name="connsiteY273" fmla="*/ 75724 h 1114425"/>
                <a:gd name="connsiteX274" fmla="*/ 429248 w 1504950"/>
                <a:gd name="connsiteY274" fmla="*/ 67151 h 1114425"/>
                <a:gd name="connsiteX275" fmla="*/ 429248 w 1504950"/>
                <a:gd name="connsiteY275" fmla="*/ 66199 h 1114425"/>
                <a:gd name="connsiteX276" fmla="*/ 428295 w 1504950"/>
                <a:gd name="connsiteY276" fmla="*/ 57626 h 1114425"/>
                <a:gd name="connsiteX277" fmla="*/ 424485 w 1504950"/>
                <a:gd name="connsiteY277" fmla="*/ 50959 h 1114425"/>
                <a:gd name="connsiteX278" fmla="*/ 415913 w 1504950"/>
                <a:gd name="connsiteY278" fmla="*/ 43339 h 1114425"/>
                <a:gd name="connsiteX279" fmla="*/ 401625 w 1504950"/>
                <a:gd name="connsiteY279" fmla="*/ 29051 h 1114425"/>
                <a:gd name="connsiteX280" fmla="*/ 400673 w 1504950"/>
                <a:gd name="connsiteY280" fmla="*/ 22384 h 1114425"/>
                <a:gd name="connsiteX281" fmla="*/ 404483 w 1504950"/>
                <a:gd name="connsiteY281" fmla="*/ 16669 h 1114425"/>
                <a:gd name="connsiteX282" fmla="*/ 408293 w 1504950"/>
                <a:gd name="connsiteY282" fmla="*/ 15716 h 1114425"/>
                <a:gd name="connsiteX283" fmla="*/ 408293 w 1504950"/>
                <a:gd name="connsiteY283" fmla="*/ 15716 h 1114425"/>
                <a:gd name="connsiteX284" fmla="*/ 324473 w 1504950"/>
                <a:gd name="connsiteY284" fmla="*/ 188119 h 1114425"/>
                <a:gd name="connsiteX285" fmla="*/ 320663 w 1504950"/>
                <a:gd name="connsiteY285" fmla="*/ 190976 h 1114425"/>
                <a:gd name="connsiteX286" fmla="*/ 321615 w 1504950"/>
                <a:gd name="connsiteY286" fmla="*/ 193834 h 1114425"/>
                <a:gd name="connsiteX287" fmla="*/ 337808 w 1504950"/>
                <a:gd name="connsiteY287" fmla="*/ 203359 h 1114425"/>
                <a:gd name="connsiteX288" fmla="*/ 354000 w 1504950"/>
                <a:gd name="connsiteY288" fmla="*/ 209074 h 1114425"/>
                <a:gd name="connsiteX289" fmla="*/ 358763 w 1504950"/>
                <a:gd name="connsiteY289" fmla="*/ 210026 h 1114425"/>
                <a:gd name="connsiteX290" fmla="*/ 375908 w 1504950"/>
                <a:gd name="connsiteY290" fmla="*/ 208121 h 1114425"/>
                <a:gd name="connsiteX291" fmla="*/ 380670 w 1504950"/>
                <a:gd name="connsiteY291" fmla="*/ 207169 h 1114425"/>
                <a:gd name="connsiteX292" fmla="*/ 380670 w 1504950"/>
                <a:gd name="connsiteY292" fmla="*/ 208121 h 1114425"/>
                <a:gd name="connsiteX293" fmla="*/ 389243 w 1504950"/>
                <a:gd name="connsiteY293" fmla="*/ 211931 h 1114425"/>
                <a:gd name="connsiteX294" fmla="*/ 391148 w 1504950"/>
                <a:gd name="connsiteY294" fmla="*/ 214789 h 1114425"/>
                <a:gd name="connsiteX295" fmla="*/ 390195 w 1504950"/>
                <a:gd name="connsiteY295" fmla="*/ 219551 h 1114425"/>
                <a:gd name="connsiteX296" fmla="*/ 390195 w 1504950"/>
                <a:gd name="connsiteY296" fmla="*/ 220504 h 1114425"/>
                <a:gd name="connsiteX297" fmla="*/ 388290 w 1504950"/>
                <a:gd name="connsiteY297" fmla="*/ 229076 h 1114425"/>
                <a:gd name="connsiteX298" fmla="*/ 388290 w 1504950"/>
                <a:gd name="connsiteY298" fmla="*/ 235744 h 1114425"/>
                <a:gd name="connsiteX299" fmla="*/ 389243 w 1504950"/>
                <a:gd name="connsiteY299" fmla="*/ 239554 h 1114425"/>
                <a:gd name="connsiteX300" fmla="*/ 394005 w 1504950"/>
                <a:gd name="connsiteY300" fmla="*/ 249079 h 1114425"/>
                <a:gd name="connsiteX301" fmla="*/ 402578 w 1504950"/>
                <a:gd name="connsiteY301" fmla="*/ 275749 h 1114425"/>
                <a:gd name="connsiteX302" fmla="*/ 403530 w 1504950"/>
                <a:gd name="connsiteY302" fmla="*/ 281464 h 1114425"/>
                <a:gd name="connsiteX303" fmla="*/ 418770 w 1504950"/>
                <a:gd name="connsiteY303" fmla="*/ 271939 h 1114425"/>
                <a:gd name="connsiteX304" fmla="*/ 427343 w 1504950"/>
                <a:gd name="connsiteY304" fmla="*/ 265271 h 1114425"/>
                <a:gd name="connsiteX305" fmla="*/ 434010 w 1504950"/>
                <a:gd name="connsiteY305" fmla="*/ 263366 h 1114425"/>
                <a:gd name="connsiteX306" fmla="*/ 441630 w 1504950"/>
                <a:gd name="connsiteY306" fmla="*/ 270986 h 1114425"/>
                <a:gd name="connsiteX307" fmla="*/ 441630 w 1504950"/>
                <a:gd name="connsiteY307" fmla="*/ 276701 h 1114425"/>
                <a:gd name="connsiteX308" fmla="*/ 440678 w 1504950"/>
                <a:gd name="connsiteY308" fmla="*/ 279559 h 1114425"/>
                <a:gd name="connsiteX309" fmla="*/ 435915 w 1504950"/>
                <a:gd name="connsiteY309" fmla="*/ 287179 h 1114425"/>
                <a:gd name="connsiteX310" fmla="*/ 421628 w 1504950"/>
                <a:gd name="connsiteY310" fmla="*/ 301466 h 1114425"/>
                <a:gd name="connsiteX311" fmla="*/ 408293 w 1504950"/>
                <a:gd name="connsiteY311" fmla="*/ 316706 h 1114425"/>
                <a:gd name="connsiteX312" fmla="*/ 386385 w 1504950"/>
                <a:gd name="connsiteY312" fmla="*/ 347186 h 1114425"/>
                <a:gd name="connsiteX313" fmla="*/ 373050 w 1504950"/>
                <a:gd name="connsiteY313" fmla="*/ 368141 h 1114425"/>
                <a:gd name="connsiteX314" fmla="*/ 367335 w 1504950"/>
                <a:gd name="connsiteY314" fmla="*/ 376714 h 1114425"/>
                <a:gd name="connsiteX315" fmla="*/ 368288 w 1504950"/>
                <a:gd name="connsiteY315" fmla="*/ 376714 h 1114425"/>
                <a:gd name="connsiteX316" fmla="*/ 430200 w 1504950"/>
                <a:gd name="connsiteY316" fmla="*/ 348139 h 1114425"/>
                <a:gd name="connsiteX317" fmla="*/ 450203 w 1504950"/>
                <a:gd name="connsiteY317" fmla="*/ 332899 h 1114425"/>
                <a:gd name="connsiteX318" fmla="*/ 470205 w 1504950"/>
                <a:gd name="connsiteY318" fmla="*/ 309086 h 1114425"/>
                <a:gd name="connsiteX319" fmla="*/ 479730 w 1504950"/>
                <a:gd name="connsiteY319" fmla="*/ 288131 h 1114425"/>
                <a:gd name="connsiteX320" fmla="*/ 481635 w 1504950"/>
                <a:gd name="connsiteY320" fmla="*/ 280511 h 1114425"/>
                <a:gd name="connsiteX321" fmla="*/ 480683 w 1504950"/>
                <a:gd name="connsiteY321" fmla="*/ 255746 h 1114425"/>
                <a:gd name="connsiteX322" fmla="*/ 457823 w 1504950"/>
                <a:gd name="connsiteY322" fmla="*/ 214789 h 1114425"/>
                <a:gd name="connsiteX323" fmla="*/ 430200 w 1504950"/>
                <a:gd name="connsiteY323" fmla="*/ 197644 h 1114425"/>
                <a:gd name="connsiteX324" fmla="*/ 397815 w 1504950"/>
                <a:gd name="connsiteY324" fmla="*/ 188119 h 1114425"/>
                <a:gd name="connsiteX325" fmla="*/ 388290 w 1504950"/>
                <a:gd name="connsiteY325" fmla="*/ 186214 h 1114425"/>
                <a:gd name="connsiteX326" fmla="*/ 358763 w 1504950"/>
                <a:gd name="connsiteY326" fmla="*/ 183356 h 1114425"/>
                <a:gd name="connsiteX327" fmla="*/ 354000 w 1504950"/>
                <a:gd name="connsiteY327" fmla="*/ 183356 h 1114425"/>
                <a:gd name="connsiteX328" fmla="*/ 349238 w 1504950"/>
                <a:gd name="connsiteY328" fmla="*/ 183356 h 1114425"/>
                <a:gd name="connsiteX329" fmla="*/ 345428 w 1504950"/>
                <a:gd name="connsiteY329" fmla="*/ 184309 h 1114425"/>
                <a:gd name="connsiteX330" fmla="*/ 333045 w 1504950"/>
                <a:gd name="connsiteY330" fmla="*/ 185261 h 1114425"/>
                <a:gd name="connsiteX331" fmla="*/ 324473 w 1504950"/>
                <a:gd name="connsiteY331" fmla="*/ 188119 h 1114425"/>
                <a:gd name="connsiteX332" fmla="*/ 324473 w 1504950"/>
                <a:gd name="connsiteY332" fmla="*/ 188119 h 1114425"/>
                <a:gd name="connsiteX333" fmla="*/ 324473 w 1504950"/>
                <a:gd name="connsiteY333" fmla="*/ 188119 h 1114425"/>
                <a:gd name="connsiteX334" fmla="*/ 137783 w 1504950"/>
                <a:gd name="connsiteY334" fmla="*/ 375761 h 1114425"/>
                <a:gd name="connsiteX335" fmla="*/ 142545 w 1504950"/>
                <a:gd name="connsiteY335" fmla="*/ 403384 h 1114425"/>
                <a:gd name="connsiteX336" fmla="*/ 164453 w 1504950"/>
                <a:gd name="connsiteY336" fmla="*/ 430054 h 1114425"/>
                <a:gd name="connsiteX337" fmla="*/ 173978 w 1504950"/>
                <a:gd name="connsiteY337" fmla="*/ 434816 h 1114425"/>
                <a:gd name="connsiteX338" fmla="*/ 180645 w 1504950"/>
                <a:gd name="connsiteY338" fmla="*/ 435769 h 1114425"/>
                <a:gd name="connsiteX339" fmla="*/ 184455 w 1504950"/>
                <a:gd name="connsiteY339" fmla="*/ 436721 h 1114425"/>
                <a:gd name="connsiteX340" fmla="*/ 186360 w 1504950"/>
                <a:gd name="connsiteY340" fmla="*/ 436721 h 1114425"/>
                <a:gd name="connsiteX341" fmla="*/ 190170 w 1504950"/>
                <a:gd name="connsiteY341" fmla="*/ 435769 h 1114425"/>
                <a:gd name="connsiteX342" fmla="*/ 185408 w 1504950"/>
                <a:gd name="connsiteY342" fmla="*/ 426244 h 1114425"/>
                <a:gd name="connsiteX343" fmla="*/ 176835 w 1504950"/>
                <a:gd name="connsiteY343" fmla="*/ 412909 h 1114425"/>
                <a:gd name="connsiteX344" fmla="*/ 175883 w 1504950"/>
                <a:gd name="connsiteY344" fmla="*/ 409099 h 1114425"/>
                <a:gd name="connsiteX345" fmla="*/ 180645 w 1504950"/>
                <a:gd name="connsiteY345" fmla="*/ 404336 h 1114425"/>
                <a:gd name="connsiteX346" fmla="*/ 191123 w 1504950"/>
                <a:gd name="connsiteY346" fmla="*/ 402431 h 1114425"/>
                <a:gd name="connsiteX347" fmla="*/ 193980 w 1504950"/>
                <a:gd name="connsiteY347" fmla="*/ 403384 h 1114425"/>
                <a:gd name="connsiteX348" fmla="*/ 206363 w 1504950"/>
                <a:gd name="connsiteY348" fmla="*/ 410051 h 1114425"/>
                <a:gd name="connsiteX349" fmla="*/ 218745 w 1504950"/>
                <a:gd name="connsiteY349" fmla="*/ 418624 h 1114425"/>
                <a:gd name="connsiteX350" fmla="*/ 228270 w 1504950"/>
                <a:gd name="connsiteY350" fmla="*/ 429101 h 1114425"/>
                <a:gd name="connsiteX351" fmla="*/ 232080 w 1504950"/>
                <a:gd name="connsiteY351" fmla="*/ 432911 h 1114425"/>
                <a:gd name="connsiteX352" fmla="*/ 276848 w 1504950"/>
                <a:gd name="connsiteY352" fmla="*/ 439579 h 1114425"/>
                <a:gd name="connsiteX353" fmla="*/ 287325 w 1504950"/>
                <a:gd name="connsiteY353" fmla="*/ 439579 h 1114425"/>
                <a:gd name="connsiteX354" fmla="*/ 293993 w 1504950"/>
                <a:gd name="connsiteY354" fmla="*/ 439579 h 1114425"/>
                <a:gd name="connsiteX355" fmla="*/ 291135 w 1504950"/>
                <a:gd name="connsiteY355" fmla="*/ 430054 h 1114425"/>
                <a:gd name="connsiteX356" fmla="*/ 284468 w 1504950"/>
                <a:gd name="connsiteY356" fmla="*/ 420529 h 1114425"/>
                <a:gd name="connsiteX357" fmla="*/ 270180 w 1504950"/>
                <a:gd name="connsiteY357" fmla="*/ 410051 h 1114425"/>
                <a:gd name="connsiteX358" fmla="*/ 250178 w 1504950"/>
                <a:gd name="connsiteY358" fmla="*/ 401479 h 1114425"/>
                <a:gd name="connsiteX359" fmla="*/ 210173 w 1504950"/>
                <a:gd name="connsiteY359" fmla="*/ 390049 h 1114425"/>
                <a:gd name="connsiteX360" fmla="*/ 202553 w 1504950"/>
                <a:gd name="connsiteY360" fmla="*/ 388144 h 1114425"/>
                <a:gd name="connsiteX361" fmla="*/ 196838 w 1504950"/>
                <a:gd name="connsiteY361" fmla="*/ 387191 h 1114425"/>
                <a:gd name="connsiteX362" fmla="*/ 184455 w 1504950"/>
                <a:gd name="connsiteY362" fmla="*/ 385286 h 1114425"/>
                <a:gd name="connsiteX363" fmla="*/ 154928 w 1504950"/>
                <a:gd name="connsiteY363" fmla="*/ 378619 h 1114425"/>
                <a:gd name="connsiteX364" fmla="*/ 137783 w 1504950"/>
                <a:gd name="connsiteY364" fmla="*/ 375761 h 1114425"/>
                <a:gd name="connsiteX365" fmla="*/ 137783 w 1504950"/>
                <a:gd name="connsiteY365" fmla="*/ 375761 h 1114425"/>
                <a:gd name="connsiteX366" fmla="*/ 137783 w 1504950"/>
                <a:gd name="connsiteY366" fmla="*/ 375761 h 1114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</a:cxnLst>
              <a:rect l="l" t="t" r="r" b="b"/>
              <a:pathLst>
                <a:path w="1504950" h="1114425">
                  <a:moveTo>
                    <a:pt x="408293" y="15716"/>
                  </a:moveTo>
                  <a:cubicBezTo>
                    <a:pt x="411150" y="14764"/>
                    <a:pt x="413055" y="14764"/>
                    <a:pt x="414960" y="15716"/>
                  </a:cubicBezTo>
                  <a:cubicBezTo>
                    <a:pt x="417818" y="16669"/>
                    <a:pt x="418770" y="16669"/>
                    <a:pt x="420675" y="17621"/>
                  </a:cubicBezTo>
                  <a:cubicBezTo>
                    <a:pt x="423533" y="18574"/>
                    <a:pt x="424485" y="20479"/>
                    <a:pt x="426390" y="22384"/>
                  </a:cubicBezTo>
                  <a:cubicBezTo>
                    <a:pt x="430200" y="26194"/>
                    <a:pt x="434963" y="29051"/>
                    <a:pt x="440678" y="30004"/>
                  </a:cubicBezTo>
                  <a:lnTo>
                    <a:pt x="441630" y="29051"/>
                  </a:lnTo>
                  <a:lnTo>
                    <a:pt x="442583" y="27146"/>
                  </a:lnTo>
                  <a:cubicBezTo>
                    <a:pt x="443535" y="25241"/>
                    <a:pt x="443535" y="24289"/>
                    <a:pt x="444488" y="22384"/>
                  </a:cubicBezTo>
                  <a:cubicBezTo>
                    <a:pt x="447345" y="16669"/>
                    <a:pt x="450203" y="12859"/>
                    <a:pt x="455918" y="9049"/>
                  </a:cubicBezTo>
                  <a:cubicBezTo>
                    <a:pt x="457823" y="8096"/>
                    <a:pt x="460680" y="7144"/>
                    <a:pt x="462585" y="7144"/>
                  </a:cubicBezTo>
                  <a:cubicBezTo>
                    <a:pt x="463538" y="7144"/>
                    <a:pt x="463538" y="7144"/>
                    <a:pt x="464490" y="7144"/>
                  </a:cubicBezTo>
                  <a:cubicBezTo>
                    <a:pt x="467348" y="7144"/>
                    <a:pt x="469253" y="9049"/>
                    <a:pt x="471158" y="10954"/>
                  </a:cubicBezTo>
                  <a:cubicBezTo>
                    <a:pt x="472110" y="11906"/>
                    <a:pt x="473063" y="13811"/>
                    <a:pt x="473063" y="14764"/>
                  </a:cubicBezTo>
                  <a:cubicBezTo>
                    <a:pt x="473063" y="18574"/>
                    <a:pt x="473063" y="21431"/>
                    <a:pt x="473063" y="24289"/>
                  </a:cubicBezTo>
                  <a:lnTo>
                    <a:pt x="470205" y="42386"/>
                  </a:lnTo>
                  <a:cubicBezTo>
                    <a:pt x="470205" y="43339"/>
                    <a:pt x="470205" y="43339"/>
                    <a:pt x="470205" y="44291"/>
                  </a:cubicBezTo>
                  <a:cubicBezTo>
                    <a:pt x="469253" y="47149"/>
                    <a:pt x="469253" y="50006"/>
                    <a:pt x="469253" y="52864"/>
                  </a:cubicBezTo>
                  <a:cubicBezTo>
                    <a:pt x="466395" y="61436"/>
                    <a:pt x="462585" y="69056"/>
                    <a:pt x="458775" y="76676"/>
                  </a:cubicBezTo>
                  <a:cubicBezTo>
                    <a:pt x="454965" y="84296"/>
                    <a:pt x="452108" y="91916"/>
                    <a:pt x="451155" y="100489"/>
                  </a:cubicBezTo>
                  <a:cubicBezTo>
                    <a:pt x="450203" y="103346"/>
                    <a:pt x="451155" y="106204"/>
                    <a:pt x="450203" y="109061"/>
                  </a:cubicBezTo>
                  <a:cubicBezTo>
                    <a:pt x="449250" y="111919"/>
                    <a:pt x="450203" y="115729"/>
                    <a:pt x="450203" y="118586"/>
                  </a:cubicBezTo>
                  <a:cubicBezTo>
                    <a:pt x="451155" y="126206"/>
                    <a:pt x="452108" y="130969"/>
                    <a:pt x="453060" y="136684"/>
                  </a:cubicBezTo>
                  <a:cubicBezTo>
                    <a:pt x="453060" y="133826"/>
                    <a:pt x="453060" y="135731"/>
                    <a:pt x="453060" y="137636"/>
                  </a:cubicBezTo>
                  <a:cubicBezTo>
                    <a:pt x="454013" y="141446"/>
                    <a:pt x="454013" y="145256"/>
                    <a:pt x="454013" y="150019"/>
                  </a:cubicBezTo>
                  <a:cubicBezTo>
                    <a:pt x="454013" y="151924"/>
                    <a:pt x="453060" y="153829"/>
                    <a:pt x="453060" y="154781"/>
                  </a:cubicBezTo>
                  <a:cubicBezTo>
                    <a:pt x="453060" y="157639"/>
                    <a:pt x="453060" y="161449"/>
                    <a:pt x="452108" y="165259"/>
                  </a:cubicBezTo>
                  <a:cubicBezTo>
                    <a:pt x="452108" y="166211"/>
                    <a:pt x="451155" y="167164"/>
                    <a:pt x="451155" y="169069"/>
                  </a:cubicBezTo>
                  <a:lnTo>
                    <a:pt x="456870" y="173831"/>
                  </a:lnTo>
                  <a:cubicBezTo>
                    <a:pt x="458775" y="175736"/>
                    <a:pt x="459728" y="177641"/>
                    <a:pt x="462585" y="178594"/>
                  </a:cubicBezTo>
                  <a:cubicBezTo>
                    <a:pt x="465443" y="180499"/>
                    <a:pt x="467348" y="182404"/>
                    <a:pt x="470205" y="184309"/>
                  </a:cubicBezTo>
                  <a:cubicBezTo>
                    <a:pt x="473063" y="186214"/>
                    <a:pt x="475920" y="188119"/>
                    <a:pt x="479730" y="190024"/>
                  </a:cubicBezTo>
                  <a:cubicBezTo>
                    <a:pt x="480683" y="190976"/>
                    <a:pt x="482588" y="191929"/>
                    <a:pt x="484493" y="191929"/>
                  </a:cubicBezTo>
                  <a:cubicBezTo>
                    <a:pt x="486398" y="191929"/>
                    <a:pt x="489255" y="191929"/>
                    <a:pt x="491160" y="191929"/>
                  </a:cubicBezTo>
                  <a:cubicBezTo>
                    <a:pt x="494970" y="191929"/>
                    <a:pt x="497828" y="190024"/>
                    <a:pt x="500685" y="189071"/>
                  </a:cubicBezTo>
                  <a:cubicBezTo>
                    <a:pt x="504495" y="187166"/>
                    <a:pt x="506400" y="186214"/>
                    <a:pt x="509258" y="184309"/>
                  </a:cubicBezTo>
                  <a:cubicBezTo>
                    <a:pt x="509258" y="184309"/>
                    <a:pt x="510210" y="183356"/>
                    <a:pt x="512115" y="182404"/>
                  </a:cubicBezTo>
                  <a:cubicBezTo>
                    <a:pt x="513068" y="181451"/>
                    <a:pt x="514973" y="180499"/>
                    <a:pt x="515925" y="179546"/>
                  </a:cubicBezTo>
                  <a:cubicBezTo>
                    <a:pt x="516878" y="178594"/>
                    <a:pt x="518783" y="177641"/>
                    <a:pt x="519735" y="176689"/>
                  </a:cubicBezTo>
                  <a:cubicBezTo>
                    <a:pt x="521640" y="174784"/>
                    <a:pt x="522593" y="172879"/>
                    <a:pt x="524498" y="171926"/>
                  </a:cubicBezTo>
                  <a:cubicBezTo>
                    <a:pt x="526403" y="169069"/>
                    <a:pt x="527355" y="168116"/>
                    <a:pt x="529260" y="166211"/>
                  </a:cubicBezTo>
                  <a:cubicBezTo>
                    <a:pt x="529260" y="165259"/>
                    <a:pt x="531165" y="164306"/>
                    <a:pt x="532118" y="161449"/>
                  </a:cubicBezTo>
                  <a:cubicBezTo>
                    <a:pt x="534023" y="158591"/>
                    <a:pt x="536880" y="155734"/>
                    <a:pt x="538785" y="151924"/>
                  </a:cubicBezTo>
                  <a:cubicBezTo>
                    <a:pt x="542595" y="144304"/>
                    <a:pt x="546405" y="135731"/>
                    <a:pt x="548310" y="127159"/>
                  </a:cubicBezTo>
                  <a:cubicBezTo>
                    <a:pt x="548310" y="126206"/>
                    <a:pt x="549263" y="124301"/>
                    <a:pt x="549263" y="122396"/>
                  </a:cubicBezTo>
                  <a:cubicBezTo>
                    <a:pt x="549263" y="120491"/>
                    <a:pt x="549263" y="118586"/>
                    <a:pt x="550215" y="116681"/>
                  </a:cubicBezTo>
                  <a:cubicBezTo>
                    <a:pt x="550215" y="110966"/>
                    <a:pt x="551168" y="105251"/>
                    <a:pt x="552120" y="98584"/>
                  </a:cubicBezTo>
                  <a:cubicBezTo>
                    <a:pt x="553073" y="95726"/>
                    <a:pt x="554025" y="92869"/>
                    <a:pt x="554978" y="90964"/>
                  </a:cubicBezTo>
                  <a:cubicBezTo>
                    <a:pt x="555930" y="89059"/>
                    <a:pt x="555930" y="88106"/>
                    <a:pt x="556883" y="87154"/>
                  </a:cubicBezTo>
                  <a:cubicBezTo>
                    <a:pt x="557835" y="85249"/>
                    <a:pt x="558788" y="83344"/>
                    <a:pt x="560693" y="81439"/>
                  </a:cubicBezTo>
                  <a:cubicBezTo>
                    <a:pt x="561645" y="79534"/>
                    <a:pt x="563550" y="77629"/>
                    <a:pt x="565455" y="76676"/>
                  </a:cubicBezTo>
                  <a:cubicBezTo>
                    <a:pt x="567360" y="74771"/>
                    <a:pt x="569265" y="74771"/>
                    <a:pt x="571170" y="73819"/>
                  </a:cubicBezTo>
                  <a:cubicBezTo>
                    <a:pt x="572123" y="73819"/>
                    <a:pt x="572123" y="73819"/>
                    <a:pt x="573075" y="73819"/>
                  </a:cubicBezTo>
                  <a:cubicBezTo>
                    <a:pt x="574028" y="73819"/>
                    <a:pt x="574980" y="74771"/>
                    <a:pt x="574980" y="74771"/>
                  </a:cubicBezTo>
                  <a:cubicBezTo>
                    <a:pt x="575933" y="74771"/>
                    <a:pt x="576885" y="75724"/>
                    <a:pt x="576885" y="76676"/>
                  </a:cubicBezTo>
                  <a:cubicBezTo>
                    <a:pt x="577838" y="79534"/>
                    <a:pt x="578790" y="80486"/>
                    <a:pt x="578790" y="81439"/>
                  </a:cubicBezTo>
                  <a:cubicBezTo>
                    <a:pt x="578790" y="81439"/>
                    <a:pt x="579743" y="82391"/>
                    <a:pt x="579743" y="83344"/>
                  </a:cubicBezTo>
                  <a:cubicBezTo>
                    <a:pt x="579743" y="85249"/>
                    <a:pt x="579743" y="88106"/>
                    <a:pt x="579743" y="90011"/>
                  </a:cubicBezTo>
                  <a:cubicBezTo>
                    <a:pt x="579743" y="99536"/>
                    <a:pt x="578790" y="108109"/>
                    <a:pt x="577838" y="117634"/>
                  </a:cubicBezTo>
                  <a:lnTo>
                    <a:pt x="575933" y="129064"/>
                  </a:lnTo>
                  <a:cubicBezTo>
                    <a:pt x="574980" y="131921"/>
                    <a:pt x="575933" y="135731"/>
                    <a:pt x="577838" y="138589"/>
                  </a:cubicBezTo>
                  <a:cubicBezTo>
                    <a:pt x="577838" y="139541"/>
                    <a:pt x="578790" y="140494"/>
                    <a:pt x="580695" y="141446"/>
                  </a:cubicBezTo>
                  <a:cubicBezTo>
                    <a:pt x="581648" y="142399"/>
                    <a:pt x="583553" y="143351"/>
                    <a:pt x="584505" y="143351"/>
                  </a:cubicBezTo>
                  <a:cubicBezTo>
                    <a:pt x="586410" y="143351"/>
                    <a:pt x="587363" y="143351"/>
                    <a:pt x="589268" y="143351"/>
                  </a:cubicBezTo>
                  <a:cubicBezTo>
                    <a:pt x="592125" y="142399"/>
                    <a:pt x="594030" y="142399"/>
                    <a:pt x="595935" y="141446"/>
                  </a:cubicBezTo>
                  <a:cubicBezTo>
                    <a:pt x="598793" y="140494"/>
                    <a:pt x="601650" y="138589"/>
                    <a:pt x="604508" y="136684"/>
                  </a:cubicBezTo>
                  <a:cubicBezTo>
                    <a:pt x="610223" y="132874"/>
                    <a:pt x="615938" y="130016"/>
                    <a:pt x="621653" y="125254"/>
                  </a:cubicBezTo>
                  <a:cubicBezTo>
                    <a:pt x="626415" y="121444"/>
                    <a:pt x="631178" y="118586"/>
                    <a:pt x="635940" y="115729"/>
                  </a:cubicBezTo>
                  <a:cubicBezTo>
                    <a:pt x="636893" y="114776"/>
                    <a:pt x="637845" y="114776"/>
                    <a:pt x="639750" y="114776"/>
                  </a:cubicBezTo>
                  <a:cubicBezTo>
                    <a:pt x="640703" y="115729"/>
                    <a:pt x="642608" y="115729"/>
                    <a:pt x="643560" y="116681"/>
                  </a:cubicBezTo>
                  <a:cubicBezTo>
                    <a:pt x="644513" y="116681"/>
                    <a:pt x="645465" y="117634"/>
                    <a:pt x="645465" y="118586"/>
                  </a:cubicBezTo>
                  <a:cubicBezTo>
                    <a:pt x="646418" y="119539"/>
                    <a:pt x="646418" y="121444"/>
                    <a:pt x="646418" y="123349"/>
                  </a:cubicBezTo>
                  <a:cubicBezTo>
                    <a:pt x="646418" y="125254"/>
                    <a:pt x="646418" y="126206"/>
                    <a:pt x="645465" y="128111"/>
                  </a:cubicBezTo>
                  <a:cubicBezTo>
                    <a:pt x="645465" y="128111"/>
                    <a:pt x="645465" y="129064"/>
                    <a:pt x="645465" y="129064"/>
                  </a:cubicBezTo>
                  <a:cubicBezTo>
                    <a:pt x="645465" y="130969"/>
                    <a:pt x="644513" y="131921"/>
                    <a:pt x="644513" y="133826"/>
                  </a:cubicBezTo>
                  <a:cubicBezTo>
                    <a:pt x="644513" y="133826"/>
                    <a:pt x="644513" y="133826"/>
                    <a:pt x="644513" y="134779"/>
                  </a:cubicBezTo>
                  <a:cubicBezTo>
                    <a:pt x="644513" y="135731"/>
                    <a:pt x="644513" y="136684"/>
                    <a:pt x="644513" y="137636"/>
                  </a:cubicBezTo>
                  <a:cubicBezTo>
                    <a:pt x="643560" y="138589"/>
                    <a:pt x="642608" y="140494"/>
                    <a:pt x="642608" y="141446"/>
                  </a:cubicBezTo>
                  <a:cubicBezTo>
                    <a:pt x="641655" y="143351"/>
                    <a:pt x="641655" y="145256"/>
                    <a:pt x="640703" y="146209"/>
                  </a:cubicBezTo>
                  <a:cubicBezTo>
                    <a:pt x="639750" y="148114"/>
                    <a:pt x="638798" y="149066"/>
                    <a:pt x="637845" y="150971"/>
                  </a:cubicBezTo>
                  <a:cubicBezTo>
                    <a:pt x="635940" y="152876"/>
                    <a:pt x="634035" y="155734"/>
                    <a:pt x="632130" y="157639"/>
                  </a:cubicBezTo>
                  <a:cubicBezTo>
                    <a:pt x="629273" y="160496"/>
                    <a:pt x="625463" y="163354"/>
                    <a:pt x="621653" y="165259"/>
                  </a:cubicBezTo>
                  <a:cubicBezTo>
                    <a:pt x="617843" y="167164"/>
                    <a:pt x="614033" y="169069"/>
                    <a:pt x="610223" y="170021"/>
                  </a:cubicBezTo>
                  <a:cubicBezTo>
                    <a:pt x="609270" y="170021"/>
                    <a:pt x="608318" y="170974"/>
                    <a:pt x="607365" y="170974"/>
                  </a:cubicBezTo>
                  <a:cubicBezTo>
                    <a:pt x="604508" y="171926"/>
                    <a:pt x="601650" y="171926"/>
                    <a:pt x="598793" y="172879"/>
                  </a:cubicBezTo>
                  <a:cubicBezTo>
                    <a:pt x="595935" y="173831"/>
                    <a:pt x="592125" y="174784"/>
                    <a:pt x="588315" y="175736"/>
                  </a:cubicBezTo>
                  <a:cubicBezTo>
                    <a:pt x="585458" y="176689"/>
                    <a:pt x="581648" y="177641"/>
                    <a:pt x="578790" y="178594"/>
                  </a:cubicBezTo>
                  <a:cubicBezTo>
                    <a:pt x="576885" y="179546"/>
                    <a:pt x="574028" y="181451"/>
                    <a:pt x="571170" y="182404"/>
                  </a:cubicBezTo>
                  <a:cubicBezTo>
                    <a:pt x="568313" y="183356"/>
                    <a:pt x="566408" y="184309"/>
                    <a:pt x="564503" y="185261"/>
                  </a:cubicBezTo>
                  <a:cubicBezTo>
                    <a:pt x="561645" y="186214"/>
                    <a:pt x="559740" y="187166"/>
                    <a:pt x="556883" y="188119"/>
                  </a:cubicBezTo>
                  <a:cubicBezTo>
                    <a:pt x="549263" y="192881"/>
                    <a:pt x="541643" y="196691"/>
                    <a:pt x="534023" y="202406"/>
                  </a:cubicBezTo>
                  <a:cubicBezTo>
                    <a:pt x="525450" y="209074"/>
                    <a:pt x="519735" y="217646"/>
                    <a:pt x="515925" y="227171"/>
                  </a:cubicBezTo>
                  <a:cubicBezTo>
                    <a:pt x="514973" y="230029"/>
                    <a:pt x="514973" y="231934"/>
                    <a:pt x="514020" y="234791"/>
                  </a:cubicBezTo>
                  <a:cubicBezTo>
                    <a:pt x="513068" y="237649"/>
                    <a:pt x="513068" y="240506"/>
                    <a:pt x="513068" y="243364"/>
                  </a:cubicBezTo>
                  <a:cubicBezTo>
                    <a:pt x="513068" y="248126"/>
                    <a:pt x="514020" y="252889"/>
                    <a:pt x="514020" y="257651"/>
                  </a:cubicBezTo>
                  <a:cubicBezTo>
                    <a:pt x="514020" y="262414"/>
                    <a:pt x="514973" y="267176"/>
                    <a:pt x="514973" y="271939"/>
                  </a:cubicBezTo>
                  <a:cubicBezTo>
                    <a:pt x="514973" y="273844"/>
                    <a:pt x="514973" y="275749"/>
                    <a:pt x="514973" y="277654"/>
                  </a:cubicBezTo>
                  <a:cubicBezTo>
                    <a:pt x="514973" y="281464"/>
                    <a:pt x="514020" y="285274"/>
                    <a:pt x="514020" y="289084"/>
                  </a:cubicBezTo>
                  <a:cubicBezTo>
                    <a:pt x="514020" y="290036"/>
                    <a:pt x="513068" y="290989"/>
                    <a:pt x="513068" y="291941"/>
                  </a:cubicBezTo>
                  <a:cubicBezTo>
                    <a:pt x="510210" y="306229"/>
                    <a:pt x="504495" y="319564"/>
                    <a:pt x="495923" y="330994"/>
                  </a:cubicBezTo>
                  <a:lnTo>
                    <a:pt x="486398" y="342424"/>
                  </a:lnTo>
                  <a:lnTo>
                    <a:pt x="474015" y="350044"/>
                  </a:lnTo>
                  <a:cubicBezTo>
                    <a:pt x="464490" y="358616"/>
                    <a:pt x="454965" y="366236"/>
                    <a:pt x="443535" y="371951"/>
                  </a:cubicBezTo>
                  <a:cubicBezTo>
                    <a:pt x="437820" y="374809"/>
                    <a:pt x="431153" y="378619"/>
                    <a:pt x="422580" y="382429"/>
                  </a:cubicBezTo>
                  <a:cubicBezTo>
                    <a:pt x="373050" y="409099"/>
                    <a:pt x="368288" y="425291"/>
                    <a:pt x="351143" y="436721"/>
                  </a:cubicBezTo>
                  <a:lnTo>
                    <a:pt x="348285" y="435769"/>
                  </a:lnTo>
                  <a:cubicBezTo>
                    <a:pt x="348285" y="440531"/>
                    <a:pt x="349238" y="442436"/>
                    <a:pt x="349238" y="443389"/>
                  </a:cubicBezTo>
                  <a:cubicBezTo>
                    <a:pt x="354000" y="445294"/>
                    <a:pt x="398768" y="514826"/>
                    <a:pt x="418770" y="551974"/>
                  </a:cubicBezTo>
                  <a:cubicBezTo>
                    <a:pt x="454965" y="616744"/>
                    <a:pt x="483540" y="639604"/>
                    <a:pt x="524498" y="634841"/>
                  </a:cubicBezTo>
                  <a:cubicBezTo>
                    <a:pt x="547358" y="631984"/>
                    <a:pt x="591173" y="650081"/>
                    <a:pt x="614985" y="673894"/>
                  </a:cubicBezTo>
                  <a:cubicBezTo>
                    <a:pt x="626415" y="683419"/>
                    <a:pt x="683565" y="687229"/>
                    <a:pt x="733095" y="680561"/>
                  </a:cubicBezTo>
                  <a:cubicBezTo>
                    <a:pt x="750240" y="678656"/>
                    <a:pt x="766433" y="676751"/>
                    <a:pt x="770243" y="677704"/>
                  </a:cubicBezTo>
                  <a:cubicBezTo>
                    <a:pt x="773100" y="678656"/>
                    <a:pt x="804533" y="673894"/>
                    <a:pt x="838823" y="668179"/>
                  </a:cubicBezTo>
                  <a:cubicBezTo>
                    <a:pt x="873113" y="662464"/>
                    <a:pt x="919785" y="656749"/>
                    <a:pt x="941693" y="654844"/>
                  </a:cubicBezTo>
                  <a:cubicBezTo>
                    <a:pt x="963600" y="652939"/>
                    <a:pt x="985508" y="649129"/>
                    <a:pt x="990270" y="647224"/>
                  </a:cubicBezTo>
                  <a:cubicBezTo>
                    <a:pt x="1003605" y="642461"/>
                    <a:pt x="1013130" y="622459"/>
                    <a:pt x="1023608" y="582454"/>
                  </a:cubicBezTo>
                  <a:cubicBezTo>
                    <a:pt x="1028370" y="562451"/>
                    <a:pt x="1036943" y="542449"/>
                    <a:pt x="1043610" y="535781"/>
                  </a:cubicBezTo>
                  <a:cubicBezTo>
                    <a:pt x="1061708" y="516731"/>
                    <a:pt x="1101713" y="492919"/>
                    <a:pt x="1110285" y="495776"/>
                  </a:cubicBezTo>
                  <a:cubicBezTo>
                    <a:pt x="1119810" y="499586"/>
                    <a:pt x="1117905" y="505301"/>
                    <a:pt x="1099808" y="525304"/>
                  </a:cubicBezTo>
                  <a:cubicBezTo>
                    <a:pt x="1082663" y="544354"/>
                    <a:pt x="1071233" y="571976"/>
                    <a:pt x="1076948" y="584359"/>
                  </a:cubicBezTo>
                  <a:cubicBezTo>
                    <a:pt x="1078853" y="588169"/>
                    <a:pt x="1077900" y="595789"/>
                    <a:pt x="1075043" y="600551"/>
                  </a:cubicBezTo>
                  <a:cubicBezTo>
                    <a:pt x="1061708" y="621506"/>
                    <a:pt x="1062660" y="636746"/>
                    <a:pt x="1083615" y="672941"/>
                  </a:cubicBezTo>
                  <a:cubicBezTo>
                    <a:pt x="1102665" y="707231"/>
                    <a:pt x="1102665" y="708184"/>
                    <a:pt x="1100760" y="743426"/>
                  </a:cubicBezTo>
                  <a:cubicBezTo>
                    <a:pt x="1097903" y="789146"/>
                    <a:pt x="1106475" y="808196"/>
                    <a:pt x="1133145" y="820579"/>
                  </a:cubicBezTo>
                  <a:cubicBezTo>
                    <a:pt x="1152195" y="829151"/>
                    <a:pt x="1196010" y="830104"/>
                    <a:pt x="1223633" y="822484"/>
                  </a:cubicBezTo>
                  <a:cubicBezTo>
                    <a:pt x="1235063" y="819626"/>
                    <a:pt x="1241730" y="821531"/>
                    <a:pt x="1264590" y="838676"/>
                  </a:cubicBezTo>
                  <a:cubicBezTo>
                    <a:pt x="1279830" y="850106"/>
                    <a:pt x="1301738" y="862489"/>
                    <a:pt x="1314120" y="867251"/>
                  </a:cubicBezTo>
                  <a:cubicBezTo>
                    <a:pt x="1346505" y="879634"/>
                    <a:pt x="1417943" y="893921"/>
                    <a:pt x="1428420" y="889159"/>
                  </a:cubicBezTo>
                  <a:cubicBezTo>
                    <a:pt x="1433183" y="887254"/>
                    <a:pt x="1445565" y="886301"/>
                    <a:pt x="1455090" y="888206"/>
                  </a:cubicBezTo>
                  <a:cubicBezTo>
                    <a:pt x="1475093" y="891064"/>
                    <a:pt x="1509383" y="907256"/>
                    <a:pt x="1506525" y="912971"/>
                  </a:cubicBezTo>
                  <a:cubicBezTo>
                    <a:pt x="1505573" y="914876"/>
                    <a:pt x="1496048" y="919639"/>
                    <a:pt x="1485570" y="924401"/>
                  </a:cubicBezTo>
                  <a:lnTo>
                    <a:pt x="1466520" y="932021"/>
                  </a:lnTo>
                  <a:lnTo>
                    <a:pt x="1476045" y="947261"/>
                  </a:lnTo>
                  <a:cubicBezTo>
                    <a:pt x="1485570" y="961549"/>
                    <a:pt x="1485570" y="962501"/>
                    <a:pt x="1475093" y="969169"/>
                  </a:cubicBezTo>
                  <a:cubicBezTo>
                    <a:pt x="1468425" y="972979"/>
                    <a:pt x="1460805" y="975836"/>
                    <a:pt x="1456995" y="976789"/>
                  </a:cubicBezTo>
                  <a:cubicBezTo>
                    <a:pt x="1453185" y="977741"/>
                    <a:pt x="1449375" y="978694"/>
                    <a:pt x="1447470" y="979646"/>
                  </a:cubicBezTo>
                  <a:cubicBezTo>
                    <a:pt x="1445565" y="980599"/>
                    <a:pt x="1436993" y="978694"/>
                    <a:pt x="1429373" y="975836"/>
                  </a:cubicBezTo>
                  <a:cubicBezTo>
                    <a:pt x="1420800" y="972979"/>
                    <a:pt x="1406513" y="969169"/>
                    <a:pt x="1397940" y="968216"/>
                  </a:cubicBezTo>
                  <a:cubicBezTo>
                    <a:pt x="1366508" y="962501"/>
                    <a:pt x="1316978" y="942499"/>
                    <a:pt x="1305548" y="932021"/>
                  </a:cubicBezTo>
                  <a:cubicBezTo>
                    <a:pt x="1298880" y="926306"/>
                    <a:pt x="1277925" y="917734"/>
                    <a:pt x="1258875" y="912019"/>
                  </a:cubicBezTo>
                  <a:cubicBezTo>
                    <a:pt x="1224585" y="901541"/>
                    <a:pt x="1222680" y="901541"/>
                    <a:pt x="1179818" y="912971"/>
                  </a:cubicBezTo>
                  <a:cubicBezTo>
                    <a:pt x="1156005" y="919639"/>
                    <a:pt x="1126478" y="927259"/>
                    <a:pt x="1115048" y="931069"/>
                  </a:cubicBezTo>
                  <a:cubicBezTo>
                    <a:pt x="1045515" y="952024"/>
                    <a:pt x="1013130" y="948214"/>
                    <a:pt x="967410" y="912971"/>
                  </a:cubicBezTo>
                  <a:cubicBezTo>
                    <a:pt x="925500" y="880586"/>
                    <a:pt x="895973" y="876776"/>
                    <a:pt x="829298" y="897731"/>
                  </a:cubicBezTo>
                  <a:cubicBezTo>
                    <a:pt x="804533" y="905351"/>
                    <a:pt x="782625" y="913924"/>
                    <a:pt x="780720" y="916781"/>
                  </a:cubicBezTo>
                  <a:cubicBezTo>
                    <a:pt x="778815" y="919639"/>
                    <a:pt x="772148" y="922496"/>
                    <a:pt x="765480" y="924401"/>
                  </a:cubicBezTo>
                  <a:cubicBezTo>
                    <a:pt x="751193" y="928211"/>
                    <a:pt x="703568" y="933926"/>
                    <a:pt x="689280" y="932974"/>
                  </a:cubicBezTo>
                  <a:cubicBezTo>
                    <a:pt x="666420" y="931069"/>
                    <a:pt x="586410" y="924401"/>
                    <a:pt x="560693" y="921544"/>
                  </a:cubicBezTo>
                  <a:cubicBezTo>
                    <a:pt x="545453" y="919639"/>
                    <a:pt x="530213" y="918686"/>
                    <a:pt x="525450" y="918686"/>
                  </a:cubicBezTo>
                  <a:cubicBezTo>
                    <a:pt x="520688" y="918686"/>
                    <a:pt x="512115" y="916781"/>
                    <a:pt x="504495" y="915829"/>
                  </a:cubicBezTo>
                  <a:cubicBezTo>
                    <a:pt x="496875" y="914876"/>
                    <a:pt x="479730" y="918686"/>
                    <a:pt x="461633" y="925354"/>
                  </a:cubicBezTo>
                  <a:cubicBezTo>
                    <a:pt x="431153" y="936784"/>
                    <a:pt x="407340" y="937736"/>
                    <a:pt x="349238" y="930116"/>
                  </a:cubicBezTo>
                  <a:cubicBezTo>
                    <a:pt x="290183" y="922496"/>
                    <a:pt x="262560" y="934879"/>
                    <a:pt x="216840" y="991076"/>
                  </a:cubicBezTo>
                  <a:cubicBezTo>
                    <a:pt x="199695" y="1012031"/>
                    <a:pt x="182550" y="1030129"/>
                    <a:pt x="179693" y="1032034"/>
                  </a:cubicBezTo>
                  <a:cubicBezTo>
                    <a:pt x="176835" y="1032986"/>
                    <a:pt x="169215" y="1045369"/>
                    <a:pt x="162548" y="1058704"/>
                  </a:cubicBezTo>
                  <a:cubicBezTo>
                    <a:pt x="150165" y="1082516"/>
                    <a:pt x="148260" y="1083469"/>
                    <a:pt x="118733" y="1095851"/>
                  </a:cubicBezTo>
                  <a:lnTo>
                    <a:pt x="87300" y="1108234"/>
                  </a:lnTo>
                  <a:lnTo>
                    <a:pt x="97778" y="1081564"/>
                  </a:lnTo>
                  <a:cubicBezTo>
                    <a:pt x="103493" y="1067276"/>
                    <a:pt x="112065" y="1052036"/>
                    <a:pt x="116828" y="1049179"/>
                  </a:cubicBezTo>
                  <a:cubicBezTo>
                    <a:pt x="120638" y="1045369"/>
                    <a:pt x="128258" y="1034891"/>
                    <a:pt x="133973" y="1024414"/>
                  </a:cubicBezTo>
                  <a:cubicBezTo>
                    <a:pt x="138735" y="1013936"/>
                    <a:pt x="153975" y="995839"/>
                    <a:pt x="166358" y="984409"/>
                  </a:cubicBezTo>
                  <a:cubicBezTo>
                    <a:pt x="178740" y="972979"/>
                    <a:pt x="188265" y="962501"/>
                    <a:pt x="187313" y="960596"/>
                  </a:cubicBezTo>
                  <a:cubicBezTo>
                    <a:pt x="185408" y="955834"/>
                    <a:pt x="179693" y="957739"/>
                    <a:pt x="137783" y="986314"/>
                  </a:cubicBezTo>
                  <a:cubicBezTo>
                    <a:pt x="89205" y="1018699"/>
                    <a:pt x="61583" y="1030129"/>
                    <a:pt x="32055" y="1031081"/>
                  </a:cubicBezTo>
                  <a:cubicBezTo>
                    <a:pt x="18720" y="1031081"/>
                    <a:pt x="8243" y="1030129"/>
                    <a:pt x="7290" y="1028224"/>
                  </a:cubicBezTo>
                  <a:cubicBezTo>
                    <a:pt x="3480" y="1020604"/>
                    <a:pt x="74918" y="975836"/>
                    <a:pt x="111113" y="962501"/>
                  </a:cubicBezTo>
                  <a:cubicBezTo>
                    <a:pt x="145403" y="950119"/>
                    <a:pt x="207315" y="915829"/>
                    <a:pt x="222555" y="901541"/>
                  </a:cubicBezTo>
                  <a:cubicBezTo>
                    <a:pt x="237795" y="887254"/>
                    <a:pt x="234938" y="888206"/>
                    <a:pt x="333998" y="866299"/>
                  </a:cubicBezTo>
                  <a:cubicBezTo>
                    <a:pt x="352095" y="862489"/>
                    <a:pt x="370193" y="855821"/>
                    <a:pt x="374003" y="852964"/>
                  </a:cubicBezTo>
                  <a:cubicBezTo>
                    <a:pt x="384480" y="843439"/>
                    <a:pt x="379718" y="827246"/>
                    <a:pt x="359715" y="802481"/>
                  </a:cubicBezTo>
                  <a:cubicBezTo>
                    <a:pt x="350190" y="791051"/>
                    <a:pt x="337808" y="775811"/>
                    <a:pt x="332093" y="769144"/>
                  </a:cubicBezTo>
                  <a:cubicBezTo>
                    <a:pt x="327330" y="762476"/>
                    <a:pt x="314948" y="751999"/>
                    <a:pt x="307328" y="746284"/>
                  </a:cubicBezTo>
                  <a:cubicBezTo>
                    <a:pt x="275895" y="724376"/>
                    <a:pt x="273038" y="713899"/>
                    <a:pt x="276848" y="658654"/>
                  </a:cubicBezTo>
                  <a:cubicBezTo>
                    <a:pt x="280658" y="610076"/>
                    <a:pt x="279705" y="607219"/>
                    <a:pt x="267323" y="592931"/>
                  </a:cubicBezTo>
                  <a:cubicBezTo>
                    <a:pt x="260655" y="584359"/>
                    <a:pt x="250178" y="575786"/>
                    <a:pt x="244463" y="572929"/>
                  </a:cubicBezTo>
                  <a:cubicBezTo>
                    <a:pt x="233033" y="568166"/>
                    <a:pt x="163500" y="563404"/>
                    <a:pt x="154928" y="567214"/>
                  </a:cubicBezTo>
                  <a:cubicBezTo>
                    <a:pt x="148260" y="570071"/>
                    <a:pt x="140640" y="561499"/>
                    <a:pt x="133973" y="547211"/>
                  </a:cubicBezTo>
                  <a:cubicBezTo>
                    <a:pt x="125400" y="527209"/>
                    <a:pt x="128258" y="522446"/>
                    <a:pt x="167310" y="505301"/>
                  </a:cubicBezTo>
                  <a:cubicBezTo>
                    <a:pt x="194933" y="493871"/>
                    <a:pt x="222555" y="478631"/>
                    <a:pt x="242558" y="466249"/>
                  </a:cubicBezTo>
                  <a:lnTo>
                    <a:pt x="230175" y="465296"/>
                  </a:lnTo>
                  <a:lnTo>
                    <a:pt x="179693" y="466249"/>
                  </a:lnTo>
                  <a:cubicBezTo>
                    <a:pt x="170168" y="466249"/>
                    <a:pt x="160643" y="466249"/>
                    <a:pt x="151118" y="467201"/>
                  </a:cubicBezTo>
                  <a:cubicBezTo>
                    <a:pt x="142545" y="468154"/>
                    <a:pt x="134925" y="467201"/>
                    <a:pt x="127305" y="465296"/>
                  </a:cubicBezTo>
                  <a:cubicBezTo>
                    <a:pt x="122543" y="463391"/>
                    <a:pt x="116828" y="462439"/>
                    <a:pt x="112065" y="460534"/>
                  </a:cubicBezTo>
                  <a:cubicBezTo>
                    <a:pt x="107303" y="458629"/>
                    <a:pt x="105398" y="454819"/>
                    <a:pt x="107303" y="450056"/>
                  </a:cubicBezTo>
                  <a:cubicBezTo>
                    <a:pt x="108255" y="446246"/>
                    <a:pt x="110160" y="443389"/>
                    <a:pt x="114923" y="441484"/>
                  </a:cubicBezTo>
                  <a:cubicBezTo>
                    <a:pt x="119685" y="439579"/>
                    <a:pt x="125400" y="439579"/>
                    <a:pt x="130163" y="440531"/>
                  </a:cubicBezTo>
                  <a:lnTo>
                    <a:pt x="123495" y="431959"/>
                  </a:lnTo>
                  <a:lnTo>
                    <a:pt x="117780" y="422434"/>
                  </a:lnTo>
                  <a:lnTo>
                    <a:pt x="113018" y="412909"/>
                  </a:lnTo>
                  <a:cubicBezTo>
                    <a:pt x="107303" y="399574"/>
                    <a:pt x="102540" y="386239"/>
                    <a:pt x="100635" y="371951"/>
                  </a:cubicBezTo>
                  <a:lnTo>
                    <a:pt x="91110" y="363379"/>
                  </a:lnTo>
                  <a:cubicBezTo>
                    <a:pt x="88253" y="361474"/>
                    <a:pt x="86348" y="358616"/>
                    <a:pt x="85395" y="354806"/>
                  </a:cubicBezTo>
                  <a:cubicBezTo>
                    <a:pt x="84443" y="350996"/>
                    <a:pt x="85395" y="347186"/>
                    <a:pt x="89205" y="345281"/>
                  </a:cubicBezTo>
                  <a:cubicBezTo>
                    <a:pt x="93015" y="343376"/>
                    <a:pt x="96825" y="343376"/>
                    <a:pt x="99683" y="345281"/>
                  </a:cubicBezTo>
                  <a:lnTo>
                    <a:pt x="113970" y="350996"/>
                  </a:lnTo>
                  <a:cubicBezTo>
                    <a:pt x="118733" y="353854"/>
                    <a:pt x="124448" y="354806"/>
                    <a:pt x="129210" y="355759"/>
                  </a:cubicBezTo>
                  <a:cubicBezTo>
                    <a:pt x="133020" y="356711"/>
                    <a:pt x="136830" y="356711"/>
                    <a:pt x="140640" y="356711"/>
                  </a:cubicBezTo>
                  <a:lnTo>
                    <a:pt x="134925" y="350996"/>
                  </a:lnTo>
                  <a:lnTo>
                    <a:pt x="128258" y="341471"/>
                  </a:lnTo>
                  <a:lnTo>
                    <a:pt x="121590" y="324326"/>
                  </a:lnTo>
                  <a:lnTo>
                    <a:pt x="117780" y="317659"/>
                  </a:lnTo>
                  <a:cubicBezTo>
                    <a:pt x="116828" y="313849"/>
                    <a:pt x="117780" y="310039"/>
                    <a:pt x="120638" y="308134"/>
                  </a:cubicBezTo>
                  <a:cubicBezTo>
                    <a:pt x="122543" y="306229"/>
                    <a:pt x="126353" y="306229"/>
                    <a:pt x="129210" y="307181"/>
                  </a:cubicBezTo>
                  <a:cubicBezTo>
                    <a:pt x="133020" y="309086"/>
                    <a:pt x="136830" y="310991"/>
                    <a:pt x="139688" y="313849"/>
                  </a:cubicBezTo>
                  <a:cubicBezTo>
                    <a:pt x="144450" y="317659"/>
                    <a:pt x="148260" y="322421"/>
                    <a:pt x="152070" y="327184"/>
                  </a:cubicBezTo>
                  <a:cubicBezTo>
                    <a:pt x="155880" y="331946"/>
                    <a:pt x="161595" y="335756"/>
                    <a:pt x="166358" y="339566"/>
                  </a:cubicBezTo>
                  <a:cubicBezTo>
                    <a:pt x="175883" y="346234"/>
                    <a:pt x="183503" y="350996"/>
                    <a:pt x="191123" y="356711"/>
                  </a:cubicBezTo>
                  <a:cubicBezTo>
                    <a:pt x="196838" y="360521"/>
                    <a:pt x="205410" y="364331"/>
                    <a:pt x="213983" y="366236"/>
                  </a:cubicBezTo>
                  <a:cubicBezTo>
                    <a:pt x="214935" y="366236"/>
                    <a:pt x="215888" y="366236"/>
                    <a:pt x="216840" y="366236"/>
                  </a:cubicBezTo>
                  <a:cubicBezTo>
                    <a:pt x="220650" y="367189"/>
                    <a:pt x="224460" y="365284"/>
                    <a:pt x="226365" y="361474"/>
                  </a:cubicBezTo>
                  <a:cubicBezTo>
                    <a:pt x="227318" y="360521"/>
                    <a:pt x="227318" y="358616"/>
                    <a:pt x="228270" y="357664"/>
                  </a:cubicBezTo>
                  <a:cubicBezTo>
                    <a:pt x="228270" y="355759"/>
                    <a:pt x="228270" y="354806"/>
                    <a:pt x="227318" y="352901"/>
                  </a:cubicBezTo>
                  <a:cubicBezTo>
                    <a:pt x="225413" y="348139"/>
                    <a:pt x="224460" y="342424"/>
                    <a:pt x="224460" y="336709"/>
                  </a:cubicBezTo>
                  <a:cubicBezTo>
                    <a:pt x="224460" y="330994"/>
                    <a:pt x="226365" y="325279"/>
                    <a:pt x="229223" y="319564"/>
                  </a:cubicBezTo>
                  <a:cubicBezTo>
                    <a:pt x="232080" y="314801"/>
                    <a:pt x="237795" y="313849"/>
                    <a:pt x="241605" y="317659"/>
                  </a:cubicBezTo>
                  <a:cubicBezTo>
                    <a:pt x="243510" y="319564"/>
                    <a:pt x="245415" y="322421"/>
                    <a:pt x="245415" y="325279"/>
                  </a:cubicBezTo>
                  <a:cubicBezTo>
                    <a:pt x="248273" y="341471"/>
                    <a:pt x="251130" y="357664"/>
                    <a:pt x="254940" y="373856"/>
                  </a:cubicBezTo>
                  <a:lnTo>
                    <a:pt x="316853" y="383381"/>
                  </a:lnTo>
                  <a:lnTo>
                    <a:pt x="324473" y="376714"/>
                  </a:lnTo>
                  <a:lnTo>
                    <a:pt x="335903" y="363379"/>
                  </a:lnTo>
                  <a:cubicBezTo>
                    <a:pt x="345428" y="351949"/>
                    <a:pt x="353048" y="340519"/>
                    <a:pt x="359715" y="327184"/>
                  </a:cubicBezTo>
                  <a:cubicBezTo>
                    <a:pt x="364478" y="318611"/>
                    <a:pt x="367335" y="309086"/>
                    <a:pt x="369240" y="299561"/>
                  </a:cubicBezTo>
                  <a:cubicBezTo>
                    <a:pt x="370193" y="298609"/>
                    <a:pt x="370193" y="297656"/>
                    <a:pt x="370193" y="297656"/>
                  </a:cubicBezTo>
                  <a:cubicBezTo>
                    <a:pt x="371145" y="290989"/>
                    <a:pt x="371145" y="284321"/>
                    <a:pt x="370193" y="277654"/>
                  </a:cubicBezTo>
                  <a:cubicBezTo>
                    <a:pt x="369240" y="270986"/>
                    <a:pt x="366383" y="264319"/>
                    <a:pt x="362573" y="259556"/>
                  </a:cubicBezTo>
                  <a:cubicBezTo>
                    <a:pt x="359715" y="254794"/>
                    <a:pt x="354953" y="250984"/>
                    <a:pt x="352095" y="247174"/>
                  </a:cubicBezTo>
                  <a:cubicBezTo>
                    <a:pt x="346380" y="241459"/>
                    <a:pt x="340665" y="235744"/>
                    <a:pt x="333998" y="231934"/>
                  </a:cubicBezTo>
                  <a:cubicBezTo>
                    <a:pt x="327330" y="227171"/>
                    <a:pt x="319710" y="225266"/>
                    <a:pt x="311138" y="223361"/>
                  </a:cubicBezTo>
                  <a:cubicBezTo>
                    <a:pt x="305423" y="221456"/>
                    <a:pt x="297803" y="219551"/>
                    <a:pt x="291135" y="218599"/>
                  </a:cubicBezTo>
                  <a:cubicBezTo>
                    <a:pt x="288278" y="216694"/>
                    <a:pt x="284468" y="216694"/>
                    <a:pt x="281610" y="216694"/>
                  </a:cubicBezTo>
                  <a:cubicBezTo>
                    <a:pt x="276848" y="215741"/>
                    <a:pt x="272085" y="214789"/>
                    <a:pt x="266370" y="214789"/>
                  </a:cubicBezTo>
                  <a:cubicBezTo>
                    <a:pt x="258750" y="214789"/>
                    <a:pt x="250178" y="213836"/>
                    <a:pt x="242558" y="212884"/>
                  </a:cubicBezTo>
                  <a:lnTo>
                    <a:pt x="232080" y="211931"/>
                  </a:lnTo>
                  <a:cubicBezTo>
                    <a:pt x="226365" y="210979"/>
                    <a:pt x="221603" y="209074"/>
                    <a:pt x="216840" y="206216"/>
                  </a:cubicBezTo>
                  <a:cubicBezTo>
                    <a:pt x="213983" y="203359"/>
                    <a:pt x="212078" y="200501"/>
                    <a:pt x="213030" y="196691"/>
                  </a:cubicBezTo>
                  <a:cubicBezTo>
                    <a:pt x="213983" y="191929"/>
                    <a:pt x="216840" y="188119"/>
                    <a:pt x="221603" y="186214"/>
                  </a:cubicBezTo>
                  <a:cubicBezTo>
                    <a:pt x="226365" y="184309"/>
                    <a:pt x="231128" y="183356"/>
                    <a:pt x="235890" y="182404"/>
                  </a:cubicBezTo>
                  <a:cubicBezTo>
                    <a:pt x="241605" y="182404"/>
                    <a:pt x="247320" y="182404"/>
                    <a:pt x="253035" y="182404"/>
                  </a:cubicBezTo>
                  <a:lnTo>
                    <a:pt x="288278" y="159544"/>
                  </a:lnTo>
                  <a:lnTo>
                    <a:pt x="284468" y="151924"/>
                  </a:lnTo>
                  <a:cubicBezTo>
                    <a:pt x="279705" y="143351"/>
                    <a:pt x="275895" y="133826"/>
                    <a:pt x="273990" y="124301"/>
                  </a:cubicBezTo>
                  <a:cubicBezTo>
                    <a:pt x="273038" y="120491"/>
                    <a:pt x="274943" y="116681"/>
                    <a:pt x="277800" y="114776"/>
                  </a:cubicBezTo>
                  <a:cubicBezTo>
                    <a:pt x="279705" y="112871"/>
                    <a:pt x="283515" y="112871"/>
                    <a:pt x="286373" y="112871"/>
                  </a:cubicBezTo>
                  <a:cubicBezTo>
                    <a:pt x="289230" y="113824"/>
                    <a:pt x="292088" y="114776"/>
                    <a:pt x="293993" y="116681"/>
                  </a:cubicBezTo>
                  <a:cubicBezTo>
                    <a:pt x="296850" y="119539"/>
                    <a:pt x="298755" y="123349"/>
                    <a:pt x="300660" y="126206"/>
                  </a:cubicBezTo>
                  <a:cubicBezTo>
                    <a:pt x="302565" y="130969"/>
                    <a:pt x="305423" y="134779"/>
                    <a:pt x="308280" y="138589"/>
                  </a:cubicBezTo>
                  <a:cubicBezTo>
                    <a:pt x="311138" y="142399"/>
                    <a:pt x="313995" y="145256"/>
                    <a:pt x="316853" y="148114"/>
                  </a:cubicBezTo>
                  <a:cubicBezTo>
                    <a:pt x="318758" y="150019"/>
                    <a:pt x="321615" y="151924"/>
                    <a:pt x="323520" y="153829"/>
                  </a:cubicBezTo>
                  <a:lnTo>
                    <a:pt x="327330" y="152876"/>
                  </a:lnTo>
                  <a:lnTo>
                    <a:pt x="333998" y="152876"/>
                  </a:lnTo>
                  <a:lnTo>
                    <a:pt x="353048" y="154781"/>
                  </a:lnTo>
                  <a:lnTo>
                    <a:pt x="371145" y="156686"/>
                  </a:lnTo>
                  <a:lnTo>
                    <a:pt x="394005" y="158591"/>
                  </a:lnTo>
                  <a:cubicBezTo>
                    <a:pt x="401625" y="159544"/>
                    <a:pt x="408293" y="158591"/>
                    <a:pt x="414960" y="156686"/>
                  </a:cubicBezTo>
                  <a:lnTo>
                    <a:pt x="417818" y="152876"/>
                  </a:lnTo>
                  <a:cubicBezTo>
                    <a:pt x="419723" y="150019"/>
                    <a:pt x="419723" y="148114"/>
                    <a:pt x="419723" y="145256"/>
                  </a:cubicBezTo>
                  <a:cubicBezTo>
                    <a:pt x="419723" y="144304"/>
                    <a:pt x="420675" y="144304"/>
                    <a:pt x="420675" y="143351"/>
                  </a:cubicBezTo>
                  <a:cubicBezTo>
                    <a:pt x="420675" y="140494"/>
                    <a:pt x="420675" y="137636"/>
                    <a:pt x="420675" y="135731"/>
                  </a:cubicBezTo>
                  <a:cubicBezTo>
                    <a:pt x="420675" y="132874"/>
                    <a:pt x="420675" y="130016"/>
                    <a:pt x="419723" y="127159"/>
                  </a:cubicBezTo>
                  <a:cubicBezTo>
                    <a:pt x="418770" y="125254"/>
                    <a:pt x="418770" y="122396"/>
                    <a:pt x="417818" y="120491"/>
                  </a:cubicBezTo>
                  <a:cubicBezTo>
                    <a:pt x="416865" y="119539"/>
                    <a:pt x="415913" y="118586"/>
                    <a:pt x="414960" y="117634"/>
                  </a:cubicBezTo>
                  <a:cubicBezTo>
                    <a:pt x="413055" y="116681"/>
                    <a:pt x="412103" y="115729"/>
                    <a:pt x="410198" y="114776"/>
                  </a:cubicBezTo>
                  <a:cubicBezTo>
                    <a:pt x="408293" y="112871"/>
                    <a:pt x="406388" y="110966"/>
                    <a:pt x="404483" y="110014"/>
                  </a:cubicBezTo>
                  <a:cubicBezTo>
                    <a:pt x="402578" y="109061"/>
                    <a:pt x="399720" y="108109"/>
                    <a:pt x="397815" y="106204"/>
                  </a:cubicBezTo>
                  <a:lnTo>
                    <a:pt x="386385" y="100489"/>
                  </a:lnTo>
                  <a:lnTo>
                    <a:pt x="378765" y="96679"/>
                  </a:lnTo>
                  <a:cubicBezTo>
                    <a:pt x="374003" y="94774"/>
                    <a:pt x="370193" y="90964"/>
                    <a:pt x="367335" y="88106"/>
                  </a:cubicBezTo>
                  <a:cubicBezTo>
                    <a:pt x="365430" y="86201"/>
                    <a:pt x="363525" y="84296"/>
                    <a:pt x="362573" y="82391"/>
                  </a:cubicBezTo>
                  <a:cubicBezTo>
                    <a:pt x="359715" y="79534"/>
                    <a:pt x="358763" y="76676"/>
                    <a:pt x="360668" y="73819"/>
                  </a:cubicBezTo>
                  <a:cubicBezTo>
                    <a:pt x="363525" y="68104"/>
                    <a:pt x="369240" y="66199"/>
                    <a:pt x="374955" y="67151"/>
                  </a:cubicBezTo>
                  <a:cubicBezTo>
                    <a:pt x="387338" y="70961"/>
                    <a:pt x="399720" y="75724"/>
                    <a:pt x="411150" y="83344"/>
                  </a:cubicBezTo>
                  <a:cubicBezTo>
                    <a:pt x="412103" y="83344"/>
                    <a:pt x="413055" y="84296"/>
                    <a:pt x="414008" y="84296"/>
                  </a:cubicBezTo>
                  <a:cubicBezTo>
                    <a:pt x="414960" y="84296"/>
                    <a:pt x="414960" y="84296"/>
                    <a:pt x="415913" y="84296"/>
                  </a:cubicBezTo>
                  <a:cubicBezTo>
                    <a:pt x="420675" y="83344"/>
                    <a:pt x="425438" y="80486"/>
                    <a:pt x="427343" y="75724"/>
                  </a:cubicBezTo>
                  <a:cubicBezTo>
                    <a:pt x="428295" y="72866"/>
                    <a:pt x="428295" y="70009"/>
                    <a:pt x="429248" y="67151"/>
                  </a:cubicBezTo>
                  <a:cubicBezTo>
                    <a:pt x="429248" y="67151"/>
                    <a:pt x="429248" y="67151"/>
                    <a:pt x="429248" y="66199"/>
                  </a:cubicBezTo>
                  <a:cubicBezTo>
                    <a:pt x="430200" y="63341"/>
                    <a:pt x="429248" y="60484"/>
                    <a:pt x="428295" y="57626"/>
                  </a:cubicBezTo>
                  <a:cubicBezTo>
                    <a:pt x="427343" y="55721"/>
                    <a:pt x="426390" y="52864"/>
                    <a:pt x="424485" y="50959"/>
                  </a:cubicBezTo>
                  <a:cubicBezTo>
                    <a:pt x="421628" y="48101"/>
                    <a:pt x="418770" y="46196"/>
                    <a:pt x="415913" y="43339"/>
                  </a:cubicBezTo>
                  <a:cubicBezTo>
                    <a:pt x="410198" y="39529"/>
                    <a:pt x="405435" y="34766"/>
                    <a:pt x="401625" y="29051"/>
                  </a:cubicBezTo>
                  <a:cubicBezTo>
                    <a:pt x="399720" y="27146"/>
                    <a:pt x="399720" y="24289"/>
                    <a:pt x="400673" y="22384"/>
                  </a:cubicBezTo>
                  <a:cubicBezTo>
                    <a:pt x="401625" y="20479"/>
                    <a:pt x="402578" y="18574"/>
                    <a:pt x="404483" y="16669"/>
                  </a:cubicBezTo>
                  <a:cubicBezTo>
                    <a:pt x="405435" y="16669"/>
                    <a:pt x="407340" y="16669"/>
                    <a:pt x="408293" y="15716"/>
                  </a:cubicBezTo>
                  <a:lnTo>
                    <a:pt x="408293" y="15716"/>
                  </a:lnTo>
                  <a:close/>
                  <a:moveTo>
                    <a:pt x="324473" y="188119"/>
                  </a:moveTo>
                  <a:cubicBezTo>
                    <a:pt x="323520" y="188119"/>
                    <a:pt x="321615" y="189071"/>
                    <a:pt x="320663" y="190976"/>
                  </a:cubicBezTo>
                  <a:cubicBezTo>
                    <a:pt x="319710" y="191929"/>
                    <a:pt x="320663" y="193834"/>
                    <a:pt x="321615" y="193834"/>
                  </a:cubicBezTo>
                  <a:cubicBezTo>
                    <a:pt x="327330" y="197644"/>
                    <a:pt x="332093" y="200501"/>
                    <a:pt x="337808" y="203359"/>
                  </a:cubicBezTo>
                  <a:cubicBezTo>
                    <a:pt x="343523" y="206216"/>
                    <a:pt x="348285" y="207169"/>
                    <a:pt x="354000" y="209074"/>
                  </a:cubicBezTo>
                  <a:cubicBezTo>
                    <a:pt x="355905" y="209074"/>
                    <a:pt x="357810" y="210026"/>
                    <a:pt x="358763" y="210026"/>
                  </a:cubicBezTo>
                  <a:cubicBezTo>
                    <a:pt x="364478" y="209074"/>
                    <a:pt x="370193" y="208121"/>
                    <a:pt x="375908" y="208121"/>
                  </a:cubicBezTo>
                  <a:cubicBezTo>
                    <a:pt x="376860" y="208121"/>
                    <a:pt x="378765" y="207169"/>
                    <a:pt x="380670" y="207169"/>
                  </a:cubicBezTo>
                  <a:cubicBezTo>
                    <a:pt x="380670" y="207169"/>
                    <a:pt x="380670" y="208121"/>
                    <a:pt x="380670" y="208121"/>
                  </a:cubicBezTo>
                  <a:cubicBezTo>
                    <a:pt x="383528" y="209074"/>
                    <a:pt x="386385" y="210026"/>
                    <a:pt x="389243" y="211931"/>
                  </a:cubicBezTo>
                  <a:cubicBezTo>
                    <a:pt x="390195" y="212884"/>
                    <a:pt x="391148" y="213836"/>
                    <a:pt x="391148" y="214789"/>
                  </a:cubicBezTo>
                  <a:cubicBezTo>
                    <a:pt x="391148" y="215741"/>
                    <a:pt x="390195" y="218599"/>
                    <a:pt x="390195" y="219551"/>
                  </a:cubicBezTo>
                  <a:cubicBezTo>
                    <a:pt x="390195" y="219551"/>
                    <a:pt x="390195" y="220504"/>
                    <a:pt x="390195" y="220504"/>
                  </a:cubicBezTo>
                  <a:cubicBezTo>
                    <a:pt x="389243" y="223361"/>
                    <a:pt x="388290" y="225266"/>
                    <a:pt x="388290" y="229076"/>
                  </a:cubicBezTo>
                  <a:cubicBezTo>
                    <a:pt x="387338" y="230981"/>
                    <a:pt x="388290" y="233839"/>
                    <a:pt x="388290" y="235744"/>
                  </a:cubicBezTo>
                  <a:lnTo>
                    <a:pt x="389243" y="239554"/>
                  </a:lnTo>
                  <a:cubicBezTo>
                    <a:pt x="391148" y="242411"/>
                    <a:pt x="392100" y="246221"/>
                    <a:pt x="394005" y="249079"/>
                  </a:cubicBezTo>
                  <a:cubicBezTo>
                    <a:pt x="397815" y="257651"/>
                    <a:pt x="400673" y="266224"/>
                    <a:pt x="402578" y="275749"/>
                  </a:cubicBezTo>
                  <a:lnTo>
                    <a:pt x="403530" y="281464"/>
                  </a:lnTo>
                  <a:cubicBezTo>
                    <a:pt x="408293" y="278606"/>
                    <a:pt x="414008" y="275749"/>
                    <a:pt x="418770" y="271939"/>
                  </a:cubicBezTo>
                  <a:cubicBezTo>
                    <a:pt x="421628" y="270034"/>
                    <a:pt x="423533" y="267176"/>
                    <a:pt x="427343" y="265271"/>
                  </a:cubicBezTo>
                  <a:cubicBezTo>
                    <a:pt x="429248" y="264319"/>
                    <a:pt x="432105" y="263366"/>
                    <a:pt x="434010" y="263366"/>
                  </a:cubicBezTo>
                  <a:cubicBezTo>
                    <a:pt x="437820" y="264319"/>
                    <a:pt x="441630" y="267176"/>
                    <a:pt x="441630" y="270986"/>
                  </a:cubicBezTo>
                  <a:cubicBezTo>
                    <a:pt x="441630" y="272891"/>
                    <a:pt x="441630" y="274796"/>
                    <a:pt x="441630" y="276701"/>
                  </a:cubicBezTo>
                  <a:cubicBezTo>
                    <a:pt x="441630" y="277654"/>
                    <a:pt x="440678" y="278606"/>
                    <a:pt x="440678" y="279559"/>
                  </a:cubicBezTo>
                  <a:cubicBezTo>
                    <a:pt x="439725" y="282416"/>
                    <a:pt x="437820" y="285274"/>
                    <a:pt x="435915" y="287179"/>
                  </a:cubicBezTo>
                  <a:cubicBezTo>
                    <a:pt x="431153" y="291941"/>
                    <a:pt x="426390" y="296704"/>
                    <a:pt x="421628" y="301466"/>
                  </a:cubicBezTo>
                  <a:cubicBezTo>
                    <a:pt x="416865" y="306229"/>
                    <a:pt x="412103" y="310991"/>
                    <a:pt x="408293" y="316706"/>
                  </a:cubicBezTo>
                  <a:cubicBezTo>
                    <a:pt x="399720" y="326231"/>
                    <a:pt x="392100" y="336709"/>
                    <a:pt x="386385" y="347186"/>
                  </a:cubicBezTo>
                  <a:cubicBezTo>
                    <a:pt x="381623" y="353854"/>
                    <a:pt x="377813" y="361474"/>
                    <a:pt x="373050" y="368141"/>
                  </a:cubicBezTo>
                  <a:lnTo>
                    <a:pt x="367335" y="376714"/>
                  </a:lnTo>
                  <a:lnTo>
                    <a:pt x="368288" y="376714"/>
                  </a:lnTo>
                  <a:cubicBezTo>
                    <a:pt x="390195" y="369094"/>
                    <a:pt x="411150" y="359569"/>
                    <a:pt x="430200" y="348139"/>
                  </a:cubicBezTo>
                  <a:cubicBezTo>
                    <a:pt x="437820" y="343376"/>
                    <a:pt x="444488" y="338614"/>
                    <a:pt x="450203" y="332899"/>
                  </a:cubicBezTo>
                  <a:cubicBezTo>
                    <a:pt x="457823" y="326231"/>
                    <a:pt x="465443" y="317659"/>
                    <a:pt x="470205" y="309086"/>
                  </a:cubicBezTo>
                  <a:cubicBezTo>
                    <a:pt x="474015" y="302419"/>
                    <a:pt x="477825" y="294799"/>
                    <a:pt x="479730" y="288131"/>
                  </a:cubicBezTo>
                  <a:cubicBezTo>
                    <a:pt x="480683" y="285274"/>
                    <a:pt x="480683" y="283369"/>
                    <a:pt x="481635" y="280511"/>
                  </a:cubicBezTo>
                  <a:cubicBezTo>
                    <a:pt x="483540" y="272891"/>
                    <a:pt x="482588" y="264319"/>
                    <a:pt x="480683" y="255746"/>
                  </a:cubicBezTo>
                  <a:cubicBezTo>
                    <a:pt x="477825" y="239554"/>
                    <a:pt x="469253" y="225266"/>
                    <a:pt x="457823" y="214789"/>
                  </a:cubicBezTo>
                  <a:cubicBezTo>
                    <a:pt x="450203" y="207169"/>
                    <a:pt x="440678" y="201454"/>
                    <a:pt x="430200" y="197644"/>
                  </a:cubicBezTo>
                  <a:cubicBezTo>
                    <a:pt x="419723" y="193834"/>
                    <a:pt x="408293" y="190024"/>
                    <a:pt x="397815" y="188119"/>
                  </a:cubicBezTo>
                  <a:cubicBezTo>
                    <a:pt x="394958" y="187166"/>
                    <a:pt x="391148" y="187166"/>
                    <a:pt x="388290" y="186214"/>
                  </a:cubicBezTo>
                  <a:cubicBezTo>
                    <a:pt x="378765" y="184309"/>
                    <a:pt x="369240" y="183356"/>
                    <a:pt x="358763" y="183356"/>
                  </a:cubicBezTo>
                  <a:cubicBezTo>
                    <a:pt x="356858" y="183356"/>
                    <a:pt x="354953" y="183356"/>
                    <a:pt x="354000" y="183356"/>
                  </a:cubicBezTo>
                  <a:cubicBezTo>
                    <a:pt x="352095" y="183356"/>
                    <a:pt x="351143" y="183356"/>
                    <a:pt x="349238" y="183356"/>
                  </a:cubicBezTo>
                  <a:cubicBezTo>
                    <a:pt x="348285" y="183356"/>
                    <a:pt x="346380" y="184309"/>
                    <a:pt x="345428" y="184309"/>
                  </a:cubicBezTo>
                  <a:cubicBezTo>
                    <a:pt x="341618" y="185261"/>
                    <a:pt x="337808" y="185261"/>
                    <a:pt x="333045" y="185261"/>
                  </a:cubicBezTo>
                  <a:cubicBezTo>
                    <a:pt x="329235" y="187166"/>
                    <a:pt x="326378" y="187166"/>
                    <a:pt x="324473" y="188119"/>
                  </a:cubicBezTo>
                  <a:lnTo>
                    <a:pt x="324473" y="188119"/>
                  </a:lnTo>
                  <a:lnTo>
                    <a:pt x="324473" y="188119"/>
                  </a:lnTo>
                  <a:close/>
                  <a:moveTo>
                    <a:pt x="137783" y="375761"/>
                  </a:moveTo>
                  <a:cubicBezTo>
                    <a:pt x="137783" y="385286"/>
                    <a:pt x="139688" y="394811"/>
                    <a:pt x="142545" y="403384"/>
                  </a:cubicBezTo>
                  <a:cubicBezTo>
                    <a:pt x="147308" y="413861"/>
                    <a:pt x="154928" y="423386"/>
                    <a:pt x="164453" y="430054"/>
                  </a:cubicBezTo>
                  <a:cubicBezTo>
                    <a:pt x="167310" y="431959"/>
                    <a:pt x="170168" y="433864"/>
                    <a:pt x="173978" y="434816"/>
                  </a:cubicBezTo>
                  <a:cubicBezTo>
                    <a:pt x="176835" y="435769"/>
                    <a:pt x="178740" y="435769"/>
                    <a:pt x="180645" y="435769"/>
                  </a:cubicBezTo>
                  <a:cubicBezTo>
                    <a:pt x="181598" y="435769"/>
                    <a:pt x="183503" y="436721"/>
                    <a:pt x="184455" y="436721"/>
                  </a:cubicBezTo>
                  <a:cubicBezTo>
                    <a:pt x="185408" y="436721"/>
                    <a:pt x="186360" y="436721"/>
                    <a:pt x="186360" y="436721"/>
                  </a:cubicBezTo>
                  <a:lnTo>
                    <a:pt x="190170" y="435769"/>
                  </a:lnTo>
                  <a:cubicBezTo>
                    <a:pt x="190170" y="431959"/>
                    <a:pt x="188265" y="429101"/>
                    <a:pt x="185408" y="426244"/>
                  </a:cubicBezTo>
                  <a:cubicBezTo>
                    <a:pt x="181598" y="422434"/>
                    <a:pt x="178740" y="417671"/>
                    <a:pt x="176835" y="412909"/>
                  </a:cubicBezTo>
                  <a:cubicBezTo>
                    <a:pt x="176835" y="411956"/>
                    <a:pt x="175883" y="410051"/>
                    <a:pt x="175883" y="409099"/>
                  </a:cubicBezTo>
                  <a:cubicBezTo>
                    <a:pt x="175883" y="407194"/>
                    <a:pt x="177788" y="405289"/>
                    <a:pt x="180645" y="404336"/>
                  </a:cubicBezTo>
                  <a:cubicBezTo>
                    <a:pt x="183503" y="403384"/>
                    <a:pt x="187313" y="402431"/>
                    <a:pt x="191123" y="402431"/>
                  </a:cubicBezTo>
                  <a:cubicBezTo>
                    <a:pt x="192075" y="402431"/>
                    <a:pt x="193028" y="403384"/>
                    <a:pt x="193980" y="403384"/>
                  </a:cubicBezTo>
                  <a:cubicBezTo>
                    <a:pt x="198743" y="404336"/>
                    <a:pt x="202553" y="407194"/>
                    <a:pt x="206363" y="410051"/>
                  </a:cubicBezTo>
                  <a:cubicBezTo>
                    <a:pt x="210173" y="412909"/>
                    <a:pt x="214935" y="415766"/>
                    <a:pt x="218745" y="418624"/>
                  </a:cubicBezTo>
                  <a:cubicBezTo>
                    <a:pt x="222555" y="422434"/>
                    <a:pt x="225413" y="425291"/>
                    <a:pt x="228270" y="429101"/>
                  </a:cubicBezTo>
                  <a:lnTo>
                    <a:pt x="232080" y="432911"/>
                  </a:lnTo>
                  <a:cubicBezTo>
                    <a:pt x="246368" y="436721"/>
                    <a:pt x="261608" y="439579"/>
                    <a:pt x="276848" y="439579"/>
                  </a:cubicBezTo>
                  <a:lnTo>
                    <a:pt x="287325" y="439579"/>
                  </a:lnTo>
                  <a:lnTo>
                    <a:pt x="293993" y="439579"/>
                  </a:lnTo>
                  <a:cubicBezTo>
                    <a:pt x="293993" y="436721"/>
                    <a:pt x="293040" y="432911"/>
                    <a:pt x="291135" y="430054"/>
                  </a:cubicBezTo>
                  <a:cubicBezTo>
                    <a:pt x="289230" y="426244"/>
                    <a:pt x="287325" y="422434"/>
                    <a:pt x="284468" y="420529"/>
                  </a:cubicBezTo>
                  <a:cubicBezTo>
                    <a:pt x="280658" y="416719"/>
                    <a:pt x="274943" y="412909"/>
                    <a:pt x="270180" y="410051"/>
                  </a:cubicBezTo>
                  <a:cubicBezTo>
                    <a:pt x="263513" y="406241"/>
                    <a:pt x="256845" y="403384"/>
                    <a:pt x="250178" y="401479"/>
                  </a:cubicBezTo>
                  <a:cubicBezTo>
                    <a:pt x="236843" y="396716"/>
                    <a:pt x="224460" y="392906"/>
                    <a:pt x="210173" y="390049"/>
                  </a:cubicBezTo>
                  <a:lnTo>
                    <a:pt x="202553" y="388144"/>
                  </a:lnTo>
                  <a:lnTo>
                    <a:pt x="196838" y="387191"/>
                  </a:lnTo>
                  <a:lnTo>
                    <a:pt x="184455" y="385286"/>
                  </a:lnTo>
                  <a:lnTo>
                    <a:pt x="154928" y="378619"/>
                  </a:lnTo>
                  <a:lnTo>
                    <a:pt x="137783" y="375761"/>
                  </a:lnTo>
                  <a:lnTo>
                    <a:pt x="137783" y="375761"/>
                  </a:lnTo>
                  <a:lnTo>
                    <a:pt x="137783" y="37576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256"/>
              <a:endParaRPr lang="en-US" sz="1400">
                <a:solidFill>
                  <a:prstClr val="black"/>
                </a:solidFill>
              </a:endParaRPr>
            </a:p>
          </p:txBody>
        </p:sp>
        <p:sp>
          <p:nvSpPr>
            <p:cNvPr id="85" name="Freeform: Shape 84"/>
            <p:cNvSpPr/>
            <p:nvPr/>
          </p:nvSpPr>
          <p:spPr>
            <a:xfrm>
              <a:off x="1178536" y="3854814"/>
              <a:ext cx="5181600" cy="838200"/>
            </a:xfrm>
            <a:custGeom>
              <a:avLst/>
              <a:gdLst>
                <a:gd name="connsiteX0" fmla="*/ 4796314 w 5181600"/>
                <a:gd name="connsiteY0" fmla="*/ 7144 h 838200"/>
                <a:gd name="connsiteX1" fmla="*/ 4763929 w 5181600"/>
                <a:gd name="connsiteY1" fmla="*/ 12859 h 838200"/>
                <a:gd name="connsiteX2" fmla="*/ 4720114 w 5181600"/>
                <a:gd name="connsiteY2" fmla="*/ 53816 h 838200"/>
                <a:gd name="connsiteX3" fmla="*/ 4702969 w 5181600"/>
                <a:gd name="connsiteY3" fmla="*/ 79534 h 838200"/>
                <a:gd name="connsiteX4" fmla="*/ 4691539 w 5181600"/>
                <a:gd name="connsiteY4" fmla="*/ 105251 h 838200"/>
                <a:gd name="connsiteX5" fmla="*/ 4607719 w 5181600"/>
                <a:gd name="connsiteY5" fmla="*/ 190976 h 838200"/>
                <a:gd name="connsiteX6" fmla="*/ 4581049 w 5181600"/>
                <a:gd name="connsiteY6" fmla="*/ 210979 h 838200"/>
                <a:gd name="connsiteX7" fmla="*/ 4555331 w 5181600"/>
                <a:gd name="connsiteY7" fmla="*/ 221456 h 838200"/>
                <a:gd name="connsiteX8" fmla="*/ 4547711 w 5181600"/>
                <a:gd name="connsiteY8" fmla="*/ 203359 h 838200"/>
                <a:gd name="connsiteX9" fmla="*/ 4304824 w 5181600"/>
                <a:gd name="connsiteY9" fmla="*/ 173831 h 838200"/>
                <a:gd name="connsiteX10" fmla="*/ 4224814 w 5181600"/>
                <a:gd name="connsiteY10" fmla="*/ 168116 h 838200"/>
                <a:gd name="connsiteX11" fmla="*/ 4224814 w 5181600"/>
                <a:gd name="connsiteY11" fmla="*/ 168116 h 838200"/>
                <a:gd name="connsiteX12" fmla="*/ 1992154 w 5181600"/>
                <a:gd name="connsiteY12" fmla="*/ 29051 h 838200"/>
                <a:gd name="connsiteX13" fmla="*/ 1176814 w 5181600"/>
                <a:gd name="connsiteY13" fmla="*/ 10954 h 838200"/>
                <a:gd name="connsiteX14" fmla="*/ 551974 w 5181600"/>
                <a:gd name="connsiteY14" fmla="*/ 12859 h 838200"/>
                <a:gd name="connsiteX15" fmla="*/ 10001 w 5181600"/>
                <a:gd name="connsiteY15" fmla="*/ 29051 h 838200"/>
                <a:gd name="connsiteX16" fmla="*/ 7144 w 5181600"/>
                <a:gd name="connsiteY16" fmla="*/ 30004 h 838200"/>
                <a:gd name="connsiteX17" fmla="*/ 551974 w 5181600"/>
                <a:gd name="connsiteY17" fmla="*/ 31909 h 838200"/>
                <a:gd name="connsiteX18" fmla="*/ 1990249 w 5181600"/>
                <a:gd name="connsiteY18" fmla="*/ 48101 h 838200"/>
                <a:gd name="connsiteX19" fmla="*/ 4221957 w 5181600"/>
                <a:gd name="connsiteY19" fmla="*/ 187166 h 838200"/>
                <a:gd name="connsiteX20" fmla="*/ 4341019 w 5181600"/>
                <a:gd name="connsiteY20" fmla="*/ 200501 h 838200"/>
                <a:gd name="connsiteX21" fmla="*/ 4501992 w 5181600"/>
                <a:gd name="connsiteY21" fmla="*/ 232886 h 838200"/>
                <a:gd name="connsiteX22" fmla="*/ 4532472 w 5181600"/>
                <a:gd name="connsiteY22" fmla="*/ 313849 h 838200"/>
                <a:gd name="connsiteX23" fmla="*/ 4446747 w 5181600"/>
                <a:gd name="connsiteY23" fmla="*/ 314801 h 838200"/>
                <a:gd name="connsiteX24" fmla="*/ 4407694 w 5181600"/>
                <a:gd name="connsiteY24" fmla="*/ 273844 h 838200"/>
                <a:gd name="connsiteX25" fmla="*/ 4343876 w 5181600"/>
                <a:gd name="connsiteY25" fmla="*/ 319564 h 838200"/>
                <a:gd name="connsiteX26" fmla="*/ 4378167 w 5181600"/>
                <a:gd name="connsiteY26" fmla="*/ 313849 h 838200"/>
                <a:gd name="connsiteX27" fmla="*/ 4396264 w 5181600"/>
                <a:gd name="connsiteY27" fmla="*/ 340519 h 838200"/>
                <a:gd name="connsiteX28" fmla="*/ 4280059 w 5181600"/>
                <a:gd name="connsiteY28" fmla="*/ 379571 h 838200"/>
                <a:gd name="connsiteX29" fmla="*/ 4215289 w 5181600"/>
                <a:gd name="connsiteY29" fmla="*/ 353854 h 838200"/>
                <a:gd name="connsiteX30" fmla="*/ 4090511 w 5181600"/>
                <a:gd name="connsiteY30" fmla="*/ 444341 h 838200"/>
                <a:gd name="connsiteX31" fmla="*/ 4085749 w 5181600"/>
                <a:gd name="connsiteY31" fmla="*/ 554831 h 838200"/>
                <a:gd name="connsiteX32" fmla="*/ 4132422 w 5181600"/>
                <a:gd name="connsiteY32" fmla="*/ 623411 h 838200"/>
                <a:gd name="connsiteX33" fmla="*/ 4177189 w 5181600"/>
                <a:gd name="connsiteY33" fmla="*/ 654844 h 838200"/>
                <a:gd name="connsiteX34" fmla="*/ 4584859 w 5181600"/>
                <a:gd name="connsiteY34" fmla="*/ 792004 h 838200"/>
                <a:gd name="connsiteX35" fmla="*/ 5042059 w 5181600"/>
                <a:gd name="connsiteY35" fmla="*/ 822484 h 838200"/>
                <a:gd name="connsiteX36" fmla="*/ 5097304 w 5181600"/>
                <a:gd name="connsiteY36" fmla="*/ 755809 h 838200"/>
                <a:gd name="connsiteX37" fmla="*/ 5025867 w 5181600"/>
                <a:gd name="connsiteY37" fmla="*/ 667226 h 838200"/>
                <a:gd name="connsiteX38" fmla="*/ 4964906 w 5181600"/>
                <a:gd name="connsiteY38" fmla="*/ 697706 h 838200"/>
                <a:gd name="connsiteX39" fmla="*/ 4973479 w 5181600"/>
                <a:gd name="connsiteY39" fmla="*/ 751046 h 838200"/>
                <a:gd name="connsiteX40" fmla="*/ 4980147 w 5181600"/>
                <a:gd name="connsiteY40" fmla="*/ 723424 h 838200"/>
                <a:gd name="connsiteX41" fmla="*/ 5059204 w 5181600"/>
                <a:gd name="connsiteY41" fmla="*/ 694849 h 838200"/>
                <a:gd name="connsiteX42" fmla="*/ 5052536 w 5181600"/>
                <a:gd name="connsiteY42" fmla="*/ 789146 h 838200"/>
                <a:gd name="connsiteX43" fmla="*/ 4911567 w 5181600"/>
                <a:gd name="connsiteY43" fmla="*/ 780574 h 838200"/>
                <a:gd name="connsiteX44" fmla="*/ 4877277 w 5181600"/>
                <a:gd name="connsiteY44" fmla="*/ 726281 h 838200"/>
                <a:gd name="connsiteX45" fmla="*/ 4878229 w 5181600"/>
                <a:gd name="connsiteY45" fmla="*/ 670084 h 838200"/>
                <a:gd name="connsiteX46" fmla="*/ 4998244 w 5181600"/>
                <a:gd name="connsiteY46" fmla="*/ 532924 h 838200"/>
                <a:gd name="connsiteX47" fmla="*/ 5097304 w 5181600"/>
                <a:gd name="connsiteY47" fmla="*/ 406241 h 838200"/>
                <a:gd name="connsiteX48" fmla="*/ 5135404 w 5181600"/>
                <a:gd name="connsiteY48" fmla="*/ 387191 h 838200"/>
                <a:gd name="connsiteX49" fmla="*/ 5103019 w 5181600"/>
                <a:gd name="connsiteY49" fmla="*/ 362426 h 838200"/>
                <a:gd name="connsiteX50" fmla="*/ 5105877 w 5181600"/>
                <a:gd name="connsiteY50" fmla="*/ 346234 h 838200"/>
                <a:gd name="connsiteX51" fmla="*/ 5147786 w 5181600"/>
                <a:gd name="connsiteY51" fmla="*/ 342424 h 838200"/>
                <a:gd name="connsiteX52" fmla="*/ 5172552 w 5181600"/>
                <a:gd name="connsiteY52" fmla="*/ 329089 h 838200"/>
                <a:gd name="connsiteX53" fmla="*/ 5161122 w 5181600"/>
                <a:gd name="connsiteY53" fmla="*/ 298609 h 838200"/>
                <a:gd name="connsiteX54" fmla="*/ 5115402 w 5181600"/>
                <a:gd name="connsiteY54" fmla="*/ 268129 h 838200"/>
                <a:gd name="connsiteX55" fmla="*/ 4924902 w 5181600"/>
                <a:gd name="connsiteY55" fmla="*/ 192881 h 838200"/>
                <a:gd name="connsiteX56" fmla="*/ 4844892 w 5181600"/>
                <a:gd name="connsiteY56" fmla="*/ 154781 h 838200"/>
                <a:gd name="connsiteX57" fmla="*/ 4909661 w 5181600"/>
                <a:gd name="connsiteY57" fmla="*/ 94774 h 838200"/>
                <a:gd name="connsiteX58" fmla="*/ 4936331 w 5181600"/>
                <a:gd name="connsiteY58" fmla="*/ 87154 h 838200"/>
                <a:gd name="connsiteX59" fmla="*/ 4906804 w 5181600"/>
                <a:gd name="connsiteY59" fmla="*/ 66199 h 838200"/>
                <a:gd name="connsiteX60" fmla="*/ 4852511 w 5181600"/>
                <a:gd name="connsiteY60" fmla="*/ 27146 h 838200"/>
                <a:gd name="connsiteX61" fmla="*/ 4796314 w 5181600"/>
                <a:gd name="connsiteY61" fmla="*/ 7144 h 838200"/>
                <a:gd name="connsiteX62" fmla="*/ 4796314 w 5181600"/>
                <a:gd name="connsiteY62" fmla="*/ 7144 h 838200"/>
                <a:gd name="connsiteX63" fmla="*/ 4214336 w 5181600"/>
                <a:gd name="connsiteY63" fmla="*/ 383381 h 838200"/>
                <a:gd name="connsiteX64" fmla="*/ 4221957 w 5181600"/>
                <a:gd name="connsiteY64" fmla="*/ 383381 h 838200"/>
                <a:gd name="connsiteX65" fmla="*/ 4281011 w 5181600"/>
                <a:gd name="connsiteY65" fmla="*/ 417671 h 838200"/>
                <a:gd name="connsiteX66" fmla="*/ 4298157 w 5181600"/>
                <a:gd name="connsiteY66" fmla="*/ 485299 h 838200"/>
                <a:gd name="connsiteX67" fmla="*/ 4295299 w 5181600"/>
                <a:gd name="connsiteY67" fmla="*/ 492919 h 838200"/>
                <a:gd name="connsiteX68" fmla="*/ 4295299 w 5181600"/>
                <a:gd name="connsiteY68" fmla="*/ 493871 h 838200"/>
                <a:gd name="connsiteX69" fmla="*/ 4210526 w 5181600"/>
                <a:gd name="connsiteY69" fmla="*/ 524351 h 838200"/>
                <a:gd name="connsiteX70" fmla="*/ 4185761 w 5181600"/>
                <a:gd name="connsiteY70" fmla="*/ 495776 h 838200"/>
                <a:gd name="connsiteX71" fmla="*/ 4187666 w 5181600"/>
                <a:gd name="connsiteY71" fmla="*/ 459581 h 838200"/>
                <a:gd name="connsiteX72" fmla="*/ 4205764 w 5181600"/>
                <a:gd name="connsiteY72" fmla="*/ 445294 h 838200"/>
                <a:gd name="connsiteX73" fmla="*/ 4223861 w 5181600"/>
                <a:gd name="connsiteY73" fmla="*/ 449104 h 838200"/>
                <a:gd name="connsiteX74" fmla="*/ 4236244 w 5181600"/>
                <a:gd name="connsiteY74" fmla="*/ 449104 h 838200"/>
                <a:gd name="connsiteX75" fmla="*/ 4236244 w 5181600"/>
                <a:gd name="connsiteY75" fmla="*/ 435769 h 838200"/>
                <a:gd name="connsiteX76" fmla="*/ 4219099 w 5181600"/>
                <a:gd name="connsiteY76" fmla="*/ 426244 h 838200"/>
                <a:gd name="connsiteX77" fmla="*/ 4201001 w 5181600"/>
                <a:gd name="connsiteY77" fmla="*/ 427196 h 838200"/>
                <a:gd name="connsiteX78" fmla="*/ 4173379 w 5181600"/>
                <a:gd name="connsiteY78" fmla="*/ 449104 h 838200"/>
                <a:gd name="connsiteX79" fmla="*/ 4169569 w 5181600"/>
                <a:gd name="connsiteY79" fmla="*/ 501491 h 838200"/>
                <a:gd name="connsiteX80" fmla="*/ 4202907 w 5181600"/>
                <a:gd name="connsiteY80" fmla="*/ 540544 h 838200"/>
                <a:gd name="connsiteX81" fmla="*/ 4300061 w 5181600"/>
                <a:gd name="connsiteY81" fmla="*/ 518636 h 838200"/>
                <a:gd name="connsiteX82" fmla="*/ 4309586 w 5181600"/>
                <a:gd name="connsiteY82" fmla="*/ 520541 h 838200"/>
                <a:gd name="connsiteX83" fmla="*/ 4305776 w 5181600"/>
                <a:gd name="connsiteY83" fmla="*/ 570071 h 838200"/>
                <a:gd name="connsiteX84" fmla="*/ 4258151 w 5181600"/>
                <a:gd name="connsiteY84" fmla="*/ 617696 h 838200"/>
                <a:gd name="connsiteX85" fmla="*/ 4136231 w 5181600"/>
                <a:gd name="connsiteY85" fmla="*/ 582454 h 838200"/>
                <a:gd name="connsiteX86" fmla="*/ 4149566 w 5181600"/>
                <a:gd name="connsiteY86" fmla="*/ 405289 h 838200"/>
                <a:gd name="connsiteX87" fmla="*/ 4214336 w 5181600"/>
                <a:gd name="connsiteY87" fmla="*/ 383381 h 838200"/>
                <a:gd name="connsiteX88" fmla="*/ 4214336 w 5181600"/>
                <a:gd name="connsiteY88" fmla="*/ 383381 h 838200"/>
                <a:gd name="connsiteX89" fmla="*/ 4214336 w 5181600"/>
                <a:gd name="connsiteY89" fmla="*/ 383381 h 838200"/>
                <a:gd name="connsiteX90" fmla="*/ 4336257 w 5181600"/>
                <a:gd name="connsiteY90" fmla="*/ 583406 h 838200"/>
                <a:gd name="connsiteX91" fmla="*/ 4350544 w 5181600"/>
                <a:gd name="connsiteY91" fmla="*/ 584359 h 838200"/>
                <a:gd name="connsiteX92" fmla="*/ 4425792 w 5181600"/>
                <a:gd name="connsiteY92" fmla="*/ 664369 h 838200"/>
                <a:gd name="connsiteX93" fmla="*/ 4367689 w 5181600"/>
                <a:gd name="connsiteY93" fmla="*/ 711994 h 838200"/>
                <a:gd name="connsiteX94" fmla="*/ 4349592 w 5181600"/>
                <a:gd name="connsiteY94" fmla="*/ 646271 h 838200"/>
                <a:gd name="connsiteX95" fmla="*/ 4372451 w 5181600"/>
                <a:gd name="connsiteY95" fmla="*/ 678656 h 838200"/>
                <a:gd name="connsiteX96" fmla="*/ 4381976 w 5181600"/>
                <a:gd name="connsiteY96" fmla="*/ 704374 h 838200"/>
                <a:gd name="connsiteX97" fmla="*/ 4369594 w 5181600"/>
                <a:gd name="connsiteY97" fmla="*/ 636746 h 838200"/>
                <a:gd name="connsiteX98" fmla="*/ 4303872 w 5181600"/>
                <a:gd name="connsiteY98" fmla="*/ 672941 h 838200"/>
                <a:gd name="connsiteX99" fmla="*/ 4286726 w 5181600"/>
                <a:gd name="connsiteY99" fmla="*/ 688181 h 838200"/>
                <a:gd name="connsiteX100" fmla="*/ 4285774 w 5181600"/>
                <a:gd name="connsiteY100" fmla="*/ 626269 h 838200"/>
                <a:gd name="connsiteX101" fmla="*/ 4336257 w 5181600"/>
                <a:gd name="connsiteY101" fmla="*/ 583406 h 838200"/>
                <a:gd name="connsiteX102" fmla="*/ 4444842 w 5181600"/>
                <a:gd name="connsiteY102" fmla="*/ 607219 h 838200"/>
                <a:gd name="connsiteX103" fmla="*/ 4511517 w 5181600"/>
                <a:gd name="connsiteY103" fmla="*/ 621506 h 838200"/>
                <a:gd name="connsiteX104" fmla="*/ 4548664 w 5181600"/>
                <a:gd name="connsiteY104" fmla="*/ 659606 h 838200"/>
                <a:gd name="connsiteX105" fmla="*/ 4558189 w 5181600"/>
                <a:gd name="connsiteY105" fmla="*/ 702469 h 838200"/>
                <a:gd name="connsiteX106" fmla="*/ 4628674 w 5181600"/>
                <a:gd name="connsiteY106" fmla="*/ 679609 h 838200"/>
                <a:gd name="connsiteX107" fmla="*/ 4683919 w 5181600"/>
                <a:gd name="connsiteY107" fmla="*/ 660559 h 838200"/>
                <a:gd name="connsiteX108" fmla="*/ 4689634 w 5181600"/>
                <a:gd name="connsiteY108" fmla="*/ 661511 h 838200"/>
                <a:gd name="connsiteX109" fmla="*/ 4699159 w 5181600"/>
                <a:gd name="connsiteY109" fmla="*/ 663416 h 838200"/>
                <a:gd name="connsiteX110" fmla="*/ 4803934 w 5181600"/>
                <a:gd name="connsiteY110" fmla="*/ 714851 h 838200"/>
                <a:gd name="connsiteX111" fmla="*/ 4850606 w 5181600"/>
                <a:gd name="connsiteY111" fmla="*/ 748189 h 838200"/>
                <a:gd name="connsiteX112" fmla="*/ 4879181 w 5181600"/>
                <a:gd name="connsiteY112" fmla="*/ 761524 h 838200"/>
                <a:gd name="connsiteX113" fmla="*/ 4867752 w 5181600"/>
                <a:gd name="connsiteY113" fmla="*/ 788194 h 838200"/>
                <a:gd name="connsiteX114" fmla="*/ 4844892 w 5181600"/>
                <a:gd name="connsiteY114" fmla="*/ 784384 h 838200"/>
                <a:gd name="connsiteX115" fmla="*/ 4660106 w 5181600"/>
                <a:gd name="connsiteY115" fmla="*/ 776764 h 838200"/>
                <a:gd name="connsiteX116" fmla="*/ 4606767 w 5181600"/>
                <a:gd name="connsiteY116" fmla="*/ 768191 h 838200"/>
                <a:gd name="connsiteX117" fmla="*/ 4510564 w 5181600"/>
                <a:gd name="connsiteY117" fmla="*/ 675799 h 838200"/>
                <a:gd name="connsiteX118" fmla="*/ 4497229 w 5181600"/>
                <a:gd name="connsiteY118" fmla="*/ 648176 h 838200"/>
                <a:gd name="connsiteX119" fmla="*/ 4494372 w 5181600"/>
                <a:gd name="connsiteY119" fmla="*/ 677704 h 838200"/>
                <a:gd name="connsiteX120" fmla="*/ 4491514 w 5181600"/>
                <a:gd name="connsiteY120" fmla="*/ 729139 h 838200"/>
                <a:gd name="connsiteX121" fmla="*/ 4450557 w 5181600"/>
                <a:gd name="connsiteY121" fmla="*/ 666274 h 838200"/>
                <a:gd name="connsiteX122" fmla="*/ 4444842 w 5181600"/>
                <a:gd name="connsiteY122" fmla="*/ 607219 h 838200"/>
                <a:gd name="connsiteX123" fmla="*/ 4444842 w 5181600"/>
                <a:gd name="connsiteY123" fmla="*/ 607219 h 838200"/>
                <a:gd name="connsiteX124" fmla="*/ 4661059 w 5181600"/>
                <a:gd name="connsiteY124" fmla="*/ 774859 h 838200"/>
                <a:gd name="connsiteX125" fmla="*/ 4671536 w 5181600"/>
                <a:gd name="connsiteY125" fmla="*/ 775811 h 838200"/>
                <a:gd name="connsiteX126" fmla="*/ 4694397 w 5181600"/>
                <a:gd name="connsiteY126" fmla="*/ 660559 h 838200"/>
                <a:gd name="connsiteX127" fmla="*/ 4683919 w 5181600"/>
                <a:gd name="connsiteY127" fmla="*/ 659606 h 838200"/>
                <a:gd name="connsiteX128" fmla="*/ 4681061 w 5181600"/>
                <a:gd name="connsiteY128" fmla="*/ 677704 h 838200"/>
                <a:gd name="connsiteX129" fmla="*/ 4670584 w 5181600"/>
                <a:gd name="connsiteY129" fmla="*/ 727234 h 838200"/>
                <a:gd name="connsiteX130" fmla="*/ 4661059 w 5181600"/>
                <a:gd name="connsiteY130" fmla="*/ 774859 h 838200"/>
                <a:gd name="connsiteX131" fmla="*/ 4661059 w 5181600"/>
                <a:gd name="connsiteY131" fmla="*/ 774859 h 838200"/>
                <a:gd name="connsiteX132" fmla="*/ 4585811 w 5181600"/>
                <a:gd name="connsiteY132" fmla="*/ 650081 h 838200"/>
                <a:gd name="connsiteX133" fmla="*/ 4608672 w 5181600"/>
                <a:gd name="connsiteY133" fmla="*/ 661511 h 838200"/>
                <a:gd name="connsiteX134" fmla="*/ 4607719 w 5181600"/>
                <a:gd name="connsiteY134" fmla="*/ 693896 h 838200"/>
                <a:gd name="connsiteX135" fmla="*/ 4573429 w 5181600"/>
                <a:gd name="connsiteY135" fmla="*/ 685324 h 838200"/>
                <a:gd name="connsiteX136" fmla="*/ 4585811 w 5181600"/>
                <a:gd name="connsiteY136" fmla="*/ 650081 h 838200"/>
                <a:gd name="connsiteX137" fmla="*/ 4822031 w 5181600"/>
                <a:gd name="connsiteY137" fmla="*/ 679609 h 838200"/>
                <a:gd name="connsiteX138" fmla="*/ 4844892 w 5181600"/>
                <a:gd name="connsiteY138" fmla="*/ 704374 h 838200"/>
                <a:gd name="connsiteX139" fmla="*/ 4822031 w 5181600"/>
                <a:gd name="connsiteY139" fmla="*/ 709136 h 838200"/>
                <a:gd name="connsiteX140" fmla="*/ 4822031 w 5181600"/>
                <a:gd name="connsiteY140" fmla="*/ 679609 h 838200"/>
                <a:gd name="connsiteX141" fmla="*/ 5031581 w 5181600"/>
                <a:gd name="connsiteY141" fmla="*/ 711994 h 838200"/>
                <a:gd name="connsiteX142" fmla="*/ 5014436 w 5181600"/>
                <a:gd name="connsiteY142" fmla="*/ 731996 h 838200"/>
                <a:gd name="connsiteX143" fmla="*/ 5018247 w 5181600"/>
                <a:gd name="connsiteY143" fmla="*/ 753904 h 838200"/>
                <a:gd name="connsiteX144" fmla="*/ 5035392 w 5181600"/>
                <a:gd name="connsiteY144" fmla="*/ 732949 h 838200"/>
                <a:gd name="connsiteX145" fmla="*/ 5031581 w 5181600"/>
                <a:gd name="connsiteY145" fmla="*/ 711994 h 838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5181600" h="838200">
                  <a:moveTo>
                    <a:pt x="4796314" y="7144"/>
                  </a:moveTo>
                  <a:cubicBezTo>
                    <a:pt x="4786789" y="7144"/>
                    <a:pt x="4776311" y="9049"/>
                    <a:pt x="4763929" y="12859"/>
                  </a:cubicBezTo>
                  <a:cubicBezTo>
                    <a:pt x="4741069" y="20479"/>
                    <a:pt x="4722019" y="38576"/>
                    <a:pt x="4720114" y="53816"/>
                  </a:cubicBezTo>
                  <a:cubicBezTo>
                    <a:pt x="4719161" y="69056"/>
                    <a:pt x="4710589" y="80486"/>
                    <a:pt x="4702969" y="79534"/>
                  </a:cubicBezTo>
                  <a:cubicBezTo>
                    <a:pt x="4695349" y="78581"/>
                    <a:pt x="4689634" y="90964"/>
                    <a:pt x="4691539" y="105251"/>
                  </a:cubicBezTo>
                  <a:cubicBezTo>
                    <a:pt x="4695349" y="137636"/>
                    <a:pt x="4641056" y="192881"/>
                    <a:pt x="4607719" y="190976"/>
                  </a:cubicBezTo>
                  <a:cubicBezTo>
                    <a:pt x="4594384" y="190024"/>
                    <a:pt x="4582002" y="198596"/>
                    <a:pt x="4581049" y="210979"/>
                  </a:cubicBezTo>
                  <a:cubicBezTo>
                    <a:pt x="4580097" y="224314"/>
                    <a:pt x="4570572" y="228124"/>
                    <a:pt x="4555331" y="221456"/>
                  </a:cubicBezTo>
                  <a:cubicBezTo>
                    <a:pt x="4541997" y="215741"/>
                    <a:pt x="4539139" y="207169"/>
                    <a:pt x="4547711" y="203359"/>
                  </a:cubicBezTo>
                  <a:cubicBezTo>
                    <a:pt x="4556284" y="199549"/>
                    <a:pt x="4447699" y="185261"/>
                    <a:pt x="4304824" y="173831"/>
                  </a:cubicBezTo>
                  <a:cubicBezTo>
                    <a:pt x="4273392" y="170974"/>
                    <a:pt x="4248626" y="169069"/>
                    <a:pt x="4224814" y="168116"/>
                  </a:cubicBezTo>
                  <a:lnTo>
                    <a:pt x="4224814" y="168116"/>
                  </a:lnTo>
                  <a:cubicBezTo>
                    <a:pt x="4224814" y="168116"/>
                    <a:pt x="3189447" y="70961"/>
                    <a:pt x="1992154" y="29051"/>
                  </a:cubicBezTo>
                  <a:cubicBezTo>
                    <a:pt x="1693069" y="18574"/>
                    <a:pt x="1418749" y="12859"/>
                    <a:pt x="1176814" y="10954"/>
                  </a:cubicBezTo>
                  <a:cubicBezTo>
                    <a:pt x="934879" y="9049"/>
                    <a:pt x="725329" y="10954"/>
                    <a:pt x="551974" y="12859"/>
                  </a:cubicBezTo>
                  <a:cubicBezTo>
                    <a:pt x="206216" y="17621"/>
                    <a:pt x="10001" y="29051"/>
                    <a:pt x="10001" y="29051"/>
                  </a:cubicBezTo>
                  <a:lnTo>
                    <a:pt x="7144" y="30004"/>
                  </a:lnTo>
                  <a:cubicBezTo>
                    <a:pt x="7144" y="30004"/>
                    <a:pt x="207169" y="36671"/>
                    <a:pt x="551974" y="31909"/>
                  </a:cubicBezTo>
                  <a:cubicBezTo>
                    <a:pt x="897731" y="27146"/>
                    <a:pt x="1392079" y="27146"/>
                    <a:pt x="1990249" y="48101"/>
                  </a:cubicBezTo>
                  <a:cubicBezTo>
                    <a:pt x="3187541" y="90011"/>
                    <a:pt x="4221957" y="187166"/>
                    <a:pt x="4221957" y="187166"/>
                  </a:cubicBezTo>
                  <a:cubicBezTo>
                    <a:pt x="4261961" y="192881"/>
                    <a:pt x="4304824" y="197644"/>
                    <a:pt x="4341019" y="200501"/>
                  </a:cubicBezTo>
                  <a:cubicBezTo>
                    <a:pt x="4410551" y="207169"/>
                    <a:pt x="4482942" y="221456"/>
                    <a:pt x="4501992" y="232886"/>
                  </a:cubicBezTo>
                  <a:cubicBezTo>
                    <a:pt x="4577239" y="278606"/>
                    <a:pt x="4578192" y="280511"/>
                    <a:pt x="4532472" y="313849"/>
                  </a:cubicBezTo>
                  <a:cubicBezTo>
                    <a:pt x="4480084" y="352901"/>
                    <a:pt x="4464844" y="352901"/>
                    <a:pt x="4446747" y="314801"/>
                  </a:cubicBezTo>
                  <a:cubicBezTo>
                    <a:pt x="4439126" y="298609"/>
                    <a:pt x="4421982" y="280511"/>
                    <a:pt x="4407694" y="273844"/>
                  </a:cubicBezTo>
                  <a:cubicBezTo>
                    <a:pt x="4376261" y="259556"/>
                    <a:pt x="4329589" y="292894"/>
                    <a:pt x="4343876" y="319564"/>
                  </a:cubicBezTo>
                  <a:cubicBezTo>
                    <a:pt x="4351497" y="333851"/>
                    <a:pt x="4360069" y="331946"/>
                    <a:pt x="4378167" y="313849"/>
                  </a:cubicBezTo>
                  <a:cubicBezTo>
                    <a:pt x="4409599" y="279559"/>
                    <a:pt x="4423886" y="299561"/>
                    <a:pt x="4396264" y="340519"/>
                  </a:cubicBezTo>
                  <a:cubicBezTo>
                    <a:pt x="4358164" y="395764"/>
                    <a:pt x="4326732" y="407194"/>
                    <a:pt x="4280059" y="379571"/>
                  </a:cubicBezTo>
                  <a:cubicBezTo>
                    <a:pt x="4258151" y="366236"/>
                    <a:pt x="4228624" y="354806"/>
                    <a:pt x="4215289" y="353854"/>
                  </a:cubicBezTo>
                  <a:cubicBezTo>
                    <a:pt x="4169569" y="350044"/>
                    <a:pt x="4115276" y="390049"/>
                    <a:pt x="4090511" y="444341"/>
                  </a:cubicBezTo>
                  <a:cubicBezTo>
                    <a:pt x="4070509" y="490061"/>
                    <a:pt x="4069556" y="507206"/>
                    <a:pt x="4085749" y="554831"/>
                  </a:cubicBezTo>
                  <a:cubicBezTo>
                    <a:pt x="4096226" y="586264"/>
                    <a:pt x="4117181" y="616744"/>
                    <a:pt x="4132422" y="623411"/>
                  </a:cubicBezTo>
                  <a:cubicBezTo>
                    <a:pt x="4147661" y="630079"/>
                    <a:pt x="4167664" y="644366"/>
                    <a:pt x="4177189" y="654844"/>
                  </a:cubicBezTo>
                  <a:cubicBezTo>
                    <a:pt x="4207669" y="688181"/>
                    <a:pt x="4441032" y="767239"/>
                    <a:pt x="4584859" y="792004"/>
                  </a:cubicBezTo>
                  <a:cubicBezTo>
                    <a:pt x="4819174" y="832961"/>
                    <a:pt x="4984909" y="844391"/>
                    <a:pt x="5042059" y="822484"/>
                  </a:cubicBezTo>
                  <a:cubicBezTo>
                    <a:pt x="5083969" y="807244"/>
                    <a:pt x="5093494" y="793909"/>
                    <a:pt x="5097304" y="755809"/>
                  </a:cubicBezTo>
                  <a:cubicBezTo>
                    <a:pt x="5102067" y="698659"/>
                    <a:pt x="5081111" y="671036"/>
                    <a:pt x="5025867" y="667226"/>
                  </a:cubicBezTo>
                  <a:cubicBezTo>
                    <a:pt x="4997292" y="665321"/>
                    <a:pt x="4978242" y="674846"/>
                    <a:pt x="4964906" y="697706"/>
                  </a:cubicBezTo>
                  <a:cubicBezTo>
                    <a:pt x="4945856" y="730091"/>
                    <a:pt x="4948714" y="749141"/>
                    <a:pt x="4973479" y="751046"/>
                  </a:cubicBezTo>
                  <a:cubicBezTo>
                    <a:pt x="4980147" y="751999"/>
                    <a:pt x="4983004" y="738664"/>
                    <a:pt x="4980147" y="723424"/>
                  </a:cubicBezTo>
                  <a:cubicBezTo>
                    <a:pt x="4974431" y="693896"/>
                    <a:pt x="5010627" y="680561"/>
                    <a:pt x="5059204" y="694849"/>
                  </a:cubicBezTo>
                  <a:cubicBezTo>
                    <a:pt x="5093494" y="704374"/>
                    <a:pt x="5089684" y="756761"/>
                    <a:pt x="5052536" y="789146"/>
                  </a:cubicBezTo>
                  <a:cubicBezTo>
                    <a:pt x="5016342" y="821531"/>
                    <a:pt x="4922044" y="814864"/>
                    <a:pt x="4911567" y="780574"/>
                  </a:cubicBezTo>
                  <a:cubicBezTo>
                    <a:pt x="4906804" y="766286"/>
                    <a:pt x="4891564" y="742474"/>
                    <a:pt x="4877277" y="726281"/>
                  </a:cubicBezTo>
                  <a:cubicBezTo>
                    <a:pt x="4845844" y="691039"/>
                    <a:pt x="4845844" y="668179"/>
                    <a:pt x="4878229" y="670084"/>
                  </a:cubicBezTo>
                  <a:cubicBezTo>
                    <a:pt x="4927759" y="673894"/>
                    <a:pt x="4980147" y="613886"/>
                    <a:pt x="4998244" y="532924"/>
                  </a:cubicBezTo>
                  <a:cubicBezTo>
                    <a:pt x="5022056" y="427196"/>
                    <a:pt x="5042059" y="402431"/>
                    <a:pt x="5097304" y="406241"/>
                  </a:cubicBezTo>
                  <a:cubicBezTo>
                    <a:pt x="5131594" y="409099"/>
                    <a:pt x="5141119" y="404336"/>
                    <a:pt x="5135404" y="387191"/>
                  </a:cubicBezTo>
                  <a:cubicBezTo>
                    <a:pt x="5131594" y="374809"/>
                    <a:pt x="5116354" y="363379"/>
                    <a:pt x="5103019" y="362426"/>
                  </a:cubicBezTo>
                  <a:cubicBezTo>
                    <a:pt x="5080159" y="360521"/>
                    <a:pt x="5081111" y="357664"/>
                    <a:pt x="5105877" y="346234"/>
                  </a:cubicBezTo>
                  <a:cubicBezTo>
                    <a:pt x="5122069" y="339566"/>
                    <a:pt x="5140167" y="337661"/>
                    <a:pt x="5147786" y="342424"/>
                  </a:cubicBezTo>
                  <a:cubicBezTo>
                    <a:pt x="5155406" y="347186"/>
                    <a:pt x="5165884" y="341471"/>
                    <a:pt x="5172552" y="329089"/>
                  </a:cubicBezTo>
                  <a:cubicBezTo>
                    <a:pt x="5189697" y="295751"/>
                    <a:pt x="5187792" y="290989"/>
                    <a:pt x="5161122" y="298609"/>
                  </a:cubicBezTo>
                  <a:cubicBezTo>
                    <a:pt x="5146834" y="302419"/>
                    <a:pt x="5127784" y="290989"/>
                    <a:pt x="5115402" y="268129"/>
                  </a:cubicBezTo>
                  <a:cubicBezTo>
                    <a:pt x="5088731" y="222409"/>
                    <a:pt x="5021104" y="195739"/>
                    <a:pt x="4924902" y="192881"/>
                  </a:cubicBezTo>
                  <a:cubicBezTo>
                    <a:pt x="4859179" y="190976"/>
                    <a:pt x="4850606" y="187166"/>
                    <a:pt x="4844892" y="154781"/>
                  </a:cubicBezTo>
                  <a:cubicBezTo>
                    <a:pt x="4836319" y="105251"/>
                    <a:pt x="4850606" y="91916"/>
                    <a:pt x="4909661" y="94774"/>
                  </a:cubicBezTo>
                  <a:cubicBezTo>
                    <a:pt x="4937284" y="96679"/>
                    <a:pt x="4948714" y="92869"/>
                    <a:pt x="4936331" y="87154"/>
                  </a:cubicBezTo>
                  <a:cubicBezTo>
                    <a:pt x="4923949" y="81439"/>
                    <a:pt x="4910614" y="71914"/>
                    <a:pt x="4906804" y="66199"/>
                  </a:cubicBezTo>
                  <a:cubicBezTo>
                    <a:pt x="4902994" y="60484"/>
                    <a:pt x="4879181" y="42386"/>
                    <a:pt x="4852511" y="27146"/>
                  </a:cubicBezTo>
                  <a:cubicBezTo>
                    <a:pt x="4828699" y="12859"/>
                    <a:pt x="4812506" y="7144"/>
                    <a:pt x="4796314" y="7144"/>
                  </a:cubicBezTo>
                  <a:lnTo>
                    <a:pt x="4796314" y="7144"/>
                  </a:lnTo>
                  <a:close/>
                  <a:moveTo>
                    <a:pt x="4214336" y="383381"/>
                  </a:moveTo>
                  <a:cubicBezTo>
                    <a:pt x="4217194" y="383381"/>
                    <a:pt x="4220051" y="383381"/>
                    <a:pt x="4221957" y="383381"/>
                  </a:cubicBezTo>
                  <a:cubicBezTo>
                    <a:pt x="4242911" y="385286"/>
                    <a:pt x="4262914" y="396716"/>
                    <a:pt x="4281011" y="417671"/>
                  </a:cubicBezTo>
                  <a:cubicBezTo>
                    <a:pt x="4301967" y="440531"/>
                    <a:pt x="4307682" y="460534"/>
                    <a:pt x="4298157" y="485299"/>
                  </a:cubicBezTo>
                  <a:cubicBezTo>
                    <a:pt x="4297204" y="488156"/>
                    <a:pt x="4296251" y="491014"/>
                    <a:pt x="4295299" y="492919"/>
                  </a:cubicBezTo>
                  <a:cubicBezTo>
                    <a:pt x="4295299" y="492919"/>
                    <a:pt x="4295299" y="493871"/>
                    <a:pt x="4295299" y="493871"/>
                  </a:cubicBezTo>
                  <a:cubicBezTo>
                    <a:pt x="4278154" y="524351"/>
                    <a:pt x="4241959" y="540544"/>
                    <a:pt x="4210526" y="524351"/>
                  </a:cubicBezTo>
                  <a:cubicBezTo>
                    <a:pt x="4199097" y="518636"/>
                    <a:pt x="4189572" y="508159"/>
                    <a:pt x="4185761" y="495776"/>
                  </a:cubicBezTo>
                  <a:cubicBezTo>
                    <a:pt x="4180999" y="483394"/>
                    <a:pt x="4180999" y="471011"/>
                    <a:pt x="4187666" y="459581"/>
                  </a:cubicBezTo>
                  <a:cubicBezTo>
                    <a:pt x="4191476" y="453866"/>
                    <a:pt x="4198144" y="448151"/>
                    <a:pt x="4205764" y="445294"/>
                  </a:cubicBezTo>
                  <a:cubicBezTo>
                    <a:pt x="4213384" y="442436"/>
                    <a:pt x="4219099" y="444341"/>
                    <a:pt x="4223861" y="449104"/>
                  </a:cubicBezTo>
                  <a:cubicBezTo>
                    <a:pt x="4227672" y="452914"/>
                    <a:pt x="4233386" y="452914"/>
                    <a:pt x="4236244" y="449104"/>
                  </a:cubicBezTo>
                  <a:cubicBezTo>
                    <a:pt x="4240054" y="445294"/>
                    <a:pt x="4239101" y="439579"/>
                    <a:pt x="4236244" y="435769"/>
                  </a:cubicBezTo>
                  <a:cubicBezTo>
                    <a:pt x="4231482" y="431006"/>
                    <a:pt x="4225767" y="428149"/>
                    <a:pt x="4219099" y="426244"/>
                  </a:cubicBezTo>
                  <a:cubicBezTo>
                    <a:pt x="4213384" y="425291"/>
                    <a:pt x="4206717" y="425291"/>
                    <a:pt x="4201001" y="427196"/>
                  </a:cubicBezTo>
                  <a:cubicBezTo>
                    <a:pt x="4189572" y="431006"/>
                    <a:pt x="4179094" y="438626"/>
                    <a:pt x="4173379" y="449104"/>
                  </a:cubicBezTo>
                  <a:cubicBezTo>
                    <a:pt x="4163854" y="466249"/>
                    <a:pt x="4163854" y="485299"/>
                    <a:pt x="4169569" y="501491"/>
                  </a:cubicBezTo>
                  <a:cubicBezTo>
                    <a:pt x="4175284" y="517684"/>
                    <a:pt x="4187666" y="532924"/>
                    <a:pt x="4202907" y="540544"/>
                  </a:cubicBezTo>
                  <a:cubicBezTo>
                    <a:pt x="4237197" y="558641"/>
                    <a:pt x="4275297" y="546259"/>
                    <a:pt x="4300061" y="518636"/>
                  </a:cubicBezTo>
                  <a:cubicBezTo>
                    <a:pt x="4302919" y="519589"/>
                    <a:pt x="4305776" y="520541"/>
                    <a:pt x="4309586" y="520541"/>
                  </a:cubicBezTo>
                  <a:cubicBezTo>
                    <a:pt x="4340067" y="522446"/>
                    <a:pt x="4337209" y="561499"/>
                    <a:pt x="4305776" y="570071"/>
                  </a:cubicBezTo>
                  <a:cubicBezTo>
                    <a:pt x="4292442" y="573881"/>
                    <a:pt x="4271486" y="595789"/>
                    <a:pt x="4258151" y="617696"/>
                  </a:cubicBezTo>
                  <a:cubicBezTo>
                    <a:pt x="4232434" y="663416"/>
                    <a:pt x="4218147" y="659606"/>
                    <a:pt x="4136231" y="582454"/>
                  </a:cubicBezTo>
                  <a:cubicBezTo>
                    <a:pt x="4080034" y="529114"/>
                    <a:pt x="4086701" y="444341"/>
                    <a:pt x="4149566" y="405289"/>
                  </a:cubicBezTo>
                  <a:cubicBezTo>
                    <a:pt x="4174331" y="391954"/>
                    <a:pt x="4195286" y="384334"/>
                    <a:pt x="4214336" y="383381"/>
                  </a:cubicBezTo>
                  <a:lnTo>
                    <a:pt x="4214336" y="383381"/>
                  </a:lnTo>
                  <a:lnTo>
                    <a:pt x="4214336" y="383381"/>
                  </a:lnTo>
                  <a:close/>
                  <a:moveTo>
                    <a:pt x="4336257" y="583406"/>
                  </a:moveTo>
                  <a:cubicBezTo>
                    <a:pt x="4341019" y="583406"/>
                    <a:pt x="4345782" y="583406"/>
                    <a:pt x="4350544" y="584359"/>
                  </a:cubicBezTo>
                  <a:cubicBezTo>
                    <a:pt x="4395311" y="588169"/>
                    <a:pt x="4401979" y="595789"/>
                    <a:pt x="4425792" y="664369"/>
                  </a:cubicBezTo>
                  <a:cubicBezTo>
                    <a:pt x="4454367" y="747236"/>
                    <a:pt x="4447699" y="751999"/>
                    <a:pt x="4367689" y="711994"/>
                  </a:cubicBezTo>
                  <a:cubicBezTo>
                    <a:pt x="4316254" y="686276"/>
                    <a:pt x="4301967" y="633889"/>
                    <a:pt x="4349592" y="646271"/>
                  </a:cubicBezTo>
                  <a:cubicBezTo>
                    <a:pt x="4363879" y="650081"/>
                    <a:pt x="4375309" y="665321"/>
                    <a:pt x="4372451" y="678656"/>
                  </a:cubicBezTo>
                  <a:cubicBezTo>
                    <a:pt x="4369594" y="691991"/>
                    <a:pt x="4374357" y="703421"/>
                    <a:pt x="4381976" y="704374"/>
                  </a:cubicBezTo>
                  <a:cubicBezTo>
                    <a:pt x="4409599" y="706279"/>
                    <a:pt x="4399122" y="648176"/>
                    <a:pt x="4369594" y="636746"/>
                  </a:cubicBezTo>
                  <a:cubicBezTo>
                    <a:pt x="4329589" y="621506"/>
                    <a:pt x="4307682" y="633889"/>
                    <a:pt x="4303872" y="672941"/>
                  </a:cubicBezTo>
                  <a:cubicBezTo>
                    <a:pt x="4301967" y="693896"/>
                    <a:pt x="4296251" y="699611"/>
                    <a:pt x="4286726" y="688181"/>
                  </a:cubicBezTo>
                  <a:cubicBezTo>
                    <a:pt x="4279107" y="679609"/>
                    <a:pt x="4278154" y="651986"/>
                    <a:pt x="4285774" y="626269"/>
                  </a:cubicBezTo>
                  <a:cubicBezTo>
                    <a:pt x="4297204" y="591979"/>
                    <a:pt x="4305776" y="582454"/>
                    <a:pt x="4336257" y="583406"/>
                  </a:cubicBezTo>
                  <a:close/>
                  <a:moveTo>
                    <a:pt x="4444842" y="607219"/>
                  </a:moveTo>
                  <a:cubicBezTo>
                    <a:pt x="4457224" y="607219"/>
                    <a:pt x="4478179" y="611981"/>
                    <a:pt x="4511517" y="621506"/>
                  </a:cubicBezTo>
                  <a:cubicBezTo>
                    <a:pt x="4548664" y="631031"/>
                    <a:pt x="4557236" y="640556"/>
                    <a:pt x="4548664" y="659606"/>
                  </a:cubicBezTo>
                  <a:cubicBezTo>
                    <a:pt x="4542949" y="672941"/>
                    <a:pt x="4546759" y="691991"/>
                    <a:pt x="4558189" y="702469"/>
                  </a:cubicBezTo>
                  <a:cubicBezTo>
                    <a:pt x="4586764" y="729139"/>
                    <a:pt x="4635342" y="712946"/>
                    <a:pt x="4628674" y="679609"/>
                  </a:cubicBezTo>
                  <a:cubicBezTo>
                    <a:pt x="4624864" y="657701"/>
                    <a:pt x="4631531" y="653891"/>
                    <a:pt x="4683919" y="660559"/>
                  </a:cubicBezTo>
                  <a:cubicBezTo>
                    <a:pt x="4682967" y="681514"/>
                    <a:pt x="4687729" y="661511"/>
                    <a:pt x="4689634" y="661511"/>
                  </a:cubicBezTo>
                  <a:cubicBezTo>
                    <a:pt x="4692492" y="661511"/>
                    <a:pt x="4695349" y="662464"/>
                    <a:pt x="4699159" y="663416"/>
                  </a:cubicBezTo>
                  <a:cubicBezTo>
                    <a:pt x="4759167" y="671989"/>
                    <a:pt x="4780122" y="681514"/>
                    <a:pt x="4803934" y="714851"/>
                  </a:cubicBezTo>
                  <a:cubicBezTo>
                    <a:pt x="4820127" y="737711"/>
                    <a:pt x="4841081" y="752951"/>
                    <a:pt x="4850606" y="748189"/>
                  </a:cubicBezTo>
                  <a:cubicBezTo>
                    <a:pt x="4860131" y="743426"/>
                    <a:pt x="4872514" y="750094"/>
                    <a:pt x="4879181" y="761524"/>
                  </a:cubicBezTo>
                  <a:cubicBezTo>
                    <a:pt x="4898231" y="794861"/>
                    <a:pt x="4891564" y="810101"/>
                    <a:pt x="4867752" y="788194"/>
                  </a:cubicBezTo>
                  <a:cubicBezTo>
                    <a:pt x="4852511" y="773906"/>
                    <a:pt x="4845844" y="772954"/>
                    <a:pt x="4844892" y="784384"/>
                  </a:cubicBezTo>
                  <a:cubicBezTo>
                    <a:pt x="4787742" y="807244"/>
                    <a:pt x="4706779" y="786289"/>
                    <a:pt x="4660106" y="776764"/>
                  </a:cubicBezTo>
                  <a:cubicBezTo>
                    <a:pt x="4642009" y="773906"/>
                    <a:pt x="4622959" y="772954"/>
                    <a:pt x="4606767" y="768191"/>
                  </a:cubicBezTo>
                  <a:cubicBezTo>
                    <a:pt x="4550569" y="752951"/>
                    <a:pt x="4508659" y="711994"/>
                    <a:pt x="4510564" y="675799"/>
                  </a:cubicBezTo>
                  <a:cubicBezTo>
                    <a:pt x="4511517" y="666274"/>
                    <a:pt x="4504849" y="653891"/>
                    <a:pt x="4497229" y="648176"/>
                  </a:cubicBezTo>
                  <a:cubicBezTo>
                    <a:pt x="4487704" y="641509"/>
                    <a:pt x="4485799" y="651034"/>
                    <a:pt x="4494372" y="677704"/>
                  </a:cubicBezTo>
                  <a:cubicBezTo>
                    <a:pt x="4509611" y="726281"/>
                    <a:pt x="4508659" y="731044"/>
                    <a:pt x="4491514" y="729139"/>
                  </a:cubicBezTo>
                  <a:cubicBezTo>
                    <a:pt x="4483894" y="728186"/>
                    <a:pt x="4465797" y="700564"/>
                    <a:pt x="4450557" y="666274"/>
                  </a:cubicBezTo>
                  <a:cubicBezTo>
                    <a:pt x="4429601" y="624364"/>
                    <a:pt x="4424839" y="608171"/>
                    <a:pt x="4444842" y="607219"/>
                  </a:cubicBezTo>
                  <a:lnTo>
                    <a:pt x="4444842" y="607219"/>
                  </a:lnTo>
                  <a:close/>
                  <a:moveTo>
                    <a:pt x="4661059" y="774859"/>
                  </a:moveTo>
                  <a:cubicBezTo>
                    <a:pt x="4662964" y="774859"/>
                    <a:pt x="4669631" y="775811"/>
                    <a:pt x="4671536" y="775811"/>
                  </a:cubicBezTo>
                  <a:cubicBezTo>
                    <a:pt x="4695349" y="749141"/>
                    <a:pt x="4700111" y="686276"/>
                    <a:pt x="4694397" y="660559"/>
                  </a:cubicBezTo>
                  <a:cubicBezTo>
                    <a:pt x="4692492" y="660559"/>
                    <a:pt x="4685824" y="659606"/>
                    <a:pt x="4683919" y="659606"/>
                  </a:cubicBezTo>
                  <a:cubicBezTo>
                    <a:pt x="4682967" y="667226"/>
                    <a:pt x="4681061" y="677704"/>
                    <a:pt x="4681061" y="677704"/>
                  </a:cubicBezTo>
                  <a:cubicBezTo>
                    <a:pt x="4680109" y="688181"/>
                    <a:pt x="4675347" y="701516"/>
                    <a:pt x="4670584" y="727234"/>
                  </a:cubicBezTo>
                  <a:cubicBezTo>
                    <a:pt x="4666774" y="750094"/>
                    <a:pt x="4661059" y="764381"/>
                    <a:pt x="4661059" y="774859"/>
                  </a:cubicBezTo>
                  <a:lnTo>
                    <a:pt x="4661059" y="774859"/>
                  </a:lnTo>
                  <a:close/>
                  <a:moveTo>
                    <a:pt x="4585811" y="650081"/>
                  </a:moveTo>
                  <a:cubicBezTo>
                    <a:pt x="4593431" y="650081"/>
                    <a:pt x="4601052" y="653891"/>
                    <a:pt x="4608672" y="661511"/>
                  </a:cubicBezTo>
                  <a:cubicBezTo>
                    <a:pt x="4620102" y="673894"/>
                    <a:pt x="4620102" y="683419"/>
                    <a:pt x="4607719" y="693896"/>
                  </a:cubicBezTo>
                  <a:cubicBezTo>
                    <a:pt x="4595336" y="703421"/>
                    <a:pt x="4584859" y="700564"/>
                    <a:pt x="4573429" y="685324"/>
                  </a:cubicBezTo>
                  <a:cubicBezTo>
                    <a:pt x="4557236" y="665321"/>
                    <a:pt x="4568667" y="649129"/>
                    <a:pt x="4585811" y="650081"/>
                  </a:cubicBezTo>
                  <a:close/>
                  <a:moveTo>
                    <a:pt x="4822031" y="679609"/>
                  </a:moveTo>
                  <a:cubicBezTo>
                    <a:pt x="4830604" y="680561"/>
                    <a:pt x="4841081" y="691991"/>
                    <a:pt x="4844892" y="704374"/>
                  </a:cubicBezTo>
                  <a:cubicBezTo>
                    <a:pt x="4856322" y="739616"/>
                    <a:pt x="4840129" y="742474"/>
                    <a:pt x="4822031" y="709136"/>
                  </a:cubicBezTo>
                  <a:cubicBezTo>
                    <a:pt x="4811554" y="690086"/>
                    <a:pt x="4811554" y="678656"/>
                    <a:pt x="4822031" y="679609"/>
                  </a:cubicBezTo>
                  <a:close/>
                  <a:moveTo>
                    <a:pt x="5031581" y="711994"/>
                  </a:moveTo>
                  <a:cubicBezTo>
                    <a:pt x="5027772" y="711994"/>
                    <a:pt x="5022056" y="718661"/>
                    <a:pt x="5014436" y="731996"/>
                  </a:cubicBezTo>
                  <a:cubicBezTo>
                    <a:pt x="5008722" y="743426"/>
                    <a:pt x="5010627" y="753904"/>
                    <a:pt x="5018247" y="753904"/>
                  </a:cubicBezTo>
                  <a:cubicBezTo>
                    <a:pt x="5026819" y="754856"/>
                    <a:pt x="5034439" y="745331"/>
                    <a:pt x="5035392" y="732949"/>
                  </a:cubicBezTo>
                  <a:cubicBezTo>
                    <a:pt x="5037297" y="719614"/>
                    <a:pt x="5035392" y="711994"/>
                    <a:pt x="5031581" y="7119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256"/>
              <a:endParaRPr lang="en-US" sz="140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5811898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bg>
      <p:bgPr>
        <a:gradFill>
          <a:gsLst>
            <a:gs pos="0">
              <a:schemeClr val="accent2"/>
            </a:gs>
            <a:gs pos="73000">
              <a:schemeClr val="accent2">
                <a:lumMod val="75000"/>
              </a:schemeClr>
            </a:gs>
            <a:gs pos="100000">
              <a:schemeClr val="accent2">
                <a:lumMod val="5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254636"/>
            <a:ext cx="9144000" cy="543185"/>
          </a:xfrm>
          <a:prstGeom prst="rect">
            <a:avLst/>
          </a:prstGeom>
        </p:spPr>
        <p:txBody>
          <a:bodyPr lIns="68574" tIns="34289" rIns="68574" bIns="34289" anchor="ctr"/>
          <a:lstStyle>
            <a:lvl1pPr marL="0" indent="0" algn="ctr">
              <a:buNone/>
              <a:defRPr sz="4100" b="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76" name="Graphic 41"/>
          <p:cNvGrpSpPr/>
          <p:nvPr userDrawn="1"/>
        </p:nvGrpSpPr>
        <p:grpSpPr>
          <a:xfrm flipH="1">
            <a:off x="157216" y="367266"/>
            <a:ext cx="1801550" cy="483731"/>
            <a:chOff x="829775" y="3208066"/>
            <a:chExt cx="5530361" cy="1484949"/>
          </a:xfrm>
          <a:solidFill>
            <a:schemeClr val="bg1">
              <a:alpha val="90000"/>
            </a:schemeClr>
          </a:solidFill>
        </p:grpSpPr>
        <p:sp>
          <p:nvSpPr>
            <p:cNvPr id="77" name="Freeform: Shape 76"/>
            <p:cNvSpPr/>
            <p:nvPr/>
          </p:nvSpPr>
          <p:spPr>
            <a:xfrm>
              <a:off x="3514032" y="3259501"/>
              <a:ext cx="1504950" cy="1152525"/>
            </a:xfrm>
            <a:custGeom>
              <a:avLst/>
              <a:gdLst>
                <a:gd name="connsiteX0" fmla="*/ 614873 w 1504950"/>
                <a:gd name="connsiteY0" fmla="*/ 7144 h 1152525"/>
                <a:gd name="connsiteX1" fmla="*/ 621540 w 1504950"/>
                <a:gd name="connsiteY1" fmla="*/ 8096 h 1152525"/>
                <a:gd name="connsiteX2" fmla="*/ 626303 w 1504950"/>
                <a:gd name="connsiteY2" fmla="*/ 10954 h 1152525"/>
                <a:gd name="connsiteX3" fmla="*/ 631065 w 1504950"/>
                <a:gd name="connsiteY3" fmla="*/ 16669 h 1152525"/>
                <a:gd name="connsiteX4" fmla="*/ 643448 w 1504950"/>
                <a:gd name="connsiteY4" fmla="*/ 27146 h 1152525"/>
                <a:gd name="connsiteX5" fmla="*/ 645353 w 1504950"/>
                <a:gd name="connsiteY5" fmla="*/ 26194 h 1152525"/>
                <a:gd name="connsiteX6" fmla="*/ 646305 w 1504950"/>
                <a:gd name="connsiteY6" fmla="*/ 25241 h 1152525"/>
                <a:gd name="connsiteX7" fmla="*/ 649163 w 1504950"/>
                <a:gd name="connsiteY7" fmla="*/ 21431 h 1152525"/>
                <a:gd name="connsiteX8" fmla="*/ 662498 w 1504950"/>
                <a:gd name="connsiteY8" fmla="*/ 10954 h 1152525"/>
                <a:gd name="connsiteX9" fmla="*/ 670118 w 1504950"/>
                <a:gd name="connsiteY9" fmla="*/ 10954 h 1152525"/>
                <a:gd name="connsiteX10" fmla="*/ 672023 w 1504950"/>
                <a:gd name="connsiteY10" fmla="*/ 10954 h 1152525"/>
                <a:gd name="connsiteX11" fmla="*/ 677738 w 1504950"/>
                <a:gd name="connsiteY11" fmla="*/ 15716 h 1152525"/>
                <a:gd name="connsiteX12" fmla="*/ 678690 w 1504950"/>
                <a:gd name="connsiteY12" fmla="*/ 20479 h 1152525"/>
                <a:gd name="connsiteX13" fmla="*/ 676785 w 1504950"/>
                <a:gd name="connsiteY13" fmla="*/ 30004 h 1152525"/>
                <a:gd name="connsiteX14" fmla="*/ 670118 w 1504950"/>
                <a:gd name="connsiteY14" fmla="*/ 47149 h 1152525"/>
                <a:gd name="connsiteX15" fmla="*/ 669165 w 1504950"/>
                <a:gd name="connsiteY15" fmla="*/ 49054 h 1152525"/>
                <a:gd name="connsiteX16" fmla="*/ 666308 w 1504950"/>
                <a:gd name="connsiteY16" fmla="*/ 56674 h 1152525"/>
                <a:gd name="connsiteX17" fmla="*/ 651068 w 1504950"/>
                <a:gd name="connsiteY17" fmla="*/ 77629 h 1152525"/>
                <a:gd name="connsiteX18" fmla="*/ 638685 w 1504950"/>
                <a:gd name="connsiteY18" fmla="*/ 99536 h 1152525"/>
                <a:gd name="connsiteX19" fmla="*/ 635828 w 1504950"/>
                <a:gd name="connsiteY19" fmla="*/ 108109 h 1152525"/>
                <a:gd name="connsiteX20" fmla="*/ 633923 w 1504950"/>
                <a:gd name="connsiteY20" fmla="*/ 117634 h 1152525"/>
                <a:gd name="connsiteX21" fmla="*/ 632970 w 1504950"/>
                <a:gd name="connsiteY21" fmla="*/ 136684 h 1152525"/>
                <a:gd name="connsiteX22" fmla="*/ 632970 w 1504950"/>
                <a:gd name="connsiteY22" fmla="*/ 137636 h 1152525"/>
                <a:gd name="connsiteX23" fmla="*/ 631065 w 1504950"/>
                <a:gd name="connsiteY23" fmla="*/ 150019 h 1152525"/>
                <a:gd name="connsiteX24" fmla="*/ 629160 w 1504950"/>
                <a:gd name="connsiteY24" fmla="*/ 154781 h 1152525"/>
                <a:gd name="connsiteX25" fmla="*/ 626303 w 1504950"/>
                <a:gd name="connsiteY25" fmla="*/ 164306 h 1152525"/>
                <a:gd name="connsiteX26" fmla="*/ 624398 w 1504950"/>
                <a:gd name="connsiteY26" fmla="*/ 167164 h 1152525"/>
                <a:gd name="connsiteX27" fmla="*/ 629160 w 1504950"/>
                <a:gd name="connsiteY27" fmla="*/ 172879 h 1152525"/>
                <a:gd name="connsiteX28" fmla="*/ 632970 w 1504950"/>
                <a:gd name="connsiteY28" fmla="*/ 178594 h 1152525"/>
                <a:gd name="connsiteX29" fmla="*/ 639638 w 1504950"/>
                <a:gd name="connsiteY29" fmla="*/ 185261 h 1152525"/>
                <a:gd name="connsiteX30" fmla="*/ 648210 w 1504950"/>
                <a:gd name="connsiteY30" fmla="*/ 191929 h 1152525"/>
                <a:gd name="connsiteX31" fmla="*/ 652020 w 1504950"/>
                <a:gd name="connsiteY31" fmla="*/ 194786 h 1152525"/>
                <a:gd name="connsiteX32" fmla="*/ 658688 w 1504950"/>
                <a:gd name="connsiteY32" fmla="*/ 195739 h 1152525"/>
                <a:gd name="connsiteX33" fmla="*/ 669165 w 1504950"/>
                <a:gd name="connsiteY33" fmla="*/ 194786 h 1152525"/>
                <a:gd name="connsiteX34" fmla="*/ 678690 w 1504950"/>
                <a:gd name="connsiteY34" fmla="*/ 191929 h 1152525"/>
                <a:gd name="connsiteX35" fmla="*/ 681548 w 1504950"/>
                <a:gd name="connsiteY35" fmla="*/ 190976 h 1152525"/>
                <a:gd name="connsiteX36" fmla="*/ 686310 w 1504950"/>
                <a:gd name="connsiteY36" fmla="*/ 189071 h 1152525"/>
                <a:gd name="connsiteX37" fmla="*/ 691073 w 1504950"/>
                <a:gd name="connsiteY37" fmla="*/ 186214 h 1152525"/>
                <a:gd name="connsiteX38" fmla="*/ 696788 w 1504950"/>
                <a:gd name="connsiteY38" fmla="*/ 182404 h 1152525"/>
                <a:gd name="connsiteX39" fmla="*/ 702503 w 1504950"/>
                <a:gd name="connsiteY39" fmla="*/ 177641 h 1152525"/>
                <a:gd name="connsiteX40" fmla="*/ 706313 w 1504950"/>
                <a:gd name="connsiteY40" fmla="*/ 173831 h 1152525"/>
                <a:gd name="connsiteX41" fmla="*/ 713933 w 1504950"/>
                <a:gd name="connsiteY41" fmla="*/ 166211 h 1152525"/>
                <a:gd name="connsiteX42" fmla="*/ 728220 w 1504950"/>
                <a:gd name="connsiteY42" fmla="*/ 144304 h 1152525"/>
                <a:gd name="connsiteX43" fmla="*/ 730125 w 1504950"/>
                <a:gd name="connsiteY43" fmla="*/ 139541 h 1152525"/>
                <a:gd name="connsiteX44" fmla="*/ 732030 w 1504950"/>
                <a:gd name="connsiteY44" fmla="*/ 133826 h 1152525"/>
                <a:gd name="connsiteX45" fmla="*/ 737745 w 1504950"/>
                <a:gd name="connsiteY45" fmla="*/ 116681 h 1152525"/>
                <a:gd name="connsiteX46" fmla="*/ 742508 w 1504950"/>
                <a:gd name="connsiteY46" fmla="*/ 110014 h 1152525"/>
                <a:gd name="connsiteX47" fmla="*/ 744413 w 1504950"/>
                <a:gd name="connsiteY47" fmla="*/ 107156 h 1152525"/>
                <a:gd name="connsiteX48" fmla="*/ 749175 w 1504950"/>
                <a:gd name="connsiteY48" fmla="*/ 102394 h 1152525"/>
                <a:gd name="connsiteX49" fmla="*/ 753938 w 1504950"/>
                <a:gd name="connsiteY49" fmla="*/ 98584 h 1152525"/>
                <a:gd name="connsiteX50" fmla="*/ 760605 w 1504950"/>
                <a:gd name="connsiteY50" fmla="*/ 97631 h 1152525"/>
                <a:gd name="connsiteX51" fmla="*/ 762510 w 1504950"/>
                <a:gd name="connsiteY51" fmla="*/ 97631 h 1152525"/>
                <a:gd name="connsiteX52" fmla="*/ 764415 w 1504950"/>
                <a:gd name="connsiteY52" fmla="*/ 98584 h 1152525"/>
                <a:gd name="connsiteX53" fmla="*/ 766320 w 1504950"/>
                <a:gd name="connsiteY53" fmla="*/ 100489 h 1152525"/>
                <a:gd name="connsiteX54" fmla="*/ 767273 w 1504950"/>
                <a:gd name="connsiteY54" fmla="*/ 103346 h 1152525"/>
                <a:gd name="connsiteX55" fmla="*/ 768225 w 1504950"/>
                <a:gd name="connsiteY55" fmla="*/ 105251 h 1152525"/>
                <a:gd name="connsiteX56" fmla="*/ 766320 w 1504950"/>
                <a:gd name="connsiteY56" fmla="*/ 111919 h 1152525"/>
                <a:gd name="connsiteX57" fmla="*/ 757748 w 1504950"/>
                <a:gd name="connsiteY57" fmla="*/ 138589 h 1152525"/>
                <a:gd name="connsiteX58" fmla="*/ 753938 w 1504950"/>
                <a:gd name="connsiteY58" fmla="*/ 149066 h 1152525"/>
                <a:gd name="connsiteX59" fmla="*/ 753938 w 1504950"/>
                <a:gd name="connsiteY59" fmla="*/ 158591 h 1152525"/>
                <a:gd name="connsiteX60" fmla="*/ 755843 w 1504950"/>
                <a:gd name="connsiteY60" fmla="*/ 161449 h 1152525"/>
                <a:gd name="connsiteX61" fmla="*/ 759653 w 1504950"/>
                <a:gd name="connsiteY61" fmla="*/ 164306 h 1152525"/>
                <a:gd name="connsiteX62" fmla="*/ 764415 w 1504950"/>
                <a:gd name="connsiteY62" fmla="*/ 165259 h 1152525"/>
                <a:gd name="connsiteX63" fmla="*/ 772035 w 1504950"/>
                <a:gd name="connsiteY63" fmla="*/ 165259 h 1152525"/>
                <a:gd name="connsiteX64" fmla="*/ 781560 w 1504950"/>
                <a:gd name="connsiteY64" fmla="*/ 162401 h 1152525"/>
                <a:gd name="connsiteX65" fmla="*/ 800610 w 1504950"/>
                <a:gd name="connsiteY65" fmla="*/ 153829 h 1152525"/>
                <a:gd name="connsiteX66" fmla="*/ 816803 w 1504950"/>
                <a:gd name="connsiteY66" fmla="*/ 147161 h 1152525"/>
                <a:gd name="connsiteX67" fmla="*/ 820613 w 1504950"/>
                <a:gd name="connsiteY67" fmla="*/ 147161 h 1152525"/>
                <a:gd name="connsiteX68" fmla="*/ 823470 w 1504950"/>
                <a:gd name="connsiteY68" fmla="*/ 149066 h 1152525"/>
                <a:gd name="connsiteX69" fmla="*/ 825375 w 1504950"/>
                <a:gd name="connsiteY69" fmla="*/ 150971 h 1152525"/>
                <a:gd name="connsiteX70" fmla="*/ 825375 w 1504950"/>
                <a:gd name="connsiteY70" fmla="*/ 155734 h 1152525"/>
                <a:gd name="connsiteX71" fmla="*/ 823470 w 1504950"/>
                <a:gd name="connsiteY71" fmla="*/ 160496 h 1152525"/>
                <a:gd name="connsiteX72" fmla="*/ 823470 w 1504950"/>
                <a:gd name="connsiteY72" fmla="*/ 161449 h 1152525"/>
                <a:gd name="connsiteX73" fmla="*/ 821565 w 1504950"/>
                <a:gd name="connsiteY73" fmla="*/ 166211 h 1152525"/>
                <a:gd name="connsiteX74" fmla="*/ 821565 w 1504950"/>
                <a:gd name="connsiteY74" fmla="*/ 167164 h 1152525"/>
                <a:gd name="connsiteX75" fmla="*/ 820613 w 1504950"/>
                <a:gd name="connsiteY75" fmla="*/ 170021 h 1152525"/>
                <a:gd name="connsiteX76" fmla="*/ 817755 w 1504950"/>
                <a:gd name="connsiteY76" fmla="*/ 172879 h 1152525"/>
                <a:gd name="connsiteX77" fmla="*/ 814898 w 1504950"/>
                <a:gd name="connsiteY77" fmla="*/ 177641 h 1152525"/>
                <a:gd name="connsiteX78" fmla="*/ 811088 w 1504950"/>
                <a:gd name="connsiteY78" fmla="*/ 181451 h 1152525"/>
                <a:gd name="connsiteX79" fmla="*/ 803468 w 1504950"/>
                <a:gd name="connsiteY79" fmla="*/ 187166 h 1152525"/>
                <a:gd name="connsiteX80" fmla="*/ 792038 w 1504950"/>
                <a:gd name="connsiteY80" fmla="*/ 191929 h 1152525"/>
                <a:gd name="connsiteX81" fmla="*/ 779655 w 1504950"/>
                <a:gd name="connsiteY81" fmla="*/ 194786 h 1152525"/>
                <a:gd name="connsiteX82" fmla="*/ 775845 w 1504950"/>
                <a:gd name="connsiteY82" fmla="*/ 195739 h 1152525"/>
                <a:gd name="connsiteX83" fmla="*/ 767273 w 1504950"/>
                <a:gd name="connsiteY83" fmla="*/ 195739 h 1152525"/>
                <a:gd name="connsiteX84" fmla="*/ 756795 w 1504950"/>
                <a:gd name="connsiteY84" fmla="*/ 196691 h 1152525"/>
                <a:gd name="connsiteX85" fmla="*/ 747270 w 1504950"/>
                <a:gd name="connsiteY85" fmla="*/ 197644 h 1152525"/>
                <a:gd name="connsiteX86" fmla="*/ 739650 w 1504950"/>
                <a:gd name="connsiteY86" fmla="*/ 199549 h 1152525"/>
                <a:gd name="connsiteX87" fmla="*/ 732030 w 1504950"/>
                <a:gd name="connsiteY87" fmla="*/ 201454 h 1152525"/>
                <a:gd name="connsiteX88" fmla="*/ 723458 w 1504950"/>
                <a:gd name="connsiteY88" fmla="*/ 203359 h 1152525"/>
                <a:gd name="connsiteX89" fmla="*/ 698693 w 1504950"/>
                <a:gd name="connsiteY89" fmla="*/ 213836 h 1152525"/>
                <a:gd name="connsiteX90" fmla="*/ 674880 w 1504950"/>
                <a:gd name="connsiteY90" fmla="*/ 234791 h 1152525"/>
                <a:gd name="connsiteX91" fmla="*/ 671070 w 1504950"/>
                <a:gd name="connsiteY91" fmla="*/ 241459 h 1152525"/>
                <a:gd name="connsiteX92" fmla="*/ 668213 w 1504950"/>
                <a:gd name="connsiteY92" fmla="*/ 249079 h 1152525"/>
                <a:gd name="connsiteX93" fmla="*/ 666308 w 1504950"/>
                <a:gd name="connsiteY93" fmla="*/ 263366 h 1152525"/>
                <a:gd name="connsiteX94" fmla="*/ 664403 w 1504950"/>
                <a:gd name="connsiteY94" fmla="*/ 277654 h 1152525"/>
                <a:gd name="connsiteX95" fmla="*/ 663450 w 1504950"/>
                <a:gd name="connsiteY95" fmla="*/ 283369 h 1152525"/>
                <a:gd name="connsiteX96" fmla="*/ 659640 w 1504950"/>
                <a:gd name="connsiteY96" fmla="*/ 294799 h 1152525"/>
                <a:gd name="connsiteX97" fmla="*/ 658688 w 1504950"/>
                <a:gd name="connsiteY97" fmla="*/ 297656 h 1152525"/>
                <a:gd name="connsiteX98" fmla="*/ 633923 w 1504950"/>
                <a:gd name="connsiteY98" fmla="*/ 332899 h 1152525"/>
                <a:gd name="connsiteX99" fmla="*/ 622493 w 1504950"/>
                <a:gd name="connsiteY99" fmla="*/ 342424 h 1152525"/>
                <a:gd name="connsiteX100" fmla="*/ 610110 w 1504950"/>
                <a:gd name="connsiteY100" fmla="*/ 350996 h 1152525"/>
                <a:gd name="connsiteX101" fmla="*/ 574868 w 1504950"/>
                <a:gd name="connsiteY101" fmla="*/ 367189 h 1152525"/>
                <a:gd name="connsiteX102" fmla="*/ 552008 w 1504950"/>
                <a:gd name="connsiteY102" fmla="*/ 373856 h 1152525"/>
                <a:gd name="connsiteX103" fmla="*/ 470093 w 1504950"/>
                <a:gd name="connsiteY103" fmla="*/ 412909 h 1152525"/>
                <a:gd name="connsiteX104" fmla="*/ 468188 w 1504950"/>
                <a:gd name="connsiteY104" fmla="*/ 411004 h 1152525"/>
                <a:gd name="connsiteX105" fmla="*/ 468188 w 1504950"/>
                <a:gd name="connsiteY105" fmla="*/ 418624 h 1152525"/>
                <a:gd name="connsiteX106" fmla="*/ 513908 w 1504950"/>
                <a:gd name="connsiteY106" fmla="*/ 537686 h 1152525"/>
                <a:gd name="connsiteX107" fmla="*/ 600585 w 1504950"/>
                <a:gd name="connsiteY107" fmla="*/ 638651 h 1152525"/>
                <a:gd name="connsiteX108" fmla="*/ 680595 w 1504950"/>
                <a:gd name="connsiteY108" fmla="*/ 693896 h 1152525"/>
                <a:gd name="connsiteX109" fmla="*/ 793943 w 1504950"/>
                <a:gd name="connsiteY109" fmla="*/ 722471 h 1152525"/>
                <a:gd name="connsiteX110" fmla="*/ 831090 w 1504950"/>
                <a:gd name="connsiteY110" fmla="*/ 727234 h 1152525"/>
                <a:gd name="connsiteX111" fmla="*/ 899670 w 1504950"/>
                <a:gd name="connsiteY111" fmla="*/ 731044 h 1152525"/>
                <a:gd name="connsiteX112" fmla="*/ 1002540 w 1504950"/>
                <a:gd name="connsiteY112" fmla="*/ 736759 h 1152525"/>
                <a:gd name="connsiteX113" fmla="*/ 1051118 w 1504950"/>
                <a:gd name="connsiteY113" fmla="*/ 738664 h 1152525"/>
                <a:gd name="connsiteX114" fmla="*/ 1096838 w 1504950"/>
                <a:gd name="connsiteY114" fmla="*/ 681514 h 1152525"/>
                <a:gd name="connsiteX115" fmla="*/ 1126365 w 1504950"/>
                <a:gd name="connsiteY115" fmla="*/ 639604 h 1152525"/>
                <a:gd name="connsiteX116" fmla="*/ 1199708 w 1504950"/>
                <a:gd name="connsiteY116" fmla="*/ 612934 h 1152525"/>
                <a:gd name="connsiteX117" fmla="*/ 1183515 w 1504950"/>
                <a:gd name="connsiteY117" fmla="*/ 639604 h 1152525"/>
                <a:gd name="connsiteX118" fmla="*/ 1148273 w 1504950"/>
                <a:gd name="connsiteY118" fmla="*/ 692944 h 1152525"/>
                <a:gd name="connsiteX119" fmla="*/ 1143510 w 1504950"/>
                <a:gd name="connsiteY119" fmla="*/ 708184 h 1152525"/>
                <a:gd name="connsiteX120" fmla="*/ 1135890 w 1504950"/>
                <a:gd name="connsiteY120" fmla="*/ 781526 h 1152525"/>
                <a:gd name="connsiteX121" fmla="*/ 1137795 w 1504950"/>
                <a:gd name="connsiteY121" fmla="*/ 853916 h 1152525"/>
                <a:gd name="connsiteX122" fmla="*/ 1153035 w 1504950"/>
                <a:gd name="connsiteY122" fmla="*/ 935831 h 1152525"/>
                <a:gd name="connsiteX123" fmla="*/ 1241618 w 1504950"/>
                <a:gd name="connsiteY123" fmla="*/ 954881 h 1152525"/>
                <a:gd name="connsiteX124" fmla="*/ 1278765 w 1504950"/>
                <a:gd name="connsiteY124" fmla="*/ 977741 h 1152525"/>
                <a:gd name="connsiteX125" fmla="*/ 1320675 w 1504950"/>
                <a:gd name="connsiteY125" fmla="*/ 1014889 h 1152525"/>
                <a:gd name="connsiteX126" fmla="*/ 1428308 w 1504950"/>
                <a:gd name="connsiteY126" fmla="*/ 1057751 h 1152525"/>
                <a:gd name="connsiteX127" fmla="*/ 1454978 w 1504950"/>
                <a:gd name="connsiteY127" fmla="*/ 1061561 h 1152525"/>
                <a:gd name="connsiteX128" fmla="*/ 1499745 w 1504950"/>
                <a:gd name="connsiteY128" fmla="*/ 1095851 h 1152525"/>
                <a:gd name="connsiteX129" fmla="*/ 1476885 w 1504950"/>
                <a:gd name="connsiteY129" fmla="*/ 1103471 h 1152525"/>
                <a:gd name="connsiteX130" fmla="*/ 1456883 w 1504950"/>
                <a:gd name="connsiteY130" fmla="*/ 1107281 h 1152525"/>
                <a:gd name="connsiteX131" fmla="*/ 1463550 w 1504950"/>
                <a:gd name="connsiteY131" fmla="*/ 1123474 h 1152525"/>
                <a:gd name="connsiteX132" fmla="*/ 1457835 w 1504950"/>
                <a:gd name="connsiteY132" fmla="*/ 1144429 h 1152525"/>
                <a:gd name="connsiteX133" fmla="*/ 1438785 w 1504950"/>
                <a:gd name="connsiteY133" fmla="*/ 1148239 h 1152525"/>
                <a:gd name="connsiteX134" fmla="*/ 1428308 w 1504950"/>
                <a:gd name="connsiteY134" fmla="*/ 1149191 h 1152525"/>
                <a:gd name="connsiteX135" fmla="*/ 1411163 w 1504950"/>
                <a:gd name="connsiteY135" fmla="*/ 1142524 h 1152525"/>
                <a:gd name="connsiteX136" fmla="*/ 1381635 w 1504950"/>
                <a:gd name="connsiteY136" fmla="*/ 1128236 h 1152525"/>
                <a:gd name="connsiteX137" fmla="*/ 1298768 w 1504950"/>
                <a:gd name="connsiteY137" fmla="*/ 1075849 h 1152525"/>
                <a:gd name="connsiteX138" fmla="*/ 1256858 w 1504950"/>
                <a:gd name="connsiteY138" fmla="*/ 1047274 h 1152525"/>
                <a:gd name="connsiteX139" fmla="*/ 1179705 w 1504950"/>
                <a:gd name="connsiteY139" fmla="*/ 1032986 h 1152525"/>
                <a:gd name="connsiteX140" fmla="*/ 1113030 w 1504950"/>
                <a:gd name="connsiteY140" fmla="*/ 1038701 h 1152525"/>
                <a:gd name="connsiteX141" fmla="*/ 972060 w 1504950"/>
                <a:gd name="connsiteY141" fmla="*/ 992981 h 1152525"/>
                <a:gd name="connsiteX142" fmla="*/ 840615 w 1504950"/>
                <a:gd name="connsiteY142" fmla="*/ 952024 h 1152525"/>
                <a:gd name="connsiteX143" fmla="*/ 789180 w 1504950"/>
                <a:gd name="connsiteY143" fmla="*/ 961549 h 1152525"/>
                <a:gd name="connsiteX144" fmla="*/ 772988 w 1504950"/>
                <a:gd name="connsiteY144" fmla="*/ 966311 h 1152525"/>
                <a:gd name="connsiteX145" fmla="*/ 696788 w 1504950"/>
                <a:gd name="connsiteY145" fmla="*/ 960596 h 1152525"/>
                <a:gd name="connsiteX146" fmla="*/ 572963 w 1504950"/>
                <a:gd name="connsiteY146" fmla="*/ 925354 h 1152525"/>
                <a:gd name="connsiteX147" fmla="*/ 539625 w 1504950"/>
                <a:gd name="connsiteY147" fmla="*/ 916781 h 1152525"/>
                <a:gd name="connsiteX148" fmla="*/ 519623 w 1504950"/>
                <a:gd name="connsiteY148" fmla="*/ 910114 h 1152525"/>
                <a:gd name="connsiteX149" fmla="*/ 475808 w 1504950"/>
                <a:gd name="connsiteY149" fmla="*/ 911066 h 1152525"/>
                <a:gd name="connsiteX150" fmla="*/ 364365 w 1504950"/>
                <a:gd name="connsiteY150" fmla="*/ 894874 h 1152525"/>
                <a:gd name="connsiteX151" fmla="*/ 221490 w 1504950"/>
                <a:gd name="connsiteY151" fmla="*/ 929164 h 1152525"/>
                <a:gd name="connsiteX152" fmla="*/ 176723 w 1504950"/>
                <a:gd name="connsiteY152" fmla="*/ 961549 h 1152525"/>
                <a:gd name="connsiteX153" fmla="*/ 153863 w 1504950"/>
                <a:gd name="connsiteY153" fmla="*/ 984409 h 1152525"/>
                <a:gd name="connsiteX154" fmla="*/ 102428 w 1504950"/>
                <a:gd name="connsiteY154" fmla="*/ 1012984 h 1152525"/>
                <a:gd name="connsiteX155" fmla="*/ 69090 w 1504950"/>
                <a:gd name="connsiteY155" fmla="*/ 1019651 h 1152525"/>
                <a:gd name="connsiteX156" fmla="*/ 85283 w 1504950"/>
                <a:gd name="connsiteY156" fmla="*/ 995839 h 1152525"/>
                <a:gd name="connsiteX157" fmla="*/ 111000 w 1504950"/>
                <a:gd name="connsiteY157" fmla="*/ 967264 h 1152525"/>
                <a:gd name="connsiteX158" fmla="*/ 132908 w 1504950"/>
                <a:gd name="connsiteY158" fmla="*/ 945356 h 1152525"/>
                <a:gd name="connsiteX159" fmla="*/ 172913 w 1504950"/>
                <a:gd name="connsiteY159" fmla="*/ 912019 h 1152525"/>
                <a:gd name="connsiteX160" fmla="*/ 198630 w 1504950"/>
                <a:gd name="connsiteY160" fmla="*/ 892969 h 1152525"/>
                <a:gd name="connsiteX161" fmla="*/ 144338 w 1504950"/>
                <a:gd name="connsiteY161" fmla="*/ 908209 h 1152525"/>
                <a:gd name="connsiteX162" fmla="*/ 30990 w 1504950"/>
                <a:gd name="connsiteY162" fmla="*/ 932021 h 1152525"/>
                <a:gd name="connsiteX163" fmla="*/ 7178 w 1504950"/>
                <a:gd name="connsiteY163" fmla="*/ 924401 h 1152525"/>
                <a:gd name="connsiteX164" fmla="*/ 123383 w 1504950"/>
                <a:gd name="connsiteY164" fmla="*/ 878681 h 1152525"/>
                <a:gd name="connsiteX165" fmla="*/ 245303 w 1504950"/>
                <a:gd name="connsiteY165" fmla="*/ 839629 h 1152525"/>
                <a:gd name="connsiteX166" fmla="*/ 362460 w 1504950"/>
                <a:gd name="connsiteY166" fmla="*/ 826294 h 1152525"/>
                <a:gd name="connsiteX167" fmla="*/ 405323 w 1504950"/>
                <a:gd name="connsiteY167" fmla="*/ 820579 h 1152525"/>
                <a:gd name="connsiteX168" fmla="*/ 401513 w 1504950"/>
                <a:gd name="connsiteY168" fmla="*/ 768191 h 1152525"/>
                <a:gd name="connsiteX169" fmla="*/ 381510 w 1504950"/>
                <a:gd name="connsiteY169" fmla="*/ 731044 h 1152525"/>
                <a:gd name="connsiteX170" fmla="*/ 361508 w 1504950"/>
                <a:gd name="connsiteY170" fmla="*/ 704374 h 1152525"/>
                <a:gd name="connsiteX171" fmla="*/ 350078 w 1504950"/>
                <a:gd name="connsiteY171" fmla="*/ 612934 h 1152525"/>
                <a:gd name="connsiteX172" fmla="*/ 354840 w 1504950"/>
                <a:gd name="connsiteY172" fmla="*/ 546259 h 1152525"/>
                <a:gd name="connsiteX173" fmla="*/ 335790 w 1504950"/>
                <a:gd name="connsiteY173" fmla="*/ 522446 h 1152525"/>
                <a:gd name="connsiteX174" fmla="*/ 249113 w 1504950"/>
                <a:gd name="connsiteY174" fmla="*/ 499586 h 1152525"/>
                <a:gd name="connsiteX175" fmla="*/ 232920 w 1504950"/>
                <a:gd name="connsiteY175" fmla="*/ 476726 h 1152525"/>
                <a:gd name="connsiteX176" fmla="*/ 274830 w 1504950"/>
                <a:gd name="connsiteY176" fmla="*/ 442436 h 1152525"/>
                <a:gd name="connsiteX177" fmla="*/ 356745 w 1504950"/>
                <a:gd name="connsiteY177" fmla="*/ 417671 h 1152525"/>
                <a:gd name="connsiteX178" fmla="*/ 345315 w 1504950"/>
                <a:gd name="connsiteY178" fmla="*/ 413861 h 1152525"/>
                <a:gd name="connsiteX179" fmla="*/ 295785 w 1504950"/>
                <a:gd name="connsiteY179" fmla="*/ 405289 h 1152525"/>
                <a:gd name="connsiteX180" fmla="*/ 267210 w 1504950"/>
                <a:gd name="connsiteY180" fmla="*/ 400526 h 1152525"/>
                <a:gd name="connsiteX181" fmla="*/ 244350 w 1504950"/>
                <a:gd name="connsiteY181" fmla="*/ 393859 h 1152525"/>
                <a:gd name="connsiteX182" fmla="*/ 230063 w 1504950"/>
                <a:gd name="connsiteY182" fmla="*/ 386239 h 1152525"/>
                <a:gd name="connsiteX183" fmla="*/ 227205 w 1504950"/>
                <a:gd name="connsiteY183" fmla="*/ 375761 h 1152525"/>
                <a:gd name="connsiteX184" fmla="*/ 235778 w 1504950"/>
                <a:gd name="connsiteY184" fmla="*/ 369094 h 1152525"/>
                <a:gd name="connsiteX185" fmla="*/ 251018 w 1504950"/>
                <a:gd name="connsiteY185" fmla="*/ 370999 h 1152525"/>
                <a:gd name="connsiteX186" fmla="*/ 246255 w 1504950"/>
                <a:gd name="connsiteY186" fmla="*/ 361474 h 1152525"/>
                <a:gd name="connsiteX187" fmla="*/ 242445 w 1504950"/>
                <a:gd name="connsiteY187" fmla="*/ 350996 h 1152525"/>
                <a:gd name="connsiteX188" fmla="*/ 240540 w 1504950"/>
                <a:gd name="connsiteY188" fmla="*/ 340519 h 1152525"/>
                <a:gd name="connsiteX189" fmla="*/ 236730 w 1504950"/>
                <a:gd name="connsiteY189" fmla="*/ 298609 h 1152525"/>
                <a:gd name="connsiteX190" fmla="*/ 229110 w 1504950"/>
                <a:gd name="connsiteY190" fmla="*/ 288131 h 1152525"/>
                <a:gd name="connsiteX191" fmla="*/ 225300 w 1504950"/>
                <a:gd name="connsiteY191" fmla="*/ 278606 h 1152525"/>
                <a:gd name="connsiteX192" fmla="*/ 231015 w 1504950"/>
                <a:gd name="connsiteY192" fmla="*/ 270034 h 1152525"/>
                <a:gd name="connsiteX193" fmla="*/ 241493 w 1504950"/>
                <a:gd name="connsiteY193" fmla="*/ 271939 h 1152525"/>
                <a:gd name="connsiteX194" fmla="*/ 253875 w 1504950"/>
                <a:gd name="connsiteY194" fmla="*/ 280511 h 1152525"/>
                <a:gd name="connsiteX195" fmla="*/ 268163 w 1504950"/>
                <a:gd name="connsiteY195" fmla="*/ 288131 h 1152525"/>
                <a:gd name="connsiteX196" fmla="*/ 279593 w 1504950"/>
                <a:gd name="connsiteY196" fmla="*/ 290989 h 1152525"/>
                <a:gd name="connsiteX197" fmla="*/ 274830 w 1504950"/>
                <a:gd name="connsiteY197" fmla="*/ 284321 h 1152525"/>
                <a:gd name="connsiteX198" fmla="*/ 271020 w 1504950"/>
                <a:gd name="connsiteY198" fmla="*/ 273844 h 1152525"/>
                <a:gd name="connsiteX199" fmla="*/ 266258 w 1504950"/>
                <a:gd name="connsiteY199" fmla="*/ 259556 h 1152525"/>
                <a:gd name="connsiteX200" fmla="*/ 264353 w 1504950"/>
                <a:gd name="connsiteY200" fmla="*/ 252889 h 1152525"/>
                <a:gd name="connsiteX201" fmla="*/ 269115 w 1504950"/>
                <a:gd name="connsiteY201" fmla="*/ 244316 h 1152525"/>
                <a:gd name="connsiteX202" fmla="*/ 277688 w 1504950"/>
                <a:gd name="connsiteY202" fmla="*/ 245269 h 1152525"/>
                <a:gd name="connsiteX203" fmla="*/ 286260 w 1504950"/>
                <a:gd name="connsiteY203" fmla="*/ 253841 h 1152525"/>
                <a:gd name="connsiteX204" fmla="*/ 295785 w 1504950"/>
                <a:gd name="connsiteY204" fmla="*/ 269081 h 1152525"/>
                <a:gd name="connsiteX205" fmla="*/ 307215 w 1504950"/>
                <a:gd name="connsiteY205" fmla="*/ 284321 h 1152525"/>
                <a:gd name="connsiteX206" fmla="*/ 328170 w 1504950"/>
                <a:gd name="connsiteY206" fmla="*/ 305276 h 1152525"/>
                <a:gd name="connsiteX207" fmla="*/ 349125 w 1504950"/>
                <a:gd name="connsiteY207" fmla="*/ 318611 h 1152525"/>
                <a:gd name="connsiteX208" fmla="*/ 351983 w 1504950"/>
                <a:gd name="connsiteY208" fmla="*/ 319564 h 1152525"/>
                <a:gd name="connsiteX209" fmla="*/ 362460 w 1504950"/>
                <a:gd name="connsiteY209" fmla="*/ 316706 h 1152525"/>
                <a:gd name="connsiteX210" fmla="*/ 364365 w 1504950"/>
                <a:gd name="connsiteY210" fmla="*/ 313849 h 1152525"/>
                <a:gd name="connsiteX211" fmla="*/ 364365 w 1504950"/>
                <a:gd name="connsiteY211" fmla="*/ 309086 h 1152525"/>
                <a:gd name="connsiteX212" fmla="*/ 365318 w 1504950"/>
                <a:gd name="connsiteY212" fmla="*/ 292894 h 1152525"/>
                <a:gd name="connsiteX213" fmla="*/ 372938 w 1504950"/>
                <a:gd name="connsiteY213" fmla="*/ 276701 h 1152525"/>
                <a:gd name="connsiteX214" fmla="*/ 385320 w 1504950"/>
                <a:gd name="connsiteY214" fmla="*/ 276701 h 1152525"/>
                <a:gd name="connsiteX215" fmla="*/ 388178 w 1504950"/>
                <a:gd name="connsiteY215" fmla="*/ 285274 h 1152525"/>
                <a:gd name="connsiteX216" fmla="*/ 387225 w 1504950"/>
                <a:gd name="connsiteY216" fmla="*/ 334804 h 1152525"/>
                <a:gd name="connsiteX217" fmla="*/ 446280 w 1504950"/>
                <a:gd name="connsiteY217" fmla="*/ 355759 h 1152525"/>
                <a:gd name="connsiteX218" fmla="*/ 455805 w 1504950"/>
                <a:gd name="connsiteY218" fmla="*/ 350996 h 1152525"/>
                <a:gd name="connsiteX219" fmla="*/ 470093 w 1504950"/>
                <a:gd name="connsiteY219" fmla="*/ 339566 h 1152525"/>
                <a:gd name="connsiteX220" fmla="*/ 501525 w 1504950"/>
                <a:gd name="connsiteY220" fmla="*/ 309086 h 1152525"/>
                <a:gd name="connsiteX221" fmla="*/ 516765 w 1504950"/>
                <a:gd name="connsiteY221" fmla="*/ 283369 h 1152525"/>
                <a:gd name="connsiteX222" fmla="*/ 517718 w 1504950"/>
                <a:gd name="connsiteY222" fmla="*/ 281464 h 1152525"/>
                <a:gd name="connsiteX223" fmla="*/ 522480 w 1504950"/>
                <a:gd name="connsiteY223" fmla="*/ 262414 h 1152525"/>
                <a:gd name="connsiteX224" fmla="*/ 518670 w 1504950"/>
                <a:gd name="connsiteY224" fmla="*/ 243364 h 1152525"/>
                <a:gd name="connsiteX225" fmla="*/ 511050 w 1504950"/>
                <a:gd name="connsiteY225" fmla="*/ 229076 h 1152525"/>
                <a:gd name="connsiteX226" fmla="*/ 496763 w 1504950"/>
                <a:gd name="connsiteY226" fmla="*/ 210979 h 1152525"/>
                <a:gd name="connsiteX227" fmla="*/ 476760 w 1504950"/>
                <a:gd name="connsiteY227" fmla="*/ 198596 h 1152525"/>
                <a:gd name="connsiteX228" fmla="*/ 457710 w 1504950"/>
                <a:gd name="connsiteY228" fmla="*/ 190024 h 1152525"/>
                <a:gd name="connsiteX229" fmla="*/ 448185 w 1504950"/>
                <a:gd name="connsiteY229" fmla="*/ 186214 h 1152525"/>
                <a:gd name="connsiteX230" fmla="*/ 433898 w 1504950"/>
                <a:gd name="connsiteY230" fmla="*/ 181451 h 1152525"/>
                <a:gd name="connsiteX231" fmla="*/ 411038 w 1504950"/>
                <a:gd name="connsiteY231" fmla="*/ 174784 h 1152525"/>
                <a:gd name="connsiteX232" fmla="*/ 400560 w 1504950"/>
                <a:gd name="connsiteY232" fmla="*/ 171926 h 1152525"/>
                <a:gd name="connsiteX233" fmla="*/ 387225 w 1504950"/>
                <a:gd name="connsiteY233" fmla="*/ 163354 h 1152525"/>
                <a:gd name="connsiteX234" fmla="*/ 385320 w 1504950"/>
                <a:gd name="connsiteY234" fmla="*/ 153829 h 1152525"/>
                <a:gd name="connsiteX235" fmla="*/ 395798 w 1504950"/>
                <a:gd name="connsiteY235" fmla="*/ 145256 h 1152525"/>
                <a:gd name="connsiteX236" fmla="*/ 411038 w 1504950"/>
                <a:gd name="connsiteY236" fmla="*/ 144304 h 1152525"/>
                <a:gd name="connsiteX237" fmla="*/ 428183 w 1504950"/>
                <a:gd name="connsiteY237" fmla="*/ 148114 h 1152525"/>
                <a:gd name="connsiteX238" fmla="*/ 467235 w 1504950"/>
                <a:gd name="connsiteY238" fmla="*/ 131921 h 1152525"/>
                <a:gd name="connsiteX239" fmla="*/ 464378 w 1504950"/>
                <a:gd name="connsiteY239" fmla="*/ 123349 h 1152525"/>
                <a:gd name="connsiteX240" fmla="*/ 459615 w 1504950"/>
                <a:gd name="connsiteY240" fmla="*/ 93821 h 1152525"/>
                <a:gd name="connsiteX241" fmla="*/ 465330 w 1504950"/>
                <a:gd name="connsiteY241" fmla="*/ 85249 h 1152525"/>
                <a:gd name="connsiteX242" fmla="*/ 473903 w 1504950"/>
                <a:gd name="connsiteY242" fmla="*/ 85249 h 1152525"/>
                <a:gd name="connsiteX243" fmla="*/ 480570 w 1504950"/>
                <a:gd name="connsiteY243" fmla="*/ 90964 h 1152525"/>
                <a:gd name="connsiteX244" fmla="*/ 484380 w 1504950"/>
                <a:gd name="connsiteY244" fmla="*/ 101441 h 1152525"/>
                <a:gd name="connsiteX245" fmla="*/ 490095 w 1504950"/>
                <a:gd name="connsiteY245" fmla="*/ 114776 h 1152525"/>
                <a:gd name="connsiteX246" fmla="*/ 496763 w 1504950"/>
                <a:gd name="connsiteY246" fmla="*/ 126206 h 1152525"/>
                <a:gd name="connsiteX247" fmla="*/ 501525 w 1504950"/>
                <a:gd name="connsiteY247" fmla="*/ 132874 h 1152525"/>
                <a:gd name="connsiteX248" fmla="*/ 505335 w 1504950"/>
                <a:gd name="connsiteY248" fmla="*/ 132874 h 1152525"/>
                <a:gd name="connsiteX249" fmla="*/ 512003 w 1504950"/>
                <a:gd name="connsiteY249" fmla="*/ 133826 h 1152525"/>
                <a:gd name="connsiteX250" fmla="*/ 530100 w 1504950"/>
                <a:gd name="connsiteY250" fmla="*/ 138589 h 1152525"/>
                <a:gd name="connsiteX251" fmla="*/ 548198 w 1504950"/>
                <a:gd name="connsiteY251" fmla="*/ 144304 h 1152525"/>
                <a:gd name="connsiteX252" fmla="*/ 570105 w 1504950"/>
                <a:gd name="connsiteY252" fmla="*/ 150019 h 1152525"/>
                <a:gd name="connsiteX253" fmla="*/ 591060 w 1504950"/>
                <a:gd name="connsiteY253" fmla="*/ 151924 h 1152525"/>
                <a:gd name="connsiteX254" fmla="*/ 594870 w 1504950"/>
                <a:gd name="connsiteY254" fmla="*/ 148114 h 1152525"/>
                <a:gd name="connsiteX255" fmla="*/ 598680 w 1504950"/>
                <a:gd name="connsiteY255" fmla="*/ 141446 h 1152525"/>
                <a:gd name="connsiteX256" fmla="*/ 599633 w 1504950"/>
                <a:gd name="connsiteY256" fmla="*/ 140494 h 1152525"/>
                <a:gd name="connsiteX257" fmla="*/ 601538 w 1504950"/>
                <a:gd name="connsiteY257" fmla="*/ 132874 h 1152525"/>
                <a:gd name="connsiteX258" fmla="*/ 602490 w 1504950"/>
                <a:gd name="connsiteY258" fmla="*/ 124301 h 1152525"/>
                <a:gd name="connsiteX259" fmla="*/ 601538 w 1504950"/>
                <a:gd name="connsiteY259" fmla="*/ 117634 h 1152525"/>
                <a:gd name="connsiteX260" fmla="*/ 599633 w 1504950"/>
                <a:gd name="connsiteY260" fmla="*/ 114776 h 1152525"/>
                <a:gd name="connsiteX261" fmla="*/ 595823 w 1504950"/>
                <a:gd name="connsiteY261" fmla="*/ 110966 h 1152525"/>
                <a:gd name="connsiteX262" fmla="*/ 591060 w 1504950"/>
                <a:gd name="connsiteY262" fmla="*/ 105251 h 1152525"/>
                <a:gd name="connsiteX263" fmla="*/ 585345 w 1504950"/>
                <a:gd name="connsiteY263" fmla="*/ 100489 h 1152525"/>
                <a:gd name="connsiteX264" fmla="*/ 575820 w 1504950"/>
                <a:gd name="connsiteY264" fmla="*/ 92869 h 1152525"/>
                <a:gd name="connsiteX265" fmla="*/ 568200 w 1504950"/>
                <a:gd name="connsiteY265" fmla="*/ 87154 h 1152525"/>
                <a:gd name="connsiteX266" fmla="*/ 558675 w 1504950"/>
                <a:gd name="connsiteY266" fmla="*/ 76676 h 1152525"/>
                <a:gd name="connsiteX267" fmla="*/ 554865 w 1504950"/>
                <a:gd name="connsiteY267" fmla="*/ 70009 h 1152525"/>
                <a:gd name="connsiteX268" fmla="*/ 555818 w 1504950"/>
                <a:gd name="connsiteY268" fmla="*/ 61436 h 1152525"/>
                <a:gd name="connsiteX269" fmla="*/ 571058 w 1504950"/>
                <a:gd name="connsiteY269" fmla="*/ 57626 h 1152525"/>
                <a:gd name="connsiteX270" fmla="*/ 602490 w 1504950"/>
                <a:gd name="connsiteY270" fmla="*/ 80486 h 1152525"/>
                <a:gd name="connsiteX271" fmla="*/ 605348 w 1504950"/>
                <a:gd name="connsiteY271" fmla="*/ 82391 h 1152525"/>
                <a:gd name="connsiteX272" fmla="*/ 607253 w 1504950"/>
                <a:gd name="connsiteY272" fmla="*/ 82391 h 1152525"/>
                <a:gd name="connsiteX273" fmla="*/ 619635 w 1504950"/>
                <a:gd name="connsiteY273" fmla="*/ 75724 h 1152525"/>
                <a:gd name="connsiteX274" fmla="*/ 623445 w 1504950"/>
                <a:gd name="connsiteY274" fmla="*/ 68104 h 1152525"/>
                <a:gd name="connsiteX275" fmla="*/ 623445 w 1504950"/>
                <a:gd name="connsiteY275" fmla="*/ 67151 h 1152525"/>
                <a:gd name="connsiteX276" fmla="*/ 624398 w 1504950"/>
                <a:gd name="connsiteY276" fmla="*/ 58579 h 1152525"/>
                <a:gd name="connsiteX277" fmla="*/ 621540 w 1504950"/>
                <a:gd name="connsiteY277" fmla="*/ 51911 h 1152525"/>
                <a:gd name="connsiteX278" fmla="*/ 614873 w 1504950"/>
                <a:gd name="connsiteY278" fmla="*/ 43339 h 1152525"/>
                <a:gd name="connsiteX279" fmla="*/ 604395 w 1504950"/>
                <a:gd name="connsiteY279" fmla="*/ 27146 h 1152525"/>
                <a:gd name="connsiteX280" fmla="*/ 604395 w 1504950"/>
                <a:gd name="connsiteY280" fmla="*/ 20479 h 1152525"/>
                <a:gd name="connsiteX281" fmla="*/ 609158 w 1504950"/>
                <a:gd name="connsiteY281" fmla="*/ 15716 h 1152525"/>
                <a:gd name="connsiteX282" fmla="*/ 614873 w 1504950"/>
                <a:gd name="connsiteY282" fmla="*/ 7144 h 1152525"/>
                <a:gd name="connsiteX283" fmla="*/ 614873 w 1504950"/>
                <a:gd name="connsiteY283" fmla="*/ 7144 h 1152525"/>
                <a:gd name="connsiteX284" fmla="*/ 614873 w 1504950"/>
                <a:gd name="connsiteY284" fmla="*/ 7144 h 1152525"/>
                <a:gd name="connsiteX285" fmla="*/ 496763 w 1504950"/>
                <a:gd name="connsiteY285" fmla="*/ 160496 h 1152525"/>
                <a:gd name="connsiteX286" fmla="*/ 492000 w 1504950"/>
                <a:gd name="connsiteY286" fmla="*/ 162401 h 1152525"/>
                <a:gd name="connsiteX287" fmla="*/ 492000 w 1504950"/>
                <a:gd name="connsiteY287" fmla="*/ 166211 h 1152525"/>
                <a:gd name="connsiteX288" fmla="*/ 506288 w 1504950"/>
                <a:gd name="connsiteY288" fmla="*/ 178594 h 1152525"/>
                <a:gd name="connsiteX289" fmla="*/ 520575 w 1504950"/>
                <a:gd name="connsiteY289" fmla="*/ 187166 h 1152525"/>
                <a:gd name="connsiteX290" fmla="*/ 525338 w 1504950"/>
                <a:gd name="connsiteY290" fmla="*/ 188119 h 1152525"/>
                <a:gd name="connsiteX291" fmla="*/ 542483 w 1504950"/>
                <a:gd name="connsiteY291" fmla="*/ 189071 h 1152525"/>
                <a:gd name="connsiteX292" fmla="*/ 547245 w 1504950"/>
                <a:gd name="connsiteY292" fmla="*/ 189071 h 1152525"/>
                <a:gd name="connsiteX293" fmla="*/ 547245 w 1504950"/>
                <a:gd name="connsiteY293" fmla="*/ 190024 h 1152525"/>
                <a:gd name="connsiteX294" fmla="*/ 554865 w 1504950"/>
                <a:gd name="connsiteY294" fmla="*/ 195739 h 1152525"/>
                <a:gd name="connsiteX295" fmla="*/ 555818 w 1504950"/>
                <a:gd name="connsiteY295" fmla="*/ 198596 h 1152525"/>
                <a:gd name="connsiteX296" fmla="*/ 553913 w 1504950"/>
                <a:gd name="connsiteY296" fmla="*/ 203359 h 1152525"/>
                <a:gd name="connsiteX297" fmla="*/ 553913 w 1504950"/>
                <a:gd name="connsiteY297" fmla="*/ 204311 h 1152525"/>
                <a:gd name="connsiteX298" fmla="*/ 550103 w 1504950"/>
                <a:gd name="connsiteY298" fmla="*/ 211931 h 1152525"/>
                <a:gd name="connsiteX299" fmla="*/ 548198 w 1504950"/>
                <a:gd name="connsiteY299" fmla="*/ 217646 h 1152525"/>
                <a:gd name="connsiteX300" fmla="*/ 548198 w 1504950"/>
                <a:gd name="connsiteY300" fmla="*/ 221456 h 1152525"/>
                <a:gd name="connsiteX301" fmla="*/ 551055 w 1504950"/>
                <a:gd name="connsiteY301" fmla="*/ 230981 h 1152525"/>
                <a:gd name="connsiteX302" fmla="*/ 552960 w 1504950"/>
                <a:gd name="connsiteY302" fmla="*/ 258604 h 1152525"/>
                <a:gd name="connsiteX303" fmla="*/ 552960 w 1504950"/>
                <a:gd name="connsiteY303" fmla="*/ 264319 h 1152525"/>
                <a:gd name="connsiteX304" fmla="*/ 570105 w 1504950"/>
                <a:gd name="connsiteY304" fmla="*/ 258604 h 1152525"/>
                <a:gd name="connsiteX305" fmla="*/ 579630 w 1504950"/>
                <a:gd name="connsiteY305" fmla="*/ 253841 h 1152525"/>
                <a:gd name="connsiteX306" fmla="*/ 587250 w 1504950"/>
                <a:gd name="connsiteY306" fmla="*/ 253841 h 1152525"/>
                <a:gd name="connsiteX307" fmla="*/ 592965 w 1504950"/>
                <a:gd name="connsiteY307" fmla="*/ 263366 h 1152525"/>
                <a:gd name="connsiteX308" fmla="*/ 592013 w 1504950"/>
                <a:gd name="connsiteY308" fmla="*/ 269081 h 1152525"/>
                <a:gd name="connsiteX309" fmla="*/ 590108 w 1504950"/>
                <a:gd name="connsiteY309" fmla="*/ 271939 h 1152525"/>
                <a:gd name="connsiteX310" fmla="*/ 583440 w 1504950"/>
                <a:gd name="connsiteY310" fmla="*/ 278606 h 1152525"/>
                <a:gd name="connsiteX311" fmla="*/ 566295 w 1504950"/>
                <a:gd name="connsiteY311" fmla="*/ 290036 h 1152525"/>
                <a:gd name="connsiteX312" fmla="*/ 549150 w 1504950"/>
                <a:gd name="connsiteY312" fmla="*/ 302419 h 1152525"/>
                <a:gd name="connsiteX313" fmla="*/ 520575 w 1504950"/>
                <a:gd name="connsiteY313" fmla="*/ 328136 h 1152525"/>
                <a:gd name="connsiteX314" fmla="*/ 502478 w 1504950"/>
                <a:gd name="connsiteY314" fmla="*/ 346234 h 1152525"/>
                <a:gd name="connsiteX315" fmla="*/ 494858 w 1504950"/>
                <a:gd name="connsiteY315" fmla="*/ 353854 h 1152525"/>
                <a:gd name="connsiteX316" fmla="*/ 495810 w 1504950"/>
                <a:gd name="connsiteY316" fmla="*/ 353854 h 1152525"/>
                <a:gd name="connsiteX317" fmla="*/ 562485 w 1504950"/>
                <a:gd name="connsiteY317" fmla="*/ 337661 h 1152525"/>
                <a:gd name="connsiteX318" fmla="*/ 585345 w 1504950"/>
                <a:gd name="connsiteY318" fmla="*/ 327184 h 1152525"/>
                <a:gd name="connsiteX319" fmla="*/ 610110 w 1504950"/>
                <a:gd name="connsiteY319" fmla="*/ 308134 h 1152525"/>
                <a:gd name="connsiteX320" fmla="*/ 624398 w 1504950"/>
                <a:gd name="connsiteY320" fmla="*/ 289084 h 1152525"/>
                <a:gd name="connsiteX321" fmla="*/ 628208 w 1504950"/>
                <a:gd name="connsiteY321" fmla="*/ 282416 h 1152525"/>
                <a:gd name="connsiteX322" fmla="*/ 632970 w 1504950"/>
                <a:gd name="connsiteY322" fmla="*/ 257651 h 1152525"/>
                <a:gd name="connsiteX323" fmla="*/ 618683 w 1504950"/>
                <a:gd name="connsiteY323" fmla="*/ 212884 h 1152525"/>
                <a:gd name="connsiteX324" fmla="*/ 595823 w 1504950"/>
                <a:gd name="connsiteY324" fmla="*/ 190976 h 1152525"/>
                <a:gd name="connsiteX325" fmla="*/ 565343 w 1504950"/>
                <a:gd name="connsiteY325" fmla="*/ 175736 h 1152525"/>
                <a:gd name="connsiteX326" fmla="*/ 555818 w 1504950"/>
                <a:gd name="connsiteY326" fmla="*/ 171926 h 1152525"/>
                <a:gd name="connsiteX327" fmla="*/ 528195 w 1504950"/>
                <a:gd name="connsiteY327" fmla="*/ 163354 h 1152525"/>
                <a:gd name="connsiteX328" fmla="*/ 523433 w 1504950"/>
                <a:gd name="connsiteY328" fmla="*/ 162401 h 1152525"/>
                <a:gd name="connsiteX329" fmla="*/ 518670 w 1504950"/>
                <a:gd name="connsiteY329" fmla="*/ 161449 h 1152525"/>
                <a:gd name="connsiteX330" fmla="*/ 514860 w 1504950"/>
                <a:gd name="connsiteY330" fmla="*/ 161449 h 1152525"/>
                <a:gd name="connsiteX331" fmla="*/ 502478 w 1504950"/>
                <a:gd name="connsiteY331" fmla="*/ 159544 h 1152525"/>
                <a:gd name="connsiteX332" fmla="*/ 496763 w 1504950"/>
                <a:gd name="connsiteY332" fmla="*/ 160496 h 1152525"/>
                <a:gd name="connsiteX333" fmla="*/ 496763 w 1504950"/>
                <a:gd name="connsiteY333" fmla="*/ 160496 h 1152525"/>
                <a:gd name="connsiteX334" fmla="*/ 273878 w 1504950"/>
                <a:gd name="connsiteY334" fmla="*/ 309086 h 1152525"/>
                <a:gd name="connsiteX335" fmla="*/ 272925 w 1504950"/>
                <a:gd name="connsiteY335" fmla="*/ 336709 h 1152525"/>
                <a:gd name="connsiteX336" fmla="*/ 289118 w 1504950"/>
                <a:gd name="connsiteY336" fmla="*/ 367189 h 1152525"/>
                <a:gd name="connsiteX337" fmla="*/ 296738 w 1504950"/>
                <a:gd name="connsiteY337" fmla="*/ 373856 h 1152525"/>
                <a:gd name="connsiteX338" fmla="*/ 303405 w 1504950"/>
                <a:gd name="connsiteY338" fmla="*/ 376714 h 1152525"/>
                <a:gd name="connsiteX339" fmla="*/ 307215 w 1504950"/>
                <a:gd name="connsiteY339" fmla="*/ 378619 h 1152525"/>
                <a:gd name="connsiteX340" fmla="*/ 309120 w 1504950"/>
                <a:gd name="connsiteY340" fmla="*/ 379571 h 1152525"/>
                <a:gd name="connsiteX341" fmla="*/ 312930 w 1504950"/>
                <a:gd name="connsiteY341" fmla="*/ 379571 h 1152525"/>
                <a:gd name="connsiteX342" fmla="*/ 311025 w 1504950"/>
                <a:gd name="connsiteY342" fmla="*/ 369094 h 1152525"/>
                <a:gd name="connsiteX343" fmla="*/ 306263 w 1504950"/>
                <a:gd name="connsiteY343" fmla="*/ 353854 h 1152525"/>
                <a:gd name="connsiteX344" fmla="*/ 306263 w 1504950"/>
                <a:gd name="connsiteY344" fmla="*/ 350044 h 1152525"/>
                <a:gd name="connsiteX345" fmla="*/ 311025 w 1504950"/>
                <a:gd name="connsiteY345" fmla="*/ 346234 h 1152525"/>
                <a:gd name="connsiteX346" fmla="*/ 321503 w 1504950"/>
                <a:gd name="connsiteY346" fmla="*/ 346234 h 1152525"/>
                <a:gd name="connsiteX347" fmla="*/ 324360 w 1504950"/>
                <a:gd name="connsiteY347" fmla="*/ 347186 h 1152525"/>
                <a:gd name="connsiteX348" fmla="*/ 335790 w 1504950"/>
                <a:gd name="connsiteY348" fmla="*/ 355759 h 1152525"/>
                <a:gd name="connsiteX349" fmla="*/ 346268 w 1504950"/>
                <a:gd name="connsiteY349" fmla="*/ 367189 h 1152525"/>
                <a:gd name="connsiteX350" fmla="*/ 353888 w 1504950"/>
                <a:gd name="connsiteY350" fmla="*/ 378619 h 1152525"/>
                <a:gd name="connsiteX351" fmla="*/ 356745 w 1504950"/>
                <a:gd name="connsiteY351" fmla="*/ 382429 h 1152525"/>
                <a:gd name="connsiteX352" fmla="*/ 398655 w 1504950"/>
                <a:gd name="connsiteY352" fmla="*/ 396716 h 1152525"/>
                <a:gd name="connsiteX353" fmla="*/ 409133 w 1504950"/>
                <a:gd name="connsiteY353" fmla="*/ 398621 h 1152525"/>
                <a:gd name="connsiteX354" fmla="*/ 415800 w 1504950"/>
                <a:gd name="connsiteY354" fmla="*/ 399574 h 1152525"/>
                <a:gd name="connsiteX355" fmla="*/ 414848 w 1504950"/>
                <a:gd name="connsiteY355" fmla="*/ 390049 h 1152525"/>
                <a:gd name="connsiteX356" fmla="*/ 410085 w 1504950"/>
                <a:gd name="connsiteY356" fmla="*/ 378619 h 1152525"/>
                <a:gd name="connsiteX357" fmla="*/ 398655 w 1504950"/>
                <a:gd name="connsiteY357" fmla="*/ 366236 h 1152525"/>
                <a:gd name="connsiteX358" fmla="*/ 380558 w 1504950"/>
                <a:gd name="connsiteY358" fmla="*/ 353854 h 1152525"/>
                <a:gd name="connsiteX359" fmla="*/ 343410 w 1504950"/>
                <a:gd name="connsiteY359" fmla="*/ 334804 h 1152525"/>
                <a:gd name="connsiteX360" fmla="*/ 335790 w 1504950"/>
                <a:gd name="connsiteY360" fmla="*/ 331946 h 1152525"/>
                <a:gd name="connsiteX361" fmla="*/ 330075 w 1504950"/>
                <a:gd name="connsiteY361" fmla="*/ 329089 h 1152525"/>
                <a:gd name="connsiteX362" fmla="*/ 317693 w 1504950"/>
                <a:gd name="connsiteY362" fmla="*/ 324326 h 1152525"/>
                <a:gd name="connsiteX363" fmla="*/ 289118 w 1504950"/>
                <a:gd name="connsiteY363" fmla="*/ 313849 h 1152525"/>
                <a:gd name="connsiteX364" fmla="*/ 273878 w 1504950"/>
                <a:gd name="connsiteY364" fmla="*/ 309086 h 1152525"/>
                <a:gd name="connsiteX365" fmla="*/ 273878 w 1504950"/>
                <a:gd name="connsiteY365" fmla="*/ 309086 h 1152525"/>
                <a:gd name="connsiteX366" fmla="*/ 273878 w 1504950"/>
                <a:gd name="connsiteY366" fmla="*/ 309086 h 1152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</a:cxnLst>
              <a:rect l="l" t="t" r="r" b="b"/>
              <a:pathLst>
                <a:path w="1504950" h="1152525">
                  <a:moveTo>
                    <a:pt x="614873" y="7144"/>
                  </a:moveTo>
                  <a:cubicBezTo>
                    <a:pt x="617730" y="7144"/>
                    <a:pt x="619635" y="7144"/>
                    <a:pt x="621540" y="8096"/>
                  </a:cubicBezTo>
                  <a:cubicBezTo>
                    <a:pt x="623445" y="9049"/>
                    <a:pt x="624398" y="10001"/>
                    <a:pt x="626303" y="10954"/>
                  </a:cubicBezTo>
                  <a:cubicBezTo>
                    <a:pt x="628208" y="12859"/>
                    <a:pt x="630113" y="14764"/>
                    <a:pt x="631065" y="16669"/>
                  </a:cubicBezTo>
                  <a:cubicBezTo>
                    <a:pt x="633923" y="21431"/>
                    <a:pt x="638685" y="24289"/>
                    <a:pt x="643448" y="27146"/>
                  </a:cubicBezTo>
                  <a:lnTo>
                    <a:pt x="645353" y="26194"/>
                  </a:lnTo>
                  <a:lnTo>
                    <a:pt x="646305" y="25241"/>
                  </a:lnTo>
                  <a:cubicBezTo>
                    <a:pt x="647258" y="24289"/>
                    <a:pt x="648210" y="22384"/>
                    <a:pt x="649163" y="21431"/>
                  </a:cubicBezTo>
                  <a:cubicBezTo>
                    <a:pt x="652973" y="16669"/>
                    <a:pt x="656783" y="12859"/>
                    <a:pt x="662498" y="10954"/>
                  </a:cubicBezTo>
                  <a:cubicBezTo>
                    <a:pt x="664403" y="10001"/>
                    <a:pt x="667260" y="10001"/>
                    <a:pt x="670118" y="10954"/>
                  </a:cubicBezTo>
                  <a:cubicBezTo>
                    <a:pt x="671070" y="10954"/>
                    <a:pt x="671070" y="10954"/>
                    <a:pt x="672023" y="10954"/>
                  </a:cubicBezTo>
                  <a:cubicBezTo>
                    <a:pt x="674880" y="11906"/>
                    <a:pt x="676785" y="13811"/>
                    <a:pt x="677738" y="15716"/>
                  </a:cubicBezTo>
                  <a:cubicBezTo>
                    <a:pt x="678690" y="16669"/>
                    <a:pt x="678690" y="18574"/>
                    <a:pt x="678690" y="20479"/>
                  </a:cubicBezTo>
                  <a:cubicBezTo>
                    <a:pt x="678690" y="24289"/>
                    <a:pt x="677738" y="27146"/>
                    <a:pt x="676785" y="30004"/>
                  </a:cubicBezTo>
                  <a:lnTo>
                    <a:pt x="670118" y="47149"/>
                  </a:lnTo>
                  <a:cubicBezTo>
                    <a:pt x="670118" y="48101"/>
                    <a:pt x="669165" y="48101"/>
                    <a:pt x="669165" y="49054"/>
                  </a:cubicBezTo>
                  <a:cubicBezTo>
                    <a:pt x="668213" y="51911"/>
                    <a:pt x="667260" y="54769"/>
                    <a:pt x="666308" y="56674"/>
                  </a:cubicBezTo>
                  <a:cubicBezTo>
                    <a:pt x="662498" y="64294"/>
                    <a:pt x="656783" y="70961"/>
                    <a:pt x="651068" y="77629"/>
                  </a:cubicBezTo>
                  <a:cubicBezTo>
                    <a:pt x="646305" y="85249"/>
                    <a:pt x="641543" y="91916"/>
                    <a:pt x="638685" y="99536"/>
                  </a:cubicBezTo>
                  <a:cubicBezTo>
                    <a:pt x="637733" y="102394"/>
                    <a:pt x="636780" y="105251"/>
                    <a:pt x="635828" y="108109"/>
                  </a:cubicBezTo>
                  <a:cubicBezTo>
                    <a:pt x="634875" y="110966"/>
                    <a:pt x="633923" y="114776"/>
                    <a:pt x="633923" y="117634"/>
                  </a:cubicBezTo>
                  <a:cubicBezTo>
                    <a:pt x="633923" y="125254"/>
                    <a:pt x="632970" y="130016"/>
                    <a:pt x="632970" y="136684"/>
                  </a:cubicBezTo>
                  <a:cubicBezTo>
                    <a:pt x="632970" y="133826"/>
                    <a:pt x="632970" y="135731"/>
                    <a:pt x="632970" y="137636"/>
                  </a:cubicBezTo>
                  <a:cubicBezTo>
                    <a:pt x="632970" y="141446"/>
                    <a:pt x="632018" y="145256"/>
                    <a:pt x="631065" y="150019"/>
                  </a:cubicBezTo>
                  <a:cubicBezTo>
                    <a:pt x="630113" y="151924"/>
                    <a:pt x="629160" y="153829"/>
                    <a:pt x="629160" y="154781"/>
                  </a:cubicBezTo>
                  <a:cubicBezTo>
                    <a:pt x="628208" y="157639"/>
                    <a:pt x="627255" y="161449"/>
                    <a:pt x="626303" y="164306"/>
                  </a:cubicBezTo>
                  <a:cubicBezTo>
                    <a:pt x="625350" y="165259"/>
                    <a:pt x="625350" y="166211"/>
                    <a:pt x="624398" y="167164"/>
                  </a:cubicBezTo>
                  <a:lnTo>
                    <a:pt x="629160" y="172879"/>
                  </a:lnTo>
                  <a:cubicBezTo>
                    <a:pt x="630113" y="174784"/>
                    <a:pt x="631065" y="176689"/>
                    <a:pt x="632970" y="178594"/>
                  </a:cubicBezTo>
                  <a:cubicBezTo>
                    <a:pt x="634875" y="181451"/>
                    <a:pt x="636780" y="183356"/>
                    <a:pt x="639638" y="185261"/>
                  </a:cubicBezTo>
                  <a:cubicBezTo>
                    <a:pt x="641543" y="188119"/>
                    <a:pt x="644400" y="190024"/>
                    <a:pt x="648210" y="191929"/>
                  </a:cubicBezTo>
                  <a:cubicBezTo>
                    <a:pt x="649163" y="192881"/>
                    <a:pt x="651068" y="193834"/>
                    <a:pt x="652020" y="194786"/>
                  </a:cubicBezTo>
                  <a:cubicBezTo>
                    <a:pt x="653925" y="195739"/>
                    <a:pt x="656783" y="195739"/>
                    <a:pt x="658688" y="195739"/>
                  </a:cubicBezTo>
                  <a:cubicBezTo>
                    <a:pt x="662498" y="195739"/>
                    <a:pt x="665355" y="195739"/>
                    <a:pt x="669165" y="194786"/>
                  </a:cubicBezTo>
                  <a:cubicBezTo>
                    <a:pt x="672975" y="193834"/>
                    <a:pt x="675833" y="192881"/>
                    <a:pt x="678690" y="191929"/>
                  </a:cubicBezTo>
                  <a:cubicBezTo>
                    <a:pt x="678690" y="191929"/>
                    <a:pt x="680595" y="190976"/>
                    <a:pt x="681548" y="190976"/>
                  </a:cubicBezTo>
                  <a:cubicBezTo>
                    <a:pt x="682500" y="190024"/>
                    <a:pt x="684405" y="190024"/>
                    <a:pt x="686310" y="189071"/>
                  </a:cubicBezTo>
                  <a:cubicBezTo>
                    <a:pt x="687263" y="188119"/>
                    <a:pt x="689168" y="187166"/>
                    <a:pt x="691073" y="186214"/>
                  </a:cubicBezTo>
                  <a:cubicBezTo>
                    <a:pt x="692978" y="185261"/>
                    <a:pt x="694883" y="183356"/>
                    <a:pt x="696788" y="182404"/>
                  </a:cubicBezTo>
                  <a:cubicBezTo>
                    <a:pt x="699645" y="180499"/>
                    <a:pt x="700598" y="179546"/>
                    <a:pt x="702503" y="177641"/>
                  </a:cubicBezTo>
                  <a:cubicBezTo>
                    <a:pt x="703455" y="177641"/>
                    <a:pt x="704408" y="175736"/>
                    <a:pt x="706313" y="173831"/>
                  </a:cubicBezTo>
                  <a:cubicBezTo>
                    <a:pt x="709170" y="170974"/>
                    <a:pt x="712028" y="169069"/>
                    <a:pt x="713933" y="166211"/>
                  </a:cubicBezTo>
                  <a:cubicBezTo>
                    <a:pt x="719648" y="159544"/>
                    <a:pt x="724410" y="151924"/>
                    <a:pt x="728220" y="144304"/>
                  </a:cubicBezTo>
                  <a:cubicBezTo>
                    <a:pt x="729173" y="143351"/>
                    <a:pt x="730125" y="141446"/>
                    <a:pt x="730125" y="139541"/>
                  </a:cubicBezTo>
                  <a:cubicBezTo>
                    <a:pt x="731078" y="137636"/>
                    <a:pt x="731078" y="135731"/>
                    <a:pt x="732030" y="133826"/>
                  </a:cubicBezTo>
                  <a:cubicBezTo>
                    <a:pt x="733935" y="128111"/>
                    <a:pt x="735840" y="122396"/>
                    <a:pt x="737745" y="116681"/>
                  </a:cubicBezTo>
                  <a:cubicBezTo>
                    <a:pt x="738698" y="113824"/>
                    <a:pt x="740603" y="111919"/>
                    <a:pt x="742508" y="110014"/>
                  </a:cubicBezTo>
                  <a:cubicBezTo>
                    <a:pt x="743460" y="109061"/>
                    <a:pt x="744413" y="108109"/>
                    <a:pt x="744413" y="107156"/>
                  </a:cubicBezTo>
                  <a:cubicBezTo>
                    <a:pt x="745365" y="105251"/>
                    <a:pt x="747270" y="103346"/>
                    <a:pt x="749175" y="102394"/>
                  </a:cubicBezTo>
                  <a:cubicBezTo>
                    <a:pt x="751080" y="101441"/>
                    <a:pt x="752985" y="99536"/>
                    <a:pt x="753938" y="98584"/>
                  </a:cubicBezTo>
                  <a:cubicBezTo>
                    <a:pt x="755843" y="97631"/>
                    <a:pt x="757748" y="96679"/>
                    <a:pt x="760605" y="97631"/>
                  </a:cubicBezTo>
                  <a:cubicBezTo>
                    <a:pt x="761558" y="97631"/>
                    <a:pt x="761558" y="97631"/>
                    <a:pt x="762510" y="97631"/>
                  </a:cubicBezTo>
                  <a:cubicBezTo>
                    <a:pt x="763463" y="98584"/>
                    <a:pt x="764415" y="98584"/>
                    <a:pt x="764415" y="98584"/>
                  </a:cubicBezTo>
                  <a:cubicBezTo>
                    <a:pt x="765368" y="99536"/>
                    <a:pt x="765368" y="99536"/>
                    <a:pt x="766320" y="100489"/>
                  </a:cubicBezTo>
                  <a:cubicBezTo>
                    <a:pt x="767273" y="102394"/>
                    <a:pt x="767273" y="103346"/>
                    <a:pt x="767273" y="103346"/>
                  </a:cubicBezTo>
                  <a:cubicBezTo>
                    <a:pt x="767273" y="103346"/>
                    <a:pt x="768225" y="104299"/>
                    <a:pt x="768225" y="105251"/>
                  </a:cubicBezTo>
                  <a:cubicBezTo>
                    <a:pt x="767273" y="107156"/>
                    <a:pt x="767273" y="109061"/>
                    <a:pt x="766320" y="111919"/>
                  </a:cubicBezTo>
                  <a:cubicBezTo>
                    <a:pt x="764415" y="120491"/>
                    <a:pt x="761558" y="130016"/>
                    <a:pt x="757748" y="138589"/>
                  </a:cubicBezTo>
                  <a:lnTo>
                    <a:pt x="753938" y="149066"/>
                  </a:lnTo>
                  <a:cubicBezTo>
                    <a:pt x="752985" y="151924"/>
                    <a:pt x="752985" y="155734"/>
                    <a:pt x="753938" y="158591"/>
                  </a:cubicBezTo>
                  <a:cubicBezTo>
                    <a:pt x="753938" y="159544"/>
                    <a:pt x="754890" y="160496"/>
                    <a:pt x="755843" y="161449"/>
                  </a:cubicBezTo>
                  <a:cubicBezTo>
                    <a:pt x="756795" y="162401"/>
                    <a:pt x="758700" y="163354"/>
                    <a:pt x="759653" y="164306"/>
                  </a:cubicBezTo>
                  <a:cubicBezTo>
                    <a:pt x="761558" y="165259"/>
                    <a:pt x="762510" y="165259"/>
                    <a:pt x="764415" y="165259"/>
                  </a:cubicBezTo>
                  <a:cubicBezTo>
                    <a:pt x="767273" y="165259"/>
                    <a:pt x="769178" y="165259"/>
                    <a:pt x="772035" y="165259"/>
                  </a:cubicBezTo>
                  <a:cubicBezTo>
                    <a:pt x="774893" y="164306"/>
                    <a:pt x="777750" y="163354"/>
                    <a:pt x="781560" y="162401"/>
                  </a:cubicBezTo>
                  <a:cubicBezTo>
                    <a:pt x="788228" y="159544"/>
                    <a:pt x="793943" y="157639"/>
                    <a:pt x="800610" y="153829"/>
                  </a:cubicBezTo>
                  <a:cubicBezTo>
                    <a:pt x="805373" y="150971"/>
                    <a:pt x="811088" y="149066"/>
                    <a:pt x="816803" y="147161"/>
                  </a:cubicBezTo>
                  <a:cubicBezTo>
                    <a:pt x="817755" y="146209"/>
                    <a:pt x="819660" y="146209"/>
                    <a:pt x="820613" y="147161"/>
                  </a:cubicBezTo>
                  <a:cubicBezTo>
                    <a:pt x="821565" y="148114"/>
                    <a:pt x="822518" y="149066"/>
                    <a:pt x="823470" y="149066"/>
                  </a:cubicBezTo>
                  <a:cubicBezTo>
                    <a:pt x="824423" y="150019"/>
                    <a:pt x="825375" y="150019"/>
                    <a:pt x="825375" y="150971"/>
                  </a:cubicBezTo>
                  <a:cubicBezTo>
                    <a:pt x="825375" y="152876"/>
                    <a:pt x="826328" y="153829"/>
                    <a:pt x="825375" y="155734"/>
                  </a:cubicBezTo>
                  <a:cubicBezTo>
                    <a:pt x="825375" y="157639"/>
                    <a:pt x="824423" y="158591"/>
                    <a:pt x="823470" y="160496"/>
                  </a:cubicBezTo>
                  <a:cubicBezTo>
                    <a:pt x="823470" y="160496"/>
                    <a:pt x="823470" y="161449"/>
                    <a:pt x="823470" y="161449"/>
                  </a:cubicBezTo>
                  <a:cubicBezTo>
                    <a:pt x="822518" y="163354"/>
                    <a:pt x="821565" y="164306"/>
                    <a:pt x="821565" y="166211"/>
                  </a:cubicBezTo>
                  <a:cubicBezTo>
                    <a:pt x="821565" y="166211"/>
                    <a:pt x="821565" y="166211"/>
                    <a:pt x="821565" y="167164"/>
                  </a:cubicBezTo>
                  <a:cubicBezTo>
                    <a:pt x="821565" y="168116"/>
                    <a:pt x="821565" y="169069"/>
                    <a:pt x="820613" y="170021"/>
                  </a:cubicBezTo>
                  <a:cubicBezTo>
                    <a:pt x="819660" y="170974"/>
                    <a:pt x="818708" y="171926"/>
                    <a:pt x="817755" y="172879"/>
                  </a:cubicBezTo>
                  <a:cubicBezTo>
                    <a:pt x="816803" y="174784"/>
                    <a:pt x="815850" y="175736"/>
                    <a:pt x="814898" y="177641"/>
                  </a:cubicBezTo>
                  <a:cubicBezTo>
                    <a:pt x="813945" y="178594"/>
                    <a:pt x="812040" y="180499"/>
                    <a:pt x="811088" y="181451"/>
                  </a:cubicBezTo>
                  <a:cubicBezTo>
                    <a:pt x="809183" y="183356"/>
                    <a:pt x="806325" y="185261"/>
                    <a:pt x="803468" y="187166"/>
                  </a:cubicBezTo>
                  <a:cubicBezTo>
                    <a:pt x="799658" y="189071"/>
                    <a:pt x="795848" y="191929"/>
                    <a:pt x="792038" y="191929"/>
                  </a:cubicBezTo>
                  <a:cubicBezTo>
                    <a:pt x="788228" y="192881"/>
                    <a:pt x="783465" y="193834"/>
                    <a:pt x="779655" y="194786"/>
                  </a:cubicBezTo>
                  <a:cubicBezTo>
                    <a:pt x="777750" y="194786"/>
                    <a:pt x="777750" y="194786"/>
                    <a:pt x="775845" y="195739"/>
                  </a:cubicBezTo>
                  <a:cubicBezTo>
                    <a:pt x="772988" y="195739"/>
                    <a:pt x="770130" y="195739"/>
                    <a:pt x="767273" y="195739"/>
                  </a:cubicBezTo>
                  <a:cubicBezTo>
                    <a:pt x="763463" y="195739"/>
                    <a:pt x="760605" y="196691"/>
                    <a:pt x="756795" y="196691"/>
                  </a:cubicBezTo>
                  <a:cubicBezTo>
                    <a:pt x="753938" y="197644"/>
                    <a:pt x="750128" y="196691"/>
                    <a:pt x="747270" y="197644"/>
                  </a:cubicBezTo>
                  <a:cubicBezTo>
                    <a:pt x="745365" y="198596"/>
                    <a:pt x="741555" y="199549"/>
                    <a:pt x="739650" y="199549"/>
                  </a:cubicBezTo>
                  <a:cubicBezTo>
                    <a:pt x="736793" y="199549"/>
                    <a:pt x="733935" y="200501"/>
                    <a:pt x="732030" y="201454"/>
                  </a:cubicBezTo>
                  <a:cubicBezTo>
                    <a:pt x="729173" y="202406"/>
                    <a:pt x="726315" y="202406"/>
                    <a:pt x="723458" y="203359"/>
                  </a:cubicBezTo>
                  <a:cubicBezTo>
                    <a:pt x="714885" y="206216"/>
                    <a:pt x="706313" y="209074"/>
                    <a:pt x="698693" y="213836"/>
                  </a:cubicBezTo>
                  <a:cubicBezTo>
                    <a:pt x="689168" y="218599"/>
                    <a:pt x="681548" y="226219"/>
                    <a:pt x="674880" y="234791"/>
                  </a:cubicBezTo>
                  <a:cubicBezTo>
                    <a:pt x="673928" y="237649"/>
                    <a:pt x="672975" y="239554"/>
                    <a:pt x="671070" y="241459"/>
                  </a:cubicBezTo>
                  <a:cubicBezTo>
                    <a:pt x="670118" y="244316"/>
                    <a:pt x="669165" y="247174"/>
                    <a:pt x="668213" y="249079"/>
                  </a:cubicBezTo>
                  <a:cubicBezTo>
                    <a:pt x="667260" y="253841"/>
                    <a:pt x="667260" y="258604"/>
                    <a:pt x="666308" y="263366"/>
                  </a:cubicBezTo>
                  <a:cubicBezTo>
                    <a:pt x="665355" y="268129"/>
                    <a:pt x="665355" y="272891"/>
                    <a:pt x="664403" y="277654"/>
                  </a:cubicBezTo>
                  <a:cubicBezTo>
                    <a:pt x="664403" y="279559"/>
                    <a:pt x="663450" y="281464"/>
                    <a:pt x="663450" y="283369"/>
                  </a:cubicBezTo>
                  <a:cubicBezTo>
                    <a:pt x="662498" y="287179"/>
                    <a:pt x="661545" y="290989"/>
                    <a:pt x="659640" y="294799"/>
                  </a:cubicBezTo>
                  <a:cubicBezTo>
                    <a:pt x="659640" y="295751"/>
                    <a:pt x="658688" y="296704"/>
                    <a:pt x="658688" y="297656"/>
                  </a:cubicBezTo>
                  <a:cubicBezTo>
                    <a:pt x="652973" y="310991"/>
                    <a:pt x="644400" y="323374"/>
                    <a:pt x="633923" y="332899"/>
                  </a:cubicBezTo>
                  <a:lnTo>
                    <a:pt x="622493" y="342424"/>
                  </a:lnTo>
                  <a:lnTo>
                    <a:pt x="610110" y="350996"/>
                  </a:lnTo>
                  <a:cubicBezTo>
                    <a:pt x="599633" y="357664"/>
                    <a:pt x="588203" y="363379"/>
                    <a:pt x="574868" y="367189"/>
                  </a:cubicBezTo>
                  <a:cubicBezTo>
                    <a:pt x="569153" y="369094"/>
                    <a:pt x="561533" y="370999"/>
                    <a:pt x="552008" y="373856"/>
                  </a:cubicBezTo>
                  <a:cubicBezTo>
                    <a:pt x="497715" y="391001"/>
                    <a:pt x="490095" y="405289"/>
                    <a:pt x="470093" y="412909"/>
                  </a:cubicBezTo>
                  <a:lnTo>
                    <a:pt x="468188" y="411004"/>
                  </a:lnTo>
                  <a:cubicBezTo>
                    <a:pt x="467235" y="415766"/>
                    <a:pt x="467235" y="417671"/>
                    <a:pt x="468188" y="418624"/>
                  </a:cubicBezTo>
                  <a:cubicBezTo>
                    <a:pt x="471998" y="421481"/>
                    <a:pt x="501525" y="497681"/>
                    <a:pt x="513908" y="537686"/>
                  </a:cubicBezTo>
                  <a:cubicBezTo>
                    <a:pt x="534863" y="608171"/>
                    <a:pt x="559628" y="635794"/>
                    <a:pt x="600585" y="638651"/>
                  </a:cubicBezTo>
                  <a:cubicBezTo>
                    <a:pt x="623445" y="639604"/>
                    <a:pt x="662498" y="666274"/>
                    <a:pt x="680595" y="693896"/>
                  </a:cubicBezTo>
                  <a:cubicBezTo>
                    <a:pt x="688215" y="706279"/>
                    <a:pt x="744413" y="720566"/>
                    <a:pt x="793943" y="722471"/>
                  </a:cubicBezTo>
                  <a:cubicBezTo>
                    <a:pt x="811088" y="723424"/>
                    <a:pt x="828233" y="725329"/>
                    <a:pt x="831090" y="727234"/>
                  </a:cubicBezTo>
                  <a:cubicBezTo>
                    <a:pt x="833948" y="728186"/>
                    <a:pt x="865380" y="730091"/>
                    <a:pt x="899670" y="731044"/>
                  </a:cubicBezTo>
                  <a:cubicBezTo>
                    <a:pt x="934913" y="731996"/>
                    <a:pt x="980633" y="734854"/>
                    <a:pt x="1002540" y="736759"/>
                  </a:cubicBezTo>
                  <a:cubicBezTo>
                    <a:pt x="1024448" y="738664"/>
                    <a:pt x="1046355" y="739616"/>
                    <a:pt x="1051118" y="738664"/>
                  </a:cubicBezTo>
                  <a:cubicBezTo>
                    <a:pt x="1064453" y="735806"/>
                    <a:pt x="1078740" y="718661"/>
                    <a:pt x="1096838" y="681514"/>
                  </a:cubicBezTo>
                  <a:cubicBezTo>
                    <a:pt x="1106363" y="662464"/>
                    <a:pt x="1118745" y="645319"/>
                    <a:pt x="1126365" y="639604"/>
                  </a:cubicBezTo>
                  <a:cubicBezTo>
                    <a:pt x="1147320" y="624364"/>
                    <a:pt x="1193040" y="608171"/>
                    <a:pt x="1199708" y="612934"/>
                  </a:cubicBezTo>
                  <a:cubicBezTo>
                    <a:pt x="1208280" y="618649"/>
                    <a:pt x="1205423" y="623411"/>
                    <a:pt x="1183515" y="639604"/>
                  </a:cubicBezTo>
                  <a:cubicBezTo>
                    <a:pt x="1162560" y="654844"/>
                    <a:pt x="1145415" y="680561"/>
                    <a:pt x="1148273" y="692944"/>
                  </a:cubicBezTo>
                  <a:cubicBezTo>
                    <a:pt x="1149225" y="697706"/>
                    <a:pt x="1147320" y="704374"/>
                    <a:pt x="1143510" y="708184"/>
                  </a:cubicBezTo>
                  <a:cubicBezTo>
                    <a:pt x="1125413" y="726281"/>
                    <a:pt x="1124460" y="740569"/>
                    <a:pt x="1135890" y="781526"/>
                  </a:cubicBezTo>
                  <a:cubicBezTo>
                    <a:pt x="1147320" y="818674"/>
                    <a:pt x="1147320" y="819626"/>
                    <a:pt x="1137795" y="853916"/>
                  </a:cubicBezTo>
                  <a:cubicBezTo>
                    <a:pt x="1125413" y="897731"/>
                    <a:pt x="1129223" y="918686"/>
                    <a:pt x="1153035" y="935831"/>
                  </a:cubicBezTo>
                  <a:cubicBezTo>
                    <a:pt x="1170180" y="948214"/>
                    <a:pt x="1213043" y="957739"/>
                    <a:pt x="1241618" y="954881"/>
                  </a:cubicBezTo>
                  <a:cubicBezTo>
                    <a:pt x="1254000" y="953929"/>
                    <a:pt x="1259715" y="956786"/>
                    <a:pt x="1278765" y="977741"/>
                  </a:cubicBezTo>
                  <a:cubicBezTo>
                    <a:pt x="1291148" y="991076"/>
                    <a:pt x="1310198" y="1008221"/>
                    <a:pt x="1320675" y="1014889"/>
                  </a:cubicBezTo>
                  <a:cubicBezTo>
                    <a:pt x="1349250" y="1032986"/>
                    <a:pt x="1416878" y="1060609"/>
                    <a:pt x="1428308" y="1057751"/>
                  </a:cubicBezTo>
                  <a:cubicBezTo>
                    <a:pt x="1434023" y="1056799"/>
                    <a:pt x="1445453" y="1058704"/>
                    <a:pt x="1454978" y="1061561"/>
                  </a:cubicBezTo>
                  <a:cubicBezTo>
                    <a:pt x="1474028" y="1068229"/>
                    <a:pt x="1503555" y="1091089"/>
                    <a:pt x="1499745" y="1095851"/>
                  </a:cubicBezTo>
                  <a:cubicBezTo>
                    <a:pt x="1498793" y="1097756"/>
                    <a:pt x="1488315" y="1100614"/>
                    <a:pt x="1476885" y="1103471"/>
                  </a:cubicBezTo>
                  <a:lnTo>
                    <a:pt x="1456883" y="1107281"/>
                  </a:lnTo>
                  <a:lnTo>
                    <a:pt x="1463550" y="1123474"/>
                  </a:lnTo>
                  <a:cubicBezTo>
                    <a:pt x="1470218" y="1139666"/>
                    <a:pt x="1470218" y="1140619"/>
                    <a:pt x="1457835" y="1144429"/>
                  </a:cubicBezTo>
                  <a:cubicBezTo>
                    <a:pt x="1451168" y="1147286"/>
                    <a:pt x="1442595" y="1148239"/>
                    <a:pt x="1438785" y="1148239"/>
                  </a:cubicBezTo>
                  <a:cubicBezTo>
                    <a:pt x="1434975" y="1148239"/>
                    <a:pt x="1430213" y="1148239"/>
                    <a:pt x="1428308" y="1149191"/>
                  </a:cubicBezTo>
                  <a:cubicBezTo>
                    <a:pt x="1426403" y="1149191"/>
                    <a:pt x="1418783" y="1146334"/>
                    <a:pt x="1411163" y="1142524"/>
                  </a:cubicBezTo>
                  <a:cubicBezTo>
                    <a:pt x="1403543" y="1138714"/>
                    <a:pt x="1390208" y="1132046"/>
                    <a:pt x="1381635" y="1128236"/>
                  </a:cubicBezTo>
                  <a:cubicBezTo>
                    <a:pt x="1352108" y="1116806"/>
                    <a:pt x="1307340" y="1088231"/>
                    <a:pt x="1298768" y="1075849"/>
                  </a:cubicBezTo>
                  <a:cubicBezTo>
                    <a:pt x="1294005" y="1069181"/>
                    <a:pt x="1274955" y="1056799"/>
                    <a:pt x="1256858" y="1047274"/>
                  </a:cubicBezTo>
                  <a:cubicBezTo>
                    <a:pt x="1225425" y="1031081"/>
                    <a:pt x="1223520" y="1030129"/>
                    <a:pt x="1179705" y="1032986"/>
                  </a:cubicBezTo>
                  <a:cubicBezTo>
                    <a:pt x="1154940" y="1034891"/>
                    <a:pt x="1124460" y="1036796"/>
                    <a:pt x="1113030" y="1038701"/>
                  </a:cubicBezTo>
                  <a:cubicBezTo>
                    <a:pt x="1040640" y="1046321"/>
                    <a:pt x="1010160" y="1036796"/>
                    <a:pt x="972060" y="992981"/>
                  </a:cubicBezTo>
                  <a:cubicBezTo>
                    <a:pt x="937770" y="952976"/>
                    <a:pt x="909195" y="944404"/>
                    <a:pt x="840615" y="952024"/>
                  </a:cubicBezTo>
                  <a:cubicBezTo>
                    <a:pt x="814898" y="954881"/>
                    <a:pt x="792038" y="959644"/>
                    <a:pt x="789180" y="961549"/>
                  </a:cubicBezTo>
                  <a:cubicBezTo>
                    <a:pt x="786323" y="963454"/>
                    <a:pt x="778703" y="965359"/>
                    <a:pt x="772988" y="966311"/>
                  </a:cubicBezTo>
                  <a:cubicBezTo>
                    <a:pt x="757748" y="968216"/>
                    <a:pt x="710123" y="964406"/>
                    <a:pt x="696788" y="960596"/>
                  </a:cubicBezTo>
                  <a:cubicBezTo>
                    <a:pt x="674880" y="954881"/>
                    <a:pt x="597728" y="932974"/>
                    <a:pt x="572963" y="925354"/>
                  </a:cubicBezTo>
                  <a:cubicBezTo>
                    <a:pt x="558675" y="921544"/>
                    <a:pt x="543435" y="917734"/>
                    <a:pt x="539625" y="916781"/>
                  </a:cubicBezTo>
                  <a:cubicBezTo>
                    <a:pt x="535815" y="915829"/>
                    <a:pt x="526290" y="912971"/>
                    <a:pt x="519623" y="910114"/>
                  </a:cubicBezTo>
                  <a:cubicBezTo>
                    <a:pt x="512003" y="907256"/>
                    <a:pt x="494858" y="908209"/>
                    <a:pt x="475808" y="911066"/>
                  </a:cubicBezTo>
                  <a:cubicBezTo>
                    <a:pt x="443423" y="916781"/>
                    <a:pt x="420563" y="912971"/>
                    <a:pt x="364365" y="894874"/>
                  </a:cubicBezTo>
                  <a:cubicBezTo>
                    <a:pt x="308168" y="875824"/>
                    <a:pt x="278640" y="883444"/>
                    <a:pt x="221490" y="929164"/>
                  </a:cubicBezTo>
                  <a:cubicBezTo>
                    <a:pt x="199583" y="947261"/>
                    <a:pt x="179580" y="961549"/>
                    <a:pt x="176723" y="961549"/>
                  </a:cubicBezTo>
                  <a:cubicBezTo>
                    <a:pt x="173865" y="962501"/>
                    <a:pt x="164340" y="972026"/>
                    <a:pt x="153863" y="984409"/>
                  </a:cubicBezTo>
                  <a:cubicBezTo>
                    <a:pt x="136718" y="1005364"/>
                    <a:pt x="134813" y="1006316"/>
                    <a:pt x="102428" y="1012984"/>
                  </a:cubicBezTo>
                  <a:lnTo>
                    <a:pt x="69090" y="1019651"/>
                  </a:lnTo>
                  <a:lnTo>
                    <a:pt x="85283" y="995839"/>
                  </a:lnTo>
                  <a:cubicBezTo>
                    <a:pt x="93855" y="982504"/>
                    <a:pt x="106238" y="970121"/>
                    <a:pt x="111000" y="967264"/>
                  </a:cubicBezTo>
                  <a:cubicBezTo>
                    <a:pt x="115763" y="964406"/>
                    <a:pt x="125288" y="954881"/>
                    <a:pt x="132908" y="945356"/>
                  </a:cubicBezTo>
                  <a:cubicBezTo>
                    <a:pt x="140528" y="935831"/>
                    <a:pt x="158625" y="920591"/>
                    <a:pt x="172913" y="912019"/>
                  </a:cubicBezTo>
                  <a:cubicBezTo>
                    <a:pt x="187200" y="903446"/>
                    <a:pt x="198630" y="894874"/>
                    <a:pt x="198630" y="892969"/>
                  </a:cubicBezTo>
                  <a:cubicBezTo>
                    <a:pt x="197678" y="887254"/>
                    <a:pt x="191963" y="889159"/>
                    <a:pt x="144338" y="908209"/>
                  </a:cubicBezTo>
                  <a:cubicBezTo>
                    <a:pt x="90045" y="930116"/>
                    <a:pt x="60518" y="936784"/>
                    <a:pt x="30990" y="932021"/>
                  </a:cubicBezTo>
                  <a:cubicBezTo>
                    <a:pt x="18608" y="930116"/>
                    <a:pt x="8130" y="926306"/>
                    <a:pt x="7178" y="924401"/>
                  </a:cubicBezTo>
                  <a:cubicBezTo>
                    <a:pt x="5273" y="916781"/>
                    <a:pt x="84330" y="885349"/>
                    <a:pt x="123383" y="878681"/>
                  </a:cubicBezTo>
                  <a:cubicBezTo>
                    <a:pt x="159578" y="872966"/>
                    <a:pt x="227205" y="851059"/>
                    <a:pt x="245303" y="839629"/>
                  </a:cubicBezTo>
                  <a:cubicBezTo>
                    <a:pt x="263400" y="828199"/>
                    <a:pt x="259590" y="829151"/>
                    <a:pt x="362460" y="826294"/>
                  </a:cubicBezTo>
                  <a:cubicBezTo>
                    <a:pt x="381510" y="825341"/>
                    <a:pt x="400560" y="823436"/>
                    <a:pt x="405323" y="820579"/>
                  </a:cubicBezTo>
                  <a:cubicBezTo>
                    <a:pt x="417705" y="812959"/>
                    <a:pt x="416753" y="795814"/>
                    <a:pt x="401513" y="768191"/>
                  </a:cubicBezTo>
                  <a:cubicBezTo>
                    <a:pt x="393893" y="754856"/>
                    <a:pt x="385320" y="737711"/>
                    <a:pt x="381510" y="731044"/>
                  </a:cubicBezTo>
                  <a:cubicBezTo>
                    <a:pt x="377700" y="723424"/>
                    <a:pt x="369128" y="711041"/>
                    <a:pt x="361508" y="704374"/>
                  </a:cubicBezTo>
                  <a:cubicBezTo>
                    <a:pt x="335790" y="677704"/>
                    <a:pt x="333885" y="666274"/>
                    <a:pt x="350078" y="612934"/>
                  </a:cubicBezTo>
                  <a:cubicBezTo>
                    <a:pt x="363413" y="566261"/>
                    <a:pt x="364365" y="563404"/>
                    <a:pt x="354840" y="546259"/>
                  </a:cubicBezTo>
                  <a:cubicBezTo>
                    <a:pt x="350078" y="536734"/>
                    <a:pt x="341505" y="526256"/>
                    <a:pt x="335790" y="522446"/>
                  </a:cubicBezTo>
                  <a:cubicBezTo>
                    <a:pt x="326265" y="515779"/>
                    <a:pt x="258638" y="497681"/>
                    <a:pt x="249113" y="499586"/>
                  </a:cubicBezTo>
                  <a:cubicBezTo>
                    <a:pt x="242445" y="500539"/>
                    <a:pt x="236730" y="491966"/>
                    <a:pt x="232920" y="476726"/>
                  </a:cubicBezTo>
                  <a:cubicBezTo>
                    <a:pt x="228158" y="454819"/>
                    <a:pt x="232920" y="451009"/>
                    <a:pt x="274830" y="442436"/>
                  </a:cubicBezTo>
                  <a:cubicBezTo>
                    <a:pt x="304358" y="435769"/>
                    <a:pt x="334838" y="426244"/>
                    <a:pt x="356745" y="417671"/>
                  </a:cubicBezTo>
                  <a:lnTo>
                    <a:pt x="345315" y="413861"/>
                  </a:lnTo>
                  <a:lnTo>
                    <a:pt x="295785" y="405289"/>
                  </a:lnTo>
                  <a:cubicBezTo>
                    <a:pt x="287213" y="403384"/>
                    <a:pt x="277688" y="401479"/>
                    <a:pt x="267210" y="400526"/>
                  </a:cubicBezTo>
                  <a:cubicBezTo>
                    <a:pt x="258638" y="399574"/>
                    <a:pt x="251970" y="397669"/>
                    <a:pt x="244350" y="393859"/>
                  </a:cubicBezTo>
                  <a:cubicBezTo>
                    <a:pt x="239588" y="391001"/>
                    <a:pt x="234825" y="389096"/>
                    <a:pt x="230063" y="386239"/>
                  </a:cubicBezTo>
                  <a:cubicBezTo>
                    <a:pt x="226253" y="383381"/>
                    <a:pt x="225300" y="379571"/>
                    <a:pt x="227205" y="375761"/>
                  </a:cubicBezTo>
                  <a:cubicBezTo>
                    <a:pt x="229110" y="371951"/>
                    <a:pt x="231968" y="369094"/>
                    <a:pt x="235778" y="369094"/>
                  </a:cubicBezTo>
                  <a:cubicBezTo>
                    <a:pt x="241493" y="368141"/>
                    <a:pt x="246255" y="369094"/>
                    <a:pt x="251018" y="370999"/>
                  </a:cubicBezTo>
                  <a:lnTo>
                    <a:pt x="246255" y="361474"/>
                  </a:lnTo>
                  <a:lnTo>
                    <a:pt x="242445" y="350996"/>
                  </a:lnTo>
                  <a:lnTo>
                    <a:pt x="240540" y="340519"/>
                  </a:lnTo>
                  <a:cubicBezTo>
                    <a:pt x="237683" y="326231"/>
                    <a:pt x="235778" y="311944"/>
                    <a:pt x="236730" y="298609"/>
                  </a:cubicBezTo>
                  <a:lnTo>
                    <a:pt x="229110" y="288131"/>
                  </a:lnTo>
                  <a:cubicBezTo>
                    <a:pt x="227205" y="285274"/>
                    <a:pt x="226253" y="282416"/>
                    <a:pt x="225300" y="278606"/>
                  </a:cubicBezTo>
                  <a:cubicBezTo>
                    <a:pt x="224348" y="274796"/>
                    <a:pt x="227205" y="270986"/>
                    <a:pt x="231015" y="270034"/>
                  </a:cubicBezTo>
                  <a:cubicBezTo>
                    <a:pt x="234825" y="269081"/>
                    <a:pt x="238635" y="269081"/>
                    <a:pt x="241493" y="271939"/>
                  </a:cubicBezTo>
                  <a:lnTo>
                    <a:pt x="253875" y="280511"/>
                  </a:lnTo>
                  <a:cubicBezTo>
                    <a:pt x="258638" y="283369"/>
                    <a:pt x="263400" y="286226"/>
                    <a:pt x="268163" y="288131"/>
                  </a:cubicBezTo>
                  <a:cubicBezTo>
                    <a:pt x="271973" y="289084"/>
                    <a:pt x="275783" y="290036"/>
                    <a:pt x="279593" y="290989"/>
                  </a:cubicBezTo>
                  <a:lnTo>
                    <a:pt x="274830" y="284321"/>
                  </a:lnTo>
                  <a:lnTo>
                    <a:pt x="271020" y="273844"/>
                  </a:lnTo>
                  <a:lnTo>
                    <a:pt x="266258" y="259556"/>
                  </a:lnTo>
                  <a:lnTo>
                    <a:pt x="264353" y="252889"/>
                  </a:lnTo>
                  <a:cubicBezTo>
                    <a:pt x="263400" y="249079"/>
                    <a:pt x="266258" y="246221"/>
                    <a:pt x="269115" y="244316"/>
                  </a:cubicBezTo>
                  <a:cubicBezTo>
                    <a:pt x="271973" y="243364"/>
                    <a:pt x="274830" y="243364"/>
                    <a:pt x="277688" y="245269"/>
                  </a:cubicBezTo>
                  <a:cubicBezTo>
                    <a:pt x="281498" y="247174"/>
                    <a:pt x="284355" y="250031"/>
                    <a:pt x="286260" y="253841"/>
                  </a:cubicBezTo>
                  <a:cubicBezTo>
                    <a:pt x="290070" y="258604"/>
                    <a:pt x="292928" y="264319"/>
                    <a:pt x="295785" y="269081"/>
                  </a:cubicBezTo>
                  <a:cubicBezTo>
                    <a:pt x="298643" y="274796"/>
                    <a:pt x="303405" y="279559"/>
                    <a:pt x="307215" y="284321"/>
                  </a:cubicBezTo>
                  <a:cubicBezTo>
                    <a:pt x="314835" y="291941"/>
                    <a:pt x="321503" y="298609"/>
                    <a:pt x="328170" y="305276"/>
                  </a:cubicBezTo>
                  <a:cubicBezTo>
                    <a:pt x="332933" y="310039"/>
                    <a:pt x="340553" y="315754"/>
                    <a:pt x="349125" y="318611"/>
                  </a:cubicBezTo>
                  <a:cubicBezTo>
                    <a:pt x="350078" y="318611"/>
                    <a:pt x="351030" y="319564"/>
                    <a:pt x="351983" y="319564"/>
                  </a:cubicBezTo>
                  <a:cubicBezTo>
                    <a:pt x="355793" y="320516"/>
                    <a:pt x="359603" y="319564"/>
                    <a:pt x="362460" y="316706"/>
                  </a:cubicBezTo>
                  <a:cubicBezTo>
                    <a:pt x="363413" y="315754"/>
                    <a:pt x="364365" y="314801"/>
                    <a:pt x="364365" y="313849"/>
                  </a:cubicBezTo>
                  <a:cubicBezTo>
                    <a:pt x="365318" y="311944"/>
                    <a:pt x="365318" y="310991"/>
                    <a:pt x="364365" y="309086"/>
                  </a:cubicBezTo>
                  <a:cubicBezTo>
                    <a:pt x="363413" y="303371"/>
                    <a:pt x="364365" y="298609"/>
                    <a:pt x="365318" y="292894"/>
                  </a:cubicBezTo>
                  <a:cubicBezTo>
                    <a:pt x="366270" y="287179"/>
                    <a:pt x="369128" y="281464"/>
                    <a:pt x="372938" y="276701"/>
                  </a:cubicBezTo>
                  <a:cubicBezTo>
                    <a:pt x="376748" y="272891"/>
                    <a:pt x="382463" y="272891"/>
                    <a:pt x="385320" y="276701"/>
                  </a:cubicBezTo>
                  <a:cubicBezTo>
                    <a:pt x="387225" y="278606"/>
                    <a:pt x="388178" y="282416"/>
                    <a:pt x="388178" y="285274"/>
                  </a:cubicBezTo>
                  <a:cubicBezTo>
                    <a:pt x="387225" y="302419"/>
                    <a:pt x="387225" y="318611"/>
                    <a:pt x="387225" y="334804"/>
                  </a:cubicBezTo>
                  <a:lnTo>
                    <a:pt x="446280" y="355759"/>
                  </a:lnTo>
                  <a:lnTo>
                    <a:pt x="455805" y="350996"/>
                  </a:lnTo>
                  <a:lnTo>
                    <a:pt x="470093" y="339566"/>
                  </a:lnTo>
                  <a:cubicBezTo>
                    <a:pt x="481523" y="330041"/>
                    <a:pt x="492000" y="320516"/>
                    <a:pt x="501525" y="309086"/>
                  </a:cubicBezTo>
                  <a:cubicBezTo>
                    <a:pt x="507240" y="301466"/>
                    <a:pt x="512955" y="292894"/>
                    <a:pt x="516765" y="283369"/>
                  </a:cubicBezTo>
                  <a:cubicBezTo>
                    <a:pt x="517718" y="282416"/>
                    <a:pt x="517718" y="282416"/>
                    <a:pt x="517718" y="281464"/>
                  </a:cubicBezTo>
                  <a:cubicBezTo>
                    <a:pt x="520575" y="274796"/>
                    <a:pt x="521528" y="269081"/>
                    <a:pt x="522480" y="262414"/>
                  </a:cubicBezTo>
                  <a:cubicBezTo>
                    <a:pt x="522480" y="255746"/>
                    <a:pt x="521528" y="249079"/>
                    <a:pt x="518670" y="243364"/>
                  </a:cubicBezTo>
                  <a:cubicBezTo>
                    <a:pt x="516765" y="238601"/>
                    <a:pt x="512955" y="233839"/>
                    <a:pt x="511050" y="229076"/>
                  </a:cubicBezTo>
                  <a:cubicBezTo>
                    <a:pt x="506288" y="222409"/>
                    <a:pt x="502478" y="215741"/>
                    <a:pt x="496763" y="210979"/>
                  </a:cubicBezTo>
                  <a:cubicBezTo>
                    <a:pt x="491048" y="205264"/>
                    <a:pt x="484380" y="201454"/>
                    <a:pt x="476760" y="198596"/>
                  </a:cubicBezTo>
                  <a:cubicBezTo>
                    <a:pt x="471045" y="195739"/>
                    <a:pt x="464378" y="192881"/>
                    <a:pt x="457710" y="190024"/>
                  </a:cubicBezTo>
                  <a:cubicBezTo>
                    <a:pt x="453900" y="188119"/>
                    <a:pt x="450090" y="187166"/>
                    <a:pt x="448185" y="186214"/>
                  </a:cubicBezTo>
                  <a:cubicBezTo>
                    <a:pt x="443423" y="184309"/>
                    <a:pt x="438660" y="182404"/>
                    <a:pt x="433898" y="181451"/>
                  </a:cubicBezTo>
                  <a:cubicBezTo>
                    <a:pt x="426278" y="179546"/>
                    <a:pt x="418658" y="177641"/>
                    <a:pt x="411038" y="174784"/>
                  </a:cubicBezTo>
                  <a:lnTo>
                    <a:pt x="400560" y="171926"/>
                  </a:lnTo>
                  <a:cubicBezTo>
                    <a:pt x="395798" y="170021"/>
                    <a:pt x="391035" y="167164"/>
                    <a:pt x="387225" y="163354"/>
                  </a:cubicBezTo>
                  <a:cubicBezTo>
                    <a:pt x="384368" y="160496"/>
                    <a:pt x="383415" y="156686"/>
                    <a:pt x="385320" y="153829"/>
                  </a:cubicBezTo>
                  <a:cubicBezTo>
                    <a:pt x="387225" y="149066"/>
                    <a:pt x="391035" y="146209"/>
                    <a:pt x="395798" y="145256"/>
                  </a:cubicBezTo>
                  <a:cubicBezTo>
                    <a:pt x="400560" y="144304"/>
                    <a:pt x="406275" y="143351"/>
                    <a:pt x="411038" y="144304"/>
                  </a:cubicBezTo>
                  <a:cubicBezTo>
                    <a:pt x="416753" y="145256"/>
                    <a:pt x="422468" y="146209"/>
                    <a:pt x="428183" y="148114"/>
                  </a:cubicBezTo>
                  <a:lnTo>
                    <a:pt x="467235" y="131921"/>
                  </a:lnTo>
                  <a:lnTo>
                    <a:pt x="464378" y="123349"/>
                  </a:lnTo>
                  <a:cubicBezTo>
                    <a:pt x="461520" y="113824"/>
                    <a:pt x="459615" y="104299"/>
                    <a:pt x="459615" y="93821"/>
                  </a:cubicBezTo>
                  <a:cubicBezTo>
                    <a:pt x="459615" y="90011"/>
                    <a:pt x="462473" y="87154"/>
                    <a:pt x="465330" y="85249"/>
                  </a:cubicBezTo>
                  <a:cubicBezTo>
                    <a:pt x="468188" y="84296"/>
                    <a:pt x="471045" y="84296"/>
                    <a:pt x="473903" y="85249"/>
                  </a:cubicBezTo>
                  <a:cubicBezTo>
                    <a:pt x="476760" y="86201"/>
                    <a:pt x="479618" y="88106"/>
                    <a:pt x="480570" y="90964"/>
                  </a:cubicBezTo>
                  <a:cubicBezTo>
                    <a:pt x="482475" y="94774"/>
                    <a:pt x="483428" y="98584"/>
                    <a:pt x="484380" y="101441"/>
                  </a:cubicBezTo>
                  <a:cubicBezTo>
                    <a:pt x="485333" y="106204"/>
                    <a:pt x="487238" y="110966"/>
                    <a:pt x="490095" y="114776"/>
                  </a:cubicBezTo>
                  <a:cubicBezTo>
                    <a:pt x="492000" y="118586"/>
                    <a:pt x="494858" y="122396"/>
                    <a:pt x="496763" y="126206"/>
                  </a:cubicBezTo>
                  <a:cubicBezTo>
                    <a:pt x="498668" y="128111"/>
                    <a:pt x="500573" y="130969"/>
                    <a:pt x="501525" y="132874"/>
                  </a:cubicBezTo>
                  <a:lnTo>
                    <a:pt x="505335" y="132874"/>
                  </a:lnTo>
                  <a:lnTo>
                    <a:pt x="512003" y="133826"/>
                  </a:lnTo>
                  <a:lnTo>
                    <a:pt x="530100" y="138589"/>
                  </a:lnTo>
                  <a:lnTo>
                    <a:pt x="548198" y="144304"/>
                  </a:lnTo>
                  <a:lnTo>
                    <a:pt x="570105" y="150019"/>
                  </a:lnTo>
                  <a:cubicBezTo>
                    <a:pt x="576773" y="151924"/>
                    <a:pt x="584393" y="152876"/>
                    <a:pt x="591060" y="151924"/>
                  </a:cubicBezTo>
                  <a:lnTo>
                    <a:pt x="594870" y="148114"/>
                  </a:lnTo>
                  <a:cubicBezTo>
                    <a:pt x="596775" y="146209"/>
                    <a:pt x="597728" y="143351"/>
                    <a:pt x="598680" y="141446"/>
                  </a:cubicBezTo>
                  <a:cubicBezTo>
                    <a:pt x="598680" y="140494"/>
                    <a:pt x="599633" y="140494"/>
                    <a:pt x="599633" y="140494"/>
                  </a:cubicBezTo>
                  <a:cubicBezTo>
                    <a:pt x="600585" y="137636"/>
                    <a:pt x="601538" y="134779"/>
                    <a:pt x="601538" y="132874"/>
                  </a:cubicBezTo>
                  <a:cubicBezTo>
                    <a:pt x="602490" y="130016"/>
                    <a:pt x="602490" y="127159"/>
                    <a:pt x="602490" y="124301"/>
                  </a:cubicBezTo>
                  <a:cubicBezTo>
                    <a:pt x="602490" y="122396"/>
                    <a:pt x="602490" y="119539"/>
                    <a:pt x="601538" y="117634"/>
                  </a:cubicBezTo>
                  <a:cubicBezTo>
                    <a:pt x="601538" y="116681"/>
                    <a:pt x="600585" y="114776"/>
                    <a:pt x="599633" y="114776"/>
                  </a:cubicBezTo>
                  <a:cubicBezTo>
                    <a:pt x="598680" y="113824"/>
                    <a:pt x="596775" y="112871"/>
                    <a:pt x="595823" y="110966"/>
                  </a:cubicBezTo>
                  <a:cubicBezTo>
                    <a:pt x="594870" y="109061"/>
                    <a:pt x="592965" y="107156"/>
                    <a:pt x="591060" y="105251"/>
                  </a:cubicBezTo>
                  <a:cubicBezTo>
                    <a:pt x="589155" y="104299"/>
                    <a:pt x="587250" y="102394"/>
                    <a:pt x="585345" y="100489"/>
                  </a:cubicBezTo>
                  <a:lnTo>
                    <a:pt x="575820" y="92869"/>
                  </a:lnTo>
                  <a:lnTo>
                    <a:pt x="568200" y="87154"/>
                  </a:lnTo>
                  <a:cubicBezTo>
                    <a:pt x="564390" y="84296"/>
                    <a:pt x="560580" y="80486"/>
                    <a:pt x="558675" y="76676"/>
                  </a:cubicBezTo>
                  <a:cubicBezTo>
                    <a:pt x="556770" y="74771"/>
                    <a:pt x="555818" y="72866"/>
                    <a:pt x="554865" y="70009"/>
                  </a:cubicBezTo>
                  <a:cubicBezTo>
                    <a:pt x="553913" y="67151"/>
                    <a:pt x="553913" y="64294"/>
                    <a:pt x="555818" y="61436"/>
                  </a:cubicBezTo>
                  <a:cubicBezTo>
                    <a:pt x="559628" y="56674"/>
                    <a:pt x="565343" y="54769"/>
                    <a:pt x="571058" y="57626"/>
                  </a:cubicBezTo>
                  <a:cubicBezTo>
                    <a:pt x="582488" y="63341"/>
                    <a:pt x="592965" y="70961"/>
                    <a:pt x="602490" y="80486"/>
                  </a:cubicBezTo>
                  <a:cubicBezTo>
                    <a:pt x="603443" y="81439"/>
                    <a:pt x="604395" y="81439"/>
                    <a:pt x="605348" y="82391"/>
                  </a:cubicBezTo>
                  <a:cubicBezTo>
                    <a:pt x="606300" y="82391"/>
                    <a:pt x="606300" y="82391"/>
                    <a:pt x="607253" y="82391"/>
                  </a:cubicBezTo>
                  <a:cubicBezTo>
                    <a:pt x="612015" y="82391"/>
                    <a:pt x="617730" y="80486"/>
                    <a:pt x="619635" y="75724"/>
                  </a:cubicBezTo>
                  <a:cubicBezTo>
                    <a:pt x="620588" y="72866"/>
                    <a:pt x="622493" y="70961"/>
                    <a:pt x="623445" y="68104"/>
                  </a:cubicBezTo>
                  <a:cubicBezTo>
                    <a:pt x="623445" y="68104"/>
                    <a:pt x="623445" y="68104"/>
                    <a:pt x="623445" y="67151"/>
                  </a:cubicBezTo>
                  <a:cubicBezTo>
                    <a:pt x="624398" y="64294"/>
                    <a:pt x="624398" y="61436"/>
                    <a:pt x="624398" y="58579"/>
                  </a:cubicBezTo>
                  <a:cubicBezTo>
                    <a:pt x="624398" y="56674"/>
                    <a:pt x="623445" y="53816"/>
                    <a:pt x="621540" y="51911"/>
                  </a:cubicBezTo>
                  <a:cubicBezTo>
                    <a:pt x="619635" y="49054"/>
                    <a:pt x="617730" y="46196"/>
                    <a:pt x="614873" y="43339"/>
                  </a:cubicBezTo>
                  <a:cubicBezTo>
                    <a:pt x="610110" y="38576"/>
                    <a:pt x="606300" y="32861"/>
                    <a:pt x="604395" y="27146"/>
                  </a:cubicBezTo>
                  <a:cubicBezTo>
                    <a:pt x="603443" y="24289"/>
                    <a:pt x="603443" y="22384"/>
                    <a:pt x="604395" y="20479"/>
                  </a:cubicBezTo>
                  <a:cubicBezTo>
                    <a:pt x="605348" y="18574"/>
                    <a:pt x="607253" y="16669"/>
                    <a:pt x="609158" y="15716"/>
                  </a:cubicBezTo>
                  <a:cubicBezTo>
                    <a:pt x="612015" y="7144"/>
                    <a:pt x="612968" y="7144"/>
                    <a:pt x="614873" y="7144"/>
                  </a:cubicBezTo>
                  <a:lnTo>
                    <a:pt x="614873" y="7144"/>
                  </a:lnTo>
                  <a:lnTo>
                    <a:pt x="614873" y="7144"/>
                  </a:lnTo>
                  <a:close/>
                  <a:moveTo>
                    <a:pt x="496763" y="160496"/>
                  </a:moveTo>
                  <a:cubicBezTo>
                    <a:pt x="494858" y="160496"/>
                    <a:pt x="493905" y="161449"/>
                    <a:pt x="492000" y="162401"/>
                  </a:cubicBezTo>
                  <a:cubicBezTo>
                    <a:pt x="491048" y="163354"/>
                    <a:pt x="491048" y="164306"/>
                    <a:pt x="492000" y="166211"/>
                  </a:cubicBezTo>
                  <a:cubicBezTo>
                    <a:pt x="496763" y="170974"/>
                    <a:pt x="501525" y="174784"/>
                    <a:pt x="506288" y="178594"/>
                  </a:cubicBezTo>
                  <a:cubicBezTo>
                    <a:pt x="511050" y="182404"/>
                    <a:pt x="515813" y="184309"/>
                    <a:pt x="520575" y="187166"/>
                  </a:cubicBezTo>
                  <a:cubicBezTo>
                    <a:pt x="522480" y="188119"/>
                    <a:pt x="523433" y="189071"/>
                    <a:pt x="525338" y="188119"/>
                  </a:cubicBezTo>
                  <a:cubicBezTo>
                    <a:pt x="531053" y="188119"/>
                    <a:pt x="536768" y="189071"/>
                    <a:pt x="542483" y="189071"/>
                  </a:cubicBezTo>
                  <a:cubicBezTo>
                    <a:pt x="544388" y="189071"/>
                    <a:pt x="546293" y="189071"/>
                    <a:pt x="547245" y="189071"/>
                  </a:cubicBezTo>
                  <a:cubicBezTo>
                    <a:pt x="547245" y="189071"/>
                    <a:pt x="547245" y="190024"/>
                    <a:pt x="547245" y="190024"/>
                  </a:cubicBezTo>
                  <a:cubicBezTo>
                    <a:pt x="550103" y="190976"/>
                    <a:pt x="552960" y="192881"/>
                    <a:pt x="554865" y="195739"/>
                  </a:cubicBezTo>
                  <a:cubicBezTo>
                    <a:pt x="555818" y="196691"/>
                    <a:pt x="556770" y="197644"/>
                    <a:pt x="555818" y="198596"/>
                  </a:cubicBezTo>
                  <a:cubicBezTo>
                    <a:pt x="555818" y="199549"/>
                    <a:pt x="553913" y="201454"/>
                    <a:pt x="553913" y="203359"/>
                  </a:cubicBezTo>
                  <a:cubicBezTo>
                    <a:pt x="553913" y="203359"/>
                    <a:pt x="553913" y="204311"/>
                    <a:pt x="553913" y="204311"/>
                  </a:cubicBezTo>
                  <a:cubicBezTo>
                    <a:pt x="552960" y="207169"/>
                    <a:pt x="551055" y="209074"/>
                    <a:pt x="550103" y="211931"/>
                  </a:cubicBezTo>
                  <a:cubicBezTo>
                    <a:pt x="549150" y="213836"/>
                    <a:pt x="549150" y="215741"/>
                    <a:pt x="548198" y="217646"/>
                  </a:cubicBezTo>
                  <a:lnTo>
                    <a:pt x="548198" y="221456"/>
                  </a:lnTo>
                  <a:cubicBezTo>
                    <a:pt x="549150" y="224314"/>
                    <a:pt x="550103" y="228124"/>
                    <a:pt x="551055" y="230981"/>
                  </a:cubicBezTo>
                  <a:cubicBezTo>
                    <a:pt x="552960" y="239554"/>
                    <a:pt x="553913" y="249079"/>
                    <a:pt x="552960" y="258604"/>
                  </a:cubicBezTo>
                  <a:lnTo>
                    <a:pt x="552960" y="264319"/>
                  </a:lnTo>
                  <a:cubicBezTo>
                    <a:pt x="558675" y="262414"/>
                    <a:pt x="564390" y="260509"/>
                    <a:pt x="570105" y="258604"/>
                  </a:cubicBezTo>
                  <a:cubicBezTo>
                    <a:pt x="572963" y="256699"/>
                    <a:pt x="575820" y="254794"/>
                    <a:pt x="579630" y="253841"/>
                  </a:cubicBezTo>
                  <a:cubicBezTo>
                    <a:pt x="582488" y="252889"/>
                    <a:pt x="584393" y="252889"/>
                    <a:pt x="587250" y="253841"/>
                  </a:cubicBezTo>
                  <a:cubicBezTo>
                    <a:pt x="591060" y="254794"/>
                    <a:pt x="593918" y="258604"/>
                    <a:pt x="592965" y="263366"/>
                  </a:cubicBezTo>
                  <a:cubicBezTo>
                    <a:pt x="592965" y="265271"/>
                    <a:pt x="592013" y="267176"/>
                    <a:pt x="592013" y="269081"/>
                  </a:cubicBezTo>
                  <a:cubicBezTo>
                    <a:pt x="591060" y="270034"/>
                    <a:pt x="591060" y="270986"/>
                    <a:pt x="590108" y="271939"/>
                  </a:cubicBezTo>
                  <a:cubicBezTo>
                    <a:pt x="588203" y="274796"/>
                    <a:pt x="586298" y="276701"/>
                    <a:pt x="583440" y="278606"/>
                  </a:cubicBezTo>
                  <a:cubicBezTo>
                    <a:pt x="577725" y="282416"/>
                    <a:pt x="572010" y="286226"/>
                    <a:pt x="566295" y="290036"/>
                  </a:cubicBezTo>
                  <a:cubicBezTo>
                    <a:pt x="560580" y="293846"/>
                    <a:pt x="554865" y="297656"/>
                    <a:pt x="549150" y="302419"/>
                  </a:cubicBezTo>
                  <a:cubicBezTo>
                    <a:pt x="538673" y="310039"/>
                    <a:pt x="529148" y="319564"/>
                    <a:pt x="520575" y="328136"/>
                  </a:cubicBezTo>
                  <a:cubicBezTo>
                    <a:pt x="514860" y="333851"/>
                    <a:pt x="509145" y="340519"/>
                    <a:pt x="502478" y="346234"/>
                  </a:cubicBezTo>
                  <a:lnTo>
                    <a:pt x="494858" y="353854"/>
                  </a:lnTo>
                  <a:lnTo>
                    <a:pt x="495810" y="353854"/>
                  </a:lnTo>
                  <a:cubicBezTo>
                    <a:pt x="518670" y="350044"/>
                    <a:pt x="541530" y="345281"/>
                    <a:pt x="562485" y="337661"/>
                  </a:cubicBezTo>
                  <a:cubicBezTo>
                    <a:pt x="571058" y="334804"/>
                    <a:pt x="577725" y="330994"/>
                    <a:pt x="585345" y="327184"/>
                  </a:cubicBezTo>
                  <a:cubicBezTo>
                    <a:pt x="593918" y="321469"/>
                    <a:pt x="603443" y="315754"/>
                    <a:pt x="610110" y="308134"/>
                  </a:cubicBezTo>
                  <a:cubicBezTo>
                    <a:pt x="615825" y="302419"/>
                    <a:pt x="620588" y="295751"/>
                    <a:pt x="624398" y="289084"/>
                  </a:cubicBezTo>
                  <a:cubicBezTo>
                    <a:pt x="625350" y="287179"/>
                    <a:pt x="626303" y="284321"/>
                    <a:pt x="628208" y="282416"/>
                  </a:cubicBezTo>
                  <a:cubicBezTo>
                    <a:pt x="631065" y="274796"/>
                    <a:pt x="632018" y="266224"/>
                    <a:pt x="632970" y="257651"/>
                  </a:cubicBezTo>
                  <a:cubicBezTo>
                    <a:pt x="632970" y="241459"/>
                    <a:pt x="628208" y="226219"/>
                    <a:pt x="618683" y="212884"/>
                  </a:cubicBezTo>
                  <a:cubicBezTo>
                    <a:pt x="612015" y="204311"/>
                    <a:pt x="604395" y="196691"/>
                    <a:pt x="595823" y="190976"/>
                  </a:cubicBezTo>
                  <a:cubicBezTo>
                    <a:pt x="586298" y="185261"/>
                    <a:pt x="575820" y="179546"/>
                    <a:pt x="565343" y="175736"/>
                  </a:cubicBezTo>
                  <a:cubicBezTo>
                    <a:pt x="562485" y="174784"/>
                    <a:pt x="558675" y="173831"/>
                    <a:pt x="555818" y="171926"/>
                  </a:cubicBezTo>
                  <a:cubicBezTo>
                    <a:pt x="546293" y="169069"/>
                    <a:pt x="537720" y="166211"/>
                    <a:pt x="528195" y="163354"/>
                  </a:cubicBezTo>
                  <a:cubicBezTo>
                    <a:pt x="526290" y="163354"/>
                    <a:pt x="524385" y="162401"/>
                    <a:pt x="523433" y="162401"/>
                  </a:cubicBezTo>
                  <a:cubicBezTo>
                    <a:pt x="521528" y="162401"/>
                    <a:pt x="520575" y="162401"/>
                    <a:pt x="518670" y="161449"/>
                  </a:cubicBezTo>
                  <a:cubicBezTo>
                    <a:pt x="517718" y="161449"/>
                    <a:pt x="515813" y="161449"/>
                    <a:pt x="514860" y="161449"/>
                  </a:cubicBezTo>
                  <a:cubicBezTo>
                    <a:pt x="511050" y="161449"/>
                    <a:pt x="507240" y="160496"/>
                    <a:pt x="502478" y="159544"/>
                  </a:cubicBezTo>
                  <a:cubicBezTo>
                    <a:pt x="500573" y="159544"/>
                    <a:pt x="498668" y="160496"/>
                    <a:pt x="496763" y="160496"/>
                  </a:cubicBezTo>
                  <a:lnTo>
                    <a:pt x="496763" y="160496"/>
                  </a:lnTo>
                  <a:close/>
                  <a:moveTo>
                    <a:pt x="273878" y="309086"/>
                  </a:moveTo>
                  <a:cubicBezTo>
                    <a:pt x="271973" y="318611"/>
                    <a:pt x="271973" y="328136"/>
                    <a:pt x="272925" y="336709"/>
                  </a:cubicBezTo>
                  <a:cubicBezTo>
                    <a:pt x="274830" y="348139"/>
                    <a:pt x="280545" y="358616"/>
                    <a:pt x="289118" y="367189"/>
                  </a:cubicBezTo>
                  <a:cubicBezTo>
                    <a:pt x="291023" y="369094"/>
                    <a:pt x="293880" y="371951"/>
                    <a:pt x="296738" y="373856"/>
                  </a:cubicBezTo>
                  <a:cubicBezTo>
                    <a:pt x="298643" y="374809"/>
                    <a:pt x="301500" y="375761"/>
                    <a:pt x="303405" y="376714"/>
                  </a:cubicBezTo>
                  <a:cubicBezTo>
                    <a:pt x="304358" y="376714"/>
                    <a:pt x="306263" y="377666"/>
                    <a:pt x="307215" y="378619"/>
                  </a:cubicBezTo>
                  <a:cubicBezTo>
                    <a:pt x="308168" y="378619"/>
                    <a:pt x="308168" y="379571"/>
                    <a:pt x="309120" y="379571"/>
                  </a:cubicBezTo>
                  <a:lnTo>
                    <a:pt x="312930" y="379571"/>
                  </a:lnTo>
                  <a:cubicBezTo>
                    <a:pt x="312930" y="375761"/>
                    <a:pt x="312930" y="372904"/>
                    <a:pt x="311025" y="369094"/>
                  </a:cubicBezTo>
                  <a:cubicBezTo>
                    <a:pt x="308168" y="364331"/>
                    <a:pt x="306263" y="359569"/>
                    <a:pt x="306263" y="353854"/>
                  </a:cubicBezTo>
                  <a:cubicBezTo>
                    <a:pt x="306263" y="352901"/>
                    <a:pt x="306263" y="350996"/>
                    <a:pt x="306263" y="350044"/>
                  </a:cubicBezTo>
                  <a:cubicBezTo>
                    <a:pt x="307215" y="348139"/>
                    <a:pt x="309120" y="347186"/>
                    <a:pt x="311025" y="346234"/>
                  </a:cubicBezTo>
                  <a:cubicBezTo>
                    <a:pt x="313883" y="345281"/>
                    <a:pt x="317693" y="345281"/>
                    <a:pt x="321503" y="346234"/>
                  </a:cubicBezTo>
                  <a:cubicBezTo>
                    <a:pt x="322455" y="346234"/>
                    <a:pt x="323408" y="347186"/>
                    <a:pt x="324360" y="347186"/>
                  </a:cubicBezTo>
                  <a:cubicBezTo>
                    <a:pt x="328170" y="349091"/>
                    <a:pt x="331980" y="351949"/>
                    <a:pt x="335790" y="355759"/>
                  </a:cubicBezTo>
                  <a:cubicBezTo>
                    <a:pt x="339600" y="359569"/>
                    <a:pt x="343410" y="362426"/>
                    <a:pt x="346268" y="367189"/>
                  </a:cubicBezTo>
                  <a:cubicBezTo>
                    <a:pt x="349125" y="370999"/>
                    <a:pt x="351030" y="374809"/>
                    <a:pt x="353888" y="378619"/>
                  </a:cubicBezTo>
                  <a:lnTo>
                    <a:pt x="356745" y="382429"/>
                  </a:lnTo>
                  <a:cubicBezTo>
                    <a:pt x="370080" y="389096"/>
                    <a:pt x="384368" y="393859"/>
                    <a:pt x="398655" y="396716"/>
                  </a:cubicBezTo>
                  <a:lnTo>
                    <a:pt x="409133" y="398621"/>
                  </a:lnTo>
                  <a:lnTo>
                    <a:pt x="415800" y="399574"/>
                  </a:lnTo>
                  <a:cubicBezTo>
                    <a:pt x="415800" y="396716"/>
                    <a:pt x="415800" y="392906"/>
                    <a:pt x="414848" y="390049"/>
                  </a:cubicBezTo>
                  <a:cubicBezTo>
                    <a:pt x="413895" y="386239"/>
                    <a:pt x="412943" y="382429"/>
                    <a:pt x="410085" y="378619"/>
                  </a:cubicBezTo>
                  <a:cubicBezTo>
                    <a:pt x="407228" y="373856"/>
                    <a:pt x="402465" y="370046"/>
                    <a:pt x="398655" y="366236"/>
                  </a:cubicBezTo>
                  <a:cubicBezTo>
                    <a:pt x="392940" y="361474"/>
                    <a:pt x="387225" y="356711"/>
                    <a:pt x="380558" y="353854"/>
                  </a:cubicBezTo>
                  <a:cubicBezTo>
                    <a:pt x="369128" y="347186"/>
                    <a:pt x="356745" y="341471"/>
                    <a:pt x="343410" y="334804"/>
                  </a:cubicBezTo>
                  <a:lnTo>
                    <a:pt x="335790" y="331946"/>
                  </a:lnTo>
                  <a:lnTo>
                    <a:pt x="330075" y="329089"/>
                  </a:lnTo>
                  <a:lnTo>
                    <a:pt x="317693" y="324326"/>
                  </a:lnTo>
                  <a:lnTo>
                    <a:pt x="289118" y="313849"/>
                  </a:lnTo>
                  <a:lnTo>
                    <a:pt x="273878" y="309086"/>
                  </a:lnTo>
                  <a:lnTo>
                    <a:pt x="273878" y="309086"/>
                  </a:lnTo>
                  <a:lnTo>
                    <a:pt x="273878" y="30908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256"/>
              <a:endParaRPr lang="en-US" sz="1400">
                <a:solidFill>
                  <a:prstClr val="black"/>
                </a:solidFill>
              </a:endParaRPr>
            </a:p>
          </p:txBody>
        </p:sp>
        <p:sp>
          <p:nvSpPr>
            <p:cNvPr id="78" name="Freeform: Shape 77"/>
            <p:cNvSpPr/>
            <p:nvPr/>
          </p:nvSpPr>
          <p:spPr>
            <a:xfrm>
              <a:off x="2171914" y="3208066"/>
              <a:ext cx="1514475" cy="1066800"/>
            </a:xfrm>
            <a:custGeom>
              <a:avLst/>
              <a:gdLst>
                <a:gd name="connsiteX0" fmla="*/ 493951 w 1514475"/>
                <a:gd name="connsiteY0" fmla="*/ 10001 h 1066800"/>
                <a:gd name="connsiteX1" fmla="*/ 500619 w 1514475"/>
                <a:gd name="connsiteY1" fmla="*/ 10001 h 1066800"/>
                <a:gd name="connsiteX2" fmla="*/ 505381 w 1514475"/>
                <a:gd name="connsiteY2" fmla="*/ 12859 h 1066800"/>
                <a:gd name="connsiteX3" fmla="*/ 511096 w 1514475"/>
                <a:gd name="connsiteY3" fmla="*/ 17621 h 1066800"/>
                <a:gd name="connsiteX4" fmla="*/ 524431 w 1514475"/>
                <a:gd name="connsiteY4" fmla="*/ 26194 h 1066800"/>
                <a:gd name="connsiteX5" fmla="*/ 526336 w 1514475"/>
                <a:gd name="connsiteY5" fmla="*/ 25241 h 1066800"/>
                <a:gd name="connsiteX6" fmla="*/ 527289 w 1514475"/>
                <a:gd name="connsiteY6" fmla="*/ 24289 h 1066800"/>
                <a:gd name="connsiteX7" fmla="*/ 529194 w 1514475"/>
                <a:gd name="connsiteY7" fmla="*/ 20479 h 1066800"/>
                <a:gd name="connsiteX8" fmla="*/ 541576 w 1514475"/>
                <a:gd name="connsiteY8" fmla="*/ 8096 h 1066800"/>
                <a:gd name="connsiteX9" fmla="*/ 549196 w 1514475"/>
                <a:gd name="connsiteY9" fmla="*/ 7144 h 1066800"/>
                <a:gd name="connsiteX10" fmla="*/ 551101 w 1514475"/>
                <a:gd name="connsiteY10" fmla="*/ 7144 h 1066800"/>
                <a:gd name="connsiteX11" fmla="*/ 557769 w 1514475"/>
                <a:gd name="connsiteY11" fmla="*/ 11906 h 1066800"/>
                <a:gd name="connsiteX12" fmla="*/ 559674 w 1514475"/>
                <a:gd name="connsiteY12" fmla="*/ 15716 h 1066800"/>
                <a:gd name="connsiteX13" fmla="*/ 558721 w 1514475"/>
                <a:gd name="connsiteY13" fmla="*/ 25241 h 1066800"/>
                <a:gd name="connsiteX14" fmla="*/ 553959 w 1514475"/>
                <a:gd name="connsiteY14" fmla="*/ 42386 h 1066800"/>
                <a:gd name="connsiteX15" fmla="*/ 553006 w 1514475"/>
                <a:gd name="connsiteY15" fmla="*/ 44291 h 1066800"/>
                <a:gd name="connsiteX16" fmla="*/ 551101 w 1514475"/>
                <a:gd name="connsiteY16" fmla="*/ 52864 h 1066800"/>
                <a:gd name="connsiteX17" fmla="*/ 538719 w 1514475"/>
                <a:gd name="connsiteY17" fmla="*/ 75724 h 1066800"/>
                <a:gd name="connsiteX18" fmla="*/ 528242 w 1514475"/>
                <a:gd name="connsiteY18" fmla="*/ 98584 h 1066800"/>
                <a:gd name="connsiteX19" fmla="*/ 527289 w 1514475"/>
                <a:gd name="connsiteY19" fmla="*/ 107156 h 1066800"/>
                <a:gd name="connsiteX20" fmla="*/ 526336 w 1514475"/>
                <a:gd name="connsiteY20" fmla="*/ 116681 h 1066800"/>
                <a:gd name="connsiteX21" fmla="*/ 527289 w 1514475"/>
                <a:gd name="connsiteY21" fmla="*/ 135731 h 1066800"/>
                <a:gd name="connsiteX22" fmla="*/ 527289 w 1514475"/>
                <a:gd name="connsiteY22" fmla="*/ 136684 h 1066800"/>
                <a:gd name="connsiteX23" fmla="*/ 527289 w 1514475"/>
                <a:gd name="connsiteY23" fmla="*/ 149066 h 1066800"/>
                <a:gd name="connsiteX24" fmla="*/ 526336 w 1514475"/>
                <a:gd name="connsiteY24" fmla="*/ 153829 h 1066800"/>
                <a:gd name="connsiteX25" fmla="*/ 524431 w 1514475"/>
                <a:gd name="connsiteY25" fmla="*/ 163354 h 1066800"/>
                <a:gd name="connsiteX26" fmla="*/ 523479 w 1514475"/>
                <a:gd name="connsiteY26" fmla="*/ 167164 h 1066800"/>
                <a:gd name="connsiteX27" fmla="*/ 529194 w 1514475"/>
                <a:gd name="connsiteY27" fmla="*/ 172879 h 1066800"/>
                <a:gd name="connsiteX28" fmla="*/ 533956 w 1514475"/>
                <a:gd name="connsiteY28" fmla="*/ 177641 h 1066800"/>
                <a:gd name="connsiteX29" fmla="*/ 540624 w 1514475"/>
                <a:gd name="connsiteY29" fmla="*/ 183356 h 1066800"/>
                <a:gd name="connsiteX30" fmla="*/ 549196 w 1514475"/>
                <a:gd name="connsiteY30" fmla="*/ 189071 h 1066800"/>
                <a:gd name="connsiteX31" fmla="*/ 553959 w 1514475"/>
                <a:gd name="connsiteY31" fmla="*/ 190976 h 1066800"/>
                <a:gd name="connsiteX32" fmla="*/ 560626 w 1514475"/>
                <a:gd name="connsiteY32" fmla="*/ 190976 h 1066800"/>
                <a:gd name="connsiteX33" fmla="*/ 570151 w 1514475"/>
                <a:gd name="connsiteY33" fmla="*/ 188119 h 1066800"/>
                <a:gd name="connsiteX34" fmla="*/ 579676 w 1514475"/>
                <a:gd name="connsiteY34" fmla="*/ 184309 h 1066800"/>
                <a:gd name="connsiteX35" fmla="*/ 582534 w 1514475"/>
                <a:gd name="connsiteY35" fmla="*/ 183356 h 1066800"/>
                <a:gd name="connsiteX36" fmla="*/ 586344 w 1514475"/>
                <a:gd name="connsiteY36" fmla="*/ 180499 h 1066800"/>
                <a:gd name="connsiteX37" fmla="*/ 590154 w 1514475"/>
                <a:gd name="connsiteY37" fmla="*/ 177641 h 1066800"/>
                <a:gd name="connsiteX38" fmla="*/ 595869 w 1514475"/>
                <a:gd name="connsiteY38" fmla="*/ 172879 h 1066800"/>
                <a:gd name="connsiteX39" fmla="*/ 600631 w 1514475"/>
                <a:gd name="connsiteY39" fmla="*/ 168116 h 1066800"/>
                <a:gd name="connsiteX40" fmla="*/ 604442 w 1514475"/>
                <a:gd name="connsiteY40" fmla="*/ 164306 h 1066800"/>
                <a:gd name="connsiteX41" fmla="*/ 611109 w 1514475"/>
                <a:gd name="connsiteY41" fmla="*/ 155734 h 1066800"/>
                <a:gd name="connsiteX42" fmla="*/ 622539 w 1514475"/>
                <a:gd name="connsiteY42" fmla="*/ 131921 h 1066800"/>
                <a:gd name="connsiteX43" fmla="*/ 624444 w 1514475"/>
                <a:gd name="connsiteY43" fmla="*/ 127159 h 1066800"/>
                <a:gd name="connsiteX44" fmla="*/ 625396 w 1514475"/>
                <a:gd name="connsiteY44" fmla="*/ 121444 h 1066800"/>
                <a:gd name="connsiteX45" fmla="*/ 629206 w 1514475"/>
                <a:gd name="connsiteY45" fmla="*/ 103346 h 1066800"/>
                <a:gd name="connsiteX46" fmla="*/ 633017 w 1514475"/>
                <a:gd name="connsiteY46" fmla="*/ 96679 h 1066800"/>
                <a:gd name="connsiteX47" fmla="*/ 634921 w 1514475"/>
                <a:gd name="connsiteY47" fmla="*/ 92869 h 1066800"/>
                <a:gd name="connsiteX48" fmla="*/ 639684 w 1514475"/>
                <a:gd name="connsiteY48" fmla="*/ 87154 h 1066800"/>
                <a:gd name="connsiteX49" fmla="*/ 644446 w 1514475"/>
                <a:gd name="connsiteY49" fmla="*/ 82391 h 1066800"/>
                <a:gd name="connsiteX50" fmla="*/ 650161 w 1514475"/>
                <a:gd name="connsiteY50" fmla="*/ 83344 h 1066800"/>
                <a:gd name="connsiteX51" fmla="*/ 652067 w 1514475"/>
                <a:gd name="connsiteY51" fmla="*/ 83344 h 1066800"/>
                <a:gd name="connsiteX52" fmla="*/ 653971 w 1514475"/>
                <a:gd name="connsiteY52" fmla="*/ 84296 h 1066800"/>
                <a:gd name="connsiteX53" fmla="*/ 655876 w 1514475"/>
                <a:gd name="connsiteY53" fmla="*/ 86201 h 1066800"/>
                <a:gd name="connsiteX54" fmla="*/ 657781 w 1514475"/>
                <a:gd name="connsiteY54" fmla="*/ 89059 h 1066800"/>
                <a:gd name="connsiteX55" fmla="*/ 658734 w 1514475"/>
                <a:gd name="connsiteY55" fmla="*/ 90964 h 1066800"/>
                <a:gd name="connsiteX56" fmla="*/ 657781 w 1514475"/>
                <a:gd name="connsiteY56" fmla="*/ 97631 h 1066800"/>
                <a:gd name="connsiteX57" fmla="*/ 653019 w 1514475"/>
                <a:gd name="connsiteY57" fmla="*/ 125254 h 1066800"/>
                <a:gd name="connsiteX58" fmla="*/ 650161 w 1514475"/>
                <a:gd name="connsiteY58" fmla="*/ 135731 h 1066800"/>
                <a:gd name="connsiteX59" fmla="*/ 651114 w 1514475"/>
                <a:gd name="connsiteY59" fmla="*/ 145256 h 1066800"/>
                <a:gd name="connsiteX60" fmla="*/ 653019 w 1514475"/>
                <a:gd name="connsiteY60" fmla="*/ 148114 h 1066800"/>
                <a:gd name="connsiteX61" fmla="*/ 656829 w 1514475"/>
                <a:gd name="connsiteY61" fmla="*/ 150019 h 1066800"/>
                <a:gd name="connsiteX62" fmla="*/ 661592 w 1514475"/>
                <a:gd name="connsiteY62" fmla="*/ 150019 h 1066800"/>
                <a:gd name="connsiteX63" fmla="*/ 669211 w 1514475"/>
                <a:gd name="connsiteY63" fmla="*/ 149066 h 1066800"/>
                <a:gd name="connsiteX64" fmla="*/ 677784 w 1514475"/>
                <a:gd name="connsiteY64" fmla="*/ 145256 h 1066800"/>
                <a:gd name="connsiteX65" fmla="*/ 695881 w 1514475"/>
                <a:gd name="connsiteY65" fmla="*/ 134779 h 1066800"/>
                <a:gd name="connsiteX66" fmla="*/ 711121 w 1514475"/>
                <a:gd name="connsiteY66" fmla="*/ 126206 h 1066800"/>
                <a:gd name="connsiteX67" fmla="*/ 714931 w 1514475"/>
                <a:gd name="connsiteY67" fmla="*/ 125254 h 1066800"/>
                <a:gd name="connsiteX68" fmla="*/ 717789 w 1514475"/>
                <a:gd name="connsiteY68" fmla="*/ 127159 h 1066800"/>
                <a:gd name="connsiteX69" fmla="*/ 719694 w 1514475"/>
                <a:gd name="connsiteY69" fmla="*/ 129064 h 1066800"/>
                <a:gd name="connsiteX70" fmla="*/ 720646 w 1514475"/>
                <a:gd name="connsiteY70" fmla="*/ 133826 h 1066800"/>
                <a:gd name="connsiteX71" fmla="*/ 719694 w 1514475"/>
                <a:gd name="connsiteY71" fmla="*/ 138589 h 1066800"/>
                <a:gd name="connsiteX72" fmla="*/ 719694 w 1514475"/>
                <a:gd name="connsiteY72" fmla="*/ 139541 h 1066800"/>
                <a:gd name="connsiteX73" fmla="*/ 718742 w 1514475"/>
                <a:gd name="connsiteY73" fmla="*/ 144304 h 1066800"/>
                <a:gd name="connsiteX74" fmla="*/ 718742 w 1514475"/>
                <a:gd name="connsiteY74" fmla="*/ 145256 h 1066800"/>
                <a:gd name="connsiteX75" fmla="*/ 718742 w 1514475"/>
                <a:gd name="connsiteY75" fmla="*/ 148114 h 1066800"/>
                <a:gd name="connsiteX76" fmla="*/ 715884 w 1514475"/>
                <a:gd name="connsiteY76" fmla="*/ 150971 h 1066800"/>
                <a:gd name="connsiteX77" fmla="*/ 713026 w 1514475"/>
                <a:gd name="connsiteY77" fmla="*/ 155734 h 1066800"/>
                <a:gd name="connsiteX78" fmla="*/ 709217 w 1514475"/>
                <a:gd name="connsiteY78" fmla="*/ 159544 h 1066800"/>
                <a:gd name="connsiteX79" fmla="*/ 702549 w 1514475"/>
                <a:gd name="connsiteY79" fmla="*/ 165259 h 1066800"/>
                <a:gd name="connsiteX80" fmla="*/ 692071 w 1514475"/>
                <a:gd name="connsiteY80" fmla="*/ 171926 h 1066800"/>
                <a:gd name="connsiteX81" fmla="*/ 680642 w 1514475"/>
                <a:gd name="connsiteY81" fmla="*/ 175736 h 1066800"/>
                <a:gd name="connsiteX82" fmla="*/ 676831 w 1514475"/>
                <a:gd name="connsiteY82" fmla="*/ 176689 h 1066800"/>
                <a:gd name="connsiteX83" fmla="*/ 668259 w 1514475"/>
                <a:gd name="connsiteY83" fmla="*/ 177641 h 1066800"/>
                <a:gd name="connsiteX84" fmla="*/ 657781 w 1514475"/>
                <a:gd name="connsiteY84" fmla="*/ 179546 h 1066800"/>
                <a:gd name="connsiteX85" fmla="*/ 648256 w 1514475"/>
                <a:gd name="connsiteY85" fmla="*/ 181451 h 1066800"/>
                <a:gd name="connsiteX86" fmla="*/ 640636 w 1514475"/>
                <a:gd name="connsiteY86" fmla="*/ 184309 h 1066800"/>
                <a:gd name="connsiteX87" fmla="*/ 633017 w 1514475"/>
                <a:gd name="connsiteY87" fmla="*/ 186214 h 1066800"/>
                <a:gd name="connsiteX88" fmla="*/ 625396 w 1514475"/>
                <a:gd name="connsiteY88" fmla="*/ 189071 h 1066800"/>
                <a:gd name="connsiteX89" fmla="*/ 601584 w 1514475"/>
                <a:gd name="connsiteY89" fmla="*/ 201454 h 1066800"/>
                <a:gd name="connsiteX90" fmla="*/ 580629 w 1514475"/>
                <a:gd name="connsiteY90" fmla="*/ 225266 h 1066800"/>
                <a:gd name="connsiteX91" fmla="*/ 577771 w 1514475"/>
                <a:gd name="connsiteY91" fmla="*/ 232886 h 1066800"/>
                <a:gd name="connsiteX92" fmla="*/ 575867 w 1514475"/>
                <a:gd name="connsiteY92" fmla="*/ 241459 h 1066800"/>
                <a:gd name="connsiteX93" fmla="*/ 575867 w 1514475"/>
                <a:gd name="connsiteY93" fmla="*/ 255746 h 1066800"/>
                <a:gd name="connsiteX94" fmla="*/ 575867 w 1514475"/>
                <a:gd name="connsiteY94" fmla="*/ 270034 h 1066800"/>
                <a:gd name="connsiteX95" fmla="*/ 574914 w 1514475"/>
                <a:gd name="connsiteY95" fmla="*/ 275749 h 1066800"/>
                <a:gd name="connsiteX96" fmla="*/ 573009 w 1514475"/>
                <a:gd name="connsiteY96" fmla="*/ 287179 h 1066800"/>
                <a:gd name="connsiteX97" fmla="*/ 572056 w 1514475"/>
                <a:gd name="connsiteY97" fmla="*/ 290036 h 1066800"/>
                <a:gd name="connsiteX98" fmla="*/ 551101 w 1514475"/>
                <a:gd name="connsiteY98" fmla="*/ 328136 h 1066800"/>
                <a:gd name="connsiteX99" fmla="*/ 540624 w 1514475"/>
                <a:gd name="connsiteY99" fmla="*/ 338614 h 1066800"/>
                <a:gd name="connsiteX100" fmla="*/ 530146 w 1514475"/>
                <a:gd name="connsiteY100" fmla="*/ 348139 h 1066800"/>
                <a:gd name="connsiteX101" fmla="*/ 497761 w 1514475"/>
                <a:gd name="connsiteY101" fmla="*/ 368141 h 1066800"/>
                <a:gd name="connsiteX102" fmla="*/ 475854 w 1514475"/>
                <a:gd name="connsiteY102" fmla="*/ 377666 h 1066800"/>
                <a:gd name="connsiteX103" fmla="*/ 399654 w 1514475"/>
                <a:gd name="connsiteY103" fmla="*/ 425291 h 1066800"/>
                <a:gd name="connsiteX104" fmla="*/ 397749 w 1514475"/>
                <a:gd name="connsiteY104" fmla="*/ 423386 h 1066800"/>
                <a:gd name="connsiteX105" fmla="*/ 398701 w 1514475"/>
                <a:gd name="connsiteY105" fmla="*/ 431006 h 1066800"/>
                <a:gd name="connsiteX106" fmla="*/ 458709 w 1514475"/>
                <a:gd name="connsiteY106" fmla="*/ 544354 h 1066800"/>
                <a:gd name="connsiteX107" fmla="*/ 556817 w 1514475"/>
                <a:gd name="connsiteY107" fmla="*/ 634841 h 1066800"/>
                <a:gd name="connsiteX108" fmla="*/ 643494 w 1514475"/>
                <a:gd name="connsiteY108" fmla="*/ 680561 h 1066800"/>
                <a:gd name="connsiteX109" fmla="*/ 759699 w 1514475"/>
                <a:gd name="connsiteY109" fmla="*/ 696754 h 1066800"/>
                <a:gd name="connsiteX110" fmla="*/ 796846 w 1514475"/>
                <a:gd name="connsiteY110" fmla="*/ 696754 h 1066800"/>
                <a:gd name="connsiteX111" fmla="*/ 865426 w 1514475"/>
                <a:gd name="connsiteY111" fmla="*/ 692944 h 1066800"/>
                <a:gd name="connsiteX112" fmla="*/ 969249 w 1514475"/>
                <a:gd name="connsiteY112" fmla="*/ 687229 h 1066800"/>
                <a:gd name="connsiteX113" fmla="*/ 1017826 w 1514475"/>
                <a:gd name="connsiteY113" fmla="*/ 683419 h 1066800"/>
                <a:gd name="connsiteX114" fmla="*/ 1056879 w 1514475"/>
                <a:gd name="connsiteY114" fmla="*/ 621506 h 1066800"/>
                <a:gd name="connsiteX115" fmla="*/ 1080692 w 1514475"/>
                <a:gd name="connsiteY115" fmla="*/ 575786 h 1066800"/>
                <a:gd name="connsiteX116" fmla="*/ 1150224 w 1514475"/>
                <a:gd name="connsiteY116" fmla="*/ 541496 h 1066800"/>
                <a:gd name="connsiteX117" fmla="*/ 1137842 w 1514475"/>
                <a:gd name="connsiteY117" fmla="*/ 570071 h 1066800"/>
                <a:gd name="connsiteX118" fmla="*/ 1109267 w 1514475"/>
                <a:gd name="connsiteY118" fmla="*/ 626269 h 1066800"/>
                <a:gd name="connsiteX119" fmla="*/ 1106409 w 1514475"/>
                <a:gd name="connsiteY119" fmla="*/ 642461 h 1066800"/>
                <a:gd name="connsiteX120" fmla="*/ 1108314 w 1514475"/>
                <a:gd name="connsiteY120" fmla="*/ 715804 h 1066800"/>
                <a:gd name="connsiteX121" fmla="*/ 1118792 w 1514475"/>
                <a:gd name="connsiteY121" fmla="*/ 787241 h 1066800"/>
                <a:gd name="connsiteX122" fmla="*/ 1144509 w 1514475"/>
                <a:gd name="connsiteY122" fmla="*/ 866299 h 1066800"/>
                <a:gd name="connsiteX123" fmla="*/ 1234996 w 1514475"/>
                <a:gd name="connsiteY123" fmla="*/ 875824 h 1066800"/>
                <a:gd name="connsiteX124" fmla="*/ 1274049 w 1514475"/>
                <a:gd name="connsiteY124" fmla="*/ 894874 h 1066800"/>
                <a:gd name="connsiteX125" fmla="*/ 1320721 w 1514475"/>
                <a:gd name="connsiteY125" fmla="*/ 927259 h 1066800"/>
                <a:gd name="connsiteX126" fmla="*/ 1432164 w 1514475"/>
                <a:gd name="connsiteY126" fmla="*/ 958691 h 1066800"/>
                <a:gd name="connsiteX127" fmla="*/ 1458834 w 1514475"/>
                <a:gd name="connsiteY127" fmla="*/ 959644 h 1066800"/>
                <a:gd name="connsiteX128" fmla="*/ 1507411 w 1514475"/>
                <a:gd name="connsiteY128" fmla="*/ 989171 h 1066800"/>
                <a:gd name="connsiteX129" fmla="*/ 1485504 w 1514475"/>
                <a:gd name="connsiteY129" fmla="*/ 998696 h 1066800"/>
                <a:gd name="connsiteX130" fmla="*/ 1465501 w 1514475"/>
                <a:gd name="connsiteY130" fmla="*/ 1004411 h 1066800"/>
                <a:gd name="connsiteX131" fmla="*/ 1474074 w 1514475"/>
                <a:gd name="connsiteY131" fmla="*/ 1019651 h 1066800"/>
                <a:gd name="connsiteX132" fmla="*/ 1471217 w 1514475"/>
                <a:gd name="connsiteY132" fmla="*/ 1041559 h 1066800"/>
                <a:gd name="connsiteX133" fmla="*/ 1452167 w 1514475"/>
                <a:gd name="connsiteY133" fmla="*/ 1047274 h 1066800"/>
                <a:gd name="connsiteX134" fmla="*/ 1442642 w 1514475"/>
                <a:gd name="connsiteY134" fmla="*/ 1049179 h 1066800"/>
                <a:gd name="connsiteX135" fmla="*/ 1424544 w 1514475"/>
                <a:gd name="connsiteY135" fmla="*/ 1044416 h 1066800"/>
                <a:gd name="connsiteX136" fmla="*/ 1394064 w 1514475"/>
                <a:gd name="connsiteY136" fmla="*/ 1033939 h 1066800"/>
                <a:gd name="connsiteX137" fmla="*/ 1305482 w 1514475"/>
                <a:gd name="connsiteY137" fmla="*/ 991076 h 1066800"/>
                <a:gd name="connsiteX138" fmla="*/ 1260714 w 1514475"/>
                <a:gd name="connsiteY138" fmla="*/ 967264 h 1066800"/>
                <a:gd name="connsiteX139" fmla="*/ 1182609 w 1514475"/>
                <a:gd name="connsiteY139" fmla="*/ 961549 h 1066800"/>
                <a:gd name="connsiteX140" fmla="*/ 1116886 w 1514475"/>
                <a:gd name="connsiteY140" fmla="*/ 973931 h 1066800"/>
                <a:gd name="connsiteX141" fmla="*/ 972106 w 1514475"/>
                <a:gd name="connsiteY141" fmla="*/ 944404 h 1066800"/>
                <a:gd name="connsiteX142" fmla="*/ 835899 w 1514475"/>
                <a:gd name="connsiteY142" fmla="*/ 917734 h 1066800"/>
                <a:gd name="connsiteX143" fmla="*/ 786369 w 1514475"/>
                <a:gd name="connsiteY143" fmla="*/ 932974 h 1066800"/>
                <a:gd name="connsiteX144" fmla="*/ 770176 w 1514475"/>
                <a:gd name="connsiteY144" fmla="*/ 939641 h 1066800"/>
                <a:gd name="connsiteX145" fmla="*/ 693024 w 1514475"/>
                <a:gd name="connsiteY145" fmla="*/ 942499 h 1066800"/>
                <a:gd name="connsiteX146" fmla="*/ 566342 w 1514475"/>
                <a:gd name="connsiteY146" fmla="*/ 921544 h 1066800"/>
                <a:gd name="connsiteX147" fmla="*/ 532051 w 1514475"/>
                <a:gd name="connsiteY147" fmla="*/ 915829 h 1066800"/>
                <a:gd name="connsiteX148" fmla="*/ 512049 w 1514475"/>
                <a:gd name="connsiteY148" fmla="*/ 911066 h 1066800"/>
                <a:gd name="connsiteX149" fmla="*/ 469186 w 1514475"/>
                <a:gd name="connsiteY149" fmla="*/ 916781 h 1066800"/>
                <a:gd name="connsiteX150" fmla="*/ 356791 w 1514475"/>
                <a:gd name="connsiteY150" fmla="*/ 912971 h 1066800"/>
                <a:gd name="connsiteX151" fmla="*/ 219631 w 1514475"/>
                <a:gd name="connsiteY151" fmla="*/ 962501 h 1066800"/>
                <a:gd name="connsiteX152" fmla="*/ 178674 w 1514475"/>
                <a:gd name="connsiteY152" fmla="*/ 999649 h 1066800"/>
                <a:gd name="connsiteX153" fmla="*/ 159624 w 1514475"/>
                <a:gd name="connsiteY153" fmla="*/ 1024414 h 1066800"/>
                <a:gd name="connsiteX154" fmla="*/ 111999 w 1514475"/>
                <a:gd name="connsiteY154" fmla="*/ 1057751 h 1066800"/>
                <a:gd name="connsiteX155" fmla="*/ 79614 w 1514475"/>
                <a:gd name="connsiteY155" fmla="*/ 1068229 h 1066800"/>
                <a:gd name="connsiteX156" fmla="*/ 92949 w 1514475"/>
                <a:gd name="connsiteY156" fmla="*/ 1042511 h 1066800"/>
                <a:gd name="connsiteX157" fmla="*/ 114856 w 1514475"/>
                <a:gd name="connsiteY157" fmla="*/ 1011079 h 1066800"/>
                <a:gd name="connsiteX158" fmla="*/ 133906 w 1514475"/>
                <a:gd name="connsiteY158" fmla="*/ 987266 h 1066800"/>
                <a:gd name="connsiteX159" fmla="*/ 170101 w 1514475"/>
                <a:gd name="connsiteY159" fmla="*/ 950119 h 1066800"/>
                <a:gd name="connsiteX160" fmla="*/ 192961 w 1514475"/>
                <a:gd name="connsiteY160" fmla="*/ 928211 h 1066800"/>
                <a:gd name="connsiteX161" fmla="*/ 140574 w 1514475"/>
                <a:gd name="connsiteY161" fmla="*/ 950119 h 1066800"/>
                <a:gd name="connsiteX162" fmla="*/ 31036 w 1514475"/>
                <a:gd name="connsiteY162" fmla="*/ 986314 h 1066800"/>
                <a:gd name="connsiteX163" fmla="*/ 7224 w 1514475"/>
                <a:gd name="connsiteY163" fmla="*/ 981551 h 1066800"/>
                <a:gd name="connsiteX164" fmla="*/ 116761 w 1514475"/>
                <a:gd name="connsiteY164" fmla="*/ 923449 h 1066800"/>
                <a:gd name="connsiteX165" fmla="*/ 232966 w 1514475"/>
                <a:gd name="connsiteY165" fmla="*/ 871061 h 1066800"/>
                <a:gd name="connsiteX166" fmla="*/ 347266 w 1514475"/>
                <a:gd name="connsiteY166" fmla="*/ 845344 h 1066800"/>
                <a:gd name="connsiteX167" fmla="*/ 389176 w 1514475"/>
                <a:gd name="connsiteY167" fmla="*/ 834866 h 1066800"/>
                <a:gd name="connsiteX168" fmla="*/ 379651 w 1514475"/>
                <a:gd name="connsiteY168" fmla="*/ 783431 h 1066800"/>
                <a:gd name="connsiteX169" fmla="*/ 355839 w 1514475"/>
                <a:gd name="connsiteY169" fmla="*/ 748189 h 1066800"/>
                <a:gd name="connsiteX170" fmla="*/ 332979 w 1514475"/>
                <a:gd name="connsiteY170" fmla="*/ 723424 h 1066800"/>
                <a:gd name="connsiteX171" fmla="*/ 310119 w 1514475"/>
                <a:gd name="connsiteY171" fmla="*/ 633889 h 1066800"/>
                <a:gd name="connsiteX172" fmla="*/ 307261 w 1514475"/>
                <a:gd name="connsiteY172" fmla="*/ 567214 h 1066800"/>
                <a:gd name="connsiteX173" fmla="*/ 286306 w 1514475"/>
                <a:gd name="connsiteY173" fmla="*/ 545306 h 1066800"/>
                <a:gd name="connsiteX174" fmla="*/ 197724 w 1514475"/>
                <a:gd name="connsiteY174" fmla="*/ 531971 h 1066800"/>
                <a:gd name="connsiteX175" fmla="*/ 178674 w 1514475"/>
                <a:gd name="connsiteY175" fmla="*/ 511016 h 1066800"/>
                <a:gd name="connsiteX176" fmla="*/ 215821 w 1514475"/>
                <a:gd name="connsiteY176" fmla="*/ 471964 h 1066800"/>
                <a:gd name="connsiteX177" fmla="*/ 294879 w 1514475"/>
                <a:gd name="connsiteY177" fmla="*/ 438626 h 1066800"/>
                <a:gd name="connsiteX178" fmla="*/ 282496 w 1514475"/>
                <a:gd name="connsiteY178" fmla="*/ 436721 h 1066800"/>
                <a:gd name="connsiteX179" fmla="*/ 232014 w 1514475"/>
                <a:gd name="connsiteY179" fmla="*/ 432911 h 1066800"/>
                <a:gd name="connsiteX180" fmla="*/ 203439 w 1514475"/>
                <a:gd name="connsiteY180" fmla="*/ 431006 h 1066800"/>
                <a:gd name="connsiteX181" fmla="*/ 180579 w 1514475"/>
                <a:gd name="connsiteY181" fmla="*/ 427196 h 1066800"/>
                <a:gd name="connsiteX182" fmla="*/ 166291 w 1514475"/>
                <a:gd name="connsiteY182" fmla="*/ 421481 h 1066800"/>
                <a:gd name="connsiteX183" fmla="*/ 161529 w 1514475"/>
                <a:gd name="connsiteY183" fmla="*/ 411004 h 1066800"/>
                <a:gd name="connsiteX184" fmla="*/ 169149 w 1514475"/>
                <a:gd name="connsiteY184" fmla="*/ 403384 h 1066800"/>
                <a:gd name="connsiteX185" fmla="*/ 184389 w 1514475"/>
                <a:gd name="connsiteY185" fmla="*/ 404336 h 1066800"/>
                <a:gd name="connsiteX186" fmla="*/ 178674 w 1514475"/>
                <a:gd name="connsiteY186" fmla="*/ 394811 h 1066800"/>
                <a:gd name="connsiteX187" fmla="*/ 173911 w 1514475"/>
                <a:gd name="connsiteY187" fmla="*/ 385286 h 1066800"/>
                <a:gd name="connsiteX188" fmla="*/ 170101 w 1514475"/>
                <a:gd name="connsiteY188" fmla="*/ 374809 h 1066800"/>
                <a:gd name="connsiteX189" fmla="*/ 161529 w 1514475"/>
                <a:gd name="connsiteY189" fmla="*/ 332899 h 1066800"/>
                <a:gd name="connsiteX190" fmla="*/ 152956 w 1514475"/>
                <a:gd name="connsiteY190" fmla="*/ 323374 h 1066800"/>
                <a:gd name="connsiteX191" fmla="*/ 148194 w 1514475"/>
                <a:gd name="connsiteY191" fmla="*/ 313849 h 1066800"/>
                <a:gd name="connsiteX192" fmla="*/ 152956 w 1514475"/>
                <a:gd name="connsiteY192" fmla="*/ 305276 h 1066800"/>
                <a:gd name="connsiteX193" fmla="*/ 163434 w 1514475"/>
                <a:gd name="connsiteY193" fmla="*/ 306229 h 1066800"/>
                <a:gd name="connsiteX194" fmla="*/ 176769 w 1514475"/>
                <a:gd name="connsiteY194" fmla="*/ 312896 h 1066800"/>
                <a:gd name="connsiteX195" fmla="*/ 192009 w 1514475"/>
                <a:gd name="connsiteY195" fmla="*/ 318611 h 1066800"/>
                <a:gd name="connsiteX196" fmla="*/ 203439 w 1514475"/>
                <a:gd name="connsiteY196" fmla="*/ 320516 h 1066800"/>
                <a:gd name="connsiteX197" fmla="*/ 197724 w 1514475"/>
                <a:gd name="connsiteY197" fmla="*/ 313849 h 1066800"/>
                <a:gd name="connsiteX198" fmla="*/ 192009 w 1514475"/>
                <a:gd name="connsiteY198" fmla="*/ 303371 h 1066800"/>
                <a:gd name="connsiteX199" fmla="*/ 185341 w 1514475"/>
                <a:gd name="connsiteY199" fmla="*/ 289084 h 1066800"/>
                <a:gd name="connsiteX200" fmla="*/ 182484 w 1514475"/>
                <a:gd name="connsiteY200" fmla="*/ 282416 h 1066800"/>
                <a:gd name="connsiteX201" fmla="*/ 186294 w 1514475"/>
                <a:gd name="connsiteY201" fmla="*/ 272891 h 1066800"/>
                <a:gd name="connsiteX202" fmla="*/ 194866 w 1514475"/>
                <a:gd name="connsiteY202" fmla="*/ 272891 h 1066800"/>
                <a:gd name="connsiteX203" fmla="*/ 204391 w 1514475"/>
                <a:gd name="connsiteY203" fmla="*/ 280511 h 1066800"/>
                <a:gd name="connsiteX204" fmla="*/ 215821 w 1514475"/>
                <a:gd name="connsiteY204" fmla="*/ 294799 h 1066800"/>
                <a:gd name="connsiteX205" fmla="*/ 229156 w 1514475"/>
                <a:gd name="connsiteY205" fmla="*/ 308134 h 1066800"/>
                <a:gd name="connsiteX206" fmla="*/ 252969 w 1514475"/>
                <a:gd name="connsiteY206" fmla="*/ 327184 h 1066800"/>
                <a:gd name="connsiteX207" fmla="*/ 274876 w 1514475"/>
                <a:gd name="connsiteY207" fmla="*/ 337661 h 1066800"/>
                <a:gd name="connsiteX208" fmla="*/ 277734 w 1514475"/>
                <a:gd name="connsiteY208" fmla="*/ 337661 h 1066800"/>
                <a:gd name="connsiteX209" fmla="*/ 287259 w 1514475"/>
                <a:gd name="connsiteY209" fmla="*/ 333851 h 1066800"/>
                <a:gd name="connsiteX210" fmla="*/ 289164 w 1514475"/>
                <a:gd name="connsiteY210" fmla="*/ 330041 h 1066800"/>
                <a:gd name="connsiteX211" fmla="*/ 289164 w 1514475"/>
                <a:gd name="connsiteY211" fmla="*/ 325279 h 1066800"/>
                <a:gd name="connsiteX212" fmla="*/ 288211 w 1514475"/>
                <a:gd name="connsiteY212" fmla="*/ 309086 h 1066800"/>
                <a:gd name="connsiteX213" fmla="*/ 293926 w 1514475"/>
                <a:gd name="connsiteY213" fmla="*/ 292894 h 1066800"/>
                <a:gd name="connsiteX214" fmla="*/ 306309 w 1514475"/>
                <a:gd name="connsiteY214" fmla="*/ 291941 h 1066800"/>
                <a:gd name="connsiteX215" fmla="*/ 310119 w 1514475"/>
                <a:gd name="connsiteY215" fmla="*/ 300514 h 1066800"/>
                <a:gd name="connsiteX216" fmla="*/ 315834 w 1514475"/>
                <a:gd name="connsiteY216" fmla="*/ 350044 h 1066800"/>
                <a:gd name="connsiteX217" fmla="*/ 376794 w 1514475"/>
                <a:gd name="connsiteY217" fmla="*/ 364331 h 1066800"/>
                <a:gd name="connsiteX218" fmla="*/ 385366 w 1514475"/>
                <a:gd name="connsiteY218" fmla="*/ 358616 h 1066800"/>
                <a:gd name="connsiteX219" fmla="*/ 397749 w 1514475"/>
                <a:gd name="connsiteY219" fmla="*/ 346234 h 1066800"/>
                <a:gd name="connsiteX220" fmla="*/ 424419 w 1514475"/>
                <a:gd name="connsiteY220" fmla="*/ 312896 h 1066800"/>
                <a:gd name="connsiteX221" fmla="*/ 436801 w 1514475"/>
                <a:gd name="connsiteY221" fmla="*/ 286226 h 1066800"/>
                <a:gd name="connsiteX222" fmla="*/ 437754 w 1514475"/>
                <a:gd name="connsiteY222" fmla="*/ 284321 h 1066800"/>
                <a:gd name="connsiteX223" fmla="*/ 439659 w 1514475"/>
                <a:gd name="connsiteY223" fmla="*/ 265271 h 1066800"/>
                <a:gd name="connsiteX224" fmla="*/ 433944 w 1514475"/>
                <a:gd name="connsiteY224" fmla="*/ 246221 h 1066800"/>
                <a:gd name="connsiteX225" fmla="*/ 424419 w 1514475"/>
                <a:gd name="connsiteY225" fmla="*/ 232886 h 1066800"/>
                <a:gd name="connsiteX226" fmla="*/ 408226 w 1514475"/>
                <a:gd name="connsiteY226" fmla="*/ 215741 h 1066800"/>
                <a:gd name="connsiteX227" fmla="*/ 386319 w 1514475"/>
                <a:gd name="connsiteY227" fmla="*/ 205264 h 1066800"/>
                <a:gd name="connsiteX228" fmla="*/ 366316 w 1514475"/>
                <a:gd name="connsiteY228" fmla="*/ 198596 h 1066800"/>
                <a:gd name="connsiteX229" fmla="*/ 355839 w 1514475"/>
                <a:gd name="connsiteY229" fmla="*/ 195739 h 1066800"/>
                <a:gd name="connsiteX230" fmla="*/ 340599 w 1514475"/>
                <a:gd name="connsiteY230" fmla="*/ 192881 h 1066800"/>
                <a:gd name="connsiteX231" fmla="*/ 316786 w 1514475"/>
                <a:gd name="connsiteY231" fmla="*/ 189071 h 1066800"/>
                <a:gd name="connsiteX232" fmla="*/ 306309 w 1514475"/>
                <a:gd name="connsiteY232" fmla="*/ 187166 h 1066800"/>
                <a:gd name="connsiteX233" fmla="*/ 292021 w 1514475"/>
                <a:gd name="connsiteY233" fmla="*/ 179546 h 1066800"/>
                <a:gd name="connsiteX234" fmla="*/ 289164 w 1514475"/>
                <a:gd name="connsiteY234" fmla="*/ 170021 h 1066800"/>
                <a:gd name="connsiteX235" fmla="*/ 298689 w 1514475"/>
                <a:gd name="connsiteY235" fmla="*/ 160496 h 1066800"/>
                <a:gd name="connsiteX236" fmla="*/ 313929 w 1514475"/>
                <a:gd name="connsiteY236" fmla="*/ 158591 h 1066800"/>
                <a:gd name="connsiteX237" fmla="*/ 331074 w 1514475"/>
                <a:gd name="connsiteY237" fmla="*/ 160496 h 1066800"/>
                <a:gd name="connsiteX238" fmla="*/ 368221 w 1514475"/>
                <a:gd name="connsiteY238" fmla="*/ 140494 h 1066800"/>
                <a:gd name="connsiteX239" fmla="*/ 364411 w 1514475"/>
                <a:gd name="connsiteY239" fmla="*/ 131921 h 1066800"/>
                <a:gd name="connsiteX240" fmla="*/ 355839 w 1514475"/>
                <a:gd name="connsiteY240" fmla="*/ 103346 h 1066800"/>
                <a:gd name="connsiteX241" fmla="*/ 360601 w 1514475"/>
                <a:gd name="connsiteY241" fmla="*/ 93821 h 1066800"/>
                <a:gd name="connsiteX242" fmla="*/ 369174 w 1514475"/>
                <a:gd name="connsiteY242" fmla="*/ 92869 h 1066800"/>
                <a:gd name="connsiteX243" fmla="*/ 376794 w 1514475"/>
                <a:gd name="connsiteY243" fmla="*/ 97631 h 1066800"/>
                <a:gd name="connsiteX244" fmla="*/ 382509 w 1514475"/>
                <a:gd name="connsiteY244" fmla="*/ 108109 h 1066800"/>
                <a:gd name="connsiteX245" fmla="*/ 389176 w 1514475"/>
                <a:gd name="connsiteY245" fmla="*/ 120491 h 1066800"/>
                <a:gd name="connsiteX246" fmla="*/ 396796 w 1514475"/>
                <a:gd name="connsiteY246" fmla="*/ 130969 h 1066800"/>
                <a:gd name="connsiteX247" fmla="*/ 402511 w 1514475"/>
                <a:gd name="connsiteY247" fmla="*/ 137636 h 1066800"/>
                <a:gd name="connsiteX248" fmla="*/ 406321 w 1514475"/>
                <a:gd name="connsiteY248" fmla="*/ 136684 h 1066800"/>
                <a:gd name="connsiteX249" fmla="*/ 412989 w 1514475"/>
                <a:gd name="connsiteY249" fmla="*/ 136684 h 1066800"/>
                <a:gd name="connsiteX250" fmla="*/ 432039 w 1514475"/>
                <a:gd name="connsiteY250" fmla="*/ 139541 h 1066800"/>
                <a:gd name="connsiteX251" fmla="*/ 450136 w 1514475"/>
                <a:gd name="connsiteY251" fmla="*/ 143351 h 1066800"/>
                <a:gd name="connsiteX252" fmla="*/ 472996 w 1514475"/>
                <a:gd name="connsiteY252" fmla="*/ 147161 h 1066800"/>
                <a:gd name="connsiteX253" fmla="*/ 493951 w 1514475"/>
                <a:gd name="connsiteY253" fmla="*/ 147161 h 1066800"/>
                <a:gd name="connsiteX254" fmla="*/ 496809 w 1514475"/>
                <a:gd name="connsiteY254" fmla="*/ 143351 h 1066800"/>
                <a:gd name="connsiteX255" fmla="*/ 499666 w 1514475"/>
                <a:gd name="connsiteY255" fmla="*/ 135731 h 1066800"/>
                <a:gd name="connsiteX256" fmla="*/ 500619 w 1514475"/>
                <a:gd name="connsiteY256" fmla="*/ 134779 h 1066800"/>
                <a:gd name="connsiteX257" fmla="*/ 501571 w 1514475"/>
                <a:gd name="connsiteY257" fmla="*/ 127159 h 1066800"/>
                <a:gd name="connsiteX258" fmla="*/ 500619 w 1514475"/>
                <a:gd name="connsiteY258" fmla="*/ 118586 h 1066800"/>
                <a:gd name="connsiteX259" fmla="*/ 498714 w 1514475"/>
                <a:gd name="connsiteY259" fmla="*/ 111919 h 1066800"/>
                <a:gd name="connsiteX260" fmla="*/ 496809 w 1514475"/>
                <a:gd name="connsiteY260" fmla="*/ 109061 h 1066800"/>
                <a:gd name="connsiteX261" fmla="*/ 492046 w 1514475"/>
                <a:gd name="connsiteY261" fmla="*/ 105251 h 1066800"/>
                <a:gd name="connsiteX262" fmla="*/ 486331 w 1514475"/>
                <a:gd name="connsiteY262" fmla="*/ 99536 h 1066800"/>
                <a:gd name="connsiteX263" fmla="*/ 479664 w 1514475"/>
                <a:gd name="connsiteY263" fmla="*/ 95726 h 1066800"/>
                <a:gd name="connsiteX264" fmla="*/ 465376 w 1514475"/>
                <a:gd name="connsiteY264" fmla="*/ 92869 h 1066800"/>
                <a:gd name="connsiteX265" fmla="*/ 457756 w 1514475"/>
                <a:gd name="connsiteY265" fmla="*/ 88106 h 1066800"/>
                <a:gd name="connsiteX266" fmla="*/ 447279 w 1514475"/>
                <a:gd name="connsiteY266" fmla="*/ 78581 h 1066800"/>
                <a:gd name="connsiteX267" fmla="*/ 442516 w 1514475"/>
                <a:gd name="connsiteY267" fmla="*/ 71914 h 1066800"/>
                <a:gd name="connsiteX268" fmla="*/ 442516 w 1514475"/>
                <a:gd name="connsiteY268" fmla="*/ 63341 h 1066800"/>
                <a:gd name="connsiteX269" fmla="*/ 457756 w 1514475"/>
                <a:gd name="connsiteY269" fmla="*/ 57626 h 1066800"/>
                <a:gd name="connsiteX270" fmla="*/ 492046 w 1514475"/>
                <a:gd name="connsiteY270" fmla="*/ 76676 h 1066800"/>
                <a:gd name="connsiteX271" fmla="*/ 494904 w 1514475"/>
                <a:gd name="connsiteY271" fmla="*/ 77629 h 1066800"/>
                <a:gd name="connsiteX272" fmla="*/ 496809 w 1514475"/>
                <a:gd name="connsiteY272" fmla="*/ 77629 h 1066800"/>
                <a:gd name="connsiteX273" fmla="*/ 508239 w 1514475"/>
                <a:gd name="connsiteY273" fmla="*/ 70009 h 1066800"/>
                <a:gd name="connsiteX274" fmla="*/ 511096 w 1514475"/>
                <a:gd name="connsiteY274" fmla="*/ 62389 h 1066800"/>
                <a:gd name="connsiteX275" fmla="*/ 511096 w 1514475"/>
                <a:gd name="connsiteY275" fmla="*/ 61436 h 1066800"/>
                <a:gd name="connsiteX276" fmla="*/ 511096 w 1514475"/>
                <a:gd name="connsiteY276" fmla="*/ 52864 h 1066800"/>
                <a:gd name="connsiteX277" fmla="*/ 507286 w 1514475"/>
                <a:gd name="connsiteY277" fmla="*/ 46196 h 1066800"/>
                <a:gd name="connsiteX278" fmla="*/ 499666 w 1514475"/>
                <a:gd name="connsiteY278" fmla="*/ 37624 h 1066800"/>
                <a:gd name="connsiteX279" fmla="*/ 487284 w 1514475"/>
                <a:gd name="connsiteY279" fmla="*/ 22384 h 1066800"/>
                <a:gd name="connsiteX280" fmla="*/ 486331 w 1514475"/>
                <a:gd name="connsiteY280" fmla="*/ 15716 h 1066800"/>
                <a:gd name="connsiteX281" fmla="*/ 491094 w 1514475"/>
                <a:gd name="connsiteY281" fmla="*/ 10001 h 1066800"/>
                <a:gd name="connsiteX282" fmla="*/ 493951 w 1514475"/>
                <a:gd name="connsiteY282" fmla="*/ 10001 h 1066800"/>
                <a:gd name="connsiteX283" fmla="*/ 493951 w 1514475"/>
                <a:gd name="connsiteY283" fmla="*/ 10001 h 1066800"/>
                <a:gd name="connsiteX284" fmla="*/ 493951 w 1514475"/>
                <a:gd name="connsiteY284" fmla="*/ 10001 h 1066800"/>
                <a:gd name="connsiteX285" fmla="*/ 394891 w 1514475"/>
                <a:gd name="connsiteY285" fmla="*/ 174784 h 1066800"/>
                <a:gd name="connsiteX286" fmla="*/ 391081 w 1514475"/>
                <a:gd name="connsiteY286" fmla="*/ 177641 h 1066800"/>
                <a:gd name="connsiteX287" fmla="*/ 392034 w 1514475"/>
                <a:gd name="connsiteY287" fmla="*/ 181451 h 1066800"/>
                <a:gd name="connsiteX288" fmla="*/ 407274 w 1514475"/>
                <a:gd name="connsiteY288" fmla="*/ 191929 h 1066800"/>
                <a:gd name="connsiteX289" fmla="*/ 422514 w 1514475"/>
                <a:gd name="connsiteY289" fmla="*/ 198596 h 1066800"/>
                <a:gd name="connsiteX290" fmla="*/ 427276 w 1514475"/>
                <a:gd name="connsiteY290" fmla="*/ 199549 h 1066800"/>
                <a:gd name="connsiteX291" fmla="*/ 444421 w 1514475"/>
                <a:gd name="connsiteY291" fmla="*/ 198596 h 1066800"/>
                <a:gd name="connsiteX292" fmla="*/ 449184 w 1514475"/>
                <a:gd name="connsiteY292" fmla="*/ 198596 h 1066800"/>
                <a:gd name="connsiteX293" fmla="*/ 449184 w 1514475"/>
                <a:gd name="connsiteY293" fmla="*/ 199549 h 1066800"/>
                <a:gd name="connsiteX294" fmla="*/ 456804 w 1514475"/>
                <a:gd name="connsiteY294" fmla="*/ 204311 h 1066800"/>
                <a:gd name="connsiteX295" fmla="*/ 458709 w 1514475"/>
                <a:gd name="connsiteY295" fmla="*/ 207169 h 1066800"/>
                <a:gd name="connsiteX296" fmla="*/ 456804 w 1514475"/>
                <a:gd name="connsiteY296" fmla="*/ 211931 h 1066800"/>
                <a:gd name="connsiteX297" fmla="*/ 456804 w 1514475"/>
                <a:gd name="connsiteY297" fmla="*/ 212884 h 1066800"/>
                <a:gd name="connsiteX298" fmla="*/ 453946 w 1514475"/>
                <a:gd name="connsiteY298" fmla="*/ 220504 h 1066800"/>
                <a:gd name="connsiteX299" fmla="*/ 452994 w 1514475"/>
                <a:gd name="connsiteY299" fmla="*/ 227171 h 1066800"/>
                <a:gd name="connsiteX300" fmla="*/ 452994 w 1514475"/>
                <a:gd name="connsiteY300" fmla="*/ 230981 h 1066800"/>
                <a:gd name="connsiteX301" fmla="*/ 456804 w 1514475"/>
                <a:gd name="connsiteY301" fmla="*/ 240506 h 1066800"/>
                <a:gd name="connsiteX302" fmla="*/ 462519 w 1514475"/>
                <a:gd name="connsiteY302" fmla="*/ 268129 h 1066800"/>
                <a:gd name="connsiteX303" fmla="*/ 463471 w 1514475"/>
                <a:gd name="connsiteY303" fmla="*/ 273844 h 1066800"/>
                <a:gd name="connsiteX304" fmla="*/ 479664 w 1514475"/>
                <a:gd name="connsiteY304" fmla="*/ 266224 h 1066800"/>
                <a:gd name="connsiteX305" fmla="*/ 488236 w 1514475"/>
                <a:gd name="connsiteY305" fmla="*/ 260509 h 1066800"/>
                <a:gd name="connsiteX306" fmla="*/ 495856 w 1514475"/>
                <a:gd name="connsiteY306" fmla="*/ 259556 h 1066800"/>
                <a:gd name="connsiteX307" fmla="*/ 502524 w 1514475"/>
                <a:gd name="connsiteY307" fmla="*/ 268129 h 1066800"/>
                <a:gd name="connsiteX308" fmla="*/ 501571 w 1514475"/>
                <a:gd name="connsiteY308" fmla="*/ 273844 h 1066800"/>
                <a:gd name="connsiteX309" fmla="*/ 499666 w 1514475"/>
                <a:gd name="connsiteY309" fmla="*/ 276701 h 1066800"/>
                <a:gd name="connsiteX310" fmla="*/ 493951 w 1514475"/>
                <a:gd name="connsiteY310" fmla="*/ 283369 h 1066800"/>
                <a:gd name="connsiteX311" fmla="*/ 478711 w 1514475"/>
                <a:gd name="connsiteY311" fmla="*/ 296704 h 1066800"/>
                <a:gd name="connsiteX312" fmla="*/ 463471 w 1514475"/>
                <a:gd name="connsiteY312" fmla="*/ 310991 h 1066800"/>
                <a:gd name="connsiteX313" fmla="*/ 438706 w 1514475"/>
                <a:gd name="connsiteY313" fmla="*/ 339566 h 1066800"/>
                <a:gd name="connsiteX314" fmla="*/ 423466 w 1514475"/>
                <a:gd name="connsiteY314" fmla="*/ 359569 h 1066800"/>
                <a:gd name="connsiteX315" fmla="*/ 416799 w 1514475"/>
                <a:gd name="connsiteY315" fmla="*/ 367189 h 1066800"/>
                <a:gd name="connsiteX316" fmla="*/ 417751 w 1514475"/>
                <a:gd name="connsiteY316" fmla="*/ 367189 h 1066800"/>
                <a:gd name="connsiteX317" fmla="*/ 482521 w 1514475"/>
                <a:gd name="connsiteY317" fmla="*/ 343376 h 1066800"/>
                <a:gd name="connsiteX318" fmla="*/ 504429 w 1514475"/>
                <a:gd name="connsiteY318" fmla="*/ 330041 h 1066800"/>
                <a:gd name="connsiteX319" fmla="*/ 527289 w 1514475"/>
                <a:gd name="connsiteY319" fmla="*/ 308134 h 1066800"/>
                <a:gd name="connsiteX320" fmla="*/ 538719 w 1514475"/>
                <a:gd name="connsiteY320" fmla="*/ 288131 h 1066800"/>
                <a:gd name="connsiteX321" fmla="*/ 541576 w 1514475"/>
                <a:gd name="connsiteY321" fmla="*/ 280511 h 1066800"/>
                <a:gd name="connsiteX322" fmla="*/ 542529 w 1514475"/>
                <a:gd name="connsiteY322" fmla="*/ 255746 h 1066800"/>
                <a:gd name="connsiteX323" fmla="*/ 523479 w 1514475"/>
                <a:gd name="connsiteY323" fmla="*/ 212884 h 1066800"/>
                <a:gd name="connsiteX324" fmla="*/ 497761 w 1514475"/>
                <a:gd name="connsiteY324" fmla="*/ 193834 h 1066800"/>
                <a:gd name="connsiteX325" fmla="*/ 466329 w 1514475"/>
                <a:gd name="connsiteY325" fmla="*/ 181451 h 1066800"/>
                <a:gd name="connsiteX326" fmla="*/ 456804 w 1514475"/>
                <a:gd name="connsiteY326" fmla="*/ 179546 h 1066800"/>
                <a:gd name="connsiteX327" fmla="*/ 428229 w 1514475"/>
                <a:gd name="connsiteY327" fmla="*/ 174784 h 1066800"/>
                <a:gd name="connsiteX328" fmla="*/ 423466 w 1514475"/>
                <a:gd name="connsiteY328" fmla="*/ 174784 h 1066800"/>
                <a:gd name="connsiteX329" fmla="*/ 418704 w 1514475"/>
                <a:gd name="connsiteY329" fmla="*/ 174784 h 1066800"/>
                <a:gd name="connsiteX330" fmla="*/ 414894 w 1514475"/>
                <a:gd name="connsiteY330" fmla="*/ 175736 h 1066800"/>
                <a:gd name="connsiteX331" fmla="*/ 402511 w 1514475"/>
                <a:gd name="connsiteY331" fmla="*/ 175736 h 1066800"/>
                <a:gd name="connsiteX332" fmla="*/ 394891 w 1514475"/>
                <a:gd name="connsiteY332" fmla="*/ 174784 h 1066800"/>
                <a:gd name="connsiteX333" fmla="*/ 394891 w 1514475"/>
                <a:gd name="connsiteY333" fmla="*/ 174784 h 1066800"/>
                <a:gd name="connsiteX334" fmla="*/ 192009 w 1514475"/>
                <a:gd name="connsiteY334" fmla="*/ 347186 h 1066800"/>
                <a:gd name="connsiteX335" fmla="*/ 194866 w 1514475"/>
                <a:gd name="connsiteY335" fmla="*/ 374809 h 1066800"/>
                <a:gd name="connsiteX336" fmla="*/ 213916 w 1514475"/>
                <a:gd name="connsiteY336" fmla="*/ 403384 h 1066800"/>
                <a:gd name="connsiteX337" fmla="*/ 222489 w 1514475"/>
                <a:gd name="connsiteY337" fmla="*/ 409099 h 1066800"/>
                <a:gd name="connsiteX338" fmla="*/ 229156 w 1514475"/>
                <a:gd name="connsiteY338" fmla="*/ 411004 h 1066800"/>
                <a:gd name="connsiteX339" fmla="*/ 232966 w 1514475"/>
                <a:gd name="connsiteY339" fmla="*/ 411956 h 1066800"/>
                <a:gd name="connsiteX340" fmla="*/ 234871 w 1514475"/>
                <a:gd name="connsiteY340" fmla="*/ 412909 h 1066800"/>
                <a:gd name="connsiteX341" fmla="*/ 238681 w 1514475"/>
                <a:gd name="connsiteY341" fmla="*/ 411956 h 1066800"/>
                <a:gd name="connsiteX342" fmla="*/ 234871 w 1514475"/>
                <a:gd name="connsiteY342" fmla="*/ 401479 h 1066800"/>
                <a:gd name="connsiteX343" fmla="*/ 228204 w 1514475"/>
                <a:gd name="connsiteY343" fmla="*/ 387191 h 1066800"/>
                <a:gd name="connsiteX344" fmla="*/ 228204 w 1514475"/>
                <a:gd name="connsiteY344" fmla="*/ 383381 h 1066800"/>
                <a:gd name="connsiteX345" fmla="*/ 232966 w 1514475"/>
                <a:gd name="connsiteY345" fmla="*/ 378619 h 1066800"/>
                <a:gd name="connsiteX346" fmla="*/ 243444 w 1514475"/>
                <a:gd name="connsiteY346" fmla="*/ 377666 h 1066800"/>
                <a:gd name="connsiteX347" fmla="*/ 246301 w 1514475"/>
                <a:gd name="connsiteY347" fmla="*/ 378619 h 1066800"/>
                <a:gd name="connsiteX348" fmla="*/ 258684 w 1514475"/>
                <a:gd name="connsiteY348" fmla="*/ 386239 h 1066800"/>
                <a:gd name="connsiteX349" fmla="*/ 270114 w 1514475"/>
                <a:gd name="connsiteY349" fmla="*/ 395764 h 1066800"/>
                <a:gd name="connsiteX350" fmla="*/ 278686 w 1514475"/>
                <a:gd name="connsiteY350" fmla="*/ 406241 h 1066800"/>
                <a:gd name="connsiteX351" fmla="*/ 281544 w 1514475"/>
                <a:gd name="connsiteY351" fmla="*/ 410051 h 1066800"/>
                <a:gd name="connsiteX352" fmla="*/ 325359 w 1514475"/>
                <a:gd name="connsiteY352" fmla="*/ 420529 h 1066800"/>
                <a:gd name="connsiteX353" fmla="*/ 335836 w 1514475"/>
                <a:gd name="connsiteY353" fmla="*/ 421481 h 1066800"/>
                <a:gd name="connsiteX354" fmla="*/ 342504 w 1514475"/>
                <a:gd name="connsiteY354" fmla="*/ 421481 h 1066800"/>
                <a:gd name="connsiteX355" fmla="*/ 340599 w 1514475"/>
                <a:gd name="connsiteY355" fmla="*/ 411956 h 1066800"/>
                <a:gd name="connsiteX356" fmla="*/ 334884 w 1514475"/>
                <a:gd name="connsiteY356" fmla="*/ 401479 h 1066800"/>
                <a:gd name="connsiteX357" fmla="*/ 321549 w 1514475"/>
                <a:gd name="connsiteY357" fmla="*/ 390049 h 1066800"/>
                <a:gd name="connsiteX358" fmla="*/ 302499 w 1514475"/>
                <a:gd name="connsiteY358" fmla="*/ 379571 h 1066800"/>
                <a:gd name="connsiteX359" fmla="*/ 263446 w 1514475"/>
                <a:gd name="connsiteY359" fmla="*/ 365284 h 1066800"/>
                <a:gd name="connsiteX360" fmla="*/ 255826 w 1514475"/>
                <a:gd name="connsiteY360" fmla="*/ 363379 h 1066800"/>
                <a:gd name="connsiteX361" fmla="*/ 250111 w 1514475"/>
                <a:gd name="connsiteY361" fmla="*/ 361474 h 1066800"/>
                <a:gd name="connsiteX362" fmla="*/ 237729 w 1514475"/>
                <a:gd name="connsiteY362" fmla="*/ 358616 h 1066800"/>
                <a:gd name="connsiteX363" fmla="*/ 207249 w 1514475"/>
                <a:gd name="connsiteY363" fmla="*/ 350996 h 1066800"/>
                <a:gd name="connsiteX364" fmla="*/ 192009 w 1514475"/>
                <a:gd name="connsiteY364" fmla="*/ 347186 h 1066800"/>
                <a:gd name="connsiteX365" fmla="*/ 192009 w 1514475"/>
                <a:gd name="connsiteY365" fmla="*/ 347186 h 106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</a:cxnLst>
              <a:rect l="l" t="t" r="r" b="b"/>
              <a:pathLst>
                <a:path w="1514475" h="1066800">
                  <a:moveTo>
                    <a:pt x="493951" y="10001"/>
                  </a:moveTo>
                  <a:cubicBezTo>
                    <a:pt x="496809" y="10001"/>
                    <a:pt x="498714" y="10001"/>
                    <a:pt x="500619" y="10001"/>
                  </a:cubicBezTo>
                  <a:cubicBezTo>
                    <a:pt x="502524" y="10954"/>
                    <a:pt x="503476" y="11906"/>
                    <a:pt x="505381" y="12859"/>
                  </a:cubicBezTo>
                  <a:cubicBezTo>
                    <a:pt x="508239" y="13811"/>
                    <a:pt x="509191" y="15716"/>
                    <a:pt x="511096" y="17621"/>
                  </a:cubicBezTo>
                  <a:cubicBezTo>
                    <a:pt x="513954" y="21431"/>
                    <a:pt x="519669" y="24289"/>
                    <a:pt x="524431" y="26194"/>
                  </a:cubicBezTo>
                  <a:lnTo>
                    <a:pt x="526336" y="25241"/>
                  </a:lnTo>
                  <a:lnTo>
                    <a:pt x="527289" y="24289"/>
                  </a:lnTo>
                  <a:cubicBezTo>
                    <a:pt x="528242" y="23336"/>
                    <a:pt x="529194" y="21431"/>
                    <a:pt x="529194" y="20479"/>
                  </a:cubicBezTo>
                  <a:cubicBezTo>
                    <a:pt x="532051" y="14764"/>
                    <a:pt x="535861" y="10954"/>
                    <a:pt x="541576" y="8096"/>
                  </a:cubicBezTo>
                  <a:cubicBezTo>
                    <a:pt x="543481" y="7144"/>
                    <a:pt x="546339" y="7144"/>
                    <a:pt x="549196" y="7144"/>
                  </a:cubicBezTo>
                  <a:cubicBezTo>
                    <a:pt x="550149" y="7144"/>
                    <a:pt x="550149" y="7144"/>
                    <a:pt x="551101" y="7144"/>
                  </a:cubicBezTo>
                  <a:cubicBezTo>
                    <a:pt x="553959" y="8096"/>
                    <a:pt x="555864" y="10001"/>
                    <a:pt x="557769" y="11906"/>
                  </a:cubicBezTo>
                  <a:cubicBezTo>
                    <a:pt x="558721" y="12859"/>
                    <a:pt x="559674" y="14764"/>
                    <a:pt x="559674" y="15716"/>
                  </a:cubicBezTo>
                  <a:cubicBezTo>
                    <a:pt x="559674" y="19526"/>
                    <a:pt x="559674" y="22384"/>
                    <a:pt x="558721" y="25241"/>
                  </a:cubicBezTo>
                  <a:lnTo>
                    <a:pt x="553959" y="42386"/>
                  </a:lnTo>
                  <a:cubicBezTo>
                    <a:pt x="553959" y="43339"/>
                    <a:pt x="553959" y="43339"/>
                    <a:pt x="553006" y="44291"/>
                  </a:cubicBezTo>
                  <a:cubicBezTo>
                    <a:pt x="552054" y="47149"/>
                    <a:pt x="552054" y="50006"/>
                    <a:pt x="551101" y="52864"/>
                  </a:cubicBezTo>
                  <a:cubicBezTo>
                    <a:pt x="548244" y="60484"/>
                    <a:pt x="543481" y="68104"/>
                    <a:pt x="538719" y="75724"/>
                  </a:cubicBezTo>
                  <a:cubicBezTo>
                    <a:pt x="534909" y="83344"/>
                    <a:pt x="531099" y="90964"/>
                    <a:pt x="528242" y="98584"/>
                  </a:cubicBezTo>
                  <a:cubicBezTo>
                    <a:pt x="527289" y="101441"/>
                    <a:pt x="527289" y="104299"/>
                    <a:pt x="527289" y="107156"/>
                  </a:cubicBezTo>
                  <a:cubicBezTo>
                    <a:pt x="526336" y="110014"/>
                    <a:pt x="526336" y="113824"/>
                    <a:pt x="526336" y="116681"/>
                  </a:cubicBezTo>
                  <a:cubicBezTo>
                    <a:pt x="527289" y="124301"/>
                    <a:pt x="526336" y="129064"/>
                    <a:pt x="527289" y="135731"/>
                  </a:cubicBezTo>
                  <a:cubicBezTo>
                    <a:pt x="527289" y="132874"/>
                    <a:pt x="527289" y="134779"/>
                    <a:pt x="527289" y="136684"/>
                  </a:cubicBezTo>
                  <a:cubicBezTo>
                    <a:pt x="527289" y="140494"/>
                    <a:pt x="528242" y="144304"/>
                    <a:pt x="527289" y="149066"/>
                  </a:cubicBezTo>
                  <a:cubicBezTo>
                    <a:pt x="527289" y="150971"/>
                    <a:pt x="526336" y="152876"/>
                    <a:pt x="526336" y="153829"/>
                  </a:cubicBezTo>
                  <a:cubicBezTo>
                    <a:pt x="526336" y="156686"/>
                    <a:pt x="525384" y="160496"/>
                    <a:pt x="524431" y="163354"/>
                  </a:cubicBezTo>
                  <a:cubicBezTo>
                    <a:pt x="524431" y="164306"/>
                    <a:pt x="523479" y="165259"/>
                    <a:pt x="523479" y="167164"/>
                  </a:cubicBezTo>
                  <a:lnTo>
                    <a:pt x="529194" y="172879"/>
                  </a:lnTo>
                  <a:cubicBezTo>
                    <a:pt x="531099" y="174784"/>
                    <a:pt x="532051" y="176689"/>
                    <a:pt x="533956" y="177641"/>
                  </a:cubicBezTo>
                  <a:cubicBezTo>
                    <a:pt x="536814" y="179546"/>
                    <a:pt x="538719" y="181451"/>
                    <a:pt x="540624" y="183356"/>
                  </a:cubicBezTo>
                  <a:cubicBezTo>
                    <a:pt x="543481" y="185261"/>
                    <a:pt x="546339" y="187166"/>
                    <a:pt x="549196" y="189071"/>
                  </a:cubicBezTo>
                  <a:cubicBezTo>
                    <a:pt x="550149" y="190024"/>
                    <a:pt x="552054" y="190976"/>
                    <a:pt x="553959" y="190976"/>
                  </a:cubicBezTo>
                  <a:cubicBezTo>
                    <a:pt x="555864" y="191929"/>
                    <a:pt x="558721" y="191929"/>
                    <a:pt x="560626" y="190976"/>
                  </a:cubicBezTo>
                  <a:cubicBezTo>
                    <a:pt x="564436" y="190976"/>
                    <a:pt x="567294" y="190024"/>
                    <a:pt x="570151" y="188119"/>
                  </a:cubicBezTo>
                  <a:cubicBezTo>
                    <a:pt x="573961" y="187166"/>
                    <a:pt x="576819" y="185261"/>
                    <a:pt x="579676" y="184309"/>
                  </a:cubicBezTo>
                  <a:cubicBezTo>
                    <a:pt x="579676" y="184309"/>
                    <a:pt x="580629" y="183356"/>
                    <a:pt x="582534" y="183356"/>
                  </a:cubicBezTo>
                  <a:cubicBezTo>
                    <a:pt x="583486" y="182404"/>
                    <a:pt x="585392" y="181451"/>
                    <a:pt x="586344" y="180499"/>
                  </a:cubicBezTo>
                  <a:cubicBezTo>
                    <a:pt x="587296" y="179546"/>
                    <a:pt x="589201" y="178594"/>
                    <a:pt x="590154" y="177641"/>
                  </a:cubicBezTo>
                  <a:cubicBezTo>
                    <a:pt x="592059" y="175736"/>
                    <a:pt x="593964" y="174784"/>
                    <a:pt x="595869" y="172879"/>
                  </a:cubicBezTo>
                  <a:cubicBezTo>
                    <a:pt x="597774" y="170974"/>
                    <a:pt x="599679" y="169069"/>
                    <a:pt x="600631" y="168116"/>
                  </a:cubicBezTo>
                  <a:cubicBezTo>
                    <a:pt x="601584" y="167164"/>
                    <a:pt x="602536" y="166211"/>
                    <a:pt x="604442" y="164306"/>
                  </a:cubicBezTo>
                  <a:cubicBezTo>
                    <a:pt x="607299" y="161449"/>
                    <a:pt x="609204" y="158591"/>
                    <a:pt x="611109" y="155734"/>
                  </a:cubicBezTo>
                  <a:cubicBezTo>
                    <a:pt x="615871" y="148114"/>
                    <a:pt x="620634" y="140494"/>
                    <a:pt x="622539" y="131921"/>
                  </a:cubicBezTo>
                  <a:cubicBezTo>
                    <a:pt x="622539" y="130969"/>
                    <a:pt x="623492" y="129064"/>
                    <a:pt x="624444" y="127159"/>
                  </a:cubicBezTo>
                  <a:cubicBezTo>
                    <a:pt x="625396" y="125254"/>
                    <a:pt x="625396" y="123349"/>
                    <a:pt x="625396" y="121444"/>
                  </a:cubicBezTo>
                  <a:cubicBezTo>
                    <a:pt x="626349" y="115729"/>
                    <a:pt x="628254" y="110014"/>
                    <a:pt x="629206" y="103346"/>
                  </a:cubicBezTo>
                  <a:cubicBezTo>
                    <a:pt x="630159" y="100489"/>
                    <a:pt x="631111" y="98584"/>
                    <a:pt x="633017" y="96679"/>
                  </a:cubicBezTo>
                  <a:cubicBezTo>
                    <a:pt x="633969" y="94774"/>
                    <a:pt x="633969" y="93821"/>
                    <a:pt x="634921" y="92869"/>
                  </a:cubicBezTo>
                  <a:cubicBezTo>
                    <a:pt x="635874" y="90964"/>
                    <a:pt x="637779" y="89059"/>
                    <a:pt x="639684" y="87154"/>
                  </a:cubicBezTo>
                  <a:cubicBezTo>
                    <a:pt x="641589" y="85249"/>
                    <a:pt x="642542" y="84296"/>
                    <a:pt x="644446" y="82391"/>
                  </a:cubicBezTo>
                  <a:cubicBezTo>
                    <a:pt x="646351" y="83344"/>
                    <a:pt x="648256" y="83344"/>
                    <a:pt x="650161" y="83344"/>
                  </a:cubicBezTo>
                  <a:cubicBezTo>
                    <a:pt x="651114" y="83344"/>
                    <a:pt x="651114" y="83344"/>
                    <a:pt x="652067" y="83344"/>
                  </a:cubicBezTo>
                  <a:cubicBezTo>
                    <a:pt x="653019" y="84296"/>
                    <a:pt x="653971" y="84296"/>
                    <a:pt x="653971" y="84296"/>
                  </a:cubicBezTo>
                  <a:cubicBezTo>
                    <a:pt x="654924" y="85249"/>
                    <a:pt x="654924" y="85249"/>
                    <a:pt x="655876" y="86201"/>
                  </a:cubicBezTo>
                  <a:cubicBezTo>
                    <a:pt x="656829" y="88106"/>
                    <a:pt x="656829" y="89059"/>
                    <a:pt x="657781" y="89059"/>
                  </a:cubicBezTo>
                  <a:cubicBezTo>
                    <a:pt x="657781" y="89059"/>
                    <a:pt x="658734" y="90011"/>
                    <a:pt x="658734" y="90964"/>
                  </a:cubicBezTo>
                  <a:cubicBezTo>
                    <a:pt x="658734" y="92869"/>
                    <a:pt x="658734" y="95726"/>
                    <a:pt x="657781" y="97631"/>
                  </a:cubicBezTo>
                  <a:cubicBezTo>
                    <a:pt x="656829" y="107156"/>
                    <a:pt x="654924" y="115729"/>
                    <a:pt x="653019" y="125254"/>
                  </a:cubicBezTo>
                  <a:lnTo>
                    <a:pt x="650161" y="135731"/>
                  </a:lnTo>
                  <a:cubicBezTo>
                    <a:pt x="649209" y="138589"/>
                    <a:pt x="649209" y="142399"/>
                    <a:pt x="651114" y="145256"/>
                  </a:cubicBezTo>
                  <a:cubicBezTo>
                    <a:pt x="651114" y="146209"/>
                    <a:pt x="652067" y="147161"/>
                    <a:pt x="653019" y="148114"/>
                  </a:cubicBezTo>
                  <a:cubicBezTo>
                    <a:pt x="653971" y="149066"/>
                    <a:pt x="655876" y="150019"/>
                    <a:pt x="656829" y="150019"/>
                  </a:cubicBezTo>
                  <a:cubicBezTo>
                    <a:pt x="658734" y="150019"/>
                    <a:pt x="659686" y="150019"/>
                    <a:pt x="661592" y="150019"/>
                  </a:cubicBezTo>
                  <a:cubicBezTo>
                    <a:pt x="664449" y="150019"/>
                    <a:pt x="666354" y="150019"/>
                    <a:pt x="669211" y="149066"/>
                  </a:cubicBezTo>
                  <a:cubicBezTo>
                    <a:pt x="672069" y="148114"/>
                    <a:pt x="674926" y="147161"/>
                    <a:pt x="677784" y="145256"/>
                  </a:cubicBezTo>
                  <a:cubicBezTo>
                    <a:pt x="684451" y="142399"/>
                    <a:pt x="690167" y="139541"/>
                    <a:pt x="695881" y="134779"/>
                  </a:cubicBezTo>
                  <a:cubicBezTo>
                    <a:pt x="700644" y="131921"/>
                    <a:pt x="705406" y="129064"/>
                    <a:pt x="711121" y="126206"/>
                  </a:cubicBezTo>
                  <a:cubicBezTo>
                    <a:pt x="712074" y="125254"/>
                    <a:pt x="713026" y="125254"/>
                    <a:pt x="714931" y="125254"/>
                  </a:cubicBezTo>
                  <a:cubicBezTo>
                    <a:pt x="715884" y="126206"/>
                    <a:pt x="716836" y="126206"/>
                    <a:pt x="717789" y="127159"/>
                  </a:cubicBezTo>
                  <a:cubicBezTo>
                    <a:pt x="718742" y="128111"/>
                    <a:pt x="719694" y="128111"/>
                    <a:pt x="719694" y="129064"/>
                  </a:cubicBezTo>
                  <a:cubicBezTo>
                    <a:pt x="720646" y="130969"/>
                    <a:pt x="720646" y="131921"/>
                    <a:pt x="720646" y="133826"/>
                  </a:cubicBezTo>
                  <a:cubicBezTo>
                    <a:pt x="720646" y="135731"/>
                    <a:pt x="719694" y="136684"/>
                    <a:pt x="719694" y="138589"/>
                  </a:cubicBezTo>
                  <a:cubicBezTo>
                    <a:pt x="719694" y="138589"/>
                    <a:pt x="719694" y="139541"/>
                    <a:pt x="719694" y="139541"/>
                  </a:cubicBezTo>
                  <a:cubicBezTo>
                    <a:pt x="719694" y="141446"/>
                    <a:pt x="718742" y="142399"/>
                    <a:pt x="718742" y="144304"/>
                  </a:cubicBezTo>
                  <a:cubicBezTo>
                    <a:pt x="718742" y="144304"/>
                    <a:pt x="718742" y="144304"/>
                    <a:pt x="718742" y="145256"/>
                  </a:cubicBezTo>
                  <a:cubicBezTo>
                    <a:pt x="718742" y="146209"/>
                    <a:pt x="718742" y="147161"/>
                    <a:pt x="718742" y="148114"/>
                  </a:cubicBezTo>
                  <a:cubicBezTo>
                    <a:pt x="717789" y="149066"/>
                    <a:pt x="716836" y="150019"/>
                    <a:pt x="715884" y="150971"/>
                  </a:cubicBezTo>
                  <a:cubicBezTo>
                    <a:pt x="714931" y="152876"/>
                    <a:pt x="713979" y="153829"/>
                    <a:pt x="713026" y="155734"/>
                  </a:cubicBezTo>
                  <a:cubicBezTo>
                    <a:pt x="712074" y="156686"/>
                    <a:pt x="711121" y="158591"/>
                    <a:pt x="709217" y="159544"/>
                  </a:cubicBezTo>
                  <a:cubicBezTo>
                    <a:pt x="707311" y="161449"/>
                    <a:pt x="704454" y="163354"/>
                    <a:pt x="702549" y="165259"/>
                  </a:cubicBezTo>
                  <a:cubicBezTo>
                    <a:pt x="698739" y="168116"/>
                    <a:pt x="695881" y="170021"/>
                    <a:pt x="692071" y="171926"/>
                  </a:cubicBezTo>
                  <a:cubicBezTo>
                    <a:pt x="688261" y="173831"/>
                    <a:pt x="684451" y="174784"/>
                    <a:pt x="680642" y="175736"/>
                  </a:cubicBezTo>
                  <a:cubicBezTo>
                    <a:pt x="678736" y="175736"/>
                    <a:pt x="678736" y="176689"/>
                    <a:pt x="676831" y="176689"/>
                  </a:cubicBezTo>
                  <a:cubicBezTo>
                    <a:pt x="673974" y="176689"/>
                    <a:pt x="671117" y="176689"/>
                    <a:pt x="668259" y="177641"/>
                  </a:cubicBezTo>
                  <a:cubicBezTo>
                    <a:pt x="665401" y="178594"/>
                    <a:pt x="661592" y="178594"/>
                    <a:pt x="657781" y="179546"/>
                  </a:cubicBezTo>
                  <a:cubicBezTo>
                    <a:pt x="654924" y="180499"/>
                    <a:pt x="651114" y="180499"/>
                    <a:pt x="648256" y="181451"/>
                  </a:cubicBezTo>
                  <a:cubicBezTo>
                    <a:pt x="646351" y="182404"/>
                    <a:pt x="643494" y="183356"/>
                    <a:pt x="640636" y="184309"/>
                  </a:cubicBezTo>
                  <a:cubicBezTo>
                    <a:pt x="637779" y="185261"/>
                    <a:pt x="635874" y="186214"/>
                    <a:pt x="633017" y="186214"/>
                  </a:cubicBezTo>
                  <a:cubicBezTo>
                    <a:pt x="630159" y="187166"/>
                    <a:pt x="627301" y="188119"/>
                    <a:pt x="625396" y="189071"/>
                  </a:cubicBezTo>
                  <a:cubicBezTo>
                    <a:pt x="616824" y="192881"/>
                    <a:pt x="609204" y="196691"/>
                    <a:pt x="601584" y="201454"/>
                  </a:cubicBezTo>
                  <a:cubicBezTo>
                    <a:pt x="593011" y="207169"/>
                    <a:pt x="585392" y="215741"/>
                    <a:pt x="580629" y="225266"/>
                  </a:cubicBezTo>
                  <a:cubicBezTo>
                    <a:pt x="579676" y="228124"/>
                    <a:pt x="578724" y="230029"/>
                    <a:pt x="577771" y="232886"/>
                  </a:cubicBezTo>
                  <a:cubicBezTo>
                    <a:pt x="576819" y="235744"/>
                    <a:pt x="575867" y="238601"/>
                    <a:pt x="575867" y="241459"/>
                  </a:cubicBezTo>
                  <a:cubicBezTo>
                    <a:pt x="575867" y="246221"/>
                    <a:pt x="575867" y="250984"/>
                    <a:pt x="575867" y="255746"/>
                  </a:cubicBezTo>
                  <a:cubicBezTo>
                    <a:pt x="575867" y="260509"/>
                    <a:pt x="575867" y="265271"/>
                    <a:pt x="575867" y="270034"/>
                  </a:cubicBezTo>
                  <a:cubicBezTo>
                    <a:pt x="575867" y="271939"/>
                    <a:pt x="575867" y="273844"/>
                    <a:pt x="574914" y="275749"/>
                  </a:cubicBezTo>
                  <a:cubicBezTo>
                    <a:pt x="573961" y="279559"/>
                    <a:pt x="573961" y="283369"/>
                    <a:pt x="573009" y="287179"/>
                  </a:cubicBezTo>
                  <a:cubicBezTo>
                    <a:pt x="573009" y="288131"/>
                    <a:pt x="572056" y="289084"/>
                    <a:pt x="572056" y="290036"/>
                  </a:cubicBezTo>
                  <a:cubicBezTo>
                    <a:pt x="568246" y="304324"/>
                    <a:pt x="561579" y="316706"/>
                    <a:pt x="551101" y="328136"/>
                  </a:cubicBezTo>
                  <a:lnTo>
                    <a:pt x="540624" y="338614"/>
                  </a:lnTo>
                  <a:lnTo>
                    <a:pt x="530146" y="348139"/>
                  </a:lnTo>
                  <a:cubicBezTo>
                    <a:pt x="520621" y="355759"/>
                    <a:pt x="509191" y="363379"/>
                    <a:pt x="497761" y="368141"/>
                  </a:cubicBezTo>
                  <a:cubicBezTo>
                    <a:pt x="492046" y="370046"/>
                    <a:pt x="484426" y="373856"/>
                    <a:pt x="475854" y="377666"/>
                  </a:cubicBezTo>
                  <a:cubicBezTo>
                    <a:pt x="424419" y="400526"/>
                    <a:pt x="418704" y="415766"/>
                    <a:pt x="399654" y="425291"/>
                  </a:cubicBezTo>
                  <a:lnTo>
                    <a:pt x="397749" y="423386"/>
                  </a:lnTo>
                  <a:cubicBezTo>
                    <a:pt x="397749" y="428149"/>
                    <a:pt x="397749" y="430054"/>
                    <a:pt x="398701" y="431006"/>
                  </a:cubicBezTo>
                  <a:cubicBezTo>
                    <a:pt x="403464" y="432911"/>
                    <a:pt x="441564" y="506254"/>
                    <a:pt x="458709" y="544354"/>
                  </a:cubicBezTo>
                  <a:cubicBezTo>
                    <a:pt x="488236" y="611981"/>
                    <a:pt x="515859" y="636746"/>
                    <a:pt x="556817" y="634841"/>
                  </a:cubicBezTo>
                  <a:cubicBezTo>
                    <a:pt x="579676" y="633889"/>
                    <a:pt x="621586" y="655796"/>
                    <a:pt x="643494" y="680561"/>
                  </a:cubicBezTo>
                  <a:cubicBezTo>
                    <a:pt x="653019" y="691991"/>
                    <a:pt x="709217" y="699611"/>
                    <a:pt x="759699" y="696754"/>
                  </a:cubicBezTo>
                  <a:cubicBezTo>
                    <a:pt x="776844" y="695801"/>
                    <a:pt x="793989" y="695801"/>
                    <a:pt x="796846" y="696754"/>
                  </a:cubicBezTo>
                  <a:cubicBezTo>
                    <a:pt x="799704" y="697706"/>
                    <a:pt x="831136" y="695801"/>
                    <a:pt x="865426" y="692944"/>
                  </a:cubicBezTo>
                  <a:cubicBezTo>
                    <a:pt x="899717" y="690086"/>
                    <a:pt x="946389" y="688181"/>
                    <a:pt x="969249" y="687229"/>
                  </a:cubicBezTo>
                  <a:cubicBezTo>
                    <a:pt x="991156" y="687229"/>
                    <a:pt x="1013064" y="685324"/>
                    <a:pt x="1017826" y="683419"/>
                  </a:cubicBezTo>
                  <a:cubicBezTo>
                    <a:pt x="1031161" y="679609"/>
                    <a:pt x="1042592" y="660559"/>
                    <a:pt x="1056879" y="621506"/>
                  </a:cubicBezTo>
                  <a:cubicBezTo>
                    <a:pt x="1063547" y="602456"/>
                    <a:pt x="1074024" y="582454"/>
                    <a:pt x="1080692" y="575786"/>
                  </a:cubicBezTo>
                  <a:cubicBezTo>
                    <a:pt x="1099742" y="558641"/>
                    <a:pt x="1142604" y="537686"/>
                    <a:pt x="1150224" y="541496"/>
                  </a:cubicBezTo>
                  <a:cubicBezTo>
                    <a:pt x="1159749" y="546259"/>
                    <a:pt x="1156892" y="551021"/>
                    <a:pt x="1137842" y="570071"/>
                  </a:cubicBezTo>
                  <a:cubicBezTo>
                    <a:pt x="1118792" y="588169"/>
                    <a:pt x="1105457" y="614839"/>
                    <a:pt x="1109267" y="626269"/>
                  </a:cubicBezTo>
                  <a:cubicBezTo>
                    <a:pt x="1111171" y="631031"/>
                    <a:pt x="1109267" y="637699"/>
                    <a:pt x="1106409" y="642461"/>
                  </a:cubicBezTo>
                  <a:cubicBezTo>
                    <a:pt x="1091169" y="662464"/>
                    <a:pt x="1091169" y="676751"/>
                    <a:pt x="1108314" y="715804"/>
                  </a:cubicBezTo>
                  <a:cubicBezTo>
                    <a:pt x="1124507" y="751999"/>
                    <a:pt x="1124507" y="752951"/>
                    <a:pt x="1118792" y="787241"/>
                  </a:cubicBezTo>
                  <a:cubicBezTo>
                    <a:pt x="1112124" y="832961"/>
                    <a:pt x="1118792" y="852964"/>
                    <a:pt x="1144509" y="866299"/>
                  </a:cubicBezTo>
                  <a:cubicBezTo>
                    <a:pt x="1163559" y="876776"/>
                    <a:pt x="1206421" y="881539"/>
                    <a:pt x="1234996" y="875824"/>
                  </a:cubicBezTo>
                  <a:cubicBezTo>
                    <a:pt x="1246426" y="872966"/>
                    <a:pt x="1253094" y="875824"/>
                    <a:pt x="1274049" y="894874"/>
                  </a:cubicBezTo>
                  <a:cubicBezTo>
                    <a:pt x="1288336" y="907256"/>
                    <a:pt x="1309292" y="922496"/>
                    <a:pt x="1320721" y="927259"/>
                  </a:cubicBezTo>
                  <a:cubicBezTo>
                    <a:pt x="1352154" y="942499"/>
                    <a:pt x="1421686" y="961549"/>
                    <a:pt x="1432164" y="958691"/>
                  </a:cubicBezTo>
                  <a:cubicBezTo>
                    <a:pt x="1436926" y="956786"/>
                    <a:pt x="1449309" y="957739"/>
                    <a:pt x="1458834" y="959644"/>
                  </a:cubicBezTo>
                  <a:cubicBezTo>
                    <a:pt x="1478836" y="964406"/>
                    <a:pt x="1511221" y="983456"/>
                    <a:pt x="1507411" y="989171"/>
                  </a:cubicBezTo>
                  <a:cubicBezTo>
                    <a:pt x="1506459" y="991076"/>
                    <a:pt x="1496934" y="995839"/>
                    <a:pt x="1485504" y="998696"/>
                  </a:cubicBezTo>
                  <a:lnTo>
                    <a:pt x="1465501" y="1004411"/>
                  </a:lnTo>
                  <a:lnTo>
                    <a:pt x="1474074" y="1019651"/>
                  </a:lnTo>
                  <a:cubicBezTo>
                    <a:pt x="1482646" y="1034891"/>
                    <a:pt x="1482646" y="1035844"/>
                    <a:pt x="1471217" y="1041559"/>
                  </a:cubicBezTo>
                  <a:cubicBezTo>
                    <a:pt x="1464549" y="1044416"/>
                    <a:pt x="1455976" y="1047274"/>
                    <a:pt x="1452167" y="1047274"/>
                  </a:cubicBezTo>
                  <a:cubicBezTo>
                    <a:pt x="1448357" y="1047274"/>
                    <a:pt x="1444546" y="1048226"/>
                    <a:pt x="1442642" y="1049179"/>
                  </a:cubicBezTo>
                  <a:cubicBezTo>
                    <a:pt x="1440736" y="1050131"/>
                    <a:pt x="1433117" y="1047274"/>
                    <a:pt x="1424544" y="1044416"/>
                  </a:cubicBezTo>
                  <a:cubicBezTo>
                    <a:pt x="1416924" y="1041559"/>
                    <a:pt x="1402636" y="1035844"/>
                    <a:pt x="1394064" y="1033939"/>
                  </a:cubicBezTo>
                  <a:cubicBezTo>
                    <a:pt x="1363584" y="1025366"/>
                    <a:pt x="1315007" y="1001554"/>
                    <a:pt x="1305482" y="991076"/>
                  </a:cubicBezTo>
                  <a:cubicBezTo>
                    <a:pt x="1299767" y="985361"/>
                    <a:pt x="1279764" y="974884"/>
                    <a:pt x="1260714" y="967264"/>
                  </a:cubicBezTo>
                  <a:cubicBezTo>
                    <a:pt x="1227376" y="953929"/>
                    <a:pt x="1226424" y="953929"/>
                    <a:pt x="1182609" y="961549"/>
                  </a:cubicBezTo>
                  <a:cubicBezTo>
                    <a:pt x="1157844" y="966311"/>
                    <a:pt x="1128317" y="972026"/>
                    <a:pt x="1116886" y="973931"/>
                  </a:cubicBezTo>
                  <a:cubicBezTo>
                    <a:pt x="1045449" y="989171"/>
                    <a:pt x="1014017" y="982504"/>
                    <a:pt x="972106" y="944404"/>
                  </a:cubicBezTo>
                  <a:cubicBezTo>
                    <a:pt x="933054" y="908209"/>
                    <a:pt x="903526" y="903446"/>
                    <a:pt x="835899" y="917734"/>
                  </a:cubicBezTo>
                  <a:cubicBezTo>
                    <a:pt x="810181" y="923449"/>
                    <a:pt x="788274" y="930116"/>
                    <a:pt x="786369" y="932974"/>
                  </a:cubicBezTo>
                  <a:cubicBezTo>
                    <a:pt x="784464" y="935831"/>
                    <a:pt x="776844" y="938689"/>
                    <a:pt x="770176" y="939641"/>
                  </a:cubicBezTo>
                  <a:cubicBezTo>
                    <a:pt x="755889" y="942499"/>
                    <a:pt x="707311" y="944404"/>
                    <a:pt x="693024" y="942499"/>
                  </a:cubicBezTo>
                  <a:cubicBezTo>
                    <a:pt x="671117" y="938689"/>
                    <a:pt x="591106" y="925354"/>
                    <a:pt x="566342" y="921544"/>
                  </a:cubicBezTo>
                  <a:cubicBezTo>
                    <a:pt x="552054" y="918686"/>
                    <a:pt x="535861" y="916781"/>
                    <a:pt x="532051" y="915829"/>
                  </a:cubicBezTo>
                  <a:cubicBezTo>
                    <a:pt x="528242" y="915829"/>
                    <a:pt x="518716" y="912971"/>
                    <a:pt x="512049" y="911066"/>
                  </a:cubicBezTo>
                  <a:cubicBezTo>
                    <a:pt x="504429" y="909161"/>
                    <a:pt x="487284" y="912019"/>
                    <a:pt x="469186" y="916781"/>
                  </a:cubicBezTo>
                  <a:cubicBezTo>
                    <a:pt x="437754" y="925354"/>
                    <a:pt x="413941" y="925354"/>
                    <a:pt x="356791" y="912971"/>
                  </a:cubicBezTo>
                  <a:cubicBezTo>
                    <a:pt x="298689" y="900589"/>
                    <a:pt x="270114" y="911066"/>
                    <a:pt x="219631" y="962501"/>
                  </a:cubicBezTo>
                  <a:cubicBezTo>
                    <a:pt x="200581" y="982504"/>
                    <a:pt x="181531" y="998696"/>
                    <a:pt x="178674" y="999649"/>
                  </a:cubicBezTo>
                  <a:cubicBezTo>
                    <a:pt x="175816" y="1000601"/>
                    <a:pt x="167244" y="1012031"/>
                    <a:pt x="159624" y="1024414"/>
                  </a:cubicBezTo>
                  <a:cubicBezTo>
                    <a:pt x="145336" y="1047274"/>
                    <a:pt x="143431" y="1048226"/>
                    <a:pt x="111999" y="1057751"/>
                  </a:cubicBezTo>
                  <a:lnTo>
                    <a:pt x="79614" y="1068229"/>
                  </a:lnTo>
                  <a:lnTo>
                    <a:pt x="92949" y="1042511"/>
                  </a:lnTo>
                  <a:cubicBezTo>
                    <a:pt x="100569" y="1028224"/>
                    <a:pt x="110094" y="1014889"/>
                    <a:pt x="114856" y="1011079"/>
                  </a:cubicBezTo>
                  <a:cubicBezTo>
                    <a:pt x="119619" y="1008221"/>
                    <a:pt x="128191" y="997744"/>
                    <a:pt x="133906" y="987266"/>
                  </a:cubicBezTo>
                  <a:cubicBezTo>
                    <a:pt x="139621" y="976789"/>
                    <a:pt x="155814" y="960596"/>
                    <a:pt x="170101" y="950119"/>
                  </a:cubicBezTo>
                  <a:cubicBezTo>
                    <a:pt x="183436" y="939641"/>
                    <a:pt x="193914" y="930116"/>
                    <a:pt x="192961" y="928211"/>
                  </a:cubicBezTo>
                  <a:cubicBezTo>
                    <a:pt x="191056" y="922496"/>
                    <a:pt x="186294" y="925354"/>
                    <a:pt x="140574" y="950119"/>
                  </a:cubicBezTo>
                  <a:cubicBezTo>
                    <a:pt x="90091" y="977741"/>
                    <a:pt x="60564" y="988219"/>
                    <a:pt x="31036" y="986314"/>
                  </a:cubicBezTo>
                  <a:cubicBezTo>
                    <a:pt x="17701" y="985361"/>
                    <a:pt x="7224" y="983456"/>
                    <a:pt x="7224" y="981551"/>
                  </a:cubicBezTo>
                  <a:cubicBezTo>
                    <a:pt x="4366" y="973931"/>
                    <a:pt x="78661" y="934879"/>
                    <a:pt x="116761" y="923449"/>
                  </a:cubicBezTo>
                  <a:cubicBezTo>
                    <a:pt x="152004" y="912971"/>
                    <a:pt x="216774" y="884396"/>
                    <a:pt x="232966" y="871061"/>
                  </a:cubicBezTo>
                  <a:cubicBezTo>
                    <a:pt x="250111" y="857726"/>
                    <a:pt x="246301" y="858679"/>
                    <a:pt x="347266" y="845344"/>
                  </a:cubicBezTo>
                  <a:cubicBezTo>
                    <a:pt x="366316" y="842486"/>
                    <a:pt x="384414" y="837724"/>
                    <a:pt x="389176" y="834866"/>
                  </a:cubicBezTo>
                  <a:cubicBezTo>
                    <a:pt x="400606" y="826294"/>
                    <a:pt x="397749" y="809149"/>
                    <a:pt x="379651" y="783431"/>
                  </a:cubicBezTo>
                  <a:cubicBezTo>
                    <a:pt x="371079" y="771049"/>
                    <a:pt x="359649" y="755809"/>
                    <a:pt x="355839" y="748189"/>
                  </a:cubicBezTo>
                  <a:cubicBezTo>
                    <a:pt x="351076" y="741521"/>
                    <a:pt x="340599" y="730091"/>
                    <a:pt x="332979" y="723424"/>
                  </a:cubicBezTo>
                  <a:cubicBezTo>
                    <a:pt x="304404" y="699611"/>
                    <a:pt x="301546" y="688181"/>
                    <a:pt x="310119" y="633889"/>
                  </a:cubicBezTo>
                  <a:cubicBezTo>
                    <a:pt x="317739" y="586264"/>
                    <a:pt x="317739" y="583406"/>
                    <a:pt x="307261" y="567214"/>
                  </a:cubicBezTo>
                  <a:cubicBezTo>
                    <a:pt x="300594" y="558641"/>
                    <a:pt x="291069" y="548164"/>
                    <a:pt x="286306" y="545306"/>
                  </a:cubicBezTo>
                  <a:cubicBezTo>
                    <a:pt x="275829" y="539591"/>
                    <a:pt x="207249" y="529114"/>
                    <a:pt x="197724" y="531971"/>
                  </a:cubicBezTo>
                  <a:cubicBezTo>
                    <a:pt x="191056" y="533876"/>
                    <a:pt x="184389" y="525304"/>
                    <a:pt x="178674" y="511016"/>
                  </a:cubicBezTo>
                  <a:cubicBezTo>
                    <a:pt x="171054" y="490061"/>
                    <a:pt x="175816" y="485299"/>
                    <a:pt x="215821" y="471964"/>
                  </a:cubicBezTo>
                  <a:cubicBezTo>
                    <a:pt x="244396" y="462439"/>
                    <a:pt x="273924" y="450056"/>
                    <a:pt x="294879" y="438626"/>
                  </a:cubicBezTo>
                  <a:lnTo>
                    <a:pt x="282496" y="436721"/>
                  </a:lnTo>
                  <a:lnTo>
                    <a:pt x="232014" y="432911"/>
                  </a:lnTo>
                  <a:cubicBezTo>
                    <a:pt x="222489" y="431959"/>
                    <a:pt x="212964" y="431959"/>
                    <a:pt x="203439" y="431006"/>
                  </a:cubicBezTo>
                  <a:cubicBezTo>
                    <a:pt x="194866" y="431006"/>
                    <a:pt x="187246" y="429101"/>
                    <a:pt x="180579" y="427196"/>
                  </a:cubicBezTo>
                  <a:cubicBezTo>
                    <a:pt x="175816" y="425291"/>
                    <a:pt x="171054" y="423386"/>
                    <a:pt x="166291" y="421481"/>
                  </a:cubicBezTo>
                  <a:cubicBezTo>
                    <a:pt x="162481" y="419576"/>
                    <a:pt x="160576" y="414814"/>
                    <a:pt x="161529" y="411004"/>
                  </a:cubicBezTo>
                  <a:cubicBezTo>
                    <a:pt x="162481" y="407194"/>
                    <a:pt x="165339" y="404336"/>
                    <a:pt x="169149" y="403384"/>
                  </a:cubicBezTo>
                  <a:cubicBezTo>
                    <a:pt x="173911" y="402431"/>
                    <a:pt x="179626" y="402431"/>
                    <a:pt x="184389" y="404336"/>
                  </a:cubicBezTo>
                  <a:lnTo>
                    <a:pt x="178674" y="394811"/>
                  </a:lnTo>
                  <a:lnTo>
                    <a:pt x="173911" y="385286"/>
                  </a:lnTo>
                  <a:lnTo>
                    <a:pt x="170101" y="374809"/>
                  </a:lnTo>
                  <a:cubicBezTo>
                    <a:pt x="165339" y="361474"/>
                    <a:pt x="162481" y="347186"/>
                    <a:pt x="161529" y="332899"/>
                  </a:cubicBezTo>
                  <a:lnTo>
                    <a:pt x="152956" y="323374"/>
                  </a:lnTo>
                  <a:cubicBezTo>
                    <a:pt x="150099" y="320516"/>
                    <a:pt x="149146" y="317659"/>
                    <a:pt x="148194" y="313849"/>
                  </a:cubicBezTo>
                  <a:cubicBezTo>
                    <a:pt x="147241" y="310039"/>
                    <a:pt x="149146" y="306229"/>
                    <a:pt x="152956" y="305276"/>
                  </a:cubicBezTo>
                  <a:cubicBezTo>
                    <a:pt x="156766" y="303371"/>
                    <a:pt x="160576" y="304324"/>
                    <a:pt x="163434" y="306229"/>
                  </a:cubicBezTo>
                  <a:lnTo>
                    <a:pt x="176769" y="312896"/>
                  </a:lnTo>
                  <a:cubicBezTo>
                    <a:pt x="181531" y="315754"/>
                    <a:pt x="187246" y="317659"/>
                    <a:pt x="192009" y="318611"/>
                  </a:cubicBezTo>
                  <a:cubicBezTo>
                    <a:pt x="195819" y="319564"/>
                    <a:pt x="199629" y="320516"/>
                    <a:pt x="203439" y="320516"/>
                  </a:cubicBezTo>
                  <a:lnTo>
                    <a:pt x="197724" y="313849"/>
                  </a:lnTo>
                  <a:lnTo>
                    <a:pt x="192009" y="303371"/>
                  </a:lnTo>
                  <a:lnTo>
                    <a:pt x="185341" y="289084"/>
                  </a:lnTo>
                  <a:lnTo>
                    <a:pt x="182484" y="282416"/>
                  </a:lnTo>
                  <a:cubicBezTo>
                    <a:pt x="181531" y="278606"/>
                    <a:pt x="183436" y="274796"/>
                    <a:pt x="186294" y="272891"/>
                  </a:cubicBezTo>
                  <a:cubicBezTo>
                    <a:pt x="189151" y="270986"/>
                    <a:pt x="192009" y="270986"/>
                    <a:pt x="194866" y="272891"/>
                  </a:cubicBezTo>
                  <a:cubicBezTo>
                    <a:pt x="198676" y="274796"/>
                    <a:pt x="201534" y="277654"/>
                    <a:pt x="204391" y="280511"/>
                  </a:cubicBezTo>
                  <a:cubicBezTo>
                    <a:pt x="208201" y="285274"/>
                    <a:pt x="212011" y="290036"/>
                    <a:pt x="215821" y="294799"/>
                  </a:cubicBezTo>
                  <a:cubicBezTo>
                    <a:pt x="219631" y="299561"/>
                    <a:pt x="224394" y="304324"/>
                    <a:pt x="229156" y="308134"/>
                  </a:cubicBezTo>
                  <a:cubicBezTo>
                    <a:pt x="237729" y="314801"/>
                    <a:pt x="245349" y="320516"/>
                    <a:pt x="252969" y="327184"/>
                  </a:cubicBezTo>
                  <a:cubicBezTo>
                    <a:pt x="258684" y="330994"/>
                    <a:pt x="266304" y="335756"/>
                    <a:pt x="274876" y="337661"/>
                  </a:cubicBezTo>
                  <a:cubicBezTo>
                    <a:pt x="275829" y="337661"/>
                    <a:pt x="276781" y="338614"/>
                    <a:pt x="277734" y="337661"/>
                  </a:cubicBezTo>
                  <a:cubicBezTo>
                    <a:pt x="281544" y="338614"/>
                    <a:pt x="285354" y="336709"/>
                    <a:pt x="287259" y="333851"/>
                  </a:cubicBezTo>
                  <a:cubicBezTo>
                    <a:pt x="288211" y="332899"/>
                    <a:pt x="289164" y="331946"/>
                    <a:pt x="289164" y="330041"/>
                  </a:cubicBezTo>
                  <a:cubicBezTo>
                    <a:pt x="289164" y="328136"/>
                    <a:pt x="289164" y="327184"/>
                    <a:pt x="289164" y="325279"/>
                  </a:cubicBezTo>
                  <a:cubicBezTo>
                    <a:pt x="288211" y="320516"/>
                    <a:pt x="287259" y="314801"/>
                    <a:pt x="288211" y="309086"/>
                  </a:cubicBezTo>
                  <a:cubicBezTo>
                    <a:pt x="288211" y="303371"/>
                    <a:pt x="291069" y="297656"/>
                    <a:pt x="293926" y="292894"/>
                  </a:cubicBezTo>
                  <a:cubicBezTo>
                    <a:pt x="296784" y="288131"/>
                    <a:pt x="303451" y="288131"/>
                    <a:pt x="306309" y="291941"/>
                  </a:cubicBezTo>
                  <a:cubicBezTo>
                    <a:pt x="308214" y="293846"/>
                    <a:pt x="310119" y="297656"/>
                    <a:pt x="310119" y="300514"/>
                  </a:cubicBezTo>
                  <a:cubicBezTo>
                    <a:pt x="311071" y="317659"/>
                    <a:pt x="312976" y="333851"/>
                    <a:pt x="315834" y="350044"/>
                  </a:cubicBezTo>
                  <a:lnTo>
                    <a:pt x="376794" y="364331"/>
                  </a:lnTo>
                  <a:lnTo>
                    <a:pt x="385366" y="358616"/>
                  </a:lnTo>
                  <a:lnTo>
                    <a:pt x="397749" y="346234"/>
                  </a:lnTo>
                  <a:cubicBezTo>
                    <a:pt x="408226" y="335756"/>
                    <a:pt x="417751" y="324326"/>
                    <a:pt x="424419" y="312896"/>
                  </a:cubicBezTo>
                  <a:cubicBezTo>
                    <a:pt x="429181" y="304324"/>
                    <a:pt x="432991" y="295751"/>
                    <a:pt x="436801" y="286226"/>
                  </a:cubicBezTo>
                  <a:cubicBezTo>
                    <a:pt x="437754" y="285274"/>
                    <a:pt x="437754" y="284321"/>
                    <a:pt x="437754" y="284321"/>
                  </a:cubicBezTo>
                  <a:cubicBezTo>
                    <a:pt x="439659" y="277654"/>
                    <a:pt x="439659" y="270986"/>
                    <a:pt x="439659" y="265271"/>
                  </a:cubicBezTo>
                  <a:cubicBezTo>
                    <a:pt x="438706" y="258604"/>
                    <a:pt x="437754" y="251936"/>
                    <a:pt x="433944" y="246221"/>
                  </a:cubicBezTo>
                  <a:cubicBezTo>
                    <a:pt x="431086" y="241459"/>
                    <a:pt x="427276" y="237649"/>
                    <a:pt x="424419" y="232886"/>
                  </a:cubicBezTo>
                  <a:cubicBezTo>
                    <a:pt x="419656" y="227171"/>
                    <a:pt x="413941" y="220504"/>
                    <a:pt x="408226" y="215741"/>
                  </a:cubicBezTo>
                  <a:cubicBezTo>
                    <a:pt x="401559" y="210979"/>
                    <a:pt x="393939" y="208121"/>
                    <a:pt x="386319" y="205264"/>
                  </a:cubicBezTo>
                  <a:cubicBezTo>
                    <a:pt x="380604" y="203359"/>
                    <a:pt x="372984" y="200501"/>
                    <a:pt x="366316" y="198596"/>
                  </a:cubicBezTo>
                  <a:cubicBezTo>
                    <a:pt x="361554" y="197644"/>
                    <a:pt x="358696" y="196691"/>
                    <a:pt x="355839" y="195739"/>
                  </a:cubicBezTo>
                  <a:cubicBezTo>
                    <a:pt x="351076" y="194786"/>
                    <a:pt x="346314" y="192881"/>
                    <a:pt x="340599" y="192881"/>
                  </a:cubicBezTo>
                  <a:cubicBezTo>
                    <a:pt x="332979" y="191929"/>
                    <a:pt x="324406" y="190976"/>
                    <a:pt x="316786" y="189071"/>
                  </a:cubicBezTo>
                  <a:lnTo>
                    <a:pt x="306309" y="187166"/>
                  </a:lnTo>
                  <a:cubicBezTo>
                    <a:pt x="301546" y="186214"/>
                    <a:pt x="295831" y="183356"/>
                    <a:pt x="292021" y="179546"/>
                  </a:cubicBezTo>
                  <a:cubicBezTo>
                    <a:pt x="289164" y="176689"/>
                    <a:pt x="288211" y="172879"/>
                    <a:pt x="289164" y="170021"/>
                  </a:cubicBezTo>
                  <a:cubicBezTo>
                    <a:pt x="290116" y="165259"/>
                    <a:pt x="293926" y="161449"/>
                    <a:pt x="298689" y="160496"/>
                  </a:cubicBezTo>
                  <a:cubicBezTo>
                    <a:pt x="303451" y="158591"/>
                    <a:pt x="308214" y="157639"/>
                    <a:pt x="313929" y="158591"/>
                  </a:cubicBezTo>
                  <a:cubicBezTo>
                    <a:pt x="319644" y="158591"/>
                    <a:pt x="325359" y="159544"/>
                    <a:pt x="331074" y="160496"/>
                  </a:cubicBezTo>
                  <a:lnTo>
                    <a:pt x="368221" y="140494"/>
                  </a:lnTo>
                  <a:lnTo>
                    <a:pt x="364411" y="131921"/>
                  </a:lnTo>
                  <a:cubicBezTo>
                    <a:pt x="359649" y="122396"/>
                    <a:pt x="356791" y="112871"/>
                    <a:pt x="355839" y="103346"/>
                  </a:cubicBezTo>
                  <a:cubicBezTo>
                    <a:pt x="355839" y="99536"/>
                    <a:pt x="357744" y="96679"/>
                    <a:pt x="360601" y="93821"/>
                  </a:cubicBezTo>
                  <a:cubicBezTo>
                    <a:pt x="363459" y="91916"/>
                    <a:pt x="366316" y="91916"/>
                    <a:pt x="369174" y="92869"/>
                  </a:cubicBezTo>
                  <a:cubicBezTo>
                    <a:pt x="372031" y="93821"/>
                    <a:pt x="374889" y="95726"/>
                    <a:pt x="376794" y="97631"/>
                  </a:cubicBezTo>
                  <a:cubicBezTo>
                    <a:pt x="378699" y="100489"/>
                    <a:pt x="380604" y="104299"/>
                    <a:pt x="382509" y="108109"/>
                  </a:cubicBezTo>
                  <a:cubicBezTo>
                    <a:pt x="384414" y="112871"/>
                    <a:pt x="386319" y="116681"/>
                    <a:pt x="389176" y="120491"/>
                  </a:cubicBezTo>
                  <a:cubicBezTo>
                    <a:pt x="392034" y="124301"/>
                    <a:pt x="393939" y="128111"/>
                    <a:pt x="396796" y="130969"/>
                  </a:cubicBezTo>
                  <a:cubicBezTo>
                    <a:pt x="398701" y="132874"/>
                    <a:pt x="400606" y="135731"/>
                    <a:pt x="402511" y="137636"/>
                  </a:cubicBezTo>
                  <a:lnTo>
                    <a:pt x="406321" y="136684"/>
                  </a:lnTo>
                  <a:lnTo>
                    <a:pt x="412989" y="136684"/>
                  </a:lnTo>
                  <a:lnTo>
                    <a:pt x="432039" y="139541"/>
                  </a:lnTo>
                  <a:lnTo>
                    <a:pt x="450136" y="143351"/>
                  </a:lnTo>
                  <a:lnTo>
                    <a:pt x="472996" y="147161"/>
                  </a:lnTo>
                  <a:cubicBezTo>
                    <a:pt x="479664" y="149066"/>
                    <a:pt x="487284" y="149066"/>
                    <a:pt x="493951" y="147161"/>
                  </a:cubicBezTo>
                  <a:lnTo>
                    <a:pt x="496809" y="143351"/>
                  </a:lnTo>
                  <a:cubicBezTo>
                    <a:pt x="498714" y="140494"/>
                    <a:pt x="498714" y="138589"/>
                    <a:pt x="499666" y="135731"/>
                  </a:cubicBezTo>
                  <a:cubicBezTo>
                    <a:pt x="499666" y="134779"/>
                    <a:pt x="500619" y="134779"/>
                    <a:pt x="500619" y="134779"/>
                  </a:cubicBezTo>
                  <a:cubicBezTo>
                    <a:pt x="500619" y="131921"/>
                    <a:pt x="501571" y="129064"/>
                    <a:pt x="501571" y="127159"/>
                  </a:cubicBezTo>
                  <a:cubicBezTo>
                    <a:pt x="501571" y="124301"/>
                    <a:pt x="501571" y="121444"/>
                    <a:pt x="500619" y="118586"/>
                  </a:cubicBezTo>
                  <a:cubicBezTo>
                    <a:pt x="500619" y="116681"/>
                    <a:pt x="499666" y="113824"/>
                    <a:pt x="498714" y="111919"/>
                  </a:cubicBezTo>
                  <a:cubicBezTo>
                    <a:pt x="498714" y="110966"/>
                    <a:pt x="497761" y="110014"/>
                    <a:pt x="496809" y="109061"/>
                  </a:cubicBezTo>
                  <a:cubicBezTo>
                    <a:pt x="494904" y="108109"/>
                    <a:pt x="493951" y="107156"/>
                    <a:pt x="492046" y="105251"/>
                  </a:cubicBezTo>
                  <a:cubicBezTo>
                    <a:pt x="490141" y="103346"/>
                    <a:pt x="488236" y="101441"/>
                    <a:pt x="486331" y="99536"/>
                  </a:cubicBezTo>
                  <a:cubicBezTo>
                    <a:pt x="484426" y="98584"/>
                    <a:pt x="481569" y="96679"/>
                    <a:pt x="479664" y="95726"/>
                  </a:cubicBezTo>
                  <a:lnTo>
                    <a:pt x="465376" y="92869"/>
                  </a:lnTo>
                  <a:lnTo>
                    <a:pt x="457756" y="88106"/>
                  </a:lnTo>
                  <a:cubicBezTo>
                    <a:pt x="453946" y="85249"/>
                    <a:pt x="449184" y="82391"/>
                    <a:pt x="447279" y="78581"/>
                  </a:cubicBezTo>
                  <a:cubicBezTo>
                    <a:pt x="445374" y="76676"/>
                    <a:pt x="444421" y="74771"/>
                    <a:pt x="442516" y="71914"/>
                  </a:cubicBezTo>
                  <a:cubicBezTo>
                    <a:pt x="441564" y="70009"/>
                    <a:pt x="440611" y="66199"/>
                    <a:pt x="442516" y="63341"/>
                  </a:cubicBezTo>
                  <a:cubicBezTo>
                    <a:pt x="445374" y="58579"/>
                    <a:pt x="452041" y="55721"/>
                    <a:pt x="457756" y="57626"/>
                  </a:cubicBezTo>
                  <a:cubicBezTo>
                    <a:pt x="470139" y="62389"/>
                    <a:pt x="481569" y="68104"/>
                    <a:pt x="492046" y="76676"/>
                  </a:cubicBezTo>
                  <a:cubicBezTo>
                    <a:pt x="492999" y="76676"/>
                    <a:pt x="493951" y="77629"/>
                    <a:pt x="494904" y="77629"/>
                  </a:cubicBezTo>
                  <a:cubicBezTo>
                    <a:pt x="495856" y="77629"/>
                    <a:pt x="495856" y="77629"/>
                    <a:pt x="496809" y="77629"/>
                  </a:cubicBezTo>
                  <a:cubicBezTo>
                    <a:pt x="501571" y="77629"/>
                    <a:pt x="507286" y="74771"/>
                    <a:pt x="508239" y="70009"/>
                  </a:cubicBezTo>
                  <a:cubicBezTo>
                    <a:pt x="509191" y="67151"/>
                    <a:pt x="510144" y="64294"/>
                    <a:pt x="511096" y="62389"/>
                  </a:cubicBezTo>
                  <a:cubicBezTo>
                    <a:pt x="511096" y="62389"/>
                    <a:pt x="511096" y="62389"/>
                    <a:pt x="511096" y="61436"/>
                  </a:cubicBezTo>
                  <a:cubicBezTo>
                    <a:pt x="512049" y="58579"/>
                    <a:pt x="512049" y="55721"/>
                    <a:pt x="511096" y="52864"/>
                  </a:cubicBezTo>
                  <a:cubicBezTo>
                    <a:pt x="511096" y="50959"/>
                    <a:pt x="509191" y="48101"/>
                    <a:pt x="507286" y="46196"/>
                  </a:cubicBezTo>
                  <a:cubicBezTo>
                    <a:pt x="504429" y="43339"/>
                    <a:pt x="502524" y="40481"/>
                    <a:pt x="499666" y="37624"/>
                  </a:cubicBezTo>
                  <a:cubicBezTo>
                    <a:pt x="494904" y="32861"/>
                    <a:pt x="490141" y="28099"/>
                    <a:pt x="487284" y="22384"/>
                  </a:cubicBezTo>
                  <a:cubicBezTo>
                    <a:pt x="486331" y="20479"/>
                    <a:pt x="485379" y="17621"/>
                    <a:pt x="486331" y="15716"/>
                  </a:cubicBezTo>
                  <a:cubicBezTo>
                    <a:pt x="487284" y="13811"/>
                    <a:pt x="489189" y="11906"/>
                    <a:pt x="491094" y="10001"/>
                  </a:cubicBezTo>
                  <a:cubicBezTo>
                    <a:pt x="491094" y="10954"/>
                    <a:pt x="492046" y="10954"/>
                    <a:pt x="493951" y="10001"/>
                  </a:cubicBezTo>
                  <a:lnTo>
                    <a:pt x="493951" y="10001"/>
                  </a:lnTo>
                  <a:lnTo>
                    <a:pt x="493951" y="10001"/>
                  </a:lnTo>
                  <a:close/>
                  <a:moveTo>
                    <a:pt x="394891" y="174784"/>
                  </a:moveTo>
                  <a:cubicBezTo>
                    <a:pt x="392986" y="174784"/>
                    <a:pt x="392034" y="175736"/>
                    <a:pt x="391081" y="177641"/>
                  </a:cubicBezTo>
                  <a:cubicBezTo>
                    <a:pt x="390129" y="178594"/>
                    <a:pt x="390129" y="180499"/>
                    <a:pt x="392034" y="181451"/>
                  </a:cubicBezTo>
                  <a:cubicBezTo>
                    <a:pt x="396796" y="185261"/>
                    <a:pt x="402511" y="189071"/>
                    <a:pt x="407274" y="191929"/>
                  </a:cubicBezTo>
                  <a:cubicBezTo>
                    <a:pt x="412036" y="194786"/>
                    <a:pt x="417751" y="196691"/>
                    <a:pt x="422514" y="198596"/>
                  </a:cubicBezTo>
                  <a:cubicBezTo>
                    <a:pt x="424419" y="198596"/>
                    <a:pt x="425371" y="199549"/>
                    <a:pt x="427276" y="199549"/>
                  </a:cubicBezTo>
                  <a:cubicBezTo>
                    <a:pt x="432991" y="199549"/>
                    <a:pt x="438706" y="198596"/>
                    <a:pt x="444421" y="198596"/>
                  </a:cubicBezTo>
                  <a:cubicBezTo>
                    <a:pt x="446326" y="198596"/>
                    <a:pt x="447279" y="197644"/>
                    <a:pt x="449184" y="198596"/>
                  </a:cubicBezTo>
                  <a:cubicBezTo>
                    <a:pt x="449184" y="198596"/>
                    <a:pt x="449184" y="199549"/>
                    <a:pt x="449184" y="199549"/>
                  </a:cubicBezTo>
                  <a:cubicBezTo>
                    <a:pt x="452041" y="200501"/>
                    <a:pt x="454899" y="201454"/>
                    <a:pt x="456804" y="204311"/>
                  </a:cubicBezTo>
                  <a:cubicBezTo>
                    <a:pt x="457756" y="205264"/>
                    <a:pt x="458709" y="206216"/>
                    <a:pt x="458709" y="207169"/>
                  </a:cubicBezTo>
                  <a:cubicBezTo>
                    <a:pt x="458709" y="208121"/>
                    <a:pt x="457756" y="210979"/>
                    <a:pt x="456804" y="211931"/>
                  </a:cubicBezTo>
                  <a:cubicBezTo>
                    <a:pt x="456804" y="211931"/>
                    <a:pt x="456804" y="212884"/>
                    <a:pt x="456804" y="212884"/>
                  </a:cubicBezTo>
                  <a:cubicBezTo>
                    <a:pt x="455851" y="215741"/>
                    <a:pt x="454899" y="217646"/>
                    <a:pt x="453946" y="220504"/>
                  </a:cubicBezTo>
                  <a:cubicBezTo>
                    <a:pt x="452994" y="222409"/>
                    <a:pt x="452994" y="225266"/>
                    <a:pt x="452994" y="227171"/>
                  </a:cubicBezTo>
                  <a:lnTo>
                    <a:pt x="452994" y="230981"/>
                  </a:lnTo>
                  <a:cubicBezTo>
                    <a:pt x="453946" y="233839"/>
                    <a:pt x="455851" y="237649"/>
                    <a:pt x="456804" y="240506"/>
                  </a:cubicBezTo>
                  <a:cubicBezTo>
                    <a:pt x="460614" y="249079"/>
                    <a:pt x="462519" y="258604"/>
                    <a:pt x="462519" y="268129"/>
                  </a:cubicBezTo>
                  <a:lnTo>
                    <a:pt x="463471" y="273844"/>
                  </a:lnTo>
                  <a:cubicBezTo>
                    <a:pt x="469186" y="271939"/>
                    <a:pt x="474901" y="269081"/>
                    <a:pt x="479664" y="266224"/>
                  </a:cubicBezTo>
                  <a:cubicBezTo>
                    <a:pt x="482521" y="264319"/>
                    <a:pt x="485379" y="262414"/>
                    <a:pt x="488236" y="260509"/>
                  </a:cubicBezTo>
                  <a:cubicBezTo>
                    <a:pt x="490141" y="259556"/>
                    <a:pt x="492999" y="258604"/>
                    <a:pt x="495856" y="259556"/>
                  </a:cubicBezTo>
                  <a:cubicBezTo>
                    <a:pt x="499666" y="260509"/>
                    <a:pt x="502524" y="264319"/>
                    <a:pt x="502524" y="268129"/>
                  </a:cubicBezTo>
                  <a:cubicBezTo>
                    <a:pt x="502524" y="270034"/>
                    <a:pt x="502524" y="271939"/>
                    <a:pt x="501571" y="273844"/>
                  </a:cubicBezTo>
                  <a:cubicBezTo>
                    <a:pt x="501571" y="274796"/>
                    <a:pt x="500619" y="275749"/>
                    <a:pt x="499666" y="276701"/>
                  </a:cubicBezTo>
                  <a:cubicBezTo>
                    <a:pt x="498714" y="279559"/>
                    <a:pt x="496809" y="281464"/>
                    <a:pt x="493951" y="283369"/>
                  </a:cubicBezTo>
                  <a:cubicBezTo>
                    <a:pt x="488236" y="287179"/>
                    <a:pt x="483474" y="291941"/>
                    <a:pt x="478711" y="296704"/>
                  </a:cubicBezTo>
                  <a:cubicBezTo>
                    <a:pt x="473949" y="301466"/>
                    <a:pt x="468234" y="306229"/>
                    <a:pt x="463471" y="310991"/>
                  </a:cubicBezTo>
                  <a:cubicBezTo>
                    <a:pt x="453946" y="319564"/>
                    <a:pt x="445374" y="330041"/>
                    <a:pt x="438706" y="339566"/>
                  </a:cubicBezTo>
                  <a:cubicBezTo>
                    <a:pt x="433944" y="346234"/>
                    <a:pt x="428229" y="352901"/>
                    <a:pt x="423466" y="359569"/>
                  </a:cubicBezTo>
                  <a:lnTo>
                    <a:pt x="416799" y="367189"/>
                  </a:lnTo>
                  <a:lnTo>
                    <a:pt x="417751" y="367189"/>
                  </a:lnTo>
                  <a:cubicBezTo>
                    <a:pt x="439659" y="361474"/>
                    <a:pt x="461566" y="353854"/>
                    <a:pt x="482521" y="343376"/>
                  </a:cubicBezTo>
                  <a:cubicBezTo>
                    <a:pt x="490141" y="339566"/>
                    <a:pt x="497761" y="334804"/>
                    <a:pt x="504429" y="330041"/>
                  </a:cubicBezTo>
                  <a:cubicBezTo>
                    <a:pt x="513001" y="323374"/>
                    <a:pt x="520621" y="316706"/>
                    <a:pt x="527289" y="308134"/>
                  </a:cubicBezTo>
                  <a:cubicBezTo>
                    <a:pt x="532051" y="301466"/>
                    <a:pt x="535861" y="294799"/>
                    <a:pt x="538719" y="288131"/>
                  </a:cubicBezTo>
                  <a:cubicBezTo>
                    <a:pt x="539671" y="286226"/>
                    <a:pt x="540624" y="283369"/>
                    <a:pt x="541576" y="280511"/>
                  </a:cubicBezTo>
                  <a:cubicBezTo>
                    <a:pt x="543481" y="272891"/>
                    <a:pt x="543481" y="264319"/>
                    <a:pt x="542529" y="255746"/>
                  </a:cubicBezTo>
                  <a:cubicBezTo>
                    <a:pt x="540624" y="239554"/>
                    <a:pt x="533956" y="225266"/>
                    <a:pt x="523479" y="212884"/>
                  </a:cubicBezTo>
                  <a:cubicBezTo>
                    <a:pt x="515859" y="205264"/>
                    <a:pt x="507286" y="198596"/>
                    <a:pt x="497761" y="193834"/>
                  </a:cubicBezTo>
                  <a:cubicBezTo>
                    <a:pt x="488236" y="189071"/>
                    <a:pt x="476806" y="184309"/>
                    <a:pt x="466329" y="181451"/>
                  </a:cubicBezTo>
                  <a:cubicBezTo>
                    <a:pt x="463471" y="180499"/>
                    <a:pt x="459661" y="179546"/>
                    <a:pt x="456804" y="179546"/>
                  </a:cubicBezTo>
                  <a:cubicBezTo>
                    <a:pt x="447279" y="177641"/>
                    <a:pt x="437754" y="175736"/>
                    <a:pt x="428229" y="174784"/>
                  </a:cubicBezTo>
                  <a:cubicBezTo>
                    <a:pt x="426324" y="174784"/>
                    <a:pt x="424419" y="174784"/>
                    <a:pt x="423466" y="174784"/>
                  </a:cubicBezTo>
                  <a:cubicBezTo>
                    <a:pt x="421561" y="174784"/>
                    <a:pt x="420609" y="174784"/>
                    <a:pt x="418704" y="174784"/>
                  </a:cubicBezTo>
                  <a:cubicBezTo>
                    <a:pt x="417751" y="174784"/>
                    <a:pt x="415846" y="174784"/>
                    <a:pt x="414894" y="175736"/>
                  </a:cubicBezTo>
                  <a:cubicBezTo>
                    <a:pt x="411084" y="175736"/>
                    <a:pt x="407274" y="175736"/>
                    <a:pt x="402511" y="175736"/>
                  </a:cubicBezTo>
                  <a:cubicBezTo>
                    <a:pt x="399654" y="174784"/>
                    <a:pt x="397749" y="174784"/>
                    <a:pt x="394891" y="174784"/>
                  </a:cubicBezTo>
                  <a:lnTo>
                    <a:pt x="394891" y="174784"/>
                  </a:lnTo>
                  <a:close/>
                  <a:moveTo>
                    <a:pt x="192009" y="347186"/>
                  </a:moveTo>
                  <a:cubicBezTo>
                    <a:pt x="191056" y="356711"/>
                    <a:pt x="192009" y="366236"/>
                    <a:pt x="194866" y="374809"/>
                  </a:cubicBezTo>
                  <a:cubicBezTo>
                    <a:pt x="198676" y="385286"/>
                    <a:pt x="205344" y="395764"/>
                    <a:pt x="213916" y="403384"/>
                  </a:cubicBezTo>
                  <a:cubicBezTo>
                    <a:pt x="216774" y="405289"/>
                    <a:pt x="219631" y="407194"/>
                    <a:pt x="222489" y="409099"/>
                  </a:cubicBezTo>
                  <a:cubicBezTo>
                    <a:pt x="225346" y="410051"/>
                    <a:pt x="227251" y="410051"/>
                    <a:pt x="229156" y="411004"/>
                  </a:cubicBezTo>
                  <a:cubicBezTo>
                    <a:pt x="230109" y="411004"/>
                    <a:pt x="232014" y="411956"/>
                    <a:pt x="232966" y="411956"/>
                  </a:cubicBezTo>
                  <a:cubicBezTo>
                    <a:pt x="233919" y="411956"/>
                    <a:pt x="233919" y="411956"/>
                    <a:pt x="234871" y="412909"/>
                  </a:cubicBezTo>
                  <a:lnTo>
                    <a:pt x="238681" y="411956"/>
                  </a:lnTo>
                  <a:cubicBezTo>
                    <a:pt x="238681" y="408146"/>
                    <a:pt x="237729" y="405289"/>
                    <a:pt x="234871" y="401479"/>
                  </a:cubicBezTo>
                  <a:cubicBezTo>
                    <a:pt x="232014" y="396716"/>
                    <a:pt x="229156" y="391954"/>
                    <a:pt x="228204" y="387191"/>
                  </a:cubicBezTo>
                  <a:cubicBezTo>
                    <a:pt x="228204" y="386239"/>
                    <a:pt x="227251" y="384334"/>
                    <a:pt x="228204" y="383381"/>
                  </a:cubicBezTo>
                  <a:cubicBezTo>
                    <a:pt x="229156" y="381476"/>
                    <a:pt x="230109" y="379571"/>
                    <a:pt x="232966" y="378619"/>
                  </a:cubicBezTo>
                  <a:cubicBezTo>
                    <a:pt x="235824" y="377666"/>
                    <a:pt x="239634" y="376714"/>
                    <a:pt x="243444" y="377666"/>
                  </a:cubicBezTo>
                  <a:cubicBezTo>
                    <a:pt x="244396" y="377666"/>
                    <a:pt x="245349" y="378619"/>
                    <a:pt x="246301" y="378619"/>
                  </a:cubicBezTo>
                  <a:cubicBezTo>
                    <a:pt x="251064" y="380524"/>
                    <a:pt x="254874" y="382429"/>
                    <a:pt x="258684" y="386239"/>
                  </a:cubicBezTo>
                  <a:cubicBezTo>
                    <a:pt x="262494" y="389096"/>
                    <a:pt x="267256" y="392906"/>
                    <a:pt x="270114" y="395764"/>
                  </a:cubicBezTo>
                  <a:cubicBezTo>
                    <a:pt x="272971" y="399574"/>
                    <a:pt x="275829" y="403384"/>
                    <a:pt x="278686" y="406241"/>
                  </a:cubicBezTo>
                  <a:lnTo>
                    <a:pt x="281544" y="410051"/>
                  </a:lnTo>
                  <a:cubicBezTo>
                    <a:pt x="295831" y="415766"/>
                    <a:pt x="310119" y="418624"/>
                    <a:pt x="325359" y="420529"/>
                  </a:cubicBezTo>
                  <a:lnTo>
                    <a:pt x="335836" y="421481"/>
                  </a:lnTo>
                  <a:lnTo>
                    <a:pt x="342504" y="421481"/>
                  </a:lnTo>
                  <a:cubicBezTo>
                    <a:pt x="342504" y="418624"/>
                    <a:pt x="342504" y="414814"/>
                    <a:pt x="340599" y="411956"/>
                  </a:cubicBezTo>
                  <a:cubicBezTo>
                    <a:pt x="338694" y="408146"/>
                    <a:pt x="337741" y="404336"/>
                    <a:pt x="334884" y="401479"/>
                  </a:cubicBezTo>
                  <a:cubicBezTo>
                    <a:pt x="331074" y="397669"/>
                    <a:pt x="326311" y="392906"/>
                    <a:pt x="321549" y="390049"/>
                  </a:cubicBezTo>
                  <a:cubicBezTo>
                    <a:pt x="315834" y="385286"/>
                    <a:pt x="309166" y="382429"/>
                    <a:pt x="302499" y="379571"/>
                  </a:cubicBezTo>
                  <a:cubicBezTo>
                    <a:pt x="290116" y="373856"/>
                    <a:pt x="276781" y="369094"/>
                    <a:pt x="263446" y="365284"/>
                  </a:cubicBezTo>
                  <a:lnTo>
                    <a:pt x="255826" y="363379"/>
                  </a:lnTo>
                  <a:lnTo>
                    <a:pt x="250111" y="361474"/>
                  </a:lnTo>
                  <a:lnTo>
                    <a:pt x="237729" y="358616"/>
                  </a:lnTo>
                  <a:lnTo>
                    <a:pt x="207249" y="350996"/>
                  </a:lnTo>
                  <a:lnTo>
                    <a:pt x="192009" y="347186"/>
                  </a:lnTo>
                  <a:lnTo>
                    <a:pt x="192009" y="34718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256"/>
              <a:endParaRPr lang="en-US" sz="1400" dirty="0">
                <a:solidFill>
                  <a:prstClr val="black"/>
                </a:solidFill>
              </a:endParaRPr>
            </a:p>
          </p:txBody>
        </p:sp>
        <p:sp>
          <p:nvSpPr>
            <p:cNvPr id="79" name="Freeform: Shape 78"/>
            <p:cNvSpPr/>
            <p:nvPr/>
          </p:nvSpPr>
          <p:spPr>
            <a:xfrm>
              <a:off x="829775" y="3208066"/>
              <a:ext cx="1504950" cy="1114425"/>
            </a:xfrm>
            <a:custGeom>
              <a:avLst/>
              <a:gdLst>
                <a:gd name="connsiteX0" fmla="*/ 408293 w 1504950"/>
                <a:gd name="connsiteY0" fmla="*/ 15716 h 1114425"/>
                <a:gd name="connsiteX1" fmla="*/ 414960 w 1504950"/>
                <a:gd name="connsiteY1" fmla="*/ 15716 h 1114425"/>
                <a:gd name="connsiteX2" fmla="*/ 420675 w 1504950"/>
                <a:gd name="connsiteY2" fmla="*/ 17621 h 1114425"/>
                <a:gd name="connsiteX3" fmla="*/ 426390 w 1504950"/>
                <a:gd name="connsiteY3" fmla="*/ 22384 h 1114425"/>
                <a:gd name="connsiteX4" fmla="*/ 440678 w 1504950"/>
                <a:gd name="connsiteY4" fmla="*/ 30004 h 1114425"/>
                <a:gd name="connsiteX5" fmla="*/ 441630 w 1504950"/>
                <a:gd name="connsiteY5" fmla="*/ 29051 h 1114425"/>
                <a:gd name="connsiteX6" fmla="*/ 442583 w 1504950"/>
                <a:gd name="connsiteY6" fmla="*/ 27146 h 1114425"/>
                <a:gd name="connsiteX7" fmla="*/ 444488 w 1504950"/>
                <a:gd name="connsiteY7" fmla="*/ 22384 h 1114425"/>
                <a:gd name="connsiteX8" fmla="*/ 455918 w 1504950"/>
                <a:gd name="connsiteY8" fmla="*/ 9049 h 1114425"/>
                <a:gd name="connsiteX9" fmla="*/ 462585 w 1504950"/>
                <a:gd name="connsiteY9" fmla="*/ 7144 h 1114425"/>
                <a:gd name="connsiteX10" fmla="*/ 464490 w 1504950"/>
                <a:gd name="connsiteY10" fmla="*/ 7144 h 1114425"/>
                <a:gd name="connsiteX11" fmla="*/ 471158 w 1504950"/>
                <a:gd name="connsiteY11" fmla="*/ 10954 h 1114425"/>
                <a:gd name="connsiteX12" fmla="*/ 473063 w 1504950"/>
                <a:gd name="connsiteY12" fmla="*/ 14764 h 1114425"/>
                <a:gd name="connsiteX13" fmla="*/ 473063 w 1504950"/>
                <a:gd name="connsiteY13" fmla="*/ 24289 h 1114425"/>
                <a:gd name="connsiteX14" fmla="*/ 470205 w 1504950"/>
                <a:gd name="connsiteY14" fmla="*/ 42386 h 1114425"/>
                <a:gd name="connsiteX15" fmla="*/ 470205 w 1504950"/>
                <a:gd name="connsiteY15" fmla="*/ 44291 h 1114425"/>
                <a:gd name="connsiteX16" fmla="*/ 469253 w 1504950"/>
                <a:gd name="connsiteY16" fmla="*/ 52864 h 1114425"/>
                <a:gd name="connsiteX17" fmla="*/ 458775 w 1504950"/>
                <a:gd name="connsiteY17" fmla="*/ 76676 h 1114425"/>
                <a:gd name="connsiteX18" fmla="*/ 451155 w 1504950"/>
                <a:gd name="connsiteY18" fmla="*/ 100489 h 1114425"/>
                <a:gd name="connsiteX19" fmla="*/ 450203 w 1504950"/>
                <a:gd name="connsiteY19" fmla="*/ 109061 h 1114425"/>
                <a:gd name="connsiteX20" fmla="*/ 450203 w 1504950"/>
                <a:gd name="connsiteY20" fmla="*/ 118586 h 1114425"/>
                <a:gd name="connsiteX21" fmla="*/ 453060 w 1504950"/>
                <a:gd name="connsiteY21" fmla="*/ 136684 h 1114425"/>
                <a:gd name="connsiteX22" fmla="*/ 453060 w 1504950"/>
                <a:gd name="connsiteY22" fmla="*/ 137636 h 1114425"/>
                <a:gd name="connsiteX23" fmla="*/ 454013 w 1504950"/>
                <a:gd name="connsiteY23" fmla="*/ 150019 h 1114425"/>
                <a:gd name="connsiteX24" fmla="*/ 453060 w 1504950"/>
                <a:gd name="connsiteY24" fmla="*/ 154781 h 1114425"/>
                <a:gd name="connsiteX25" fmla="*/ 452108 w 1504950"/>
                <a:gd name="connsiteY25" fmla="*/ 165259 h 1114425"/>
                <a:gd name="connsiteX26" fmla="*/ 451155 w 1504950"/>
                <a:gd name="connsiteY26" fmla="*/ 169069 h 1114425"/>
                <a:gd name="connsiteX27" fmla="*/ 456870 w 1504950"/>
                <a:gd name="connsiteY27" fmla="*/ 173831 h 1114425"/>
                <a:gd name="connsiteX28" fmla="*/ 462585 w 1504950"/>
                <a:gd name="connsiteY28" fmla="*/ 178594 h 1114425"/>
                <a:gd name="connsiteX29" fmla="*/ 470205 w 1504950"/>
                <a:gd name="connsiteY29" fmla="*/ 184309 h 1114425"/>
                <a:gd name="connsiteX30" fmla="*/ 479730 w 1504950"/>
                <a:gd name="connsiteY30" fmla="*/ 190024 h 1114425"/>
                <a:gd name="connsiteX31" fmla="*/ 484493 w 1504950"/>
                <a:gd name="connsiteY31" fmla="*/ 191929 h 1114425"/>
                <a:gd name="connsiteX32" fmla="*/ 491160 w 1504950"/>
                <a:gd name="connsiteY32" fmla="*/ 191929 h 1114425"/>
                <a:gd name="connsiteX33" fmla="*/ 500685 w 1504950"/>
                <a:gd name="connsiteY33" fmla="*/ 189071 h 1114425"/>
                <a:gd name="connsiteX34" fmla="*/ 509258 w 1504950"/>
                <a:gd name="connsiteY34" fmla="*/ 184309 h 1114425"/>
                <a:gd name="connsiteX35" fmla="*/ 512115 w 1504950"/>
                <a:gd name="connsiteY35" fmla="*/ 182404 h 1114425"/>
                <a:gd name="connsiteX36" fmla="*/ 515925 w 1504950"/>
                <a:gd name="connsiteY36" fmla="*/ 179546 h 1114425"/>
                <a:gd name="connsiteX37" fmla="*/ 519735 w 1504950"/>
                <a:gd name="connsiteY37" fmla="*/ 176689 h 1114425"/>
                <a:gd name="connsiteX38" fmla="*/ 524498 w 1504950"/>
                <a:gd name="connsiteY38" fmla="*/ 171926 h 1114425"/>
                <a:gd name="connsiteX39" fmla="*/ 529260 w 1504950"/>
                <a:gd name="connsiteY39" fmla="*/ 166211 h 1114425"/>
                <a:gd name="connsiteX40" fmla="*/ 532118 w 1504950"/>
                <a:gd name="connsiteY40" fmla="*/ 161449 h 1114425"/>
                <a:gd name="connsiteX41" fmla="*/ 538785 w 1504950"/>
                <a:gd name="connsiteY41" fmla="*/ 151924 h 1114425"/>
                <a:gd name="connsiteX42" fmla="*/ 548310 w 1504950"/>
                <a:gd name="connsiteY42" fmla="*/ 127159 h 1114425"/>
                <a:gd name="connsiteX43" fmla="*/ 549263 w 1504950"/>
                <a:gd name="connsiteY43" fmla="*/ 122396 h 1114425"/>
                <a:gd name="connsiteX44" fmla="*/ 550215 w 1504950"/>
                <a:gd name="connsiteY44" fmla="*/ 116681 h 1114425"/>
                <a:gd name="connsiteX45" fmla="*/ 552120 w 1504950"/>
                <a:gd name="connsiteY45" fmla="*/ 98584 h 1114425"/>
                <a:gd name="connsiteX46" fmla="*/ 554978 w 1504950"/>
                <a:gd name="connsiteY46" fmla="*/ 90964 h 1114425"/>
                <a:gd name="connsiteX47" fmla="*/ 556883 w 1504950"/>
                <a:gd name="connsiteY47" fmla="*/ 87154 h 1114425"/>
                <a:gd name="connsiteX48" fmla="*/ 560693 w 1504950"/>
                <a:gd name="connsiteY48" fmla="*/ 81439 h 1114425"/>
                <a:gd name="connsiteX49" fmla="*/ 565455 w 1504950"/>
                <a:gd name="connsiteY49" fmla="*/ 76676 h 1114425"/>
                <a:gd name="connsiteX50" fmla="*/ 571170 w 1504950"/>
                <a:gd name="connsiteY50" fmla="*/ 73819 h 1114425"/>
                <a:gd name="connsiteX51" fmla="*/ 573075 w 1504950"/>
                <a:gd name="connsiteY51" fmla="*/ 73819 h 1114425"/>
                <a:gd name="connsiteX52" fmla="*/ 574980 w 1504950"/>
                <a:gd name="connsiteY52" fmla="*/ 74771 h 1114425"/>
                <a:gd name="connsiteX53" fmla="*/ 576885 w 1504950"/>
                <a:gd name="connsiteY53" fmla="*/ 76676 h 1114425"/>
                <a:gd name="connsiteX54" fmla="*/ 578790 w 1504950"/>
                <a:gd name="connsiteY54" fmla="*/ 81439 h 1114425"/>
                <a:gd name="connsiteX55" fmla="*/ 579743 w 1504950"/>
                <a:gd name="connsiteY55" fmla="*/ 83344 h 1114425"/>
                <a:gd name="connsiteX56" fmla="*/ 579743 w 1504950"/>
                <a:gd name="connsiteY56" fmla="*/ 90011 h 1114425"/>
                <a:gd name="connsiteX57" fmla="*/ 577838 w 1504950"/>
                <a:gd name="connsiteY57" fmla="*/ 117634 h 1114425"/>
                <a:gd name="connsiteX58" fmla="*/ 575933 w 1504950"/>
                <a:gd name="connsiteY58" fmla="*/ 129064 h 1114425"/>
                <a:gd name="connsiteX59" fmla="*/ 577838 w 1504950"/>
                <a:gd name="connsiteY59" fmla="*/ 138589 h 1114425"/>
                <a:gd name="connsiteX60" fmla="*/ 580695 w 1504950"/>
                <a:gd name="connsiteY60" fmla="*/ 141446 h 1114425"/>
                <a:gd name="connsiteX61" fmla="*/ 584505 w 1504950"/>
                <a:gd name="connsiteY61" fmla="*/ 143351 h 1114425"/>
                <a:gd name="connsiteX62" fmla="*/ 589268 w 1504950"/>
                <a:gd name="connsiteY62" fmla="*/ 143351 h 1114425"/>
                <a:gd name="connsiteX63" fmla="*/ 595935 w 1504950"/>
                <a:gd name="connsiteY63" fmla="*/ 141446 h 1114425"/>
                <a:gd name="connsiteX64" fmla="*/ 604508 w 1504950"/>
                <a:gd name="connsiteY64" fmla="*/ 136684 h 1114425"/>
                <a:gd name="connsiteX65" fmla="*/ 621653 w 1504950"/>
                <a:gd name="connsiteY65" fmla="*/ 125254 h 1114425"/>
                <a:gd name="connsiteX66" fmla="*/ 635940 w 1504950"/>
                <a:gd name="connsiteY66" fmla="*/ 115729 h 1114425"/>
                <a:gd name="connsiteX67" fmla="*/ 639750 w 1504950"/>
                <a:gd name="connsiteY67" fmla="*/ 114776 h 1114425"/>
                <a:gd name="connsiteX68" fmla="*/ 643560 w 1504950"/>
                <a:gd name="connsiteY68" fmla="*/ 116681 h 1114425"/>
                <a:gd name="connsiteX69" fmla="*/ 645465 w 1504950"/>
                <a:gd name="connsiteY69" fmla="*/ 118586 h 1114425"/>
                <a:gd name="connsiteX70" fmla="*/ 646418 w 1504950"/>
                <a:gd name="connsiteY70" fmla="*/ 123349 h 1114425"/>
                <a:gd name="connsiteX71" fmla="*/ 645465 w 1504950"/>
                <a:gd name="connsiteY71" fmla="*/ 128111 h 1114425"/>
                <a:gd name="connsiteX72" fmla="*/ 645465 w 1504950"/>
                <a:gd name="connsiteY72" fmla="*/ 129064 h 1114425"/>
                <a:gd name="connsiteX73" fmla="*/ 644513 w 1504950"/>
                <a:gd name="connsiteY73" fmla="*/ 133826 h 1114425"/>
                <a:gd name="connsiteX74" fmla="*/ 644513 w 1504950"/>
                <a:gd name="connsiteY74" fmla="*/ 134779 h 1114425"/>
                <a:gd name="connsiteX75" fmla="*/ 644513 w 1504950"/>
                <a:gd name="connsiteY75" fmla="*/ 137636 h 1114425"/>
                <a:gd name="connsiteX76" fmla="*/ 642608 w 1504950"/>
                <a:gd name="connsiteY76" fmla="*/ 141446 h 1114425"/>
                <a:gd name="connsiteX77" fmla="*/ 640703 w 1504950"/>
                <a:gd name="connsiteY77" fmla="*/ 146209 h 1114425"/>
                <a:gd name="connsiteX78" fmla="*/ 637845 w 1504950"/>
                <a:gd name="connsiteY78" fmla="*/ 150971 h 1114425"/>
                <a:gd name="connsiteX79" fmla="*/ 632130 w 1504950"/>
                <a:gd name="connsiteY79" fmla="*/ 157639 h 1114425"/>
                <a:gd name="connsiteX80" fmla="*/ 621653 w 1504950"/>
                <a:gd name="connsiteY80" fmla="*/ 165259 h 1114425"/>
                <a:gd name="connsiteX81" fmla="*/ 610223 w 1504950"/>
                <a:gd name="connsiteY81" fmla="*/ 170021 h 1114425"/>
                <a:gd name="connsiteX82" fmla="*/ 607365 w 1504950"/>
                <a:gd name="connsiteY82" fmla="*/ 170974 h 1114425"/>
                <a:gd name="connsiteX83" fmla="*/ 598793 w 1504950"/>
                <a:gd name="connsiteY83" fmla="*/ 172879 h 1114425"/>
                <a:gd name="connsiteX84" fmla="*/ 588315 w 1504950"/>
                <a:gd name="connsiteY84" fmla="*/ 175736 h 1114425"/>
                <a:gd name="connsiteX85" fmla="*/ 578790 w 1504950"/>
                <a:gd name="connsiteY85" fmla="*/ 178594 h 1114425"/>
                <a:gd name="connsiteX86" fmla="*/ 571170 w 1504950"/>
                <a:gd name="connsiteY86" fmla="*/ 182404 h 1114425"/>
                <a:gd name="connsiteX87" fmla="*/ 564503 w 1504950"/>
                <a:gd name="connsiteY87" fmla="*/ 185261 h 1114425"/>
                <a:gd name="connsiteX88" fmla="*/ 556883 w 1504950"/>
                <a:gd name="connsiteY88" fmla="*/ 188119 h 1114425"/>
                <a:gd name="connsiteX89" fmla="*/ 534023 w 1504950"/>
                <a:gd name="connsiteY89" fmla="*/ 202406 h 1114425"/>
                <a:gd name="connsiteX90" fmla="*/ 515925 w 1504950"/>
                <a:gd name="connsiteY90" fmla="*/ 227171 h 1114425"/>
                <a:gd name="connsiteX91" fmla="*/ 514020 w 1504950"/>
                <a:gd name="connsiteY91" fmla="*/ 234791 h 1114425"/>
                <a:gd name="connsiteX92" fmla="*/ 513068 w 1504950"/>
                <a:gd name="connsiteY92" fmla="*/ 243364 h 1114425"/>
                <a:gd name="connsiteX93" fmla="*/ 514020 w 1504950"/>
                <a:gd name="connsiteY93" fmla="*/ 257651 h 1114425"/>
                <a:gd name="connsiteX94" fmla="*/ 514973 w 1504950"/>
                <a:gd name="connsiteY94" fmla="*/ 271939 h 1114425"/>
                <a:gd name="connsiteX95" fmla="*/ 514973 w 1504950"/>
                <a:gd name="connsiteY95" fmla="*/ 277654 h 1114425"/>
                <a:gd name="connsiteX96" fmla="*/ 514020 w 1504950"/>
                <a:gd name="connsiteY96" fmla="*/ 289084 h 1114425"/>
                <a:gd name="connsiteX97" fmla="*/ 513068 w 1504950"/>
                <a:gd name="connsiteY97" fmla="*/ 291941 h 1114425"/>
                <a:gd name="connsiteX98" fmla="*/ 495923 w 1504950"/>
                <a:gd name="connsiteY98" fmla="*/ 330994 h 1114425"/>
                <a:gd name="connsiteX99" fmla="*/ 486398 w 1504950"/>
                <a:gd name="connsiteY99" fmla="*/ 342424 h 1114425"/>
                <a:gd name="connsiteX100" fmla="*/ 474015 w 1504950"/>
                <a:gd name="connsiteY100" fmla="*/ 350044 h 1114425"/>
                <a:gd name="connsiteX101" fmla="*/ 443535 w 1504950"/>
                <a:gd name="connsiteY101" fmla="*/ 371951 h 1114425"/>
                <a:gd name="connsiteX102" fmla="*/ 422580 w 1504950"/>
                <a:gd name="connsiteY102" fmla="*/ 382429 h 1114425"/>
                <a:gd name="connsiteX103" fmla="*/ 351143 w 1504950"/>
                <a:gd name="connsiteY103" fmla="*/ 436721 h 1114425"/>
                <a:gd name="connsiteX104" fmla="*/ 348285 w 1504950"/>
                <a:gd name="connsiteY104" fmla="*/ 435769 h 1114425"/>
                <a:gd name="connsiteX105" fmla="*/ 349238 w 1504950"/>
                <a:gd name="connsiteY105" fmla="*/ 443389 h 1114425"/>
                <a:gd name="connsiteX106" fmla="*/ 418770 w 1504950"/>
                <a:gd name="connsiteY106" fmla="*/ 551974 h 1114425"/>
                <a:gd name="connsiteX107" fmla="*/ 524498 w 1504950"/>
                <a:gd name="connsiteY107" fmla="*/ 634841 h 1114425"/>
                <a:gd name="connsiteX108" fmla="*/ 614985 w 1504950"/>
                <a:gd name="connsiteY108" fmla="*/ 673894 h 1114425"/>
                <a:gd name="connsiteX109" fmla="*/ 733095 w 1504950"/>
                <a:gd name="connsiteY109" fmla="*/ 680561 h 1114425"/>
                <a:gd name="connsiteX110" fmla="*/ 770243 w 1504950"/>
                <a:gd name="connsiteY110" fmla="*/ 677704 h 1114425"/>
                <a:gd name="connsiteX111" fmla="*/ 838823 w 1504950"/>
                <a:gd name="connsiteY111" fmla="*/ 668179 h 1114425"/>
                <a:gd name="connsiteX112" fmla="*/ 941693 w 1504950"/>
                <a:gd name="connsiteY112" fmla="*/ 654844 h 1114425"/>
                <a:gd name="connsiteX113" fmla="*/ 990270 w 1504950"/>
                <a:gd name="connsiteY113" fmla="*/ 647224 h 1114425"/>
                <a:gd name="connsiteX114" fmla="*/ 1023608 w 1504950"/>
                <a:gd name="connsiteY114" fmla="*/ 582454 h 1114425"/>
                <a:gd name="connsiteX115" fmla="*/ 1043610 w 1504950"/>
                <a:gd name="connsiteY115" fmla="*/ 535781 h 1114425"/>
                <a:gd name="connsiteX116" fmla="*/ 1110285 w 1504950"/>
                <a:gd name="connsiteY116" fmla="*/ 495776 h 1114425"/>
                <a:gd name="connsiteX117" fmla="*/ 1099808 w 1504950"/>
                <a:gd name="connsiteY117" fmla="*/ 525304 h 1114425"/>
                <a:gd name="connsiteX118" fmla="*/ 1076948 w 1504950"/>
                <a:gd name="connsiteY118" fmla="*/ 584359 h 1114425"/>
                <a:gd name="connsiteX119" fmla="*/ 1075043 w 1504950"/>
                <a:gd name="connsiteY119" fmla="*/ 600551 h 1114425"/>
                <a:gd name="connsiteX120" fmla="*/ 1083615 w 1504950"/>
                <a:gd name="connsiteY120" fmla="*/ 672941 h 1114425"/>
                <a:gd name="connsiteX121" fmla="*/ 1100760 w 1504950"/>
                <a:gd name="connsiteY121" fmla="*/ 743426 h 1114425"/>
                <a:gd name="connsiteX122" fmla="*/ 1133145 w 1504950"/>
                <a:gd name="connsiteY122" fmla="*/ 820579 h 1114425"/>
                <a:gd name="connsiteX123" fmla="*/ 1223633 w 1504950"/>
                <a:gd name="connsiteY123" fmla="*/ 822484 h 1114425"/>
                <a:gd name="connsiteX124" fmla="*/ 1264590 w 1504950"/>
                <a:gd name="connsiteY124" fmla="*/ 838676 h 1114425"/>
                <a:gd name="connsiteX125" fmla="*/ 1314120 w 1504950"/>
                <a:gd name="connsiteY125" fmla="*/ 867251 h 1114425"/>
                <a:gd name="connsiteX126" fmla="*/ 1428420 w 1504950"/>
                <a:gd name="connsiteY126" fmla="*/ 889159 h 1114425"/>
                <a:gd name="connsiteX127" fmla="*/ 1455090 w 1504950"/>
                <a:gd name="connsiteY127" fmla="*/ 888206 h 1114425"/>
                <a:gd name="connsiteX128" fmla="*/ 1506525 w 1504950"/>
                <a:gd name="connsiteY128" fmla="*/ 912971 h 1114425"/>
                <a:gd name="connsiteX129" fmla="*/ 1485570 w 1504950"/>
                <a:gd name="connsiteY129" fmla="*/ 924401 h 1114425"/>
                <a:gd name="connsiteX130" fmla="*/ 1466520 w 1504950"/>
                <a:gd name="connsiteY130" fmla="*/ 932021 h 1114425"/>
                <a:gd name="connsiteX131" fmla="*/ 1476045 w 1504950"/>
                <a:gd name="connsiteY131" fmla="*/ 947261 h 1114425"/>
                <a:gd name="connsiteX132" fmla="*/ 1475093 w 1504950"/>
                <a:gd name="connsiteY132" fmla="*/ 969169 h 1114425"/>
                <a:gd name="connsiteX133" fmla="*/ 1456995 w 1504950"/>
                <a:gd name="connsiteY133" fmla="*/ 976789 h 1114425"/>
                <a:gd name="connsiteX134" fmla="*/ 1447470 w 1504950"/>
                <a:gd name="connsiteY134" fmla="*/ 979646 h 1114425"/>
                <a:gd name="connsiteX135" fmla="*/ 1429373 w 1504950"/>
                <a:gd name="connsiteY135" fmla="*/ 975836 h 1114425"/>
                <a:gd name="connsiteX136" fmla="*/ 1397940 w 1504950"/>
                <a:gd name="connsiteY136" fmla="*/ 968216 h 1114425"/>
                <a:gd name="connsiteX137" fmla="*/ 1305548 w 1504950"/>
                <a:gd name="connsiteY137" fmla="*/ 932021 h 1114425"/>
                <a:gd name="connsiteX138" fmla="*/ 1258875 w 1504950"/>
                <a:gd name="connsiteY138" fmla="*/ 912019 h 1114425"/>
                <a:gd name="connsiteX139" fmla="*/ 1179818 w 1504950"/>
                <a:gd name="connsiteY139" fmla="*/ 912971 h 1114425"/>
                <a:gd name="connsiteX140" fmla="*/ 1115048 w 1504950"/>
                <a:gd name="connsiteY140" fmla="*/ 931069 h 1114425"/>
                <a:gd name="connsiteX141" fmla="*/ 967410 w 1504950"/>
                <a:gd name="connsiteY141" fmla="*/ 912971 h 1114425"/>
                <a:gd name="connsiteX142" fmla="*/ 829298 w 1504950"/>
                <a:gd name="connsiteY142" fmla="*/ 897731 h 1114425"/>
                <a:gd name="connsiteX143" fmla="*/ 780720 w 1504950"/>
                <a:gd name="connsiteY143" fmla="*/ 916781 h 1114425"/>
                <a:gd name="connsiteX144" fmla="*/ 765480 w 1504950"/>
                <a:gd name="connsiteY144" fmla="*/ 924401 h 1114425"/>
                <a:gd name="connsiteX145" fmla="*/ 689280 w 1504950"/>
                <a:gd name="connsiteY145" fmla="*/ 932974 h 1114425"/>
                <a:gd name="connsiteX146" fmla="*/ 560693 w 1504950"/>
                <a:gd name="connsiteY146" fmla="*/ 921544 h 1114425"/>
                <a:gd name="connsiteX147" fmla="*/ 525450 w 1504950"/>
                <a:gd name="connsiteY147" fmla="*/ 918686 h 1114425"/>
                <a:gd name="connsiteX148" fmla="*/ 504495 w 1504950"/>
                <a:gd name="connsiteY148" fmla="*/ 915829 h 1114425"/>
                <a:gd name="connsiteX149" fmla="*/ 461633 w 1504950"/>
                <a:gd name="connsiteY149" fmla="*/ 925354 h 1114425"/>
                <a:gd name="connsiteX150" fmla="*/ 349238 w 1504950"/>
                <a:gd name="connsiteY150" fmla="*/ 930116 h 1114425"/>
                <a:gd name="connsiteX151" fmla="*/ 216840 w 1504950"/>
                <a:gd name="connsiteY151" fmla="*/ 991076 h 1114425"/>
                <a:gd name="connsiteX152" fmla="*/ 179693 w 1504950"/>
                <a:gd name="connsiteY152" fmla="*/ 1032034 h 1114425"/>
                <a:gd name="connsiteX153" fmla="*/ 162548 w 1504950"/>
                <a:gd name="connsiteY153" fmla="*/ 1058704 h 1114425"/>
                <a:gd name="connsiteX154" fmla="*/ 118733 w 1504950"/>
                <a:gd name="connsiteY154" fmla="*/ 1095851 h 1114425"/>
                <a:gd name="connsiteX155" fmla="*/ 87300 w 1504950"/>
                <a:gd name="connsiteY155" fmla="*/ 1108234 h 1114425"/>
                <a:gd name="connsiteX156" fmla="*/ 97778 w 1504950"/>
                <a:gd name="connsiteY156" fmla="*/ 1081564 h 1114425"/>
                <a:gd name="connsiteX157" fmla="*/ 116828 w 1504950"/>
                <a:gd name="connsiteY157" fmla="*/ 1049179 h 1114425"/>
                <a:gd name="connsiteX158" fmla="*/ 133973 w 1504950"/>
                <a:gd name="connsiteY158" fmla="*/ 1024414 h 1114425"/>
                <a:gd name="connsiteX159" fmla="*/ 166358 w 1504950"/>
                <a:gd name="connsiteY159" fmla="*/ 984409 h 1114425"/>
                <a:gd name="connsiteX160" fmla="*/ 187313 w 1504950"/>
                <a:gd name="connsiteY160" fmla="*/ 960596 h 1114425"/>
                <a:gd name="connsiteX161" fmla="*/ 137783 w 1504950"/>
                <a:gd name="connsiteY161" fmla="*/ 986314 h 1114425"/>
                <a:gd name="connsiteX162" fmla="*/ 32055 w 1504950"/>
                <a:gd name="connsiteY162" fmla="*/ 1031081 h 1114425"/>
                <a:gd name="connsiteX163" fmla="*/ 7290 w 1504950"/>
                <a:gd name="connsiteY163" fmla="*/ 1028224 h 1114425"/>
                <a:gd name="connsiteX164" fmla="*/ 111113 w 1504950"/>
                <a:gd name="connsiteY164" fmla="*/ 962501 h 1114425"/>
                <a:gd name="connsiteX165" fmla="*/ 222555 w 1504950"/>
                <a:gd name="connsiteY165" fmla="*/ 901541 h 1114425"/>
                <a:gd name="connsiteX166" fmla="*/ 333998 w 1504950"/>
                <a:gd name="connsiteY166" fmla="*/ 866299 h 1114425"/>
                <a:gd name="connsiteX167" fmla="*/ 374003 w 1504950"/>
                <a:gd name="connsiteY167" fmla="*/ 852964 h 1114425"/>
                <a:gd name="connsiteX168" fmla="*/ 359715 w 1504950"/>
                <a:gd name="connsiteY168" fmla="*/ 802481 h 1114425"/>
                <a:gd name="connsiteX169" fmla="*/ 332093 w 1504950"/>
                <a:gd name="connsiteY169" fmla="*/ 769144 h 1114425"/>
                <a:gd name="connsiteX170" fmla="*/ 307328 w 1504950"/>
                <a:gd name="connsiteY170" fmla="*/ 746284 h 1114425"/>
                <a:gd name="connsiteX171" fmla="*/ 276848 w 1504950"/>
                <a:gd name="connsiteY171" fmla="*/ 658654 h 1114425"/>
                <a:gd name="connsiteX172" fmla="*/ 267323 w 1504950"/>
                <a:gd name="connsiteY172" fmla="*/ 592931 h 1114425"/>
                <a:gd name="connsiteX173" fmla="*/ 244463 w 1504950"/>
                <a:gd name="connsiteY173" fmla="*/ 572929 h 1114425"/>
                <a:gd name="connsiteX174" fmla="*/ 154928 w 1504950"/>
                <a:gd name="connsiteY174" fmla="*/ 567214 h 1114425"/>
                <a:gd name="connsiteX175" fmla="*/ 133973 w 1504950"/>
                <a:gd name="connsiteY175" fmla="*/ 547211 h 1114425"/>
                <a:gd name="connsiteX176" fmla="*/ 167310 w 1504950"/>
                <a:gd name="connsiteY176" fmla="*/ 505301 h 1114425"/>
                <a:gd name="connsiteX177" fmla="*/ 242558 w 1504950"/>
                <a:gd name="connsiteY177" fmla="*/ 466249 h 1114425"/>
                <a:gd name="connsiteX178" fmla="*/ 230175 w 1504950"/>
                <a:gd name="connsiteY178" fmla="*/ 465296 h 1114425"/>
                <a:gd name="connsiteX179" fmla="*/ 179693 w 1504950"/>
                <a:gd name="connsiteY179" fmla="*/ 466249 h 1114425"/>
                <a:gd name="connsiteX180" fmla="*/ 151118 w 1504950"/>
                <a:gd name="connsiteY180" fmla="*/ 467201 h 1114425"/>
                <a:gd name="connsiteX181" fmla="*/ 127305 w 1504950"/>
                <a:gd name="connsiteY181" fmla="*/ 465296 h 1114425"/>
                <a:gd name="connsiteX182" fmla="*/ 112065 w 1504950"/>
                <a:gd name="connsiteY182" fmla="*/ 460534 h 1114425"/>
                <a:gd name="connsiteX183" fmla="*/ 107303 w 1504950"/>
                <a:gd name="connsiteY183" fmla="*/ 450056 h 1114425"/>
                <a:gd name="connsiteX184" fmla="*/ 114923 w 1504950"/>
                <a:gd name="connsiteY184" fmla="*/ 441484 h 1114425"/>
                <a:gd name="connsiteX185" fmla="*/ 130163 w 1504950"/>
                <a:gd name="connsiteY185" fmla="*/ 440531 h 1114425"/>
                <a:gd name="connsiteX186" fmla="*/ 123495 w 1504950"/>
                <a:gd name="connsiteY186" fmla="*/ 431959 h 1114425"/>
                <a:gd name="connsiteX187" fmla="*/ 117780 w 1504950"/>
                <a:gd name="connsiteY187" fmla="*/ 422434 h 1114425"/>
                <a:gd name="connsiteX188" fmla="*/ 113018 w 1504950"/>
                <a:gd name="connsiteY188" fmla="*/ 412909 h 1114425"/>
                <a:gd name="connsiteX189" fmla="*/ 100635 w 1504950"/>
                <a:gd name="connsiteY189" fmla="*/ 371951 h 1114425"/>
                <a:gd name="connsiteX190" fmla="*/ 91110 w 1504950"/>
                <a:gd name="connsiteY190" fmla="*/ 363379 h 1114425"/>
                <a:gd name="connsiteX191" fmla="*/ 85395 w 1504950"/>
                <a:gd name="connsiteY191" fmla="*/ 354806 h 1114425"/>
                <a:gd name="connsiteX192" fmla="*/ 89205 w 1504950"/>
                <a:gd name="connsiteY192" fmla="*/ 345281 h 1114425"/>
                <a:gd name="connsiteX193" fmla="*/ 99683 w 1504950"/>
                <a:gd name="connsiteY193" fmla="*/ 345281 h 1114425"/>
                <a:gd name="connsiteX194" fmla="*/ 113970 w 1504950"/>
                <a:gd name="connsiteY194" fmla="*/ 350996 h 1114425"/>
                <a:gd name="connsiteX195" fmla="*/ 129210 w 1504950"/>
                <a:gd name="connsiteY195" fmla="*/ 355759 h 1114425"/>
                <a:gd name="connsiteX196" fmla="*/ 140640 w 1504950"/>
                <a:gd name="connsiteY196" fmla="*/ 356711 h 1114425"/>
                <a:gd name="connsiteX197" fmla="*/ 134925 w 1504950"/>
                <a:gd name="connsiteY197" fmla="*/ 350996 h 1114425"/>
                <a:gd name="connsiteX198" fmla="*/ 128258 w 1504950"/>
                <a:gd name="connsiteY198" fmla="*/ 341471 h 1114425"/>
                <a:gd name="connsiteX199" fmla="*/ 121590 w 1504950"/>
                <a:gd name="connsiteY199" fmla="*/ 324326 h 1114425"/>
                <a:gd name="connsiteX200" fmla="*/ 117780 w 1504950"/>
                <a:gd name="connsiteY200" fmla="*/ 317659 h 1114425"/>
                <a:gd name="connsiteX201" fmla="*/ 120638 w 1504950"/>
                <a:gd name="connsiteY201" fmla="*/ 308134 h 1114425"/>
                <a:gd name="connsiteX202" fmla="*/ 129210 w 1504950"/>
                <a:gd name="connsiteY202" fmla="*/ 307181 h 1114425"/>
                <a:gd name="connsiteX203" fmla="*/ 139688 w 1504950"/>
                <a:gd name="connsiteY203" fmla="*/ 313849 h 1114425"/>
                <a:gd name="connsiteX204" fmla="*/ 152070 w 1504950"/>
                <a:gd name="connsiteY204" fmla="*/ 327184 h 1114425"/>
                <a:gd name="connsiteX205" fmla="*/ 166358 w 1504950"/>
                <a:gd name="connsiteY205" fmla="*/ 339566 h 1114425"/>
                <a:gd name="connsiteX206" fmla="*/ 191123 w 1504950"/>
                <a:gd name="connsiteY206" fmla="*/ 356711 h 1114425"/>
                <a:gd name="connsiteX207" fmla="*/ 213983 w 1504950"/>
                <a:gd name="connsiteY207" fmla="*/ 366236 h 1114425"/>
                <a:gd name="connsiteX208" fmla="*/ 216840 w 1504950"/>
                <a:gd name="connsiteY208" fmla="*/ 366236 h 1114425"/>
                <a:gd name="connsiteX209" fmla="*/ 226365 w 1504950"/>
                <a:gd name="connsiteY209" fmla="*/ 361474 h 1114425"/>
                <a:gd name="connsiteX210" fmla="*/ 228270 w 1504950"/>
                <a:gd name="connsiteY210" fmla="*/ 357664 h 1114425"/>
                <a:gd name="connsiteX211" fmla="*/ 227318 w 1504950"/>
                <a:gd name="connsiteY211" fmla="*/ 352901 h 1114425"/>
                <a:gd name="connsiteX212" fmla="*/ 224460 w 1504950"/>
                <a:gd name="connsiteY212" fmla="*/ 336709 h 1114425"/>
                <a:gd name="connsiteX213" fmla="*/ 229223 w 1504950"/>
                <a:gd name="connsiteY213" fmla="*/ 319564 h 1114425"/>
                <a:gd name="connsiteX214" fmla="*/ 241605 w 1504950"/>
                <a:gd name="connsiteY214" fmla="*/ 317659 h 1114425"/>
                <a:gd name="connsiteX215" fmla="*/ 245415 w 1504950"/>
                <a:gd name="connsiteY215" fmla="*/ 325279 h 1114425"/>
                <a:gd name="connsiteX216" fmla="*/ 254940 w 1504950"/>
                <a:gd name="connsiteY216" fmla="*/ 373856 h 1114425"/>
                <a:gd name="connsiteX217" fmla="*/ 316853 w 1504950"/>
                <a:gd name="connsiteY217" fmla="*/ 383381 h 1114425"/>
                <a:gd name="connsiteX218" fmla="*/ 324473 w 1504950"/>
                <a:gd name="connsiteY218" fmla="*/ 376714 h 1114425"/>
                <a:gd name="connsiteX219" fmla="*/ 335903 w 1504950"/>
                <a:gd name="connsiteY219" fmla="*/ 363379 h 1114425"/>
                <a:gd name="connsiteX220" fmla="*/ 359715 w 1504950"/>
                <a:gd name="connsiteY220" fmla="*/ 327184 h 1114425"/>
                <a:gd name="connsiteX221" fmla="*/ 369240 w 1504950"/>
                <a:gd name="connsiteY221" fmla="*/ 299561 h 1114425"/>
                <a:gd name="connsiteX222" fmla="*/ 370193 w 1504950"/>
                <a:gd name="connsiteY222" fmla="*/ 297656 h 1114425"/>
                <a:gd name="connsiteX223" fmla="*/ 370193 w 1504950"/>
                <a:gd name="connsiteY223" fmla="*/ 277654 h 1114425"/>
                <a:gd name="connsiteX224" fmla="*/ 362573 w 1504950"/>
                <a:gd name="connsiteY224" fmla="*/ 259556 h 1114425"/>
                <a:gd name="connsiteX225" fmla="*/ 352095 w 1504950"/>
                <a:gd name="connsiteY225" fmla="*/ 247174 h 1114425"/>
                <a:gd name="connsiteX226" fmla="*/ 333998 w 1504950"/>
                <a:gd name="connsiteY226" fmla="*/ 231934 h 1114425"/>
                <a:gd name="connsiteX227" fmla="*/ 311138 w 1504950"/>
                <a:gd name="connsiteY227" fmla="*/ 223361 h 1114425"/>
                <a:gd name="connsiteX228" fmla="*/ 291135 w 1504950"/>
                <a:gd name="connsiteY228" fmla="*/ 218599 h 1114425"/>
                <a:gd name="connsiteX229" fmla="*/ 281610 w 1504950"/>
                <a:gd name="connsiteY229" fmla="*/ 216694 h 1114425"/>
                <a:gd name="connsiteX230" fmla="*/ 266370 w 1504950"/>
                <a:gd name="connsiteY230" fmla="*/ 214789 h 1114425"/>
                <a:gd name="connsiteX231" fmla="*/ 242558 w 1504950"/>
                <a:gd name="connsiteY231" fmla="*/ 212884 h 1114425"/>
                <a:gd name="connsiteX232" fmla="*/ 232080 w 1504950"/>
                <a:gd name="connsiteY232" fmla="*/ 211931 h 1114425"/>
                <a:gd name="connsiteX233" fmla="*/ 216840 w 1504950"/>
                <a:gd name="connsiteY233" fmla="*/ 206216 h 1114425"/>
                <a:gd name="connsiteX234" fmla="*/ 213030 w 1504950"/>
                <a:gd name="connsiteY234" fmla="*/ 196691 h 1114425"/>
                <a:gd name="connsiteX235" fmla="*/ 221603 w 1504950"/>
                <a:gd name="connsiteY235" fmla="*/ 186214 h 1114425"/>
                <a:gd name="connsiteX236" fmla="*/ 235890 w 1504950"/>
                <a:gd name="connsiteY236" fmla="*/ 182404 h 1114425"/>
                <a:gd name="connsiteX237" fmla="*/ 253035 w 1504950"/>
                <a:gd name="connsiteY237" fmla="*/ 182404 h 1114425"/>
                <a:gd name="connsiteX238" fmla="*/ 288278 w 1504950"/>
                <a:gd name="connsiteY238" fmla="*/ 159544 h 1114425"/>
                <a:gd name="connsiteX239" fmla="*/ 284468 w 1504950"/>
                <a:gd name="connsiteY239" fmla="*/ 151924 h 1114425"/>
                <a:gd name="connsiteX240" fmla="*/ 273990 w 1504950"/>
                <a:gd name="connsiteY240" fmla="*/ 124301 h 1114425"/>
                <a:gd name="connsiteX241" fmla="*/ 277800 w 1504950"/>
                <a:gd name="connsiteY241" fmla="*/ 114776 h 1114425"/>
                <a:gd name="connsiteX242" fmla="*/ 286373 w 1504950"/>
                <a:gd name="connsiteY242" fmla="*/ 112871 h 1114425"/>
                <a:gd name="connsiteX243" fmla="*/ 293993 w 1504950"/>
                <a:gd name="connsiteY243" fmla="*/ 116681 h 1114425"/>
                <a:gd name="connsiteX244" fmla="*/ 300660 w 1504950"/>
                <a:gd name="connsiteY244" fmla="*/ 126206 h 1114425"/>
                <a:gd name="connsiteX245" fmla="*/ 308280 w 1504950"/>
                <a:gd name="connsiteY245" fmla="*/ 138589 h 1114425"/>
                <a:gd name="connsiteX246" fmla="*/ 316853 w 1504950"/>
                <a:gd name="connsiteY246" fmla="*/ 148114 h 1114425"/>
                <a:gd name="connsiteX247" fmla="*/ 323520 w 1504950"/>
                <a:gd name="connsiteY247" fmla="*/ 153829 h 1114425"/>
                <a:gd name="connsiteX248" fmla="*/ 327330 w 1504950"/>
                <a:gd name="connsiteY248" fmla="*/ 152876 h 1114425"/>
                <a:gd name="connsiteX249" fmla="*/ 333998 w 1504950"/>
                <a:gd name="connsiteY249" fmla="*/ 152876 h 1114425"/>
                <a:gd name="connsiteX250" fmla="*/ 353048 w 1504950"/>
                <a:gd name="connsiteY250" fmla="*/ 154781 h 1114425"/>
                <a:gd name="connsiteX251" fmla="*/ 371145 w 1504950"/>
                <a:gd name="connsiteY251" fmla="*/ 156686 h 1114425"/>
                <a:gd name="connsiteX252" fmla="*/ 394005 w 1504950"/>
                <a:gd name="connsiteY252" fmla="*/ 158591 h 1114425"/>
                <a:gd name="connsiteX253" fmla="*/ 414960 w 1504950"/>
                <a:gd name="connsiteY253" fmla="*/ 156686 h 1114425"/>
                <a:gd name="connsiteX254" fmla="*/ 417818 w 1504950"/>
                <a:gd name="connsiteY254" fmla="*/ 152876 h 1114425"/>
                <a:gd name="connsiteX255" fmla="*/ 419723 w 1504950"/>
                <a:gd name="connsiteY255" fmla="*/ 145256 h 1114425"/>
                <a:gd name="connsiteX256" fmla="*/ 420675 w 1504950"/>
                <a:gd name="connsiteY256" fmla="*/ 143351 h 1114425"/>
                <a:gd name="connsiteX257" fmla="*/ 420675 w 1504950"/>
                <a:gd name="connsiteY257" fmla="*/ 135731 h 1114425"/>
                <a:gd name="connsiteX258" fmla="*/ 419723 w 1504950"/>
                <a:gd name="connsiteY258" fmla="*/ 127159 h 1114425"/>
                <a:gd name="connsiteX259" fmla="*/ 417818 w 1504950"/>
                <a:gd name="connsiteY259" fmla="*/ 120491 h 1114425"/>
                <a:gd name="connsiteX260" fmla="*/ 414960 w 1504950"/>
                <a:gd name="connsiteY260" fmla="*/ 117634 h 1114425"/>
                <a:gd name="connsiteX261" fmla="*/ 410198 w 1504950"/>
                <a:gd name="connsiteY261" fmla="*/ 114776 h 1114425"/>
                <a:gd name="connsiteX262" fmla="*/ 404483 w 1504950"/>
                <a:gd name="connsiteY262" fmla="*/ 110014 h 1114425"/>
                <a:gd name="connsiteX263" fmla="*/ 397815 w 1504950"/>
                <a:gd name="connsiteY263" fmla="*/ 106204 h 1114425"/>
                <a:gd name="connsiteX264" fmla="*/ 386385 w 1504950"/>
                <a:gd name="connsiteY264" fmla="*/ 100489 h 1114425"/>
                <a:gd name="connsiteX265" fmla="*/ 378765 w 1504950"/>
                <a:gd name="connsiteY265" fmla="*/ 96679 h 1114425"/>
                <a:gd name="connsiteX266" fmla="*/ 367335 w 1504950"/>
                <a:gd name="connsiteY266" fmla="*/ 88106 h 1114425"/>
                <a:gd name="connsiteX267" fmla="*/ 362573 w 1504950"/>
                <a:gd name="connsiteY267" fmla="*/ 82391 h 1114425"/>
                <a:gd name="connsiteX268" fmla="*/ 360668 w 1504950"/>
                <a:gd name="connsiteY268" fmla="*/ 73819 h 1114425"/>
                <a:gd name="connsiteX269" fmla="*/ 374955 w 1504950"/>
                <a:gd name="connsiteY269" fmla="*/ 67151 h 1114425"/>
                <a:gd name="connsiteX270" fmla="*/ 411150 w 1504950"/>
                <a:gd name="connsiteY270" fmla="*/ 83344 h 1114425"/>
                <a:gd name="connsiteX271" fmla="*/ 414008 w 1504950"/>
                <a:gd name="connsiteY271" fmla="*/ 84296 h 1114425"/>
                <a:gd name="connsiteX272" fmla="*/ 415913 w 1504950"/>
                <a:gd name="connsiteY272" fmla="*/ 84296 h 1114425"/>
                <a:gd name="connsiteX273" fmla="*/ 427343 w 1504950"/>
                <a:gd name="connsiteY273" fmla="*/ 75724 h 1114425"/>
                <a:gd name="connsiteX274" fmla="*/ 429248 w 1504950"/>
                <a:gd name="connsiteY274" fmla="*/ 67151 h 1114425"/>
                <a:gd name="connsiteX275" fmla="*/ 429248 w 1504950"/>
                <a:gd name="connsiteY275" fmla="*/ 66199 h 1114425"/>
                <a:gd name="connsiteX276" fmla="*/ 428295 w 1504950"/>
                <a:gd name="connsiteY276" fmla="*/ 57626 h 1114425"/>
                <a:gd name="connsiteX277" fmla="*/ 424485 w 1504950"/>
                <a:gd name="connsiteY277" fmla="*/ 50959 h 1114425"/>
                <a:gd name="connsiteX278" fmla="*/ 415913 w 1504950"/>
                <a:gd name="connsiteY278" fmla="*/ 43339 h 1114425"/>
                <a:gd name="connsiteX279" fmla="*/ 401625 w 1504950"/>
                <a:gd name="connsiteY279" fmla="*/ 29051 h 1114425"/>
                <a:gd name="connsiteX280" fmla="*/ 400673 w 1504950"/>
                <a:gd name="connsiteY280" fmla="*/ 22384 h 1114425"/>
                <a:gd name="connsiteX281" fmla="*/ 404483 w 1504950"/>
                <a:gd name="connsiteY281" fmla="*/ 16669 h 1114425"/>
                <a:gd name="connsiteX282" fmla="*/ 408293 w 1504950"/>
                <a:gd name="connsiteY282" fmla="*/ 15716 h 1114425"/>
                <a:gd name="connsiteX283" fmla="*/ 408293 w 1504950"/>
                <a:gd name="connsiteY283" fmla="*/ 15716 h 1114425"/>
                <a:gd name="connsiteX284" fmla="*/ 324473 w 1504950"/>
                <a:gd name="connsiteY284" fmla="*/ 188119 h 1114425"/>
                <a:gd name="connsiteX285" fmla="*/ 320663 w 1504950"/>
                <a:gd name="connsiteY285" fmla="*/ 190976 h 1114425"/>
                <a:gd name="connsiteX286" fmla="*/ 321615 w 1504950"/>
                <a:gd name="connsiteY286" fmla="*/ 193834 h 1114425"/>
                <a:gd name="connsiteX287" fmla="*/ 337808 w 1504950"/>
                <a:gd name="connsiteY287" fmla="*/ 203359 h 1114425"/>
                <a:gd name="connsiteX288" fmla="*/ 354000 w 1504950"/>
                <a:gd name="connsiteY288" fmla="*/ 209074 h 1114425"/>
                <a:gd name="connsiteX289" fmla="*/ 358763 w 1504950"/>
                <a:gd name="connsiteY289" fmla="*/ 210026 h 1114425"/>
                <a:gd name="connsiteX290" fmla="*/ 375908 w 1504950"/>
                <a:gd name="connsiteY290" fmla="*/ 208121 h 1114425"/>
                <a:gd name="connsiteX291" fmla="*/ 380670 w 1504950"/>
                <a:gd name="connsiteY291" fmla="*/ 207169 h 1114425"/>
                <a:gd name="connsiteX292" fmla="*/ 380670 w 1504950"/>
                <a:gd name="connsiteY292" fmla="*/ 208121 h 1114425"/>
                <a:gd name="connsiteX293" fmla="*/ 389243 w 1504950"/>
                <a:gd name="connsiteY293" fmla="*/ 211931 h 1114425"/>
                <a:gd name="connsiteX294" fmla="*/ 391148 w 1504950"/>
                <a:gd name="connsiteY294" fmla="*/ 214789 h 1114425"/>
                <a:gd name="connsiteX295" fmla="*/ 390195 w 1504950"/>
                <a:gd name="connsiteY295" fmla="*/ 219551 h 1114425"/>
                <a:gd name="connsiteX296" fmla="*/ 390195 w 1504950"/>
                <a:gd name="connsiteY296" fmla="*/ 220504 h 1114425"/>
                <a:gd name="connsiteX297" fmla="*/ 388290 w 1504950"/>
                <a:gd name="connsiteY297" fmla="*/ 229076 h 1114425"/>
                <a:gd name="connsiteX298" fmla="*/ 388290 w 1504950"/>
                <a:gd name="connsiteY298" fmla="*/ 235744 h 1114425"/>
                <a:gd name="connsiteX299" fmla="*/ 389243 w 1504950"/>
                <a:gd name="connsiteY299" fmla="*/ 239554 h 1114425"/>
                <a:gd name="connsiteX300" fmla="*/ 394005 w 1504950"/>
                <a:gd name="connsiteY300" fmla="*/ 249079 h 1114425"/>
                <a:gd name="connsiteX301" fmla="*/ 402578 w 1504950"/>
                <a:gd name="connsiteY301" fmla="*/ 275749 h 1114425"/>
                <a:gd name="connsiteX302" fmla="*/ 403530 w 1504950"/>
                <a:gd name="connsiteY302" fmla="*/ 281464 h 1114425"/>
                <a:gd name="connsiteX303" fmla="*/ 418770 w 1504950"/>
                <a:gd name="connsiteY303" fmla="*/ 271939 h 1114425"/>
                <a:gd name="connsiteX304" fmla="*/ 427343 w 1504950"/>
                <a:gd name="connsiteY304" fmla="*/ 265271 h 1114425"/>
                <a:gd name="connsiteX305" fmla="*/ 434010 w 1504950"/>
                <a:gd name="connsiteY305" fmla="*/ 263366 h 1114425"/>
                <a:gd name="connsiteX306" fmla="*/ 441630 w 1504950"/>
                <a:gd name="connsiteY306" fmla="*/ 270986 h 1114425"/>
                <a:gd name="connsiteX307" fmla="*/ 441630 w 1504950"/>
                <a:gd name="connsiteY307" fmla="*/ 276701 h 1114425"/>
                <a:gd name="connsiteX308" fmla="*/ 440678 w 1504950"/>
                <a:gd name="connsiteY308" fmla="*/ 279559 h 1114425"/>
                <a:gd name="connsiteX309" fmla="*/ 435915 w 1504950"/>
                <a:gd name="connsiteY309" fmla="*/ 287179 h 1114425"/>
                <a:gd name="connsiteX310" fmla="*/ 421628 w 1504950"/>
                <a:gd name="connsiteY310" fmla="*/ 301466 h 1114425"/>
                <a:gd name="connsiteX311" fmla="*/ 408293 w 1504950"/>
                <a:gd name="connsiteY311" fmla="*/ 316706 h 1114425"/>
                <a:gd name="connsiteX312" fmla="*/ 386385 w 1504950"/>
                <a:gd name="connsiteY312" fmla="*/ 347186 h 1114425"/>
                <a:gd name="connsiteX313" fmla="*/ 373050 w 1504950"/>
                <a:gd name="connsiteY313" fmla="*/ 368141 h 1114425"/>
                <a:gd name="connsiteX314" fmla="*/ 367335 w 1504950"/>
                <a:gd name="connsiteY314" fmla="*/ 376714 h 1114425"/>
                <a:gd name="connsiteX315" fmla="*/ 368288 w 1504950"/>
                <a:gd name="connsiteY315" fmla="*/ 376714 h 1114425"/>
                <a:gd name="connsiteX316" fmla="*/ 430200 w 1504950"/>
                <a:gd name="connsiteY316" fmla="*/ 348139 h 1114425"/>
                <a:gd name="connsiteX317" fmla="*/ 450203 w 1504950"/>
                <a:gd name="connsiteY317" fmla="*/ 332899 h 1114425"/>
                <a:gd name="connsiteX318" fmla="*/ 470205 w 1504950"/>
                <a:gd name="connsiteY318" fmla="*/ 309086 h 1114425"/>
                <a:gd name="connsiteX319" fmla="*/ 479730 w 1504950"/>
                <a:gd name="connsiteY319" fmla="*/ 288131 h 1114425"/>
                <a:gd name="connsiteX320" fmla="*/ 481635 w 1504950"/>
                <a:gd name="connsiteY320" fmla="*/ 280511 h 1114425"/>
                <a:gd name="connsiteX321" fmla="*/ 480683 w 1504950"/>
                <a:gd name="connsiteY321" fmla="*/ 255746 h 1114425"/>
                <a:gd name="connsiteX322" fmla="*/ 457823 w 1504950"/>
                <a:gd name="connsiteY322" fmla="*/ 214789 h 1114425"/>
                <a:gd name="connsiteX323" fmla="*/ 430200 w 1504950"/>
                <a:gd name="connsiteY323" fmla="*/ 197644 h 1114425"/>
                <a:gd name="connsiteX324" fmla="*/ 397815 w 1504950"/>
                <a:gd name="connsiteY324" fmla="*/ 188119 h 1114425"/>
                <a:gd name="connsiteX325" fmla="*/ 388290 w 1504950"/>
                <a:gd name="connsiteY325" fmla="*/ 186214 h 1114425"/>
                <a:gd name="connsiteX326" fmla="*/ 358763 w 1504950"/>
                <a:gd name="connsiteY326" fmla="*/ 183356 h 1114425"/>
                <a:gd name="connsiteX327" fmla="*/ 354000 w 1504950"/>
                <a:gd name="connsiteY327" fmla="*/ 183356 h 1114425"/>
                <a:gd name="connsiteX328" fmla="*/ 349238 w 1504950"/>
                <a:gd name="connsiteY328" fmla="*/ 183356 h 1114425"/>
                <a:gd name="connsiteX329" fmla="*/ 345428 w 1504950"/>
                <a:gd name="connsiteY329" fmla="*/ 184309 h 1114425"/>
                <a:gd name="connsiteX330" fmla="*/ 333045 w 1504950"/>
                <a:gd name="connsiteY330" fmla="*/ 185261 h 1114425"/>
                <a:gd name="connsiteX331" fmla="*/ 324473 w 1504950"/>
                <a:gd name="connsiteY331" fmla="*/ 188119 h 1114425"/>
                <a:gd name="connsiteX332" fmla="*/ 324473 w 1504950"/>
                <a:gd name="connsiteY332" fmla="*/ 188119 h 1114425"/>
                <a:gd name="connsiteX333" fmla="*/ 324473 w 1504950"/>
                <a:gd name="connsiteY333" fmla="*/ 188119 h 1114425"/>
                <a:gd name="connsiteX334" fmla="*/ 137783 w 1504950"/>
                <a:gd name="connsiteY334" fmla="*/ 375761 h 1114425"/>
                <a:gd name="connsiteX335" fmla="*/ 142545 w 1504950"/>
                <a:gd name="connsiteY335" fmla="*/ 403384 h 1114425"/>
                <a:gd name="connsiteX336" fmla="*/ 164453 w 1504950"/>
                <a:gd name="connsiteY336" fmla="*/ 430054 h 1114425"/>
                <a:gd name="connsiteX337" fmla="*/ 173978 w 1504950"/>
                <a:gd name="connsiteY337" fmla="*/ 434816 h 1114425"/>
                <a:gd name="connsiteX338" fmla="*/ 180645 w 1504950"/>
                <a:gd name="connsiteY338" fmla="*/ 435769 h 1114425"/>
                <a:gd name="connsiteX339" fmla="*/ 184455 w 1504950"/>
                <a:gd name="connsiteY339" fmla="*/ 436721 h 1114425"/>
                <a:gd name="connsiteX340" fmla="*/ 186360 w 1504950"/>
                <a:gd name="connsiteY340" fmla="*/ 436721 h 1114425"/>
                <a:gd name="connsiteX341" fmla="*/ 190170 w 1504950"/>
                <a:gd name="connsiteY341" fmla="*/ 435769 h 1114425"/>
                <a:gd name="connsiteX342" fmla="*/ 185408 w 1504950"/>
                <a:gd name="connsiteY342" fmla="*/ 426244 h 1114425"/>
                <a:gd name="connsiteX343" fmla="*/ 176835 w 1504950"/>
                <a:gd name="connsiteY343" fmla="*/ 412909 h 1114425"/>
                <a:gd name="connsiteX344" fmla="*/ 175883 w 1504950"/>
                <a:gd name="connsiteY344" fmla="*/ 409099 h 1114425"/>
                <a:gd name="connsiteX345" fmla="*/ 180645 w 1504950"/>
                <a:gd name="connsiteY345" fmla="*/ 404336 h 1114425"/>
                <a:gd name="connsiteX346" fmla="*/ 191123 w 1504950"/>
                <a:gd name="connsiteY346" fmla="*/ 402431 h 1114425"/>
                <a:gd name="connsiteX347" fmla="*/ 193980 w 1504950"/>
                <a:gd name="connsiteY347" fmla="*/ 403384 h 1114425"/>
                <a:gd name="connsiteX348" fmla="*/ 206363 w 1504950"/>
                <a:gd name="connsiteY348" fmla="*/ 410051 h 1114425"/>
                <a:gd name="connsiteX349" fmla="*/ 218745 w 1504950"/>
                <a:gd name="connsiteY349" fmla="*/ 418624 h 1114425"/>
                <a:gd name="connsiteX350" fmla="*/ 228270 w 1504950"/>
                <a:gd name="connsiteY350" fmla="*/ 429101 h 1114425"/>
                <a:gd name="connsiteX351" fmla="*/ 232080 w 1504950"/>
                <a:gd name="connsiteY351" fmla="*/ 432911 h 1114425"/>
                <a:gd name="connsiteX352" fmla="*/ 276848 w 1504950"/>
                <a:gd name="connsiteY352" fmla="*/ 439579 h 1114425"/>
                <a:gd name="connsiteX353" fmla="*/ 287325 w 1504950"/>
                <a:gd name="connsiteY353" fmla="*/ 439579 h 1114425"/>
                <a:gd name="connsiteX354" fmla="*/ 293993 w 1504950"/>
                <a:gd name="connsiteY354" fmla="*/ 439579 h 1114425"/>
                <a:gd name="connsiteX355" fmla="*/ 291135 w 1504950"/>
                <a:gd name="connsiteY355" fmla="*/ 430054 h 1114425"/>
                <a:gd name="connsiteX356" fmla="*/ 284468 w 1504950"/>
                <a:gd name="connsiteY356" fmla="*/ 420529 h 1114425"/>
                <a:gd name="connsiteX357" fmla="*/ 270180 w 1504950"/>
                <a:gd name="connsiteY357" fmla="*/ 410051 h 1114425"/>
                <a:gd name="connsiteX358" fmla="*/ 250178 w 1504950"/>
                <a:gd name="connsiteY358" fmla="*/ 401479 h 1114425"/>
                <a:gd name="connsiteX359" fmla="*/ 210173 w 1504950"/>
                <a:gd name="connsiteY359" fmla="*/ 390049 h 1114425"/>
                <a:gd name="connsiteX360" fmla="*/ 202553 w 1504950"/>
                <a:gd name="connsiteY360" fmla="*/ 388144 h 1114425"/>
                <a:gd name="connsiteX361" fmla="*/ 196838 w 1504950"/>
                <a:gd name="connsiteY361" fmla="*/ 387191 h 1114425"/>
                <a:gd name="connsiteX362" fmla="*/ 184455 w 1504950"/>
                <a:gd name="connsiteY362" fmla="*/ 385286 h 1114425"/>
                <a:gd name="connsiteX363" fmla="*/ 154928 w 1504950"/>
                <a:gd name="connsiteY363" fmla="*/ 378619 h 1114425"/>
                <a:gd name="connsiteX364" fmla="*/ 137783 w 1504950"/>
                <a:gd name="connsiteY364" fmla="*/ 375761 h 1114425"/>
                <a:gd name="connsiteX365" fmla="*/ 137783 w 1504950"/>
                <a:gd name="connsiteY365" fmla="*/ 375761 h 1114425"/>
                <a:gd name="connsiteX366" fmla="*/ 137783 w 1504950"/>
                <a:gd name="connsiteY366" fmla="*/ 375761 h 1114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</a:cxnLst>
              <a:rect l="l" t="t" r="r" b="b"/>
              <a:pathLst>
                <a:path w="1504950" h="1114425">
                  <a:moveTo>
                    <a:pt x="408293" y="15716"/>
                  </a:moveTo>
                  <a:cubicBezTo>
                    <a:pt x="411150" y="14764"/>
                    <a:pt x="413055" y="14764"/>
                    <a:pt x="414960" y="15716"/>
                  </a:cubicBezTo>
                  <a:cubicBezTo>
                    <a:pt x="417818" y="16669"/>
                    <a:pt x="418770" y="16669"/>
                    <a:pt x="420675" y="17621"/>
                  </a:cubicBezTo>
                  <a:cubicBezTo>
                    <a:pt x="423533" y="18574"/>
                    <a:pt x="424485" y="20479"/>
                    <a:pt x="426390" y="22384"/>
                  </a:cubicBezTo>
                  <a:cubicBezTo>
                    <a:pt x="430200" y="26194"/>
                    <a:pt x="434963" y="29051"/>
                    <a:pt x="440678" y="30004"/>
                  </a:cubicBezTo>
                  <a:lnTo>
                    <a:pt x="441630" y="29051"/>
                  </a:lnTo>
                  <a:lnTo>
                    <a:pt x="442583" y="27146"/>
                  </a:lnTo>
                  <a:cubicBezTo>
                    <a:pt x="443535" y="25241"/>
                    <a:pt x="443535" y="24289"/>
                    <a:pt x="444488" y="22384"/>
                  </a:cubicBezTo>
                  <a:cubicBezTo>
                    <a:pt x="447345" y="16669"/>
                    <a:pt x="450203" y="12859"/>
                    <a:pt x="455918" y="9049"/>
                  </a:cubicBezTo>
                  <a:cubicBezTo>
                    <a:pt x="457823" y="8096"/>
                    <a:pt x="460680" y="7144"/>
                    <a:pt x="462585" y="7144"/>
                  </a:cubicBezTo>
                  <a:cubicBezTo>
                    <a:pt x="463538" y="7144"/>
                    <a:pt x="463538" y="7144"/>
                    <a:pt x="464490" y="7144"/>
                  </a:cubicBezTo>
                  <a:cubicBezTo>
                    <a:pt x="467348" y="7144"/>
                    <a:pt x="469253" y="9049"/>
                    <a:pt x="471158" y="10954"/>
                  </a:cubicBezTo>
                  <a:cubicBezTo>
                    <a:pt x="472110" y="11906"/>
                    <a:pt x="473063" y="13811"/>
                    <a:pt x="473063" y="14764"/>
                  </a:cubicBezTo>
                  <a:cubicBezTo>
                    <a:pt x="473063" y="18574"/>
                    <a:pt x="473063" y="21431"/>
                    <a:pt x="473063" y="24289"/>
                  </a:cubicBezTo>
                  <a:lnTo>
                    <a:pt x="470205" y="42386"/>
                  </a:lnTo>
                  <a:cubicBezTo>
                    <a:pt x="470205" y="43339"/>
                    <a:pt x="470205" y="43339"/>
                    <a:pt x="470205" y="44291"/>
                  </a:cubicBezTo>
                  <a:cubicBezTo>
                    <a:pt x="469253" y="47149"/>
                    <a:pt x="469253" y="50006"/>
                    <a:pt x="469253" y="52864"/>
                  </a:cubicBezTo>
                  <a:cubicBezTo>
                    <a:pt x="466395" y="61436"/>
                    <a:pt x="462585" y="69056"/>
                    <a:pt x="458775" y="76676"/>
                  </a:cubicBezTo>
                  <a:cubicBezTo>
                    <a:pt x="454965" y="84296"/>
                    <a:pt x="452108" y="91916"/>
                    <a:pt x="451155" y="100489"/>
                  </a:cubicBezTo>
                  <a:cubicBezTo>
                    <a:pt x="450203" y="103346"/>
                    <a:pt x="451155" y="106204"/>
                    <a:pt x="450203" y="109061"/>
                  </a:cubicBezTo>
                  <a:cubicBezTo>
                    <a:pt x="449250" y="111919"/>
                    <a:pt x="450203" y="115729"/>
                    <a:pt x="450203" y="118586"/>
                  </a:cubicBezTo>
                  <a:cubicBezTo>
                    <a:pt x="451155" y="126206"/>
                    <a:pt x="452108" y="130969"/>
                    <a:pt x="453060" y="136684"/>
                  </a:cubicBezTo>
                  <a:cubicBezTo>
                    <a:pt x="453060" y="133826"/>
                    <a:pt x="453060" y="135731"/>
                    <a:pt x="453060" y="137636"/>
                  </a:cubicBezTo>
                  <a:cubicBezTo>
                    <a:pt x="454013" y="141446"/>
                    <a:pt x="454013" y="145256"/>
                    <a:pt x="454013" y="150019"/>
                  </a:cubicBezTo>
                  <a:cubicBezTo>
                    <a:pt x="454013" y="151924"/>
                    <a:pt x="453060" y="153829"/>
                    <a:pt x="453060" y="154781"/>
                  </a:cubicBezTo>
                  <a:cubicBezTo>
                    <a:pt x="453060" y="157639"/>
                    <a:pt x="453060" y="161449"/>
                    <a:pt x="452108" y="165259"/>
                  </a:cubicBezTo>
                  <a:cubicBezTo>
                    <a:pt x="452108" y="166211"/>
                    <a:pt x="451155" y="167164"/>
                    <a:pt x="451155" y="169069"/>
                  </a:cubicBezTo>
                  <a:lnTo>
                    <a:pt x="456870" y="173831"/>
                  </a:lnTo>
                  <a:cubicBezTo>
                    <a:pt x="458775" y="175736"/>
                    <a:pt x="459728" y="177641"/>
                    <a:pt x="462585" y="178594"/>
                  </a:cubicBezTo>
                  <a:cubicBezTo>
                    <a:pt x="465443" y="180499"/>
                    <a:pt x="467348" y="182404"/>
                    <a:pt x="470205" y="184309"/>
                  </a:cubicBezTo>
                  <a:cubicBezTo>
                    <a:pt x="473063" y="186214"/>
                    <a:pt x="475920" y="188119"/>
                    <a:pt x="479730" y="190024"/>
                  </a:cubicBezTo>
                  <a:cubicBezTo>
                    <a:pt x="480683" y="190976"/>
                    <a:pt x="482588" y="191929"/>
                    <a:pt x="484493" y="191929"/>
                  </a:cubicBezTo>
                  <a:cubicBezTo>
                    <a:pt x="486398" y="191929"/>
                    <a:pt x="489255" y="191929"/>
                    <a:pt x="491160" y="191929"/>
                  </a:cubicBezTo>
                  <a:cubicBezTo>
                    <a:pt x="494970" y="191929"/>
                    <a:pt x="497828" y="190024"/>
                    <a:pt x="500685" y="189071"/>
                  </a:cubicBezTo>
                  <a:cubicBezTo>
                    <a:pt x="504495" y="187166"/>
                    <a:pt x="506400" y="186214"/>
                    <a:pt x="509258" y="184309"/>
                  </a:cubicBezTo>
                  <a:cubicBezTo>
                    <a:pt x="509258" y="184309"/>
                    <a:pt x="510210" y="183356"/>
                    <a:pt x="512115" y="182404"/>
                  </a:cubicBezTo>
                  <a:cubicBezTo>
                    <a:pt x="513068" y="181451"/>
                    <a:pt x="514973" y="180499"/>
                    <a:pt x="515925" y="179546"/>
                  </a:cubicBezTo>
                  <a:cubicBezTo>
                    <a:pt x="516878" y="178594"/>
                    <a:pt x="518783" y="177641"/>
                    <a:pt x="519735" y="176689"/>
                  </a:cubicBezTo>
                  <a:cubicBezTo>
                    <a:pt x="521640" y="174784"/>
                    <a:pt x="522593" y="172879"/>
                    <a:pt x="524498" y="171926"/>
                  </a:cubicBezTo>
                  <a:cubicBezTo>
                    <a:pt x="526403" y="169069"/>
                    <a:pt x="527355" y="168116"/>
                    <a:pt x="529260" y="166211"/>
                  </a:cubicBezTo>
                  <a:cubicBezTo>
                    <a:pt x="529260" y="165259"/>
                    <a:pt x="531165" y="164306"/>
                    <a:pt x="532118" y="161449"/>
                  </a:cubicBezTo>
                  <a:cubicBezTo>
                    <a:pt x="534023" y="158591"/>
                    <a:pt x="536880" y="155734"/>
                    <a:pt x="538785" y="151924"/>
                  </a:cubicBezTo>
                  <a:cubicBezTo>
                    <a:pt x="542595" y="144304"/>
                    <a:pt x="546405" y="135731"/>
                    <a:pt x="548310" y="127159"/>
                  </a:cubicBezTo>
                  <a:cubicBezTo>
                    <a:pt x="548310" y="126206"/>
                    <a:pt x="549263" y="124301"/>
                    <a:pt x="549263" y="122396"/>
                  </a:cubicBezTo>
                  <a:cubicBezTo>
                    <a:pt x="549263" y="120491"/>
                    <a:pt x="549263" y="118586"/>
                    <a:pt x="550215" y="116681"/>
                  </a:cubicBezTo>
                  <a:cubicBezTo>
                    <a:pt x="550215" y="110966"/>
                    <a:pt x="551168" y="105251"/>
                    <a:pt x="552120" y="98584"/>
                  </a:cubicBezTo>
                  <a:cubicBezTo>
                    <a:pt x="553073" y="95726"/>
                    <a:pt x="554025" y="92869"/>
                    <a:pt x="554978" y="90964"/>
                  </a:cubicBezTo>
                  <a:cubicBezTo>
                    <a:pt x="555930" y="89059"/>
                    <a:pt x="555930" y="88106"/>
                    <a:pt x="556883" y="87154"/>
                  </a:cubicBezTo>
                  <a:cubicBezTo>
                    <a:pt x="557835" y="85249"/>
                    <a:pt x="558788" y="83344"/>
                    <a:pt x="560693" y="81439"/>
                  </a:cubicBezTo>
                  <a:cubicBezTo>
                    <a:pt x="561645" y="79534"/>
                    <a:pt x="563550" y="77629"/>
                    <a:pt x="565455" y="76676"/>
                  </a:cubicBezTo>
                  <a:cubicBezTo>
                    <a:pt x="567360" y="74771"/>
                    <a:pt x="569265" y="74771"/>
                    <a:pt x="571170" y="73819"/>
                  </a:cubicBezTo>
                  <a:cubicBezTo>
                    <a:pt x="572123" y="73819"/>
                    <a:pt x="572123" y="73819"/>
                    <a:pt x="573075" y="73819"/>
                  </a:cubicBezTo>
                  <a:cubicBezTo>
                    <a:pt x="574028" y="73819"/>
                    <a:pt x="574980" y="74771"/>
                    <a:pt x="574980" y="74771"/>
                  </a:cubicBezTo>
                  <a:cubicBezTo>
                    <a:pt x="575933" y="74771"/>
                    <a:pt x="576885" y="75724"/>
                    <a:pt x="576885" y="76676"/>
                  </a:cubicBezTo>
                  <a:cubicBezTo>
                    <a:pt x="577838" y="79534"/>
                    <a:pt x="578790" y="80486"/>
                    <a:pt x="578790" y="81439"/>
                  </a:cubicBezTo>
                  <a:cubicBezTo>
                    <a:pt x="578790" y="81439"/>
                    <a:pt x="579743" y="82391"/>
                    <a:pt x="579743" y="83344"/>
                  </a:cubicBezTo>
                  <a:cubicBezTo>
                    <a:pt x="579743" y="85249"/>
                    <a:pt x="579743" y="88106"/>
                    <a:pt x="579743" y="90011"/>
                  </a:cubicBezTo>
                  <a:cubicBezTo>
                    <a:pt x="579743" y="99536"/>
                    <a:pt x="578790" y="108109"/>
                    <a:pt x="577838" y="117634"/>
                  </a:cubicBezTo>
                  <a:lnTo>
                    <a:pt x="575933" y="129064"/>
                  </a:lnTo>
                  <a:cubicBezTo>
                    <a:pt x="574980" y="131921"/>
                    <a:pt x="575933" y="135731"/>
                    <a:pt x="577838" y="138589"/>
                  </a:cubicBezTo>
                  <a:cubicBezTo>
                    <a:pt x="577838" y="139541"/>
                    <a:pt x="578790" y="140494"/>
                    <a:pt x="580695" y="141446"/>
                  </a:cubicBezTo>
                  <a:cubicBezTo>
                    <a:pt x="581648" y="142399"/>
                    <a:pt x="583553" y="143351"/>
                    <a:pt x="584505" y="143351"/>
                  </a:cubicBezTo>
                  <a:cubicBezTo>
                    <a:pt x="586410" y="143351"/>
                    <a:pt x="587363" y="143351"/>
                    <a:pt x="589268" y="143351"/>
                  </a:cubicBezTo>
                  <a:cubicBezTo>
                    <a:pt x="592125" y="142399"/>
                    <a:pt x="594030" y="142399"/>
                    <a:pt x="595935" y="141446"/>
                  </a:cubicBezTo>
                  <a:cubicBezTo>
                    <a:pt x="598793" y="140494"/>
                    <a:pt x="601650" y="138589"/>
                    <a:pt x="604508" y="136684"/>
                  </a:cubicBezTo>
                  <a:cubicBezTo>
                    <a:pt x="610223" y="132874"/>
                    <a:pt x="615938" y="130016"/>
                    <a:pt x="621653" y="125254"/>
                  </a:cubicBezTo>
                  <a:cubicBezTo>
                    <a:pt x="626415" y="121444"/>
                    <a:pt x="631178" y="118586"/>
                    <a:pt x="635940" y="115729"/>
                  </a:cubicBezTo>
                  <a:cubicBezTo>
                    <a:pt x="636893" y="114776"/>
                    <a:pt x="637845" y="114776"/>
                    <a:pt x="639750" y="114776"/>
                  </a:cubicBezTo>
                  <a:cubicBezTo>
                    <a:pt x="640703" y="115729"/>
                    <a:pt x="642608" y="115729"/>
                    <a:pt x="643560" y="116681"/>
                  </a:cubicBezTo>
                  <a:cubicBezTo>
                    <a:pt x="644513" y="116681"/>
                    <a:pt x="645465" y="117634"/>
                    <a:pt x="645465" y="118586"/>
                  </a:cubicBezTo>
                  <a:cubicBezTo>
                    <a:pt x="646418" y="119539"/>
                    <a:pt x="646418" y="121444"/>
                    <a:pt x="646418" y="123349"/>
                  </a:cubicBezTo>
                  <a:cubicBezTo>
                    <a:pt x="646418" y="125254"/>
                    <a:pt x="646418" y="126206"/>
                    <a:pt x="645465" y="128111"/>
                  </a:cubicBezTo>
                  <a:cubicBezTo>
                    <a:pt x="645465" y="128111"/>
                    <a:pt x="645465" y="129064"/>
                    <a:pt x="645465" y="129064"/>
                  </a:cubicBezTo>
                  <a:cubicBezTo>
                    <a:pt x="645465" y="130969"/>
                    <a:pt x="644513" y="131921"/>
                    <a:pt x="644513" y="133826"/>
                  </a:cubicBezTo>
                  <a:cubicBezTo>
                    <a:pt x="644513" y="133826"/>
                    <a:pt x="644513" y="133826"/>
                    <a:pt x="644513" y="134779"/>
                  </a:cubicBezTo>
                  <a:cubicBezTo>
                    <a:pt x="644513" y="135731"/>
                    <a:pt x="644513" y="136684"/>
                    <a:pt x="644513" y="137636"/>
                  </a:cubicBezTo>
                  <a:cubicBezTo>
                    <a:pt x="643560" y="138589"/>
                    <a:pt x="642608" y="140494"/>
                    <a:pt x="642608" y="141446"/>
                  </a:cubicBezTo>
                  <a:cubicBezTo>
                    <a:pt x="641655" y="143351"/>
                    <a:pt x="641655" y="145256"/>
                    <a:pt x="640703" y="146209"/>
                  </a:cubicBezTo>
                  <a:cubicBezTo>
                    <a:pt x="639750" y="148114"/>
                    <a:pt x="638798" y="149066"/>
                    <a:pt x="637845" y="150971"/>
                  </a:cubicBezTo>
                  <a:cubicBezTo>
                    <a:pt x="635940" y="152876"/>
                    <a:pt x="634035" y="155734"/>
                    <a:pt x="632130" y="157639"/>
                  </a:cubicBezTo>
                  <a:cubicBezTo>
                    <a:pt x="629273" y="160496"/>
                    <a:pt x="625463" y="163354"/>
                    <a:pt x="621653" y="165259"/>
                  </a:cubicBezTo>
                  <a:cubicBezTo>
                    <a:pt x="617843" y="167164"/>
                    <a:pt x="614033" y="169069"/>
                    <a:pt x="610223" y="170021"/>
                  </a:cubicBezTo>
                  <a:cubicBezTo>
                    <a:pt x="609270" y="170021"/>
                    <a:pt x="608318" y="170974"/>
                    <a:pt x="607365" y="170974"/>
                  </a:cubicBezTo>
                  <a:cubicBezTo>
                    <a:pt x="604508" y="171926"/>
                    <a:pt x="601650" y="171926"/>
                    <a:pt x="598793" y="172879"/>
                  </a:cubicBezTo>
                  <a:cubicBezTo>
                    <a:pt x="595935" y="173831"/>
                    <a:pt x="592125" y="174784"/>
                    <a:pt x="588315" y="175736"/>
                  </a:cubicBezTo>
                  <a:cubicBezTo>
                    <a:pt x="585458" y="176689"/>
                    <a:pt x="581648" y="177641"/>
                    <a:pt x="578790" y="178594"/>
                  </a:cubicBezTo>
                  <a:cubicBezTo>
                    <a:pt x="576885" y="179546"/>
                    <a:pt x="574028" y="181451"/>
                    <a:pt x="571170" y="182404"/>
                  </a:cubicBezTo>
                  <a:cubicBezTo>
                    <a:pt x="568313" y="183356"/>
                    <a:pt x="566408" y="184309"/>
                    <a:pt x="564503" y="185261"/>
                  </a:cubicBezTo>
                  <a:cubicBezTo>
                    <a:pt x="561645" y="186214"/>
                    <a:pt x="559740" y="187166"/>
                    <a:pt x="556883" y="188119"/>
                  </a:cubicBezTo>
                  <a:cubicBezTo>
                    <a:pt x="549263" y="192881"/>
                    <a:pt x="541643" y="196691"/>
                    <a:pt x="534023" y="202406"/>
                  </a:cubicBezTo>
                  <a:cubicBezTo>
                    <a:pt x="525450" y="209074"/>
                    <a:pt x="519735" y="217646"/>
                    <a:pt x="515925" y="227171"/>
                  </a:cubicBezTo>
                  <a:cubicBezTo>
                    <a:pt x="514973" y="230029"/>
                    <a:pt x="514973" y="231934"/>
                    <a:pt x="514020" y="234791"/>
                  </a:cubicBezTo>
                  <a:cubicBezTo>
                    <a:pt x="513068" y="237649"/>
                    <a:pt x="513068" y="240506"/>
                    <a:pt x="513068" y="243364"/>
                  </a:cubicBezTo>
                  <a:cubicBezTo>
                    <a:pt x="513068" y="248126"/>
                    <a:pt x="514020" y="252889"/>
                    <a:pt x="514020" y="257651"/>
                  </a:cubicBezTo>
                  <a:cubicBezTo>
                    <a:pt x="514020" y="262414"/>
                    <a:pt x="514973" y="267176"/>
                    <a:pt x="514973" y="271939"/>
                  </a:cubicBezTo>
                  <a:cubicBezTo>
                    <a:pt x="514973" y="273844"/>
                    <a:pt x="514973" y="275749"/>
                    <a:pt x="514973" y="277654"/>
                  </a:cubicBezTo>
                  <a:cubicBezTo>
                    <a:pt x="514973" y="281464"/>
                    <a:pt x="514020" y="285274"/>
                    <a:pt x="514020" y="289084"/>
                  </a:cubicBezTo>
                  <a:cubicBezTo>
                    <a:pt x="514020" y="290036"/>
                    <a:pt x="513068" y="290989"/>
                    <a:pt x="513068" y="291941"/>
                  </a:cubicBezTo>
                  <a:cubicBezTo>
                    <a:pt x="510210" y="306229"/>
                    <a:pt x="504495" y="319564"/>
                    <a:pt x="495923" y="330994"/>
                  </a:cubicBezTo>
                  <a:lnTo>
                    <a:pt x="486398" y="342424"/>
                  </a:lnTo>
                  <a:lnTo>
                    <a:pt x="474015" y="350044"/>
                  </a:lnTo>
                  <a:cubicBezTo>
                    <a:pt x="464490" y="358616"/>
                    <a:pt x="454965" y="366236"/>
                    <a:pt x="443535" y="371951"/>
                  </a:cubicBezTo>
                  <a:cubicBezTo>
                    <a:pt x="437820" y="374809"/>
                    <a:pt x="431153" y="378619"/>
                    <a:pt x="422580" y="382429"/>
                  </a:cubicBezTo>
                  <a:cubicBezTo>
                    <a:pt x="373050" y="409099"/>
                    <a:pt x="368288" y="425291"/>
                    <a:pt x="351143" y="436721"/>
                  </a:cubicBezTo>
                  <a:lnTo>
                    <a:pt x="348285" y="435769"/>
                  </a:lnTo>
                  <a:cubicBezTo>
                    <a:pt x="348285" y="440531"/>
                    <a:pt x="349238" y="442436"/>
                    <a:pt x="349238" y="443389"/>
                  </a:cubicBezTo>
                  <a:cubicBezTo>
                    <a:pt x="354000" y="445294"/>
                    <a:pt x="398768" y="514826"/>
                    <a:pt x="418770" y="551974"/>
                  </a:cubicBezTo>
                  <a:cubicBezTo>
                    <a:pt x="454965" y="616744"/>
                    <a:pt x="483540" y="639604"/>
                    <a:pt x="524498" y="634841"/>
                  </a:cubicBezTo>
                  <a:cubicBezTo>
                    <a:pt x="547358" y="631984"/>
                    <a:pt x="591173" y="650081"/>
                    <a:pt x="614985" y="673894"/>
                  </a:cubicBezTo>
                  <a:cubicBezTo>
                    <a:pt x="626415" y="683419"/>
                    <a:pt x="683565" y="687229"/>
                    <a:pt x="733095" y="680561"/>
                  </a:cubicBezTo>
                  <a:cubicBezTo>
                    <a:pt x="750240" y="678656"/>
                    <a:pt x="766433" y="676751"/>
                    <a:pt x="770243" y="677704"/>
                  </a:cubicBezTo>
                  <a:cubicBezTo>
                    <a:pt x="773100" y="678656"/>
                    <a:pt x="804533" y="673894"/>
                    <a:pt x="838823" y="668179"/>
                  </a:cubicBezTo>
                  <a:cubicBezTo>
                    <a:pt x="873113" y="662464"/>
                    <a:pt x="919785" y="656749"/>
                    <a:pt x="941693" y="654844"/>
                  </a:cubicBezTo>
                  <a:cubicBezTo>
                    <a:pt x="963600" y="652939"/>
                    <a:pt x="985508" y="649129"/>
                    <a:pt x="990270" y="647224"/>
                  </a:cubicBezTo>
                  <a:cubicBezTo>
                    <a:pt x="1003605" y="642461"/>
                    <a:pt x="1013130" y="622459"/>
                    <a:pt x="1023608" y="582454"/>
                  </a:cubicBezTo>
                  <a:cubicBezTo>
                    <a:pt x="1028370" y="562451"/>
                    <a:pt x="1036943" y="542449"/>
                    <a:pt x="1043610" y="535781"/>
                  </a:cubicBezTo>
                  <a:cubicBezTo>
                    <a:pt x="1061708" y="516731"/>
                    <a:pt x="1101713" y="492919"/>
                    <a:pt x="1110285" y="495776"/>
                  </a:cubicBezTo>
                  <a:cubicBezTo>
                    <a:pt x="1119810" y="499586"/>
                    <a:pt x="1117905" y="505301"/>
                    <a:pt x="1099808" y="525304"/>
                  </a:cubicBezTo>
                  <a:cubicBezTo>
                    <a:pt x="1082663" y="544354"/>
                    <a:pt x="1071233" y="571976"/>
                    <a:pt x="1076948" y="584359"/>
                  </a:cubicBezTo>
                  <a:cubicBezTo>
                    <a:pt x="1078853" y="588169"/>
                    <a:pt x="1077900" y="595789"/>
                    <a:pt x="1075043" y="600551"/>
                  </a:cubicBezTo>
                  <a:cubicBezTo>
                    <a:pt x="1061708" y="621506"/>
                    <a:pt x="1062660" y="636746"/>
                    <a:pt x="1083615" y="672941"/>
                  </a:cubicBezTo>
                  <a:cubicBezTo>
                    <a:pt x="1102665" y="707231"/>
                    <a:pt x="1102665" y="708184"/>
                    <a:pt x="1100760" y="743426"/>
                  </a:cubicBezTo>
                  <a:cubicBezTo>
                    <a:pt x="1097903" y="789146"/>
                    <a:pt x="1106475" y="808196"/>
                    <a:pt x="1133145" y="820579"/>
                  </a:cubicBezTo>
                  <a:cubicBezTo>
                    <a:pt x="1152195" y="829151"/>
                    <a:pt x="1196010" y="830104"/>
                    <a:pt x="1223633" y="822484"/>
                  </a:cubicBezTo>
                  <a:cubicBezTo>
                    <a:pt x="1235063" y="819626"/>
                    <a:pt x="1241730" y="821531"/>
                    <a:pt x="1264590" y="838676"/>
                  </a:cubicBezTo>
                  <a:cubicBezTo>
                    <a:pt x="1279830" y="850106"/>
                    <a:pt x="1301738" y="862489"/>
                    <a:pt x="1314120" y="867251"/>
                  </a:cubicBezTo>
                  <a:cubicBezTo>
                    <a:pt x="1346505" y="879634"/>
                    <a:pt x="1417943" y="893921"/>
                    <a:pt x="1428420" y="889159"/>
                  </a:cubicBezTo>
                  <a:cubicBezTo>
                    <a:pt x="1433183" y="887254"/>
                    <a:pt x="1445565" y="886301"/>
                    <a:pt x="1455090" y="888206"/>
                  </a:cubicBezTo>
                  <a:cubicBezTo>
                    <a:pt x="1475093" y="891064"/>
                    <a:pt x="1509383" y="907256"/>
                    <a:pt x="1506525" y="912971"/>
                  </a:cubicBezTo>
                  <a:cubicBezTo>
                    <a:pt x="1505573" y="914876"/>
                    <a:pt x="1496048" y="919639"/>
                    <a:pt x="1485570" y="924401"/>
                  </a:cubicBezTo>
                  <a:lnTo>
                    <a:pt x="1466520" y="932021"/>
                  </a:lnTo>
                  <a:lnTo>
                    <a:pt x="1476045" y="947261"/>
                  </a:lnTo>
                  <a:cubicBezTo>
                    <a:pt x="1485570" y="961549"/>
                    <a:pt x="1485570" y="962501"/>
                    <a:pt x="1475093" y="969169"/>
                  </a:cubicBezTo>
                  <a:cubicBezTo>
                    <a:pt x="1468425" y="972979"/>
                    <a:pt x="1460805" y="975836"/>
                    <a:pt x="1456995" y="976789"/>
                  </a:cubicBezTo>
                  <a:cubicBezTo>
                    <a:pt x="1453185" y="977741"/>
                    <a:pt x="1449375" y="978694"/>
                    <a:pt x="1447470" y="979646"/>
                  </a:cubicBezTo>
                  <a:cubicBezTo>
                    <a:pt x="1445565" y="980599"/>
                    <a:pt x="1436993" y="978694"/>
                    <a:pt x="1429373" y="975836"/>
                  </a:cubicBezTo>
                  <a:cubicBezTo>
                    <a:pt x="1420800" y="972979"/>
                    <a:pt x="1406513" y="969169"/>
                    <a:pt x="1397940" y="968216"/>
                  </a:cubicBezTo>
                  <a:cubicBezTo>
                    <a:pt x="1366508" y="962501"/>
                    <a:pt x="1316978" y="942499"/>
                    <a:pt x="1305548" y="932021"/>
                  </a:cubicBezTo>
                  <a:cubicBezTo>
                    <a:pt x="1298880" y="926306"/>
                    <a:pt x="1277925" y="917734"/>
                    <a:pt x="1258875" y="912019"/>
                  </a:cubicBezTo>
                  <a:cubicBezTo>
                    <a:pt x="1224585" y="901541"/>
                    <a:pt x="1222680" y="901541"/>
                    <a:pt x="1179818" y="912971"/>
                  </a:cubicBezTo>
                  <a:cubicBezTo>
                    <a:pt x="1156005" y="919639"/>
                    <a:pt x="1126478" y="927259"/>
                    <a:pt x="1115048" y="931069"/>
                  </a:cubicBezTo>
                  <a:cubicBezTo>
                    <a:pt x="1045515" y="952024"/>
                    <a:pt x="1013130" y="948214"/>
                    <a:pt x="967410" y="912971"/>
                  </a:cubicBezTo>
                  <a:cubicBezTo>
                    <a:pt x="925500" y="880586"/>
                    <a:pt x="895973" y="876776"/>
                    <a:pt x="829298" y="897731"/>
                  </a:cubicBezTo>
                  <a:cubicBezTo>
                    <a:pt x="804533" y="905351"/>
                    <a:pt x="782625" y="913924"/>
                    <a:pt x="780720" y="916781"/>
                  </a:cubicBezTo>
                  <a:cubicBezTo>
                    <a:pt x="778815" y="919639"/>
                    <a:pt x="772148" y="922496"/>
                    <a:pt x="765480" y="924401"/>
                  </a:cubicBezTo>
                  <a:cubicBezTo>
                    <a:pt x="751193" y="928211"/>
                    <a:pt x="703568" y="933926"/>
                    <a:pt x="689280" y="932974"/>
                  </a:cubicBezTo>
                  <a:cubicBezTo>
                    <a:pt x="666420" y="931069"/>
                    <a:pt x="586410" y="924401"/>
                    <a:pt x="560693" y="921544"/>
                  </a:cubicBezTo>
                  <a:cubicBezTo>
                    <a:pt x="545453" y="919639"/>
                    <a:pt x="530213" y="918686"/>
                    <a:pt x="525450" y="918686"/>
                  </a:cubicBezTo>
                  <a:cubicBezTo>
                    <a:pt x="520688" y="918686"/>
                    <a:pt x="512115" y="916781"/>
                    <a:pt x="504495" y="915829"/>
                  </a:cubicBezTo>
                  <a:cubicBezTo>
                    <a:pt x="496875" y="914876"/>
                    <a:pt x="479730" y="918686"/>
                    <a:pt x="461633" y="925354"/>
                  </a:cubicBezTo>
                  <a:cubicBezTo>
                    <a:pt x="431153" y="936784"/>
                    <a:pt x="407340" y="937736"/>
                    <a:pt x="349238" y="930116"/>
                  </a:cubicBezTo>
                  <a:cubicBezTo>
                    <a:pt x="290183" y="922496"/>
                    <a:pt x="262560" y="934879"/>
                    <a:pt x="216840" y="991076"/>
                  </a:cubicBezTo>
                  <a:cubicBezTo>
                    <a:pt x="199695" y="1012031"/>
                    <a:pt x="182550" y="1030129"/>
                    <a:pt x="179693" y="1032034"/>
                  </a:cubicBezTo>
                  <a:cubicBezTo>
                    <a:pt x="176835" y="1032986"/>
                    <a:pt x="169215" y="1045369"/>
                    <a:pt x="162548" y="1058704"/>
                  </a:cubicBezTo>
                  <a:cubicBezTo>
                    <a:pt x="150165" y="1082516"/>
                    <a:pt x="148260" y="1083469"/>
                    <a:pt x="118733" y="1095851"/>
                  </a:cubicBezTo>
                  <a:lnTo>
                    <a:pt x="87300" y="1108234"/>
                  </a:lnTo>
                  <a:lnTo>
                    <a:pt x="97778" y="1081564"/>
                  </a:lnTo>
                  <a:cubicBezTo>
                    <a:pt x="103493" y="1067276"/>
                    <a:pt x="112065" y="1052036"/>
                    <a:pt x="116828" y="1049179"/>
                  </a:cubicBezTo>
                  <a:cubicBezTo>
                    <a:pt x="120638" y="1045369"/>
                    <a:pt x="128258" y="1034891"/>
                    <a:pt x="133973" y="1024414"/>
                  </a:cubicBezTo>
                  <a:cubicBezTo>
                    <a:pt x="138735" y="1013936"/>
                    <a:pt x="153975" y="995839"/>
                    <a:pt x="166358" y="984409"/>
                  </a:cubicBezTo>
                  <a:cubicBezTo>
                    <a:pt x="178740" y="972979"/>
                    <a:pt x="188265" y="962501"/>
                    <a:pt x="187313" y="960596"/>
                  </a:cubicBezTo>
                  <a:cubicBezTo>
                    <a:pt x="185408" y="955834"/>
                    <a:pt x="179693" y="957739"/>
                    <a:pt x="137783" y="986314"/>
                  </a:cubicBezTo>
                  <a:cubicBezTo>
                    <a:pt x="89205" y="1018699"/>
                    <a:pt x="61583" y="1030129"/>
                    <a:pt x="32055" y="1031081"/>
                  </a:cubicBezTo>
                  <a:cubicBezTo>
                    <a:pt x="18720" y="1031081"/>
                    <a:pt x="8243" y="1030129"/>
                    <a:pt x="7290" y="1028224"/>
                  </a:cubicBezTo>
                  <a:cubicBezTo>
                    <a:pt x="3480" y="1020604"/>
                    <a:pt x="74918" y="975836"/>
                    <a:pt x="111113" y="962501"/>
                  </a:cubicBezTo>
                  <a:cubicBezTo>
                    <a:pt x="145403" y="950119"/>
                    <a:pt x="207315" y="915829"/>
                    <a:pt x="222555" y="901541"/>
                  </a:cubicBezTo>
                  <a:cubicBezTo>
                    <a:pt x="237795" y="887254"/>
                    <a:pt x="234938" y="888206"/>
                    <a:pt x="333998" y="866299"/>
                  </a:cubicBezTo>
                  <a:cubicBezTo>
                    <a:pt x="352095" y="862489"/>
                    <a:pt x="370193" y="855821"/>
                    <a:pt x="374003" y="852964"/>
                  </a:cubicBezTo>
                  <a:cubicBezTo>
                    <a:pt x="384480" y="843439"/>
                    <a:pt x="379718" y="827246"/>
                    <a:pt x="359715" y="802481"/>
                  </a:cubicBezTo>
                  <a:cubicBezTo>
                    <a:pt x="350190" y="791051"/>
                    <a:pt x="337808" y="775811"/>
                    <a:pt x="332093" y="769144"/>
                  </a:cubicBezTo>
                  <a:cubicBezTo>
                    <a:pt x="327330" y="762476"/>
                    <a:pt x="314948" y="751999"/>
                    <a:pt x="307328" y="746284"/>
                  </a:cubicBezTo>
                  <a:cubicBezTo>
                    <a:pt x="275895" y="724376"/>
                    <a:pt x="273038" y="713899"/>
                    <a:pt x="276848" y="658654"/>
                  </a:cubicBezTo>
                  <a:cubicBezTo>
                    <a:pt x="280658" y="610076"/>
                    <a:pt x="279705" y="607219"/>
                    <a:pt x="267323" y="592931"/>
                  </a:cubicBezTo>
                  <a:cubicBezTo>
                    <a:pt x="260655" y="584359"/>
                    <a:pt x="250178" y="575786"/>
                    <a:pt x="244463" y="572929"/>
                  </a:cubicBezTo>
                  <a:cubicBezTo>
                    <a:pt x="233033" y="568166"/>
                    <a:pt x="163500" y="563404"/>
                    <a:pt x="154928" y="567214"/>
                  </a:cubicBezTo>
                  <a:cubicBezTo>
                    <a:pt x="148260" y="570071"/>
                    <a:pt x="140640" y="561499"/>
                    <a:pt x="133973" y="547211"/>
                  </a:cubicBezTo>
                  <a:cubicBezTo>
                    <a:pt x="125400" y="527209"/>
                    <a:pt x="128258" y="522446"/>
                    <a:pt x="167310" y="505301"/>
                  </a:cubicBezTo>
                  <a:cubicBezTo>
                    <a:pt x="194933" y="493871"/>
                    <a:pt x="222555" y="478631"/>
                    <a:pt x="242558" y="466249"/>
                  </a:cubicBezTo>
                  <a:lnTo>
                    <a:pt x="230175" y="465296"/>
                  </a:lnTo>
                  <a:lnTo>
                    <a:pt x="179693" y="466249"/>
                  </a:lnTo>
                  <a:cubicBezTo>
                    <a:pt x="170168" y="466249"/>
                    <a:pt x="160643" y="466249"/>
                    <a:pt x="151118" y="467201"/>
                  </a:cubicBezTo>
                  <a:cubicBezTo>
                    <a:pt x="142545" y="468154"/>
                    <a:pt x="134925" y="467201"/>
                    <a:pt x="127305" y="465296"/>
                  </a:cubicBezTo>
                  <a:cubicBezTo>
                    <a:pt x="122543" y="463391"/>
                    <a:pt x="116828" y="462439"/>
                    <a:pt x="112065" y="460534"/>
                  </a:cubicBezTo>
                  <a:cubicBezTo>
                    <a:pt x="107303" y="458629"/>
                    <a:pt x="105398" y="454819"/>
                    <a:pt x="107303" y="450056"/>
                  </a:cubicBezTo>
                  <a:cubicBezTo>
                    <a:pt x="108255" y="446246"/>
                    <a:pt x="110160" y="443389"/>
                    <a:pt x="114923" y="441484"/>
                  </a:cubicBezTo>
                  <a:cubicBezTo>
                    <a:pt x="119685" y="439579"/>
                    <a:pt x="125400" y="439579"/>
                    <a:pt x="130163" y="440531"/>
                  </a:cubicBezTo>
                  <a:lnTo>
                    <a:pt x="123495" y="431959"/>
                  </a:lnTo>
                  <a:lnTo>
                    <a:pt x="117780" y="422434"/>
                  </a:lnTo>
                  <a:lnTo>
                    <a:pt x="113018" y="412909"/>
                  </a:lnTo>
                  <a:cubicBezTo>
                    <a:pt x="107303" y="399574"/>
                    <a:pt x="102540" y="386239"/>
                    <a:pt x="100635" y="371951"/>
                  </a:cubicBezTo>
                  <a:lnTo>
                    <a:pt x="91110" y="363379"/>
                  </a:lnTo>
                  <a:cubicBezTo>
                    <a:pt x="88253" y="361474"/>
                    <a:pt x="86348" y="358616"/>
                    <a:pt x="85395" y="354806"/>
                  </a:cubicBezTo>
                  <a:cubicBezTo>
                    <a:pt x="84443" y="350996"/>
                    <a:pt x="85395" y="347186"/>
                    <a:pt x="89205" y="345281"/>
                  </a:cubicBezTo>
                  <a:cubicBezTo>
                    <a:pt x="93015" y="343376"/>
                    <a:pt x="96825" y="343376"/>
                    <a:pt x="99683" y="345281"/>
                  </a:cubicBezTo>
                  <a:lnTo>
                    <a:pt x="113970" y="350996"/>
                  </a:lnTo>
                  <a:cubicBezTo>
                    <a:pt x="118733" y="353854"/>
                    <a:pt x="124448" y="354806"/>
                    <a:pt x="129210" y="355759"/>
                  </a:cubicBezTo>
                  <a:cubicBezTo>
                    <a:pt x="133020" y="356711"/>
                    <a:pt x="136830" y="356711"/>
                    <a:pt x="140640" y="356711"/>
                  </a:cubicBezTo>
                  <a:lnTo>
                    <a:pt x="134925" y="350996"/>
                  </a:lnTo>
                  <a:lnTo>
                    <a:pt x="128258" y="341471"/>
                  </a:lnTo>
                  <a:lnTo>
                    <a:pt x="121590" y="324326"/>
                  </a:lnTo>
                  <a:lnTo>
                    <a:pt x="117780" y="317659"/>
                  </a:lnTo>
                  <a:cubicBezTo>
                    <a:pt x="116828" y="313849"/>
                    <a:pt x="117780" y="310039"/>
                    <a:pt x="120638" y="308134"/>
                  </a:cubicBezTo>
                  <a:cubicBezTo>
                    <a:pt x="122543" y="306229"/>
                    <a:pt x="126353" y="306229"/>
                    <a:pt x="129210" y="307181"/>
                  </a:cubicBezTo>
                  <a:cubicBezTo>
                    <a:pt x="133020" y="309086"/>
                    <a:pt x="136830" y="310991"/>
                    <a:pt x="139688" y="313849"/>
                  </a:cubicBezTo>
                  <a:cubicBezTo>
                    <a:pt x="144450" y="317659"/>
                    <a:pt x="148260" y="322421"/>
                    <a:pt x="152070" y="327184"/>
                  </a:cubicBezTo>
                  <a:cubicBezTo>
                    <a:pt x="155880" y="331946"/>
                    <a:pt x="161595" y="335756"/>
                    <a:pt x="166358" y="339566"/>
                  </a:cubicBezTo>
                  <a:cubicBezTo>
                    <a:pt x="175883" y="346234"/>
                    <a:pt x="183503" y="350996"/>
                    <a:pt x="191123" y="356711"/>
                  </a:cubicBezTo>
                  <a:cubicBezTo>
                    <a:pt x="196838" y="360521"/>
                    <a:pt x="205410" y="364331"/>
                    <a:pt x="213983" y="366236"/>
                  </a:cubicBezTo>
                  <a:cubicBezTo>
                    <a:pt x="214935" y="366236"/>
                    <a:pt x="215888" y="366236"/>
                    <a:pt x="216840" y="366236"/>
                  </a:cubicBezTo>
                  <a:cubicBezTo>
                    <a:pt x="220650" y="367189"/>
                    <a:pt x="224460" y="365284"/>
                    <a:pt x="226365" y="361474"/>
                  </a:cubicBezTo>
                  <a:cubicBezTo>
                    <a:pt x="227318" y="360521"/>
                    <a:pt x="227318" y="358616"/>
                    <a:pt x="228270" y="357664"/>
                  </a:cubicBezTo>
                  <a:cubicBezTo>
                    <a:pt x="228270" y="355759"/>
                    <a:pt x="228270" y="354806"/>
                    <a:pt x="227318" y="352901"/>
                  </a:cubicBezTo>
                  <a:cubicBezTo>
                    <a:pt x="225413" y="348139"/>
                    <a:pt x="224460" y="342424"/>
                    <a:pt x="224460" y="336709"/>
                  </a:cubicBezTo>
                  <a:cubicBezTo>
                    <a:pt x="224460" y="330994"/>
                    <a:pt x="226365" y="325279"/>
                    <a:pt x="229223" y="319564"/>
                  </a:cubicBezTo>
                  <a:cubicBezTo>
                    <a:pt x="232080" y="314801"/>
                    <a:pt x="237795" y="313849"/>
                    <a:pt x="241605" y="317659"/>
                  </a:cubicBezTo>
                  <a:cubicBezTo>
                    <a:pt x="243510" y="319564"/>
                    <a:pt x="245415" y="322421"/>
                    <a:pt x="245415" y="325279"/>
                  </a:cubicBezTo>
                  <a:cubicBezTo>
                    <a:pt x="248273" y="341471"/>
                    <a:pt x="251130" y="357664"/>
                    <a:pt x="254940" y="373856"/>
                  </a:cubicBezTo>
                  <a:lnTo>
                    <a:pt x="316853" y="383381"/>
                  </a:lnTo>
                  <a:lnTo>
                    <a:pt x="324473" y="376714"/>
                  </a:lnTo>
                  <a:lnTo>
                    <a:pt x="335903" y="363379"/>
                  </a:lnTo>
                  <a:cubicBezTo>
                    <a:pt x="345428" y="351949"/>
                    <a:pt x="353048" y="340519"/>
                    <a:pt x="359715" y="327184"/>
                  </a:cubicBezTo>
                  <a:cubicBezTo>
                    <a:pt x="364478" y="318611"/>
                    <a:pt x="367335" y="309086"/>
                    <a:pt x="369240" y="299561"/>
                  </a:cubicBezTo>
                  <a:cubicBezTo>
                    <a:pt x="370193" y="298609"/>
                    <a:pt x="370193" y="297656"/>
                    <a:pt x="370193" y="297656"/>
                  </a:cubicBezTo>
                  <a:cubicBezTo>
                    <a:pt x="371145" y="290989"/>
                    <a:pt x="371145" y="284321"/>
                    <a:pt x="370193" y="277654"/>
                  </a:cubicBezTo>
                  <a:cubicBezTo>
                    <a:pt x="369240" y="270986"/>
                    <a:pt x="366383" y="264319"/>
                    <a:pt x="362573" y="259556"/>
                  </a:cubicBezTo>
                  <a:cubicBezTo>
                    <a:pt x="359715" y="254794"/>
                    <a:pt x="354953" y="250984"/>
                    <a:pt x="352095" y="247174"/>
                  </a:cubicBezTo>
                  <a:cubicBezTo>
                    <a:pt x="346380" y="241459"/>
                    <a:pt x="340665" y="235744"/>
                    <a:pt x="333998" y="231934"/>
                  </a:cubicBezTo>
                  <a:cubicBezTo>
                    <a:pt x="327330" y="227171"/>
                    <a:pt x="319710" y="225266"/>
                    <a:pt x="311138" y="223361"/>
                  </a:cubicBezTo>
                  <a:cubicBezTo>
                    <a:pt x="305423" y="221456"/>
                    <a:pt x="297803" y="219551"/>
                    <a:pt x="291135" y="218599"/>
                  </a:cubicBezTo>
                  <a:cubicBezTo>
                    <a:pt x="288278" y="216694"/>
                    <a:pt x="284468" y="216694"/>
                    <a:pt x="281610" y="216694"/>
                  </a:cubicBezTo>
                  <a:cubicBezTo>
                    <a:pt x="276848" y="215741"/>
                    <a:pt x="272085" y="214789"/>
                    <a:pt x="266370" y="214789"/>
                  </a:cubicBezTo>
                  <a:cubicBezTo>
                    <a:pt x="258750" y="214789"/>
                    <a:pt x="250178" y="213836"/>
                    <a:pt x="242558" y="212884"/>
                  </a:cubicBezTo>
                  <a:lnTo>
                    <a:pt x="232080" y="211931"/>
                  </a:lnTo>
                  <a:cubicBezTo>
                    <a:pt x="226365" y="210979"/>
                    <a:pt x="221603" y="209074"/>
                    <a:pt x="216840" y="206216"/>
                  </a:cubicBezTo>
                  <a:cubicBezTo>
                    <a:pt x="213983" y="203359"/>
                    <a:pt x="212078" y="200501"/>
                    <a:pt x="213030" y="196691"/>
                  </a:cubicBezTo>
                  <a:cubicBezTo>
                    <a:pt x="213983" y="191929"/>
                    <a:pt x="216840" y="188119"/>
                    <a:pt x="221603" y="186214"/>
                  </a:cubicBezTo>
                  <a:cubicBezTo>
                    <a:pt x="226365" y="184309"/>
                    <a:pt x="231128" y="183356"/>
                    <a:pt x="235890" y="182404"/>
                  </a:cubicBezTo>
                  <a:cubicBezTo>
                    <a:pt x="241605" y="182404"/>
                    <a:pt x="247320" y="182404"/>
                    <a:pt x="253035" y="182404"/>
                  </a:cubicBezTo>
                  <a:lnTo>
                    <a:pt x="288278" y="159544"/>
                  </a:lnTo>
                  <a:lnTo>
                    <a:pt x="284468" y="151924"/>
                  </a:lnTo>
                  <a:cubicBezTo>
                    <a:pt x="279705" y="143351"/>
                    <a:pt x="275895" y="133826"/>
                    <a:pt x="273990" y="124301"/>
                  </a:cubicBezTo>
                  <a:cubicBezTo>
                    <a:pt x="273038" y="120491"/>
                    <a:pt x="274943" y="116681"/>
                    <a:pt x="277800" y="114776"/>
                  </a:cubicBezTo>
                  <a:cubicBezTo>
                    <a:pt x="279705" y="112871"/>
                    <a:pt x="283515" y="112871"/>
                    <a:pt x="286373" y="112871"/>
                  </a:cubicBezTo>
                  <a:cubicBezTo>
                    <a:pt x="289230" y="113824"/>
                    <a:pt x="292088" y="114776"/>
                    <a:pt x="293993" y="116681"/>
                  </a:cubicBezTo>
                  <a:cubicBezTo>
                    <a:pt x="296850" y="119539"/>
                    <a:pt x="298755" y="123349"/>
                    <a:pt x="300660" y="126206"/>
                  </a:cubicBezTo>
                  <a:cubicBezTo>
                    <a:pt x="302565" y="130969"/>
                    <a:pt x="305423" y="134779"/>
                    <a:pt x="308280" y="138589"/>
                  </a:cubicBezTo>
                  <a:cubicBezTo>
                    <a:pt x="311138" y="142399"/>
                    <a:pt x="313995" y="145256"/>
                    <a:pt x="316853" y="148114"/>
                  </a:cubicBezTo>
                  <a:cubicBezTo>
                    <a:pt x="318758" y="150019"/>
                    <a:pt x="321615" y="151924"/>
                    <a:pt x="323520" y="153829"/>
                  </a:cubicBezTo>
                  <a:lnTo>
                    <a:pt x="327330" y="152876"/>
                  </a:lnTo>
                  <a:lnTo>
                    <a:pt x="333998" y="152876"/>
                  </a:lnTo>
                  <a:lnTo>
                    <a:pt x="353048" y="154781"/>
                  </a:lnTo>
                  <a:lnTo>
                    <a:pt x="371145" y="156686"/>
                  </a:lnTo>
                  <a:lnTo>
                    <a:pt x="394005" y="158591"/>
                  </a:lnTo>
                  <a:cubicBezTo>
                    <a:pt x="401625" y="159544"/>
                    <a:pt x="408293" y="158591"/>
                    <a:pt x="414960" y="156686"/>
                  </a:cubicBezTo>
                  <a:lnTo>
                    <a:pt x="417818" y="152876"/>
                  </a:lnTo>
                  <a:cubicBezTo>
                    <a:pt x="419723" y="150019"/>
                    <a:pt x="419723" y="148114"/>
                    <a:pt x="419723" y="145256"/>
                  </a:cubicBezTo>
                  <a:cubicBezTo>
                    <a:pt x="419723" y="144304"/>
                    <a:pt x="420675" y="144304"/>
                    <a:pt x="420675" y="143351"/>
                  </a:cubicBezTo>
                  <a:cubicBezTo>
                    <a:pt x="420675" y="140494"/>
                    <a:pt x="420675" y="137636"/>
                    <a:pt x="420675" y="135731"/>
                  </a:cubicBezTo>
                  <a:cubicBezTo>
                    <a:pt x="420675" y="132874"/>
                    <a:pt x="420675" y="130016"/>
                    <a:pt x="419723" y="127159"/>
                  </a:cubicBezTo>
                  <a:cubicBezTo>
                    <a:pt x="418770" y="125254"/>
                    <a:pt x="418770" y="122396"/>
                    <a:pt x="417818" y="120491"/>
                  </a:cubicBezTo>
                  <a:cubicBezTo>
                    <a:pt x="416865" y="119539"/>
                    <a:pt x="415913" y="118586"/>
                    <a:pt x="414960" y="117634"/>
                  </a:cubicBezTo>
                  <a:cubicBezTo>
                    <a:pt x="413055" y="116681"/>
                    <a:pt x="412103" y="115729"/>
                    <a:pt x="410198" y="114776"/>
                  </a:cubicBezTo>
                  <a:cubicBezTo>
                    <a:pt x="408293" y="112871"/>
                    <a:pt x="406388" y="110966"/>
                    <a:pt x="404483" y="110014"/>
                  </a:cubicBezTo>
                  <a:cubicBezTo>
                    <a:pt x="402578" y="109061"/>
                    <a:pt x="399720" y="108109"/>
                    <a:pt x="397815" y="106204"/>
                  </a:cubicBezTo>
                  <a:lnTo>
                    <a:pt x="386385" y="100489"/>
                  </a:lnTo>
                  <a:lnTo>
                    <a:pt x="378765" y="96679"/>
                  </a:lnTo>
                  <a:cubicBezTo>
                    <a:pt x="374003" y="94774"/>
                    <a:pt x="370193" y="90964"/>
                    <a:pt x="367335" y="88106"/>
                  </a:cubicBezTo>
                  <a:cubicBezTo>
                    <a:pt x="365430" y="86201"/>
                    <a:pt x="363525" y="84296"/>
                    <a:pt x="362573" y="82391"/>
                  </a:cubicBezTo>
                  <a:cubicBezTo>
                    <a:pt x="359715" y="79534"/>
                    <a:pt x="358763" y="76676"/>
                    <a:pt x="360668" y="73819"/>
                  </a:cubicBezTo>
                  <a:cubicBezTo>
                    <a:pt x="363525" y="68104"/>
                    <a:pt x="369240" y="66199"/>
                    <a:pt x="374955" y="67151"/>
                  </a:cubicBezTo>
                  <a:cubicBezTo>
                    <a:pt x="387338" y="70961"/>
                    <a:pt x="399720" y="75724"/>
                    <a:pt x="411150" y="83344"/>
                  </a:cubicBezTo>
                  <a:cubicBezTo>
                    <a:pt x="412103" y="83344"/>
                    <a:pt x="413055" y="84296"/>
                    <a:pt x="414008" y="84296"/>
                  </a:cubicBezTo>
                  <a:cubicBezTo>
                    <a:pt x="414960" y="84296"/>
                    <a:pt x="414960" y="84296"/>
                    <a:pt x="415913" y="84296"/>
                  </a:cubicBezTo>
                  <a:cubicBezTo>
                    <a:pt x="420675" y="83344"/>
                    <a:pt x="425438" y="80486"/>
                    <a:pt x="427343" y="75724"/>
                  </a:cubicBezTo>
                  <a:cubicBezTo>
                    <a:pt x="428295" y="72866"/>
                    <a:pt x="428295" y="70009"/>
                    <a:pt x="429248" y="67151"/>
                  </a:cubicBezTo>
                  <a:cubicBezTo>
                    <a:pt x="429248" y="67151"/>
                    <a:pt x="429248" y="67151"/>
                    <a:pt x="429248" y="66199"/>
                  </a:cubicBezTo>
                  <a:cubicBezTo>
                    <a:pt x="430200" y="63341"/>
                    <a:pt x="429248" y="60484"/>
                    <a:pt x="428295" y="57626"/>
                  </a:cubicBezTo>
                  <a:cubicBezTo>
                    <a:pt x="427343" y="55721"/>
                    <a:pt x="426390" y="52864"/>
                    <a:pt x="424485" y="50959"/>
                  </a:cubicBezTo>
                  <a:cubicBezTo>
                    <a:pt x="421628" y="48101"/>
                    <a:pt x="418770" y="46196"/>
                    <a:pt x="415913" y="43339"/>
                  </a:cubicBezTo>
                  <a:cubicBezTo>
                    <a:pt x="410198" y="39529"/>
                    <a:pt x="405435" y="34766"/>
                    <a:pt x="401625" y="29051"/>
                  </a:cubicBezTo>
                  <a:cubicBezTo>
                    <a:pt x="399720" y="27146"/>
                    <a:pt x="399720" y="24289"/>
                    <a:pt x="400673" y="22384"/>
                  </a:cubicBezTo>
                  <a:cubicBezTo>
                    <a:pt x="401625" y="20479"/>
                    <a:pt x="402578" y="18574"/>
                    <a:pt x="404483" y="16669"/>
                  </a:cubicBezTo>
                  <a:cubicBezTo>
                    <a:pt x="405435" y="16669"/>
                    <a:pt x="407340" y="16669"/>
                    <a:pt x="408293" y="15716"/>
                  </a:cubicBezTo>
                  <a:lnTo>
                    <a:pt x="408293" y="15716"/>
                  </a:lnTo>
                  <a:close/>
                  <a:moveTo>
                    <a:pt x="324473" y="188119"/>
                  </a:moveTo>
                  <a:cubicBezTo>
                    <a:pt x="323520" y="188119"/>
                    <a:pt x="321615" y="189071"/>
                    <a:pt x="320663" y="190976"/>
                  </a:cubicBezTo>
                  <a:cubicBezTo>
                    <a:pt x="319710" y="191929"/>
                    <a:pt x="320663" y="193834"/>
                    <a:pt x="321615" y="193834"/>
                  </a:cubicBezTo>
                  <a:cubicBezTo>
                    <a:pt x="327330" y="197644"/>
                    <a:pt x="332093" y="200501"/>
                    <a:pt x="337808" y="203359"/>
                  </a:cubicBezTo>
                  <a:cubicBezTo>
                    <a:pt x="343523" y="206216"/>
                    <a:pt x="348285" y="207169"/>
                    <a:pt x="354000" y="209074"/>
                  </a:cubicBezTo>
                  <a:cubicBezTo>
                    <a:pt x="355905" y="209074"/>
                    <a:pt x="357810" y="210026"/>
                    <a:pt x="358763" y="210026"/>
                  </a:cubicBezTo>
                  <a:cubicBezTo>
                    <a:pt x="364478" y="209074"/>
                    <a:pt x="370193" y="208121"/>
                    <a:pt x="375908" y="208121"/>
                  </a:cubicBezTo>
                  <a:cubicBezTo>
                    <a:pt x="376860" y="208121"/>
                    <a:pt x="378765" y="207169"/>
                    <a:pt x="380670" y="207169"/>
                  </a:cubicBezTo>
                  <a:cubicBezTo>
                    <a:pt x="380670" y="207169"/>
                    <a:pt x="380670" y="208121"/>
                    <a:pt x="380670" y="208121"/>
                  </a:cubicBezTo>
                  <a:cubicBezTo>
                    <a:pt x="383528" y="209074"/>
                    <a:pt x="386385" y="210026"/>
                    <a:pt x="389243" y="211931"/>
                  </a:cubicBezTo>
                  <a:cubicBezTo>
                    <a:pt x="390195" y="212884"/>
                    <a:pt x="391148" y="213836"/>
                    <a:pt x="391148" y="214789"/>
                  </a:cubicBezTo>
                  <a:cubicBezTo>
                    <a:pt x="391148" y="215741"/>
                    <a:pt x="390195" y="218599"/>
                    <a:pt x="390195" y="219551"/>
                  </a:cubicBezTo>
                  <a:cubicBezTo>
                    <a:pt x="390195" y="219551"/>
                    <a:pt x="390195" y="220504"/>
                    <a:pt x="390195" y="220504"/>
                  </a:cubicBezTo>
                  <a:cubicBezTo>
                    <a:pt x="389243" y="223361"/>
                    <a:pt x="388290" y="225266"/>
                    <a:pt x="388290" y="229076"/>
                  </a:cubicBezTo>
                  <a:cubicBezTo>
                    <a:pt x="387338" y="230981"/>
                    <a:pt x="388290" y="233839"/>
                    <a:pt x="388290" y="235744"/>
                  </a:cubicBezTo>
                  <a:lnTo>
                    <a:pt x="389243" y="239554"/>
                  </a:lnTo>
                  <a:cubicBezTo>
                    <a:pt x="391148" y="242411"/>
                    <a:pt x="392100" y="246221"/>
                    <a:pt x="394005" y="249079"/>
                  </a:cubicBezTo>
                  <a:cubicBezTo>
                    <a:pt x="397815" y="257651"/>
                    <a:pt x="400673" y="266224"/>
                    <a:pt x="402578" y="275749"/>
                  </a:cubicBezTo>
                  <a:lnTo>
                    <a:pt x="403530" y="281464"/>
                  </a:lnTo>
                  <a:cubicBezTo>
                    <a:pt x="408293" y="278606"/>
                    <a:pt x="414008" y="275749"/>
                    <a:pt x="418770" y="271939"/>
                  </a:cubicBezTo>
                  <a:cubicBezTo>
                    <a:pt x="421628" y="270034"/>
                    <a:pt x="423533" y="267176"/>
                    <a:pt x="427343" y="265271"/>
                  </a:cubicBezTo>
                  <a:cubicBezTo>
                    <a:pt x="429248" y="264319"/>
                    <a:pt x="432105" y="263366"/>
                    <a:pt x="434010" y="263366"/>
                  </a:cubicBezTo>
                  <a:cubicBezTo>
                    <a:pt x="437820" y="264319"/>
                    <a:pt x="441630" y="267176"/>
                    <a:pt x="441630" y="270986"/>
                  </a:cubicBezTo>
                  <a:cubicBezTo>
                    <a:pt x="441630" y="272891"/>
                    <a:pt x="441630" y="274796"/>
                    <a:pt x="441630" y="276701"/>
                  </a:cubicBezTo>
                  <a:cubicBezTo>
                    <a:pt x="441630" y="277654"/>
                    <a:pt x="440678" y="278606"/>
                    <a:pt x="440678" y="279559"/>
                  </a:cubicBezTo>
                  <a:cubicBezTo>
                    <a:pt x="439725" y="282416"/>
                    <a:pt x="437820" y="285274"/>
                    <a:pt x="435915" y="287179"/>
                  </a:cubicBezTo>
                  <a:cubicBezTo>
                    <a:pt x="431153" y="291941"/>
                    <a:pt x="426390" y="296704"/>
                    <a:pt x="421628" y="301466"/>
                  </a:cubicBezTo>
                  <a:cubicBezTo>
                    <a:pt x="416865" y="306229"/>
                    <a:pt x="412103" y="310991"/>
                    <a:pt x="408293" y="316706"/>
                  </a:cubicBezTo>
                  <a:cubicBezTo>
                    <a:pt x="399720" y="326231"/>
                    <a:pt x="392100" y="336709"/>
                    <a:pt x="386385" y="347186"/>
                  </a:cubicBezTo>
                  <a:cubicBezTo>
                    <a:pt x="381623" y="353854"/>
                    <a:pt x="377813" y="361474"/>
                    <a:pt x="373050" y="368141"/>
                  </a:cubicBezTo>
                  <a:lnTo>
                    <a:pt x="367335" y="376714"/>
                  </a:lnTo>
                  <a:lnTo>
                    <a:pt x="368288" y="376714"/>
                  </a:lnTo>
                  <a:cubicBezTo>
                    <a:pt x="390195" y="369094"/>
                    <a:pt x="411150" y="359569"/>
                    <a:pt x="430200" y="348139"/>
                  </a:cubicBezTo>
                  <a:cubicBezTo>
                    <a:pt x="437820" y="343376"/>
                    <a:pt x="444488" y="338614"/>
                    <a:pt x="450203" y="332899"/>
                  </a:cubicBezTo>
                  <a:cubicBezTo>
                    <a:pt x="457823" y="326231"/>
                    <a:pt x="465443" y="317659"/>
                    <a:pt x="470205" y="309086"/>
                  </a:cubicBezTo>
                  <a:cubicBezTo>
                    <a:pt x="474015" y="302419"/>
                    <a:pt x="477825" y="294799"/>
                    <a:pt x="479730" y="288131"/>
                  </a:cubicBezTo>
                  <a:cubicBezTo>
                    <a:pt x="480683" y="285274"/>
                    <a:pt x="480683" y="283369"/>
                    <a:pt x="481635" y="280511"/>
                  </a:cubicBezTo>
                  <a:cubicBezTo>
                    <a:pt x="483540" y="272891"/>
                    <a:pt x="482588" y="264319"/>
                    <a:pt x="480683" y="255746"/>
                  </a:cubicBezTo>
                  <a:cubicBezTo>
                    <a:pt x="477825" y="239554"/>
                    <a:pt x="469253" y="225266"/>
                    <a:pt x="457823" y="214789"/>
                  </a:cubicBezTo>
                  <a:cubicBezTo>
                    <a:pt x="450203" y="207169"/>
                    <a:pt x="440678" y="201454"/>
                    <a:pt x="430200" y="197644"/>
                  </a:cubicBezTo>
                  <a:cubicBezTo>
                    <a:pt x="419723" y="193834"/>
                    <a:pt x="408293" y="190024"/>
                    <a:pt x="397815" y="188119"/>
                  </a:cubicBezTo>
                  <a:cubicBezTo>
                    <a:pt x="394958" y="187166"/>
                    <a:pt x="391148" y="187166"/>
                    <a:pt x="388290" y="186214"/>
                  </a:cubicBezTo>
                  <a:cubicBezTo>
                    <a:pt x="378765" y="184309"/>
                    <a:pt x="369240" y="183356"/>
                    <a:pt x="358763" y="183356"/>
                  </a:cubicBezTo>
                  <a:cubicBezTo>
                    <a:pt x="356858" y="183356"/>
                    <a:pt x="354953" y="183356"/>
                    <a:pt x="354000" y="183356"/>
                  </a:cubicBezTo>
                  <a:cubicBezTo>
                    <a:pt x="352095" y="183356"/>
                    <a:pt x="351143" y="183356"/>
                    <a:pt x="349238" y="183356"/>
                  </a:cubicBezTo>
                  <a:cubicBezTo>
                    <a:pt x="348285" y="183356"/>
                    <a:pt x="346380" y="184309"/>
                    <a:pt x="345428" y="184309"/>
                  </a:cubicBezTo>
                  <a:cubicBezTo>
                    <a:pt x="341618" y="185261"/>
                    <a:pt x="337808" y="185261"/>
                    <a:pt x="333045" y="185261"/>
                  </a:cubicBezTo>
                  <a:cubicBezTo>
                    <a:pt x="329235" y="187166"/>
                    <a:pt x="326378" y="187166"/>
                    <a:pt x="324473" y="188119"/>
                  </a:cubicBezTo>
                  <a:lnTo>
                    <a:pt x="324473" y="188119"/>
                  </a:lnTo>
                  <a:lnTo>
                    <a:pt x="324473" y="188119"/>
                  </a:lnTo>
                  <a:close/>
                  <a:moveTo>
                    <a:pt x="137783" y="375761"/>
                  </a:moveTo>
                  <a:cubicBezTo>
                    <a:pt x="137783" y="385286"/>
                    <a:pt x="139688" y="394811"/>
                    <a:pt x="142545" y="403384"/>
                  </a:cubicBezTo>
                  <a:cubicBezTo>
                    <a:pt x="147308" y="413861"/>
                    <a:pt x="154928" y="423386"/>
                    <a:pt x="164453" y="430054"/>
                  </a:cubicBezTo>
                  <a:cubicBezTo>
                    <a:pt x="167310" y="431959"/>
                    <a:pt x="170168" y="433864"/>
                    <a:pt x="173978" y="434816"/>
                  </a:cubicBezTo>
                  <a:cubicBezTo>
                    <a:pt x="176835" y="435769"/>
                    <a:pt x="178740" y="435769"/>
                    <a:pt x="180645" y="435769"/>
                  </a:cubicBezTo>
                  <a:cubicBezTo>
                    <a:pt x="181598" y="435769"/>
                    <a:pt x="183503" y="436721"/>
                    <a:pt x="184455" y="436721"/>
                  </a:cubicBezTo>
                  <a:cubicBezTo>
                    <a:pt x="185408" y="436721"/>
                    <a:pt x="186360" y="436721"/>
                    <a:pt x="186360" y="436721"/>
                  </a:cubicBezTo>
                  <a:lnTo>
                    <a:pt x="190170" y="435769"/>
                  </a:lnTo>
                  <a:cubicBezTo>
                    <a:pt x="190170" y="431959"/>
                    <a:pt x="188265" y="429101"/>
                    <a:pt x="185408" y="426244"/>
                  </a:cubicBezTo>
                  <a:cubicBezTo>
                    <a:pt x="181598" y="422434"/>
                    <a:pt x="178740" y="417671"/>
                    <a:pt x="176835" y="412909"/>
                  </a:cubicBezTo>
                  <a:cubicBezTo>
                    <a:pt x="176835" y="411956"/>
                    <a:pt x="175883" y="410051"/>
                    <a:pt x="175883" y="409099"/>
                  </a:cubicBezTo>
                  <a:cubicBezTo>
                    <a:pt x="175883" y="407194"/>
                    <a:pt x="177788" y="405289"/>
                    <a:pt x="180645" y="404336"/>
                  </a:cubicBezTo>
                  <a:cubicBezTo>
                    <a:pt x="183503" y="403384"/>
                    <a:pt x="187313" y="402431"/>
                    <a:pt x="191123" y="402431"/>
                  </a:cubicBezTo>
                  <a:cubicBezTo>
                    <a:pt x="192075" y="402431"/>
                    <a:pt x="193028" y="403384"/>
                    <a:pt x="193980" y="403384"/>
                  </a:cubicBezTo>
                  <a:cubicBezTo>
                    <a:pt x="198743" y="404336"/>
                    <a:pt x="202553" y="407194"/>
                    <a:pt x="206363" y="410051"/>
                  </a:cubicBezTo>
                  <a:cubicBezTo>
                    <a:pt x="210173" y="412909"/>
                    <a:pt x="214935" y="415766"/>
                    <a:pt x="218745" y="418624"/>
                  </a:cubicBezTo>
                  <a:cubicBezTo>
                    <a:pt x="222555" y="422434"/>
                    <a:pt x="225413" y="425291"/>
                    <a:pt x="228270" y="429101"/>
                  </a:cubicBezTo>
                  <a:lnTo>
                    <a:pt x="232080" y="432911"/>
                  </a:lnTo>
                  <a:cubicBezTo>
                    <a:pt x="246368" y="436721"/>
                    <a:pt x="261608" y="439579"/>
                    <a:pt x="276848" y="439579"/>
                  </a:cubicBezTo>
                  <a:lnTo>
                    <a:pt x="287325" y="439579"/>
                  </a:lnTo>
                  <a:lnTo>
                    <a:pt x="293993" y="439579"/>
                  </a:lnTo>
                  <a:cubicBezTo>
                    <a:pt x="293993" y="436721"/>
                    <a:pt x="293040" y="432911"/>
                    <a:pt x="291135" y="430054"/>
                  </a:cubicBezTo>
                  <a:cubicBezTo>
                    <a:pt x="289230" y="426244"/>
                    <a:pt x="287325" y="422434"/>
                    <a:pt x="284468" y="420529"/>
                  </a:cubicBezTo>
                  <a:cubicBezTo>
                    <a:pt x="280658" y="416719"/>
                    <a:pt x="274943" y="412909"/>
                    <a:pt x="270180" y="410051"/>
                  </a:cubicBezTo>
                  <a:cubicBezTo>
                    <a:pt x="263513" y="406241"/>
                    <a:pt x="256845" y="403384"/>
                    <a:pt x="250178" y="401479"/>
                  </a:cubicBezTo>
                  <a:cubicBezTo>
                    <a:pt x="236843" y="396716"/>
                    <a:pt x="224460" y="392906"/>
                    <a:pt x="210173" y="390049"/>
                  </a:cubicBezTo>
                  <a:lnTo>
                    <a:pt x="202553" y="388144"/>
                  </a:lnTo>
                  <a:lnTo>
                    <a:pt x="196838" y="387191"/>
                  </a:lnTo>
                  <a:lnTo>
                    <a:pt x="184455" y="385286"/>
                  </a:lnTo>
                  <a:lnTo>
                    <a:pt x="154928" y="378619"/>
                  </a:lnTo>
                  <a:lnTo>
                    <a:pt x="137783" y="375761"/>
                  </a:lnTo>
                  <a:lnTo>
                    <a:pt x="137783" y="375761"/>
                  </a:lnTo>
                  <a:lnTo>
                    <a:pt x="137783" y="37576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256"/>
              <a:endParaRPr lang="en-US" sz="1400">
                <a:solidFill>
                  <a:prstClr val="black"/>
                </a:solidFill>
              </a:endParaRPr>
            </a:p>
          </p:txBody>
        </p:sp>
        <p:sp>
          <p:nvSpPr>
            <p:cNvPr id="80" name="Freeform: Shape 79"/>
            <p:cNvSpPr/>
            <p:nvPr/>
          </p:nvSpPr>
          <p:spPr>
            <a:xfrm>
              <a:off x="1178536" y="3854815"/>
              <a:ext cx="5181600" cy="838200"/>
            </a:xfrm>
            <a:custGeom>
              <a:avLst/>
              <a:gdLst>
                <a:gd name="connsiteX0" fmla="*/ 4796314 w 5181600"/>
                <a:gd name="connsiteY0" fmla="*/ 7144 h 838200"/>
                <a:gd name="connsiteX1" fmla="*/ 4763929 w 5181600"/>
                <a:gd name="connsiteY1" fmla="*/ 12859 h 838200"/>
                <a:gd name="connsiteX2" fmla="*/ 4720114 w 5181600"/>
                <a:gd name="connsiteY2" fmla="*/ 53816 h 838200"/>
                <a:gd name="connsiteX3" fmla="*/ 4702969 w 5181600"/>
                <a:gd name="connsiteY3" fmla="*/ 79534 h 838200"/>
                <a:gd name="connsiteX4" fmla="*/ 4691539 w 5181600"/>
                <a:gd name="connsiteY4" fmla="*/ 105251 h 838200"/>
                <a:gd name="connsiteX5" fmla="*/ 4607719 w 5181600"/>
                <a:gd name="connsiteY5" fmla="*/ 190976 h 838200"/>
                <a:gd name="connsiteX6" fmla="*/ 4581049 w 5181600"/>
                <a:gd name="connsiteY6" fmla="*/ 210979 h 838200"/>
                <a:gd name="connsiteX7" fmla="*/ 4555331 w 5181600"/>
                <a:gd name="connsiteY7" fmla="*/ 221456 h 838200"/>
                <a:gd name="connsiteX8" fmla="*/ 4547711 w 5181600"/>
                <a:gd name="connsiteY8" fmla="*/ 203359 h 838200"/>
                <a:gd name="connsiteX9" fmla="*/ 4304824 w 5181600"/>
                <a:gd name="connsiteY9" fmla="*/ 173831 h 838200"/>
                <a:gd name="connsiteX10" fmla="*/ 4224814 w 5181600"/>
                <a:gd name="connsiteY10" fmla="*/ 168116 h 838200"/>
                <a:gd name="connsiteX11" fmla="*/ 4224814 w 5181600"/>
                <a:gd name="connsiteY11" fmla="*/ 168116 h 838200"/>
                <a:gd name="connsiteX12" fmla="*/ 1992154 w 5181600"/>
                <a:gd name="connsiteY12" fmla="*/ 29051 h 838200"/>
                <a:gd name="connsiteX13" fmla="*/ 1176814 w 5181600"/>
                <a:gd name="connsiteY13" fmla="*/ 10954 h 838200"/>
                <a:gd name="connsiteX14" fmla="*/ 551974 w 5181600"/>
                <a:gd name="connsiteY14" fmla="*/ 12859 h 838200"/>
                <a:gd name="connsiteX15" fmla="*/ 10001 w 5181600"/>
                <a:gd name="connsiteY15" fmla="*/ 29051 h 838200"/>
                <a:gd name="connsiteX16" fmla="*/ 7144 w 5181600"/>
                <a:gd name="connsiteY16" fmla="*/ 30004 h 838200"/>
                <a:gd name="connsiteX17" fmla="*/ 551974 w 5181600"/>
                <a:gd name="connsiteY17" fmla="*/ 31909 h 838200"/>
                <a:gd name="connsiteX18" fmla="*/ 1990249 w 5181600"/>
                <a:gd name="connsiteY18" fmla="*/ 48101 h 838200"/>
                <a:gd name="connsiteX19" fmla="*/ 4221957 w 5181600"/>
                <a:gd name="connsiteY19" fmla="*/ 187166 h 838200"/>
                <a:gd name="connsiteX20" fmla="*/ 4341019 w 5181600"/>
                <a:gd name="connsiteY20" fmla="*/ 200501 h 838200"/>
                <a:gd name="connsiteX21" fmla="*/ 4501992 w 5181600"/>
                <a:gd name="connsiteY21" fmla="*/ 232886 h 838200"/>
                <a:gd name="connsiteX22" fmla="*/ 4532472 w 5181600"/>
                <a:gd name="connsiteY22" fmla="*/ 313849 h 838200"/>
                <a:gd name="connsiteX23" fmla="*/ 4446747 w 5181600"/>
                <a:gd name="connsiteY23" fmla="*/ 314801 h 838200"/>
                <a:gd name="connsiteX24" fmla="*/ 4407694 w 5181600"/>
                <a:gd name="connsiteY24" fmla="*/ 273844 h 838200"/>
                <a:gd name="connsiteX25" fmla="*/ 4343876 w 5181600"/>
                <a:gd name="connsiteY25" fmla="*/ 319564 h 838200"/>
                <a:gd name="connsiteX26" fmla="*/ 4378167 w 5181600"/>
                <a:gd name="connsiteY26" fmla="*/ 313849 h 838200"/>
                <a:gd name="connsiteX27" fmla="*/ 4396264 w 5181600"/>
                <a:gd name="connsiteY27" fmla="*/ 340519 h 838200"/>
                <a:gd name="connsiteX28" fmla="*/ 4280059 w 5181600"/>
                <a:gd name="connsiteY28" fmla="*/ 379571 h 838200"/>
                <a:gd name="connsiteX29" fmla="*/ 4215289 w 5181600"/>
                <a:gd name="connsiteY29" fmla="*/ 353854 h 838200"/>
                <a:gd name="connsiteX30" fmla="*/ 4090511 w 5181600"/>
                <a:gd name="connsiteY30" fmla="*/ 444341 h 838200"/>
                <a:gd name="connsiteX31" fmla="*/ 4085749 w 5181600"/>
                <a:gd name="connsiteY31" fmla="*/ 554831 h 838200"/>
                <a:gd name="connsiteX32" fmla="*/ 4132422 w 5181600"/>
                <a:gd name="connsiteY32" fmla="*/ 623411 h 838200"/>
                <a:gd name="connsiteX33" fmla="*/ 4177189 w 5181600"/>
                <a:gd name="connsiteY33" fmla="*/ 654844 h 838200"/>
                <a:gd name="connsiteX34" fmla="*/ 4584859 w 5181600"/>
                <a:gd name="connsiteY34" fmla="*/ 792004 h 838200"/>
                <a:gd name="connsiteX35" fmla="*/ 5042059 w 5181600"/>
                <a:gd name="connsiteY35" fmla="*/ 822484 h 838200"/>
                <a:gd name="connsiteX36" fmla="*/ 5097304 w 5181600"/>
                <a:gd name="connsiteY36" fmla="*/ 755809 h 838200"/>
                <a:gd name="connsiteX37" fmla="*/ 5025867 w 5181600"/>
                <a:gd name="connsiteY37" fmla="*/ 667226 h 838200"/>
                <a:gd name="connsiteX38" fmla="*/ 4964906 w 5181600"/>
                <a:gd name="connsiteY38" fmla="*/ 697706 h 838200"/>
                <a:gd name="connsiteX39" fmla="*/ 4973479 w 5181600"/>
                <a:gd name="connsiteY39" fmla="*/ 751046 h 838200"/>
                <a:gd name="connsiteX40" fmla="*/ 4980147 w 5181600"/>
                <a:gd name="connsiteY40" fmla="*/ 723424 h 838200"/>
                <a:gd name="connsiteX41" fmla="*/ 5059204 w 5181600"/>
                <a:gd name="connsiteY41" fmla="*/ 694849 h 838200"/>
                <a:gd name="connsiteX42" fmla="*/ 5052536 w 5181600"/>
                <a:gd name="connsiteY42" fmla="*/ 789146 h 838200"/>
                <a:gd name="connsiteX43" fmla="*/ 4911567 w 5181600"/>
                <a:gd name="connsiteY43" fmla="*/ 780574 h 838200"/>
                <a:gd name="connsiteX44" fmla="*/ 4877277 w 5181600"/>
                <a:gd name="connsiteY44" fmla="*/ 726281 h 838200"/>
                <a:gd name="connsiteX45" fmla="*/ 4878229 w 5181600"/>
                <a:gd name="connsiteY45" fmla="*/ 670084 h 838200"/>
                <a:gd name="connsiteX46" fmla="*/ 4998244 w 5181600"/>
                <a:gd name="connsiteY46" fmla="*/ 532924 h 838200"/>
                <a:gd name="connsiteX47" fmla="*/ 5097304 w 5181600"/>
                <a:gd name="connsiteY47" fmla="*/ 406241 h 838200"/>
                <a:gd name="connsiteX48" fmla="*/ 5135404 w 5181600"/>
                <a:gd name="connsiteY48" fmla="*/ 387191 h 838200"/>
                <a:gd name="connsiteX49" fmla="*/ 5103019 w 5181600"/>
                <a:gd name="connsiteY49" fmla="*/ 362426 h 838200"/>
                <a:gd name="connsiteX50" fmla="*/ 5105877 w 5181600"/>
                <a:gd name="connsiteY50" fmla="*/ 346234 h 838200"/>
                <a:gd name="connsiteX51" fmla="*/ 5147786 w 5181600"/>
                <a:gd name="connsiteY51" fmla="*/ 342424 h 838200"/>
                <a:gd name="connsiteX52" fmla="*/ 5172552 w 5181600"/>
                <a:gd name="connsiteY52" fmla="*/ 329089 h 838200"/>
                <a:gd name="connsiteX53" fmla="*/ 5161122 w 5181600"/>
                <a:gd name="connsiteY53" fmla="*/ 298609 h 838200"/>
                <a:gd name="connsiteX54" fmla="*/ 5115402 w 5181600"/>
                <a:gd name="connsiteY54" fmla="*/ 268129 h 838200"/>
                <a:gd name="connsiteX55" fmla="*/ 4924902 w 5181600"/>
                <a:gd name="connsiteY55" fmla="*/ 192881 h 838200"/>
                <a:gd name="connsiteX56" fmla="*/ 4844892 w 5181600"/>
                <a:gd name="connsiteY56" fmla="*/ 154781 h 838200"/>
                <a:gd name="connsiteX57" fmla="*/ 4909661 w 5181600"/>
                <a:gd name="connsiteY57" fmla="*/ 94774 h 838200"/>
                <a:gd name="connsiteX58" fmla="*/ 4936331 w 5181600"/>
                <a:gd name="connsiteY58" fmla="*/ 87154 h 838200"/>
                <a:gd name="connsiteX59" fmla="*/ 4906804 w 5181600"/>
                <a:gd name="connsiteY59" fmla="*/ 66199 h 838200"/>
                <a:gd name="connsiteX60" fmla="*/ 4852511 w 5181600"/>
                <a:gd name="connsiteY60" fmla="*/ 27146 h 838200"/>
                <a:gd name="connsiteX61" fmla="*/ 4796314 w 5181600"/>
                <a:gd name="connsiteY61" fmla="*/ 7144 h 838200"/>
                <a:gd name="connsiteX62" fmla="*/ 4796314 w 5181600"/>
                <a:gd name="connsiteY62" fmla="*/ 7144 h 838200"/>
                <a:gd name="connsiteX63" fmla="*/ 4214336 w 5181600"/>
                <a:gd name="connsiteY63" fmla="*/ 383381 h 838200"/>
                <a:gd name="connsiteX64" fmla="*/ 4221957 w 5181600"/>
                <a:gd name="connsiteY64" fmla="*/ 383381 h 838200"/>
                <a:gd name="connsiteX65" fmla="*/ 4281011 w 5181600"/>
                <a:gd name="connsiteY65" fmla="*/ 417671 h 838200"/>
                <a:gd name="connsiteX66" fmla="*/ 4298157 w 5181600"/>
                <a:gd name="connsiteY66" fmla="*/ 485299 h 838200"/>
                <a:gd name="connsiteX67" fmla="*/ 4295299 w 5181600"/>
                <a:gd name="connsiteY67" fmla="*/ 492919 h 838200"/>
                <a:gd name="connsiteX68" fmla="*/ 4295299 w 5181600"/>
                <a:gd name="connsiteY68" fmla="*/ 493871 h 838200"/>
                <a:gd name="connsiteX69" fmla="*/ 4210526 w 5181600"/>
                <a:gd name="connsiteY69" fmla="*/ 524351 h 838200"/>
                <a:gd name="connsiteX70" fmla="*/ 4185761 w 5181600"/>
                <a:gd name="connsiteY70" fmla="*/ 495776 h 838200"/>
                <a:gd name="connsiteX71" fmla="*/ 4187666 w 5181600"/>
                <a:gd name="connsiteY71" fmla="*/ 459581 h 838200"/>
                <a:gd name="connsiteX72" fmla="*/ 4205764 w 5181600"/>
                <a:gd name="connsiteY72" fmla="*/ 445294 h 838200"/>
                <a:gd name="connsiteX73" fmla="*/ 4223861 w 5181600"/>
                <a:gd name="connsiteY73" fmla="*/ 449104 h 838200"/>
                <a:gd name="connsiteX74" fmla="*/ 4236244 w 5181600"/>
                <a:gd name="connsiteY74" fmla="*/ 449104 h 838200"/>
                <a:gd name="connsiteX75" fmla="*/ 4236244 w 5181600"/>
                <a:gd name="connsiteY75" fmla="*/ 435769 h 838200"/>
                <a:gd name="connsiteX76" fmla="*/ 4219099 w 5181600"/>
                <a:gd name="connsiteY76" fmla="*/ 426244 h 838200"/>
                <a:gd name="connsiteX77" fmla="*/ 4201001 w 5181600"/>
                <a:gd name="connsiteY77" fmla="*/ 427196 h 838200"/>
                <a:gd name="connsiteX78" fmla="*/ 4173379 w 5181600"/>
                <a:gd name="connsiteY78" fmla="*/ 449104 h 838200"/>
                <a:gd name="connsiteX79" fmla="*/ 4169569 w 5181600"/>
                <a:gd name="connsiteY79" fmla="*/ 501491 h 838200"/>
                <a:gd name="connsiteX80" fmla="*/ 4202907 w 5181600"/>
                <a:gd name="connsiteY80" fmla="*/ 540544 h 838200"/>
                <a:gd name="connsiteX81" fmla="*/ 4300061 w 5181600"/>
                <a:gd name="connsiteY81" fmla="*/ 518636 h 838200"/>
                <a:gd name="connsiteX82" fmla="*/ 4309586 w 5181600"/>
                <a:gd name="connsiteY82" fmla="*/ 520541 h 838200"/>
                <a:gd name="connsiteX83" fmla="*/ 4305776 w 5181600"/>
                <a:gd name="connsiteY83" fmla="*/ 570071 h 838200"/>
                <a:gd name="connsiteX84" fmla="*/ 4258151 w 5181600"/>
                <a:gd name="connsiteY84" fmla="*/ 617696 h 838200"/>
                <a:gd name="connsiteX85" fmla="*/ 4136231 w 5181600"/>
                <a:gd name="connsiteY85" fmla="*/ 582454 h 838200"/>
                <a:gd name="connsiteX86" fmla="*/ 4149566 w 5181600"/>
                <a:gd name="connsiteY86" fmla="*/ 405289 h 838200"/>
                <a:gd name="connsiteX87" fmla="*/ 4214336 w 5181600"/>
                <a:gd name="connsiteY87" fmla="*/ 383381 h 838200"/>
                <a:gd name="connsiteX88" fmla="*/ 4214336 w 5181600"/>
                <a:gd name="connsiteY88" fmla="*/ 383381 h 838200"/>
                <a:gd name="connsiteX89" fmla="*/ 4214336 w 5181600"/>
                <a:gd name="connsiteY89" fmla="*/ 383381 h 838200"/>
                <a:gd name="connsiteX90" fmla="*/ 4336257 w 5181600"/>
                <a:gd name="connsiteY90" fmla="*/ 583406 h 838200"/>
                <a:gd name="connsiteX91" fmla="*/ 4350544 w 5181600"/>
                <a:gd name="connsiteY91" fmla="*/ 584359 h 838200"/>
                <a:gd name="connsiteX92" fmla="*/ 4425792 w 5181600"/>
                <a:gd name="connsiteY92" fmla="*/ 664369 h 838200"/>
                <a:gd name="connsiteX93" fmla="*/ 4367689 w 5181600"/>
                <a:gd name="connsiteY93" fmla="*/ 711994 h 838200"/>
                <a:gd name="connsiteX94" fmla="*/ 4349592 w 5181600"/>
                <a:gd name="connsiteY94" fmla="*/ 646271 h 838200"/>
                <a:gd name="connsiteX95" fmla="*/ 4372451 w 5181600"/>
                <a:gd name="connsiteY95" fmla="*/ 678656 h 838200"/>
                <a:gd name="connsiteX96" fmla="*/ 4381976 w 5181600"/>
                <a:gd name="connsiteY96" fmla="*/ 704374 h 838200"/>
                <a:gd name="connsiteX97" fmla="*/ 4369594 w 5181600"/>
                <a:gd name="connsiteY97" fmla="*/ 636746 h 838200"/>
                <a:gd name="connsiteX98" fmla="*/ 4303872 w 5181600"/>
                <a:gd name="connsiteY98" fmla="*/ 672941 h 838200"/>
                <a:gd name="connsiteX99" fmla="*/ 4286726 w 5181600"/>
                <a:gd name="connsiteY99" fmla="*/ 688181 h 838200"/>
                <a:gd name="connsiteX100" fmla="*/ 4285774 w 5181600"/>
                <a:gd name="connsiteY100" fmla="*/ 626269 h 838200"/>
                <a:gd name="connsiteX101" fmla="*/ 4336257 w 5181600"/>
                <a:gd name="connsiteY101" fmla="*/ 583406 h 838200"/>
                <a:gd name="connsiteX102" fmla="*/ 4444842 w 5181600"/>
                <a:gd name="connsiteY102" fmla="*/ 607219 h 838200"/>
                <a:gd name="connsiteX103" fmla="*/ 4511517 w 5181600"/>
                <a:gd name="connsiteY103" fmla="*/ 621506 h 838200"/>
                <a:gd name="connsiteX104" fmla="*/ 4548664 w 5181600"/>
                <a:gd name="connsiteY104" fmla="*/ 659606 h 838200"/>
                <a:gd name="connsiteX105" fmla="*/ 4558189 w 5181600"/>
                <a:gd name="connsiteY105" fmla="*/ 702469 h 838200"/>
                <a:gd name="connsiteX106" fmla="*/ 4628674 w 5181600"/>
                <a:gd name="connsiteY106" fmla="*/ 679609 h 838200"/>
                <a:gd name="connsiteX107" fmla="*/ 4683919 w 5181600"/>
                <a:gd name="connsiteY107" fmla="*/ 660559 h 838200"/>
                <a:gd name="connsiteX108" fmla="*/ 4689634 w 5181600"/>
                <a:gd name="connsiteY108" fmla="*/ 661511 h 838200"/>
                <a:gd name="connsiteX109" fmla="*/ 4699159 w 5181600"/>
                <a:gd name="connsiteY109" fmla="*/ 663416 h 838200"/>
                <a:gd name="connsiteX110" fmla="*/ 4803934 w 5181600"/>
                <a:gd name="connsiteY110" fmla="*/ 714851 h 838200"/>
                <a:gd name="connsiteX111" fmla="*/ 4850606 w 5181600"/>
                <a:gd name="connsiteY111" fmla="*/ 748189 h 838200"/>
                <a:gd name="connsiteX112" fmla="*/ 4879181 w 5181600"/>
                <a:gd name="connsiteY112" fmla="*/ 761524 h 838200"/>
                <a:gd name="connsiteX113" fmla="*/ 4867752 w 5181600"/>
                <a:gd name="connsiteY113" fmla="*/ 788194 h 838200"/>
                <a:gd name="connsiteX114" fmla="*/ 4844892 w 5181600"/>
                <a:gd name="connsiteY114" fmla="*/ 784384 h 838200"/>
                <a:gd name="connsiteX115" fmla="*/ 4660106 w 5181600"/>
                <a:gd name="connsiteY115" fmla="*/ 776764 h 838200"/>
                <a:gd name="connsiteX116" fmla="*/ 4606767 w 5181600"/>
                <a:gd name="connsiteY116" fmla="*/ 768191 h 838200"/>
                <a:gd name="connsiteX117" fmla="*/ 4510564 w 5181600"/>
                <a:gd name="connsiteY117" fmla="*/ 675799 h 838200"/>
                <a:gd name="connsiteX118" fmla="*/ 4497229 w 5181600"/>
                <a:gd name="connsiteY118" fmla="*/ 648176 h 838200"/>
                <a:gd name="connsiteX119" fmla="*/ 4494372 w 5181600"/>
                <a:gd name="connsiteY119" fmla="*/ 677704 h 838200"/>
                <a:gd name="connsiteX120" fmla="*/ 4491514 w 5181600"/>
                <a:gd name="connsiteY120" fmla="*/ 729139 h 838200"/>
                <a:gd name="connsiteX121" fmla="*/ 4450557 w 5181600"/>
                <a:gd name="connsiteY121" fmla="*/ 666274 h 838200"/>
                <a:gd name="connsiteX122" fmla="*/ 4444842 w 5181600"/>
                <a:gd name="connsiteY122" fmla="*/ 607219 h 838200"/>
                <a:gd name="connsiteX123" fmla="*/ 4444842 w 5181600"/>
                <a:gd name="connsiteY123" fmla="*/ 607219 h 838200"/>
                <a:gd name="connsiteX124" fmla="*/ 4661059 w 5181600"/>
                <a:gd name="connsiteY124" fmla="*/ 774859 h 838200"/>
                <a:gd name="connsiteX125" fmla="*/ 4671536 w 5181600"/>
                <a:gd name="connsiteY125" fmla="*/ 775811 h 838200"/>
                <a:gd name="connsiteX126" fmla="*/ 4694397 w 5181600"/>
                <a:gd name="connsiteY126" fmla="*/ 660559 h 838200"/>
                <a:gd name="connsiteX127" fmla="*/ 4683919 w 5181600"/>
                <a:gd name="connsiteY127" fmla="*/ 659606 h 838200"/>
                <a:gd name="connsiteX128" fmla="*/ 4681061 w 5181600"/>
                <a:gd name="connsiteY128" fmla="*/ 677704 h 838200"/>
                <a:gd name="connsiteX129" fmla="*/ 4670584 w 5181600"/>
                <a:gd name="connsiteY129" fmla="*/ 727234 h 838200"/>
                <a:gd name="connsiteX130" fmla="*/ 4661059 w 5181600"/>
                <a:gd name="connsiteY130" fmla="*/ 774859 h 838200"/>
                <a:gd name="connsiteX131" fmla="*/ 4661059 w 5181600"/>
                <a:gd name="connsiteY131" fmla="*/ 774859 h 838200"/>
                <a:gd name="connsiteX132" fmla="*/ 4585811 w 5181600"/>
                <a:gd name="connsiteY132" fmla="*/ 650081 h 838200"/>
                <a:gd name="connsiteX133" fmla="*/ 4608672 w 5181600"/>
                <a:gd name="connsiteY133" fmla="*/ 661511 h 838200"/>
                <a:gd name="connsiteX134" fmla="*/ 4607719 w 5181600"/>
                <a:gd name="connsiteY134" fmla="*/ 693896 h 838200"/>
                <a:gd name="connsiteX135" fmla="*/ 4573429 w 5181600"/>
                <a:gd name="connsiteY135" fmla="*/ 685324 h 838200"/>
                <a:gd name="connsiteX136" fmla="*/ 4585811 w 5181600"/>
                <a:gd name="connsiteY136" fmla="*/ 650081 h 838200"/>
                <a:gd name="connsiteX137" fmla="*/ 4822031 w 5181600"/>
                <a:gd name="connsiteY137" fmla="*/ 679609 h 838200"/>
                <a:gd name="connsiteX138" fmla="*/ 4844892 w 5181600"/>
                <a:gd name="connsiteY138" fmla="*/ 704374 h 838200"/>
                <a:gd name="connsiteX139" fmla="*/ 4822031 w 5181600"/>
                <a:gd name="connsiteY139" fmla="*/ 709136 h 838200"/>
                <a:gd name="connsiteX140" fmla="*/ 4822031 w 5181600"/>
                <a:gd name="connsiteY140" fmla="*/ 679609 h 838200"/>
                <a:gd name="connsiteX141" fmla="*/ 5031581 w 5181600"/>
                <a:gd name="connsiteY141" fmla="*/ 711994 h 838200"/>
                <a:gd name="connsiteX142" fmla="*/ 5014436 w 5181600"/>
                <a:gd name="connsiteY142" fmla="*/ 731996 h 838200"/>
                <a:gd name="connsiteX143" fmla="*/ 5018247 w 5181600"/>
                <a:gd name="connsiteY143" fmla="*/ 753904 h 838200"/>
                <a:gd name="connsiteX144" fmla="*/ 5035392 w 5181600"/>
                <a:gd name="connsiteY144" fmla="*/ 732949 h 838200"/>
                <a:gd name="connsiteX145" fmla="*/ 5031581 w 5181600"/>
                <a:gd name="connsiteY145" fmla="*/ 711994 h 838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5181600" h="838200">
                  <a:moveTo>
                    <a:pt x="4796314" y="7144"/>
                  </a:moveTo>
                  <a:cubicBezTo>
                    <a:pt x="4786789" y="7144"/>
                    <a:pt x="4776311" y="9049"/>
                    <a:pt x="4763929" y="12859"/>
                  </a:cubicBezTo>
                  <a:cubicBezTo>
                    <a:pt x="4741069" y="20479"/>
                    <a:pt x="4722019" y="38576"/>
                    <a:pt x="4720114" y="53816"/>
                  </a:cubicBezTo>
                  <a:cubicBezTo>
                    <a:pt x="4719161" y="69056"/>
                    <a:pt x="4710589" y="80486"/>
                    <a:pt x="4702969" y="79534"/>
                  </a:cubicBezTo>
                  <a:cubicBezTo>
                    <a:pt x="4695349" y="78581"/>
                    <a:pt x="4689634" y="90964"/>
                    <a:pt x="4691539" y="105251"/>
                  </a:cubicBezTo>
                  <a:cubicBezTo>
                    <a:pt x="4695349" y="137636"/>
                    <a:pt x="4641056" y="192881"/>
                    <a:pt x="4607719" y="190976"/>
                  </a:cubicBezTo>
                  <a:cubicBezTo>
                    <a:pt x="4594384" y="190024"/>
                    <a:pt x="4582002" y="198596"/>
                    <a:pt x="4581049" y="210979"/>
                  </a:cubicBezTo>
                  <a:cubicBezTo>
                    <a:pt x="4580097" y="224314"/>
                    <a:pt x="4570572" y="228124"/>
                    <a:pt x="4555331" y="221456"/>
                  </a:cubicBezTo>
                  <a:cubicBezTo>
                    <a:pt x="4541997" y="215741"/>
                    <a:pt x="4539139" y="207169"/>
                    <a:pt x="4547711" y="203359"/>
                  </a:cubicBezTo>
                  <a:cubicBezTo>
                    <a:pt x="4556284" y="199549"/>
                    <a:pt x="4447699" y="185261"/>
                    <a:pt x="4304824" y="173831"/>
                  </a:cubicBezTo>
                  <a:cubicBezTo>
                    <a:pt x="4273392" y="170974"/>
                    <a:pt x="4248626" y="169069"/>
                    <a:pt x="4224814" y="168116"/>
                  </a:cubicBezTo>
                  <a:lnTo>
                    <a:pt x="4224814" y="168116"/>
                  </a:lnTo>
                  <a:cubicBezTo>
                    <a:pt x="4224814" y="168116"/>
                    <a:pt x="3189447" y="70961"/>
                    <a:pt x="1992154" y="29051"/>
                  </a:cubicBezTo>
                  <a:cubicBezTo>
                    <a:pt x="1693069" y="18574"/>
                    <a:pt x="1418749" y="12859"/>
                    <a:pt x="1176814" y="10954"/>
                  </a:cubicBezTo>
                  <a:cubicBezTo>
                    <a:pt x="934879" y="9049"/>
                    <a:pt x="725329" y="10954"/>
                    <a:pt x="551974" y="12859"/>
                  </a:cubicBezTo>
                  <a:cubicBezTo>
                    <a:pt x="206216" y="17621"/>
                    <a:pt x="10001" y="29051"/>
                    <a:pt x="10001" y="29051"/>
                  </a:cubicBezTo>
                  <a:lnTo>
                    <a:pt x="7144" y="30004"/>
                  </a:lnTo>
                  <a:cubicBezTo>
                    <a:pt x="7144" y="30004"/>
                    <a:pt x="207169" y="36671"/>
                    <a:pt x="551974" y="31909"/>
                  </a:cubicBezTo>
                  <a:cubicBezTo>
                    <a:pt x="897731" y="27146"/>
                    <a:pt x="1392079" y="27146"/>
                    <a:pt x="1990249" y="48101"/>
                  </a:cubicBezTo>
                  <a:cubicBezTo>
                    <a:pt x="3187541" y="90011"/>
                    <a:pt x="4221957" y="187166"/>
                    <a:pt x="4221957" y="187166"/>
                  </a:cubicBezTo>
                  <a:cubicBezTo>
                    <a:pt x="4261961" y="192881"/>
                    <a:pt x="4304824" y="197644"/>
                    <a:pt x="4341019" y="200501"/>
                  </a:cubicBezTo>
                  <a:cubicBezTo>
                    <a:pt x="4410551" y="207169"/>
                    <a:pt x="4482942" y="221456"/>
                    <a:pt x="4501992" y="232886"/>
                  </a:cubicBezTo>
                  <a:cubicBezTo>
                    <a:pt x="4577239" y="278606"/>
                    <a:pt x="4578192" y="280511"/>
                    <a:pt x="4532472" y="313849"/>
                  </a:cubicBezTo>
                  <a:cubicBezTo>
                    <a:pt x="4480084" y="352901"/>
                    <a:pt x="4464844" y="352901"/>
                    <a:pt x="4446747" y="314801"/>
                  </a:cubicBezTo>
                  <a:cubicBezTo>
                    <a:pt x="4439126" y="298609"/>
                    <a:pt x="4421982" y="280511"/>
                    <a:pt x="4407694" y="273844"/>
                  </a:cubicBezTo>
                  <a:cubicBezTo>
                    <a:pt x="4376261" y="259556"/>
                    <a:pt x="4329589" y="292894"/>
                    <a:pt x="4343876" y="319564"/>
                  </a:cubicBezTo>
                  <a:cubicBezTo>
                    <a:pt x="4351497" y="333851"/>
                    <a:pt x="4360069" y="331946"/>
                    <a:pt x="4378167" y="313849"/>
                  </a:cubicBezTo>
                  <a:cubicBezTo>
                    <a:pt x="4409599" y="279559"/>
                    <a:pt x="4423886" y="299561"/>
                    <a:pt x="4396264" y="340519"/>
                  </a:cubicBezTo>
                  <a:cubicBezTo>
                    <a:pt x="4358164" y="395764"/>
                    <a:pt x="4326732" y="407194"/>
                    <a:pt x="4280059" y="379571"/>
                  </a:cubicBezTo>
                  <a:cubicBezTo>
                    <a:pt x="4258151" y="366236"/>
                    <a:pt x="4228624" y="354806"/>
                    <a:pt x="4215289" y="353854"/>
                  </a:cubicBezTo>
                  <a:cubicBezTo>
                    <a:pt x="4169569" y="350044"/>
                    <a:pt x="4115276" y="390049"/>
                    <a:pt x="4090511" y="444341"/>
                  </a:cubicBezTo>
                  <a:cubicBezTo>
                    <a:pt x="4070509" y="490061"/>
                    <a:pt x="4069556" y="507206"/>
                    <a:pt x="4085749" y="554831"/>
                  </a:cubicBezTo>
                  <a:cubicBezTo>
                    <a:pt x="4096226" y="586264"/>
                    <a:pt x="4117181" y="616744"/>
                    <a:pt x="4132422" y="623411"/>
                  </a:cubicBezTo>
                  <a:cubicBezTo>
                    <a:pt x="4147661" y="630079"/>
                    <a:pt x="4167664" y="644366"/>
                    <a:pt x="4177189" y="654844"/>
                  </a:cubicBezTo>
                  <a:cubicBezTo>
                    <a:pt x="4207669" y="688181"/>
                    <a:pt x="4441032" y="767239"/>
                    <a:pt x="4584859" y="792004"/>
                  </a:cubicBezTo>
                  <a:cubicBezTo>
                    <a:pt x="4819174" y="832961"/>
                    <a:pt x="4984909" y="844391"/>
                    <a:pt x="5042059" y="822484"/>
                  </a:cubicBezTo>
                  <a:cubicBezTo>
                    <a:pt x="5083969" y="807244"/>
                    <a:pt x="5093494" y="793909"/>
                    <a:pt x="5097304" y="755809"/>
                  </a:cubicBezTo>
                  <a:cubicBezTo>
                    <a:pt x="5102067" y="698659"/>
                    <a:pt x="5081111" y="671036"/>
                    <a:pt x="5025867" y="667226"/>
                  </a:cubicBezTo>
                  <a:cubicBezTo>
                    <a:pt x="4997292" y="665321"/>
                    <a:pt x="4978242" y="674846"/>
                    <a:pt x="4964906" y="697706"/>
                  </a:cubicBezTo>
                  <a:cubicBezTo>
                    <a:pt x="4945856" y="730091"/>
                    <a:pt x="4948714" y="749141"/>
                    <a:pt x="4973479" y="751046"/>
                  </a:cubicBezTo>
                  <a:cubicBezTo>
                    <a:pt x="4980147" y="751999"/>
                    <a:pt x="4983004" y="738664"/>
                    <a:pt x="4980147" y="723424"/>
                  </a:cubicBezTo>
                  <a:cubicBezTo>
                    <a:pt x="4974431" y="693896"/>
                    <a:pt x="5010627" y="680561"/>
                    <a:pt x="5059204" y="694849"/>
                  </a:cubicBezTo>
                  <a:cubicBezTo>
                    <a:pt x="5093494" y="704374"/>
                    <a:pt x="5089684" y="756761"/>
                    <a:pt x="5052536" y="789146"/>
                  </a:cubicBezTo>
                  <a:cubicBezTo>
                    <a:pt x="5016342" y="821531"/>
                    <a:pt x="4922044" y="814864"/>
                    <a:pt x="4911567" y="780574"/>
                  </a:cubicBezTo>
                  <a:cubicBezTo>
                    <a:pt x="4906804" y="766286"/>
                    <a:pt x="4891564" y="742474"/>
                    <a:pt x="4877277" y="726281"/>
                  </a:cubicBezTo>
                  <a:cubicBezTo>
                    <a:pt x="4845844" y="691039"/>
                    <a:pt x="4845844" y="668179"/>
                    <a:pt x="4878229" y="670084"/>
                  </a:cubicBezTo>
                  <a:cubicBezTo>
                    <a:pt x="4927759" y="673894"/>
                    <a:pt x="4980147" y="613886"/>
                    <a:pt x="4998244" y="532924"/>
                  </a:cubicBezTo>
                  <a:cubicBezTo>
                    <a:pt x="5022056" y="427196"/>
                    <a:pt x="5042059" y="402431"/>
                    <a:pt x="5097304" y="406241"/>
                  </a:cubicBezTo>
                  <a:cubicBezTo>
                    <a:pt x="5131594" y="409099"/>
                    <a:pt x="5141119" y="404336"/>
                    <a:pt x="5135404" y="387191"/>
                  </a:cubicBezTo>
                  <a:cubicBezTo>
                    <a:pt x="5131594" y="374809"/>
                    <a:pt x="5116354" y="363379"/>
                    <a:pt x="5103019" y="362426"/>
                  </a:cubicBezTo>
                  <a:cubicBezTo>
                    <a:pt x="5080159" y="360521"/>
                    <a:pt x="5081111" y="357664"/>
                    <a:pt x="5105877" y="346234"/>
                  </a:cubicBezTo>
                  <a:cubicBezTo>
                    <a:pt x="5122069" y="339566"/>
                    <a:pt x="5140167" y="337661"/>
                    <a:pt x="5147786" y="342424"/>
                  </a:cubicBezTo>
                  <a:cubicBezTo>
                    <a:pt x="5155406" y="347186"/>
                    <a:pt x="5165884" y="341471"/>
                    <a:pt x="5172552" y="329089"/>
                  </a:cubicBezTo>
                  <a:cubicBezTo>
                    <a:pt x="5189697" y="295751"/>
                    <a:pt x="5187792" y="290989"/>
                    <a:pt x="5161122" y="298609"/>
                  </a:cubicBezTo>
                  <a:cubicBezTo>
                    <a:pt x="5146834" y="302419"/>
                    <a:pt x="5127784" y="290989"/>
                    <a:pt x="5115402" y="268129"/>
                  </a:cubicBezTo>
                  <a:cubicBezTo>
                    <a:pt x="5088731" y="222409"/>
                    <a:pt x="5021104" y="195739"/>
                    <a:pt x="4924902" y="192881"/>
                  </a:cubicBezTo>
                  <a:cubicBezTo>
                    <a:pt x="4859179" y="190976"/>
                    <a:pt x="4850606" y="187166"/>
                    <a:pt x="4844892" y="154781"/>
                  </a:cubicBezTo>
                  <a:cubicBezTo>
                    <a:pt x="4836319" y="105251"/>
                    <a:pt x="4850606" y="91916"/>
                    <a:pt x="4909661" y="94774"/>
                  </a:cubicBezTo>
                  <a:cubicBezTo>
                    <a:pt x="4937284" y="96679"/>
                    <a:pt x="4948714" y="92869"/>
                    <a:pt x="4936331" y="87154"/>
                  </a:cubicBezTo>
                  <a:cubicBezTo>
                    <a:pt x="4923949" y="81439"/>
                    <a:pt x="4910614" y="71914"/>
                    <a:pt x="4906804" y="66199"/>
                  </a:cubicBezTo>
                  <a:cubicBezTo>
                    <a:pt x="4902994" y="60484"/>
                    <a:pt x="4879181" y="42386"/>
                    <a:pt x="4852511" y="27146"/>
                  </a:cubicBezTo>
                  <a:cubicBezTo>
                    <a:pt x="4828699" y="12859"/>
                    <a:pt x="4812506" y="7144"/>
                    <a:pt x="4796314" y="7144"/>
                  </a:cubicBezTo>
                  <a:lnTo>
                    <a:pt x="4796314" y="7144"/>
                  </a:lnTo>
                  <a:close/>
                  <a:moveTo>
                    <a:pt x="4214336" y="383381"/>
                  </a:moveTo>
                  <a:cubicBezTo>
                    <a:pt x="4217194" y="383381"/>
                    <a:pt x="4220051" y="383381"/>
                    <a:pt x="4221957" y="383381"/>
                  </a:cubicBezTo>
                  <a:cubicBezTo>
                    <a:pt x="4242911" y="385286"/>
                    <a:pt x="4262914" y="396716"/>
                    <a:pt x="4281011" y="417671"/>
                  </a:cubicBezTo>
                  <a:cubicBezTo>
                    <a:pt x="4301967" y="440531"/>
                    <a:pt x="4307682" y="460534"/>
                    <a:pt x="4298157" y="485299"/>
                  </a:cubicBezTo>
                  <a:cubicBezTo>
                    <a:pt x="4297204" y="488156"/>
                    <a:pt x="4296251" y="491014"/>
                    <a:pt x="4295299" y="492919"/>
                  </a:cubicBezTo>
                  <a:cubicBezTo>
                    <a:pt x="4295299" y="492919"/>
                    <a:pt x="4295299" y="493871"/>
                    <a:pt x="4295299" y="493871"/>
                  </a:cubicBezTo>
                  <a:cubicBezTo>
                    <a:pt x="4278154" y="524351"/>
                    <a:pt x="4241959" y="540544"/>
                    <a:pt x="4210526" y="524351"/>
                  </a:cubicBezTo>
                  <a:cubicBezTo>
                    <a:pt x="4199097" y="518636"/>
                    <a:pt x="4189572" y="508159"/>
                    <a:pt x="4185761" y="495776"/>
                  </a:cubicBezTo>
                  <a:cubicBezTo>
                    <a:pt x="4180999" y="483394"/>
                    <a:pt x="4180999" y="471011"/>
                    <a:pt x="4187666" y="459581"/>
                  </a:cubicBezTo>
                  <a:cubicBezTo>
                    <a:pt x="4191476" y="453866"/>
                    <a:pt x="4198144" y="448151"/>
                    <a:pt x="4205764" y="445294"/>
                  </a:cubicBezTo>
                  <a:cubicBezTo>
                    <a:pt x="4213384" y="442436"/>
                    <a:pt x="4219099" y="444341"/>
                    <a:pt x="4223861" y="449104"/>
                  </a:cubicBezTo>
                  <a:cubicBezTo>
                    <a:pt x="4227672" y="452914"/>
                    <a:pt x="4233386" y="452914"/>
                    <a:pt x="4236244" y="449104"/>
                  </a:cubicBezTo>
                  <a:cubicBezTo>
                    <a:pt x="4240054" y="445294"/>
                    <a:pt x="4239101" y="439579"/>
                    <a:pt x="4236244" y="435769"/>
                  </a:cubicBezTo>
                  <a:cubicBezTo>
                    <a:pt x="4231482" y="431006"/>
                    <a:pt x="4225767" y="428149"/>
                    <a:pt x="4219099" y="426244"/>
                  </a:cubicBezTo>
                  <a:cubicBezTo>
                    <a:pt x="4213384" y="425291"/>
                    <a:pt x="4206717" y="425291"/>
                    <a:pt x="4201001" y="427196"/>
                  </a:cubicBezTo>
                  <a:cubicBezTo>
                    <a:pt x="4189572" y="431006"/>
                    <a:pt x="4179094" y="438626"/>
                    <a:pt x="4173379" y="449104"/>
                  </a:cubicBezTo>
                  <a:cubicBezTo>
                    <a:pt x="4163854" y="466249"/>
                    <a:pt x="4163854" y="485299"/>
                    <a:pt x="4169569" y="501491"/>
                  </a:cubicBezTo>
                  <a:cubicBezTo>
                    <a:pt x="4175284" y="517684"/>
                    <a:pt x="4187666" y="532924"/>
                    <a:pt x="4202907" y="540544"/>
                  </a:cubicBezTo>
                  <a:cubicBezTo>
                    <a:pt x="4237197" y="558641"/>
                    <a:pt x="4275297" y="546259"/>
                    <a:pt x="4300061" y="518636"/>
                  </a:cubicBezTo>
                  <a:cubicBezTo>
                    <a:pt x="4302919" y="519589"/>
                    <a:pt x="4305776" y="520541"/>
                    <a:pt x="4309586" y="520541"/>
                  </a:cubicBezTo>
                  <a:cubicBezTo>
                    <a:pt x="4340067" y="522446"/>
                    <a:pt x="4337209" y="561499"/>
                    <a:pt x="4305776" y="570071"/>
                  </a:cubicBezTo>
                  <a:cubicBezTo>
                    <a:pt x="4292442" y="573881"/>
                    <a:pt x="4271486" y="595789"/>
                    <a:pt x="4258151" y="617696"/>
                  </a:cubicBezTo>
                  <a:cubicBezTo>
                    <a:pt x="4232434" y="663416"/>
                    <a:pt x="4218147" y="659606"/>
                    <a:pt x="4136231" y="582454"/>
                  </a:cubicBezTo>
                  <a:cubicBezTo>
                    <a:pt x="4080034" y="529114"/>
                    <a:pt x="4086701" y="444341"/>
                    <a:pt x="4149566" y="405289"/>
                  </a:cubicBezTo>
                  <a:cubicBezTo>
                    <a:pt x="4174331" y="391954"/>
                    <a:pt x="4195286" y="384334"/>
                    <a:pt x="4214336" y="383381"/>
                  </a:cubicBezTo>
                  <a:lnTo>
                    <a:pt x="4214336" y="383381"/>
                  </a:lnTo>
                  <a:lnTo>
                    <a:pt x="4214336" y="383381"/>
                  </a:lnTo>
                  <a:close/>
                  <a:moveTo>
                    <a:pt x="4336257" y="583406"/>
                  </a:moveTo>
                  <a:cubicBezTo>
                    <a:pt x="4341019" y="583406"/>
                    <a:pt x="4345782" y="583406"/>
                    <a:pt x="4350544" y="584359"/>
                  </a:cubicBezTo>
                  <a:cubicBezTo>
                    <a:pt x="4395311" y="588169"/>
                    <a:pt x="4401979" y="595789"/>
                    <a:pt x="4425792" y="664369"/>
                  </a:cubicBezTo>
                  <a:cubicBezTo>
                    <a:pt x="4454367" y="747236"/>
                    <a:pt x="4447699" y="751999"/>
                    <a:pt x="4367689" y="711994"/>
                  </a:cubicBezTo>
                  <a:cubicBezTo>
                    <a:pt x="4316254" y="686276"/>
                    <a:pt x="4301967" y="633889"/>
                    <a:pt x="4349592" y="646271"/>
                  </a:cubicBezTo>
                  <a:cubicBezTo>
                    <a:pt x="4363879" y="650081"/>
                    <a:pt x="4375309" y="665321"/>
                    <a:pt x="4372451" y="678656"/>
                  </a:cubicBezTo>
                  <a:cubicBezTo>
                    <a:pt x="4369594" y="691991"/>
                    <a:pt x="4374357" y="703421"/>
                    <a:pt x="4381976" y="704374"/>
                  </a:cubicBezTo>
                  <a:cubicBezTo>
                    <a:pt x="4409599" y="706279"/>
                    <a:pt x="4399122" y="648176"/>
                    <a:pt x="4369594" y="636746"/>
                  </a:cubicBezTo>
                  <a:cubicBezTo>
                    <a:pt x="4329589" y="621506"/>
                    <a:pt x="4307682" y="633889"/>
                    <a:pt x="4303872" y="672941"/>
                  </a:cubicBezTo>
                  <a:cubicBezTo>
                    <a:pt x="4301967" y="693896"/>
                    <a:pt x="4296251" y="699611"/>
                    <a:pt x="4286726" y="688181"/>
                  </a:cubicBezTo>
                  <a:cubicBezTo>
                    <a:pt x="4279107" y="679609"/>
                    <a:pt x="4278154" y="651986"/>
                    <a:pt x="4285774" y="626269"/>
                  </a:cubicBezTo>
                  <a:cubicBezTo>
                    <a:pt x="4297204" y="591979"/>
                    <a:pt x="4305776" y="582454"/>
                    <a:pt x="4336257" y="583406"/>
                  </a:cubicBezTo>
                  <a:close/>
                  <a:moveTo>
                    <a:pt x="4444842" y="607219"/>
                  </a:moveTo>
                  <a:cubicBezTo>
                    <a:pt x="4457224" y="607219"/>
                    <a:pt x="4478179" y="611981"/>
                    <a:pt x="4511517" y="621506"/>
                  </a:cubicBezTo>
                  <a:cubicBezTo>
                    <a:pt x="4548664" y="631031"/>
                    <a:pt x="4557236" y="640556"/>
                    <a:pt x="4548664" y="659606"/>
                  </a:cubicBezTo>
                  <a:cubicBezTo>
                    <a:pt x="4542949" y="672941"/>
                    <a:pt x="4546759" y="691991"/>
                    <a:pt x="4558189" y="702469"/>
                  </a:cubicBezTo>
                  <a:cubicBezTo>
                    <a:pt x="4586764" y="729139"/>
                    <a:pt x="4635342" y="712946"/>
                    <a:pt x="4628674" y="679609"/>
                  </a:cubicBezTo>
                  <a:cubicBezTo>
                    <a:pt x="4624864" y="657701"/>
                    <a:pt x="4631531" y="653891"/>
                    <a:pt x="4683919" y="660559"/>
                  </a:cubicBezTo>
                  <a:cubicBezTo>
                    <a:pt x="4682967" y="681514"/>
                    <a:pt x="4687729" y="661511"/>
                    <a:pt x="4689634" y="661511"/>
                  </a:cubicBezTo>
                  <a:cubicBezTo>
                    <a:pt x="4692492" y="661511"/>
                    <a:pt x="4695349" y="662464"/>
                    <a:pt x="4699159" y="663416"/>
                  </a:cubicBezTo>
                  <a:cubicBezTo>
                    <a:pt x="4759167" y="671989"/>
                    <a:pt x="4780122" y="681514"/>
                    <a:pt x="4803934" y="714851"/>
                  </a:cubicBezTo>
                  <a:cubicBezTo>
                    <a:pt x="4820127" y="737711"/>
                    <a:pt x="4841081" y="752951"/>
                    <a:pt x="4850606" y="748189"/>
                  </a:cubicBezTo>
                  <a:cubicBezTo>
                    <a:pt x="4860131" y="743426"/>
                    <a:pt x="4872514" y="750094"/>
                    <a:pt x="4879181" y="761524"/>
                  </a:cubicBezTo>
                  <a:cubicBezTo>
                    <a:pt x="4898231" y="794861"/>
                    <a:pt x="4891564" y="810101"/>
                    <a:pt x="4867752" y="788194"/>
                  </a:cubicBezTo>
                  <a:cubicBezTo>
                    <a:pt x="4852511" y="773906"/>
                    <a:pt x="4845844" y="772954"/>
                    <a:pt x="4844892" y="784384"/>
                  </a:cubicBezTo>
                  <a:cubicBezTo>
                    <a:pt x="4787742" y="807244"/>
                    <a:pt x="4706779" y="786289"/>
                    <a:pt x="4660106" y="776764"/>
                  </a:cubicBezTo>
                  <a:cubicBezTo>
                    <a:pt x="4642009" y="773906"/>
                    <a:pt x="4622959" y="772954"/>
                    <a:pt x="4606767" y="768191"/>
                  </a:cubicBezTo>
                  <a:cubicBezTo>
                    <a:pt x="4550569" y="752951"/>
                    <a:pt x="4508659" y="711994"/>
                    <a:pt x="4510564" y="675799"/>
                  </a:cubicBezTo>
                  <a:cubicBezTo>
                    <a:pt x="4511517" y="666274"/>
                    <a:pt x="4504849" y="653891"/>
                    <a:pt x="4497229" y="648176"/>
                  </a:cubicBezTo>
                  <a:cubicBezTo>
                    <a:pt x="4487704" y="641509"/>
                    <a:pt x="4485799" y="651034"/>
                    <a:pt x="4494372" y="677704"/>
                  </a:cubicBezTo>
                  <a:cubicBezTo>
                    <a:pt x="4509611" y="726281"/>
                    <a:pt x="4508659" y="731044"/>
                    <a:pt x="4491514" y="729139"/>
                  </a:cubicBezTo>
                  <a:cubicBezTo>
                    <a:pt x="4483894" y="728186"/>
                    <a:pt x="4465797" y="700564"/>
                    <a:pt x="4450557" y="666274"/>
                  </a:cubicBezTo>
                  <a:cubicBezTo>
                    <a:pt x="4429601" y="624364"/>
                    <a:pt x="4424839" y="608171"/>
                    <a:pt x="4444842" y="607219"/>
                  </a:cubicBezTo>
                  <a:lnTo>
                    <a:pt x="4444842" y="607219"/>
                  </a:lnTo>
                  <a:close/>
                  <a:moveTo>
                    <a:pt x="4661059" y="774859"/>
                  </a:moveTo>
                  <a:cubicBezTo>
                    <a:pt x="4662964" y="774859"/>
                    <a:pt x="4669631" y="775811"/>
                    <a:pt x="4671536" y="775811"/>
                  </a:cubicBezTo>
                  <a:cubicBezTo>
                    <a:pt x="4695349" y="749141"/>
                    <a:pt x="4700111" y="686276"/>
                    <a:pt x="4694397" y="660559"/>
                  </a:cubicBezTo>
                  <a:cubicBezTo>
                    <a:pt x="4692492" y="660559"/>
                    <a:pt x="4685824" y="659606"/>
                    <a:pt x="4683919" y="659606"/>
                  </a:cubicBezTo>
                  <a:cubicBezTo>
                    <a:pt x="4682967" y="667226"/>
                    <a:pt x="4681061" y="677704"/>
                    <a:pt x="4681061" y="677704"/>
                  </a:cubicBezTo>
                  <a:cubicBezTo>
                    <a:pt x="4680109" y="688181"/>
                    <a:pt x="4675347" y="701516"/>
                    <a:pt x="4670584" y="727234"/>
                  </a:cubicBezTo>
                  <a:cubicBezTo>
                    <a:pt x="4666774" y="750094"/>
                    <a:pt x="4661059" y="764381"/>
                    <a:pt x="4661059" y="774859"/>
                  </a:cubicBezTo>
                  <a:lnTo>
                    <a:pt x="4661059" y="774859"/>
                  </a:lnTo>
                  <a:close/>
                  <a:moveTo>
                    <a:pt x="4585811" y="650081"/>
                  </a:moveTo>
                  <a:cubicBezTo>
                    <a:pt x="4593431" y="650081"/>
                    <a:pt x="4601052" y="653891"/>
                    <a:pt x="4608672" y="661511"/>
                  </a:cubicBezTo>
                  <a:cubicBezTo>
                    <a:pt x="4620102" y="673894"/>
                    <a:pt x="4620102" y="683419"/>
                    <a:pt x="4607719" y="693896"/>
                  </a:cubicBezTo>
                  <a:cubicBezTo>
                    <a:pt x="4595336" y="703421"/>
                    <a:pt x="4584859" y="700564"/>
                    <a:pt x="4573429" y="685324"/>
                  </a:cubicBezTo>
                  <a:cubicBezTo>
                    <a:pt x="4557236" y="665321"/>
                    <a:pt x="4568667" y="649129"/>
                    <a:pt x="4585811" y="650081"/>
                  </a:cubicBezTo>
                  <a:close/>
                  <a:moveTo>
                    <a:pt x="4822031" y="679609"/>
                  </a:moveTo>
                  <a:cubicBezTo>
                    <a:pt x="4830604" y="680561"/>
                    <a:pt x="4841081" y="691991"/>
                    <a:pt x="4844892" y="704374"/>
                  </a:cubicBezTo>
                  <a:cubicBezTo>
                    <a:pt x="4856322" y="739616"/>
                    <a:pt x="4840129" y="742474"/>
                    <a:pt x="4822031" y="709136"/>
                  </a:cubicBezTo>
                  <a:cubicBezTo>
                    <a:pt x="4811554" y="690086"/>
                    <a:pt x="4811554" y="678656"/>
                    <a:pt x="4822031" y="679609"/>
                  </a:cubicBezTo>
                  <a:close/>
                  <a:moveTo>
                    <a:pt x="5031581" y="711994"/>
                  </a:moveTo>
                  <a:cubicBezTo>
                    <a:pt x="5027772" y="711994"/>
                    <a:pt x="5022056" y="718661"/>
                    <a:pt x="5014436" y="731996"/>
                  </a:cubicBezTo>
                  <a:cubicBezTo>
                    <a:pt x="5008722" y="743426"/>
                    <a:pt x="5010627" y="753904"/>
                    <a:pt x="5018247" y="753904"/>
                  </a:cubicBezTo>
                  <a:cubicBezTo>
                    <a:pt x="5026819" y="754856"/>
                    <a:pt x="5034439" y="745331"/>
                    <a:pt x="5035392" y="732949"/>
                  </a:cubicBezTo>
                  <a:cubicBezTo>
                    <a:pt x="5037297" y="719614"/>
                    <a:pt x="5035392" y="711994"/>
                    <a:pt x="5031581" y="7119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256"/>
              <a:endParaRPr lang="en-US" sz="14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81" name="Graphic 41"/>
          <p:cNvGrpSpPr/>
          <p:nvPr userDrawn="1"/>
        </p:nvGrpSpPr>
        <p:grpSpPr>
          <a:xfrm>
            <a:off x="7195506" y="370057"/>
            <a:ext cx="1799641" cy="480938"/>
            <a:chOff x="837065" y="3215210"/>
            <a:chExt cx="5524500" cy="1476375"/>
          </a:xfrm>
          <a:solidFill>
            <a:schemeClr val="bg1">
              <a:alpha val="90000"/>
            </a:schemeClr>
          </a:solidFill>
        </p:grpSpPr>
        <p:sp>
          <p:nvSpPr>
            <p:cNvPr id="82" name="Freeform: Shape 81"/>
            <p:cNvSpPr/>
            <p:nvPr/>
          </p:nvSpPr>
          <p:spPr>
            <a:xfrm>
              <a:off x="3514032" y="3259501"/>
              <a:ext cx="1504950" cy="1152525"/>
            </a:xfrm>
            <a:custGeom>
              <a:avLst/>
              <a:gdLst>
                <a:gd name="connsiteX0" fmla="*/ 614873 w 1504950"/>
                <a:gd name="connsiteY0" fmla="*/ 7144 h 1152525"/>
                <a:gd name="connsiteX1" fmla="*/ 621540 w 1504950"/>
                <a:gd name="connsiteY1" fmla="*/ 8096 h 1152525"/>
                <a:gd name="connsiteX2" fmla="*/ 626303 w 1504950"/>
                <a:gd name="connsiteY2" fmla="*/ 10954 h 1152525"/>
                <a:gd name="connsiteX3" fmla="*/ 631065 w 1504950"/>
                <a:gd name="connsiteY3" fmla="*/ 16669 h 1152525"/>
                <a:gd name="connsiteX4" fmla="*/ 643448 w 1504950"/>
                <a:gd name="connsiteY4" fmla="*/ 27146 h 1152525"/>
                <a:gd name="connsiteX5" fmla="*/ 645353 w 1504950"/>
                <a:gd name="connsiteY5" fmla="*/ 26194 h 1152525"/>
                <a:gd name="connsiteX6" fmla="*/ 646305 w 1504950"/>
                <a:gd name="connsiteY6" fmla="*/ 25241 h 1152525"/>
                <a:gd name="connsiteX7" fmla="*/ 649163 w 1504950"/>
                <a:gd name="connsiteY7" fmla="*/ 21431 h 1152525"/>
                <a:gd name="connsiteX8" fmla="*/ 662498 w 1504950"/>
                <a:gd name="connsiteY8" fmla="*/ 10954 h 1152525"/>
                <a:gd name="connsiteX9" fmla="*/ 670118 w 1504950"/>
                <a:gd name="connsiteY9" fmla="*/ 10954 h 1152525"/>
                <a:gd name="connsiteX10" fmla="*/ 672023 w 1504950"/>
                <a:gd name="connsiteY10" fmla="*/ 10954 h 1152525"/>
                <a:gd name="connsiteX11" fmla="*/ 677738 w 1504950"/>
                <a:gd name="connsiteY11" fmla="*/ 15716 h 1152525"/>
                <a:gd name="connsiteX12" fmla="*/ 678690 w 1504950"/>
                <a:gd name="connsiteY12" fmla="*/ 20479 h 1152525"/>
                <a:gd name="connsiteX13" fmla="*/ 676785 w 1504950"/>
                <a:gd name="connsiteY13" fmla="*/ 30004 h 1152525"/>
                <a:gd name="connsiteX14" fmla="*/ 670118 w 1504950"/>
                <a:gd name="connsiteY14" fmla="*/ 47149 h 1152525"/>
                <a:gd name="connsiteX15" fmla="*/ 669165 w 1504950"/>
                <a:gd name="connsiteY15" fmla="*/ 49054 h 1152525"/>
                <a:gd name="connsiteX16" fmla="*/ 666308 w 1504950"/>
                <a:gd name="connsiteY16" fmla="*/ 56674 h 1152525"/>
                <a:gd name="connsiteX17" fmla="*/ 651068 w 1504950"/>
                <a:gd name="connsiteY17" fmla="*/ 77629 h 1152525"/>
                <a:gd name="connsiteX18" fmla="*/ 638685 w 1504950"/>
                <a:gd name="connsiteY18" fmla="*/ 99536 h 1152525"/>
                <a:gd name="connsiteX19" fmla="*/ 635828 w 1504950"/>
                <a:gd name="connsiteY19" fmla="*/ 108109 h 1152525"/>
                <a:gd name="connsiteX20" fmla="*/ 633923 w 1504950"/>
                <a:gd name="connsiteY20" fmla="*/ 117634 h 1152525"/>
                <a:gd name="connsiteX21" fmla="*/ 632970 w 1504950"/>
                <a:gd name="connsiteY21" fmla="*/ 136684 h 1152525"/>
                <a:gd name="connsiteX22" fmla="*/ 632970 w 1504950"/>
                <a:gd name="connsiteY22" fmla="*/ 137636 h 1152525"/>
                <a:gd name="connsiteX23" fmla="*/ 631065 w 1504950"/>
                <a:gd name="connsiteY23" fmla="*/ 150019 h 1152525"/>
                <a:gd name="connsiteX24" fmla="*/ 629160 w 1504950"/>
                <a:gd name="connsiteY24" fmla="*/ 154781 h 1152525"/>
                <a:gd name="connsiteX25" fmla="*/ 626303 w 1504950"/>
                <a:gd name="connsiteY25" fmla="*/ 164306 h 1152525"/>
                <a:gd name="connsiteX26" fmla="*/ 624398 w 1504950"/>
                <a:gd name="connsiteY26" fmla="*/ 167164 h 1152525"/>
                <a:gd name="connsiteX27" fmla="*/ 629160 w 1504950"/>
                <a:gd name="connsiteY27" fmla="*/ 172879 h 1152525"/>
                <a:gd name="connsiteX28" fmla="*/ 632970 w 1504950"/>
                <a:gd name="connsiteY28" fmla="*/ 178594 h 1152525"/>
                <a:gd name="connsiteX29" fmla="*/ 639638 w 1504950"/>
                <a:gd name="connsiteY29" fmla="*/ 185261 h 1152525"/>
                <a:gd name="connsiteX30" fmla="*/ 648210 w 1504950"/>
                <a:gd name="connsiteY30" fmla="*/ 191929 h 1152525"/>
                <a:gd name="connsiteX31" fmla="*/ 652020 w 1504950"/>
                <a:gd name="connsiteY31" fmla="*/ 194786 h 1152525"/>
                <a:gd name="connsiteX32" fmla="*/ 658688 w 1504950"/>
                <a:gd name="connsiteY32" fmla="*/ 195739 h 1152525"/>
                <a:gd name="connsiteX33" fmla="*/ 669165 w 1504950"/>
                <a:gd name="connsiteY33" fmla="*/ 194786 h 1152525"/>
                <a:gd name="connsiteX34" fmla="*/ 678690 w 1504950"/>
                <a:gd name="connsiteY34" fmla="*/ 191929 h 1152525"/>
                <a:gd name="connsiteX35" fmla="*/ 681548 w 1504950"/>
                <a:gd name="connsiteY35" fmla="*/ 190976 h 1152525"/>
                <a:gd name="connsiteX36" fmla="*/ 686310 w 1504950"/>
                <a:gd name="connsiteY36" fmla="*/ 189071 h 1152525"/>
                <a:gd name="connsiteX37" fmla="*/ 691073 w 1504950"/>
                <a:gd name="connsiteY37" fmla="*/ 186214 h 1152525"/>
                <a:gd name="connsiteX38" fmla="*/ 696788 w 1504950"/>
                <a:gd name="connsiteY38" fmla="*/ 182404 h 1152525"/>
                <a:gd name="connsiteX39" fmla="*/ 702503 w 1504950"/>
                <a:gd name="connsiteY39" fmla="*/ 177641 h 1152525"/>
                <a:gd name="connsiteX40" fmla="*/ 706313 w 1504950"/>
                <a:gd name="connsiteY40" fmla="*/ 173831 h 1152525"/>
                <a:gd name="connsiteX41" fmla="*/ 713933 w 1504950"/>
                <a:gd name="connsiteY41" fmla="*/ 166211 h 1152525"/>
                <a:gd name="connsiteX42" fmla="*/ 728220 w 1504950"/>
                <a:gd name="connsiteY42" fmla="*/ 144304 h 1152525"/>
                <a:gd name="connsiteX43" fmla="*/ 730125 w 1504950"/>
                <a:gd name="connsiteY43" fmla="*/ 139541 h 1152525"/>
                <a:gd name="connsiteX44" fmla="*/ 732030 w 1504950"/>
                <a:gd name="connsiteY44" fmla="*/ 133826 h 1152525"/>
                <a:gd name="connsiteX45" fmla="*/ 737745 w 1504950"/>
                <a:gd name="connsiteY45" fmla="*/ 116681 h 1152525"/>
                <a:gd name="connsiteX46" fmla="*/ 742508 w 1504950"/>
                <a:gd name="connsiteY46" fmla="*/ 110014 h 1152525"/>
                <a:gd name="connsiteX47" fmla="*/ 744413 w 1504950"/>
                <a:gd name="connsiteY47" fmla="*/ 107156 h 1152525"/>
                <a:gd name="connsiteX48" fmla="*/ 749175 w 1504950"/>
                <a:gd name="connsiteY48" fmla="*/ 102394 h 1152525"/>
                <a:gd name="connsiteX49" fmla="*/ 753938 w 1504950"/>
                <a:gd name="connsiteY49" fmla="*/ 98584 h 1152525"/>
                <a:gd name="connsiteX50" fmla="*/ 760605 w 1504950"/>
                <a:gd name="connsiteY50" fmla="*/ 97631 h 1152525"/>
                <a:gd name="connsiteX51" fmla="*/ 762510 w 1504950"/>
                <a:gd name="connsiteY51" fmla="*/ 97631 h 1152525"/>
                <a:gd name="connsiteX52" fmla="*/ 764415 w 1504950"/>
                <a:gd name="connsiteY52" fmla="*/ 98584 h 1152525"/>
                <a:gd name="connsiteX53" fmla="*/ 766320 w 1504950"/>
                <a:gd name="connsiteY53" fmla="*/ 100489 h 1152525"/>
                <a:gd name="connsiteX54" fmla="*/ 767273 w 1504950"/>
                <a:gd name="connsiteY54" fmla="*/ 103346 h 1152525"/>
                <a:gd name="connsiteX55" fmla="*/ 768225 w 1504950"/>
                <a:gd name="connsiteY55" fmla="*/ 105251 h 1152525"/>
                <a:gd name="connsiteX56" fmla="*/ 766320 w 1504950"/>
                <a:gd name="connsiteY56" fmla="*/ 111919 h 1152525"/>
                <a:gd name="connsiteX57" fmla="*/ 757748 w 1504950"/>
                <a:gd name="connsiteY57" fmla="*/ 138589 h 1152525"/>
                <a:gd name="connsiteX58" fmla="*/ 753938 w 1504950"/>
                <a:gd name="connsiteY58" fmla="*/ 149066 h 1152525"/>
                <a:gd name="connsiteX59" fmla="*/ 753938 w 1504950"/>
                <a:gd name="connsiteY59" fmla="*/ 158591 h 1152525"/>
                <a:gd name="connsiteX60" fmla="*/ 755843 w 1504950"/>
                <a:gd name="connsiteY60" fmla="*/ 161449 h 1152525"/>
                <a:gd name="connsiteX61" fmla="*/ 759653 w 1504950"/>
                <a:gd name="connsiteY61" fmla="*/ 164306 h 1152525"/>
                <a:gd name="connsiteX62" fmla="*/ 764415 w 1504950"/>
                <a:gd name="connsiteY62" fmla="*/ 165259 h 1152525"/>
                <a:gd name="connsiteX63" fmla="*/ 772035 w 1504950"/>
                <a:gd name="connsiteY63" fmla="*/ 165259 h 1152525"/>
                <a:gd name="connsiteX64" fmla="*/ 781560 w 1504950"/>
                <a:gd name="connsiteY64" fmla="*/ 162401 h 1152525"/>
                <a:gd name="connsiteX65" fmla="*/ 800610 w 1504950"/>
                <a:gd name="connsiteY65" fmla="*/ 153829 h 1152525"/>
                <a:gd name="connsiteX66" fmla="*/ 816803 w 1504950"/>
                <a:gd name="connsiteY66" fmla="*/ 147161 h 1152525"/>
                <a:gd name="connsiteX67" fmla="*/ 820613 w 1504950"/>
                <a:gd name="connsiteY67" fmla="*/ 147161 h 1152525"/>
                <a:gd name="connsiteX68" fmla="*/ 823470 w 1504950"/>
                <a:gd name="connsiteY68" fmla="*/ 149066 h 1152525"/>
                <a:gd name="connsiteX69" fmla="*/ 825375 w 1504950"/>
                <a:gd name="connsiteY69" fmla="*/ 150971 h 1152525"/>
                <a:gd name="connsiteX70" fmla="*/ 825375 w 1504950"/>
                <a:gd name="connsiteY70" fmla="*/ 155734 h 1152525"/>
                <a:gd name="connsiteX71" fmla="*/ 823470 w 1504950"/>
                <a:gd name="connsiteY71" fmla="*/ 160496 h 1152525"/>
                <a:gd name="connsiteX72" fmla="*/ 823470 w 1504950"/>
                <a:gd name="connsiteY72" fmla="*/ 161449 h 1152525"/>
                <a:gd name="connsiteX73" fmla="*/ 821565 w 1504950"/>
                <a:gd name="connsiteY73" fmla="*/ 166211 h 1152525"/>
                <a:gd name="connsiteX74" fmla="*/ 821565 w 1504950"/>
                <a:gd name="connsiteY74" fmla="*/ 167164 h 1152525"/>
                <a:gd name="connsiteX75" fmla="*/ 820613 w 1504950"/>
                <a:gd name="connsiteY75" fmla="*/ 170021 h 1152525"/>
                <a:gd name="connsiteX76" fmla="*/ 817755 w 1504950"/>
                <a:gd name="connsiteY76" fmla="*/ 172879 h 1152525"/>
                <a:gd name="connsiteX77" fmla="*/ 814898 w 1504950"/>
                <a:gd name="connsiteY77" fmla="*/ 177641 h 1152525"/>
                <a:gd name="connsiteX78" fmla="*/ 811088 w 1504950"/>
                <a:gd name="connsiteY78" fmla="*/ 181451 h 1152525"/>
                <a:gd name="connsiteX79" fmla="*/ 803468 w 1504950"/>
                <a:gd name="connsiteY79" fmla="*/ 187166 h 1152525"/>
                <a:gd name="connsiteX80" fmla="*/ 792038 w 1504950"/>
                <a:gd name="connsiteY80" fmla="*/ 191929 h 1152525"/>
                <a:gd name="connsiteX81" fmla="*/ 779655 w 1504950"/>
                <a:gd name="connsiteY81" fmla="*/ 194786 h 1152525"/>
                <a:gd name="connsiteX82" fmla="*/ 775845 w 1504950"/>
                <a:gd name="connsiteY82" fmla="*/ 195739 h 1152525"/>
                <a:gd name="connsiteX83" fmla="*/ 767273 w 1504950"/>
                <a:gd name="connsiteY83" fmla="*/ 195739 h 1152525"/>
                <a:gd name="connsiteX84" fmla="*/ 756795 w 1504950"/>
                <a:gd name="connsiteY84" fmla="*/ 196691 h 1152525"/>
                <a:gd name="connsiteX85" fmla="*/ 747270 w 1504950"/>
                <a:gd name="connsiteY85" fmla="*/ 197644 h 1152525"/>
                <a:gd name="connsiteX86" fmla="*/ 739650 w 1504950"/>
                <a:gd name="connsiteY86" fmla="*/ 199549 h 1152525"/>
                <a:gd name="connsiteX87" fmla="*/ 732030 w 1504950"/>
                <a:gd name="connsiteY87" fmla="*/ 201454 h 1152525"/>
                <a:gd name="connsiteX88" fmla="*/ 723458 w 1504950"/>
                <a:gd name="connsiteY88" fmla="*/ 203359 h 1152525"/>
                <a:gd name="connsiteX89" fmla="*/ 698693 w 1504950"/>
                <a:gd name="connsiteY89" fmla="*/ 213836 h 1152525"/>
                <a:gd name="connsiteX90" fmla="*/ 674880 w 1504950"/>
                <a:gd name="connsiteY90" fmla="*/ 234791 h 1152525"/>
                <a:gd name="connsiteX91" fmla="*/ 671070 w 1504950"/>
                <a:gd name="connsiteY91" fmla="*/ 241459 h 1152525"/>
                <a:gd name="connsiteX92" fmla="*/ 668213 w 1504950"/>
                <a:gd name="connsiteY92" fmla="*/ 249079 h 1152525"/>
                <a:gd name="connsiteX93" fmla="*/ 666308 w 1504950"/>
                <a:gd name="connsiteY93" fmla="*/ 263366 h 1152525"/>
                <a:gd name="connsiteX94" fmla="*/ 664403 w 1504950"/>
                <a:gd name="connsiteY94" fmla="*/ 277654 h 1152525"/>
                <a:gd name="connsiteX95" fmla="*/ 663450 w 1504950"/>
                <a:gd name="connsiteY95" fmla="*/ 283369 h 1152525"/>
                <a:gd name="connsiteX96" fmla="*/ 659640 w 1504950"/>
                <a:gd name="connsiteY96" fmla="*/ 294799 h 1152525"/>
                <a:gd name="connsiteX97" fmla="*/ 658688 w 1504950"/>
                <a:gd name="connsiteY97" fmla="*/ 297656 h 1152525"/>
                <a:gd name="connsiteX98" fmla="*/ 633923 w 1504950"/>
                <a:gd name="connsiteY98" fmla="*/ 332899 h 1152525"/>
                <a:gd name="connsiteX99" fmla="*/ 622493 w 1504950"/>
                <a:gd name="connsiteY99" fmla="*/ 342424 h 1152525"/>
                <a:gd name="connsiteX100" fmla="*/ 610110 w 1504950"/>
                <a:gd name="connsiteY100" fmla="*/ 350996 h 1152525"/>
                <a:gd name="connsiteX101" fmla="*/ 574868 w 1504950"/>
                <a:gd name="connsiteY101" fmla="*/ 367189 h 1152525"/>
                <a:gd name="connsiteX102" fmla="*/ 552008 w 1504950"/>
                <a:gd name="connsiteY102" fmla="*/ 373856 h 1152525"/>
                <a:gd name="connsiteX103" fmla="*/ 470093 w 1504950"/>
                <a:gd name="connsiteY103" fmla="*/ 412909 h 1152525"/>
                <a:gd name="connsiteX104" fmla="*/ 468188 w 1504950"/>
                <a:gd name="connsiteY104" fmla="*/ 411004 h 1152525"/>
                <a:gd name="connsiteX105" fmla="*/ 468188 w 1504950"/>
                <a:gd name="connsiteY105" fmla="*/ 418624 h 1152525"/>
                <a:gd name="connsiteX106" fmla="*/ 513908 w 1504950"/>
                <a:gd name="connsiteY106" fmla="*/ 537686 h 1152525"/>
                <a:gd name="connsiteX107" fmla="*/ 600585 w 1504950"/>
                <a:gd name="connsiteY107" fmla="*/ 638651 h 1152525"/>
                <a:gd name="connsiteX108" fmla="*/ 680595 w 1504950"/>
                <a:gd name="connsiteY108" fmla="*/ 693896 h 1152525"/>
                <a:gd name="connsiteX109" fmla="*/ 793943 w 1504950"/>
                <a:gd name="connsiteY109" fmla="*/ 722471 h 1152525"/>
                <a:gd name="connsiteX110" fmla="*/ 831090 w 1504950"/>
                <a:gd name="connsiteY110" fmla="*/ 727234 h 1152525"/>
                <a:gd name="connsiteX111" fmla="*/ 899670 w 1504950"/>
                <a:gd name="connsiteY111" fmla="*/ 731044 h 1152525"/>
                <a:gd name="connsiteX112" fmla="*/ 1002540 w 1504950"/>
                <a:gd name="connsiteY112" fmla="*/ 736759 h 1152525"/>
                <a:gd name="connsiteX113" fmla="*/ 1051118 w 1504950"/>
                <a:gd name="connsiteY113" fmla="*/ 738664 h 1152525"/>
                <a:gd name="connsiteX114" fmla="*/ 1096838 w 1504950"/>
                <a:gd name="connsiteY114" fmla="*/ 681514 h 1152525"/>
                <a:gd name="connsiteX115" fmla="*/ 1126365 w 1504950"/>
                <a:gd name="connsiteY115" fmla="*/ 639604 h 1152525"/>
                <a:gd name="connsiteX116" fmla="*/ 1199708 w 1504950"/>
                <a:gd name="connsiteY116" fmla="*/ 612934 h 1152525"/>
                <a:gd name="connsiteX117" fmla="*/ 1183515 w 1504950"/>
                <a:gd name="connsiteY117" fmla="*/ 639604 h 1152525"/>
                <a:gd name="connsiteX118" fmla="*/ 1148273 w 1504950"/>
                <a:gd name="connsiteY118" fmla="*/ 692944 h 1152525"/>
                <a:gd name="connsiteX119" fmla="*/ 1143510 w 1504950"/>
                <a:gd name="connsiteY119" fmla="*/ 708184 h 1152525"/>
                <a:gd name="connsiteX120" fmla="*/ 1135890 w 1504950"/>
                <a:gd name="connsiteY120" fmla="*/ 781526 h 1152525"/>
                <a:gd name="connsiteX121" fmla="*/ 1137795 w 1504950"/>
                <a:gd name="connsiteY121" fmla="*/ 853916 h 1152525"/>
                <a:gd name="connsiteX122" fmla="*/ 1153035 w 1504950"/>
                <a:gd name="connsiteY122" fmla="*/ 935831 h 1152525"/>
                <a:gd name="connsiteX123" fmla="*/ 1241618 w 1504950"/>
                <a:gd name="connsiteY123" fmla="*/ 954881 h 1152525"/>
                <a:gd name="connsiteX124" fmla="*/ 1278765 w 1504950"/>
                <a:gd name="connsiteY124" fmla="*/ 977741 h 1152525"/>
                <a:gd name="connsiteX125" fmla="*/ 1320675 w 1504950"/>
                <a:gd name="connsiteY125" fmla="*/ 1014889 h 1152525"/>
                <a:gd name="connsiteX126" fmla="*/ 1428308 w 1504950"/>
                <a:gd name="connsiteY126" fmla="*/ 1057751 h 1152525"/>
                <a:gd name="connsiteX127" fmla="*/ 1454978 w 1504950"/>
                <a:gd name="connsiteY127" fmla="*/ 1061561 h 1152525"/>
                <a:gd name="connsiteX128" fmla="*/ 1499745 w 1504950"/>
                <a:gd name="connsiteY128" fmla="*/ 1095851 h 1152525"/>
                <a:gd name="connsiteX129" fmla="*/ 1476885 w 1504950"/>
                <a:gd name="connsiteY129" fmla="*/ 1103471 h 1152525"/>
                <a:gd name="connsiteX130" fmla="*/ 1456883 w 1504950"/>
                <a:gd name="connsiteY130" fmla="*/ 1107281 h 1152525"/>
                <a:gd name="connsiteX131" fmla="*/ 1463550 w 1504950"/>
                <a:gd name="connsiteY131" fmla="*/ 1123474 h 1152525"/>
                <a:gd name="connsiteX132" fmla="*/ 1457835 w 1504950"/>
                <a:gd name="connsiteY132" fmla="*/ 1144429 h 1152525"/>
                <a:gd name="connsiteX133" fmla="*/ 1438785 w 1504950"/>
                <a:gd name="connsiteY133" fmla="*/ 1148239 h 1152525"/>
                <a:gd name="connsiteX134" fmla="*/ 1428308 w 1504950"/>
                <a:gd name="connsiteY134" fmla="*/ 1149191 h 1152525"/>
                <a:gd name="connsiteX135" fmla="*/ 1411163 w 1504950"/>
                <a:gd name="connsiteY135" fmla="*/ 1142524 h 1152525"/>
                <a:gd name="connsiteX136" fmla="*/ 1381635 w 1504950"/>
                <a:gd name="connsiteY136" fmla="*/ 1128236 h 1152525"/>
                <a:gd name="connsiteX137" fmla="*/ 1298768 w 1504950"/>
                <a:gd name="connsiteY137" fmla="*/ 1075849 h 1152525"/>
                <a:gd name="connsiteX138" fmla="*/ 1256858 w 1504950"/>
                <a:gd name="connsiteY138" fmla="*/ 1047274 h 1152525"/>
                <a:gd name="connsiteX139" fmla="*/ 1179705 w 1504950"/>
                <a:gd name="connsiteY139" fmla="*/ 1032986 h 1152525"/>
                <a:gd name="connsiteX140" fmla="*/ 1113030 w 1504950"/>
                <a:gd name="connsiteY140" fmla="*/ 1038701 h 1152525"/>
                <a:gd name="connsiteX141" fmla="*/ 972060 w 1504950"/>
                <a:gd name="connsiteY141" fmla="*/ 992981 h 1152525"/>
                <a:gd name="connsiteX142" fmla="*/ 840615 w 1504950"/>
                <a:gd name="connsiteY142" fmla="*/ 952024 h 1152525"/>
                <a:gd name="connsiteX143" fmla="*/ 789180 w 1504950"/>
                <a:gd name="connsiteY143" fmla="*/ 961549 h 1152525"/>
                <a:gd name="connsiteX144" fmla="*/ 772988 w 1504950"/>
                <a:gd name="connsiteY144" fmla="*/ 966311 h 1152525"/>
                <a:gd name="connsiteX145" fmla="*/ 696788 w 1504950"/>
                <a:gd name="connsiteY145" fmla="*/ 960596 h 1152525"/>
                <a:gd name="connsiteX146" fmla="*/ 572963 w 1504950"/>
                <a:gd name="connsiteY146" fmla="*/ 925354 h 1152525"/>
                <a:gd name="connsiteX147" fmla="*/ 539625 w 1504950"/>
                <a:gd name="connsiteY147" fmla="*/ 916781 h 1152525"/>
                <a:gd name="connsiteX148" fmla="*/ 519623 w 1504950"/>
                <a:gd name="connsiteY148" fmla="*/ 910114 h 1152525"/>
                <a:gd name="connsiteX149" fmla="*/ 475808 w 1504950"/>
                <a:gd name="connsiteY149" fmla="*/ 911066 h 1152525"/>
                <a:gd name="connsiteX150" fmla="*/ 364365 w 1504950"/>
                <a:gd name="connsiteY150" fmla="*/ 894874 h 1152525"/>
                <a:gd name="connsiteX151" fmla="*/ 221490 w 1504950"/>
                <a:gd name="connsiteY151" fmla="*/ 929164 h 1152525"/>
                <a:gd name="connsiteX152" fmla="*/ 176723 w 1504950"/>
                <a:gd name="connsiteY152" fmla="*/ 961549 h 1152525"/>
                <a:gd name="connsiteX153" fmla="*/ 153863 w 1504950"/>
                <a:gd name="connsiteY153" fmla="*/ 984409 h 1152525"/>
                <a:gd name="connsiteX154" fmla="*/ 102428 w 1504950"/>
                <a:gd name="connsiteY154" fmla="*/ 1012984 h 1152525"/>
                <a:gd name="connsiteX155" fmla="*/ 69090 w 1504950"/>
                <a:gd name="connsiteY155" fmla="*/ 1019651 h 1152525"/>
                <a:gd name="connsiteX156" fmla="*/ 85283 w 1504950"/>
                <a:gd name="connsiteY156" fmla="*/ 995839 h 1152525"/>
                <a:gd name="connsiteX157" fmla="*/ 111000 w 1504950"/>
                <a:gd name="connsiteY157" fmla="*/ 967264 h 1152525"/>
                <a:gd name="connsiteX158" fmla="*/ 132908 w 1504950"/>
                <a:gd name="connsiteY158" fmla="*/ 945356 h 1152525"/>
                <a:gd name="connsiteX159" fmla="*/ 172913 w 1504950"/>
                <a:gd name="connsiteY159" fmla="*/ 912019 h 1152525"/>
                <a:gd name="connsiteX160" fmla="*/ 198630 w 1504950"/>
                <a:gd name="connsiteY160" fmla="*/ 892969 h 1152525"/>
                <a:gd name="connsiteX161" fmla="*/ 144338 w 1504950"/>
                <a:gd name="connsiteY161" fmla="*/ 908209 h 1152525"/>
                <a:gd name="connsiteX162" fmla="*/ 30990 w 1504950"/>
                <a:gd name="connsiteY162" fmla="*/ 932021 h 1152525"/>
                <a:gd name="connsiteX163" fmla="*/ 7178 w 1504950"/>
                <a:gd name="connsiteY163" fmla="*/ 924401 h 1152525"/>
                <a:gd name="connsiteX164" fmla="*/ 123383 w 1504950"/>
                <a:gd name="connsiteY164" fmla="*/ 878681 h 1152525"/>
                <a:gd name="connsiteX165" fmla="*/ 245303 w 1504950"/>
                <a:gd name="connsiteY165" fmla="*/ 839629 h 1152525"/>
                <a:gd name="connsiteX166" fmla="*/ 362460 w 1504950"/>
                <a:gd name="connsiteY166" fmla="*/ 826294 h 1152525"/>
                <a:gd name="connsiteX167" fmla="*/ 405323 w 1504950"/>
                <a:gd name="connsiteY167" fmla="*/ 820579 h 1152525"/>
                <a:gd name="connsiteX168" fmla="*/ 401513 w 1504950"/>
                <a:gd name="connsiteY168" fmla="*/ 768191 h 1152525"/>
                <a:gd name="connsiteX169" fmla="*/ 381510 w 1504950"/>
                <a:gd name="connsiteY169" fmla="*/ 731044 h 1152525"/>
                <a:gd name="connsiteX170" fmla="*/ 361508 w 1504950"/>
                <a:gd name="connsiteY170" fmla="*/ 704374 h 1152525"/>
                <a:gd name="connsiteX171" fmla="*/ 350078 w 1504950"/>
                <a:gd name="connsiteY171" fmla="*/ 612934 h 1152525"/>
                <a:gd name="connsiteX172" fmla="*/ 354840 w 1504950"/>
                <a:gd name="connsiteY172" fmla="*/ 546259 h 1152525"/>
                <a:gd name="connsiteX173" fmla="*/ 335790 w 1504950"/>
                <a:gd name="connsiteY173" fmla="*/ 522446 h 1152525"/>
                <a:gd name="connsiteX174" fmla="*/ 249113 w 1504950"/>
                <a:gd name="connsiteY174" fmla="*/ 499586 h 1152525"/>
                <a:gd name="connsiteX175" fmla="*/ 232920 w 1504950"/>
                <a:gd name="connsiteY175" fmla="*/ 476726 h 1152525"/>
                <a:gd name="connsiteX176" fmla="*/ 274830 w 1504950"/>
                <a:gd name="connsiteY176" fmla="*/ 442436 h 1152525"/>
                <a:gd name="connsiteX177" fmla="*/ 356745 w 1504950"/>
                <a:gd name="connsiteY177" fmla="*/ 417671 h 1152525"/>
                <a:gd name="connsiteX178" fmla="*/ 345315 w 1504950"/>
                <a:gd name="connsiteY178" fmla="*/ 413861 h 1152525"/>
                <a:gd name="connsiteX179" fmla="*/ 295785 w 1504950"/>
                <a:gd name="connsiteY179" fmla="*/ 405289 h 1152525"/>
                <a:gd name="connsiteX180" fmla="*/ 267210 w 1504950"/>
                <a:gd name="connsiteY180" fmla="*/ 400526 h 1152525"/>
                <a:gd name="connsiteX181" fmla="*/ 244350 w 1504950"/>
                <a:gd name="connsiteY181" fmla="*/ 393859 h 1152525"/>
                <a:gd name="connsiteX182" fmla="*/ 230063 w 1504950"/>
                <a:gd name="connsiteY182" fmla="*/ 386239 h 1152525"/>
                <a:gd name="connsiteX183" fmla="*/ 227205 w 1504950"/>
                <a:gd name="connsiteY183" fmla="*/ 375761 h 1152525"/>
                <a:gd name="connsiteX184" fmla="*/ 235778 w 1504950"/>
                <a:gd name="connsiteY184" fmla="*/ 369094 h 1152525"/>
                <a:gd name="connsiteX185" fmla="*/ 251018 w 1504950"/>
                <a:gd name="connsiteY185" fmla="*/ 370999 h 1152525"/>
                <a:gd name="connsiteX186" fmla="*/ 246255 w 1504950"/>
                <a:gd name="connsiteY186" fmla="*/ 361474 h 1152525"/>
                <a:gd name="connsiteX187" fmla="*/ 242445 w 1504950"/>
                <a:gd name="connsiteY187" fmla="*/ 350996 h 1152525"/>
                <a:gd name="connsiteX188" fmla="*/ 240540 w 1504950"/>
                <a:gd name="connsiteY188" fmla="*/ 340519 h 1152525"/>
                <a:gd name="connsiteX189" fmla="*/ 236730 w 1504950"/>
                <a:gd name="connsiteY189" fmla="*/ 298609 h 1152525"/>
                <a:gd name="connsiteX190" fmla="*/ 229110 w 1504950"/>
                <a:gd name="connsiteY190" fmla="*/ 288131 h 1152525"/>
                <a:gd name="connsiteX191" fmla="*/ 225300 w 1504950"/>
                <a:gd name="connsiteY191" fmla="*/ 278606 h 1152525"/>
                <a:gd name="connsiteX192" fmla="*/ 231015 w 1504950"/>
                <a:gd name="connsiteY192" fmla="*/ 270034 h 1152525"/>
                <a:gd name="connsiteX193" fmla="*/ 241493 w 1504950"/>
                <a:gd name="connsiteY193" fmla="*/ 271939 h 1152525"/>
                <a:gd name="connsiteX194" fmla="*/ 253875 w 1504950"/>
                <a:gd name="connsiteY194" fmla="*/ 280511 h 1152525"/>
                <a:gd name="connsiteX195" fmla="*/ 268163 w 1504950"/>
                <a:gd name="connsiteY195" fmla="*/ 288131 h 1152525"/>
                <a:gd name="connsiteX196" fmla="*/ 279593 w 1504950"/>
                <a:gd name="connsiteY196" fmla="*/ 290989 h 1152525"/>
                <a:gd name="connsiteX197" fmla="*/ 274830 w 1504950"/>
                <a:gd name="connsiteY197" fmla="*/ 284321 h 1152525"/>
                <a:gd name="connsiteX198" fmla="*/ 271020 w 1504950"/>
                <a:gd name="connsiteY198" fmla="*/ 273844 h 1152525"/>
                <a:gd name="connsiteX199" fmla="*/ 266258 w 1504950"/>
                <a:gd name="connsiteY199" fmla="*/ 259556 h 1152525"/>
                <a:gd name="connsiteX200" fmla="*/ 264353 w 1504950"/>
                <a:gd name="connsiteY200" fmla="*/ 252889 h 1152525"/>
                <a:gd name="connsiteX201" fmla="*/ 269115 w 1504950"/>
                <a:gd name="connsiteY201" fmla="*/ 244316 h 1152525"/>
                <a:gd name="connsiteX202" fmla="*/ 277688 w 1504950"/>
                <a:gd name="connsiteY202" fmla="*/ 245269 h 1152525"/>
                <a:gd name="connsiteX203" fmla="*/ 286260 w 1504950"/>
                <a:gd name="connsiteY203" fmla="*/ 253841 h 1152525"/>
                <a:gd name="connsiteX204" fmla="*/ 295785 w 1504950"/>
                <a:gd name="connsiteY204" fmla="*/ 269081 h 1152525"/>
                <a:gd name="connsiteX205" fmla="*/ 307215 w 1504950"/>
                <a:gd name="connsiteY205" fmla="*/ 284321 h 1152525"/>
                <a:gd name="connsiteX206" fmla="*/ 328170 w 1504950"/>
                <a:gd name="connsiteY206" fmla="*/ 305276 h 1152525"/>
                <a:gd name="connsiteX207" fmla="*/ 349125 w 1504950"/>
                <a:gd name="connsiteY207" fmla="*/ 318611 h 1152525"/>
                <a:gd name="connsiteX208" fmla="*/ 351983 w 1504950"/>
                <a:gd name="connsiteY208" fmla="*/ 319564 h 1152525"/>
                <a:gd name="connsiteX209" fmla="*/ 362460 w 1504950"/>
                <a:gd name="connsiteY209" fmla="*/ 316706 h 1152525"/>
                <a:gd name="connsiteX210" fmla="*/ 364365 w 1504950"/>
                <a:gd name="connsiteY210" fmla="*/ 313849 h 1152525"/>
                <a:gd name="connsiteX211" fmla="*/ 364365 w 1504950"/>
                <a:gd name="connsiteY211" fmla="*/ 309086 h 1152525"/>
                <a:gd name="connsiteX212" fmla="*/ 365318 w 1504950"/>
                <a:gd name="connsiteY212" fmla="*/ 292894 h 1152525"/>
                <a:gd name="connsiteX213" fmla="*/ 372938 w 1504950"/>
                <a:gd name="connsiteY213" fmla="*/ 276701 h 1152525"/>
                <a:gd name="connsiteX214" fmla="*/ 385320 w 1504950"/>
                <a:gd name="connsiteY214" fmla="*/ 276701 h 1152525"/>
                <a:gd name="connsiteX215" fmla="*/ 388178 w 1504950"/>
                <a:gd name="connsiteY215" fmla="*/ 285274 h 1152525"/>
                <a:gd name="connsiteX216" fmla="*/ 387225 w 1504950"/>
                <a:gd name="connsiteY216" fmla="*/ 334804 h 1152525"/>
                <a:gd name="connsiteX217" fmla="*/ 446280 w 1504950"/>
                <a:gd name="connsiteY217" fmla="*/ 355759 h 1152525"/>
                <a:gd name="connsiteX218" fmla="*/ 455805 w 1504950"/>
                <a:gd name="connsiteY218" fmla="*/ 350996 h 1152525"/>
                <a:gd name="connsiteX219" fmla="*/ 470093 w 1504950"/>
                <a:gd name="connsiteY219" fmla="*/ 339566 h 1152525"/>
                <a:gd name="connsiteX220" fmla="*/ 501525 w 1504950"/>
                <a:gd name="connsiteY220" fmla="*/ 309086 h 1152525"/>
                <a:gd name="connsiteX221" fmla="*/ 516765 w 1504950"/>
                <a:gd name="connsiteY221" fmla="*/ 283369 h 1152525"/>
                <a:gd name="connsiteX222" fmla="*/ 517718 w 1504950"/>
                <a:gd name="connsiteY222" fmla="*/ 281464 h 1152525"/>
                <a:gd name="connsiteX223" fmla="*/ 522480 w 1504950"/>
                <a:gd name="connsiteY223" fmla="*/ 262414 h 1152525"/>
                <a:gd name="connsiteX224" fmla="*/ 518670 w 1504950"/>
                <a:gd name="connsiteY224" fmla="*/ 243364 h 1152525"/>
                <a:gd name="connsiteX225" fmla="*/ 511050 w 1504950"/>
                <a:gd name="connsiteY225" fmla="*/ 229076 h 1152525"/>
                <a:gd name="connsiteX226" fmla="*/ 496763 w 1504950"/>
                <a:gd name="connsiteY226" fmla="*/ 210979 h 1152525"/>
                <a:gd name="connsiteX227" fmla="*/ 476760 w 1504950"/>
                <a:gd name="connsiteY227" fmla="*/ 198596 h 1152525"/>
                <a:gd name="connsiteX228" fmla="*/ 457710 w 1504950"/>
                <a:gd name="connsiteY228" fmla="*/ 190024 h 1152525"/>
                <a:gd name="connsiteX229" fmla="*/ 448185 w 1504950"/>
                <a:gd name="connsiteY229" fmla="*/ 186214 h 1152525"/>
                <a:gd name="connsiteX230" fmla="*/ 433898 w 1504950"/>
                <a:gd name="connsiteY230" fmla="*/ 181451 h 1152525"/>
                <a:gd name="connsiteX231" fmla="*/ 411038 w 1504950"/>
                <a:gd name="connsiteY231" fmla="*/ 174784 h 1152525"/>
                <a:gd name="connsiteX232" fmla="*/ 400560 w 1504950"/>
                <a:gd name="connsiteY232" fmla="*/ 171926 h 1152525"/>
                <a:gd name="connsiteX233" fmla="*/ 387225 w 1504950"/>
                <a:gd name="connsiteY233" fmla="*/ 163354 h 1152525"/>
                <a:gd name="connsiteX234" fmla="*/ 385320 w 1504950"/>
                <a:gd name="connsiteY234" fmla="*/ 153829 h 1152525"/>
                <a:gd name="connsiteX235" fmla="*/ 395798 w 1504950"/>
                <a:gd name="connsiteY235" fmla="*/ 145256 h 1152525"/>
                <a:gd name="connsiteX236" fmla="*/ 411038 w 1504950"/>
                <a:gd name="connsiteY236" fmla="*/ 144304 h 1152525"/>
                <a:gd name="connsiteX237" fmla="*/ 428183 w 1504950"/>
                <a:gd name="connsiteY237" fmla="*/ 148114 h 1152525"/>
                <a:gd name="connsiteX238" fmla="*/ 467235 w 1504950"/>
                <a:gd name="connsiteY238" fmla="*/ 131921 h 1152525"/>
                <a:gd name="connsiteX239" fmla="*/ 464378 w 1504950"/>
                <a:gd name="connsiteY239" fmla="*/ 123349 h 1152525"/>
                <a:gd name="connsiteX240" fmla="*/ 459615 w 1504950"/>
                <a:gd name="connsiteY240" fmla="*/ 93821 h 1152525"/>
                <a:gd name="connsiteX241" fmla="*/ 465330 w 1504950"/>
                <a:gd name="connsiteY241" fmla="*/ 85249 h 1152525"/>
                <a:gd name="connsiteX242" fmla="*/ 473903 w 1504950"/>
                <a:gd name="connsiteY242" fmla="*/ 85249 h 1152525"/>
                <a:gd name="connsiteX243" fmla="*/ 480570 w 1504950"/>
                <a:gd name="connsiteY243" fmla="*/ 90964 h 1152525"/>
                <a:gd name="connsiteX244" fmla="*/ 484380 w 1504950"/>
                <a:gd name="connsiteY244" fmla="*/ 101441 h 1152525"/>
                <a:gd name="connsiteX245" fmla="*/ 490095 w 1504950"/>
                <a:gd name="connsiteY245" fmla="*/ 114776 h 1152525"/>
                <a:gd name="connsiteX246" fmla="*/ 496763 w 1504950"/>
                <a:gd name="connsiteY246" fmla="*/ 126206 h 1152525"/>
                <a:gd name="connsiteX247" fmla="*/ 501525 w 1504950"/>
                <a:gd name="connsiteY247" fmla="*/ 132874 h 1152525"/>
                <a:gd name="connsiteX248" fmla="*/ 505335 w 1504950"/>
                <a:gd name="connsiteY248" fmla="*/ 132874 h 1152525"/>
                <a:gd name="connsiteX249" fmla="*/ 512003 w 1504950"/>
                <a:gd name="connsiteY249" fmla="*/ 133826 h 1152525"/>
                <a:gd name="connsiteX250" fmla="*/ 530100 w 1504950"/>
                <a:gd name="connsiteY250" fmla="*/ 138589 h 1152525"/>
                <a:gd name="connsiteX251" fmla="*/ 548198 w 1504950"/>
                <a:gd name="connsiteY251" fmla="*/ 144304 h 1152525"/>
                <a:gd name="connsiteX252" fmla="*/ 570105 w 1504950"/>
                <a:gd name="connsiteY252" fmla="*/ 150019 h 1152525"/>
                <a:gd name="connsiteX253" fmla="*/ 591060 w 1504950"/>
                <a:gd name="connsiteY253" fmla="*/ 151924 h 1152525"/>
                <a:gd name="connsiteX254" fmla="*/ 594870 w 1504950"/>
                <a:gd name="connsiteY254" fmla="*/ 148114 h 1152525"/>
                <a:gd name="connsiteX255" fmla="*/ 598680 w 1504950"/>
                <a:gd name="connsiteY255" fmla="*/ 141446 h 1152525"/>
                <a:gd name="connsiteX256" fmla="*/ 599633 w 1504950"/>
                <a:gd name="connsiteY256" fmla="*/ 140494 h 1152525"/>
                <a:gd name="connsiteX257" fmla="*/ 601538 w 1504950"/>
                <a:gd name="connsiteY257" fmla="*/ 132874 h 1152525"/>
                <a:gd name="connsiteX258" fmla="*/ 602490 w 1504950"/>
                <a:gd name="connsiteY258" fmla="*/ 124301 h 1152525"/>
                <a:gd name="connsiteX259" fmla="*/ 601538 w 1504950"/>
                <a:gd name="connsiteY259" fmla="*/ 117634 h 1152525"/>
                <a:gd name="connsiteX260" fmla="*/ 599633 w 1504950"/>
                <a:gd name="connsiteY260" fmla="*/ 114776 h 1152525"/>
                <a:gd name="connsiteX261" fmla="*/ 595823 w 1504950"/>
                <a:gd name="connsiteY261" fmla="*/ 110966 h 1152525"/>
                <a:gd name="connsiteX262" fmla="*/ 591060 w 1504950"/>
                <a:gd name="connsiteY262" fmla="*/ 105251 h 1152525"/>
                <a:gd name="connsiteX263" fmla="*/ 585345 w 1504950"/>
                <a:gd name="connsiteY263" fmla="*/ 100489 h 1152525"/>
                <a:gd name="connsiteX264" fmla="*/ 575820 w 1504950"/>
                <a:gd name="connsiteY264" fmla="*/ 92869 h 1152525"/>
                <a:gd name="connsiteX265" fmla="*/ 568200 w 1504950"/>
                <a:gd name="connsiteY265" fmla="*/ 87154 h 1152525"/>
                <a:gd name="connsiteX266" fmla="*/ 558675 w 1504950"/>
                <a:gd name="connsiteY266" fmla="*/ 76676 h 1152525"/>
                <a:gd name="connsiteX267" fmla="*/ 554865 w 1504950"/>
                <a:gd name="connsiteY267" fmla="*/ 70009 h 1152525"/>
                <a:gd name="connsiteX268" fmla="*/ 555818 w 1504950"/>
                <a:gd name="connsiteY268" fmla="*/ 61436 h 1152525"/>
                <a:gd name="connsiteX269" fmla="*/ 571058 w 1504950"/>
                <a:gd name="connsiteY269" fmla="*/ 57626 h 1152525"/>
                <a:gd name="connsiteX270" fmla="*/ 602490 w 1504950"/>
                <a:gd name="connsiteY270" fmla="*/ 80486 h 1152525"/>
                <a:gd name="connsiteX271" fmla="*/ 605348 w 1504950"/>
                <a:gd name="connsiteY271" fmla="*/ 82391 h 1152525"/>
                <a:gd name="connsiteX272" fmla="*/ 607253 w 1504950"/>
                <a:gd name="connsiteY272" fmla="*/ 82391 h 1152525"/>
                <a:gd name="connsiteX273" fmla="*/ 619635 w 1504950"/>
                <a:gd name="connsiteY273" fmla="*/ 75724 h 1152525"/>
                <a:gd name="connsiteX274" fmla="*/ 623445 w 1504950"/>
                <a:gd name="connsiteY274" fmla="*/ 68104 h 1152525"/>
                <a:gd name="connsiteX275" fmla="*/ 623445 w 1504950"/>
                <a:gd name="connsiteY275" fmla="*/ 67151 h 1152525"/>
                <a:gd name="connsiteX276" fmla="*/ 624398 w 1504950"/>
                <a:gd name="connsiteY276" fmla="*/ 58579 h 1152525"/>
                <a:gd name="connsiteX277" fmla="*/ 621540 w 1504950"/>
                <a:gd name="connsiteY277" fmla="*/ 51911 h 1152525"/>
                <a:gd name="connsiteX278" fmla="*/ 614873 w 1504950"/>
                <a:gd name="connsiteY278" fmla="*/ 43339 h 1152525"/>
                <a:gd name="connsiteX279" fmla="*/ 604395 w 1504950"/>
                <a:gd name="connsiteY279" fmla="*/ 27146 h 1152525"/>
                <a:gd name="connsiteX280" fmla="*/ 604395 w 1504950"/>
                <a:gd name="connsiteY280" fmla="*/ 20479 h 1152525"/>
                <a:gd name="connsiteX281" fmla="*/ 609158 w 1504950"/>
                <a:gd name="connsiteY281" fmla="*/ 15716 h 1152525"/>
                <a:gd name="connsiteX282" fmla="*/ 614873 w 1504950"/>
                <a:gd name="connsiteY282" fmla="*/ 7144 h 1152525"/>
                <a:gd name="connsiteX283" fmla="*/ 614873 w 1504950"/>
                <a:gd name="connsiteY283" fmla="*/ 7144 h 1152525"/>
                <a:gd name="connsiteX284" fmla="*/ 614873 w 1504950"/>
                <a:gd name="connsiteY284" fmla="*/ 7144 h 1152525"/>
                <a:gd name="connsiteX285" fmla="*/ 496763 w 1504950"/>
                <a:gd name="connsiteY285" fmla="*/ 160496 h 1152525"/>
                <a:gd name="connsiteX286" fmla="*/ 492000 w 1504950"/>
                <a:gd name="connsiteY286" fmla="*/ 162401 h 1152525"/>
                <a:gd name="connsiteX287" fmla="*/ 492000 w 1504950"/>
                <a:gd name="connsiteY287" fmla="*/ 166211 h 1152525"/>
                <a:gd name="connsiteX288" fmla="*/ 506288 w 1504950"/>
                <a:gd name="connsiteY288" fmla="*/ 178594 h 1152525"/>
                <a:gd name="connsiteX289" fmla="*/ 520575 w 1504950"/>
                <a:gd name="connsiteY289" fmla="*/ 187166 h 1152525"/>
                <a:gd name="connsiteX290" fmla="*/ 525338 w 1504950"/>
                <a:gd name="connsiteY290" fmla="*/ 188119 h 1152525"/>
                <a:gd name="connsiteX291" fmla="*/ 542483 w 1504950"/>
                <a:gd name="connsiteY291" fmla="*/ 189071 h 1152525"/>
                <a:gd name="connsiteX292" fmla="*/ 547245 w 1504950"/>
                <a:gd name="connsiteY292" fmla="*/ 189071 h 1152525"/>
                <a:gd name="connsiteX293" fmla="*/ 547245 w 1504950"/>
                <a:gd name="connsiteY293" fmla="*/ 190024 h 1152525"/>
                <a:gd name="connsiteX294" fmla="*/ 554865 w 1504950"/>
                <a:gd name="connsiteY294" fmla="*/ 195739 h 1152525"/>
                <a:gd name="connsiteX295" fmla="*/ 555818 w 1504950"/>
                <a:gd name="connsiteY295" fmla="*/ 198596 h 1152525"/>
                <a:gd name="connsiteX296" fmla="*/ 553913 w 1504950"/>
                <a:gd name="connsiteY296" fmla="*/ 203359 h 1152525"/>
                <a:gd name="connsiteX297" fmla="*/ 553913 w 1504950"/>
                <a:gd name="connsiteY297" fmla="*/ 204311 h 1152525"/>
                <a:gd name="connsiteX298" fmla="*/ 550103 w 1504950"/>
                <a:gd name="connsiteY298" fmla="*/ 211931 h 1152525"/>
                <a:gd name="connsiteX299" fmla="*/ 548198 w 1504950"/>
                <a:gd name="connsiteY299" fmla="*/ 217646 h 1152525"/>
                <a:gd name="connsiteX300" fmla="*/ 548198 w 1504950"/>
                <a:gd name="connsiteY300" fmla="*/ 221456 h 1152525"/>
                <a:gd name="connsiteX301" fmla="*/ 551055 w 1504950"/>
                <a:gd name="connsiteY301" fmla="*/ 230981 h 1152525"/>
                <a:gd name="connsiteX302" fmla="*/ 552960 w 1504950"/>
                <a:gd name="connsiteY302" fmla="*/ 258604 h 1152525"/>
                <a:gd name="connsiteX303" fmla="*/ 552960 w 1504950"/>
                <a:gd name="connsiteY303" fmla="*/ 264319 h 1152525"/>
                <a:gd name="connsiteX304" fmla="*/ 570105 w 1504950"/>
                <a:gd name="connsiteY304" fmla="*/ 258604 h 1152525"/>
                <a:gd name="connsiteX305" fmla="*/ 579630 w 1504950"/>
                <a:gd name="connsiteY305" fmla="*/ 253841 h 1152525"/>
                <a:gd name="connsiteX306" fmla="*/ 587250 w 1504950"/>
                <a:gd name="connsiteY306" fmla="*/ 253841 h 1152525"/>
                <a:gd name="connsiteX307" fmla="*/ 592965 w 1504950"/>
                <a:gd name="connsiteY307" fmla="*/ 263366 h 1152525"/>
                <a:gd name="connsiteX308" fmla="*/ 592013 w 1504950"/>
                <a:gd name="connsiteY308" fmla="*/ 269081 h 1152525"/>
                <a:gd name="connsiteX309" fmla="*/ 590108 w 1504950"/>
                <a:gd name="connsiteY309" fmla="*/ 271939 h 1152525"/>
                <a:gd name="connsiteX310" fmla="*/ 583440 w 1504950"/>
                <a:gd name="connsiteY310" fmla="*/ 278606 h 1152525"/>
                <a:gd name="connsiteX311" fmla="*/ 566295 w 1504950"/>
                <a:gd name="connsiteY311" fmla="*/ 290036 h 1152525"/>
                <a:gd name="connsiteX312" fmla="*/ 549150 w 1504950"/>
                <a:gd name="connsiteY312" fmla="*/ 302419 h 1152525"/>
                <a:gd name="connsiteX313" fmla="*/ 520575 w 1504950"/>
                <a:gd name="connsiteY313" fmla="*/ 328136 h 1152525"/>
                <a:gd name="connsiteX314" fmla="*/ 502478 w 1504950"/>
                <a:gd name="connsiteY314" fmla="*/ 346234 h 1152525"/>
                <a:gd name="connsiteX315" fmla="*/ 494858 w 1504950"/>
                <a:gd name="connsiteY315" fmla="*/ 353854 h 1152525"/>
                <a:gd name="connsiteX316" fmla="*/ 495810 w 1504950"/>
                <a:gd name="connsiteY316" fmla="*/ 353854 h 1152525"/>
                <a:gd name="connsiteX317" fmla="*/ 562485 w 1504950"/>
                <a:gd name="connsiteY317" fmla="*/ 337661 h 1152525"/>
                <a:gd name="connsiteX318" fmla="*/ 585345 w 1504950"/>
                <a:gd name="connsiteY318" fmla="*/ 327184 h 1152525"/>
                <a:gd name="connsiteX319" fmla="*/ 610110 w 1504950"/>
                <a:gd name="connsiteY319" fmla="*/ 308134 h 1152525"/>
                <a:gd name="connsiteX320" fmla="*/ 624398 w 1504950"/>
                <a:gd name="connsiteY320" fmla="*/ 289084 h 1152525"/>
                <a:gd name="connsiteX321" fmla="*/ 628208 w 1504950"/>
                <a:gd name="connsiteY321" fmla="*/ 282416 h 1152525"/>
                <a:gd name="connsiteX322" fmla="*/ 632970 w 1504950"/>
                <a:gd name="connsiteY322" fmla="*/ 257651 h 1152525"/>
                <a:gd name="connsiteX323" fmla="*/ 618683 w 1504950"/>
                <a:gd name="connsiteY323" fmla="*/ 212884 h 1152525"/>
                <a:gd name="connsiteX324" fmla="*/ 595823 w 1504950"/>
                <a:gd name="connsiteY324" fmla="*/ 190976 h 1152525"/>
                <a:gd name="connsiteX325" fmla="*/ 565343 w 1504950"/>
                <a:gd name="connsiteY325" fmla="*/ 175736 h 1152525"/>
                <a:gd name="connsiteX326" fmla="*/ 555818 w 1504950"/>
                <a:gd name="connsiteY326" fmla="*/ 171926 h 1152525"/>
                <a:gd name="connsiteX327" fmla="*/ 528195 w 1504950"/>
                <a:gd name="connsiteY327" fmla="*/ 163354 h 1152525"/>
                <a:gd name="connsiteX328" fmla="*/ 523433 w 1504950"/>
                <a:gd name="connsiteY328" fmla="*/ 162401 h 1152525"/>
                <a:gd name="connsiteX329" fmla="*/ 518670 w 1504950"/>
                <a:gd name="connsiteY329" fmla="*/ 161449 h 1152525"/>
                <a:gd name="connsiteX330" fmla="*/ 514860 w 1504950"/>
                <a:gd name="connsiteY330" fmla="*/ 161449 h 1152525"/>
                <a:gd name="connsiteX331" fmla="*/ 502478 w 1504950"/>
                <a:gd name="connsiteY331" fmla="*/ 159544 h 1152525"/>
                <a:gd name="connsiteX332" fmla="*/ 496763 w 1504950"/>
                <a:gd name="connsiteY332" fmla="*/ 160496 h 1152525"/>
                <a:gd name="connsiteX333" fmla="*/ 496763 w 1504950"/>
                <a:gd name="connsiteY333" fmla="*/ 160496 h 1152525"/>
                <a:gd name="connsiteX334" fmla="*/ 273878 w 1504950"/>
                <a:gd name="connsiteY334" fmla="*/ 309086 h 1152525"/>
                <a:gd name="connsiteX335" fmla="*/ 272925 w 1504950"/>
                <a:gd name="connsiteY335" fmla="*/ 336709 h 1152525"/>
                <a:gd name="connsiteX336" fmla="*/ 289118 w 1504950"/>
                <a:gd name="connsiteY336" fmla="*/ 367189 h 1152525"/>
                <a:gd name="connsiteX337" fmla="*/ 296738 w 1504950"/>
                <a:gd name="connsiteY337" fmla="*/ 373856 h 1152525"/>
                <a:gd name="connsiteX338" fmla="*/ 303405 w 1504950"/>
                <a:gd name="connsiteY338" fmla="*/ 376714 h 1152525"/>
                <a:gd name="connsiteX339" fmla="*/ 307215 w 1504950"/>
                <a:gd name="connsiteY339" fmla="*/ 378619 h 1152525"/>
                <a:gd name="connsiteX340" fmla="*/ 309120 w 1504950"/>
                <a:gd name="connsiteY340" fmla="*/ 379571 h 1152525"/>
                <a:gd name="connsiteX341" fmla="*/ 312930 w 1504950"/>
                <a:gd name="connsiteY341" fmla="*/ 379571 h 1152525"/>
                <a:gd name="connsiteX342" fmla="*/ 311025 w 1504950"/>
                <a:gd name="connsiteY342" fmla="*/ 369094 h 1152525"/>
                <a:gd name="connsiteX343" fmla="*/ 306263 w 1504950"/>
                <a:gd name="connsiteY343" fmla="*/ 353854 h 1152525"/>
                <a:gd name="connsiteX344" fmla="*/ 306263 w 1504950"/>
                <a:gd name="connsiteY344" fmla="*/ 350044 h 1152525"/>
                <a:gd name="connsiteX345" fmla="*/ 311025 w 1504950"/>
                <a:gd name="connsiteY345" fmla="*/ 346234 h 1152525"/>
                <a:gd name="connsiteX346" fmla="*/ 321503 w 1504950"/>
                <a:gd name="connsiteY346" fmla="*/ 346234 h 1152525"/>
                <a:gd name="connsiteX347" fmla="*/ 324360 w 1504950"/>
                <a:gd name="connsiteY347" fmla="*/ 347186 h 1152525"/>
                <a:gd name="connsiteX348" fmla="*/ 335790 w 1504950"/>
                <a:gd name="connsiteY348" fmla="*/ 355759 h 1152525"/>
                <a:gd name="connsiteX349" fmla="*/ 346268 w 1504950"/>
                <a:gd name="connsiteY349" fmla="*/ 367189 h 1152525"/>
                <a:gd name="connsiteX350" fmla="*/ 353888 w 1504950"/>
                <a:gd name="connsiteY350" fmla="*/ 378619 h 1152525"/>
                <a:gd name="connsiteX351" fmla="*/ 356745 w 1504950"/>
                <a:gd name="connsiteY351" fmla="*/ 382429 h 1152525"/>
                <a:gd name="connsiteX352" fmla="*/ 398655 w 1504950"/>
                <a:gd name="connsiteY352" fmla="*/ 396716 h 1152525"/>
                <a:gd name="connsiteX353" fmla="*/ 409133 w 1504950"/>
                <a:gd name="connsiteY353" fmla="*/ 398621 h 1152525"/>
                <a:gd name="connsiteX354" fmla="*/ 415800 w 1504950"/>
                <a:gd name="connsiteY354" fmla="*/ 399574 h 1152525"/>
                <a:gd name="connsiteX355" fmla="*/ 414848 w 1504950"/>
                <a:gd name="connsiteY355" fmla="*/ 390049 h 1152525"/>
                <a:gd name="connsiteX356" fmla="*/ 410085 w 1504950"/>
                <a:gd name="connsiteY356" fmla="*/ 378619 h 1152525"/>
                <a:gd name="connsiteX357" fmla="*/ 398655 w 1504950"/>
                <a:gd name="connsiteY357" fmla="*/ 366236 h 1152525"/>
                <a:gd name="connsiteX358" fmla="*/ 380558 w 1504950"/>
                <a:gd name="connsiteY358" fmla="*/ 353854 h 1152525"/>
                <a:gd name="connsiteX359" fmla="*/ 343410 w 1504950"/>
                <a:gd name="connsiteY359" fmla="*/ 334804 h 1152525"/>
                <a:gd name="connsiteX360" fmla="*/ 335790 w 1504950"/>
                <a:gd name="connsiteY360" fmla="*/ 331946 h 1152525"/>
                <a:gd name="connsiteX361" fmla="*/ 330075 w 1504950"/>
                <a:gd name="connsiteY361" fmla="*/ 329089 h 1152525"/>
                <a:gd name="connsiteX362" fmla="*/ 317693 w 1504950"/>
                <a:gd name="connsiteY362" fmla="*/ 324326 h 1152525"/>
                <a:gd name="connsiteX363" fmla="*/ 289118 w 1504950"/>
                <a:gd name="connsiteY363" fmla="*/ 313849 h 1152525"/>
                <a:gd name="connsiteX364" fmla="*/ 273878 w 1504950"/>
                <a:gd name="connsiteY364" fmla="*/ 309086 h 1152525"/>
                <a:gd name="connsiteX365" fmla="*/ 273878 w 1504950"/>
                <a:gd name="connsiteY365" fmla="*/ 309086 h 1152525"/>
                <a:gd name="connsiteX366" fmla="*/ 273878 w 1504950"/>
                <a:gd name="connsiteY366" fmla="*/ 309086 h 1152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</a:cxnLst>
              <a:rect l="l" t="t" r="r" b="b"/>
              <a:pathLst>
                <a:path w="1504950" h="1152525">
                  <a:moveTo>
                    <a:pt x="614873" y="7144"/>
                  </a:moveTo>
                  <a:cubicBezTo>
                    <a:pt x="617730" y="7144"/>
                    <a:pt x="619635" y="7144"/>
                    <a:pt x="621540" y="8096"/>
                  </a:cubicBezTo>
                  <a:cubicBezTo>
                    <a:pt x="623445" y="9049"/>
                    <a:pt x="624398" y="10001"/>
                    <a:pt x="626303" y="10954"/>
                  </a:cubicBezTo>
                  <a:cubicBezTo>
                    <a:pt x="628208" y="12859"/>
                    <a:pt x="630113" y="14764"/>
                    <a:pt x="631065" y="16669"/>
                  </a:cubicBezTo>
                  <a:cubicBezTo>
                    <a:pt x="633923" y="21431"/>
                    <a:pt x="638685" y="24289"/>
                    <a:pt x="643448" y="27146"/>
                  </a:cubicBezTo>
                  <a:lnTo>
                    <a:pt x="645353" y="26194"/>
                  </a:lnTo>
                  <a:lnTo>
                    <a:pt x="646305" y="25241"/>
                  </a:lnTo>
                  <a:cubicBezTo>
                    <a:pt x="647258" y="24289"/>
                    <a:pt x="648210" y="22384"/>
                    <a:pt x="649163" y="21431"/>
                  </a:cubicBezTo>
                  <a:cubicBezTo>
                    <a:pt x="652973" y="16669"/>
                    <a:pt x="656783" y="12859"/>
                    <a:pt x="662498" y="10954"/>
                  </a:cubicBezTo>
                  <a:cubicBezTo>
                    <a:pt x="664403" y="10001"/>
                    <a:pt x="667260" y="10001"/>
                    <a:pt x="670118" y="10954"/>
                  </a:cubicBezTo>
                  <a:cubicBezTo>
                    <a:pt x="671070" y="10954"/>
                    <a:pt x="671070" y="10954"/>
                    <a:pt x="672023" y="10954"/>
                  </a:cubicBezTo>
                  <a:cubicBezTo>
                    <a:pt x="674880" y="11906"/>
                    <a:pt x="676785" y="13811"/>
                    <a:pt x="677738" y="15716"/>
                  </a:cubicBezTo>
                  <a:cubicBezTo>
                    <a:pt x="678690" y="16669"/>
                    <a:pt x="678690" y="18574"/>
                    <a:pt x="678690" y="20479"/>
                  </a:cubicBezTo>
                  <a:cubicBezTo>
                    <a:pt x="678690" y="24289"/>
                    <a:pt x="677738" y="27146"/>
                    <a:pt x="676785" y="30004"/>
                  </a:cubicBezTo>
                  <a:lnTo>
                    <a:pt x="670118" y="47149"/>
                  </a:lnTo>
                  <a:cubicBezTo>
                    <a:pt x="670118" y="48101"/>
                    <a:pt x="669165" y="48101"/>
                    <a:pt x="669165" y="49054"/>
                  </a:cubicBezTo>
                  <a:cubicBezTo>
                    <a:pt x="668213" y="51911"/>
                    <a:pt x="667260" y="54769"/>
                    <a:pt x="666308" y="56674"/>
                  </a:cubicBezTo>
                  <a:cubicBezTo>
                    <a:pt x="662498" y="64294"/>
                    <a:pt x="656783" y="70961"/>
                    <a:pt x="651068" y="77629"/>
                  </a:cubicBezTo>
                  <a:cubicBezTo>
                    <a:pt x="646305" y="85249"/>
                    <a:pt x="641543" y="91916"/>
                    <a:pt x="638685" y="99536"/>
                  </a:cubicBezTo>
                  <a:cubicBezTo>
                    <a:pt x="637733" y="102394"/>
                    <a:pt x="636780" y="105251"/>
                    <a:pt x="635828" y="108109"/>
                  </a:cubicBezTo>
                  <a:cubicBezTo>
                    <a:pt x="634875" y="110966"/>
                    <a:pt x="633923" y="114776"/>
                    <a:pt x="633923" y="117634"/>
                  </a:cubicBezTo>
                  <a:cubicBezTo>
                    <a:pt x="633923" y="125254"/>
                    <a:pt x="632970" y="130016"/>
                    <a:pt x="632970" y="136684"/>
                  </a:cubicBezTo>
                  <a:cubicBezTo>
                    <a:pt x="632970" y="133826"/>
                    <a:pt x="632970" y="135731"/>
                    <a:pt x="632970" y="137636"/>
                  </a:cubicBezTo>
                  <a:cubicBezTo>
                    <a:pt x="632970" y="141446"/>
                    <a:pt x="632018" y="145256"/>
                    <a:pt x="631065" y="150019"/>
                  </a:cubicBezTo>
                  <a:cubicBezTo>
                    <a:pt x="630113" y="151924"/>
                    <a:pt x="629160" y="153829"/>
                    <a:pt x="629160" y="154781"/>
                  </a:cubicBezTo>
                  <a:cubicBezTo>
                    <a:pt x="628208" y="157639"/>
                    <a:pt x="627255" y="161449"/>
                    <a:pt x="626303" y="164306"/>
                  </a:cubicBezTo>
                  <a:cubicBezTo>
                    <a:pt x="625350" y="165259"/>
                    <a:pt x="625350" y="166211"/>
                    <a:pt x="624398" y="167164"/>
                  </a:cubicBezTo>
                  <a:lnTo>
                    <a:pt x="629160" y="172879"/>
                  </a:lnTo>
                  <a:cubicBezTo>
                    <a:pt x="630113" y="174784"/>
                    <a:pt x="631065" y="176689"/>
                    <a:pt x="632970" y="178594"/>
                  </a:cubicBezTo>
                  <a:cubicBezTo>
                    <a:pt x="634875" y="181451"/>
                    <a:pt x="636780" y="183356"/>
                    <a:pt x="639638" y="185261"/>
                  </a:cubicBezTo>
                  <a:cubicBezTo>
                    <a:pt x="641543" y="188119"/>
                    <a:pt x="644400" y="190024"/>
                    <a:pt x="648210" y="191929"/>
                  </a:cubicBezTo>
                  <a:cubicBezTo>
                    <a:pt x="649163" y="192881"/>
                    <a:pt x="651068" y="193834"/>
                    <a:pt x="652020" y="194786"/>
                  </a:cubicBezTo>
                  <a:cubicBezTo>
                    <a:pt x="653925" y="195739"/>
                    <a:pt x="656783" y="195739"/>
                    <a:pt x="658688" y="195739"/>
                  </a:cubicBezTo>
                  <a:cubicBezTo>
                    <a:pt x="662498" y="195739"/>
                    <a:pt x="665355" y="195739"/>
                    <a:pt x="669165" y="194786"/>
                  </a:cubicBezTo>
                  <a:cubicBezTo>
                    <a:pt x="672975" y="193834"/>
                    <a:pt x="675833" y="192881"/>
                    <a:pt x="678690" y="191929"/>
                  </a:cubicBezTo>
                  <a:cubicBezTo>
                    <a:pt x="678690" y="191929"/>
                    <a:pt x="680595" y="190976"/>
                    <a:pt x="681548" y="190976"/>
                  </a:cubicBezTo>
                  <a:cubicBezTo>
                    <a:pt x="682500" y="190024"/>
                    <a:pt x="684405" y="190024"/>
                    <a:pt x="686310" y="189071"/>
                  </a:cubicBezTo>
                  <a:cubicBezTo>
                    <a:pt x="687263" y="188119"/>
                    <a:pt x="689168" y="187166"/>
                    <a:pt x="691073" y="186214"/>
                  </a:cubicBezTo>
                  <a:cubicBezTo>
                    <a:pt x="692978" y="185261"/>
                    <a:pt x="694883" y="183356"/>
                    <a:pt x="696788" y="182404"/>
                  </a:cubicBezTo>
                  <a:cubicBezTo>
                    <a:pt x="699645" y="180499"/>
                    <a:pt x="700598" y="179546"/>
                    <a:pt x="702503" y="177641"/>
                  </a:cubicBezTo>
                  <a:cubicBezTo>
                    <a:pt x="703455" y="177641"/>
                    <a:pt x="704408" y="175736"/>
                    <a:pt x="706313" y="173831"/>
                  </a:cubicBezTo>
                  <a:cubicBezTo>
                    <a:pt x="709170" y="170974"/>
                    <a:pt x="712028" y="169069"/>
                    <a:pt x="713933" y="166211"/>
                  </a:cubicBezTo>
                  <a:cubicBezTo>
                    <a:pt x="719648" y="159544"/>
                    <a:pt x="724410" y="151924"/>
                    <a:pt x="728220" y="144304"/>
                  </a:cubicBezTo>
                  <a:cubicBezTo>
                    <a:pt x="729173" y="143351"/>
                    <a:pt x="730125" y="141446"/>
                    <a:pt x="730125" y="139541"/>
                  </a:cubicBezTo>
                  <a:cubicBezTo>
                    <a:pt x="731078" y="137636"/>
                    <a:pt x="731078" y="135731"/>
                    <a:pt x="732030" y="133826"/>
                  </a:cubicBezTo>
                  <a:cubicBezTo>
                    <a:pt x="733935" y="128111"/>
                    <a:pt x="735840" y="122396"/>
                    <a:pt x="737745" y="116681"/>
                  </a:cubicBezTo>
                  <a:cubicBezTo>
                    <a:pt x="738698" y="113824"/>
                    <a:pt x="740603" y="111919"/>
                    <a:pt x="742508" y="110014"/>
                  </a:cubicBezTo>
                  <a:cubicBezTo>
                    <a:pt x="743460" y="109061"/>
                    <a:pt x="744413" y="108109"/>
                    <a:pt x="744413" y="107156"/>
                  </a:cubicBezTo>
                  <a:cubicBezTo>
                    <a:pt x="745365" y="105251"/>
                    <a:pt x="747270" y="103346"/>
                    <a:pt x="749175" y="102394"/>
                  </a:cubicBezTo>
                  <a:cubicBezTo>
                    <a:pt x="751080" y="101441"/>
                    <a:pt x="752985" y="99536"/>
                    <a:pt x="753938" y="98584"/>
                  </a:cubicBezTo>
                  <a:cubicBezTo>
                    <a:pt x="755843" y="97631"/>
                    <a:pt x="757748" y="96679"/>
                    <a:pt x="760605" y="97631"/>
                  </a:cubicBezTo>
                  <a:cubicBezTo>
                    <a:pt x="761558" y="97631"/>
                    <a:pt x="761558" y="97631"/>
                    <a:pt x="762510" y="97631"/>
                  </a:cubicBezTo>
                  <a:cubicBezTo>
                    <a:pt x="763463" y="98584"/>
                    <a:pt x="764415" y="98584"/>
                    <a:pt x="764415" y="98584"/>
                  </a:cubicBezTo>
                  <a:cubicBezTo>
                    <a:pt x="765368" y="99536"/>
                    <a:pt x="765368" y="99536"/>
                    <a:pt x="766320" y="100489"/>
                  </a:cubicBezTo>
                  <a:cubicBezTo>
                    <a:pt x="767273" y="102394"/>
                    <a:pt x="767273" y="103346"/>
                    <a:pt x="767273" y="103346"/>
                  </a:cubicBezTo>
                  <a:cubicBezTo>
                    <a:pt x="767273" y="103346"/>
                    <a:pt x="768225" y="104299"/>
                    <a:pt x="768225" y="105251"/>
                  </a:cubicBezTo>
                  <a:cubicBezTo>
                    <a:pt x="767273" y="107156"/>
                    <a:pt x="767273" y="109061"/>
                    <a:pt x="766320" y="111919"/>
                  </a:cubicBezTo>
                  <a:cubicBezTo>
                    <a:pt x="764415" y="120491"/>
                    <a:pt x="761558" y="130016"/>
                    <a:pt x="757748" y="138589"/>
                  </a:cubicBezTo>
                  <a:lnTo>
                    <a:pt x="753938" y="149066"/>
                  </a:lnTo>
                  <a:cubicBezTo>
                    <a:pt x="752985" y="151924"/>
                    <a:pt x="752985" y="155734"/>
                    <a:pt x="753938" y="158591"/>
                  </a:cubicBezTo>
                  <a:cubicBezTo>
                    <a:pt x="753938" y="159544"/>
                    <a:pt x="754890" y="160496"/>
                    <a:pt x="755843" y="161449"/>
                  </a:cubicBezTo>
                  <a:cubicBezTo>
                    <a:pt x="756795" y="162401"/>
                    <a:pt x="758700" y="163354"/>
                    <a:pt x="759653" y="164306"/>
                  </a:cubicBezTo>
                  <a:cubicBezTo>
                    <a:pt x="761558" y="165259"/>
                    <a:pt x="762510" y="165259"/>
                    <a:pt x="764415" y="165259"/>
                  </a:cubicBezTo>
                  <a:cubicBezTo>
                    <a:pt x="767273" y="165259"/>
                    <a:pt x="769178" y="165259"/>
                    <a:pt x="772035" y="165259"/>
                  </a:cubicBezTo>
                  <a:cubicBezTo>
                    <a:pt x="774893" y="164306"/>
                    <a:pt x="777750" y="163354"/>
                    <a:pt x="781560" y="162401"/>
                  </a:cubicBezTo>
                  <a:cubicBezTo>
                    <a:pt x="788228" y="159544"/>
                    <a:pt x="793943" y="157639"/>
                    <a:pt x="800610" y="153829"/>
                  </a:cubicBezTo>
                  <a:cubicBezTo>
                    <a:pt x="805373" y="150971"/>
                    <a:pt x="811088" y="149066"/>
                    <a:pt x="816803" y="147161"/>
                  </a:cubicBezTo>
                  <a:cubicBezTo>
                    <a:pt x="817755" y="146209"/>
                    <a:pt x="819660" y="146209"/>
                    <a:pt x="820613" y="147161"/>
                  </a:cubicBezTo>
                  <a:cubicBezTo>
                    <a:pt x="821565" y="148114"/>
                    <a:pt x="822518" y="149066"/>
                    <a:pt x="823470" y="149066"/>
                  </a:cubicBezTo>
                  <a:cubicBezTo>
                    <a:pt x="824423" y="150019"/>
                    <a:pt x="825375" y="150019"/>
                    <a:pt x="825375" y="150971"/>
                  </a:cubicBezTo>
                  <a:cubicBezTo>
                    <a:pt x="825375" y="152876"/>
                    <a:pt x="826328" y="153829"/>
                    <a:pt x="825375" y="155734"/>
                  </a:cubicBezTo>
                  <a:cubicBezTo>
                    <a:pt x="825375" y="157639"/>
                    <a:pt x="824423" y="158591"/>
                    <a:pt x="823470" y="160496"/>
                  </a:cubicBezTo>
                  <a:cubicBezTo>
                    <a:pt x="823470" y="160496"/>
                    <a:pt x="823470" y="161449"/>
                    <a:pt x="823470" y="161449"/>
                  </a:cubicBezTo>
                  <a:cubicBezTo>
                    <a:pt x="822518" y="163354"/>
                    <a:pt x="821565" y="164306"/>
                    <a:pt x="821565" y="166211"/>
                  </a:cubicBezTo>
                  <a:cubicBezTo>
                    <a:pt x="821565" y="166211"/>
                    <a:pt x="821565" y="166211"/>
                    <a:pt x="821565" y="167164"/>
                  </a:cubicBezTo>
                  <a:cubicBezTo>
                    <a:pt x="821565" y="168116"/>
                    <a:pt x="821565" y="169069"/>
                    <a:pt x="820613" y="170021"/>
                  </a:cubicBezTo>
                  <a:cubicBezTo>
                    <a:pt x="819660" y="170974"/>
                    <a:pt x="818708" y="171926"/>
                    <a:pt x="817755" y="172879"/>
                  </a:cubicBezTo>
                  <a:cubicBezTo>
                    <a:pt x="816803" y="174784"/>
                    <a:pt x="815850" y="175736"/>
                    <a:pt x="814898" y="177641"/>
                  </a:cubicBezTo>
                  <a:cubicBezTo>
                    <a:pt x="813945" y="178594"/>
                    <a:pt x="812040" y="180499"/>
                    <a:pt x="811088" y="181451"/>
                  </a:cubicBezTo>
                  <a:cubicBezTo>
                    <a:pt x="809183" y="183356"/>
                    <a:pt x="806325" y="185261"/>
                    <a:pt x="803468" y="187166"/>
                  </a:cubicBezTo>
                  <a:cubicBezTo>
                    <a:pt x="799658" y="189071"/>
                    <a:pt x="795848" y="191929"/>
                    <a:pt x="792038" y="191929"/>
                  </a:cubicBezTo>
                  <a:cubicBezTo>
                    <a:pt x="788228" y="192881"/>
                    <a:pt x="783465" y="193834"/>
                    <a:pt x="779655" y="194786"/>
                  </a:cubicBezTo>
                  <a:cubicBezTo>
                    <a:pt x="777750" y="194786"/>
                    <a:pt x="777750" y="194786"/>
                    <a:pt x="775845" y="195739"/>
                  </a:cubicBezTo>
                  <a:cubicBezTo>
                    <a:pt x="772988" y="195739"/>
                    <a:pt x="770130" y="195739"/>
                    <a:pt x="767273" y="195739"/>
                  </a:cubicBezTo>
                  <a:cubicBezTo>
                    <a:pt x="763463" y="195739"/>
                    <a:pt x="760605" y="196691"/>
                    <a:pt x="756795" y="196691"/>
                  </a:cubicBezTo>
                  <a:cubicBezTo>
                    <a:pt x="753938" y="197644"/>
                    <a:pt x="750128" y="196691"/>
                    <a:pt x="747270" y="197644"/>
                  </a:cubicBezTo>
                  <a:cubicBezTo>
                    <a:pt x="745365" y="198596"/>
                    <a:pt x="741555" y="199549"/>
                    <a:pt x="739650" y="199549"/>
                  </a:cubicBezTo>
                  <a:cubicBezTo>
                    <a:pt x="736793" y="199549"/>
                    <a:pt x="733935" y="200501"/>
                    <a:pt x="732030" y="201454"/>
                  </a:cubicBezTo>
                  <a:cubicBezTo>
                    <a:pt x="729173" y="202406"/>
                    <a:pt x="726315" y="202406"/>
                    <a:pt x="723458" y="203359"/>
                  </a:cubicBezTo>
                  <a:cubicBezTo>
                    <a:pt x="714885" y="206216"/>
                    <a:pt x="706313" y="209074"/>
                    <a:pt x="698693" y="213836"/>
                  </a:cubicBezTo>
                  <a:cubicBezTo>
                    <a:pt x="689168" y="218599"/>
                    <a:pt x="681548" y="226219"/>
                    <a:pt x="674880" y="234791"/>
                  </a:cubicBezTo>
                  <a:cubicBezTo>
                    <a:pt x="673928" y="237649"/>
                    <a:pt x="672975" y="239554"/>
                    <a:pt x="671070" y="241459"/>
                  </a:cubicBezTo>
                  <a:cubicBezTo>
                    <a:pt x="670118" y="244316"/>
                    <a:pt x="669165" y="247174"/>
                    <a:pt x="668213" y="249079"/>
                  </a:cubicBezTo>
                  <a:cubicBezTo>
                    <a:pt x="667260" y="253841"/>
                    <a:pt x="667260" y="258604"/>
                    <a:pt x="666308" y="263366"/>
                  </a:cubicBezTo>
                  <a:cubicBezTo>
                    <a:pt x="665355" y="268129"/>
                    <a:pt x="665355" y="272891"/>
                    <a:pt x="664403" y="277654"/>
                  </a:cubicBezTo>
                  <a:cubicBezTo>
                    <a:pt x="664403" y="279559"/>
                    <a:pt x="663450" y="281464"/>
                    <a:pt x="663450" y="283369"/>
                  </a:cubicBezTo>
                  <a:cubicBezTo>
                    <a:pt x="662498" y="287179"/>
                    <a:pt x="661545" y="290989"/>
                    <a:pt x="659640" y="294799"/>
                  </a:cubicBezTo>
                  <a:cubicBezTo>
                    <a:pt x="659640" y="295751"/>
                    <a:pt x="658688" y="296704"/>
                    <a:pt x="658688" y="297656"/>
                  </a:cubicBezTo>
                  <a:cubicBezTo>
                    <a:pt x="652973" y="310991"/>
                    <a:pt x="644400" y="323374"/>
                    <a:pt x="633923" y="332899"/>
                  </a:cubicBezTo>
                  <a:lnTo>
                    <a:pt x="622493" y="342424"/>
                  </a:lnTo>
                  <a:lnTo>
                    <a:pt x="610110" y="350996"/>
                  </a:lnTo>
                  <a:cubicBezTo>
                    <a:pt x="599633" y="357664"/>
                    <a:pt x="588203" y="363379"/>
                    <a:pt x="574868" y="367189"/>
                  </a:cubicBezTo>
                  <a:cubicBezTo>
                    <a:pt x="569153" y="369094"/>
                    <a:pt x="561533" y="370999"/>
                    <a:pt x="552008" y="373856"/>
                  </a:cubicBezTo>
                  <a:cubicBezTo>
                    <a:pt x="497715" y="391001"/>
                    <a:pt x="490095" y="405289"/>
                    <a:pt x="470093" y="412909"/>
                  </a:cubicBezTo>
                  <a:lnTo>
                    <a:pt x="468188" y="411004"/>
                  </a:lnTo>
                  <a:cubicBezTo>
                    <a:pt x="467235" y="415766"/>
                    <a:pt x="467235" y="417671"/>
                    <a:pt x="468188" y="418624"/>
                  </a:cubicBezTo>
                  <a:cubicBezTo>
                    <a:pt x="471998" y="421481"/>
                    <a:pt x="501525" y="497681"/>
                    <a:pt x="513908" y="537686"/>
                  </a:cubicBezTo>
                  <a:cubicBezTo>
                    <a:pt x="534863" y="608171"/>
                    <a:pt x="559628" y="635794"/>
                    <a:pt x="600585" y="638651"/>
                  </a:cubicBezTo>
                  <a:cubicBezTo>
                    <a:pt x="623445" y="639604"/>
                    <a:pt x="662498" y="666274"/>
                    <a:pt x="680595" y="693896"/>
                  </a:cubicBezTo>
                  <a:cubicBezTo>
                    <a:pt x="688215" y="706279"/>
                    <a:pt x="744413" y="720566"/>
                    <a:pt x="793943" y="722471"/>
                  </a:cubicBezTo>
                  <a:cubicBezTo>
                    <a:pt x="811088" y="723424"/>
                    <a:pt x="828233" y="725329"/>
                    <a:pt x="831090" y="727234"/>
                  </a:cubicBezTo>
                  <a:cubicBezTo>
                    <a:pt x="833948" y="728186"/>
                    <a:pt x="865380" y="730091"/>
                    <a:pt x="899670" y="731044"/>
                  </a:cubicBezTo>
                  <a:cubicBezTo>
                    <a:pt x="934913" y="731996"/>
                    <a:pt x="980633" y="734854"/>
                    <a:pt x="1002540" y="736759"/>
                  </a:cubicBezTo>
                  <a:cubicBezTo>
                    <a:pt x="1024448" y="738664"/>
                    <a:pt x="1046355" y="739616"/>
                    <a:pt x="1051118" y="738664"/>
                  </a:cubicBezTo>
                  <a:cubicBezTo>
                    <a:pt x="1064453" y="735806"/>
                    <a:pt x="1078740" y="718661"/>
                    <a:pt x="1096838" y="681514"/>
                  </a:cubicBezTo>
                  <a:cubicBezTo>
                    <a:pt x="1106363" y="662464"/>
                    <a:pt x="1118745" y="645319"/>
                    <a:pt x="1126365" y="639604"/>
                  </a:cubicBezTo>
                  <a:cubicBezTo>
                    <a:pt x="1147320" y="624364"/>
                    <a:pt x="1193040" y="608171"/>
                    <a:pt x="1199708" y="612934"/>
                  </a:cubicBezTo>
                  <a:cubicBezTo>
                    <a:pt x="1208280" y="618649"/>
                    <a:pt x="1205423" y="623411"/>
                    <a:pt x="1183515" y="639604"/>
                  </a:cubicBezTo>
                  <a:cubicBezTo>
                    <a:pt x="1162560" y="654844"/>
                    <a:pt x="1145415" y="680561"/>
                    <a:pt x="1148273" y="692944"/>
                  </a:cubicBezTo>
                  <a:cubicBezTo>
                    <a:pt x="1149225" y="697706"/>
                    <a:pt x="1147320" y="704374"/>
                    <a:pt x="1143510" y="708184"/>
                  </a:cubicBezTo>
                  <a:cubicBezTo>
                    <a:pt x="1125413" y="726281"/>
                    <a:pt x="1124460" y="740569"/>
                    <a:pt x="1135890" y="781526"/>
                  </a:cubicBezTo>
                  <a:cubicBezTo>
                    <a:pt x="1147320" y="818674"/>
                    <a:pt x="1147320" y="819626"/>
                    <a:pt x="1137795" y="853916"/>
                  </a:cubicBezTo>
                  <a:cubicBezTo>
                    <a:pt x="1125413" y="897731"/>
                    <a:pt x="1129223" y="918686"/>
                    <a:pt x="1153035" y="935831"/>
                  </a:cubicBezTo>
                  <a:cubicBezTo>
                    <a:pt x="1170180" y="948214"/>
                    <a:pt x="1213043" y="957739"/>
                    <a:pt x="1241618" y="954881"/>
                  </a:cubicBezTo>
                  <a:cubicBezTo>
                    <a:pt x="1254000" y="953929"/>
                    <a:pt x="1259715" y="956786"/>
                    <a:pt x="1278765" y="977741"/>
                  </a:cubicBezTo>
                  <a:cubicBezTo>
                    <a:pt x="1291148" y="991076"/>
                    <a:pt x="1310198" y="1008221"/>
                    <a:pt x="1320675" y="1014889"/>
                  </a:cubicBezTo>
                  <a:cubicBezTo>
                    <a:pt x="1349250" y="1032986"/>
                    <a:pt x="1416878" y="1060609"/>
                    <a:pt x="1428308" y="1057751"/>
                  </a:cubicBezTo>
                  <a:cubicBezTo>
                    <a:pt x="1434023" y="1056799"/>
                    <a:pt x="1445453" y="1058704"/>
                    <a:pt x="1454978" y="1061561"/>
                  </a:cubicBezTo>
                  <a:cubicBezTo>
                    <a:pt x="1474028" y="1068229"/>
                    <a:pt x="1503555" y="1091089"/>
                    <a:pt x="1499745" y="1095851"/>
                  </a:cubicBezTo>
                  <a:cubicBezTo>
                    <a:pt x="1498793" y="1097756"/>
                    <a:pt x="1488315" y="1100614"/>
                    <a:pt x="1476885" y="1103471"/>
                  </a:cubicBezTo>
                  <a:lnTo>
                    <a:pt x="1456883" y="1107281"/>
                  </a:lnTo>
                  <a:lnTo>
                    <a:pt x="1463550" y="1123474"/>
                  </a:lnTo>
                  <a:cubicBezTo>
                    <a:pt x="1470218" y="1139666"/>
                    <a:pt x="1470218" y="1140619"/>
                    <a:pt x="1457835" y="1144429"/>
                  </a:cubicBezTo>
                  <a:cubicBezTo>
                    <a:pt x="1451168" y="1147286"/>
                    <a:pt x="1442595" y="1148239"/>
                    <a:pt x="1438785" y="1148239"/>
                  </a:cubicBezTo>
                  <a:cubicBezTo>
                    <a:pt x="1434975" y="1148239"/>
                    <a:pt x="1430213" y="1148239"/>
                    <a:pt x="1428308" y="1149191"/>
                  </a:cubicBezTo>
                  <a:cubicBezTo>
                    <a:pt x="1426403" y="1149191"/>
                    <a:pt x="1418783" y="1146334"/>
                    <a:pt x="1411163" y="1142524"/>
                  </a:cubicBezTo>
                  <a:cubicBezTo>
                    <a:pt x="1403543" y="1138714"/>
                    <a:pt x="1390208" y="1132046"/>
                    <a:pt x="1381635" y="1128236"/>
                  </a:cubicBezTo>
                  <a:cubicBezTo>
                    <a:pt x="1352108" y="1116806"/>
                    <a:pt x="1307340" y="1088231"/>
                    <a:pt x="1298768" y="1075849"/>
                  </a:cubicBezTo>
                  <a:cubicBezTo>
                    <a:pt x="1294005" y="1069181"/>
                    <a:pt x="1274955" y="1056799"/>
                    <a:pt x="1256858" y="1047274"/>
                  </a:cubicBezTo>
                  <a:cubicBezTo>
                    <a:pt x="1225425" y="1031081"/>
                    <a:pt x="1223520" y="1030129"/>
                    <a:pt x="1179705" y="1032986"/>
                  </a:cubicBezTo>
                  <a:cubicBezTo>
                    <a:pt x="1154940" y="1034891"/>
                    <a:pt x="1124460" y="1036796"/>
                    <a:pt x="1113030" y="1038701"/>
                  </a:cubicBezTo>
                  <a:cubicBezTo>
                    <a:pt x="1040640" y="1046321"/>
                    <a:pt x="1010160" y="1036796"/>
                    <a:pt x="972060" y="992981"/>
                  </a:cubicBezTo>
                  <a:cubicBezTo>
                    <a:pt x="937770" y="952976"/>
                    <a:pt x="909195" y="944404"/>
                    <a:pt x="840615" y="952024"/>
                  </a:cubicBezTo>
                  <a:cubicBezTo>
                    <a:pt x="814898" y="954881"/>
                    <a:pt x="792038" y="959644"/>
                    <a:pt x="789180" y="961549"/>
                  </a:cubicBezTo>
                  <a:cubicBezTo>
                    <a:pt x="786323" y="963454"/>
                    <a:pt x="778703" y="965359"/>
                    <a:pt x="772988" y="966311"/>
                  </a:cubicBezTo>
                  <a:cubicBezTo>
                    <a:pt x="757748" y="968216"/>
                    <a:pt x="710123" y="964406"/>
                    <a:pt x="696788" y="960596"/>
                  </a:cubicBezTo>
                  <a:cubicBezTo>
                    <a:pt x="674880" y="954881"/>
                    <a:pt x="597728" y="932974"/>
                    <a:pt x="572963" y="925354"/>
                  </a:cubicBezTo>
                  <a:cubicBezTo>
                    <a:pt x="558675" y="921544"/>
                    <a:pt x="543435" y="917734"/>
                    <a:pt x="539625" y="916781"/>
                  </a:cubicBezTo>
                  <a:cubicBezTo>
                    <a:pt x="535815" y="915829"/>
                    <a:pt x="526290" y="912971"/>
                    <a:pt x="519623" y="910114"/>
                  </a:cubicBezTo>
                  <a:cubicBezTo>
                    <a:pt x="512003" y="907256"/>
                    <a:pt x="494858" y="908209"/>
                    <a:pt x="475808" y="911066"/>
                  </a:cubicBezTo>
                  <a:cubicBezTo>
                    <a:pt x="443423" y="916781"/>
                    <a:pt x="420563" y="912971"/>
                    <a:pt x="364365" y="894874"/>
                  </a:cubicBezTo>
                  <a:cubicBezTo>
                    <a:pt x="308168" y="875824"/>
                    <a:pt x="278640" y="883444"/>
                    <a:pt x="221490" y="929164"/>
                  </a:cubicBezTo>
                  <a:cubicBezTo>
                    <a:pt x="199583" y="947261"/>
                    <a:pt x="179580" y="961549"/>
                    <a:pt x="176723" y="961549"/>
                  </a:cubicBezTo>
                  <a:cubicBezTo>
                    <a:pt x="173865" y="962501"/>
                    <a:pt x="164340" y="972026"/>
                    <a:pt x="153863" y="984409"/>
                  </a:cubicBezTo>
                  <a:cubicBezTo>
                    <a:pt x="136718" y="1005364"/>
                    <a:pt x="134813" y="1006316"/>
                    <a:pt x="102428" y="1012984"/>
                  </a:cubicBezTo>
                  <a:lnTo>
                    <a:pt x="69090" y="1019651"/>
                  </a:lnTo>
                  <a:lnTo>
                    <a:pt x="85283" y="995839"/>
                  </a:lnTo>
                  <a:cubicBezTo>
                    <a:pt x="93855" y="982504"/>
                    <a:pt x="106238" y="970121"/>
                    <a:pt x="111000" y="967264"/>
                  </a:cubicBezTo>
                  <a:cubicBezTo>
                    <a:pt x="115763" y="964406"/>
                    <a:pt x="125288" y="954881"/>
                    <a:pt x="132908" y="945356"/>
                  </a:cubicBezTo>
                  <a:cubicBezTo>
                    <a:pt x="140528" y="935831"/>
                    <a:pt x="158625" y="920591"/>
                    <a:pt x="172913" y="912019"/>
                  </a:cubicBezTo>
                  <a:cubicBezTo>
                    <a:pt x="187200" y="903446"/>
                    <a:pt x="198630" y="894874"/>
                    <a:pt x="198630" y="892969"/>
                  </a:cubicBezTo>
                  <a:cubicBezTo>
                    <a:pt x="197678" y="887254"/>
                    <a:pt x="191963" y="889159"/>
                    <a:pt x="144338" y="908209"/>
                  </a:cubicBezTo>
                  <a:cubicBezTo>
                    <a:pt x="90045" y="930116"/>
                    <a:pt x="60518" y="936784"/>
                    <a:pt x="30990" y="932021"/>
                  </a:cubicBezTo>
                  <a:cubicBezTo>
                    <a:pt x="18608" y="930116"/>
                    <a:pt x="8130" y="926306"/>
                    <a:pt x="7178" y="924401"/>
                  </a:cubicBezTo>
                  <a:cubicBezTo>
                    <a:pt x="5273" y="916781"/>
                    <a:pt x="84330" y="885349"/>
                    <a:pt x="123383" y="878681"/>
                  </a:cubicBezTo>
                  <a:cubicBezTo>
                    <a:pt x="159578" y="872966"/>
                    <a:pt x="227205" y="851059"/>
                    <a:pt x="245303" y="839629"/>
                  </a:cubicBezTo>
                  <a:cubicBezTo>
                    <a:pt x="263400" y="828199"/>
                    <a:pt x="259590" y="829151"/>
                    <a:pt x="362460" y="826294"/>
                  </a:cubicBezTo>
                  <a:cubicBezTo>
                    <a:pt x="381510" y="825341"/>
                    <a:pt x="400560" y="823436"/>
                    <a:pt x="405323" y="820579"/>
                  </a:cubicBezTo>
                  <a:cubicBezTo>
                    <a:pt x="417705" y="812959"/>
                    <a:pt x="416753" y="795814"/>
                    <a:pt x="401513" y="768191"/>
                  </a:cubicBezTo>
                  <a:cubicBezTo>
                    <a:pt x="393893" y="754856"/>
                    <a:pt x="385320" y="737711"/>
                    <a:pt x="381510" y="731044"/>
                  </a:cubicBezTo>
                  <a:cubicBezTo>
                    <a:pt x="377700" y="723424"/>
                    <a:pt x="369128" y="711041"/>
                    <a:pt x="361508" y="704374"/>
                  </a:cubicBezTo>
                  <a:cubicBezTo>
                    <a:pt x="335790" y="677704"/>
                    <a:pt x="333885" y="666274"/>
                    <a:pt x="350078" y="612934"/>
                  </a:cubicBezTo>
                  <a:cubicBezTo>
                    <a:pt x="363413" y="566261"/>
                    <a:pt x="364365" y="563404"/>
                    <a:pt x="354840" y="546259"/>
                  </a:cubicBezTo>
                  <a:cubicBezTo>
                    <a:pt x="350078" y="536734"/>
                    <a:pt x="341505" y="526256"/>
                    <a:pt x="335790" y="522446"/>
                  </a:cubicBezTo>
                  <a:cubicBezTo>
                    <a:pt x="326265" y="515779"/>
                    <a:pt x="258638" y="497681"/>
                    <a:pt x="249113" y="499586"/>
                  </a:cubicBezTo>
                  <a:cubicBezTo>
                    <a:pt x="242445" y="500539"/>
                    <a:pt x="236730" y="491966"/>
                    <a:pt x="232920" y="476726"/>
                  </a:cubicBezTo>
                  <a:cubicBezTo>
                    <a:pt x="228158" y="454819"/>
                    <a:pt x="232920" y="451009"/>
                    <a:pt x="274830" y="442436"/>
                  </a:cubicBezTo>
                  <a:cubicBezTo>
                    <a:pt x="304358" y="435769"/>
                    <a:pt x="334838" y="426244"/>
                    <a:pt x="356745" y="417671"/>
                  </a:cubicBezTo>
                  <a:lnTo>
                    <a:pt x="345315" y="413861"/>
                  </a:lnTo>
                  <a:lnTo>
                    <a:pt x="295785" y="405289"/>
                  </a:lnTo>
                  <a:cubicBezTo>
                    <a:pt x="287213" y="403384"/>
                    <a:pt x="277688" y="401479"/>
                    <a:pt x="267210" y="400526"/>
                  </a:cubicBezTo>
                  <a:cubicBezTo>
                    <a:pt x="258638" y="399574"/>
                    <a:pt x="251970" y="397669"/>
                    <a:pt x="244350" y="393859"/>
                  </a:cubicBezTo>
                  <a:cubicBezTo>
                    <a:pt x="239588" y="391001"/>
                    <a:pt x="234825" y="389096"/>
                    <a:pt x="230063" y="386239"/>
                  </a:cubicBezTo>
                  <a:cubicBezTo>
                    <a:pt x="226253" y="383381"/>
                    <a:pt x="225300" y="379571"/>
                    <a:pt x="227205" y="375761"/>
                  </a:cubicBezTo>
                  <a:cubicBezTo>
                    <a:pt x="229110" y="371951"/>
                    <a:pt x="231968" y="369094"/>
                    <a:pt x="235778" y="369094"/>
                  </a:cubicBezTo>
                  <a:cubicBezTo>
                    <a:pt x="241493" y="368141"/>
                    <a:pt x="246255" y="369094"/>
                    <a:pt x="251018" y="370999"/>
                  </a:cubicBezTo>
                  <a:lnTo>
                    <a:pt x="246255" y="361474"/>
                  </a:lnTo>
                  <a:lnTo>
                    <a:pt x="242445" y="350996"/>
                  </a:lnTo>
                  <a:lnTo>
                    <a:pt x="240540" y="340519"/>
                  </a:lnTo>
                  <a:cubicBezTo>
                    <a:pt x="237683" y="326231"/>
                    <a:pt x="235778" y="311944"/>
                    <a:pt x="236730" y="298609"/>
                  </a:cubicBezTo>
                  <a:lnTo>
                    <a:pt x="229110" y="288131"/>
                  </a:lnTo>
                  <a:cubicBezTo>
                    <a:pt x="227205" y="285274"/>
                    <a:pt x="226253" y="282416"/>
                    <a:pt x="225300" y="278606"/>
                  </a:cubicBezTo>
                  <a:cubicBezTo>
                    <a:pt x="224348" y="274796"/>
                    <a:pt x="227205" y="270986"/>
                    <a:pt x="231015" y="270034"/>
                  </a:cubicBezTo>
                  <a:cubicBezTo>
                    <a:pt x="234825" y="269081"/>
                    <a:pt x="238635" y="269081"/>
                    <a:pt x="241493" y="271939"/>
                  </a:cubicBezTo>
                  <a:lnTo>
                    <a:pt x="253875" y="280511"/>
                  </a:lnTo>
                  <a:cubicBezTo>
                    <a:pt x="258638" y="283369"/>
                    <a:pt x="263400" y="286226"/>
                    <a:pt x="268163" y="288131"/>
                  </a:cubicBezTo>
                  <a:cubicBezTo>
                    <a:pt x="271973" y="289084"/>
                    <a:pt x="275783" y="290036"/>
                    <a:pt x="279593" y="290989"/>
                  </a:cubicBezTo>
                  <a:lnTo>
                    <a:pt x="274830" y="284321"/>
                  </a:lnTo>
                  <a:lnTo>
                    <a:pt x="271020" y="273844"/>
                  </a:lnTo>
                  <a:lnTo>
                    <a:pt x="266258" y="259556"/>
                  </a:lnTo>
                  <a:lnTo>
                    <a:pt x="264353" y="252889"/>
                  </a:lnTo>
                  <a:cubicBezTo>
                    <a:pt x="263400" y="249079"/>
                    <a:pt x="266258" y="246221"/>
                    <a:pt x="269115" y="244316"/>
                  </a:cubicBezTo>
                  <a:cubicBezTo>
                    <a:pt x="271973" y="243364"/>
                    <a:pt x="274830" y="243364"/>
                    <a:pt x="277688" y="245269"/>
                  </a:cubicBezTo>
                  <a:cubicBezTo>
                    <a:pt x="281498" y="247174"/>
                    <a:pt x="284355" y="250031"/>
                    <a:pt x="286260" y="253841"/>
                  </a:cubicBezTo>
                  <a:cubicBezTo>
                    <a:pt x="290070" y="258604"/>
                    <a:pt x="292928" y="264319"/>
                    <a:pt x="295785" y="269081"/>
                  </a:cubicBezTo>
                  <a:cubicBezTo>
                    <a:pt x="298643" y="274796"/>
                    <a:pt x="303405" y="279559"/>
                    <a:pt x="307215" y="284321"/>
                  </a:cubicBezTo>
                  <a:cubicBezTo>
                    <a:pt x="314835" y="291941"/>
                    <a:pt x="321503" y="298609"/>
                    <a:pt x="328170" y="305276"/>
                  </a:cubicBezTo>
                  <a:cubicBezTo>
                    <a:pt x="332933" y="310039"/>
                    <a:pt x="340553" y="315754"/>
                    <a:pt x="349125" y="318611"/>
                  </a:cubicBezTo>
                  <a:cubicBezTo>
                    <a:pt x="350078" y="318611"/>
                    <a:pt x="351030" y="319564"/>
                    <a:pt x="351983" y="319564"/>
                  </a:cubicBezTo>
                  <a:cubicBezTo>
                    <a:pt x="355793" y="320516"/>
                    <a:pt x="359603" y="319564"/>
                    <a:pt x="362460" y="316706"/>
                  </a:cubicBezTo>
                  <a:cubicBezTo>
                    <a:pt x="363413" y="315754"/>
                    <a:pt x="364365" y="314801"/>
                    <a:pt x="364365" y="313849"/>
                  </a:cubicBezTo>
                  <a:cubicBezTo>
                    <a:pt x="365318" y="311944"/>
                    <a:pt x="365318" y="310991"/>
                    <a:pt x="364365" y="309086"/>
                  </a:cubicBezTo>
                  <a:cubicBezTo>
                    <a:pt x="363413" y="303371"/>
                    <a:pt x="364365" y="298609"/>
                    <a:pt x="365318" y="292894"/>
                  </a:cubicBezTo>
                  <a:cubicBezTo>
                    <a:pt x="366270" y="287179"/>
                    <a:pt x="369128" y="281464"/>
                    <a:pt x="372938" y="276701"/>
                  </a:cubicBezTo>
                  <a:cubicBezTo>
                    <a:pt x="376748" y="272891"/>
                    <a:pt x="382463" y="272891"/>
                    <a:pt x="385320" y="276701"/>
                  </a:cubicBezTo>
                  <a:cubicBezTo>
                    <a:pt x="387225" y="278606"/>
                    <a:pt x="388178" y="282416"/>
                    <a:pt x="388178" y="285274"/>
                  </a:cubicBezTo>
                  <a:cubicBezTo>
                    <a:pt x="387225" y="302419"/>
                    <a:pt x="387225" y="318611"/>
                    <a:pt x="387225" y="334804"/>
                  </a:cubicBezTo>
                  <a:lnTo>
                    <a:pt x="446280" y="355759"/>
                  </a:lnTo>
                  <a:lnTo>
                    <a:pt x="455805" y="350996"/>
                  </a:lnTo>
                  <a:lnTo>
                    <a:pt x="470093" y="339566"/>
                  </a:lnTo>
                  <a:cubicBezTo>
                    <a:pt x="481523" y="330041"/>
                    <a:pt x="492000" y="320516"/>
                    <a:pt x="501525" y="309086"/>
                  </a:cubicBezTo>
                  <a:cubicBezTo>
                    <a:pt x="507240" y="301466"/>
                    <a:pt x="512955" y="292894"/>
                    <a:pt x="516765" y="283369"/>
                  </a:cubicBezTo>
                  <a:cubicBezTo>
                    <a:pt x="517718" y="282416"/>
                    <a:pt x="517718" y="282416"/>
                    <a:pt x="517718" y="281464"/>
                  </a:cubicBezTo>
                  <a:cubicBezTo>
                    <a:pt x="520575" y="274796"/>
                    <a:pt x="521528" y="269081"/>
                    <a:pt x="522480" y="262414"/>
                  </a:cubicBezTo>
                  <a:cubicBezTo>
                    <a:pt x="522480" y="255746"/>
                    <a:pt x="521528" y="249079"/>
                    <a:pt x="518670" y="243364"/>
                  </a:cubicBezTo>
                  <a:cubicBezTo>
                    <a:pt x="516765" y="238601"/>
                    <a:pt x="512955" y="233839"/>
                    <a:pt x="511050" y="229076"/>
                  </a:cubicBezTo>
                  <a:cubicBezTo>
                    <a:pt x="506288" y="222409"/>
                    <a:pt x="502478" y="215741"/>
                    <a:pt x="496763" y="210979"/>
                  </a:cubicBezTo>
                  <a:cubicBezTo>
                    <a:pt x="491048" y="205264"/>
                    <a:pt x="484380" y="201454"/>
                    <a:pt x="476760" y="198596"/>
                  </a:cubicBezTo>
                  <a:cubicBezTo>
                    <a:pt x="471045" y="195739"/>
                    <a:pt x="464378" y="192881"/>
                    <a:pt x="457710" y="190024"/>
                  </a:cubicBezTo>
                  <a:cubicBezTo>
                    <a:pt x="453900" y="188119"/>
                    <a:pt x="450090" y="187166"/>
                    <a:pt x="448185" y="186214"/>
                  </a:cubicBezTo>
                  <a:cubicBezTo>
                    <a:pt x="443423" y="184309"/>
                    <a:pt x="438660" y="182404"/>
                    <a:pt x="433898" y="181451"/>
                  </a:cubicBezTo>
                  <a:cubicBezTo>
                    <a:pt x="426278" y="179546"/>
                    <a:pt x="418658" y="177641"/>
                    <a:pt x="411038" y="174784"/>
                  </a:cubicBezTo>
                  <a:lnTo>
                    <a:pt x="400560" y="171926"/>
                  </a:lnTo>
                  <a:cubicBezTo>
                    <a:pt x="395798" y="170021"/>
                    <a:pt x="391035" y="167164"/>
                    <a:pt x="387225" y="163354"/>
                  </a:cubicBezTo>
                  <a:cubicBezTo>
                    <a:pt x="384368" y="160496"/>
                    <a:pt x="383415" y="156686"/>
                    <a:pt x="385320" y="153829"/>
                  </a:cubicBezTo>
                  <a:cubicBezTo>
                    <a:pt x="387225" y="149066"/>
                    <a:pt x="391035" y="146209"/>
                    <a:pt x="395798" y="145256"/>
                  </a:cubicBezTo>
                  <a:cubicBezTo>
                    <a:pt x="400560" y="144304"/>
                    <a:pt x="406275" y="143351"/>
                    <a:pt x="411038" y="144304"/>
                  </a:cubicBezTo>
                  <a:cubicBezTo>
                    <a:pt x="416753" y="145256"/>
                    <a:pt x="422468" y="146209"/>
                    <a:pt x="428183" y="148114"/>
                  </a:cubicBezTo>
                  <a:lnTo>
                    <a:pt x="467235" y="131921"/>
                  </a:lnTo>
                  <a:lnTo>
                    <a:pt x="464378" y="123349"/>
                  </a:lnTo>
                  <a:cubicBezTo>
                    <a:pt x="461520" y="113824"/>
                    <a:pt x="459615" y="104299"/>
                    <a:pt x="459615" y="93821"/>
                  </a:cubicBezTo>
                  <a:cubicBezTo>
                    <a:pt x="459615" y="90011"/>
                    <a:pt x="462473" y="87154"/>
                    <a:pt x="465330" y="85249"/>
                  </a:cubicBezTo>
                  <a:cubicBezTo>
                    <a:pt x="468188" y="84296"/>
                    <a:pt x="471045" y="84296"/>
                    <a:pt x="473903" y="85249"/>
                  </a:cubicBezTo>
                  <a:cubicBezTo>
                    <a:pt x="476760" y="86201"/>
                    <a:pt x="479618" y="88106"/>
                    <a:pt x="480570" y="90964"/>
                  </a:cubicBezTo>
                  <a:cubicBezTo>
                    <a:pt x="482475" y="94774"/>
                    <a:pt x="483428" y="98584"/>
                    <a:pt x="484380" y="101441"/>
                  </a:cubicBezTo>
                  <a:cubicBezTo>
                    <a:pt x="485333" y="106204"/>
                    <a:pt x="487238" y="110966"/>
                    <a:pt x="490095" y="114776"/>
                  </a:cubicBezTo>
                  <a:cubicBezTo>
                    <a:pt x="492000" y="118586"/>
                    <a:pt x="494858" y="122396"/>
                    <a:pt x="496763" y="126206"/>
                  </a:cubicBezTo>
                  <a:cubicBezTo>
                    <a:pt x="498668" y="128111"/>
                    <a:pt x="500573" y="130969"/>
                    <a:pt x="501525" y="132874"/>
                  </a:cubicBezTo>
                  <a:lnTo>
                    <a:pt x="505335" y="132874"/>
                  </a:lnTo>
                  <a:lnTo>
                    <a:pt x="512003" y="133826"/>
                  </a:lnTo>
                  <a:lnTo>
                    <a:pt x="530100" y="138589"/>
                  </a:lnTo>
                  <a:lnTo>
                    <a:pt x="548198" y="144304"/>
                  </a:lnTo>
                  <a:lnTo>
                    <a:pt x="570105" y="150019"/>
                  </a:lnTo>
                  <a:cubicBezTo>
                    <a:pt x="576773" y="151924"/>
                    <a:pt x="584393" y="152876"/>
                    <a:pt x="591060" y="151924"/>
                  </a:cubicBezTo>
                  <a:lnTo>
                    <a:pt x="594870" y="148114"/>
                  </a:lnTo>
                  <a:cubicBezTo>
                    <a:pt x="596775" y="146209"/>
                    <a:pt x="597728" y="143351"/>
                    <a:pt x="598680" y="141446"/>
                  </a:cubicBezTo>
                  <a:cubicBezTo>
                    <a:pt x="598680" y="140494"/>
                    <a:pt x="599633" y="140494"/>
                    <a:pt x="599633" y="140494"/>
                  </a:cubicBezTo>
                  <a:cubicBezTo>
                    <a:pt x="600585" y="137636"/>
                    <a:pt x="601538" y="134779"/>
                    <a:pt x="601538" y="132874"/>
                  </a:cubicBezTo>
                  <a:cubicBezTo>
                    <a:pt x="602490" y="130016"/>
                    <a:pt x="602490" y="127159"/>
                    <a:pt x="602490" y="124301"/>
                  </a:cubicBezTo>
                  <a:cubicBezTo>
                    <a:pt x="602490" y="122396"/>
                    <a:pt x="602490" y="119539"/>
                    <a:pt x="601538" y="117634"/>
                  </a:cubicBezTo>
                  <a:cubicBezTo>
                    <a:pt x="601538" y="116681"/>
                    <a:pt x="600585" y="114776"/>
                    <a:pt x="599633" y="114776"/>
                  </a:cubicBezTo>
                  <a:cubicBezTo>
                    <a:pt x="598680" y="113824"/>
                    <a:pt x="596775" y="112871"/>
                    <a:pt x="595823" y="110966"/>
                  </a:cubicBezTo>
                  <a:cubicBezTo>
                    <a:pt x="594870" y="109061"/>
                    <a:pt x="592965" y="107156"/>
                    <a:pt x="591060" y="105251"/>
                  </a:cubicBezTo>
                  <a:cubicBezTo>
                    <a:pt x="589155" y="104299"/>
                    <a:pt x="587250" y="102394"/>
                    <a:pt x="585345" y="100489"/>
                  </a:cubicBezTo>
                  <a:lnTo>
                    <a:pt x="575820" y="92869"/>
                  </a:lnTo>
                  <a:lnTo>
                    <a:pt x="568200" y="87154"/>
                  </a:lnTo>
                  <a:cubicBezTo>
                    <a:pt x="564390" y="84296"/>
                    <a:pt x="560580" y="80486"/>
                    <a:pt x="558675" y="76676"/>
                  </a:cubicBezTo>
                  <a:cubicBezTo>
                    <a:pt x="556770" y="74771"/>
                    <a:pt x="555818" y="72866"/>
                    <a:pt x="554865" y="70009"/>
                  </a:cubicBezTo>
                  <a:cubicBezTo>
                    <a:pt x="553913" y="67151"/>
                    <a:pt x="553913" y="64294"/>
                    <a:pt x="555818" y="61436"/>
                  </a:cubicBezTo>
                  <a:cubicBezTo>
                    <a:pt x="559628" y="56674"/>
                    <a:pt x="565343" y="54769"/>
                    <a:pt x="571058" y="57626"/>
                  </a:cubicBezTo>
                  <a:cubicBezTo>
                    <a:pt x="582488" y="63341"/>
                    <a:pt x="592965" y="70961"/>
                    <a:pt x="602490" y="80486"/>
                  </a:cubicBezTo>
                  <a:cubicBezTo>
                    <a:pt x="603443" y="81439"/>
                    <a:pt x="604395" y="81439"/>
                    <a:pt x="605348" y="82391"/>
                  </a:cubicBezTo>
                  <a:cubicBezTo>
                    <a:pt x="606300" y="82391"/>
                    <a:pt x="606300" y="82391"/>
                    <a:pt x="607253" y="82391"/>
                  </a:cubicBezTo>
                  <a:cubicBezTo>
                    <a:pt x="612015" y="82391"/>
                    <a:pt x="617730" y="80486"/>
                    <a:pt x="619635" y="75724"/>
                  </a:cubicBezTo>
                  <a:cubicBezTo>
                    <a:pt x="620588" y="72866"/>
                    <a:pt x="622493" y="70961"/>
                    <a:pt x="623445" y="68104"/>
                  </a:cubicBezTo>
                  <a:cubicBezTo>
                    <a:pt x="623445" y="68104"/>
                    <a:pt x="623445" y="68104"/>
                    <a:pt x="623445" y="67151"/>
                  </a:cubicBezTo>
                  <a:cubicBezTo>
                    <a:pt x="624398" y="64294"/>
                    <a:pt x="624398" y="61436"/>
                    <a:pt x="624398" y="58579"/>
                  </a:cubicBezTo>
                  <a:cubicBezTo>
                    <a:pt x="624398" y="56674"/>
                    <a:pt x="623445" y="53816"/>
                    <a:pt x="621540" y="51911"/>
                  </a:cubicBezTo>
                  <a:cubicBezTo>
                    <a:pt x="619635" y="49054"/>
                    <a:pt x="617730" y="46196"/>
                    <a:pt x="614873" y="43339"/>
                  </a:cubicBezTo>
                  <a:cubicBezTo>
                    <a:pt x="610110" y="38576"/>
                    <a:pt x="606300" y="32861"/>
                    <a:pt x="604395" y="27146"/>
                  </a:cubicBezTo>
                  <a:cubicBezTo>
                    <a:pt x="603443" y="24289"/>
                    <a:pt x="603443" y="22384"/>
                    <a:pt x="604395" y="20479"/>
                  </a:cubicBezTo>
                  <a:cubicBezTo>
                    <a:pt x="605348" y="18574"/>
                    <a:pt x="607253" y="16669"/>
                    <a:pt x="609158" y="15716"/>
                  </a:cubicBezTo>
                  <a:cubicBezTo>
                    <a:pt x="612015" y="7144"/>
                    <a:pt x="612968" y="7144"/>
                    <a:pt x="614873" y="7144"/>
                  </a:cubicBezTo>
                  <a:lnTo>
                    <a:pt x="614873" y="7144"/>
                  </a:lnTo>
                  <a:lnTo>
                    <a:pt x="614873" y="7144"/>
                  </a:lnTo>
                  <a:close/>
                  <a:moveTo>
                    <a:pt x="496763" y="160496"/>
                  </a:moveTo>
                  <a:cubicBezTo>
                    <a:pt x="494858" y="160496"/>
                    <a:pt x="493905" y="161449"/>
                    <a:pt x="492000" y="162401"/>
                  </a:cubicBezTo>
                  <a:cubicBezTo>
                    <a:pt x="491048" y="163354"/>
                    <a:pt x="491048" y="164306"/>
                    <a:pt x="492000" y="166211"/>
                  </a:cubicBezTo>
                  <a:cubicBezTo>
                    <a:pt x="496763" y="170974"/>
                    <a:pt x="501525" y="174784"/>
                    <a:pt x="506288" y="178594"/>
                  </a:cubicBezTo>
                  <a:cubicBezTo>
                    <a:pt x="511050" y="182404"/>
                    <a:pt x="515813" y="184309"/>
                    <a:pt x="520575" y="187166"/>
                  </a:cubicBezTo>
                  <a:cubicBezTo>
                    <a:pt x="522480" y="188119"/>
                    <a:pt x="523433" y="189071"/>
                    <a:pt x="525338" y="188119"/>
                  </a:cubicBezTo>
                  <a:cubicBezTo>
                    <a:pt x="531053" y="188119"/>
                    <a:pt x="536768" y="189071"/>
                    <a:pt x="542483" y="189071"/>
                  </a:cubicBezTo>
                  <a:cubicBezTo>
                    <a:pt x="544388" y="189071"/>
                    <a:pt x="546293" y="189071"/>
                    <a:pt x="547245" y="189071"/>
                  </a:cubicBezTo>
                  <a:cubicBezTo>
                    <a:pt x="547245" y="189071"/>
                    <a:pt x="547245" y="190024"/>
                    <a:pt x="547245" y="190024"/>
                  </a:cubicBezTo>
                  <a:cubicBezTo>
                    <a:pt x="550103" y="190976"/>
                    <a:pt x="552960" y="192881"/>
                    <a:pt x="554865" y="195739"/>
                  </a:cubicBezTo>
                  <a:cubicBezTo>
                    <a:pt x="555818" y="196691"/>
                    <a:pt x="556770" y="197644"/>
                    <a:pt x="555818" y="198596"/>
                  </a:cubicBezTo>
                  <a:cubicBezTo>
                    <a:pt x="555818" y="199549"/>
                    <a:pt x="553913" y="201454"/>
                    <a:pt x="553913" y="203359"/>
                  </a:cubicBezTo>
                  <a:cubicBezTo>
                    <a:pt x="553913" y="203359"/>
                    <a:pt x="553913" y="204311"/>
                    <a:pt x="553913" y="204311"/>
                  </a:cubicBezTo>
                  <a:cubicBezTo>
                    <a:pt x="552960" y="207169"/>
                    <a:pt x="551055" y="209074"/>
                    <a:pt x="550103" y="211931"/>
                  </a:cubicBezTo>
                  <a:cubicBezTo>
                    <a:pt x="549150" y="213836"/>
                    <a:pt x="549150" y="215741"/>
                    <a:pt x="548198" y="217646"/>
                  </a:cubicBezTo>
                  <a:lnTo>
                    <a:pt x="548198" y="221456"/>
                  </a:lnTo>
                  <a:cubicBezTo>
                    <a:pt x="549150" y="224314"/>
                    <a:pt x="550103" y="228124"/>
                    <a:pt x="551055" y="230981"/>
                  </a:cubicBezTo>
                  <a:cubicBezTo>
                    <a:pt x="552960" y="239554"/>
                    <a:pt x="553913" y="249079"/>
                    <a:pt x="552960" y="258604"/>
                  </a:cubicBezTo>
                  <a:lnTo>
                    <a:pt x="552960" y="264319"/>
                  </a:lnTo>
                  <a:cubicBezTo>
                    <a:pt x="558675" y="262414"/>
                    <a:pt x="564390" y="260509"/>
                    <a:pt x="570105" y="258604"/>
                  </a:cubicBezTo>
                  <a:cubicBezTo>
                    <a:pt x="572963" y="256699"/>
                    <a:pt x="575820" y="254794"/>
                    <a:pt x="579630" y="253841"/>
                  </a:cubicBezTo>
                  <a:cubicBezTo>
                    <a:pt x="582488" y="252889"/>
                    <a:pt x="584393" y="252889"/>
                    <a:pt x="587250" y="253841"/>
                  </a:cubicBezTo>
                  <a:cubicBezTo>
                    <a:pt x="591060" y="254794"/>
                    <a:pt x="593918" y="258604"/>
                    <a:pt x="592965" y="263366"/>
                  </a:cubicBezTo>
                  <a:cubicBezTo>
                    <a:pt x="592965" y="265271"/>
                    <a:pt x="592013" y="267176"/>
                    <a:pt x="592013" y="269081"/>
                  </a:cubicBezTo>
                  <a:cubicBezTo>
                    <a:pt x="591060" y="270034"/>
                    <a:pt x="591060" y="270986"/>
                    <a:pt x="590108" y="271939"/>
                  </a:cubicBezTo>
                  <a:cubicBezTo>
                    <a:pt x="588203" y="274796"/>
                    <a:pt x="586298" y="276701"/>
                    <a:pt x="583440" y="278606"/>
                  </a:cubicBezTo>
                  <a:cubicBezTo>
                    <a:pt x="577725" y="282416"/>
                    <a:pt x="572010" y="286226"/>
                    <a:pt x="566295" y="290036"/>
                  </a:cubicBezTo>
                  <a:cubicBezTo>
                    <a:pt x="560580" y="293846"/>
                    <a:pt x="554865" y="297656"/>
                    <a:pt x="549150" y="302419"/>
                  </a:cubicBezTo>
                  <a:cubicBezTo>
                    <a:pt x="538673" y="310039"/>
                    <a:pt x="529148" y="319564"/>
                    <a:pt x="520575" y="328136"/>
                  </a:cubicBezTo>
                  <a:cubicBezTo>
                    <a:pt x="514860" y="333851"/>
                    <a:pt x="509145" y="340519"/>
                    <a:pt x="502478" y="346234"/>
                  </a:cubicBezTo>
                  <a:lnTo>
                    <a:pt x="494858" y="353854"/>
                  </a:lnTo>
                  <a:lnTo>
                    <a:pt x="495810" y="353854"/>
                  </a:lnTo>
                  <a:cubicBezTo>
                    <a:pt x="518670" y="350044"/>
                    <a:pt x="541530" y="345281"/>
                    <a:pt x="562485" y="337661"/>
                  </a:cubicBezTo>
                  <a:cubicBezTo>
                    <a:pt x="571058" y="334804"/>
                    <a:pt x="577725" y="330994"/>
                    <a:pt x="585345" y="327184"/>
                  </a:cubicBezTo>
                  <a:cubicBezTo>
                    <a:pt x="593918" y="321469"/>
                    <a:pt x="603443" y="315754"/>
                    <a:pt x="610110" y="308134"/>
                  </a:cubicBezTo>
                  <a:cubicBezTo>
                    <a:pt x="615825" y="302419"/>
                    <a:pt x="620588" y="295751"/>
                    <a:pt x="624398" y="289084"/>
                  </a:cubicBezTo>
                  <a:cubicBezTo>
                    <a:pt x="625350" y="287179"/>
                    <a:pt x="626303" y="284321"/>
                    <a:pt x="628208" y="282416"/>
                  </a:cubicBezTo>
                  <a:cubicBezTo>
                    <a:pt x="631065" y="274796"/>
                    <a:pt x="632018" y="266224"/>
                    <a:pt x="632970" y="257651"/>
                  </a:cubicBezTo>
                  <a:cubicBezTo>
                    <a:pt x="632970" y="241459"/>
                    <a:pt x="628208" y="226219"/>
                    <a:pt x="618683" y="212884"/>
                  </a:cubicBezTo>
                  <a:cubicBezTo>
                    <a:pt x="612015" y="204311"/>
                    <a:pt x="604395" y="196691"/>
                    <a:pt x="595823" y="190976"/>
                  </a:cubicBezTo>
                  <a:cubicBezTo>
                    <a:pt x="586298" y="185261"/>
                    <a:pt x="575820" y="179546"/>
                    <a:pt x="565343" y="175736"/>
                  </a:cubicBezTo>
                  <a:cubicBezTo>
                    <a:pt x="562485" y="174784"/>
                    <a:pt x="558675" y="173831"/>
                    <a:pt x="555818" y="171926"/>
                  </a:cubicBezTo>
                  <a:cubicBezTo>
                    <a:pt x="546293" y="169069"/>
                    <a:pt x="537720" y="166211"/>
                    <a:pt x="528195" y="163354"/>
                  </a:cubicBezTo>
                  <a:cubicBezTo>
                    <a:pt x="526290" y="163354"/>
                    <a:pt x="524385" y="162401"/>
                    <a:pt x="523433" y="162401"/>
                  </a:cubicBezTo>
                  <a:cubicBezTo>
                    <a:pt x="521528" y="162401"/>
                    <a:pt x="520575" y="162401"/>
                    <a:pt x="518670" y="161449"/>
                  </a:cubicBezTo>
                  <a:cubicBezTo>
                    <a:pt x="517718" y="161449"/>
                    <a:pt x="515813" y="161449"/>
                    <a:pt x="514860" y="161449"/>
                  </a:cubicBezTo>
                  <a:cubicBezTo>
                    <a:pt x="511050" y="161449"/>
                    <a:pt x="507240" y="160496"/>
                    <a:pt x="502478" y="159544"/>
                  </a:cubicBezTo>
                  <a:cubicBezTo>
                    <a:pt x="500573" y="159544"/>
                    <a:pt x="498668" y="160496"/>
                    <a:pt x="496763" y="160496"/>
                  </a:cubicBezTo>
                  <a:lnTo>
                    <a:pt x="496763" y="160496"/>
                  </a:lnTo>
                  <a:close/>
                  <a:moveTo>
                    <a:pt x="273878" y="309086"/>
                  </a:moveTo>
                  <a:cubicBezTo>
                    <a:pt x="271973" y="318611"/>
                    <a:pt x="271973" y="328136"/>
                    <a:pt x="272925" y="336709"/>
                  </a:cubicBezTo>
                  <a:cubicBezTo>
                    <a:pt x="274830" y="348139"/>
                    <a:pt x="280545" y="358616"/>
                    <a:pt x="289118" y="367189"/>
                  </a:cubicBezTo>
                  <a:cubicBezTo>
                    <a:pt x="291023" y="369094"/>
                    <a:pt x="293880" y="371951"/>
                    <a:pt x="296738" y="373856"/>
                  </a:cubicBezTo>
                  <a:cubicBezTo>
                    <a:pt x="298643" y="374809"/>
                    <a:pt x="301500" y="375761"/>
                    <a:pt x="303405" y="376714"/>
                  </a:cubicBezTo>
                  <a:cubicBezTo>
                    <a:pt x="304358" y="376714"/>
                    <a:pt x="306263" y="377666"/>
                    <a:pt x="307215" y="378619"/>
                  </a:cubicBezTo>
                  <a:cubicBezTo>
                    <a:pt x="308168" y="378619"/>
                    <a:pt x="308168" y="379571"/>
                    <a:pt x="309120" y="379571"/>
                  </a:cubicBezTo>
                  <a:lnTo>
                    <a:pt x="312930" y="379571"/>
                  </a:lnTo>
                  <a:cubicBezTo>
                    <a:pt x="312930" y="375761"/>
                    <a:pt x="312930" y="372904"/>
                    <a:pt x="311025" y="369094"/>
                  </a:cubicBezTo>
                  <a:cubicBezTo>
                    <a:pt x="308168" y="364331"/>
                    <a:pt x="306263" y="359569"/>
                    <a:pt x="306263" y="353854"/>
                  </a:cubicBezTo>
                  <a:cubicBezTo>
                    <a:pt x="306263" y="352901"/>
                    <a:pt x="306263" y="350996"/>
                    <a:pt x="306263" y="350044"/>
                  </a:cubicBezTo>
                  <a:cubicBezTo>
                    <a:pt x="307215" y="348139"/>
                    <a:pt x="309120" y="347186"/>
                    <a:pt x="311025" y="346234"/>
                  </a:cubicBezTo>
                  <a:cubicBezTo>
                    <a:pt x="313883" y="345281"/>
                    <a:pt x="317693" y="345281"/>
                    <a:pt x="321503" y="346234"/>
                  </a:cubicBezTo>
                  <a:cubicBezTo>
                    <a:pt x="322455" y="346234"/>
                    <a:pt x="323408" y="347186"/>
                    <a:pt x="324360" y="347186"/>
                  </a:cubicBezTo>
                  <a:cubicBezTo>
                    <a:pt x="328170" y="349091"/>
                    <a:pt x="331980" y="351949"/>
                    <a:pt x="335790" y="355759"/>
                  </a:cubicBezTo>
                  <a:cubicBezTo>
                    <a:pt x="339600" y="359569"/>
                    <a:pt x="343410" y="362426"/>
                    <a:pt x="346268" y="367189"/>
                  </a:cubicBezTo>
                  <a:cubicBezTo>
                    <a:pt x="349125" y="370999"/>
                    <a:pt x="351030" y="374809"/>
                    <a:pt x="353888" y="378619"/>
                  </a:cubicBezTo>
                  <a:lnTo>
                    <a:pt x="356745" y="382429"/>
                  </a:lnTo>
                  <a:cubicBezTo>
                    <a:pt x="370080" y="389096"/>
                    <a:pt x="384368" y="393859"/>
                    <a:pt x="398655" y="396716"/>
                  </a:cubicBezTo>
                  <a:lnTo>
                    <a:pt x="409133" y="398621"/>
                  </a:lnTo>
                  <a:lnTo>
                    <a:pt x="415800" y="399574"/>
                  </a:lnTo>
                  <a:cubicBezTo>
                    <a:pt x="415800" y="396716"/>
                    <a:pt x="415800" y="392906"/>
                    <a:pt x="414848" y="390049"/>
                  </a:cubicBezTo>
                  <a:cubicBezTo>
                    <a:pt x="413895" y="386239"/>
                    <a:pt x="412943" y="382429"/>
                    <a:pt x="410085" y="378619"/>
                  </a:cubicBezTo>
                  <a:cubicBezTo>
                    <a:pt x="407228" y="373856"/>
                    <a:pt x="402465" y="370046"/>
                    <a:pt x="398655" y="366236"/>
                  </a:cubicBezTo>
                  <a:cubicBezTo>
                    <a:pt x="392940" y="361474"/>
                    <a:pt x="387225" y="356711"/>
                    <a:pt x="380558" y="353854"/>
                  </a:cubicBezTo>
                  <a:cubicBezTo>
                    <a:pt x="369128" y="347186"/>
                    <a:pt x="356745" y="341471"/>
                    <a:pt x="343410" y="334804"/>
                  </a:cubicBezTo>
                  <a:lnTo>
                    <a:pt x="335790" y="331946"/>
                  </a:lnTo>
                  <a:lnTo>
                    <a:pt x="330075" y="329089"/>
                  </a:lnTo>
                  <a:lnTo>
                    <a:pt x="317693" y="324326"/>
                  </a:lnTo>
                  <a:lnTo>
                    <a:pt x="289118" y="313849"/>
                  </a:lnTo>
                  <a:lnTo>
                    <a:pt x="273878" y="309086"/>
                  </a:lnTo>
                  <a:lnTo>
                    <a:pt x="273878" y="309086"/>
                  </a:lnTo>
                  <a:lnTo>
                    <a:pt x="273878" y="30908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256"/>
              <a:endParaRPr lang="en-US" sz="1400">
                <a:solidFill>
                  <a:prstClr val="black"/>
                </a:solidFill>
              </a:endParaRPr>
            </a:p>
          </p:txBody>
        </p:sp>
        <p:sp>
          <p:nvSpPr>
            <p:cNvPr id="83" name="Freeform: Shape 82"/>
            <p:cNvSpPr/>
            <p:nvPr/>
          </p:nvSpPr>
          <p:spPr>
            <a:xfrm>
              <a:off x="2171914" y="3208066"/>
              <a:ext cx="1514475" cy="1066800"/>
            </a:xfrm>
            <a:custGeom>
              <a:avLst/>
              <a:gdLst>
                <a:gd name="connsiteX0" fmla="*/ 493951 w 1514475"/>
                <a:gd name="connsiteY0" fmla="*/ 10001 h 1066800"/>
                <a:gd name="connsiteX1" fmla="*/ 500619 w 1514475"/>
                <a:gd name="connsiteY1" fmla="*/ 10001 h 1066800"/>
                <a:gd name="connsiteX2" fmla="*/ 505381 w 1514475"/>
                <a:gd name="connsiteY2" fmla="*/ 12859 h 1066800"/>
                <a:gd name="connsiteX3" fmla="*/ 511096 w 1514475"/>
                <a:gd name="connsiteY3" fmla="*/ 17621 h 1066800"/>
                <a:gd name="connsiteX4" fmla="*/ 524431 w 1514475"/>
                <a:gd name="connsiteY4" fmla="*/ 26194 h 1066800"/>
                <a:gd name="connsiteX5" fmla="*/ 526336 w 1514475"/>
                <a:gd name="connsiteY5" fmla="*/ 25241 h 1066800"/>
                <a:gd name="connsiteX6" fmla="*/ 527289 w 1514475"/>
                <a:gd name="connsiteY6" fmla="*/ 24289 h 1066800"/>
                <a:gd name="connsiteX7" fmla="*/ 529194 w 1514475"/>
                <a:gd name="connsiteY7" fmla="*/ 20479 h 1066800"/>
                <a:gd name="connsiteX8" fmla="*/ 541576 w 1514475"/>
                <a:gd name="connsiteY8" fmla="*/ 8096 h 1066800"/>
                <a:gd name="connsiteX9" fmla="*/ 549196 w 1514475"/>
                <a:gd name="connsiteY9" fmla="*/ 7144 h 1066800"/>
                <a:gd name="connsiteX10" fmla="*/ 551101 w 1514475"/>
                <a:gd name="connsiteY10" fmla="*/ 7144 h 1066800"/>
                <a:gd name="connsiteX11" fmla="*/ 557769 w 1514475"/>
                <a:gd name="connsiteY11" fmla="*/ 11906 h 1066800"/>
                <a:gd name="connsiteX12" fmla="*/ 559674 w 1514475"/>
                <a:gd name="connsiteY12" fmla="*/ 15716 h 1066800"/>
                <a:gd name="connsiteX13" fmla="*/ 558721 w 1514475"/>
                <a:gd name="connsiteY13" fmla="*/ 25241 h 1066800"/>
                <a:gd name="connsiteX14" fmla="*/ 553959 w 1514475"/>
                <a:gd name="connsiteY14" fmla="*/ 42386 h 1066800"/>
                <a:gd name="connsiteX15" fmla="*/ 553006 w 1514475"/>
                <a:gd name="connsiteY15" fmla="*/ 44291 h 1066800"/>
                <a:gd name="connsiteX16" fmla="*/ 551101 w 1514475"/>
                <a:gd name="connsiteY16" fmla="*/ 52864 h 1066800"/>
                <a:gd name="connsiteX17" fmla="*/ 538719 w 1514475"/>
                <a:gd name="connsiteY17" fmla="*/ 75724 h 1066800"/>
                <a:gd name="connsiteX18" fmla="*/ 528242 w 1514475"/>
                <a:gd name="connsiteY18" fmla="*/ 98584 h 1066800"/>
                <a:gd name="connsiteX19" fmla="*/ 527289 w 1514475"/>
                <a:gd name="connsiteY19" fmla="*/ 107156 h 1066800"/>
                <a:gd name="connsiteX20" fmla="*/ 526336 w 1514475"/>
                <a:gd name="connsiteY20" fmla="*/ 116681 h 1066800"/>
                <a:gd name="connsiteX21" fmla="*/ 527289 w 1514475"/>
                <a:gd name="connsiteY21" fmla="*/ 135731 h 1066800"/>
                <a:gd name="connsiteX22" fmla="*/ 527289 w 1514475"/>
                <a:gd name="connsiteY22" fmla="*/ 136684 h 1066800"/>
                <a:gd name="connsiteX23" fmla="*/ 527289 w 1514475"/>
                <a:gd name="connsiteY23" fmla="*/ 149066 h 1066800"/>
                <a:gd name="connsiteX24" fmla="*/ 526336 w 1514475"/>
                <a:gd name="connsiteY24" fmla="*/ 153829 h 1066800"/>
                <a:gd name="connsiteX25" fmla="*/ 524431 w 1514475"/>
                <a:gd name="connsiteY25" fmla="*/ 163354 h 1066800"/>
                <a:gd name="connsiteX26" fmla="*/ 523479 w 1514475"/>
                <a:gd name="connsiteY26" fmla="*/ 167164 h 1066800"/>
                <a:gd name="connsiteX27" fmla="*/ 529194 w 1514475"/>
                <a:gd name="connsiteY27" fmla="*/ 172879 h 1066800"/>
                <a:gd name="connsiteX28" fmla="*/ 533956 w 1514475"/>
                <a:gd name="connsiteY28" fmla="*/ 177641 h 1066800"/>
                <a:gd name="connsiteX29" fmla="*/ 540624 w 1514475"/>
                <a:gd name="connsiteY29" fmla="*/ 183356 h 1066800"/>
                <a:gd name="connsiteX30" fmla="*/ 549196 w 1514475"/>
                <a:gd name="connsiteY30" fmla="*/ 189071 h 1066800"/>
                <a:gd name="connsiteX31" fmla="*/ 553959 w 1514475"/>
                <a:gd name="connsiteY31" fmla="*/ 190976 h 1066800"/>
                <a:gd name="connsiteX32" fmla="*/ 560626 w 1514475"/>
                <a:gd name="connsiteY32" fmla="*/ 190976 h 1066800"/>
                <a:gd name="connsiteX33" fmla="*/ 570151 w 1514475"/>
                <a:gd name="connsiteY33" fmla="*/ 188119 h 1066800"/>
                <a:gd name="connsiteX34" fmla="*/ 579676 w 1514475"/>
                <a:gd name="connsiteY34" fmla="*/ 184309 h 1066800"/>
                <a:gd name="connsiteX35" fmla="*/ 582534 w 1514475"/>
                <a:gd name="connsiteY35" fmla="*/ 183356 h 1066800"/>
                <a:gd name="connsiteX36" fmla="*/ 586344 w 1514475"/>
                <a:gd name="connsiteY36" fmla="*/ 180499 h 1066800"/>
                <a:gd name="connsiteX37" fmla="*/ 590154 w 1514475"/>
                <a:gd name="connsiteY37" fmla="*/ 177641 h 1066800"/>
                <a:gd name="connsiteX38" fmla="*/ 595869 w 1514475"/>
                <a:gd name="connsiteY38" fmla="*/ 172879 h 1066800"/>
                <a:gd name="connsiteX39" fmla="*/ 600631 w 1514475"/>
                <a:gd name="connsiteY39" fmla="*/ 168116 h 1066800"/>
                <a:gd name="connsiteX40" fmla="*/ 604442 w 1514475"/>
                <a:gd name="connsiteY40" fmla="*/ 164306 h 1066800"/>
                <a:gd name="connsiteX41" fmla="*/ 611109 w 1514475"/>
                <a:gd name="connsiteY41" fmla="*/ 155734 h 1066800"/>
                <a:gd name="connsiteX42" fmla="*/ 622539 w 1514475"/>
                <a:gd name="connsiteY42" fmla="*/ 131921 h 1066800"/>
                <a:gd name="connsiteX43" fmla="*/ 624444 w 1514475"/>
                <a:gd name="connsiteY43" fmla="*/ 127159 h 1066800"/>
                <a:gd name="connsiteX44" fmla="*/ 625396 w 1514475"/>
                <a:gd name="connsiteY44" fmla="*/ 121444 h 1066800"/>
                <a:gd name="connsiteX45" fmla="*/ 629206 w 1514475"/>
                <a:gd name="connsiteY45" fmla="*/ 103346 h 1066800"/>
                <a:gd name="connsiteX46" fmla="*/ 633017 w 1514475"/>
                <a:gd name="connsiteY46" fmla="*/ 96679 h 1066800"/>
                <a:gd name="connsiteX47" fmla="*/ 634921 w 1514475"/>
                <a:gd name="connsiteY47" fmla="*/ 92869 h 1066800"/>
                <a:gd name="connsiteX48" fmla="*/ 639684 w 1514475"/>
                <a:gd name="connsiteY48" fmla="*/ 87154 h 1066800"/>
                <a:gd name="connsiteX49" fmla="*/ 644446 w 1514475"/>
                <a:gd name="connsiteY49" fmla="*/ 82391 h 1066800"/>
                <a:gd name="connsiteX50" fmla="*/ 650161 w 1514475"/>
                <a:gd name="connsiteY50" fmla="*/ 83344 h 1066800"/>
                <a:gd name="connsiteX51" fmla="*/ 652067 w 1514475"/>
                <a:gd name="connsiteY51" fmla="*/ 83344 h 1066800"/>
                <a:gd name="connsiteX52" fmla="*/ 653971 w 1514475"/>
                <a:gd name="connsiteY52" fmla="*/ 84296 h 1066800"/>
                <a:gd name="connsiteX53" fmla="*/ 655876 w 1514475"/>
                <a:gd name="connsiteY53" fmla="*/ 86201 h 1066800"/>
                <a:gd name="connsiteX54" fmla="*/ 657781 w 1514475"/>
                <a:gd name="connsiteY54" fmla="*/ 89059 h 1066800"/>
                <a:gd name="connsiteX55" fmla="*/ 658734 w 1514475"/>
                <a:gd name="connsiteY55" fmla="*/ 90964 h 1066800"/>
                <a:gd name="connsiteX56" fmla="*/ 657781 w 1514475"/>
                <a:gd name="connsiteY56" fmla="*/ 97631 h 1066800"/>
                <a:gd name="connsiteX57" fmla="*/ 653019 w 1514475"/>
                <a:gd name="connsiteY57" fmla="*/ 125254 h 1066800"/>
                <a:gd name="connsiteX58" fmla="*/ 650161 w 1514475"/>
                <a:gd name="connsiteY58" fmla="*/ 135731 h 1066800"/>
                <a:gd name="connsiteX59" fmla="*/ 651114 w 1514475"/>
                <a:gd name="connsiteY59" fmla="*/ 145256 h 1066800"/>
                <a:gd name="connsiteX60" fmla="*/ 653019 w 1514475"/>
                <a:gd name="connsiteY60" fmla="*/ 148114 h 1066800"/>
                <a:gd name="connsiteX61" fmla="*/ 656829 w 1514475"/>
                <a:gd name="connsiteY61" fmla="*/ 150019 h 1066800"/>
                <a:gd name="connsiteX62" fmla="*/ 661592 w 1514475"/>
                <a:gd name="connsiteY62" fmla="*/ 150019 h 1066800"/>
                <a:gd name="connsiteX63" fmla="*/ 669211 w 1514475"/>
                <a:gd name="connsiteY63" fmla="*/ 149066 h 1066800"/>
                <a:gd name="connsiteX64" fmla="*/ 677784 w 1514475"/>
                <a:gd name="connsiteY64" fmla="*/ 145256 h 1066800"/>
                <a:gd name="connsiteX65" fmla="*/ 695881 w 1514475"/>
                <a:gd name="connsiteY65" fmla="*/ 134779 h 1066800"/>
                <a:gd name="connsiteX66" fmla="*/ 711121 w 1514475"/>
                <a:gd name="connsiteY66" fmla="*/ 126206 h 1066800"/>
                <a:gd name="connsiteX67" fmla="*/ 714931 w 1514475"/>
                <a:gd name="connsiteY67" fmla="*/ 125254 h 1066800"/>
                <a:gd name="connsiteX68" fmla="*/ 717789 w 1514475"/>
                <a:gd name="connsiteY68" fmla="*/ 127159 h 1066800"/>
                <a:gd name="connsiteX69" fmla="*/ 719694 w 1514475"/>
                <a:gd name="connsiteY69" fmla="*/ 129064 h 1066800"/>
                <a:gd name="connsiteX70" fmla="*/ 720646 w 1514475"/>
                <a:gd name="connsiteY70" fmla="*/ 133826 h 1066800"/>
                <a:gd name="connsiteX71" fmla="*/ 719694 w 1514475"/>
                <a:gd name="connsiteY71" fmla="*/ 138589 h 1066800"/>
                <a:gd name="connsiteX72" fmla="*/ 719694 w 1514475"/>
                <a:gd name="connsiteY72" fmla="*/ 139541 h 1066800"/>
                <a:gd name="connsiteX73" fmla="*/ 718742 w 1514475"/>
                <a:gd name="connsiteY73" fmla="*/ 144304 h 1066800"/>
                <a:gd name="connsiteX74" fmla="*/ 718742 w 1514475"/>
                <a:gd name="connsiteY74" fmla="*/ 145256 h 1066800"/>
                <a:gd name="connsiteX75" fmla="*/ 718742 w 1514475"/>
                <a:gd name="connsiteY75" fmla="*/ 148114 h 1066800"/>
                <a:gd name="connsiteX76" fmla="*/ 715884 w 1514475"/>
                <a:gd name="connsiteY76" fmla="*/ 150971 h 1066800"/>
                <a:gd name="connsiteX77" fmla="*/ 713026 w 1514475"/>
                <a:gd name="connsiteY77" fmla="*/ 155734 h 1066800"/>
                <a:gd name="connsiteX78" fmla="*/ 709217 w 1514475"/>
                <a:gd name="connsiteY78" fmla="*/ 159544 h 1066800"/>
                <a:gd name="connsiteX79" fmla="*/ 702549 w 1514475"/>
                <a:gd name="connsiteY79" fmla="*/ 165259 h 1066800"/>
                <a:gd name="connsiteX80" fmla="*/ 692071 w 1514475"/>
                <a:gd name="connsiteY80" fmla="*/ 171926 h 1066800"/>
                <a:gd name="connsiteX81" fmla="*/ 680642 w 1514475"/>
                <a:gd name="connsiteY81" fmla="*/ 175736 h 1066800"/>
                <a:gd name="connsiteX82" fmla="*/ 676831 w 1514475"/>
                <a:gd name="connsiteY82" fmla="*/ 176689 h 1066800"/>
                <a:gd name="connsiteX83" fmla="*/ 668259 w 1514475"/>
                <a:gd name="connsiteY83" fmla="*/ 177641 h 1066800"/>
                <a:gd name="connsiteX84" fmla="*/ 657781 w 1514475"/>
                <a:gd name="connsiteY84" fmla="*/ 179546 h 1066800"/>
                <a:gd name="connsiteX85" fmla="*/ 648256 w 1514475"/>
                <a:gd name="connsiteY85" fmla="*/ 181451 h 1066800"/>
                <a:gd name="connsiteX86" fmla="*/ 640636 w 1514475"/>
                <a:gd name="connsiteY86" fmla="*/ 184309 h 1066800"/>
                <a:gd name="connsiteX87" fmla="*/ 633017 w 1514475"/>
                <a:gd name="connsiteY87" fmla="*/ 186214 h 1066800"/>
                <a:gd name="connsiteX88" fmla="*/ 625396 w 1514475"/>
                <a:gd name="connsiteY88" fmla="*/ 189071 h 1066800"/>
                <a:gd name="connsiteX89" fmla="*/ 601584 w 1514475"/>
                <a:gd name="connsiteY89" fmla="*/ 201454 h 1066800"/>
                <a:gd name="connsiteX90" fmla="*/ 580629 w 1514475"/>
                <a:gd name="connsiteY90" fmla="*/ 225266 h 1066800"/>
                <a:gd name="connsiteX91" fmla="*/ 577771 w 1514475"/>
                <a:gd name="connsiteY91" fmla="*/ 232886 h 1066800"/>
                <a:gd name="connsiteX92" fmla="*/ 575867 w 1514475"/>
                <a:gd name="connsiteY92" fmla="*/ 241459 h 1066800"/>
                <a:gd name="connsiteX93" fmla="*/ 575867 w 1514475"/>
                <a:gd name="connsiteY93" fmla="*/ 255746 h 1066800"/>
                <a:gd name="connsiteX94" fmla="*/ 575867 w 1514475"/>
                <a:gd name="connsiteY94" fmla="*/ 270034 h 1066800"/>
                <a:gd name="connsiteX95" fmla="*/ 574914 w 1514475"/>
                <a:gd name="connsiteY95" fmla="*/ 275749 h 1066800"/>
                <a:gd name="connsiteX96" fmla="*/ 573009 w 1514475"/>
                <a:gd name="connsiteY96" fmla="*/ 287179 h 1066800"/>
                <a:gd name="connsiteX97" fmla="*/ 572056 w 1514475"/>
                <a:gd name="connsiteY97" fmla="*/ 290036 h 1066800"/>
                <a:gd name="connsiteX98" fmla="*/ 551101 w 1514475"/>
                <a:gd name="connsiteY98" fmla="*/ 328136 h 1066800"/>
                <a:gd name="connsiteX99" fmla="*/ 540624 w 1514475"/>
                <a:gd name="connsiteY99" fmla="*/ 338614 h 1066800"/>
                <a:gd name="connsiteX100" fmla="*/ 530146 w 1514475"/>
                <a:gd name="connsiteY100" fmla="*/ 348139 h 1066800"/>
                <a:gd name="connsiteX101" fmla="*/ 497761 w 1514475"/>
                <a:gd name="connsiteY101" fmla="*/ 368141 h 1066800"/>
                <a:gd name="connsiteX102" fmla="*/ 475854 w 1514475"/>
                <a:gd name="connsiteY102" fmla="*/ 377666 h 1066800"/>
                <a:gd name="connsiteX103" fmla="*/ 399654 w 1514475"/>
                <a:gd name="connsiteY103" fmla="*/ 425291 h 1066800"/>
                <a:gd name="connsiteX104" fmla="*/ 397749 w 1514475"/>
                <a:gd name="connsiteY104" fmla="*/ 423386 h 1066800"/>
                <a:gd name="connsiteX105" fmla="*/ 398701 w 1514475"/>
                <a:gd name="connsiteY105" fmla="*/ 431006 h 1066800"/>
                <a:gd name="connsiteX106" fmla="*/ 458709 w 1514475"/>
                <a:gd name="connsiteY106" fmla="*/ 544354 h 1066800"/>
                <a:gd name="connsiteX107" fmla="*/ 556817 w 1514475"/>
                <a:gd name="connsiteY107" fmla="*/ 634841 h 1066800"/>
                <a:gd name="connsiteX108" fmla="*/ 643494 w 1514475"/>
                <a:gd name="connsiteY108" fmla="*/ 680561 h 1066800"/>
                <a:gd name="connsiteX109" fmla="*/ 759699 w 1514475"/>
                <a:gd name="connsiteY109" fmla="*/ 696754 h 1066800"/>
                <a:gd name="connsiteX110" fmla="*/ 796846 w 1514475"/>
                <a:gd name="connsiteY110" fmla="*/ 696754 h 1066800"/>
                <a:gd name="connsiteX111" fmla="*/ 865426 w 1514475"/>
                <a:gd name="connsiteY111" fmla="*/ 692944 h 1066800"/>
                <a:gd name="connsiteX112" fmla="*/ 969249 w 1514475"/>
                <a:gd name="connsiteY112" fmla="*/ 687229 h 1066800"/>
                <a:gd name="connsiteX113" fmla="*/ 1017826 w 1514475"/>
                <a:gd name="connsiteY113" fmla="*/ 683419 h 1066800"/>
                <a:gd name="connsiteX114" fmla="*/ 1056879 w 1514475"/>
                <a:gd name="connsiteY114" fmla="*/ 621506 h 1066800"/>
                <a:gd name="connsiteX115" fmla="*/ 1080692 w 1514475"/>
                <a:gd name="connsiteY115" fmla="*/ 575786 h 1066800"/>
                <a:gd name="connsiteX116" fmla="*/ 1150224 w 1514475"/>
                <a:gd name="connsiteY116" fmla="*/ 541496 h 1066800"/>
                <a:gd name="connsiteX117" fmla="*/ 1137842 w 1514475"/>
                <a:gd name="connsiteY117" fmla="*/ 570071 h 1066800"/>
                <a:gd name="connsiteX118" fmla="*/ 1109267 w 1514475"/>
                <a:gd name="connsiteY118" fmla="*/ 626269 h 1066800"/>
                <a:gd name="connsiteX119" fmla="*/ 1106409 w 1514475"/>
                <a:gd name="connsiteY119" fmla="*/ 642461 h 1066800"/>
                <a:gd name="connsiteX120" fmla="*/ 1108314 w 1514475"/>
                <a:gd name="connsiteY120" fmla="*/ 715804 h 1066800"/>
                <a:gd name="connsiteX121" fmla="*/ 1118792 w 1514475"/>
                <a:gd name="connsiteY121" fmla="*/ 787241 h 1066800"/>
                <a:gd name="connsiteX122" fmla="*/ 1144509 w 1514475"/>
                <a:gd name="connsiteY122" fmla="*/ 866299 h 1066800"/>
                <a:gd name="connsiteX123" fmla="*/ 1234996 w 1514475"/>
                <a:gd name="connsiteY123" fmla="*/ 875824 h 1066800"/>
                <a:gd name="connsiteX124" fmla="*/ 1274049 w 1514475"/>
                <a:gd name="connsiteY124" fmla="*/ 894874 h 1066800"/>
                <a:gd name="connsiteX125" fmla="*/ 1320721 w 1514475"/>
                <a:gd name="connsiteY125" fmla="*/ 927259 h 1066800"/>
                <a:gd name="connsiteX126" fmla="*/ 1432164 w 1514475"/>
                <a:gd name="connsiteY126" fmla="*/ 958691 h 1066800"/>
                <a:gd name="connsiteX127" fmla="*/ 1458834 w 1514475"/>
                <a:gd name="connsiteY127" fmla="*/ 959644 h 1066800"/>
                <a:gd name="connsiteX128" fmla="*/ 1507411 w 1514475"/>
                <a:gd name="connsiteY128" fmla="*/ 989171 h 1066800"/>
                <a:gd name="connsiteX129" fmla="*/ 1485504 w 1514475"/>
                <a:gd name="connsiteY129" fmla="*/ 998696 h 1066800"/>
                <a:gd name="connsiteX130" fmla="*/ 1465501 w 1514475"/>
                <a:gd name="connsiteY130" fmla="*/ 1004411 h 1066800"/>
                <a:gd name="connsiteX131" fmla="*/ 1474074 w 1514475"/>
                <a:gd name="connsiteY131" fmla="*/ 1019651 h 1066800"/>
                <a:gd name="connsiteX132" fmla="*/ 1471217 w 1514475"/>
                <a:gd name="connsiteY132" fmla="*/ 1041559 h 1066800"/>
                <a:gd name="connsiteX133" fmla="*/ 1452167 w 1514475"/>
                <a:gd name="connsiteY133" fmla="*/ 1047274 h 1066800"/>
                <a:gd name="connsiteX134" fmla="*/ 1442642 w 1514475"/>
                <a:gd name="connsiteY134" fmla="*/ 1049179 h 1066800"/>
                <a:gd name="connsiteX135" fmla="*/ 1424544 w 1514475"/>
                <a:gd name="connsiteY135" fmla="*/ 1044416 h 1066800"/>
                <a:gd name="connsiteX136" fmla="*/ 1394064 w 1514475"/>
                <a:gd name="connsiteY136" fmla="*/ 1033939 h 1066800"/>
                <a:gd name="connsiteX137" fmla="*/ 1305482 w 1514475"/>
                <a:gd name="connsiteY137" fmla="*/ 991076 h 1066800"/>
                <a:gd name="connsiteX138" fmla="*/ 1260714 w 1514475"/>
                <a:gd name="connsiteY138" fmla="*/ 967264 h 1066800"/>
                <a:gd name="connsiteX139" fmla="*/ 1182609 w 1514475"/>
                <a:gd name="connsiteY139" fmla="*/ 961549 h 1066800"/>
                <a:gd name="connsiteX140" fmla="*/ 1116886 w 1514475"/>
                <a:gd name="connsiteY140" fmla="*/ 973931 h 1066800"/>
                <a:gd name="connsiteX141" fmla="*/ 972106 w 1514475"/>
                <a:gd name="connsiteY141" fmla="*/ 944404 h 1066800"/>
                <a:gd name="connsiteX142" fmla="*/ 835899 w 1514475"/>
                <a:gd name="connsiteY142" fmla="*/ 917734 h 1066800"/>
                <a:gd name="connsiteX143" fmla="*/ 786369 w 1514475"/>
                <a:gd name="connsiteY143" fmla="*/ 932974 h 1066800"/>
                <a:gd name="connsiteX144" fmla="*/ 770176 w 1514475"/>
                <a:gd name="connsiteY144" fmla="*/ 939641 h 1066800"/>
                <a:gd name="connsiteX145" fmla="*/ 693024 w 1514475"/>
                <a:gd name="connsiteY145" fmla="*/ 942499 h 1066800"/>
                <a:gd name="connsiteX146" fmla="*/ 566342 w 1514475"/>
                <a:gd name="connsiteY146" fmla="*/ 921544 h 1066800"/>
                <a:gd name="connsiteX147" fmla="*/ 532051 w 1514475"/>
                <a:gd name="connsiteY147" fmla="*/ 915829 h 1066800"/>
                <a:gd name="connsiteX148" fmla="*/ 512049 w 1514475"/>
                <a:gd name="connsiteY148" fmla="*/ 911066 h 1066800"/>
                <a:gd name="connsiteX149" fmla="*/ 469186 w 1514475"/>
                <a:gd name="connsiteY149" fmla="*/ 916781 h 1066800"/>
                <a:gd name="connsiteX150" fmla="*/ 356791 w 1514475"/>
                <a:gd name="connsiteY150" fmla="*/ 912971 h 1066800"/>
                <a:gd name="connsiteX151" fmla="*/ 219631 w 1514475"/>
                <a:gd name="connsiteY151" fmla="*/ 962501 h 1066800"/>
                <a:gd name="connsiteX152" fmla="*/ 178674 w 1514475"/>
                <a:gd name="connsiteY152" fmla="*/ 999649 h 1066800"/>
                <a:gd name="connsiteX153" fmla="*/ 159624 w 1514475"/>
                <a:gd name="connsiteY153" fmla="*/ 1024414 h 1066800"/>
                <a:gd name="connsiteX154" fmla="*/ 111999 w 1514475"/>
                <a:gd name="connsiteY154" fmla="*/ 1057751 h 1066800"/>
                <a:gd name="connsiteX155" fmla="*/ 79614 w 1514475"/>
                <a:gd name="connsiteY155" fmla="*/ 1068229 h 1066800"/>
                <a:gd name="connsiteX156" fmla="*/ 92949 w 1514475"/>
                <a:gd name="connsiteY156" fmla="*/ 1042511 h 1066800"/>
                <a:gd name="connsiteX157" fmla="*/ 114856 w 1514475"/>
                <a:gd name="connsiteY157" fmla="*/ 1011079 h 1066800"/>
                <a:gd name="connsiteX158" fmla="*/ 133906 w 1514475"/>
                <a:gd name="connsiteY158" fmla="*/ 987266 h 1066800"/>
                <a:gd name="connsiteX159" fmla="*/ 170101 w 1514475"/>
                <a:gd name="connsiteY159" fmla="*/ 950119 h 1066800"/>
                <a:gd name="connsiteX160" fmla="*/ 192961 w 1514475"/>
                <a:gd name="connsiteY160" fmla="*/ 928211 h 1066800"/>
                <a:gd name="connsiteX161" fmla="*/ 140574 w 1514475"/>
                <a:gd name="connsiteY161" fmla="*/ 950119 h 1066800"/>
                <a:gd name="connsiteX162" fmla="*/ 31036 w 1514475"/>
                <a:gd name="connsiteY162" fmla="*/ 986314 h 1066800"/>
                <a:gd name="connsiteX163" fmla="*/ 7224 w 1514475"/>
                <a:gd name="connsiteY163" fmla="*/ 981551 h 1066800"/>
                <a:gd name="connsiteX164" fmla="*/ 116761 w 1514475"/>
                <a:gd name="connsiteY164" fmla="*/ 923449 h 1066800"/>
                <a:gd name="connsiteX165" fmla="*/ 232966 w 1514475"/>
                <a:gd name="connsiteY165" fmla="*/ 871061 h 1066800"/>
                <a:gd name="connsiteX166" fmla="*/ 347266 w 1514475"/>
                <a:gd name="connsiteY166" fmla="*/ 845344 h 1066800"/>
                <a:gd name="connsiteX167" fmla="*/ 389176 w 1514475"/>
                <a:gd name="connsiteY167" fmla="*/ 834866 h 1066800"/>
                <a:gd name="connsiteX168" fmla="*/ 379651 w 1514475"/>
                <a:gd name="connsiteY168" fmla="*/ 783431 h 1066800"/>
                <a:gd name="connsiteX169" fmla="*/ 355839 w 1514475"/>
                <a:gd name="connsiteY169" fmla="*/ 748189 h 1066800"/>
                <a:gd name="connsiteX170" fmla="*/ 332979 w 1514475"/>
                <a:gd name="connsiteY170" fmla="*/ 723424 h 1066800"/>
                <a:gd name="connsiteX171" fmla="*/ 310119 w 1514475"/>
                <a:gd name="connsiteY171" fmla="*/ 633889 h 1066800"/>
                <a:gd name="connsiteX172" fmla="*/ 307261 w 1514475"/>
                <a:gd name="connsiteY172" fmla="*/ 567214 h 1066800"/>
                <a:gd name="connsiteX173" fmla="*/ 286306 w 1514475"/>
                <a:gd name="connsiteY173" fmla="*/ 545306 h 1066800"/>
                <a:gd name="connsiteX174" fmla="*/ 197724 w 1514475"/>
                <a:gd name="connsiteY174" fmla="*/ 531971 h 1066800"/>
                <a:gd name="connsiteX175" fmla="*/ 178674 w 1514475"/>
                <a:gd name="connsiteY175" fmla="*/ 511016 h 1066800"/>
                <a:gd name="connsiteX176" fmla="*/ 215821 w 1514475"/>
                <a:gd name="connsiteY176" fmla="*/ 471964 h 1066800"/>
                <a:gd name="connsiteX177" fmla="*/ 294879 w 1514475"/>
                <a:gd name="connsiteY177" fmla="*/ 438626 h 1066800"/>
                <a:gd name="connsiteX178" fmla="*/ 282496 w 1514475"/>
                <a:gd name="connsiteY178" fmla="*/ 436721 h 1066800"/>
                <a:gd name="connsiteX179" fmla="*/ 232014 w 1514475"/>
                <a:gd name="connsiteY179" fmla="*/ 432911 h 1066800"/>
                <a:gd name="connsiteX180" fmla="*/ 203439 w 1514475"/>
                <a:gd name="connsiteY180" fmla="*/ 431006 h 1066800"/>
                <a:gd name="connsiteX181" fmla="*/ 180579 w 1514475"/>
                <a:gd name="connsiteY181" fmla="*/ 427196 h 1066800"/>
                <a:gd name="connsiteX182" fmla="*/ 166291 w 1514475"/>
                <a:gd name="connsiteY182" fmla="*/ 421481 h 1066800"/>
                <a:gd name="connsiteX183" fmla="*/ 161529 w 1514475"/>
                <a:gd name="connsiteY183" fmla="*/ 411004 h 1066800"/>
                <a:gd name="connsiteX184" fmla="*/ 169149 w 1514475"/>
                <a:gd name="connsiteY184" fmla="*/ 403384 h 1066800"/>
                <a:gd name="connsiteX185" fmla="*/ 184389 w 1514475"/>
                <a:gd name="connsiteY185" fmla="*/ 404336 h 1066800"/>
                <a:gd name="connsiteX186" fmla="*/ 178674 w 1514475"/>
                <a:gd name="connsiteY186" fmla="*/ 394811 h 1066800"/>
                <a:gd name="connsiteX187" fmla="*/ 173911 w 1514475"/>
                <a:gd name="connsiteY187" fmla="*/ 385286 h 1066800"/>
                <a:gd name="connsiteX188" fmla="*/ 170101 w 1514475"/>
                <a:gd name="connsiteY188" fmla="*/ 374809 h 1066800"/>
                <a:gd name="connsiteX189" fmla="*/ 161529 w 1514475"/>
                <a:gd name="connsiteY189" fmla="*/ 332899 h 1066800"/>
                <a:gd name="connsiteX190" fmla="*/ 152956 w 1514475"/>
                <a:gd name="connsiteY190" fmla="*/ 323374 h 1066800"/>
                <a:gd name="connsiteX191" fmla="*/ 148194 w 1514475"/>
                <a:gd name="connsiteY191" fmla="*/ 313849 h 1066800"/>
                <a:gd name="connsiteX192" fmla="*/ 152956 w 1514475"/>
                <a:gd name="connsiteY192" fmla="*/ 305276 h 1066800"/>
                <a:gd name="connsiteX193" fmla="*/ 163434 w 1514475"/>
                <a:gd name="connsiteY193" fmla="*/ 306229 h 1066800"/>
                <a:gd name="connsiteX194" fmla="*/ 176769 w 1514475"/>
                <a:gd name="connsiteY194" fmla="*/ 312896 h 1066800"/>
                <a:gd name="connsiteX195" fmla="*/ 192009 w 1514475"/>
                <a:gd name="connsiteY195" fmla="*/ 318611 h 1066800"/>
                <a:gd name="connsiteX196" fmla="*/ 203439 w 1514475"/>
                <a:gd name="connsiteY196" fmla="*/ 320516 h 1066800"/>
                <a:gd name="connsiteX197" fmla="*/ 197724 w 1514475"/>
                <a:gd name="connsiteY197" fmla="*/ 313849 h 1066800"/>
                <a:gd name="connsiteX198" fmla="*/ 192009 w 1514475"/>
                <a:gd name="connsiteY198" fmla="*/ 303371 h 1066800"/>
                <a:gd name="connsiteX199" fmla="*/ 185341 w 1514475"/>
                <a:gd name="connsiteY199" fmla="*/ 289084 h 1066800"/>
                <a:gd name="connsiteX200" fmla="*/ 182484 w 1514475"/>
                <a:gd name="connsiteY200" fmla="*/ 282416 h 1066800"/>
                <a:gd name="connsiteX201" fmla="*/ 186294 w 1514475"/>
                <a:gd name="connsiteY201" fmla="*/ 272891 h 1066800"/>
                <a:gd name="connsiteX202" fmla="*/ 194866 w 1514475"/>
                <a:gd name="connsiteY202" fmla="*/ 272891 h 1066800"/>
                <a:gd name="connsiteX203" fmla="*/ 204391 w 1514475"/>
                <a:gd name="connsiteY203" fmla="*/ 280511 h 1066800"/>
                <a:gd name="connsiteX204" fmla="*/ 215821 w 1514475"/>
                <a:gd name="connsiteY204" fmla="*/ 294799 h 1066800"/>
                <a:gd name="connsiteX205" fmla="*/ 229156 w 1514475"/>
                <a:gd name="connsiteY205" fmla="*/ 308134 h 1066800"/>
                <a:gd name="connsiteX206" fmla="*/ 252969 w 1514475"/>
                <a:gd name="connsiteY206" fmla="*/ 327184 h 1066800"/>
                <a:gd name="connsiteX207" fmla="*/ 274876 w 1514475"/>
                <a:gd name="connsiteY207" fmla="*/ 337661 h 1066800"/>
                <a:gd name="connsiteX208" fmla="*/ 277734 w 1514475"/>
                <a:gd name="connsiteY208" fmla="*/ 337661 h 1066800"/>
                <a:gd name="connsiteX209" fmla="*/ 287259 w 1514475"/>
                <a:gd name="connsiteY209" fmla="*/ 333851 h 1066800"/>
                <a:gd name="connsiteX210" fmla="*/ 289164 w 1514475"/>
                <a:gd name="connsiteY210" fmla="*/ 330041 h 1066800"/>
                <a:gd name="connsiteX211" fmla="*/ 289164 w 1514475"/>
                <a:gd name="connsiteY211" fmla="*/ 325279 h 1066800"/>
                <a:gd name="connsiteX212" fmla="*/ 288211 w 1514475"/>
                <a:gd name="connsiteY212" fmla="*/ 309086 h 1066800"/>
                <a:gd name="connsiteX213" fmla="*/ 293926 w 1514475"/>
                <a:gd name="connsiteY213" fmla="*/ 292894 h 1066800"/>
                <a:gd name="connsiteX214" fmla="*/ 306309 w 1514475"/>
                <a:gd name="connsiteY214" fmla="*/ 291941 h 1066800"/>
                <a:gd name="connsiteX215" fmla="*/ 310119 w 1514475"/>
                <a:gd name="connsiteY215" fmla="*/ 300514 h 1066800"/>
                <a:gd name="connsiteX216" fmla="*/ 315834 w 1514475"/>
                <a:gd name="connsiteY216" fmla="*/ 350044 h 1066800"/>
                <a:gd name="connsiteX217" fmla="*/ 376794 w 1514475"/>
                <a:gd name="connsiteY217" fmla="*/ 364331 h 1066800"/>
                <a:gd name="connsiteX218" fmla="*/ 385366 w 1514475"/>
                <a:gd name="connsiteY218" fmla="*/ 358616 h 1066800"/>
                <a:gd name="connsiteX219" fmla="*/ 397749 w 1514475"/>
                <a:gd name="connsiteY219" fmla="*/ 346234 h 1066800"/>
                <a:gd name="connsiteX220" fmla="*/ 424419 w 1514475"/>
                <a:gd name="connsiteY220" fmla="*/ 312896 h 1066800"/>
                <a:gd name="connsiteX221" fmla="*/ 436801 w 1514475"/>
                <a:gd name="connsiteY221" fmla="*/ 286226 h 1066800"/>
                <a:gd name="connsiteX222" fmla="*/ 437754 w 1514475"/>
                <a:gd name="connsiteY222" fmla="*/ 284321 h 1066800"/>
                <a:gd name="connsiteX223" fmla="*/ 439659 w 1514475"/>
                <a:gd name="connsiteY223" fmla="*/ 265271 h 1066800"/>
                <a:gd name="connsiteX224" fmla="*/ 433944 w 1514475"/>
                <a:gd name="connsiteY224" fmla="*/ 246221 h 1066800"/>
                <a:gd name="connsiteX225" fmla="*/ 424419 w 1514475"/>
                <a:gd name="connsiteY225" fmla="*/ 232886 h 1066800"/>
                <a:gd name="connsiteX226" fmla="*/ 408226 w 1514475"/>
                <a:gd name="connsiteY226" fmla="*/ 215741 h 1066800"/>
                <a:gd name="connsiteX227" fmla="*/ 386319 w 1514475"/>
                <a:gd name="connsiteY227" fmla="*/ 205264 h 1066800"/>
                <a:gd name="connsiteX228" fmla="*/ 366316 w 1514475"/>
                <a:gd name="connsiteY228" fmla="*/ 198596 h 1066800"/>
                <a:gd name="connsiteX229" fmla="*/ 355839 w 1514475"/>
                <a:gd name="connsiteY229" fmla="*/ 195739 h 1066800"/>
                <a:gd name="connsiteX230" fmla="*/ 340599 w 1514475"/>
                <a:gd name="connsiteY230" fmla="*/ 192881 h 1066800"/>
                <a:gd name="connsiteX231" fmla="*/ 316786 w 1514475"/>
                <a:gd name="connsiteY231" fmla="*/ 189071 h 1066800"/>
                <a:gd name="connsiteX232" fmla="*/ 306309 w 1514475"/>
                <a:gd name="connsiteY232" fmla="*/ 187166 h 1066800"/>
                <a:gd name="connsiteX233" fmla="*/ 292021 w 1514475"/>
                <a:gd name="connsiteY233" fmla="*/ 179546 h 1066800"/>
                <a:gd name="connsiteX234" fmla="*/ 289164 w 1514475"/>
                <a:gd name="connsiteY234" fmla="*/ 170021 h 1066800"/>
                <a:gd name="connsiteX235" fmla="*/ 298689 w 1514475"/>
                <a:gd name="connsiteY235" fmla="*/ 160496 h 1066800"/>
                <a:gd name="connsiteX236" fmla="*/ 313929 w 1514475"/>
                <a:gd name="connsiteY236" fmla="*/ 158591 h 1066800"/>
                <a:gd name="connsiteX237" fmla="*/ 331074 w 1514475"/>
                <a:gd name="connsiteY237" fmla="*/ 160496 h 1066800"/>
                <a:gd name="connsiteX238" fmla="*/ 368221 w 1514475"/>
                <a:gd name="connsiteY238" fmla="*/ 140494 h 1066800"/>
                <a:gd name="connsiteX239" fmla="*/ 364411 w 1514475"/>
                <a:gd name="connsiteY239" fmla="*/ 131921 h 1066800"/>
                <a:gd name="connsiteX240" fmla="*/ 355839 w 1514475"/>
                <a:gd name="connsiteY240" fmla="*/ 103346 h 1066800"/>
                <a:gd name="connsiteX241" fmla="*/ 360601 w 1514475"/>
                <a:gd name="connsiteY241" fmla="*/ 93821 h 1066800"/>
                <a:gd name="connsiteX242" fmla="*/ 369174 w 1514475"/>
                <a:gd name="connsiteY242" fmla="*/ 92869 h 1066800"/>
                <a:gd name="connsiteX243" fmla="*/ 376794 w 1514475"/>
                <a:gd name="connsiteY243" fmla="*/ 97631 h 1066800"/>
                <a:gd name="connsiteX244" fmla="*/ 382509 w 1514475"/>
                <a:gd name="connsiteY244" fmla="*/ 108109 h 1066800"/>
                <a:gd name="connsiteX245" fmla="*/ 389176 w 1514475"/>
                <a:gd name="connsiteY245" fmla="*/ 120491 h 1066800"/>
                <a:gd name="connsiteX246" fmla="*/ 396796 w 1514475"/>
                <a:gd name="connsiteY246" fmla="*/ 130969 h 1066800"/>
                <a:gd name="connsiteX247" fmla="*/ 402511 w 1514475"/>
                <a:gd name="connsiteY247" fmla="*/ 137636 h 1066800"/>
                <a:gd name="connsiteX248" fmla="*/ 406321 w 1514475"/>
                <a:gd name="connsiteY248" fmla="*/ 136684 h 1066800"/>
                <a:gd name="connsiteX249" fmla="*/ 412989 w 1514475"/>
                <a:gd name="connsiteY249" fmla="*/ 136684 h 1066800"/>
                <a:gd name="connsiteX250" fmla="*/ 432039 w 1514475"/>
                <a:gd name="connsiteY250" fmla="*/ 139541 h 1066800"/>
                <a:gd name="connsiteX251" fmla="*/ 450136 w 1514475"/>
                <a:gd name="connsiteY251" fmla="*/ 143351 h 1066800"/>
                <a:gd name="connsiteX252" fmla="*/ 472996 w 1514475"/>
                <a:gd name="connsiteY252" fmla="*/ 147161 h 1066800"/>
                <a:gd name="connsiteX253" fmla="*/ 493951 w 1514475"/>
                <a:gd name="connsiteY253" fmla="*/ 147161 h 1066800"/>
                <a:gd name="connsiteX254" fmla="*/ 496809 w 1514475"/>
                <a:gd name="connsiteY254" fmla="*/ 143351 h 1066800"/>
                <a:gd name="connsiteX255" fmla="*/ 499666 w 1514475"/>
                <a:gd name="connsiteY255" fmla="*/ 135731 h 1066800"/>
                <a:gd name="connsiteX256" fmla="*/ 500619 w 1514475"/>
                <a:gd name="connsiteY256" fmla="*/ 134779 h 1066800"/>
                <a:gd name="connsiteX257" fmla="*/ 501571 w 1514475"/>
                <a:gd name="connsiteY257" fmla="*/ 127159 h 1066800"/>
                <a:gd name="connsiteX258" fmla="*/ 500619 w 1514475"/>
                <a:gd name="connsiteY258" fmla="*/ 118586 h 1066800"/>
                <a:gd name="connsiteX259" fmla="*/ 498714 w 1514475"/>
                <a:gd name="connsiteY259" fmla="*/ 111919 h 1066800"/>
                <a:gd name="connsiteX260" fmla="*/ 496809 w 1514475"/>
                <a:gd name="connsiteY260" fmla="*/ 109061 h 1066800"/>
                <a:gd name="connsiteX261" fmla="*/ 492046 w 1514475"/>
                <a:gd name="connsiteY261" fmla="*/ 105251 h 1066800"/>
                <a:gd name="connsiteX262" fmla="*/ 486331 w 1514475"/>
                <a:gd name="connsiteY262" fmla="*/ 99536 h 1066800"/>
                <a:gd name="connsiteX263" fmla="*/ 479664 w 1514475"/>
                <a:gd name="connsiteY263" fmla="*/ 95726 h 1066800"/>
                <a:gd name="connsiteX264" fmla="*/ 465376 w 1514475"/>
                <a:gd name="connsiteY264" fmla="*/ 92869 h 1066800"/>
                <a:gd name="connsiteX265" fmla="*/ 457756 w 1514475"/>
                <a:gd name="connsiteY265" fmla="*/ 88106 h 1066800"/>
                <a:gd name="connsiteX266" fmla="*/ 447279 w 1514475"/>
                <a:gd name="connsiteY266" fmla="*/ 78581 h 1066800"/>
                <a:gd name="connsiteX267" fmla="*/ 442516 w 1514475"/>
                <a:gd name="connsiteY267" fmla="*/ 71914 h 1066800"/>
                <a:gd name="connsiteX268" fmla="*/ 442516 w 1514475"/>
                <a:gd name="connsiteY268" fmla="*/ 63341 h 1066800"/>
                <a:gd name="connsiteX269" fmla="*/ 457756 w 1514475"/>
                <a:gd name="connsiteY269" fmla="*/ 57626 h 1066800"/>
                <a:gd name="connsiteX270" fmla="*/ 492046 w 1514475"/>
                <a:gd name="connsiteY270" fmla="*/ 76676 h 1066800"/>
                <a:gd name="connsiteX271" fmla="*/ 494904 w 1514475"/>
                <a:gd name="connsiteY271" fmla="*/ 77629 h 1066800"/>
                <a:gd name="connsiteX272" fmla="*/ 496809 w 1514475"/>
                <a:gd name="connsiteY272" fmla="*/ 77629 h 1066800"/>
                <a:gd name="connsiteX273" fmla="*/ 508239 w 1514475"/>
                <a:gd name="connsiteY273" fmla="*/ 70009 h 1066800"/>
                <a:gd name="connsiteX274" fmla="*/ 511096 w 1514475"/>
                <a:gd name="connsiteY274" fmla="*/ 62389 h 1066800"/>
                <a:gd name="connsiteX275" fmla="*/ 511096 w 1514475"/>
                <a:gd name="connsiteY275" fmla="*/ 61436 h 1066800"/>
                <a:gd name="connsiteX276" fmla="*/ 511096 w 1514475"/>
                <a:gd name="connsiteY276" fmla="*/ 52864 h 1066800"/>
                <a:gd name="connsiteX277" fmla="*/ 507286 w 1514475"/>
                <a:gd name="connsiteY277" fmla="*/ 46196 h 1066800"/>
                <a:gd name="connsiteX278" fmla="*/ 499666 w 1514475"/>
                <a:gd name="connsiteY278" fmla="*/ 37624 h 1066800"/>
                <a:gd name="connsiteX279" fmla="*/ 487284 w 1514475"/>
                <a:gd name="connsiteY279" fmla="*/ 22384 h 1066800"/>
                <a:gd name="connsiteX280" fmla="*/ 486331 w 1514475"/>
                <a:gd name="connsiteY280" fmla="*/ 15716 h 1066800"/>
                <a:gd name="connsiteX281" fmla="*/ 491094 w 1514475"/>
                <a:gd name="connsiteY281" fmla="*/ 10001 h 1066800"/>
                <a:gd name="connsiteX282" fmla="*/ 493951 w 1514475"/>
                <a:gd name="connsiteY282" fmla="*/ 10001 h 1066800"/>
                <a:gd name="connsiteX283" fmla="*/ 493951 w 1514475"/>
                <a:gd name="connsiteY283" fmla="*/ 10001 h 1066800"/>
                <a:gd name="connsiteX284" fmla="*/ 493951 w 1514475"/>
                <a:gd name="connsiteY284" fmla="*/ 10001 h 1066800"/>
                <a:gd name="connsiteX285" fmla="*/ 394891 w 1514475"/>
                <a:gd name="connsiteY285" fmla="*/ 174784 h 1066800"/>
                <a:gd name="connsiteX286" fmla="*/ 391081 w 1514475"/>
                <a:gd name="connsiteY286" fmla="*/ 177641 h 1066800"/>
                <a:gd name="connsiteX287" fmla="*/ 392034 w 1514475"/>
                <a:gd name="connsiteY287" fmla="*/ 181451 h 1066800"/>
                <a:gd name="connsiteX288" fmla="*/ 407274 w 1514475"/>
                <a:gd name="connsiteY288" fmla="*/ 191929 h 1066800"/>
                <a:gd name="connsiteX289" fmla="*/ 422514 w 1514475"/>
                <a:gd name="connsiteY289" fmla="*/ 198596 h 1066800"/>
                <a:gd name="connsiteX290" fmla="*/ 427276 w 1514475"/>
                <a:gd name="connsiteY290" fmla="*/ 199549 h 1066800"/>
                <a:gd name="connsiteX291" fmla="*/ 444421 w 1514475"/>
                <a:gd name="connsiteY291" fmla="*/ 198596 h 1066800"/>
                <a:gd name="connsiteX292" fmla="*/ 449184 w 1514475"/>
                <a:gd name="connsiteY292" fmla="*/ 198596 h 1066800"/>
                <a:gd name="connsiteX293" fmla="*/ 449184 w 1514475"/>
                <a:gd name="connsiteY293" fmla="*/ 199549 h 1066800"/>
                <a:gd name="connsiteX294" fmla="*/ 456804 w 1514475"/>
                <a:gd name="connsiteY294" fmla="*/ 204311 h 1066800"/>
                <a:gd name="connsiteX295" fmla="*/ 458709 w 1514475"/>
                <a:gd name="connsiteY295" fmla="*/ 207169 h 1066800"/>
                <a:gd name="connsiteX296" fmla="*/ 456804 w 1514475"/>
                <a:gd name="connsiteY296" fmla="*/ 211931 h 1066800"/>
                <a:gd name="connsiteX297" fmla="*/ 456804 w 1514475"/>
                <a:gd name="connsiteY297" fmla="*/ 212884 h 1066800"/>
                <a:gd name="connsiteX298" fmla="*/ 453946 w 1514475"/>
                <a:gd name="connsiteY298" fmla="*/ 220504 h 1066800"/>
                <a:gd name="connsiteX299" fmla="*/ 452994 w 1514475"/>
                <a:gd name="connsiteY299" fmla="*/ 227171 h 1066800"/>
                <a:gd name="connsiteX300" fmla="*/ 452994 w 1514475"/>
                <a:gd name="connsiteY300" fmla="*/ 230981 h 1066800"/>
                <a:gd name="connsiteX301" fmla="*/ 456804 w 1514475"/>
                <a:gd name="connsiteY301" fmla="*/ 240506 h 1066800"/>
                <a:gd name="connsiteX302" fmla="*/ 462519 w 1514475"/>
                <a:gd name="connsiteY302" fmla="*/ 268129 h 1066800"/>
                <a:gd name="connsiteX303" fmla="*/ 463471 w 1514475"/>
                <a:gd name="connsiteY303" fmla="*/ 273844 h 1066800"/>
                <a:gd name="connsiteX304" fmla="*/ 479664 w 1514475"/>
                <a:gd name="connsiteY304" fmla="*/ 266224 h 1066800"/>
                <a:gd name="connsiteX305" fmla="*/ 488236 w 1514475"/>
                <a:gd name="connsiteY305" fmla="*/ 260509 h 1066800"/>
                <a:gd name="connsiteX306" fmla="*/ 495856 w 1514475"/>
                <a:gd name="connsiteY306" fmla="*/ 259556 h 1066800"/>
                <a:gd name="connsiteX307" fmla="*/ 502524 w 1514475"/>
                <a:gd name="connsiteY307" fmla="*/ 268129 h 1066800"/>
                <a:gd name="connsiteX308" fmla="*/ 501571 w 1514475"/>
                <a:gd name="connsiteY308" fmla="*/ 273844 h 1066800"/>
                <a:gd name="connsiteX309" fmla="*/ 499666 w 1514475"/>
                <a:gd name="connsiteY309" fmla="*/ 276701 h 1066800"/>
                <a:gd name="connsiteX310" fmla="*/ 493951 w 1514475"/>
                <a:gd name="connsiteY310" fmla="*/ 283369 h 1066800"/>
                <a:gd name="connsiteX311" fmla="*/ 478711 w 1514475"/>
                <a:gd name="connsiteY311" fmla="*/ 296704 h 1066800"/>
                <a:gd name="connsiteX312" fmla="*/ 463471 w 1514475"/>
                <a:gd name="connsiteY312" fmla="*/ 310991 h 1066800"/>
                <a:gd name="connsiteX313" fmla="*/ 438706 w 1514475"/>
                <a:gd name="connsiteY313" fmla="*/ 339566 h 1066800"/>
                <a:gd name="connsiteX314" fmla="*/ 423466 w 1514475"/>
                <a:gd name="connsiteY314" fmla="*/ 359569 h 1066800"/>
                <a:gd name="connsiteX315" fmla="*/ 416799 w 1514475"/>
                <a:gd name="connsiteY315" fmla="*/ 367189 h 1066800"/>
                <a:gd name="connsiteX316" fmla="*/ 417751 w 1514475"/>
                <a:gd name="connsiteY316" fmla="*/ 367189 h 1066800"/>
                <a:gd name="connsiteX317" fmla="*/ 482521 w 1514475"/>
                <a:gd name="connsiteY317" fmla="*/ 343376 h 1066800"/>
                <a:gd name="connsiteX318" fmla="*/ 504429 w 1514475"/>
                <a:gd name="connsiteY318" fmla="*/ 330041 h 1066800"/>
                <a:gd name="connsiteX319" fmla="*/ 527289 w 1514475"/>
                <a:gd name="connsiteY319" fmla="*/ 308134 h 1066800"/>
                <a:gd name="connsiteX320" fmla="*/ 538719 w 1514475"/>
                <a:gd name="connsiteY320" fmla="*/ 288131 h 1066800"/>
                <a:gd name="connsiteX321" fmla="*/ 541576 w 1514475"/>
                <a:gd name="connsiteY321" fmla="*/ 280511 h 1066800"/>
                <a:gd name="connsiteX322" fmla="*/ 542529 w 1514475"/>
                <a:gd name="connsiteY322" fmla="*/ 255746 h 1066800"/>
                <a:gd name="connsiteX323" fmla="*/ 523479 w 1514475"/>
                <a:gd name="connsiteY323" fmla="*/ 212884 h 1066800"/>
                <a:gd name="connsiteX324" fmla="*/ 497761 w 1514475"/>
                <a:gd name="connsiteY324" fmla="*/ 193834 h 1066800"/>
                <a:gd name="connsiteX325" fmla="*/ 466329 w 1514475"/>
                <a:gd name="connsiteY325" fmla="*/ 181451 h 1066800"/>
                <a:gd name="connsiteX326" fmla="*/ 456804 w 1514475"/>
                <a:gd name="connsiteY326" fmla="*/ 179546 h 1066800"/>
                <a:gd name="connsiteX327" fmla="*/ 428229 w 1514475"/>
                <a:gd name="connsiteY327" fmla="*/ 174784 h 1066800"/>
                <a:gd name="connsiteX328" fmla="*/ 423466 w 1514475"/>
                <a:gd name="connsiteY328" fmla="*/ 174784 h 1066800"/>
                <a:gd name="connsiteX329" fmla="*/ 418704 w 1514475"/>
                <a:gd name="connsiteY329" fmla="*/ 174784 h 1066800"/>
                <a:gd name="connsiteX330" fmla="*/ 414894 w 1514475"/>
                <a:gd name="connsiteY330" fmla="*/ 175736 h 1066800"/>
                <a:gd name="connsiteX331" fmla="*/ 402511 w 1514475"/>
                <a:gd name="connsiteY331" fmla="*/ 175736 h 1066800"/>
                <a:gd name="connsiteX332" fmla="*/ 394891 w 1514475"/>
                <a:gd name="connsiteY332" fmla="*/ 174784 h 1066800"/>
                <a:gd name="connsiteX333" fmla="*/ 394891 w 1514475"/>
                <a:gd name="connsiteY333" fmla="*/ 174784 h 1066800"/>
                <a:gd name="connsiteX334" fmla="*/ 192009 w 1514475"/>
                <a:gd name="connsiteY334" fmla="*/ 347186 h 1066800"/>
                <a:gd name="connsiteX335" fmla="*/ 194866 w 1514475"/>
                <a:gd name="connsiteY335" fmla="*/ 374809 h 1066800"/>
                <a:gd name="connsiteX336" fmla="*/ 213916 w 1514475"/>
                <a:gd name="connsiteY336" fmla="*/ 403384 h 1066800"/>
                <a:gd name="connsiteX337" fmla="*/ 222489 w 1514475"/>
                <a:gd name="connsiteY337" fmla="*/ 409099 h 1066800"/>
                <a:gd name="connsiteX338" fmla="*/ 229156 w 1514475"/>
                <a:gd name="connsiteY338" fmla="*/ 411004 h 1066800"/>
                <a:gd name="connsiteX339" fmla="*/ 232966 w 1514475"/>
                <a:gd name="connsiteY339" fmla="*/ 411956 h 1066800"/>
                <a:gd name="connsiteX340" fmla="*/ 234871 w 1514475"/>
                <a:gd name="connsiteY340" fmla="*/ 412909 h 1066800"/>
                <a:gd name="connsiteX341" fmla="*/ 238681 w 1514475"/>
                <a:gd name="connsiteY341" fmla="*/ 411956 h 1066800"/>
                <a:gd name="connsiteX342" fmla="*/ 234871 w 1514475"/>
                <a:gd name="connsiteY342" fmla="*/ 401479 h 1066800"/>
                <a:gd name="connsiteX343" fmla="*/ 228204 w 1514475"/>
                <a:gd name="connsiteY343" fmla="*/ 387191 h 1066800"/>
                <a:gd name="connsiteX344" fmla="*/ 228204 w 1514475"/>
                <a:gd name="connsiteY344" fmla="*/ 383381 h 1066800"/>
                <a:gd name="connsiteX345" fmla="*/ 232966 w 1514475"/>
                <a:gd name="connsiteY345" fmla="*/ 378619 h 1066800"/>
                <a:gd name="connsiteX346" fmla="*/ 243444 w 1514475"/>
                <a:gd name="connsiteY346" fmla="*/ 377666 h 1066800"/>
                <a:gd name="connsiteX347" fmla="*/ 246301 w 1514475"/>
                <a:gd name="connsiteY347" fmla="*/ 378619 h 1066800"/>
                <a:gd name="connsiteX348" fmla="*/ 258684 w 1514475"/>
                <a:gd name="connsiteY348" fmla="*/ 386239 h 1066800"/>
                <a:gd name="connsiteX349" fmla="*/ 270114 w 1514475"/>
                <a:gd name="connsiteY349" fmla="*/ 395764 h 1066800"/>
                <a:gd name="connsiteX350" fmla="*/ 278686 w 1514475"/>
                <a:gd name="connsiteY350" fmla="*/ 406241 h 1066800"/>
                <a:gd name="connsiteX351" fmla="*/ 281544 w 1514475"/>
                <a:gd name="connsiteY351" fmla="*/ 410051 h 1066800"/>
                <a:gd name="connsiteX352" fmla="*/ 325359 w 1514475"/>
                <a:gd name="connsiteY352" fmla="*/ 420529 h 1066800"/>
                <a:gd name="connsiteX353" fmla="*/ 335836 w 1514475"/>
                <a:gd name="connsiteY353" fmla="*/ 421481 h 1066800"/>
                <a:gd name="connsiteX354" fmla="*/ 342504 w 1514475"/>
                <a:gd name="connsiteY354" fmla="*/ 421481 h 1066800"/>
                <a:gd name="connsiteX355" fmla="*/ 340599 w 1514475"/>
                <a:gd name="connsiteY355" fmla="*/ 411956 h 1066800"/>
                <a:gd name="connsiteX356" fmla="*/ 334884 w 1514475"/>
                <a:gd name="connsiteY356" fmla="*/ 401479 h 1066800"/>
                <a:gd name="connsiteX357" fmla="*/ 321549 w 1514475"/>
                <a:gd name="connsiteY357" fmla="*/ 390049 h 1066800"/>
                <a:gd name="connsiteX358" fmla="*/ 302499 w 1514475"/>
                <a:gd name="connsiteY358" fmla="*/ 379571 h 1066800"/>
                <a:gd name="connsiteX359" fmla="*/ 263446 w 1514475"/>
                <a:gd name="connsiteY359" fmla="*/ 365284 h 1066800"/>
                <a:gd name="connsiteX360" fmla="*/ 255826 w 1514475"/>
                <a:gd name="connsiteY360" fmla="*/ 363379 h 1066800"/>
                <a:gd name="connsiteX361" fmla="*/ 250111 w 1514475"/>
                <a:gd name="connsiteY361" fmla="*/ 361474 h 1066800"/>
                <a:gd name="connsiteX362" fmla="*/ 237729 w 1514475"/>
                <a:gd name="connsiteY362" fmla="*/ 358616 h 1066800"/>
                <a:gd name="connsiteX363" fmla="*/ 207249 w 1514475"/>
                <a:gd name="connsiteY363" fmla="*/ 350996 h 1066800"/>
                <a:gd name="connsiteX364" fmla="*/ 192009 w 1514475"/>
                <a:gd name="connsiteY364" fmla="*/ 347186 h 1066800"/>
                <a:gd name="connsiteX365" fmla="*/ 192009 w 1514475"/>
                <a:gd name="connsiteY365" fmla="*/ 347186 h 106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</a:cxnLst>
              <a:rect l="l" t="t" r="r" b="b"/>
              <a:pathLst>
                <a:path w="1514475" h="1066800">
                  <a:moveTo>
                    <a:pt x="493951" y="10001"/>
                  </a:moveTo>
                  <a:cubicBezTo>
                    <a:pt x="496809" y="10001"/>
                    <a:pt x="498714" y="10001"/>
                    <a:pt x="500619" y="10001"/>
                  </a:cubicBezTo>
                  <a:cubicBezTo>
                    <a:pt x="502524" y="10954"/>
                    <a:pt x="503476" y="11906"/>
                    <a:pt x="505381" y="12859"/>
                  </a:cubicBezTo>
                  <a:cubicBezTo>
                    <a:pt x="508239" y="13811"/>
                    <a:pt x="509191" y="15716"/>
                    <a:pt x="511096" y="17621"/>
                  </a:cubicBezTo>
                  <a:cubicBezTo>
                    <a:pt x="513954" y="21431"/>
                    <a:pt x="519669" y="24289"/>
                    <a:pt x="524431" y="26194"/>
                  </a:cubicBezTo>
                  <a:lnTo>
                    <a:pt x="526336" y="25241"/>
                  </a:lnTo>
                  <a:lnTo>
                    <a:pt x="527289" y="24289"/>
                  </a:lnTo>
                  <a:cubicBezTo>
                    <a:pt x="528242" y="23336"/>
                    <a:pt x="529194" y="21431"/>
                    <a:pt x="529194" y="20479"/>
                  </a:cubicBezTo>
                  <a:cubicBezTo>
                    <a:pt x="532051" y="14764"/>
                    <a:pt x="535861" y="10954"/>
                    <a:pt x="541576" y="8096"/>
                  </a:cubicBezTo>
                  <a:cubicBezTo>
                    <a:pt x="543481" y="7144"/>
                    <a:pt x="546339" y="7144"/>
                    <a:pt x="549196" y="7144"/>
                  </a:cubicBezTo>
                  <a:cubicBezTo>
                    <a:pt x="550149" y="7144"/>
                    <a:pt x="550149" y="7144"/>
                    <a:pt x="551101" y="7144"/>
                  </a:cubicBezTo>
                  <a:cubicBezTo>
                    <a:pt x="553959" y="8096"/>
                    <a:pt x="555864" y="10001"/>
                    <a:pt x="557769" y="11906"/>
                  </a:cubicBezTo>
                  <a:cubicBezTo>
                    <a:pt x="558721" y="12859"/>
                    <a:pt x="559674" y="14764"/>
                    <a:pt x="559674" y="15716"/>
                  </a:cubicBezTo>
                  <a:cubicBezTo>
                    <a:pt x="559674" y="19526"/>
                    <a:pt x="559674" y="22384"/>
                    <a:pt x="558721" y="25241"/>
                  </a:cubicBezTo>
                  <a:lnTo>
                    <a:pt x="553959" y="42386"/>
                  </a:lnTo>
                  <a:cubicBezTo>
                    <a:pt x="553959" y="43339"/>
                    <a:pt x="553959" y="43339"/>
                    <a:pt x="553006" y="44291"/>
                  </a:cubicBezTo>
                  <a:cubicBezTo>
                    <a:pt x="552054" y="47149"/>
                    <a:pt x="552054" y="50006"/>
                    <a:pt x="551101" y="52864"/>
                  </a:cubicBezTo>
                  <a:cubicBezTo>
                    <a:pt x="548244" y="60484"/>
                    <a:pt x="543481" y="68104"/>
                    <a:pt x="538719" y="75724"/>
                  </a:cubicBezTo>
                  <a:cubicBezTo>
                    <a:pt x="534909" y="83344"/>
                    <a:pt x="531099" y="90964"/>
                    <a:pt x="528242" y="98584"/>
                  </a:cubicBezTo>
                  <a:cubicBezTo>
                    <a:pt x="527289" y="101441"/>
                    <a:pt x="527289" y="104299"/>
                    <a:pt x="527289" y="107156"/>
                  </a:cubicBezTo>
                  <a:cubicBezTo>
                    <a:pt x="526336" y="110014"/>
                    <a:pt x="526336" y="113824"/>
                    <a:pt x="526336" y="116681"/>
                  </a:cubicBezTo>
                  <a:cubicBezTo>
                    <a:pt x="527289" y="124301"/>
                    <a:pt x="526336" y="129064"/>
                    <a:pt x="527289" y="135731"/>
                  </a:cubicBezTo>
                  <a:cubicBezTo>
                    <a:pt x="527289" y="132874"/>
                    <a:pt x="527289" y="134779"/>
                    <a:pt x="527289" y="136684"/>
                  </a:cubicBezTo>
                  <a:cubicBezTo>
                    <a:pt x="527289" y="140494"/>
                    <a:pt x="528242" y="144304"/>
                    <a:pt x="527289" y="149066"/>
                  </a:cubicBezTo>
                  <a:cubicBezTo>
                    <a:pt x="527289" y="150971"/>
                    <a:pt x="526336" y="152876"/>
                    <a:pt x="526336" y="153829"/>
                  </a:cubicBezTo>
                  <a:cubicBezTo>
                    <a:pt x="526336" y="156686"/>
                    <a:pt x="525384" y="160496"/>
                    <a:pt x="524431" y="163354"/>
                  </a:cubicBezTo>
                  <a:cubicBezTo>
                    <a:pt x="524431" y="164306"/>
                    <a:pt x="523479" y="165259"/>
                    <a:pt x="523479" y="167164"/>
                  </a:cubicBezTo>
                  <a:lnTo>
                    <a:pt x="529194" y="172879"/>
                  </a:lnTo>
                  <a:cubicBezTo>
                    <a:pt x="531099" y="174784"/>
                    <a:pt x="532051" y="176689"/>
                    <a:pt x="533956" y="177641"/>
                  </a:cubicBezTo>
                  <a:cubicBezTo>
                    <a:pt x="536814" y="179546"/>
                    <a:pt x="538719" y="181451"/>
                    <a:pt x="540624" y="183356"/>
                  </a:cubicBezTo>
                  <a:cubicBezTo>
                    <a:pt x="543481" y="185261"/>
                    <a:pt x="546339" y="187166"/>
                    <a:pt x="549196" y="189071"/>
                  </a:cubicBezTo>
                  <a:cubicBezTo>
                    <a:pt x="550149" y="190024"/>
                    <a:pt x="552054" y="190976"/>
                    <a:pt x="553959" y="190976"/>
                  </a:cubicBezTo>
                  <a:cubicBezTo>
                    <a:pt x="555864" y="191929"/>
                    <a:pt x="558721" y="191929"/>
                    <a:pt x="560626" y="190976"/>
                  </a:cubicBezTo>
                  <a:cubicBezTo>
                    <a:pt x="564436" y="190976"/>
                    <a:pt x="567294" y="190024"/>
                    <a:pt x="570151" y="188119"/>
                  </a:cubicBezTo>
                  <a:cubicBezTo>
                    <a:pt x="573961" y="187166"/>
                    <a:pt x="576819" y="185261"/>
                    <a:pt x="579676" y="184309"/>
                  </a:cubicBezTo>
                  <a:cubicBezTo>
                    <a:pt x="579676" y="184309"/>
                    <a:pt x="580629" y="183356"/>
                    <a:pt x="582534" y="183356"/>
                  </a:cubicBezTo>
                  <a:cubicBezTo>
                    <a:pt x="583486" y="182404"/>
                    <a:pt x="585392" y="181451"/>
                    <a:pt x="586344" y="180499"/>
                  </a:cubicBezTo>
                  <a:cubicBezTo>
                    <a:pt x="587296" y="179546"/>
                    <a:pt x="589201" y="178594"/>
                    <a:pt x="590154" y="177641"/>
                  </a:cubicBezTo>
                  <a:cubicBezTo>
                    <a:pt x="592059" y="175736"/>
                    <a:pt x="593964" y="174784"/>
                    <a:pt x="595869" y="172879"/>
                  </a:cubicBezTo>
                  <a:cubicBezTo>
                    <a:pt x="597774" y="170974"/>
                    <a:pt x="599679" y="169069"/>
                    <a:pt x="600631" y="168116"/>
                  </a:cubicBezTo>
                  <a:cubicBezTo>
                    <a:pt x="601584" y="167164"/>
                    <a:pt x="602536" y="166211"/>
                    <a:pt x="604442" y="164306"/>
                  </a:cubicBezTo>
                  <a:cubicBezTo>
                    <a:pt x="607299" y="161449"/>
                    <a:pt x="609204" y="158591"/>
                    <a:pt x="611109" y="155734"/>
                  </a:cubicBezTo>
                  <a:cubicBezTo>
                    <a:pt x="615871" y="148114"/>
                    <a:pt x="620634" y="140494"/>
                    <a:pt x="622539" y="131921"/>
                  </a:cubicBezTo>
                  <a:cubicBezTo>
                    <a:pt x="622539" y="130969"/>
                    <a:pt x="623492" y="129064"/>
                    <a:pt x="624444" y="127159"/>
                  </a:cubicBezTo>
                  <a:cubicBezTo>
                    <a:pt x="625396" y="125254"/>
                    <a:pt x="625396" y="123349"/>
                    <a:pt x="625396" y="121444"/>
                  </a:cubicBezTo>
                  <a:cubicBezTo>
                    <a:pt x="626349" y="115729"/>
                    <a:pt x="628254" y="110014"/>
                    <a:pt x="629206" y="103346"/>
                  </a:cubicBezTo>
                  <a:cubicBezTo>
                    <a:pt x="630159" y="100489"/>
                    <a:pt x="631111" y="98584"/>
                    <a:pt x="633017" y="96679"/>
                  </a:cubicBezTo>
                  <a:cubicBezTo>
                    <a:pt x="633969" y="94774"/>
                    <a:pt x="633969" y="93821"/>
                    <a:pt x="634921" y="92869"/>
                  </a:cubicBezTo>
                  <a:cubicBezTo>
                    <a:pt x="635874" y="90964"/>
                    <a:pt x="637779" y="89059"/>
                    <a:pt x="639684" y="87154"/>
                  </a:cubicBezTo>
                  <a:cubicBezTo>
                    <a:pt x="641589" y="85249"/>
                    <a:pt x="642542" y="84296"/>
                    <a:pt x="644446" y="82391"/>
                  </a:cubicBezTo>
                  <a:cubicBezTo>
                    <a:pt x="646351" y="83344"/>
                    <a:pt x="648256" y="83344"/>
                    <a:pt x="650161" y="83344"/>
                  </a:cubicBezTo>
                  <a:cubicBezTo>
                    <a:pt x="651114" y="83344"/>
                    <a:pt x="651114" y="83344"/>
                    <a:pt x="652067" y="83344"/>
                  </a:cubicBezTo>
                  <a:cubicBezTo>
                    <a:pt x="653019" y="84296"/>
                    <a:pt x="653971" y="84296"/>
                    <a:pt x="653971" y="84296"/>
                  </a:cubicBezTo>
                  <a:cubicBezTo>
                    <a:pt x="654924" y="85249"/>
                    <a:pt x="654924" y="85249"/>
                    <a:pt x="655876" y="86201"/>
                  </a:cubicBezTo>
                  <a:cubicBezTo>
                    <a:pt x="656829" y="88106"/>
                    <a:pt x="656829" y="89059"/>
                    <a:pt x="657781" y="89059"/>
                  </a:cubicBezTo>
                  <a:cubicBezTo>
                    <a:pt x="657781" y="89059"/>
                    <a:pt x="658734" y="90011"/>
                    <a:pt x="658734" y="90964"/>
                  </a:cubicBezTo>
                  <a:cubicBezTo>
                    <a:pt x="658734" y="92869"/>
                    <a:pt x="658734" y="95726"/>
                    <a:pt x="657781" y="97631"/>
                  </a:cubicBezTo>
                  <a:cubicBezTo>
                    <a:pt x="656829" y="107156"/>
                    <a:pt x="654924" y="115729"/>
                    <a:pt x="653019" y="125254"/>
                  </a:cubicBezTo>
                  <a:lnTo>
                    <a:pt x="650161" y="135731"/>
                  </a:lnTo>
                  <a:cubicBezTo>
                    <a:pt x="649209" y="138589"/>
                    <a:pt x="649209" y="142399"/>
                    <a:pt x="651114" y="145256"/>
                  </a:cubicBezTo>
                  <a:cubicBezTo>
                    <a:pt x="651114" y="146209"/>
                    <a:pt x="652067" y="147161"/>
                    <a:pt x="653019" y="148114"/>
                  </a:cubicBezTo>
                  <a:cubicBezTo>
                    <a:pt x="653971" y="149066"/>
                    <a:pt x="655876" y="150019"/>
                    <a:pt x="656829" y="150019"/>
                  </a:cubicBezTo>
                  <a:cubicBezTo>
                    <a:pt x="658734" y="150019"/>
                    <a:pt x="659686" y="150019"/>
                    <a:pt x="661592" y="150019"/>
                  </a:cubicBezTo>
                  <a:cubicBezTo>
                    <a:pt x="664449" y="150019"/>
                    <a:pt x="666354" y="150019"/>
                    <a:pt x="669211" y="149066"/>
                  </a:cubicBezTo>
                  <a:cubicBezTo>
                    <a:pt x="672069" y="148114"/>
                    <a:pt x="674926" y="147161"/>
                    <a:pt x="677784" y="145256"/>
                  </a:cubicBezTo>
                  <a:cubicBezTo>
                    <a:pt x="684451" y="142399"/>
                    <a:pt x="690167" y="139541"/>
                    <a:pt x="695881" y="134779"/>
                  </a:cubicBezTo>
                  <a:cubicBezTo>
                    <a:pt x="700644" y="131921"/>
                    <a:pt x="705406" y="129064"/>
                    <a:pt x="711121" y="126206"/>
                  </a:cubicBezTo>
                  <a:cubicBezTo>
                    <a:pt x="712074" y="125254"/>
                    <a:pt x="713026" y="125254"/>
                    <a:pt x="714931" y="125254"/>
                  </a:cubicBezTo>
                  <a:cubicBezTo>
                    <a:pt x="715884" y="126206"/>
                    <a:pt x="716836" y="126206"/>
                    <a:pt x="717789" y="127159"/>
                  </a:cubicBezTo>
                  <a:cubicBezTo>
                    <a:pt x="718742" y="128111"/>
                    <a:pt x="719694" y="128111"/>
                    <a:pt x="719694" y="129064"/>
                  </a:cubicBezTo>
                  <a:cubicBezTo>
                    <a:pt x="720646" y="130969"/>
                    <a:pt x="720646" y="131921"/>
                    <a:pt x="720646" y="133826"/>
                  </a:cubicBezTo>
                  <a:cubicBezTo>
                    <a:pt x="720646" y="135731"/>
                    <a:pt x="719694" y="136684"/>
                    <a:pt x="719694" y="138589"/>
                  </a:cubicBezTo>
                  <a:cubicBezTo>
                    <a:pt x="719694" y="138589"/>
                    <a:pt x="719694" y="139541"/>
                    <a:pt x="719694" y="139541"/>
                  </a:cubicBezTo>
                  <a:cubicBezTo>
                    <a:pt x="719694" y="141446"/>
                    <a:pt x="718742" y="142399"/>
                    <a:pt x="718742" y="144304"/>
                  </a:cubicBezTo>
                  <a:cubicBezTo>
                    <a:pt x="718742" y="144304"/>
                    <a:pt x="718742" y="144304"/>
                    <a:pt x="718742" y="145256"/>
                  </a:cubicBezTo>
                  <a:cubicBezTo>
                    <a:pt x="718742" y="146209"/>
                    <a:pt x="718742" y="147161"/>
                    <a:pt x="718742" y="148114"/>
                  </a:cubicBezTo>
                  <a:cubicBezTo>
                    <a:pt x="717789" y="149066"/>
                    <a:pt x="716836" y="150019"/>
                    <a:pt x="715884" y="150971"/>
                  </a:cubicBezTo>
                  <a:cubicBezTo>
                    <a:pt x="714931" y="152876"/>
                    <a:pt x="713979" y="153829"/>
                    <a:pt x="713026" y="155734"/>
                  </a:cubicBezTo>
                  <a:cubicBezTo>
                    <a:pt x="712074" y="156686"/>
                    <a:pt x="711121" y="158591"/>
                    <a:pt x="709217" y="159544"/>
                  </a:cubicBezTo>
                  <a:cubicBezTo>
                    <a:pt x="707311" y="161449"/>
                    <a:pt x="704454" y="163354"/>
                    <a:pt x="702549" y="165259"/>
                  </a:cubicBezTo>
                  <a:cubicBezTo>
                    <a:pt x="698739" y="168116"/>
                    <a:pt x="695881" y="170021"/>
                    <a:pt x="692071" y="171926"/>
                  </a:cubicBezTo>
                  <a:cubicBezTo>
                    <a:pt x="688261" y="173831"/>
                    <a:pt x="684451" y="174784"/>
                    <a:pt x="680642" y="175736"/>
                  </a:cubicBezTo>
                  <a:cubicBezTo>
                    <a:pt x="678736" y="175736"/>
                    <a:pt x="678736" y="176689"/>
                    <a:pt x="676831" y="176689"/>
                  </a:cubicBezTo>
                  <a:cubicBezTo>
                    <a:pt x="673974" y="176689"/>
                    <a:pt x="671117" y="176689"/>
                    <a:pt x="668259" y="177641"/>
                  </a:cubicBezTo>
                  <a:cubicBezTo>
                    <a:pt x="665401" y="178594"/>
                    <a:pt x="661592" y="178594"/>
                    <a:pt x="657781" y="179546"/>
                  </a:cubicBezTo>
                  <a:cubicBezTo>
                    <a:pt x="654924" y="180499"/>
                    <a:pt x="651114" y="180499"/>
                    <a:pt x="648256" y="181451"/>
                  </a:cubicBezTo>
                  <a:cubicBezTo>
                    <a:pt x="646351" y="182404"/>
                    <a:pt x="643494" y="183356"/>
                    <a:pt x="640636" y="184309"/>
                  </a:cubicBezTo>
                  <a:cubicBezTo>
                    <a:pt x="637779" y="185261"/>
                    <a:pt x="635874" y="186214"/>
                    <a:pt x="633017" y="186214"/>
                  </a:cubicBezTo>
                  <a:cubicBezTo>
                    <a:pt x="630159" y="187166"/>
                    <a:pt x="627301" y="188119"/>
                    <a:pt x="625396" y="189071"/>
                  </a:cubicBezTo>
                  <a:cubicBezTo>
                    <a:pt x="616824" y="192881"/>
                    <a:pt x="609204" y="196691"/>
                    <a:pt x="601584" y="201454"/>
                  </a:cubicBezTo>
                  <a:cubicBezTo>
                    <a:pt x="593011" y="207169"/>
                    <a:pt x="585392" y="215741"/>
                    <a:pt x="580629" y="225266"/>
                  </a:cubicBezTo>
                  <a:cubicBezTo>
                    <a:pt x="579676" y="228124"/>
                    <a:pt x="578724" y="230029"/>
                    <a:pt x="577771" y="232886"/>
                  </a:cubicBezTo>
                  <a:cubicBezTo>
                    <a:pt x="576819" y="235744"/>
                    <a:pt x="575867" y="238601"/>
                    <a:pt x="575867" y="241459"/>
                  </a:cubicBezTo>
                  <a:cubicBezTo>
                    <a:pt x="575867" y="246221"/>
                    <a:pt x="575867" y="250984"/>
                    <a:pt x="575867" y="255746"/>
                  </a:cubicBezTo>
                  <a:cubicBezTo>
                    <a:pt x="575867" y="260509"/>
                    <a:pt x="575867" y="265271"/>
                    <a:pt x="575867" y="270034"/>
                  </a:cubicBezTo>
                  <a:cubicBezTo>
                    <a:pt x="575867" y="271939"/>
                    <a:pt x="575867" y="273844"/>
                    <a:pt x="574914" y="275749"/>
                  </a:cubicBezTo>
                  <a:cubicBezTo>
                    <a:pt x="573961" y="279559"/>
                    <a:pt x="573961" y="283369"/>
                    <a:pt x="573009" y="287179"/>
                  </a:cubicBezTo>
                  <a:cubicBezTo>
                    <a:pt x="573009" y="288131"/>
                    <a:pt x="572056" y="289084"/>
                    <a:pt x="572056" y="290036"/>
                  </a:cubicBezTo>
                  <a:cubicBezTo>
                    <a:pt x="568246" y="304324"/>
                    <a:pt x="561579" y="316706"/>
                    <a:pt x="551101" y="328136"/>
                  </a:cubicBezTo>
                  <a:lnTo>
                    <a:pt x="540624" y="338614"/>
                  </a:lnTo>
                  <a:lnTo>
                    <a:pt x="530146" y="348139"/>
                  </a:lnTo>
                  <a:cubicBezTo>
                    <a:pt x="520621" y="355759"/>
                    <a:pt x="509191" y="363379"/>
                    <a:pt x="497761" y="368141"/>
                  </a:cubicBezTo>
                  <a:cubicBezTo>
                    <a:pt x="492046" y="370046"/>
                    <a:pt x="484426" y="373856"/>
                    <a:pt x="475854" y="377666"/>
                  </a:cubicBezTo>
                  <a:cubicBezTo>
                    <a:pt x="424419" y="400526"/>
                    <a:pt x="418704" y="415766"/>
                    <a:pt x="399654" y="425291"/>
                  </a:cubicBezTo>
                  <a:lnTo>
                    <a:pt x="397749" y="423386"/>
                  </a:lnTo>
                  <a:cubicBezTo>
                    <a:pt x="397749" y="428149"/>
                    <a:pt x="397749" y="430054"/>
                    <a:pt x="398701" y="431006"/>
                  </a:cubicBezTo>
                  <a:cubicBezTo>
                    <a:pt x="403464" y="432911"/>
                    <a:pt x="441564" y="506254"/>
                    <a:pt x="458709" y="544354"/>
                  </a:cubicBezTo>
                  <a:cubicBezTo>
                    <a:pt x="488236" y="611981"/>
                    <a:pt x="515859" y="636746"/>
                    <a:pt x="556817" y="634841"/>
                  </a:cubicBezTo>
                  <a:cubicBezTo>
                    <a:pt x="579676" y="633889"/>
                    <a:pt x="621586" y="655796"/>
                    <a:pt x="643494" y="680561"/>
                  </a:cubicBezTo>
                  <a:cubicBezTo>
                    <a:pt x="653019" y="691991"/>
                    <a:pt x="709217" y="699611"/>
                    <a:pt x="759699" y="696754"/>
                  </a:cubicBezTo>
                  <a:cubicBezTo>
                    <a:pt x="776844" y="695801"/>
                    <a:pt x="793989" y="695801"/>
                    <a:pt x="796846" y="696754"/>
                  </a:cubicBezTo>
                  <a:cubicBezTo>
                    <a:pt x="799704" y="697706"/>
                    <a:pt x="831136" y="695801"/>
                    <a:pt x="865426" y="692944"/>
                  </a:cubicBezTo>
                  <a:cubicBezTo>
                    <a:pt x="899717" y="690086"/>
                    <a:pt x="946389" y="688181"/>
                    <a:pt x="969249" y="687229"/>
                  </a:cubicBezTo>
                  <a:cubicBezTo>
                    <a:pt x="991156" y="687229"/>
                    <a:pt x="1013064" y="685324"/>
                    <a:pt x="1017826" y="683419"/>
                  </a:cubicBezTo>
                  <a:cubicBezTo>
                    <a:pt x="1031161" y="679609"/>
                    <a:pt x="1042592" y="660559"/>
                    <a:pt x="1056879" y="621506"/>
                  </a:cubicBezTo>
                  <a:cubicBezTo>
                    <a:pt x="1063547" y="602456"/>
                    <a:pt x="1074024" y="582454"/>
                    <a:pt x="1080692" y="575786"/>
                  </a:cubicBezTo>
                  <a:cubicBezTo>
                    <a:pt x="1099742" y="558641"/>
                    <a:pt x="1142604" y="537686"/>
                    <a:pt x="1150224" y="541496"/>
                  </a:cubicBezTo>
                  <a:cubicBezTo>
                    <a:pt x="1159749" y="546259"/>
                    <a:pt x="1156892" y="551021"/>
                    <a:pt x="1137842" y="570071"/>
                  </a:cubicBezTo>
                  <a:cubicBezTo>
                    <a:pt x="1118792" y="588169"/>
                    <a:pt x="1105457" y="614839"/>
                    <a:pt x="1109267" y="626269"/>
                  </a:cubicBezTo>
                  <a:cubicBezTo>
                    <a:pt x="1111171" y="631031"/>
                    <a:pt x="1109267" y="637699"/>
                    <a:pt x="1106409" y="642461"/>
                  </a:cubicBezTo>
                  <a:cubicBezTo>
                    <a:pt x="1091169" y="662464"/>
                    <a:pt x="1091169" y="676751"/>
                    <a:pt x="1108314" y="715804"/>
                  </a:cubicBezTo>
                  <a:cubicBezTo>
                    <a:pt x="1124507" y="751999"/>
                    <a:pt x="1124507" y="752951"/>
                    <a:pt x="1118792" y="787241"/>
                  </a:cubicBezTo>
                  <a:cubicBezTo>
                    <a:pt x="1112124" y="832961"/>
                    <a:pt x="1118792" y="852964"/>
                    <a:pt x="1144509" y="866299"/>
                  </a:cubicBezTo>
                  <a:cubicBezTo>
                    <a:pt x="1163559" y="876776"/>
                    <a:pt x="1206421" y="881539"/>
                    <a:pt x="1234996" y="875824"/>
                  </a:cubicBezTo>
                  <a:cubicBezTo>
                    <a:pt x="1246426" y="872966"/>
                    <a:pt x="1253094" y="875824"/>
                    <a:pt x="1274049" y="894874"/>
                  </a:cubicBezTo>
                  <a:cubicBezTo>
                    <a:pt x="1288336" y="907256"/>
                    <a:pt x="1309292" y="922496"/>
                    <a:pt x="1320721" y="927259"/>
                  </a:cubicBezTo>
                  <a:cubicBezTo>
                    <a:pt x="1352154" y="942499"/>
                    <a:pt x="1421686" y="961549"/>
                    <a:pt x="1432164" y="958691"/>
                  </a:cubicBezTo>
                  <a:cubicBezTo>
                    <a:pt x="1436926" y="956786"/>
                    <a:pt x="1449309" y="957739"/>
                    <a:pt x="1458834" y="959644"/>
                  </a:cubicBezTo>
                  <a:cubicBezTo>
                    <a:pt x="1478836" y="964406"/>
                    <a:pt x="1511221" y="983456"/>
                    <a:pt x="1507411" y="989171"/>
                  </a:cubicBezTo>
                  <a:cubicBezTo>
                    <a:pt x="1506459" y="991076"/>
                    <a:pt x="1496934" y="995839"/>
                    <a:pt x="1485504" y="998696"/>
                  </a:cubicBezTo>
                  <a:lnTo>
                    <a:pt x="1465501" y="1004411"/>
                  </a:lnTo>
                  <a:lnTo>
                    <a:pt x="1474074" y="1019651"/>
                  </a:lnTo>
                  <a:cubicBezTo>
                    <a:pt x="1482646" y="1034891"/>
                    <a:pt x="1482646" y="1035844"/>
                    <a:pt x="1471217" y="1041559"/>
                  </a:cubicBezTo>
                  <a:cubicBezTo>
                    <a:pt x="1464549" y="1044416"/>
                    <a:pt x="1455976" y="1047274"/>
                    <a:pt x="1452167" y="1047274"/>
                  </a:cubicBezTo>
                  <a:cubicBezTo>
                    <a:pt x="1448357" y="1047274"/>
                    <a:pt x="1444546" y="1048226"/>
                    <a:pt x="1442642" y="1049179"/>
                  </a:cubicBezTo>
                  <a:cubicBezTo>
                    <a:pt x="1440736" y="1050131"/>
                    <a:pt x="1433117" y="1047274"/>
                    <a:pt x="1424544" y="1044416"/>
                  </a:cubicBezTo>
                  <a:cubicBezTo>
                    <a:pt x="1416924" y="1041559"/>
                    <a:pt x="1402636" y="1035844"/>
                    <a:pt x="1394064" y="1033939"/>
                  </a:cubicBezTo>
                  <a:cubicBezTo>
                    <a:pt x="1363584" y="1025366"/>
                    <a:pt x="1315007" y="1001554"/>
                    <a:pt x="1305482" y="991076"/>
                  </a:cubicBezTo>
                  <a:cubicBezTo>
                    <a:pt x="1299767" y="985361"/>
                    <a:pt x="1279764" y="974884"/>
                    <a:pt x="1260714" y="967264"/>
                  </a:cubicBezTo>
                  <a:cubicBezTo>
                    <a:pt x="1227376" y="953929"/>
                    <a:pt x="1226424" y="953929"/>
                    <a:pt x="1182609" y="961549"/>
                  </a:cubicBezTo>
                  <a:cubicBezTo>
                    <a:pt x="1157844" y="966311"/>
                    <a:pt x="1128317" y="972026"/>
                    <a:pt x="1116886" y="973931"/>
                  </a:cubicBezTo>
                  <a:cubicBezTo>
                    <a:pt x="1045449" y="989171"/>
                    <a:pt x="1014017" y="982504"/>
                    <a:pt x="972106" y="944404"/>
                  </a:cubicBezTo>
                  <a:cubicBezTo>
                    <a:pt x="933054" y="908209"/>
                    <a:pt x="903526" y="903446"/>
                    <a:pt x="835899" y="917734"/>
                  </a:cubicBezTo>
                  <a:cubicBezTo>
                    <a:pt x="810181" y="923449"/>
                    <a:pt x="788274" y="930116"/>
                    <a:pt x="786369" y="932974"/>
                  </a:cubicBezTo>
                  <a:cubicBezTo>
                    <a:pt x="784464" y="935831"/>
                    <a:pt x="776844" y="938689"/>
                    <a:pt x="770176" y="939641"/>
                  </a:cubicBezTo>
                  <a:cubicBezTo>
                    <a:pt x="755889" y="942499"/>
                    <a:pt x="707311" y="944404"/>
                    <a:pt x="693024" y="942499"/>
                  </a:cubicBezTo>
                  <a:cubicBezTo>
                    <a:pt x="671117" y="938689"/>
                    <a:pt x="591106" y="925354"/>
                    <a:pt x="566342" y="921544"/>
                  </a:cubicBezTo>
                  <a:cubicBezTo>
                    <a:pt x="552054" y="918686"/>
                    <a:pt x="535861" y="916781"/>
                    <a:pt x="532051" y="915829"/>
                  </a:cubicBezTo>
                  <a:cubicBezTo>
                    <a:pt x="528242" y="915829"/>
                    <a:pt x="518716" y="912971"/>
                    <a:pt x="512049" y="911066"/>
                  </a:cubicBezTo>
                  <a:cubicBezTo>
                    <a:pt x="504429" y="909161"/>
                    <a:pt x="487284" y="912019"/>
                    <a:pt x="469186" y="916781"/>
                  </a:cubicBezTo>
                  <a:cubicBezTo>
                    <a:pt x="437754" y="925354"/>
                    <a:pt x="413941" y="925354"/>
                    <a:pt x="356791" y="912971"/>
                  </a:cubicBezTo>
                  <a:cubicBezTo>
                    <a:pt x="298689" y="900589"/>
                    <a:pt x="270114" y="911066"/>
                    <a:pt x="219631" y="962501"/>
                  </a:cubicBezTo>
                  <a:cubicBezTo>
                    <a:pt x="200581" y="982504"/>
                    <a:pt x="181531" y="998696"/>
                    <a:pt x="178674" y="999649"/>
                  </a:cubicBezTo>
                  <a:cubicBezTo>
                    <a:pt x="175816" y="1000601"/>
                    <a:pt x="167244" y="1012031"/>
                    <a:pt x="159624" y="1024414"/>
                  </a:cubicBezTo>
                  <a:cubicBezTo>
                    <a:pt x="145336" y="1047274"/>
                    <a:pt x="143431" y="1048226"/>
                    <a:pt x="111999" y="1057751"/>
                  </a:cubicBezTo>
                  <a:lnTo>
                    <a:pt x="79614" y="1068229"/>
                  </a:lnTo>
                  <a:lnTo>
                    <a:pt x="92949" y="1042511"/>
                  </a:lnTo>
                  <a:cubicBezTo>
                    <a:pt x="100569" y="1028224"/>
                    <a:pt x="110094" y="1014889"/>
                    <a:pt x="114856" y="1011079"/>
                  </a:cubicBezTo>
                  <a:cubicBezTo>
                    <a:pt x="119619" y="1008221"/>
                    <a:pt x="128191" y="997744"/>
                    <a:pt x="133906" y="987266"/>
                  </a:cubicBezTo>
                  <a:cubicBezTo>
                    <a:pt x="139621" y="976789"/>
                    <a:pt x="155814" y="960596"/>
                    <a:pt x="170101" y="950119"/>
                  </a:cubicBezTo>
                  <a:cubicBezTo>
                    <a:pt x="183436" y="939641"/>
                    <a:pt x="193914" y="930116"/>
                    <a:pt x="192961" y="928211"/>
                  </a:cubicBezTo>
                  <a:cubicBezTo>
                    <a:pt x="191056" y="922496"/>
                    <a:pt x="186294" y="925354"/>
                    <a:pt x="140574" y="950119"/>
                  </a:cubicBezTo>
                  <a:cubicBezTo>
                    <a:pt x="90091" y="977741"/>
                    <a:pt x="60564" y="988219"/>
                    <a:pt x="31036" y="986314"/>
                  </a:cubicBezTo>
                  <a:cubicBezTo>
                    <a:pt x="17701" y="985361"/>
                    <a:pt x="7224" y="983456"/>
                    <a:pt x="7224" y="981551"/>
                  </a:cubicBezTo>
                  <a:cubicBezTo>
                    <a:pt x="4366" y="973931"/>
                    <a:pt x="78661" y="934879"/>
                    <a:pt x="116761" y="923449"/>
                  </a:cubicBezTo>
                  <a:cubicBezTo>
                    <a:pt x="152004" y="912971"/>
                    <a:pt x="216774" y="884396"/>
                    <a:pt x="232966" y="871061"/>
                  </a:cubicBezTo>
                  <a:cubicBezTo>
                    <a:pt x="250111" y="857726"/>
                    <a:pt x="246301" y="858679"/>
                    <a:pt x="347266" y="845344"/>
                  </a:cubicBezTo>
                  <a:cubicBezTo>
                    <a:pt x="366316" y="842486"/>
                    <a:pt x="384414" y="837724"/>
                    <a:pt x="389176" y="834866"/>
                  </a:cubicBezTo>
                  <a:cubicBezTo>
                    <a:pt x="400606" y="826294"/>
                    <a:pt x="397749" y="809149"/>
                    <a:pt x="379651" y="783431"/>
                  </a:cubicBezTo>
                  <a:cubicBezTo>
                    <a:pt x="371079" y="771049"/>
                    <a:pt x="359649" y="755809"/>
                    <a:pt x="355839" y="748189"/>
                  </a:cubicBezTo>
                  <a:cubicBezTo>
                    <a:pt x="351076" y="741521"/>
                    <a:pt x="340599" y="730091"/>
                    <a:pt x="332979" y="723424"/>
                  </a:cubicBezTo>
                  <a:cubicBezTo>
                    <a:pt x="304404" y="699611"/>
                    <a:pt x="301546" y="688181"/>
                    <a:pt x="310119" y="633889"/>
                  </a:cubicBezTo>
                  <a:cubicBezTo>
                    <a:pt x="317739" y="586264"/>
                    <a:pt x="317739" y="583406"/>
                    <a:pt x="307261" y="567214"/>
                  </a:cubicBezTo>
                  <a:cubicBezTo>
                    <a:pt x="300594" y="558641"/>
                    <a:pt x="291069" y="548164"/>
                    <a:pt x="286306" y="545306"/>
                  </a:cubicBezTo>
                  <a:cubicBezTo>
                    <a:pt x="275829" y="539591"/>
                    <a:pt x="207249" y="529114"/>
                    <a:pt x="197724" y="531971"/>
                  </a:cubicBezTo>
                  <a:cubicBezTo>
                    <a:pt x="191056" y="533876"/>
                    <a:pt x="184389" y="525304"/>
                    <a:pt x="178674" y="511016"/>
                  </a:cubicBezTo>
                  <a:cubicBezTo>
                    <a:pt x="171054" y="490061"/>
                    <a:pt x="175816" y="485299"/>
                    <a:pt x="215821" y="471964"/>
                  </a:cubicBezTo>
                  <a:cubicBezTo>
                    <a:pt x="244396" y="462439"/>
                    <a:pt x="273924" y="450056"/>
                    <a:pt x="294879" y="438626"/>
                  </a:cubicBezTo>
                  <a:lnTo>
                    <a:pt x="282496" y="436721"/>
                  </a:lnTo>
                  <a:lnTo>
                    <a:pt x="232014" y="432911"/>
                  </a:lnTo>
                  <a:cubicBezTo>
                    <a:pt x="222489" y="431959"/>
                    <a:pt x="212964" y="431959"/>
                    <a:pt x="203439" y="431006"/>
                  </a:cubicBezTo>
                  <a:cubicBezTo>
                    <a:pt x="194866" y="431006"/>
                    <a:pt x="187246" y="429101"/>
                    <a:pt x="180579" y="427196"/>
                  </a:cubicBezTo>
                  <a:cubicBezTo>
                    <a:pt x="175816" y="425291"/>
                    <a:pt x="171054" y="423386"/>
                    <a:pt x="166291" y="421481"/>
                  </a:cubicBezTo>
                  <a:cubicBezTo>
                    <a:pt x="162481" y="419576"/>
                    <a:pt x="160576" y="414814"/>
                    <a:pt x="161529" y="411004"/>
                  </a:cubicBezTo>
                  <a:cubicBezTo>
                    <a:pt x="162481" y="407194"/>
                    <a:pt x="165339" y="404336"/>
                    <a:pt x="169149" y="403384"/>
                  </a:cubicBezTo>
                  <a:cubicBezTo>
                    <a:pt x="173911" y="402431"/>
                    <a:pt x="179626" y="402431"/>
                    <a:pt x="184389" y="404336"/>
                  </a:cubicBezTo>
                  <a:lnTo>
                    <a:pt x="178674" y="394811"/>
                  </a:lnTo>
                  <a:lnTo>
                    <a:pt x="173911" y="385286"/>
                  </a:lnTo>
                  <a:lnTo>
                    <a:pt x="170101" y="374809"/>
                  </a:lnTo>
                  <a:cubicBezTo>
                    <a:pt x="165339" y="361474"/>
                    <a:pt x="162481" y="347186"/>
                    <a:pt x="161529" y="332899"/>
                  </a:cubicBezTo>
                  <a:lnTo>
                    <a:pt x="152956" y="323374"/>
                  </a:lnTo>
                  <a:cubicBezTo>
                    <a:pt x="150099" y="320516"/>
                    <a:pt x="149146" y="317659"/>
                    <a:pt x="148194" y="313849"/>
                  </a:cubicBezTo>
                  <a:cubicBezTo>
                    <a:pt x="147241" y="310039"/>
                    <a:pt x="149146" y="306229"/>
                    <a:pt x="152956" y="305276"/>
                  </a:cubicBezTo>
                  <a:cubicBezTo>
                    <a:pt x="156766" y="303371"/>
                    <a:pt x="160576" y="304324"/>
                    <a:pt x="163434" y="306229"/>
                  </a:cubicBezTo>
                  <a:lnTo>
                    <a:pt x="176769" y="312896"/>
                  </a:lnTo>
                  <a:cubicBezTo>
                    <a:pt x="181531" y="315754"/>
                    <a:pt x="187246" y="317659"/>
                    <a:pt x="192009" y="318611"/>
                  </a:cubicBezTo>
                  <a:cubicBezTo>
                    <a:pt x="195819" y="319564"/>
                    <a:pt x="199629" y="320516"/>
                    <a:pt x="203439" y="320516"/>
                  </a:cubicBezTo>
                  <a:lnTo>
                    <a:pt x="197724" y="313849"/>
                  </a:lnTo>
                  <a:lnTo>
                    <a:pt x="192009" y="303371"/>
                  </a:lnTo>
                  <a:lnTo>
                    <a:pt x="185341" y="289084"/>
                  </a:lnTo>
                  <a:lnTo>
                    <a:pt x="182484" y="282416"/>
                  </a:lnTo>
                  <a:cubicBezTo>
                    <a:pt x="181531" y="278606"/>
                    <a:pt x="183436" y="274796"/>
                    <a:pt x="186294" y="272891"/>
                  </a:cubicBezTo>
                  <a:cubicBezTo>
                    <a:pt x="189151" y="270986"/>
                    <a:pt x="192009" y="270986"/>
                    <a:pt x="194866" y="272891"/>
                  </a:cubicBezTo>
                  <a:cubicBezTo>
                    <a:pt x="198676" y="274796"/>
                    <a:pt x="201534" y="277654"/>
                    <a:pt x="204391" y="280511"/>
                  </a:cubicBezTo>
                  <a:cubicBezTo>
                    <a:pt x="208201" y="285274"/>
                    <a:pt x="212011" y="290036"/>
                    <a:pt x="215821" y="294799"/>
                  </a:cubicBezTo>
                  <a:cubicBezTo>
                    <a:pt x="219631" y="299561"/>
                    <a:pt x="224394" y="304324"/>
                    <a:pt x="229156" y="308134"/>
                  </a:cubicBezTo>
                  <a:cubicBezTo>
                    <a:pt x="237729" y="314801"/>
                    <a:pt x="245349" y="320516"/>
                    <a:pt x="252969" y="327184"/>
                  </a:cubicBezTo>
                  <a:cubicBezTo>
                    <a:pt x="258684" y="330994"/>
                    <a:pt x="266304" y="335756"/>
                    <a:pt x="274876" y="337661"/>
                  </a:cubicBezTo>
                  <a:cubicBezTo>
                    <a:pt x="275829" y="337661"/>
                    <a:pt x="276781" y="338614"/>
                    <a:pt x="277734" y="337661"/>
                  </a:cubicBezTo>
                  <a:cubicBezTo>
                    <a:pt x="281544" y="338614"/>
                    <a:pt x="285354" y="336709"/>
                    <a:pt x="287259" y="333851"/>
                  </a:cubicBezTo>
                  <a:cubicBezTo>
                    <a:pt x="288211" y="332899"/>
                    <a:pt x="289164" y="331946"/>
                    <a:pt x="289164" y="330041"/>
                  </a:cubicBezTo>
                  <a:cubicBezTo>
                    <a:pt x="289164" y="328136"/>
                    <a:pt x="289164" y="327184"/>
                    <a:pt x="289164" y="325279"/>
                  </a:cubicBezTo>
                  <a:cubicBezTo>
                    <a:pt x="288211" y="320516"/>
                    <a:pt x="287259" y="314801"/>
                    <a:pt x="288211" y="309086"/>
                  </a:cubicBezTo>
                  <a:cubicBezTo>
                    <a:pt x="288211" y="303371"/>
                    <a:pt x="291069" y="297656"/>
                    <a:pt x="293926" y="292894"/>
                  </a:cubicBezTo>
                  <a:cubicBezTo>
                    <a:pt x="296784" y="288131"/>
                    <a:pt x="303451" y="288131"/>
                    <a:pt x="306309" y="291941"/>
                  </a:cubicBezTo>
                  <a:cubicBezTo>
                    <a:pt x="308214" y="293846"/>
                    <a:pt x="310119" y="297656"/>
                    <a:pt x="310119" y="300514"/>
                  </a:cubicBezTo>
                  <a:cubicBezTo>
                    <a:pt x="311071" y="317659"/>
                    <a:pt x="312976" y="333851"/>
                    <a:pt x="315834" y="350044"/>
                  </a:cubicBezTo>
                  <a:lnTo>
                    <a:pt x="376794" y="364331"/>
                  </a:lnTo>
                  <a:lnTo>
                    <a:pt x="385366" y="358616"/>
                  </a:lnTo>
                  <a:lnTo>
                    <a:pt x="397749" y="346234"/>
                  </a:lnTo>
                  <a:cubicBezTo>
                    <a:pt x="408226" y="335756"/>
                    <a:pt x="417751" y="324326"/>
                    <a:pt x="424419" y="312896"/>
                  </a:cubicBezTo>
                  <a:cubicBezTo>
                    <a:pt x="429181" y="304324"/>
                    <a:pt x="432991" y="295751"/>
                    <a:pt x="436801" y="286226"/>
                  </a:cubicBezTo>
                  <a:cubicBezTo>
                    <a:pt x="437754" y="285274"/>
                    <a:pt x="437754" y="284321"/>
                    <a:pt x="437754" y="284321"/>
                  </a:cubicBezTo>
                  <a:cubicBezTo>
                    <a:pt x="439659" y="277654"/>
                    <a:pt x="439659" y="270986"/>
                    <a:pt x="439659" y="265271"/>
                  </a:cubicBezTo>
                  <a:cubicBezTo>
                    <a:pt x="438706" y="258604"/>
                    <a:pt x="437754" y="251936"/>
                    <a:pt x="433944" y="246221"/>
                  </a:cubicBezTo>
                  <a:cubicBezTo>
                    <a:pt x="431086" y="241459"/>
                    <a:pt x="427276" y="237649"/>
                    <a:pt x="424419" y="232886"/>
                  </a:cubicBezTo>
                  <a:cubicBezTo>
                    <a:pt x="419656" y="227171"/>
                    <a:pt x="413941" y="220504"/>
                    <a:pt x="408226" y="215741"/>
                  </a:cubicBezTo>
                  <a:cubicBezTo>
                    <a:pt x="401559" y="210979"/>
                    <a:pt x="393939" y="208121"/>
                    <a:pt x="386319" y="205264"/>
                  </a:cubicBezTo>
                  <a:cubicBezTo>
                    <a:pt x="380604" y="203359"/>
                    <a:pt x="372984" y="200501"/>
                    <a:pt x="366316" y="198596"/>
                  </a:cubicBezTo>
                  <a:cubicBezTo>
                    <a:pt x="361554" y="197644"/>
                    <a:pt x="358696" y="196691"/>
                    <a:pt x="355839" y="195739"/>
                  </a:cubicBezTo>
                  <a:cubicBezTo>
                    <a:pt x="351076" y="194786"/>
                    <a:pt x="346314" y="192881"/>
                    <a:pt x="340599" y="192881"/>
                  </a:cubicBezTo>
                  <a:cubicBezTo>
                    <a:pt x="332979" y="191929"/>
                    <a:pt x="324406" y="190976"/>
                    <a:pt x="316786" y="189071"/>
                  </a:cubicBezTo>
                  <a:lnTo>
                    <a:pt x="306309" y="187166"/>
                  </a:lnTo>
                  <a:cubicBezTo>
                    <a:pt x="301546" y="186214"/>
                    <a:pt x="295831" y="183356"/>
                    <a:pt x="292021" y="179546"/>
                  </a:cubicBezTo>
                  <a:cubicBezTo>
                    <a:pt x="289164" y="176689"/>
                    <a:pt x="288211" y="172879"/>
                    <a:pt x="289164" y="170021"/>
                  </a:cubicBezTo>
                  <a:cubicBezTo>
                    <a:pt x="290116" y="165259"/>
                    <a:pt x="293926" y="161449"/>
                    <a:pt x="298689" y="160496"/>
                  </a:cubicBezTo>
                  <a:cubicBezTo>
                    <a:pt x="303451" y="158591"/>
                    <a:pt x="308214" y="157639"/>
                    <a:pt x="313929" y="158591"/>
                  </a:cubicBezTo>
                  <a:cubicBezTo>
                    <a:pt x="319644" y="158591"/>
                    <a:pt x="325359" y="159544"/>
                    <a:pt x="331074" y="160496"/>
                  </a:cubicBezTo>
                  <a:lnTo>
                    <a:pt x="368221" y="140494"/>
                  </a:lnTo>
                  <a:lnTo>
                    <a:pt x="364411" y="131921"/>
                  </a:lnTo>
                  <a:cubicBezTo>
                    <a:pt x="359649" y="122396"/>
                    <a:pt x="356791" y="112871"/>
                    <a:pt x="355839" y="103346"/>
                  </a:cubicBezTo>
                  <a:cubicBezTo>
                    <a:pt x="355839" y="99536"/>
                    <a:pt x="357744" y="96679"/>
                    <a:pt x="360601" y="93821"/>
                  </a:cubicBezTo>
                  <a:cubicBezTo>
                    <a:pt x="363459" y="91916"/>
                    <a:pt x="366316" y="91916"/>
                    <a:pt x="369174" y="92869"/>
                  </a:cubicBezTo>
                  <a:cubicBezTo>
                    <a:pt x="372031" y="93821"/>
                    <a:pt x="374889" y="95726"/>
                    <a:pt x="376794" y="97631"/>
                  </a:cubicBezTo>
                  <a:cubicBezTo>
                    <a:pt x="378699" y="100489"/>
                    <a:pt x="380604" y="104299"/>
                    <a:pt x="382509" y="108109"/>
                  </a:cubicBezTo>
                  <a:cubicBezTo>
                    <a:pt x="384414" y="112871"/>
                    <a:pt x="386319" y="116681"/>
                    <a:pt x="389176" y="120491"/>
                  </a:cubicBezTo>
                  <a:cubicBezTo>
                    <a:pt x="392034" y="124301"/>
                    <a:pt x="393939" y="128111"/>
                    <a:pt x="396796" y="130969"/>
                  </a:cubicBezTo>
                  <a:cubicBezTo>
                    <a:pt x="398701" y="132874"/>
                    <a:pt x="400606" y="135731"/>
                    <a:pt x="402511" y="137636"/>
                  </a:cubicBezTo>
                  <a:lnTo>
                    <a:pt x="406321" y="136684"/>
                  </a:lnTo>
                  <a:lnTo>
                    <a:pt x="412989" y="136684"/>
                  </a:lnTo>
                  <a:lnTo>
                    <a:pt x="432039" y="139541"/>
                  </a:lnTo>
                  <a:lnTo>
                    <a:pt x="450136" y="143351"/>
                  </a:lnTo>
                  <a:lnTo>
                    <a:pt x="472996" y="147161"/>
                  </a:lnTo>
                  <a:cubicBezTo>
                    <a:pt x="479664" y="149066"/>
                    <a:pt x="487284" y="149066"/>
                    <a:pt x="493951" y="147161"/>
                  </a:cubicBezTo>
                  <a:lnTo>
                    <a:pt x="496809" y="143351"/>
                  </a:lnTo>
                  <a:cubicBezTo>
                    <a:pt x="498714" y="140494"/>
                    <a:pt x="498714" y="138589"/>
                    <a:pt x="499666" y="135731"/>
                  </a:cubicBezTo>
                  <a:cubicBezTo>
                    <a:pt x="499666" y="134779"/>
                    <a:pt x="500619" y="134779"/>
                    <a:pt x="500619" y="134779"/>
                  </a:cubicBezTo>
                  <a:cubicBezTo>
                    <a:pt x="500619" y="131921"/>
                    <a:pt x="501571" y="129064"/>
                    <a:pt x="501571" y="127159"/>
                  </a:cubicBezTo>
                  <a:cubicBezTo>
                    <a:pt x="501571" y="124301"/>
                    <a:pt x="501571" y="121444"/>
                    <a:pt x="500619" y="118586"/>
                  </a:cubicBezTo>
                  <a:cubicBezTo>
                    <a:pt x="500619" y="116681"/>
                    <a:pt x="499666" y="113824"/>
                    <a:pt x="498714" y="111919"/>
                  </a:cubicBezTo>
                  <a:cubicBezTo>
                    <a:pt x="498714" y="110966"/>
                    <a:pt x="497761" y="110014"/>
                    <a:pt x="496809" y="109061"/>
                  </a:cubicBezTo>
                  <a:cubicBezTo>
                    <a:pt x="494904" y="108109"/>
                    <a:pt x="493951" y="107156"/>
                    <a:pt x="492046" y="105251"/>
                  </a:cubicBezTo>
                  <a:cubicBezTo>
                    <a:pt x="490141" y="103346"/>
                    <a:pt x="488236" y="101441"/>
                    <a:pt x="486331" y="99536"/>
                  </a:cubicBezTo>
                  <a:cubicBezTo>
                    <a:pt x="484426" y="98584"/>
                    <a:pt x="481569" y="96679"/>
                    <a:pt x="479664" y="95726"/>
                  </a:cubicBezTo>
                  <a:lnTo>
                    <a:pt x="465376" y="92869"/>
                  </a:lnTo>
                  <a:lnTo>
                    <a:pt x="457756" y="88106"/>
                  </a:lnTo>
                  <a:cubicBezTo>
                    <a:pt x="453946" y="85249"/>
                    <a:pt x="449184" y="82391"/>
                    <a:pt x="447279" y="78581"/>
                  </a:cubicBezTo>
                  <a:cubicBezTo>
                    <a:pt x="445374" y="76676"/>
                    <a:pt x="444421" y="74771"/>
                    <a:pt x="442516" y="71914"/>
                  </a:cubicBezTo>
                  <a:cubicBezTo>
                    <a:pt x="441564" y="70009"/>
                    <a:pt x="440611" y="66199"/>
                    <a:pt x="442516" y="63341"/>
                  </a:cubicBezTo>
                  <a:cubicBezTo>
                    <a:pt x="445374" y="58579"/>
                    <a:pt x="452041" y="55721"/>
                    <a:pt x="457756" y="57626"/>
                  </a:cubicBezTo>
                  <a:cubicBezTo>
                    <a:pt x="470139" y="62389"/>
                    <a:pt x="481569" y="68104"/>
                    <a:pt x="492046" y="76676"/>
                  </a:cubicBezTo>
                  <a:cubicBezTo>
                    <a:pt x="492999" y="76676"/>
                    <a:pt x="493951" y="77629"/>
                    <a:pt x="494904" y="77629"/>
                  </a:cubicBezTo>
                  <a:cubicBezTo>
                    <a:pt x="495856" y="77629"/>
                    <a:pt x="495856" y="77629"/>
                    <a:pt x="496809" y="77629"/>
                  </a:cubicBezTo>
                  <a:cubicBezTo>
                    <a:pt x="501571" y="77629"/>
                    <a:pt x="507286" y="74771"/>
                    <a:pt x="508239" y="70009"/>
                  </a:cubicBezTo>
                  <a:cubicBezTo>
                    <a:pt x="509191" y="67151"/>
                    <a:pt x="510144" y="64294"/>
                    <a:pt x="511096" y="62389"/>
                  </a:cubicBezTo>
                  <a:cubicBezTo>
                    <a:pt x="511096" y="62389"/>
                    <a:pt x="511096" y="62389"/>
                    <a:pt x="511096" y="61436"/>
                  </a:cubicBezTo>
                  <a:cubicBezTo>
                    <a:pt x="512049" y="58579"/>
                    <a:pt x="512049" y="55721"/>
                    <a:pt x="511096" y="52864"/>
                  </a:cubicBezTo>
                  <a:cubicBezTo>
                    <a:pt x="511096" y="50959"/>
                    <a:pt x="509191" y="48101"/>
                    <a:pt x="507286" y="46196"/>
                  </a:cubicBezTo>
                  <a:cubicBezTo>
                    <a:pt x="504429" y="43339"/>
                    <a:pt x="502524" y="40481"/>
                    <a:pt x="499666" y="37624"/>
                  </a:cubicBezTo>
                  <a:cubicBezTo>
                    <a:pt x="494904" y="32861"/>
                    <a:pt x="490141" y="28099"/>
                    <a:pt x="487284" y="22384"/>
                  </a:cubicBezTo>
                  <a:cubicBezTo>
                    <a:pt x="486331" y="20479"/>
                    <a:pt x="485379" y="17621"/>
                    <a:pt x="486331" y="15716"/>
                  </a:cubicBezTo>
                  <a:cubicBezTo>
                    <a:pt x="487284" y="13811"/>
                    <a:pt x="489189" y="11906"/>
                    <a:pt x="491094" y="10001"/>
                  </a:cubicBezTo>
                  <a:cubicBezTo>
                    <a:pt x="491094" y="10954"/>
                    <a:pt x="492046" y="10954"/>
                    <a:pt x="493951" y="10001"/>
                  </a:cubicBezTo>
                  <a:lnTo>
                    <a:pt x="493951" y="10001"/>
                  </a:lnTo>
                  <a:lnTo>
                    <a:pt x="493951" y="10001"/>
                  </a:lnTo>
                  <a:close/>
                  <a:moveTo>
                    <a:pt x="394891" y="174784"/>
                  </a:moveTo>
                  <a:cubicBezTo>
                    <a:pt x="392986" y="174784"/>
                    <a:pt x="392034" y="175736"/>
                    <a:pt x="391081" y="177641"/>
                  </a:cubicBezTo>
                  <a:cubicBezTo>
                    <a:pt x="390129" y="178594"/>
                    <a:pt x="390129" y="180499"/>
                    <a:pt x="392034" y="181451"/>
                  </a:cubicBezTo>
                  <a:cubicBezTo>
                    <a:pt x="396796" y="185261"/>
                    <a:pt x="402511" y="189071"/>
                    <a:pt x="407274" y="191929"/>
                  </a:cubicBezTo>
                  <a:cubicBezTo>
                    <a:pt x="412036" y="194786"/>
                    <a:pt x="417751" y="196691"/>
                    <a:pt x="422514" y="198596"/>
                  </a:cubicBezTo>
                  <a:cubicBezTo>
                    <a:pt x="424419" y="198596"/>
                    <a:pt x="425371" y="199549"/>
                    <a:pt x="427276" y="199549"/>
                  </a:cubicBezTo>
                  <a:cubicBezTo>
                    <a:pt x="432991" y="199549"/>
                    <a:pt x="438706" y="198596"/>
                    <a:pt x="444421" y="198596"/>
                  </a:cubicBezTo>
                  <a:cubicBezTo>
                    <a:pt x="446326" y="198596"/>
                    <a:pt x="447279" y="197644"/>
                    <a:pt x="449184" y="198596"/>
                  </a:cubicBezTo>
                  <a:cubicBezTo>
                    <a:pt x="449184" y="198596"/>
                    <a:pt x="449184" y="199549"/>
                    <a:pt x="449184" y="199549"/>
                  </a:cubicBezTo>
                  <a:cubicBezTo>
                    <a:pt x="452041" y="200501"/>
                    <a:pt x="454899" y="201454"/>
                    <a:pt x="456804" y="204311"/>
                  </a:cubicBezTo>
                  <a:cubicBezTo>
                    <a:pt x="457756" y="205264"/>
                    <a:pt x="458709" y="206216"/>
                    <a:pt x="458709" y="207169"/>
                  </a:cubicBezTo>
                  <a:cubicBezTo>
                    <a:pt x="458709" y="208121"/>
                    <a:pt x="457756" y="210979"/>
                    <a:pt x="456804" y="211931"/>
                  </a:cubicBezTo>
                  <a:cubicBezTo>
                    <a:pt x="456804" y="211931"/>
                    <a:pt x="456804" y="212884"/>
                    <a:pt x="456804" y="212884"/>
                  </a:cubicBezTo>
                  <a:cubicBezTo>
                    <a:pt x="455851" y="215741"/>
                    <a:pt x="454899" y="217646"/>
                    <a:pt x="453946" y="220504"/>
                  </a:cubicBezTo>
                  <a:cubicBezTo>
                    <a:pt x="452994" y="222409"/>
                    <a:pt x="452994" y="225266"/>
                    <a:pt x="452994" y="227171"/>
                  </a:cubicBezTo>
                  <a:lnTo>
                    <a:pt x="452994" y="230981"/>
                  </a:lnTo>
                  <a:cubicBezTo>
                    <a:pt x="453946" y="233839"/>
                    <a:pt x="455851" y="237649"/>
                    <a:pt x="456804" y="240506"/>
                  </a:cubicBezTo>
                  <a:cubicBezTo>
                    <a:pt x="460614" y="249079"/>
                    <a:pt x="462519" y="258604"/>
                    <a:pt x="462519" y="268129"/>
                  </a:cubicBezTo>
                  <a:lnTo>
                    <a:pt x="463471" y="273844"/>
                  </a:lnTo>
                  <a:cubicBezTo>
                    <a:pt x="469186" y="271939"/>
                    <a:pt x="474901" y="269081"/>
                    <a:pt x="479664" y="266224"/>
                  </a:cubicBezTo>
                  <a:cubicBezTo>
                    <a:pt x="482521" y="264319"/>
                    <a:pt x="485379" y="262414"/>
                    <a:pt x="488236" y="260509"/>
                  </a:cubicBezTo>
                  <a:cubicBezTo>
                    <a:pt x="490141" y="259556"/>
                    <a:pt x="492999" y="258604"/>
                    <a:pt x="495856" y="259556"/>
                  </a:cubicBezTo>
                  <a:cubicBezTo>
                    <a:pt x="499666" y="260509"/>
                    <a:pt x="502524" y="264319"/>
                    <a:pt x="502524" y="268129"/>
                  </a:cubicBezTo>
                  <a:cubicBezTo>
                    <a:pt x="502524" y="270034"/>
                    <a:pt x="502524" y="271939"/>
                    <a:pt x="501571" y="273844"/>
                  </a:cubicBezTo>
                  <a:cubicBezTo>
                    <a:pt x="501571" y="274796"/>
                    <a:pt x="500619" y="275749"/>
                    <a:pt x="499666" y="276701"/>
                  </a:cubicBezTo>
                  <a:cubicBezTo>
                    <a:pt x="498714" y="279559"/>
                    <a:pt x="496809" y="281464"/>
                    <a:pt x="493951" y="283369"/>
                  </a:cubicBezTo>
                  <a:cubicBezTo>
                    <a:pt x="488236" y="287179"/>
                    <a:pt x="483474" y="291941"/>
                    <a:pt x="478711" y="296704"/>
                  </a:cubicBezTo>
                  <a:cubicBezTo>
                    <a:pt x="473949" y="301466"/>
                    <a:pt x="468234" y="306229"/>
                    <a:pt x="463471" y="310991"/>
                  </a:cubicBezTo>
                  <a:cubicBezTo>
                    <a:pt x="453946" y="319564"/>
                    <a:pt x="445374" y="330041"/>
                    <a:pt x="438706" y="339566"/>
                  </a:cubicBezTo>
                  <a:cubicBezTo>
                    <a:pt x="433944" y="346234"/>
                    <a:pt x="428229" y="352901"/>
                    <a:pt x="423466" y="359569"/>
                  </a:cubicBezTo>
                  <a:lnTo>
                    <a:pt x="416799" y="367189"/>
                  </a:lnTo>
                  <a:lnTo>
                    <a:pt x="417751" y="367189"/>
                  </a:lnTo>
                  <a:cubicBezTo>
                    <a:pt x="439659" y="361474"/>
                    <a:pt x="461566" y="353854"/>
                    <a:pt x="482521" y="343376"/>
                  </a:cubicBezTo>
                  <a:cubicBezTo>
                    <a:pt x="490141" y="339566"/>
                    <a:pt x="497761" y="334804"/>
                    <a:pt x="504429" y="330041"/>
                  </a:cubicBezTo>
                  <a:cubicBezTo>
                    <a:pt x="513001" y="323374"/>
                    <a:pt x="520621" y="316706"/>
                    <a:pt x="527289" y="308134"/>
                  </a:cubicBezTo>
                  <a:cubicBezTo>
                    <a:pt x="532051" y="301466"/>
                    <a:pt x="535861" y="294799"/>
                    <a:pt x="538719" y="288131"/>
                  </a:cubicBezTo>
                  <a:cubicBezTo>
                    <a:pt x="539671" y="286226"/>
                    <a:pt x="540624" y="283369"/>
                    <a:pt x="541576" y="280511"/>
                  </a:cubicBezTo>
                  <a:cubicBezTo>
                    <a:pt x="543481" y="272891"/>
                    <a:pt x="543481" y="264319"/>
                    <a:pt x="542529" y="255746"/>
                  </a:cubicBezTo>
                  <a:cubicBezTo>
                    <a:pt x="540624" y="239554"/>
                    <a:pt x="533956" y="225266"/>
                    <a:pt x="523479" y="212884"/>
                  </a:cubicBezTo>
                  <a:cubicBezTo>
                    <a:pt x="515859" y="205264"/>
                    <a:pt x="507286" y="198596"/>
                    <a:pt x="497761" y="193834"/>
                  </a:cubicBezTo>
                  <a:cubicBezTo>
                    <a:pt x="488236" y="189071"/>
                    <a:pt x="476806" y="184309"/>
                    <a:pt x="466329" y="181451"/>
                  </a:cubicBezTo>
                  <a:cubicBezTo>
                    <a:pt x="463471" y="180499"/>
                    <a:pt x="459661" y="179546"/>
                    <a:pt x="456804" y="179546"/>
                  </a:cubicBezTo>
                  <a:cubicBezTo>
                    <a:pt x="447279" y="177641"/>
                    <a:pt x="437754" y="175736"/>
                    <a:pt x="428229" y="174784"/>
                  </a:cubicBezTo>
                  <a:cubicBezTo>
                    <a:pt x="426324" y="174784"/>
                    <a:pt x="424419" y="174784"/>
                    <a:pt x="423466" y="174784"/>
                  </a:cubicBezTo>
                  <a:cubicBezTo>
                    <a:pt x="421561" y="174784"/>
                    <a:pt x="420609" y="174784"/>
                    <a:pt x="418704" y="174784"/>
                  </a:cubicBezTo>
                  <a:cubicBezTo>
                    <a:pt x="417751" y="174784"/>
                    <a:pt x="415846" y="174784"/>
                    <a:pt x="414894" y="175736"/>
                  </a:cubicBezTo>
                  <a:cubicBezTo>
                    <a:pt x="411084" y="175736"/>
                    <a:pt x="407274" y="175736"/>
                    <a:pt x="402511" y="175736"/>
                  </a:cubicBezTo>
                  <a:cubicBezTo>
                    <a:pt x="399654" y="174784"/>
                    <a:pt x="397749" y="174784"/>
                    <a:pt x="394891" y="174784"/>
                  </a:cubicBezTo>
                  <a:lnTo>
                    <a:pt x="394891" y="174784"/>
                  </a:lnTo>
                  <a:close/>
                  <a:moveTo>
                    <a:pt x="192009" y="347186"/>
                  </a:moveTo>
                  <a:cubicBezTo>
                    <a:pt x="191056" y="356711"/>
                    <a:pt x="192009" y="366236"/>
                    <a:pt x="194866" y="374809"/>
                  </a:cubicBezTo>
                  <a:cubicBezTo>
                    <a:pt x="198676" y="385286"/>
                    <a:pt x="205344" y="395764"/>
                    <a:pt x="213916" y="403384"/>
                  </a:cubicBezTo>
                  <a:cubicBezTo>
                    <a:pt x="216774" y="405289"/>
                    <a:pt x="219631" y="407194"/>
                    <a:pt x="222489" y="409099"/>
                  </a:cubicBezTo>
                  <a:cubicBezTo>
                    <a:pt x="225346" y="410051"/>
                    <a:pt x="227251" y="410051"/>
                    <a:pt x="229156" y="411004"/>
                  </a:cubicBezTo>
                  <a:cubicBezTo>
                    <a:pt x="230109" y="411004"/>
                    <a:pt x="232014" y="411956"/>
                    <a:pt x="232966" y="411956"/>
                  </a:cubicBezTo>
                  <a:cubicBezTo>
                    <a:pt x="233919" y="411956"/>
                    <a:pt x="233919" y="411956"/>
                    <a:pt x="234871" y="412909"/>
                  </a:cubicBezTo>
                  <a:lnTo>
                    <a:pt x="238681" y="411956"/>
                  </a:lnTo>
                  <a:cubicBezTo>
                    <a:pt x="238681" y="408146"/>
                    <a:pt x="237729" y="405289"/>
                    <a:pt x="234871" y="401479"/>
                  </a:cubicBezTo>
                  <a:cubicBezTo>
                    <a:pt x="232014" y="396716"/>
                    <a:pt x="229156" y="391954"/>
                    <a:pt x="228204" y="387191"/>
                  </a:cubicBezTo>
                  <a:cubicBezTo>
                    <a:pt x="228204" y="386239"/>
                    <a:pt x="227251" y="384334"/>
                    <a:pt x="228204" y="383381"/>
                  </a:cubicBezTo>
                  <a:cubicBezTo>
                    <a:pt x="229156" y="381476"/>
                    <a:pt x="230109" y="379571"/>
                    <a:pt x="232966" y="378619"/>
                  </a:cubicBezTo>
                  <a:cubicBezTo>
                    <a:pt x="235824" y="377666"/>
                    <a:pt x="239634" y="376714"/>
                    <a:pt x="243444" y="377666"/>
                  </a:cubicBezTo>
                  <a:cubicBezTo>
                    <a:pt x="244396" y="377666"/>
                    <a:pt x="245349" y="378619"/>
                    <a:pt x="246301" y="378619"/>
                  </a:cubicBezTo>
                  <a:cubicBezTo>
                    <a:pt x="251064" y="380524"/>
                    <a:pt x="254874" y="382429"/>
                    <a:pt x="258684" y="386239"/>
                  </a:cubicBezTo>
                  <a:cubicBezTo>
                    <a:pt x="262494" y="389096"/>
                    <a:pt x="267256" y="392906"/>
                    <a:pt x="270114" y="395764"/>
                  </a:cubicBezTo>
                  <a:cubicBezTo>
                    <a:pt x="272971" y="399574"/>
                    <a:pt x="275829" y="403384"/>
                    <a:pt x="278686" y="406241"/>
                  </a:cubicBezTo>
                  <a:lnTo>
                    <a:pt x="281544" y="410051"/>
                  </a:lnTo>
                  <a:cubicBezTo>
                    <a:pt x="295831" y="415766"/>
                    <a:pt x="310119" y="418624"/>
                    <a:pt x="325359" y="420529"/>
                  </a:cubicBezTo>
                  <a:lnTo>
                    <a:pt x="335836" y="421481"/>
                  </a:lnTo>
                  <a:lnTo>
                    <a:pt x="342504" y="421481"/>
                  </a:lnTo>
                  <a:cubicBezTo>
                    <a:pt x="342504" y="418624"/>
                    <a:pt x="342504" y="414814"/>
                    <a:pt x="340599" y="411956"/>
                  </a:cubicBezTo>
                  <a:cubicBezTo>
                    <a:pt x="338694" y="408146"/>
                    <a:pt x="337741" y="404336"/>
                    <a:pt x="334884" y="401479"/>
                  </a:cubicBezTo>
                  <a:cubicBezTo>
                    <a:pt x="331074" y="397669"/>
                    <a:pt x="326311" y="392906"/>
                    <a:pt x="321549" y="390049"/>
                  </a:cubicBezTo>
                  <a:cubicBezTo>
                    <a:pt x="315834" y="385286"/>
                    <a:pt x="309166" y="382429"/>
                    <a:pt x="302499" y="379571"/>
                  </a:cubicBezTo>
                  <a:cubicBezTo>
                    <a:pt x="290116" y="373856"/>
                    <a:pt x="276781" y="369094"/>
                    <a:pt x="263446" y="365284"/>
                  </a:cubicBezTo>
                  <a:lnTo>
                    <a:pt x="255826" y="363379"/>
                  </a:lnTo>
                  <a:lnTo>
                    <a:pt x="250111" y="361474"/>
                  </a:lnTo>
                  <a:lnTo>
                    <a:pt x="237729" y="358616"/>
                  </a:lnTo>
                  <a:lnTo>
                    <a:pt x="207249" y="350996"/>
                  </a:lnTo>
                  <a:lnTo>
                    <a:pt x="192009" y="347186"/>
                  </a:lnTo>
                  <a:lnTo>
                    <a:pt x="192009" y="34718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256"/>
              <a:endParaRPr lang="en-US" sz="1400">
                <a:solidFill>
                  <a:prstClr val="black"/>
                </a:solidFill>
              </a:endParaRPr>
            </a:p>
          </p:txBody>
        </p:sp>
        <p:sp>
          <p:nvSpPr>
            <p:cNvPr id="84" name="Freeform: Shape 83"/>
            <p:cNvSpPr/>
            <p:nvPr/>
          </p:nvSpPr>
          <p:spPr>
            <a:xfrm>
              <a:off x="829775" y="3208066"/>
              <a:ext cx="1504950" cy="1114425"/>
            </a:xfrm>
            <a:custGeom>
              <a:avLst/>
              <a:gdLst>
                <a:gd name="connsiteX0" fmla="*/ 408293 w 1504950"/>
                <a:gd name="connsiteY0" fmla="*/ 15716 h 1114425"/>
                <a:gd name="connsiteX1" fmla="*/ 414960 w 1504950"/>
                <a:gd name="connsiteY1" fmla="*/ 15716 h 1114425"/>
                <a:gd name="connsiteX2" fmla="*/ 420675 w 1504950"/>
                <a:gd name="connsiteY2" fmla="*/ 17621 h 1114425"/>
                <a:gd name="connsiteX3" fmla="*/ 426390 w 1504950"/>
                <a:gd name="connsiteY3" fmla="*/ 22384 h 1114425"/>
                <a:gd name="connsiteX4" fmla="*/ 440678 w 1504950"/>
                <a:gd name="connsiteY4" fmla="*/ 30004 h 1114425"/>
                <a:gd name="connsiteX5" fmla="*/ 441630 w 1504950"/>
                <a:gd name="connsiteY5" fmla="*/ 29051 h 1114425"/>
                <a:gd name="connsiteX6" fmla="*/ 442583 w 1504950"/>
                <a:gd name="connsiteY6" fmla="*/ 27146 h 1114425"/>
                <a:gd name="connsiteX7" fmla="*/ 444488 w 1504950"/>
                <a:gd name="connsiteY7" fmla="*/ 22384 h 1114425"/>
                <a:gd name="connsiteX8" fmla="*/ 455918 w 1504950"/>
                <a:gd name="connsiteY8" fmla="*/ 9049 h 1114425"/>
                <a:gd name="connsiteX9" fmla="*/ 462585 w 1504950"/>
                <a:gd name="connsiteY9" fmla="*/ 7144 h 1114425"/>
                <a:gd name="connsiteX10" fmla="*/ 464490 w 1504950"/>
                <a:gd name="connsiteY10" fmla="*/ 7144 h 1114425"/>
                <a:gd name="connsiteX11" fmla="*/ 471158 w 1504950"/>
                <a:gd name="connsiteY11" fmla="*/ 10954 h 1114425"/>
                <a:gd name="connsiteX12" fmla="*/ 473063 w 1504950"/>
                <a:gd name="connsiteY12" fmla="*/ 14764 h 1114425"/>
                <a:gd name="connsiteX13" fmla="*/ 473063 w 1504950"/>
                <a:gd name="connsiteY13" fmla="*/ 24289 h 1114425"/>
                <a:gd name="connsiteX14" fmla="*/ 470205 w 1504950"/>
                <a:gd name="connsiteY14" fmla="*/ 42386 h 1114425"/>
                <a:gd name="connsiteX15" fmla="*/ 470205 w 1504950"/>
                <a:gd name="connsiteY15" fmla="*/ 44291 h 1114425"/>
                <a:gd name="connsiteX16" fmla="*/ 469253 w 1504950"/>
                <a:gd name="connsiteY16" fmla="*/ 52864 h 1114425"/>
                <a:gd name="connsiteX17" fmla="*/ 458775 w 1504950"/>
                <a:gd name="connsiteY17" fmla="*/ 76676 h 1114425"/>
                <a:gd name="connsiteX18" fmla="*/ 451155 w 1504950"/>
                <a:gd name="connsiteY18" fmla="*/ 100489 h 1114425"/>
                <a:gd name="connsiteX19" fmla="*/ 450203 w 1504950"/>
                <a:gd name="connsiteY19" fmla="*/ 109061 h 1114425"/>
                <a:gd name="connsiteX20" fmla="*/ 450203 w 1504950"/>
                <a:gd name="connsiteY20" fmla="*/ 118586 h 1114425"/>
                <a:gd name="connsiteX21" fmla="*/ 453060 w 1504950"/>
                <a:gd name="connsiteY21" fmla="*/ 136684 h 1114425"/>
                <a:gd name="connsiteX22" fmla="*/ 453060 w 1504950"/>
                <a:gd name="connsiteY22" fmla="*/ 137636 h 1114425"/>
                <a:gd name="connsiteX23" fmla="*/ 454013 w 1504950"/>
                <a:gd name="connsiteY23" fmla="*/ 150019 h 1114425"/>
                <a:gd name="connsiteX24" fmla="*/ 453060 w 1504950"/>
                <a:gd name="connsiteY24" fmla="*/ 154781 h 1114425"/>
                <a:gd name="connsiteX25" fmla="*/ 452108 w 1504950"/>
                <a:gd name="connsiteY25" fmla="*/ 165259 h 1114425"/>
                <a:gd name="connsiteX26" fmla="*/ 451155 w 1504950"/>
                <a:gd name="connsiteY26" fmla="*/ 169069 h 1114425"/>
                <a:gd name="connsiteX27" fmla="*/ 456870 w 1504950"/>
                <a:gd name="connsiteY27" fmla="*/ 173831 h 1114425"/>
                <a:gd name="connsiteX28" fmla="*/ 462585 w 1504950"/>
                <a:gd name="connsiteY28" fmla="*/ 178594 h 1114425"/>
                <a:gd name="connsiteX29" fmla="*/ 470205 w 1504950"/>
                <a:gd name="connsiteY29" fmla="*/ 184309 h 1114425"/>
                <a:gd name="connsiteX30" fmla="*/ 479730 w 1504950"/>
                <a:gd name="connsiteY30" fmla="*/ 190024 h 1114425"/>
                <a:gd name="connsiteX31" fmla="*/ 484493 w 1504950"/>
                <a:gd name="connsiteY31" fmla="*/ 191929 h 1114425"/>
                <a:gd name="connsiteX32" fmla="*/ 491160 w 1504950"/>
                <a:gd name="connsiteY32" fmla="*/ 191929 h 1114425"/>
                <a:gd name="connsiteX33" fmla="*/ 500685 w 1504950"/>
                <a:gd name="connsiteY33" fmla="*/ 189071 h 1114425"/>
                <a:gd name="connsiteX34" fmla="*/ 509258 w 1504950"/>
                <a:gd name="connsiteY34" fmla="*/ 184309 h 1114425"/>
                <a:gd name="connsiteX35" fmla="*/ 512115 w 1504950"/>
                <a:gd name="connsiteY35" fmla="*/ 182404 h 1114425"/>
                <a:gd name="connsiteX36" fmla="*/ 515925 w 1504950"/>
                <a:gd name="connsiteY36" fmla="*/ 179546 h 1114425"/>
                <a:gd name="connsiteX37" fmla="*/ 519735 w 1504950"/>
                <a:gd name="connsiteY37" fmla="*/ 176689 h 1114425"/>
                <a:gd name="connsiteX38" fmla="*/ 524498 w 1504950"/>
                <a:gd name="connsiteY38" fmla="*/ 171926 h 1114425"/>
                <a:gd name="connsiteX39" fmla="*/ 529260 w 1504950"/>
                <a:gd name="connsiteY39" fmla="*/ 166211 h 1114425"/>
                <a:gd name="connsiteX40" fmla="*/ 532118 w 1504950"/>
                <a:gd name="connsiteY40" fmla="*/ 161449 h 1114425"/>
                <a:gd name="connsiteX41" fmla="*/ 538785 w 1504950"/>
                <a:gd name="connsiteY41" fmla="*/ 151924 h 1114425"/>
                <a:gd name="connsiteX42" fmla="*/ 548310 w 1504950"/>
                <a:gd name="connsiteY42" fmla="*/ 127159 h 1114425"/>
                <a:gd name="connsiteX43" fmla="*/ 549263 w 1504950"/>
                <a:gd name="connsiteY43" fmla="*/ 122396 h 1114425"/>
                <a:gd name="connsiteX44" fmla="*/ 550215 w 1504950"/>
                <a:gd name="connsiteY44" fmla="*/ 116681 h 1114425"/>
                <a:gd name="connsiteX45" fmla="*/ 552120 w 1504950"/>
                <a:gd name="connsiteY45" fmla="*/ 98584 h 1114425"/>
                <a:gd name="connsiteX46" fmla="*/ 554978 w 1504950"/>
                <a:gd name="connsiteY46" fmla="*/ 90964 h 1114425"/>
                <a:gd name="connsiteX47" fmla="*/ 556883 w 1504950"/>
                <a:gd name="connsiteY47" fmla="*/ 87154 h 1114425"/>
                <a:gd name="connsiteX48" fmla="*/ 560693 w 1504950"/>
                <a:gd name="connsiteY48" fmla="*/ 81439 h 1114425"/>
                <a:gd name="connsiteX49" fmla="*/ 565455 w 1504950"/>
                <a:gd name="connsiteY49" fmla="*/ 76676 h 1114425"/>
                <a:gd name="connsiteX50" fmla="*/ 571170 w 1504950"/>
                <a:gd name="connsiteY50" fmla="*/ 73819 h 1114425"/>
                <a:gd name="connsiteX51" fmla="*/ 573075 w 1504950"/>
                <a:gd name="connsiteY51" fmla="*/ 73819 h 1114425"/>
                <a:gd name="connsiteX52" fmla="*/ 574980 w 1504950"/>
                <a:gd name="connsiteY52" fmla="*/ 74771 h 1114425"/>
                <a:gd name="connsiteX53" fmla="*/ 576885 w 1504950"/>
                <a:gd name="connsiteY53" fmla="*/ 76676 h 1114425"/>
                <a:gd name="connsiteX54" fmla="*/ 578790 w 1504950"/>
                <a:gd name="connsiteY54" fmla="*/ 81439 h 1114425"/>
                <a:gd name="connsiteX55" fmla="*/ 579743 w 1504950"/>
                <a:gd name="connsiteY55" fmla="*/ 83344 h 1114425"/>
                <a:gd name="connsiteX56" fmla="*/ 579743 w 1504950"/>
                <a:gd name="connsiteY56" fmla="*/ 90011 h 1114425"/>
                <a:gd name="connsiteX57" fmla="*/ 577838 w 1504950"/>
                <a:gd name="connsiteY57" fmla="*/ 117634 h 1114425"/>
                <a:gd name="connsiteX58" fmla="*/ 575933 w 1504950"/>
                <a:gd name="connsiteY58" fmla="*/ 129064 h 1114425"/>
                <a:gd name="connsiteX59" fmla="*/ 577838 w 1504950"/>
                <a:gd name="connsiteY59" fmla="*/ 138589 h 1114425"/>
                <a:gd name="connsiteX60" fmla="*/ 580695 w 1504950"/>
                <a:gd name="connsiteY60" fmla="*/ 141446 h 1114425"/>
                <a:gd name="connsiteX61" fmla="*/ 584505 w 1504950"/>
                <a:gd name="connsiteY61" fmla="*/ 143351 h 1114425"/>
                <a:gd name="connsiteX62" fmla="*/ 589268 w 1504950"/>
                <a:gd name="connsiteY62" fmla="*/ 143351 h 1114425"/>
                <a:gd name="connsiteX63" fmla="*/ 595935 w 1504950"/>
                <a:gd name="connsiteY63" fmla="*/ 141446 h 1114425"/>
                <a:gd name="connsiteX64" fmla="*/ 604508 w 1504950"/>
                <a:gd name="connsiteY64" fmla="*/ 136684 h 1114425"/>
                <a:gd name="connsiteX65" fmla="*/ 621653 w 1504950"/>
                <a:gd name="connsiteY65" fmla="*/ 125254 h 1114425"/>
                <a:gd name="connsiteX66" fmla="*/ 635940 w 1504950"/>
                <a:gd name="connsiteY66" fmla="*/ 115729 h 1114425"/>
                <a:gd name="connsiteX67" fmla="*/ 639750 w 1504950"/>
                <a:gd name="connsiteY67" fmla="*/ 114776 h 1114425"/>
                <a:gd name="connsiteX68" fmla="*/ 643560 w 1504950"/>
                <a:gd name="connsiteY68" fmla="*/ 116681 h 1114425"/>
                <a:gd name="connsiteX69" fmla="*/ 645465 w 1504950"/>
                <a:gd name="connsiteY69" fmla="*/ 118586 h 1114425"/>
                <a:gd name="connsiteX70" fmla="*/ 646418 w 1504950"/>
                <a:gd name="connsiteY70" fmla="*/ 123349 h 1114425"/>
                <a:gd name="connsiteX71" fmla="*/ 645465 w 1504950"/>
                <a:gd name="connsiteY71" fmla="*/ 128111 h 1114425"/>
                <a:gd name="connsiteX72" fmla="*/ 645465 w 1504950"/>
                <a:gd name="connsiteY72" fmla="*/ 129064 h 1114425"/>
                <a:gd name="connsiteX73" fmla="*/ 644513 w 1504950"/>
                <a:gd name="connsiteY73" fmla="*/ 133826 h 1114425"/>
                <a:gd name="connsiteX74" fmla="*/ 644513 w 1504950"/>
                <a:gd name="connsiteY74" fmla="*/ 134779 h 1114425"/>
                <a:gd name="connsiteX75" fmla="*/ 644513 w 1504950"/>
                <a:gd name="connsiteY75" fmla="*/ 137636 h 1114425"/>
                <a:gd name="connsiteX76" fmla="*/ 642608 w 1504950"/>
                <a:gd name="connsiteY76" fmla="*/ 141446 h 1114425"/>
                <a:gd name="connsiteX77" fmla="*/ 640703 w 1504950"/>
                <a:gd name="connsiteY77" fmla="*/ 146209 h 1114425"/>
                <a:gd name="connsiteX78" fmla="*/ 637845 w 1504950"/>
                <a:gd name="connsiteY78" fmla="*/ 150971 h 1114425"/>
                <a:gd name="connsiteX79" fmla="*/ 632130 w 1504950"/>
                <a:gd name="connsiteY79" fmla="*/ 157639 h 1114425"/>
                <a:gd name="connsiteX80" fmla="*/ 621653 w 1504950"/>
                <a:gd name="connsiteY80" fmla="*/ 165259 h 1114425"/>
                <a:gd name="connsiteX81" fmla="*/ 610223 w 1504950"/>
                <a:gd name="connsiteY81" fmla="*/ 170021 h 1114425"/>
                <a:gd name="connsiteX82" fmla="*/ 607365 w 1504950"/>
                <a:gd name="connsiteY82" fmla="*/ 170974 h 1114425"/>
                <a:gd name="connsiteX83" fmla="*/ 598793 w 1504950"/>
                <a:gd name="connsiteY83" fmla="*/ 172879 h 1114425"/>
                <a:gd name="connsiteX84" fmla="*/ 588315 w 1504950"/>
                <a:gd name="connsiteY84" fmla="*/ 175736 h 1114425"/>
                <a:gd name="connsiteX85" fmla="*/ 578790 w 1504950"/>
                <a:gd name="connsiteY85" fmla="*/ 178594 h 1114425"/>
                <a:gd name="connsiteX86" fmla="*/ 571170 w 1504950"/>
                <a:gd name="connsiteY86" fmla="*/ 182404 h 1114425"/>
                <a:gd name="connsiteX87" fmla="*/ 564503 w 1504950"/>
                <a:gd name="connsiteY87" fmla="*/ 185261 h 1114425"/>
                <a:gd name="connsiteX88" fmla="*/ 556883 w 1504950"/>
                <a:gd name="connsiteY88" fmla="*/ 188119 h 1114425"/>
                <a:gd name="connsiteX89" fmla="*/ 534023 w 1504950"/>
                <a:gd name="connsiteY89" fmla="*/ 202406 h 1114425"/>
                <a:gd name="connsiteX90" fmla="*/ 515925 w 1504950"/>
                <a:gd name="connsiteY90" fmla="*/ 227171 h 1114425"/>
                <a:gd name="connsiteX91" fmla="*/ 514020 w 1504950"/>
                <a:gd name="connsiteY91" fmla="*/ 234791 h 1114425"/>
                <a:gd name="connsiteX92" fmla="*/ 513068 w 1504950"/>
                <a:gd name="connsiteY92" fmla="*/ 243364 h 1114425"/>
                <a:gd name="connsiteX93" fmla="*/ 514020 w 1504950"/>
                <a:gd name="connsiteY93" fmla="*/ 257651 h 1114425"/>
                <a:gd name="connsiteX94" fmla="*/ 514973 w 1504950"/>
                <a:gd name="connsiteY94" fmla="*/ 271939 h 1114425"/>
                <a:gd name="connsiteX95" fmla="*/ 514973 w 1504950"/>
                <a:gd name="connsiteY95" fmla="*/ 277654 h 1114425"/>
                <a:gd name="connsiteX96" fmla="*/ 514020 w 1504950"/>
                <a:gd name="connsiteY96" fmla="*/ 289084 h 1114425"/>
                <a:gd name="connsiteX97" fmla="*/ 513068 w 1504950"/>
                <a:gd name="connsiteY97" fmla="*/ 291941 h 1114425"/>
                <a:gd name="connsiteX98" fmla="*/ 495923 w 1504950"/>
                <a:gd name="connsiteY98" fmla="*/ 330994 h 1114425"/>
                <a:gd name="connsiteX99" fmla="*/ 486398 w 1504950"/>
                <a:gd name="connsiteY99" fmla="*/ 342424 h 1114425"/>
                <a:gd name="connsiteX100" fmla="*/ 474015 w 1504950"/>
                <a:gd name="connsiteY100" fmla="*/ 350044 h 1114425"/>
                <a:gd name="connsiteX101" fmla="*/ 443535 w 1504950"/>
                <a:gd name="connsiteY101" fmla="*/ 371951 h 1114425"/>
                <a:gd name="connsiteX102" fmla="*/ 422580 w 1504950"/>
                <a:gd name="connsiteY102" fmla="*/ 382429 h 1114425"/>
                <a:gd name="connsiteX103" fmla="*/ 351143 w 1504950"/>
                <a:gd name="connsiteY103" fmla="*/ 436721 h 1114425"/>
                <a:gd name="connsiteX104" fmla="*/ 348285 w 1504950"/>
                <a:gd name="connsiteY104" fmla="*/ 435769 h 1114425"/>
                <a:gd name="connsiteX105" fmla="*/ 349238 w 1504950"/>
                <a:gd name="connsiteY105" fmla="*/ 443389 h 1114425"/>
                <a:gd name="connsiteX106" fmla="*/ 418770 w 1504950"/>
                <a:gd name="connsiteY106" fmla="*/ 551974 h 1114425"/>
                <a:gd name="connsiteX107" fmla="*/ 524498 w 1504950"/>
                <a:gd name="connsiteY107" fmla="*/ 634841 h 1114425"/>
                <a:gd name="connsiteX108" fmla="*/ 614985 w 1504950"/>
                <a:gd name="connsiteY108" fmla="*/ 673894 h 1114425"/>
                <a:gd name="connsiteX109" fmla="*/ 733095 w 1504950"/>
                <a:gd name="connsiteY109" fmla="*/ 680561 h 1114425"/>
                <a:gd name="connsiteX110" fmla="*/ 770243 w 1504950"/>
                <a:gd name="connsiteY110" fmla="*/ 677704 h 1114425"/>
                <a:gd name="connsiteX111" fmla="*/ 838823 w 1504950"/>
                <a:gd name="connsiteY111" fmla="*/ 668179 h 1114425"/>
                <a:gd name="connsiteX112" fmla="*/ 941693 w 1504950"/>
                <a:gd name="connsiteY112" fmla="*/ 654844 h 1114425"/>
                <a:gd name="connsiteX113" fmla="*/ 990270 w 1504950"/>
                <a:gd name="connsiteY113" fmla="*/ 647224 h 1114425"/>
                <a:gd name="connsiteX114" fmla="*/ 1023608 w 1504950"/>
                <a:gd name="connsiteY114" fmla="*/ 582454 h 1114425"/>
                <a:gd name="connsiteX115" fmla="*/ 1043610 w 1504950"/>
                <a:gd name="connsiteY115" fmla="*/ 535781 h 1114425"/>
                <a:gd name="connsiteX116" fmla="*/ 1110285 w 1504950"/>
                <a:gd name="connsiteY116" fmla="*/ 495776 h 1114425"/>
                <a:gd name="connsiteX117" fmla="*/ 1099808 w 1504950"/>
                <a:gd name="connsiteY117" fmla="*/ 525304 h 1114425"/>
                <a:gd name="connsiteX118" fmla="*/ 1076948 w 1504950"/>
                <a:gd name="connsiteY118" fmla="*/ 584359 h 1114425"/>
                <a:gd name="connsiteX119" fmla="*/ 1075043 w 1504950"/>
                <a:gd name="connsiteY119" fmla="*/ 600551 h 1114425"/>
                <a:gd name="connsiteX120" fmla="*/ 1083615 w 1504950"/>
                <a:gd name="connsiteY120" fmla="*/ 672941 h 1114425"/>
                <a:gd name="connsiteX121" fmla="*/ 1100760 w 1504950"/>
                <a:gd name="connsiteY121" fmla="*/ 743426 h 1114425"/>
                <a:gd name="connsiteX122" fmla="*/ 1133145 w 1504950"/>
                <a:gd name="connsiteY122" fmla="*/ 820579 h 1114425"/>
                <a:gd name="connsiteX123" fmla="*/ 1223633 w 1504950"/>
                <a:gd name="connsiteY123" fmla="*/ 822484 h 1114425"/>
                <a:gd name="connsiteX124" fmla="*/ 1264590 w 1504950"/>
                <a:gd name="connsiteY124" fmla="*/ 838676 h 1114425"/>
                <a:gd name="connsiteX125" fmla="*/ 1314120 w 1504950"/>
                <a:gd name="connsiteY125" fmla="*/ 867251 h 1114425"/>
                <a:gd name="connsiteX126" fmla="*/ 1428420 w 1504950"/>
                <a:gd name="connsiteY126" fmla="*/ 889159 h 1114425"/>
                <a:gd name="connsiteX127" fmla="*/ 1455090 w 1504950"/>
                <a:gd name="connsiteY127" fmla="*/ 888206 h 1114425"/>
                <a:gd name="connsiteX128" fmla="*/ 1506525 w 1504950"/>
                <a:gd name="connsiteY128" fmla="*/ 912971 h 1114425"/>
                <a:gd name="connsiteX129" fmla="*/ 1485570 w 1504950"/>
                <a:gd name="connsiteY129" fmla="*/ 924401 h 1114425"/>
                <a:gd name="connsiteX130" fmla="*/ 1466520 w 1504950"/>
                <a:gd name="connsiteY130" fmla="*/ 932021 h 1114425"/>
                <a:gd name="connsiteX131" fmla="*/ 1476045 w 1504950"/>
                <a:gd name="connsiteY131" fmla="*/ 947261 h 1114425"/>
                <a:gd name="connsiteX132" fmla="*/ 1475093 w 1504950"/>
                <a:gd name="connsiteY132" fmla="*/ 969169 h 1114425"/>
                <a:gd name="connsiteX133" fmla="*/ 1456995 w 1504950"/>
                <a:gd name="connsiteY133" fmla="*/ 976789 h 1114425"/>
                <a:gd name="connsiteX134" fmla="*/ 1447470 w 1504950"/>
                <a:gd name="connsiteY134" fmla="*/ 979646 h 1114425"/>
                <a:gd name="connsiteX135" fmla="*/ 1429373 w 1504950"/>
                <a:gd name="connsiteY135" fmla="*/ 975836 h 1114425"/>
                <a:gd name="connsiteX136" fmla="*/ 1397940 w 1504950"/>
                <a:gd name="connsiteY136" fmla="*/ 968216 h 1114425"/>
                <a:gd name="connsiteX137" fmla="*/ 1305548 w 1504950"/>
                <a:gd name="connsiteY137" fmla="*/ 932021 h 1114425"/>
                <a:gd name="connsiteX138" fmla="*/ 1258875 w 1504950"/>
                <a:gd name="connsiteY138" fmla="*/ 912019 h 1114425"/>
                <a:gd name="connsiteX139" fmla="*/ 1179818 w 1504950"/>
                <a:gd name="connsiteY139" fmla="*/ 912971 h 1114425"/>
                <a:gd name="connsiteX140" fmla="*/ 1115048 w 1504950"/>
                <a:gd name="connsiteY140" fmla="*/ 931069 h 1114425"/>
                <a:gd name="connsiteX141" fmla="*/ 967410 w 1504950"/>
                <a:gd name="connsiteY141" fmla="*/ 912971 h 1114425"/>
                <a:gd name="connsiteX142" fmla="*/ 829298 w 1504950"/>
                <a:gd name="connsiteY142" fmla="*/ 897731 h 1114425"/>
                <a:gd name="connsiteX143" fmla="*/ 780720 w 1504950"/>
                <a:gd name="connsiteY143" fmla="*/ 916781 h 1114425"/>
                <a:gd name="connsiteX144" fmla="*/ 765480 w 1504950"/>
                <a:gd name="connsiteY144" fmla="*/ 924401 h 1114425"/>
                <a:gd name="connsiteX145" fmla="*/ 689280 w 1504950"/>
                <a:gd name="connsiteY145" fmla="*/ 932974 h 1114425"/>
                <a:gd name="connsiteX146" fmla="*/ 560693 w 1504950"/>
                <a:gd name="connsiteY146" fmla="*/ 921544 h 1114425"/>
                <a:gd name="connsiteX147" fmla="*/ 525450 w 1504950"/>
                <a:gd name="connsiteY147" fmla="*/ 918686 h 1114425"/>
                <a:gd name="connsiteX148" fmla="*/ 504495 w 1504950"/>
                <a:gd name="connsiteY148" fmla="*/ 915829 h 1114425"/>
                <a:gd name="connsiteX149" fmla="*/ 461633 w 1504950"/>
                <a:gd name="connsiteY149" fmla="*/ 925354 h 1114425"/>
                <a:gd name="connsiteX150" fmla="*/ 349238 w 1504950"/>
                <a:gd name="connsiteY150" fmla="*/ 930116 h 1114425"/>
                <a:gd name="connsiteX151" fmla="*/ 216840 w 1504950"/>
                <a:gd name="connsiteY151" fmla="*/ 991076 h 1114425"/>
                <a:gd name="connsiteX152" fmla="*/ 179693 w 1504950"/>
                <a:gd name="connsiteY152" fmla="*/ 1032034 h 1114425"/>
                <a:gd name="connsiteX153" fmla="*/ 162548 w 1504950"/>
                <a:gd name="connsiteY153" fmla="*/ 1058704 h 1114425"/>
                <a:gd name="connsiteX154" fmla="*/ 118733 w 1504950"/>
                <a:gd name="connsiteY154" fmla="*/ 1095851 h 1114425"/>
                <a:gd name="connsiteX155" fmla="*/ 87300 w 1504950"/>
                <a:gd name="connsiteY155" fmla="*/ 1108234 h 1114425"/>
                <a:gd name="connsiteX156" fmla="*/ 97778 w 1504950"/>
                <a:gd name="connsiteY156" fmla="*/ 1081564 h 1114425"/>
                <a:gd name="connsiteX157" fmla="*/ 116828 w 1504950"/>
                <a:gd name="connsiteY157" fmla="*/ 1049179 h 1114425"/>
                <a:gd name="connsiteX158" fmla="*/ 133973 w 1504950"/>
                <a:gd name="connsiteY158" fmla="*/ 1024414 h 1114425"/>
                <a:gd name="connsiteX159" fmla="*/ 166358 w 1504950"/>
                <a:gd name="connsiteY159" fmla="*/ 984409 h 1114425"/>
                <a:gd name="connsiteX160" fmla="*/ 187313 w 1504950"/>
                <a:gd name="connsiteY160" fmla="*/ 960596 h 1114425"/>
                <a:gd name="connsiteX161" fmla="*/ 137783 w 1504950"/>
                <a:gd name="connsiteY161" fmla="*/ 986314 h 1114425"/>
                <a:gd name="connsiteX162" fmla="*/ 32055 w 1504950"/>
                <a:gd name="connsiteY162" fmla="*/ 1031081 h 1114425"/>
                <a:gd name="connsiteX163" fmla="*/ 7290 w 1504950"/>
                <a:gd name="connsiteY163" fmla="*/ 1028224 h 1114425"/>
                <a:gd name="connsiteX164" fmla="*/ 111113 w 1504950"/>
                <a:gd name="connsiteY164" fmla="*/ 962501 h 1114425"/>
                <a:gd name="connsiteX165" fmla="*/ 222555 w 1504950"/>
                <a:gd name="connsiteY165" fmla="*/ 901541 h 1114425"/>
                <a:gd name="connsiteX166" fmla="*/ 333998 w 1504950"/>
                <a:gd name="connsiteY166" fmla="*/ 866299 h 1114425"/>
                <a:gd name="connsiteX167" fmla="*/ 374003 w 1504950"/>
                <a:gd name="connsiteY167" fmla="*/ 852964 h 1114425"/>
                <a:gd name="connsiteX168" fmla="*/ 359715 w 1504950"/>
                <a:gd name="connsiteY168" fmla="*/ 802481 h 1114425"/>
                <a:gd name="connsiteX169" fmla="*/ 332093 w 1504950"/>
                <a:gd name="connsiteY169" fmla="*/ 769144 h 1114425"/>
                <a:gd name="connsiteX170" fmla="*/ 307328 w 1504950"/>
                <a:gd name="connsiteY170" fmla="*/ 746284 h 1114425"/>
                <a:gd name="connsiteX171" fmla="*/ 276848 w 1504950"/>
                <a:gd name="connsiteY171" fmla="*/ 658654 h 1114425"/>
                <a:gd name="connsiteX172" fmla="*/ 267323 w 1504950"/>
                <a:gd name="connsiteY172" fmla="*/ 592931 h 1114425"/>
                <a:gd name="connsiteX173" fmla="*/ 244463 w 1504950"/>
                <a:gd name="connsiteY173" fmla="*/ 572929 h 1114425"/>
                <a:gd name="connsiteX174" fmla="*/ 154928 w 1504950"/>
                <a:gd name="connsiteY174" fmla="*/ 567214 h 1114425"/>
                <a:gd name="connsiteX175" fmla="*/ 133973 w 1504950"/>
                <a:gd name="connsiteY175" fmla="*/ 547211 h 1114425"/>
                <a:gd name="connsiteX176" fmla="*/ 167310 w 1504950"/>
                <a:gd name="connsiteY176" fmla="*/ 505301 h 1114425"/>
                <a:gd name="connsiteX177" fmla="*/ 242558 w 1504950"/>
                <a:gd name="connsiteY177" fmla="*/ 466249 h 1114425"/>
                <a:gd name="connsiteX178" fmla="*/ 230175 w 1504950"/>
                <a:gd name="connsiteY178" fmla="*/ 465296 h 1114425"/>
                <a:gd name="connsiteX179" fmla="*/ 179693 w 1504950"/>
                <a:gd name="connsiteY179" fmla="*/ 466249 h 1114425"/>
                <a:gd name="connsiteX180" fmla="*/ 151118 w 1504950"/>
                <a:gd name="connsiteY180" fmla="*/ 467201 h 1114425"/>
                <a:gd name="connsiteX181" fmla="*/ 127305 w 1504950"/>
                <a:gd name="connsiteY181" fmla="*/ 465296 h 1114425"/>
                <a:gd name="connsiteX182" fmla="*/ 112065 w 1504950"/>
                <a:gd name="connsiteY182" fmla="*/ 460534 h 1114425"/>
                <a:gd name="connsiteX183" fmla="*/ 107303 w 1504950"/>
                <a:gd name="connsiteY183" fmla="*/ 450056 h 1114425"/>
                <a:gd name="connsiteX184" fmla="*/ 114923 w 1504950"/>
                <a:gd name="connsiteY184" fmla="*/ 441484 h 1114425"/>
                <a:gd name="connsiteX185" fmla="*/ 130163 w 1504950"/>
                <a:gd name="connsiteY185" fmla="*/ 440531 h 1114425"/>
                <a:gd name="connsiteX186" fmla="*/ 123495 w 1504950"/>
                <a:gd name="connsiteY186" fmla="*/ 431959 h 1114425"/>
                <a:gd name="connsiteX187" fmla="*/ 117780 w 1504950"/>
                <a:gd name="connsiteY187" fmla="*/ 422434 h 1114425"/>
                <a:gd name="connsiteX188" fmla="*/ 113018 w 1504950"/>
                <a:gd name="connsiteY188" fmla="*/ 412909 h 1114425"/>
                <a:gd name="connsiteX189" fmla="*/ 100635 w 1504950"/>
                <a:gd name="connsiteY189" fmla="*/ 371951 h 1114425"/>
                <a:gd name="connsiteX190" fmla="*/ 91110 w 1504950"/>
                <a:gd name="connsiteY190" fmla="*/ 363379 h 1114425"/>
                <a:gd name="connsiteX191" fmla="*/ 85395 w 1504950"/>
                <a:gd name="connsiteY191" fmla="*/ 354806 h 1114425"/>
                <a:gd name="connsiteX192" fmla="*/ 89205 w 1504950"/>
                <a:gd name="connsiteY192" fmla="*/ 345281 h 1114425"/>
                <a:gd name="connsiteX193" fmla="*/ 99683 w 1504950"/>
                <a:gd name="connsiteY193" fmla="*/ 345281 h 1114425"/>
                <a:gd name="connsiteX194" fmla="*/ 113970 w 1504950"/>
                <a:gd name="connsiteY194" fmla="*/ 350996 h 1114425"/>
                <a:gd name="connsiteX195" fmla="*/ 129210 w 1504950"/>
                <a:gd name="connsiteY195" fmla="*/ 355759 h 1114425"/>
                <a:gd name="connsiteX196" fmla="*/ 140640 w 1504950"/>
                <a:gd name="connsiteY196" fmla="*/ 356711 h 1114425"/>
                <a:gd name="connsiteX197" fmla="*/ 134925 w 1504950"/>
                <a:gd name="connsiteY197" fmla="*/ 350996 h 1114425"/>
                <a:gd name="connsiteX198" fmla="*/ 128258 w 1504950"/>
                <a:gd name="connsiteY198" fmla="*/ 341471 h 1114425"/>
                <a:gd name="connsiteX199" fmla="*/ 121590 w 1504950"/>
                <a:gd name="connsiteY199" fmla="*/ 324326 h 1114425"/>
                <a:gd name="connsiteX200" fmla="*/ 117780 w 1504950"/>
                <a:gd name="connsiteY200" fmla="*/ 317659 h 1114425"/>
                <a:gd name="connsiteX201" fmla="*/ 120638 w 1504950"/>
                <a:gd name="connsiteY201" fmla="*/ 308134 h 1114425"/>
                <a:gd name="connsiteX202" fmla="*/ 129210 w 1504950"/>
                <a:gd name="connsiteY202" fmla="*/ 307181 h 1114425"/>
                <a:gd name="connsiteX203" fmla="*/ 139688 w 1504950"/>
                <a:gd name="connsiteY203" fmla="*/ 313849 h 1114425"/>
                <a:gd name="connsiteX204" fmla="*/ 152070 w 1504950"/>
                <a:gd name="connsiteY204" fmla="*/ 327184 h 1114425"/>
                <a:gd name="connsiteX205" fmla="*/ 166358 w 1504950"/>
                <a:gd name="connsiteY205" fmla="*/ 339566 h 1114425"/>
                <a:gd name="connsiteX206" fmla="*/ 191123 w 1504950"/>
                <a:gd name="connsiteY206" fmla="*/ 356711 h 1114425"/>
                <a:gd name="connsiteX207" fmla="*/ 213983 w 1504950"/>
                <a:gd name="connsiteY207" fmla="*/ 366236 h 1114425"/>
                <a:gd name="connsiteX208" fmla="*/ 216840 w 1504950"/>
                <a:gd name="connsiteY208" fmla="*/ 366236 h 1114425"/>
                <a:gd name="connsiteX209" fmla="*/ 226365 w 1504950"/>
                <a:gd name="connsiteY209" fmla="*/ 361474 h 1114425"/>
                <a:gd name="connsiteX210" fmla="*/ 228270 w 1504950"/>
                <a:gd name="connsiteY210" fmla="*/ 357664 h 1114425"/>
                <a:gd name="connsiteX211" fmla="*/ 227318 w 1504950"/>
                <a:gd name="connsiteY211" fmla="*/ 352901 h 1114425"/>
                <a:gd name="connsiteX212" fmla="*/ 224460 w 1504950"/>
                <a:gd name="connsiteY212" fmla="*/ 336709 h 1114425"/>
                <a:gd name="connsiteX213" fmla="*/ 229223 w 1504950"/>
                <a:gd name="connsiteY213" fmla="*/ 319564 h 1114425"/>
                <a:gd name="connsiteX214" fmla="*/ 241605 w 1504950"/>
                <a:gd name="connsiteY214" fmla="*/ 317659 h 1114425"/>
                <a:gd name="connsiteX215" fmla="*/ 245415 w 1504950"/>
                <a:gd name="connsiteY215" fmla="*/ 325279 h 1114425"/>
                <a:gd name="connsiteX216" fmla="*/ 254940 w 1504950"/>
                <a:gd name="connsiteY216" fmla="*/ 373856 h 1114425"/>
                <a:gd name="connsiteX217" fmla="*/ 316853 w 1504950"/>
                <a:gd name="connsiteY217" fmla="*/ 383381 h 1114425"/>
                <a:gd name="connsiteX218" fmla="*/ 324473 w 1504950"/>
                <a:gd name="connsiteY218" fmla="*/ 376714 h 1114425"/>
                <a:gd name="connsiteX219" fmla="*/ 335903 w 1504950"/>
                <a:gd name="connsiteY219" fmla="*/ 363379 h 1114425"/>
                <a:gd name="connsiteX220" fmla="*/ 359715 w 1504950"/>
                <a:gd name="connsiteY220" fmla="*/ 327184 h 1114425"/>
                <a:gd name="connsiteX221" fmla="*/ 369240 w 1504950"/>
                <a:gd name="connsiteY221" fmla="*/ 299561 h 1114425"/>
                <a:gd name="connsiteX222" fmla="*/ 370193 w 1504950"/>
                <a:gd name="connsiteY222" fmla="*/ 297656 h 1114425"/>
                <a:gd name="connsiteX223" fmla="*/ 370193 w 1504950"/>
                <a:gd name="connsiteY223" fmla="*/ 277654 h 1114425"/>
                <a:gd name="connsiteX224" fmla="*/ 362573 w 1504950"/>
                <a:gd name="connsiteY224" fmla="*/ 259556 h 1114425"/>
                <a:gd name="connsiteX225" fmla="*/ 352095 w 1504950"/>
                <a:gd name="connsiteY225" fmla="*/ 247174 h 1114425"/>
                <a:gd name="connsiteX226" fmla="*/ 333998 w 1504950"/>
                <a:gd name="connsiteY226" fmla="*/ 231934 h 1114425"/>
                <a:gd name="connsiteX227" fmla="*/ 311138 w 1504950"/>
                <a:gd name="connsiteY227" fmla="*/ 223361 h 1114425"/>
                <a:gd name="connsiteX228" fmla="*/ 291135 w 1504950"/>
                <a:gd name="connsiteY228" fmla="*/ 218599 h 1114425"/>
                <a:gd name="connsiteX229" fmla="*/ 281610 w 1504950"/>
                <a:gd name="connsiteY229" fmla="*/ 216694 h 1114425"/>
                <a:gd name="connsiteX230" fmla="*/ 266370 w 1504950"/>
                <a:gd name="connsiteY230" fmla="*/ 214789 h 1114425"/>
                <a:gd name="connsiteX231" fmla="*/ 242558 w 1504950"/>
                <a:gd name="connsiteY231" fmla="*/ 212884 h 1114425"/>
                <a:gd name="connsiteX232" fmla="*/ 232080 w 1504950"/>
                <a:gd name="connsiteY232" fmla="*/ 211931 h 1114425"/>
                <a:gd name="connsiteX233" fmla="*/ 216840 w 1504950"/>
                <a:gd name="connsiteY233" fmla="*/ 206216 h 1114425"/>
                <a:gd name="connsiteX234" fmla="*/ 213030 w 1504950"/>
                <a:gd name="connsiteY234" fmla="*/ 196691 h 1114425"/>
                <a:gd name="connsiteX235" fmla="*/ 221603 w 1504950"/>
                <a:gd name="connsiteY235" fmla="*/ 186214 h 1114425"/>
                <a:gd name="connsiteX236" fmla="*/ 235890 w 1504950"/>
                <a:gd name="connsiteY236" fmla="*/ 182404 h 1114425"/>
                <a:gd name="connsiteX237" fmla="*/ 253035 w 1504950"/>
                <a:gd name="connsiteY237" fmla="*/ 182404 h 1114425"/>
                <a:gd name="connsiteX238" fmla="*/ 288278 w 1504950"/>
                <a:gd name="connsiteY238" fmla="*/ 159544 h 1114425"/>
                <a:gd name="connsiteX239" fmla="*/ 284468 w 1504950"/>
                <a:gd name="connsiteY239" fmla="*/ 151924 h 1114425"/>
                <a:gd name="connsiteX240" fmla="*/ 273990 w 1504950"/>
                <a:gd name="connsiteY240" fmla="*/ 124301 h 1114425"/>
                <a:gd name="connsiteX241" fmla="*/ 277800 w 1504950"/>
                <a:gd name="connsiteY241" fmla="*/ 114776 h 1114425"/>
                <a:gd name="connsiteX242" fmla="*/ 286373 w 1504950"/>
                <a:gd name="connsiteY242" fmla="*/ 112871 h 1114425"/>
                <a:gd name="connsiteX243" fmla="*/ 293993 w 1504950"/>
                <a:gd name="connsiteY243" fmla="*/ 116681 h 1114425"/>
                <a:gd name="connsiteX244" fmla="*/ 300660 w 1504950"/>
                <a:gd name="connsiteY244" fmla="*/ 126206 h 1114425"/>
                <a:gd name="connsiteX245" fmla="*/ 308280 w 1504950"/>
                <a:gd name="connsiteY245" fmla="*/ 138589 h 1114425"/>
                <a:gd name="connsiteX246" fmla="*/ 316853 w 1504950"/>
                <a:gd name="connsiteY246" fmla="*/ 148114 h 1114425"/>
                <a:gd name="connsiteX247" fmla="*/ 323520 w 1504950"/>
                <a:gd name="connsiteY247" fmla="*/ 153829 h 1114425"/>
                <a:gd name="connsiteX248" fmla="*/ 327330 w 1504950"/>
                <a:gd name="connsiteY248" fmla="*/ 152876 h 1114425"/>
                <a:gd name="connsiteX249" fmla="*/ 333998 w 1504950"/>
                <a:gd name="connsiteY249" fmla="*/ 152876 h 1114425"/>
                <a:gd name="connsiteX250" fmla="*/ 353048 w 1504950"/>
                <a:gd name="connsiteY250" fmla="*/ 154781 h 1114425"/>
                <a:gd name="connsiteX251" fmla="*/ 371145 w 1504950"/>
                <a:gd name="connsiteY251" fmla="*/ 156686 h 1114425"/>
                <a:gd name="connsiteX252" fmla="*/ 394005 w 1504950"/>
                <a:gd name="connsiteY252" fmla="*/ 158591 h 1114425"/>
                <a:gd name="connsiteX253" fmla="*/ 414960 w 1504950"/>
                <a:gd name="connsiteY253" fmla="*/ 156686 h 1114425"/>
                <a:gd name="connsiteX254" fmla="*/ 417818 w 1504950"/>
                <a:gd name="connsiteY254" fmla="*/ 152876 h 1114425"/>
                <a:gd name="connsiteX255" fmla="*/ 419723 w 1504950"/>
                <a:gd name="connsiteY255" fmla="*/ 145256 h 1114425"/>
                <a:gd name="connsiteX256" fmla="*/ 420675 w 1504950"/>
                <a:gd name="connsiteY256" fmla="*/ 143351 h 1114425"/>
                <a:gd name="connsiteX257" fmla="*/ 420675 w 1504950"/>
                <a:gd name="connsiteY257" fmla="*/ 135731 h 1114425"/>
                <a:gd name="connsiteX258" fmla="*/ 419723 w 1504950"/>
                <a:gd name="connsiteY258" fmla="*/ 127159 h 1114425"/>
                <a:gd name="connsiteX259" fmla="*/ 417818 w 1504950"/>
                <a:gd name="connsiteY259" fmla="*/ 120491 h 1114425"/>
                <a:gd name="connsiteX260" fmla="*/ 414960 w 1504950"/>
                <a:gd name="connsiteY260" fmla="*/ 117634 h 1114425"/>
                <a:gd name="connsiteX261" fmla="*/ 410198 w 1504950"/>
                <a:gd name="connsiteY261" fmla="*/ 114776 h 1114425"/>
                <a:gd name="connsiteX262" fmla="*/ 404483 w 1504950"/>
                <a:gd name="connsiteY262" fmla="*/ 110014 h 1114425"/>
                <a:gd name="connsiteX263" fmla="*/ 397815 w 1504950"/>
                <a:gd name="connsiteY263" fmla="*/ 106204 h 1114425"/>
                <a:gd name="connsiteX264" fmla="*/ 386385 w 1504950"/>
                <a:gd name="connsiteY264" fmla="*/ 100489 h 1114425"/>
                <a:gd name="connsiteX265" fmla="*/ 378765 w 1504950"/>
                <a:gd name="connsiteY265" fmla="*/ 96679 h 1114425"/>
                <a:gd name="connsiteX266" fmla="*/ 367335 w 1504950"/>
                <a:gd name="connsiteY266" fmla="*/ 88106 h 1114425"/>
                <a:gd name="connsiteX267" fmla="*/ 362573 w 1504950"/>
                <a:gd name="connsiteY267" fmla="*/ 82391 h 1114425"/>
                <a:gd name="connsiteX268" fmla="*/ 360668 w 1504950"/>
                <a:gd name="connsiteY268" fmla="*/ 73819 h 1114425"/>
                <a:gd name="connsiteX269" fmla="*/ 374955 w 1504950"/>
                <a:gd name="connsiteY269" fmla="*/ 67151 h 1114425"/>
                <a:gd name="connsiteX270" fmla="*/ 411150 w 1504950"/>
                <a:gd name="connsiteY270" fmla="*/ 83344 h 1114425"/>
                <a:gd name="connsiteX271" fmla="*/ 414008 w 1504950"/>
                <a:gd name="connsiteY271" fmla="*/ 84296 h 1114425"/>
                <a:gd name="connsiteX272" fmla="*/ 415913 w 1504950"/>
                <a:gd name="connsiteY272" fmla="*/ 84296 h 1114425"/>
                <a:gd name="connsiteX273" fmla="*/ 427343 w 1504950"/>
                <a:gd name="connsiteY273" fmla="*/ 75724 h 1114425"/>
                <a:gd name="connsiteX274" fmla="*/ 429248 w 1504950"/>
                <a:gd name="connsiteY274" fmla="*/ 67151 h 1114425"/>
                <a:gd name="connsiteX275" fmla="*/ 429248 w 1504950"/>
                <a:gd name="connsiteY275" fmla="*/ 66199 h 1114425"/>
                <a:gd name="connsiteX276" fmla="*/ 428295 w 1504950"/>
                <a:gd name="connsiteY276" fmla="*/ 57626 h 1114425"/>
                <a:gd name="connsiteX277" fmla="*/ 424485 w 1504950"/>
                <a:gd name="connsiteY277" fmla="*/ 50959 h 1114425"/>
                <a:gd name="connsiteX278" fmla="*/ 415913 w 1504950"/>
                <a:gd name="connsiteY278" fmla="*/ 43339 h 1114425"/>
                <a:gd name="connsiteX279" fmla="*/ 401625 w 1504950"/>
                <a:gd name="connsiteY279" fmla="*/ 29051 h 1114425"/>
                <a:gd name="connsiteX280" fmla="*/ 400673 w 1504950"/>
                <a:gd name="connsiteY280" fmla="*/ 22384 h 1114425"/>
                <a:gd name="connsiteX281" fmla="*/ 404483 w 1504950"/>
                <a:gd name="connsiteY281" fmla="*/ 16669 h 1114425"/>
                <a:gd name="connsiteX282" fmla="*/ 408293 w 1504950"/>
                <a:gd name="connsiteY282" fmla="*/ 15716 h 1114425"/>
                <a:gd name="connsiteX283" fmla="*/ 408293 w 1504950"/>
                <a:gd name="connsiteY283" fmla="*/ 15716 h 1114425"/>
                <a:gd name="connsiteX284" fmla="*/ 324473 w 1504950"/>
                <a:gd name="connsiteY284" fmla="*/ 188119 h 1114425"/>
                <a:gd name="connsiteX285" fmla="*/ 320663 w 1504950"/>
                <a:gd name="connsiteY285" fmla="*/ 190976 h 1114425"/>
                <a:gd name="connsiteX286" fmla="*/ 321615 w 1504950"/>
                <a:gd name="connsiteY286" fmla="*/ 193834 h 1114425"/>
                <a:gd name="connsiteX287" fmla="*/ 337808 w 1504950"/>
                <a:gd name="connsiteY287" fmla="*/ 203359 h 1114425"/>
                <a:gd name="connsiteX288" fmla="*/ 354000 w 1504950"/>
                <a:gd name="connsiteY288" fmla="*/ 209074 h 1114425"/>
                <a:gd name="connsiteX289" fmla="*/ 358763 w 1504950"/>
                <a:gd name="connsiteY289" fmla="*/ 210026 h 1114425"/>
                <a:gd name="connsiteX290" fmla="*/ 375908 w 1504950"/>
                <a:gd name="connsiteY290" fmla="*/ 208121 h 1114425"/>
                <a:gd name="connsiteX291" fmla="*/ 380670 w 1504950"/>
                <a:gd name="connsiteY291" fmla="*/ 207169 h 1114425"/>
                <a:gd name="connsiteX292" fmla="*/ 380670 w 1504950"/>
                <a:gd name="connsiteY292" fmla="*/ 208121 h 1114425"/>
                <a:gd name="connsiteX293" fmla="*/ 389243 w 1504950"/>
                <a:gd name="connsiteY293" fmla="*/ 211931 h 1114425"/>
                <a:gd name="connsiteX294" fmla="*/ 391148 w 1504950"/>
                <a:gd name="connsiteY294" fmla="*/ 214789 h 1114425"/>
                <a:gd name="connsiteX295" fmla="*/ 390195 w 1504950"/>
                <a:gd name="connsiteY295" fmla="*/ 219551 h 1114425"/>
                <a:gd name="connsiteX296" fmla="*/ 390195 w 1504950"/>
                <a:gd name="connsiteY296" fmla="*/ 220504 h 1114425"/>
                <a:gd name="connsiteX297" fmla="*/ 388290 w 1504950"/>
                <a:gd name="connsiteY297" fmla="*/ 229076 h 1114425"/>
                <a:gd name="connsiteX298" fmla="*/ 388290 w 1504950"/>
                <a:gd name="connsiteY298" fmla="*/ 235744 h 1114425"/>
                <a:gd name="connsiteX299" fmla="*/ 389243 w 1504950"/>
                <a:gd name="connsiteY299" fmla="*/ 239554 h 1114425"/>
                <a:gd name="connsiteX300" fmla="*/ 394005 w 1504950"/>
                <a:gd name="connsiteY300" fmla="*/ 249079 h 1114425"/>
                <a:gd name="connsiteX301" fmla="*/ 402578 w 1504950"/>
                <a:gd name="connsiteY301" fmla="*/ 275749 h 1114425"/>
                <a:gd name="connsiteX302" fmla="*/ 403530 w 1504950"/>
                <a:gd name="connsiteY302" fmla="*/ 281464 h 1114425"/>
                <a:gd name="connsiteX303" fmla="*/ 418770 w 1504950"/>
                <a:gd name="connsiteY303" fmla="*/ 271939 h 1114425"/>
                <a:gd name="connsiteX304" fmla="*/ 427343 w 1504950"/>
                <a:gd name="connsiteY304" fmla="*/ 265271 h 1114425"/>
                <a:gd name="connsiteX305" fmla="*/ 434010 w 1504950"/>
                <a:gd name="connsiteY305" fmla="*/ 263366 h 1114425"/>
                <a:gd name="connsiteX306" fmla="*/ 441630 w 1504950"/>
                <a:gd name="connsiteY306" fmla="*/ 270986 h 1114425"/>
                <a:gd name="connsiteX307" fmla="*/ 441630 w 1504950"/>
                <a:gd name="connsiteY307" fmla="*/ 276701 h 1114425"/>
                <a:gd name="connsiteX308" fmla="*/ 440678 w 1504950"/>
                <a:gd name="connsiteY308" fmla="*/ 279559 h 1114425"/>
                <a:gd name="connsiteX309" fmla="*/ 435915 w 1504950"/>
                <a:gd name="connsiteY309" fmla="*/ 287179 h 1114425"/>
                <a:gd name="connsiteX310" fmla="*/ 421628 w 1504950"/>
                <a:gd name="connsiteY310" fmla="*/ 301466 h 1114425"/>
                <a:gd name="connsiteX311" fmla="*/ 408293 w 1504950"/>
                <a:gd name="connsiteY311" fmla="*/ 316706 h 1114425"/>
                <a:gd name="connsiteX312" fmla="*/ 386385 w 1504950"/>
                <a:gd name="connsiteY312" fmla="*/ 347186 h 1114425"/>
                <a:gd name="connsiteX313" fmla="*/ 373050 w 1504950"/>
                <a:gd name="connsiteY313" fmla="*/ 368141 h 1114425"/>
                <a:gd name="connsiteX314" fmla="*/ 367335 w 1504950"/>
                <a:gd name="connsiteY314" fmla="*/ 376714 h 1114425"/>
                <a:gd name="connsiteX315" fmla="*/ 368288 w 1504950"/>
                <a:gd name="connsiteY315" fmla="*/ 376714 h 1114425"/>
                <a:gd name="connsiteX316" fmla="*/ 430200 w 1504950"/>
                <a:gd name="connsiteY316" fmla="*/ 348139 h 1114425"/>
                <a:gd name="connsiteX317" fmla="*/ 450203 w 1504950"/>
                <a:gd name="connsiteY317" fmla="*/ 332899 h 1114425"/>
                <a:gd name="connsiteX318" fmla="*/ 470205 w 1504950"/>
                <a:gd name="connsiteY318" fmla="*/ 309086 h 1114425"/>
                <a:gd name="connsiteX319" fmla="*/ 479730 w 1504950"/>
                <a:gd name="connsiteY319" fmla="*/ 288131 h 1114425"/>
                <a:gd name="connsiteX320" fmla="*/ 481635 w 1504950"/>
                <a:gd name="connsiteY320" fmla="*/ 280511 h 1114425"/>
                <a:gd name="connsiteX321" fmla="*/ 480683 w 1504950"/>
                <a:gd name="connsiteY321" fmla="*/ 255746 h 1114425"/>
                <a:gd name="connsiteX322" fmla="*/ 457823 w 1504950"/>
                <a:gd name="connsiteY322" fmla="*/ 214789 h 1114425"/>
                <a:gd name="connsiteX323" fmla="*/ 430200 w 1504950"/>
                <a:gd name="connsiteY323" fmla="*/ 197644 h 1114425"/>
                <a:gd name="connsiteX324" fmla="*/ 397815 w 1504950"/>
                <a:gd name="connsiteY324" fmla="*/ 188119 h 1114425"/>
                <a:gd name="connsiteX325" fmla="*/ 388290 w 1504950"/>
                <a:gd name="connsiteY325" fmla="*/ 186214 h 1114425"/>
                <a:gd name="connsiteX326" fmla="*/ 358763 w 1504950"/>
                <a:gd name="connsiteY326" fmla="*/ 183356 h 1114425"/>
                <a:gd name="connsiteX327" fmla="*/ 354000 w 1504950"/>
                <a:gd name="connsiteY327" fmla="*/ 183356 h 1114425"/>
                <a:gd name="connsiteX328" fmla="*/ 349238 w 1504950"/>
                <a:gd name="connsiteY328" fmla="*/ 183356 h 1114425"/>
                <a:gd name="connsiteX329" fmla="*/ 345428 w 1504950"/>
                <a:gd name="connsiteY329" fmla="*/ 184309 h 1114425"/>
                <a:gd name="connsiteX330" fmla="*/ 333045 w 1504950"/>
                <a:gd name="connsiteY330" fmla="*/ 185261 h 1114425"/>
                <a:gd name="connsiteX331" fmla="*/ 324473 w 1504950"/>
                <a:gd name="connsiteY331" fmla="*/ 188119 h 1114425"/>
                <a:gd name="connsiteX332" fmla="*/ 324473 w 1504950"/>
                <a:gd name="connsiteY332" fmla="*/ 188119 h 1114425"/>
                <a:gd name="connsiteX333" fmla="*/ 324473 w 1504950"/>
                <a:gd name="connsiteY333" fmla="*/ 188119 h 1114425"/>
                <a:gd name="connsiteX334" fmla="*/ 137783 w 1504950"/>
                <a:gd name="connsiteY334" fmla="*/ 375761 h 1114425"/>
                <a:gd name="connsiteX335" fmla="*/ 142545 w 1504950"/>
                <a:gd name="connsiteY335" fmla="*/ 403384 h 1114425"/>
                <a:gd name="connsiteX336" fmla="*/ 164453 w 1504950"/>
                <a:gd name="connsiteY336" fmla="*/ 430054 h 1114425"/>
                <a:gd name="connsiteX337" fmla="*/ 173978 w 1504950"/>
                <a:gd name="connsiteY337" fmla="*/ 434816 h 1114425"/>
                <a:gd name="connsiteX338" fmla="*/ 180645 w 1504950"/>
                <a:gd name="connsiteY338" fmla="*/ 435769 h 1114425"/>
                <a:gd name="connsiteX339" fmla="*/ 184455 w 1504950"/>
                <a:gd name="connsiteY339" fmla="*/ 436721 h 1114425"/>
                <a:gd name="connsiteX340" fmla="*/ 186360 w 1504950"/>
                <a:gd name="connsiteY340" fmla="*/ 436721 h 1114425"/>
                <a:gd name="connsiteX341" fmla="*/ 190170 w 1504950"/>
                <a:gd name="connsiteY341" fmla="*/ 435769 h 1114425"/>
                <a:gd name="connsiteX342" fmla="*/ 185408 w 1504950"/>
                <a:gd name="connsiteY342" fmla="*/ 426244 h 1114425"/>
                <a:gd name="connsiteX343" fmla="*/ 176835 w 1504950"/>
                <a:gd name="connsiteY343" fmla="*/ 412909 h 1114425"/>
                <a:gd name="connsiteX344" fmla="*/ 175883 w 1504950"/>
                <a:gd name="connsiteY344" fmla="*/ 409099 h 1114425"/>
                <a:gd name="connsiteX345" fmla="*/ 180645 w 1504950"/>
                <a:gd name="connsiteY345" fmla="*/ 404336 h 1114425"/>
                <a:gd name="connsiteX346" fmla="*/ 191123 w 1504950"/>
                <a:gd name="connsiteY346" fmla="*/ 402431 h 1114425"/>
                <a:gd name="connsiteX347" fmla="*/ 193980 w 1504950"/>
                <a:gd name="connsiteY347" fmla="*/ 403384 h 1114425"/>
                <a:gd name="connsiteX348" fmla="*/ 206363 w 1504950"/>
                <a:gd name="connsiteY348" fmla="*/ 410051 h 1114425"/>
                <a:gd name="connsiteX349" fmla="*/ 218745 w 1504950"/>
                <a:gd name="connsiteY349" fmla="*/ 418624 h 1114425"/>
                <a:gd name="connsiteX350" fmla="*/ 228270 w 1504950"/>
                <a:gd name="connsiteY350" fmla="*/ 429101 h 1114425"/>
                <a:gd name="connsiteX351" fmla="*/ 232080 w 1504950"/>
                <a:gd name="connsiteY351" fmla="*/ 432911 h 1114425"/>
                <a:gd name="connsiteX352" fmla="*/ 276848 w 1504950"/>
                <a:gd name="connsiteY352" fmla="*/ 439579 h 1114425"/>
                <a:gd name="connsiteX353" fmla="*/ 287325 w 1504950"/>
                <a:gd name="connsiteY353" fmla="*/ 439579 h 1114425"/>
                <a:gd name="connsiteX354" fmla="*/ 293993 w 1504950"/>
                <a:gd name="connsiteY354" fmla="*/ 439579 h 1114425"/>
                <a:gd name="connsiteX355" fmla="*/ 291135 w 1504950"/>
                <a:gd name="connsiteY355" fmla="*/ 430054 h 1114425"/>
                <a:gd name="connsiteX356" fmla="*/ 284468 w 1504950"/>
                <a:gd name="connsiteY356" fmla="*/ 420529 h 1114425"/>
                <a:gd name="connsiteX357" fmla="*/ 270180 w 1504950"/>
                <a:gd name="connsiteY357" fmla="*/ 410051 h 1114425"/>
                <a:gd name="connsiteX358" fmla="*/ 250178 w 1504950"/>
                <a:gd name="connsiteY358" fmla="*/ 401479 h 1114425"/>
                <a:gd name="connsiteX359" fmla="*/ 210173 w 1504950"/>
                <a:gd name="connsiteY359" fmla="*/ 390049 h 1114425"/>
                <a:gd name="connsiteX360" fmla="*/ 202553 w 1504950"/>
                <a:gd name="connsiteY360" fmla="*/ 388144 h 1114425"/>
                <a:gd name="connsiteX361" fmla="*/ 196838 w 1504950"/>
                <a:gd name="connsiteY361" fmla="*/ 387191 h 1114425"/>
                <a:gd name="connsiteX362" fmla="*/ 184455 w 1504950"/>
                <a:gd name="connsiteY362" fmla="*/ 385286 h 1114425"/>
                <a:gd name="connsiteX363" fmla="*/ 154928 w 1504950"/>
                <a:gd name="connsiteY363" fmla="*/ 378619 h 1114425"/>
                <a:gd name="connsiteX364" fmla="*/ 137783 w 1504950"/>
                <a:gd name="connsiteY364" fmla="*/ 375761 h 1114425"/>
                <a:gd name="connsiteX365" fmla="*/ 137783 w 1504950"/>
                <a:gd name="connsiteY365" fmla="*/ 375761 h 1114425"/>
                <a:gd name="connsiteX366" fmla="*/ 137783 w 1504950"/>
                <a:gd name="connsiteY366" fmla="*/ 375761 h 1114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</a:cxnLst>
              <a:rect l="l" t="t" r="r" b="b"/>
              <a:pathLst>
                <a:path w="1504950" h="1114425">
                  <a:moveTo>
                    <a:pt x="408293" y="15716"/>
                  </a:moveTo>
                  <a:cubicBezTo>
                    <a:pt x="411150" y="14764"/>
                    <a:pt x="413055" y="14764"/>
                    <a:pt x="414960" y="15716"/>
                  </a:cubicBezTo>
                  <a:cubicBezTo>
                    <a:pt x="417818" y="16669"/>
                    <a:pt x="418770" y="16669"/>
                    <a:pt x="420675" y="17621"/>
                  </a:cubicBezTo>
                  <a:cubicBezTo>
                    <a:pt x="423533" y="18574"/>
                    <a:pt x="424485" y="20479"/>
                    <a:pt x="426390" y="22384"/>
                  </a:cubicBezTo>
                  <a:cubicBezTo>
                    <a:pt x="430200" y="26194"/>
                    <a:pt x="434963" y="29051"/>
                    <a:pt x="440678" y="30004"/>
                  </a:cubicBezTo>
                  <a:lnTo>
                    <a:pt x="441630" y="29051"/>
                  </a:lnTo>
                  <a:lnTo>
                    <a:pt x="442583" y="27146"/>
                  </a:lnTo>
                  <a:cubicBezTo>
                    <a:pt x="443535" y="25241"/>
                    <a:pt x="443535" y="24289"/>
                    <a:pt x="444488" y="22384"/>
                  </a:cubicBezTo>
                  <a:cubicBezTo>
                    <a:pt x="447345" y="16669"/>
                    <a:pt x="450203" y="12859"/>
                    <a:pt x="455918" y="9049"/>
                  </a:cubicBezTo>
                  <a:cubicBezTo>
                    <a:pt x="457823" y="8096"/>
                    <a:pt x="460680" y="7144"/>
                    <a:pt x="462585" y="7144"/>
                  </a:cubicBezTo>
                  <a:cubicBezTo>
                    <a:pt x="463538" y="7144"/>
                    <a:pt x="463538" y="7144"/>
                    <a:pt x="464490" y="7144"/>
                  </a:cubicBezTo>
                  <a:cubicBezTo>
                    <a:pt x="467348" y="7144"/>
                    <a:pt x="469253" y="9049"/>
                    <a:pt x="471158" y="10954"/>
                  </a:cubicBezTo>
                  <a:cubicBezTo>
                    <a:pt x="472110" y="11906"/>
                    <a:pt x="473063" y="13811"/>
                    <a:pt x="473063" y="14764"/>
                  </a:cubicBezTo>
                  <a:cubicBezTo>
                    <a:pt x="473063" y="18574"/>
                    <a:pt x="473063" y="21431"/>
                    <a:pt x="473063" y="24289"/>
                  </a:cubicBezTo>
                  <a:lnTo>
                    <a:pt x="470205" y="42386"/>
                  </a:lnTo>
                  <a:cubicBezTo>
                    <a:pt x="470205" y="43339"/>
                    <a:pt x="470205" y="43339"/>
                    <a:pt x="470205" y="44291"/>
                  </a:cubicBezTo>
                  <a:cubicBezTo>
                    <a:pt x="469253" y="47149"/>
                    <a:pt x="469253" y="50006"/>
                    <a:pt x="469253" y="52864"/>
                  </a:cubicBezTo>
                  <a:cubicBezTo>
                    <a:pt x="466395" y="61436"/>
                    <a:pt x="462585" y="69056"/>
                    <a:pt x="458775" y="76676"/>
                  </a:cubicBezTo>
                  <a:cubicBezTo>
                    <a:pt x="454965" y="84296"/>
                    <a:pt x="452108" y="91916"/>
                    <a:pt x="451155" y="100489"/>
                  </a:cubicBezTo>
                  <a:cubicBezTo>
                    <a:pt x="450203" y="103346"/>
                    <a:pt x="451155" y="106204"/>
                    <a:pt x="450203" y="109061"/>
                  </a:cubicBezTo>
                  <a:cubicBezTo>
                    <a:pt x="449250" y="111919"/>
                    <a:pt x="450203" y="115729"/>
                    <a:pt x="450203" y="118586"/>
                  </a:cubicBezTo>
                  <a:cubicBezTo>
                    <a:pt x="451155" y="126206"/>
                    <a:pt x="452108" y="130969"/>
                    <a:pt x="453060" y="136684"/>
                  </a:cubicBezTo>
                  <a:cubicBezTo>
                    <a:pt x="453060" y="133826"/>
                    <a:pt x="453060" y="135731"/>
                    <a:pt x="453060" y="137636"/>
                  </a:cubicBezTo>
                  <a:cubicBezTo>
                    <a:pt x="454013" y="141446"/>
                    <a:pt x="454013" y="145256"/>
                    <a:pt x="454013" y="150019"/>
                  </a:cubicBezTo>
                  <a:cubicBezTo>
                    <a:pt x="454013" y="151924"/>
                    <a:pt x="453060" y="153829"/>
                    <a:pt x="453060" y="154781"/>
                  </a:cubicBezTo>
                  <a:cubicBezTo>
                    <a:pt x="453060" y="157639"/>
                    <a:pt x="453060" y="161449"/>
                    <a:pt x="452108" y="165259"/>
                  </a:cubicBezTo>
                  <a:cubicBezTo>
                    <a:pt x="452108" y="166211"/>
                    <a:pt x="451155" y="167164"/>
                    <a:pt x="451155" y="169069"/>
                  </a:cubicBezTo>
                  <a:lnTo>
                    <a:pt x="456870" y="173831"/>
                  </a:lnTo>
                  <a:cubicBezTo>
                    <a:pt x="458775" y="175736"/>
                    <a:pt x="459728" y="177641"/>
                    <a:pt x="462585" y="178594"/>
                  </a:cubicBezTo>
                  <a:cubicBezTo>
                    <a:pt x="465443" y="180499"/>
                    <a:pt x="467348" y="182404"/>
                    <a:pt x="470205" y="184309"/>
                  </a:cubicBezTo>
                  <a:cubicBezTo>
                    <a:pt x="473063" y="186214"/>
                    <a:pt x="475920" y="188119"/>
                    <a:pt x="479730" y="190024"/>
                  </a:cubicBezTo>
                  <a:cubicBezTo>
                    <a:pt x="480683" y="190976"/>
                    <a:pt x="482588" y="191929"/>
                    <a:pt x="484493" y="191929"/>
                  </a:cubicBezTo>
                  <a:cubicBezTo>
                    <a:pt x="486398" y="191929"/>
                    <a:pt x="489255" y="191929"/>
                    <a:pt x="491160" y="191929"/>
                  </a:cubicBezTo>
                  <a:cubicBezTo>
                    <a:pt x="494970" y="191929"/>
                    <a:pt x="497828" y="190024"/>
                    <a:pt x="500685" y="189071"/>
                  </a:cubicBezTo>
                  <a:cubicBezTo>
                    <a:pt x="504495" y="187166"/>
                    <a:pt x="506400" y="186214"/>
                    <a:pt x="509258" y="184309"/>
                  </a:cubicBezTo>
                  <a:cubicBezTo>
                    <a:pt x="509258" y="184309"/>
                    <a:pt x="510210" y="183356"/>
                    <a:pt x="512115" y="182404"/>
                  </a:cubicBezTo>
                  <a:cubicBezTo>
                    <a:pt x="513068" y="181451"/>
                    <a:pt x="514973" y="180499"/>
                    <a:pt x="515925" y="179546"/>
                  </a:cubicBezTo>
                  <a:cubicBezTo>
                    <a:pt x="516878" y="178594"/>
                    <a:pt x="518783" y="177641"/>
                    <a:pt x="519735" y="176689"/>
                  </a:cubicBezTo>
                  <a:cubicBezTo>
                    <a:pt x="521640" y="174784"/>
                    <a:pt x="522593" y="172879"/>
                    <a:pt x="524498" y="171926"/>
                  </a:cubicBezTo>
                  <a:cubicBezTo>
                    <a:pt x="526403" y="169069"/>
                    <a:pt x="527355" y="168116"/>
                    <a:pt x="529260" y="166211"/>
                  </a:cubicBezTo>
                  <a:cubicBezTo>
                    <a:pt x="529260" y="165259"/>
                    <a:pt x="531165" y="164306"/>
                    <a:pt x="532118" y="161449"/>
                  </a:cubicBezTo>
                  <a:cubicBezTo>
                    <a:pt x="534023" y="158591"/>
                    <a:pt x="536880" y="155734"/>
                    <a:pt x="538785" y="151924"/>
                  </a:cubicBezTo>
                  <a:cubicBezTo>
                    <a:pt x="542595" y="144304"/>
                    <a:pt x="546405" y="135731"/>
                    <a:pt x="548310" y="127159"/>
                  </a:cubicBezTo>
                  <a:cubicBezTo>
                    <a:pt x="548310" y="126206"/>
                    <a:pt x="549263" y="124301"/>
                    <a:pt x="549263" y="122396"/>
                  </a:cubicBezTo>
                  <a:cubicBezTo>
                    <a:pt x="549263" y="120491"/>
                    <a:pt x="549263" y="118586"/>
                    <a:pt x="550215" y="116681"/>
                  </a:cubicBezTo>
                  <a:cubicBezTo>
                    <a:pt x="550215" y="110966"/>
                    <a:pt x="551168" y="105251"/>
                    <a:pt x="552120" y="98584"/>
                  </a:cubicBezTo>
                  <a:cubicBezTo>
                    <a:pt x="553073" y="95726"/>
                    <a:pt x="554025" y="92869"/>
                    <a:pt x="554978" y="90964"/>
                  </a:cubicBezTo>
                  <a:cubicBezTo>
                    <a:pt x="555930" y="89059"/>
                    <a:pt x="555930" y="88106"/>
                    <a:pt x="556883" y="87154"/>
                  </a:cubicBezTo>
                  <a:cubicBezTo>
                    <a:pt x="557835" y="85249"/>
                    <a:pt x="558788" y="83344"/>
                    <a:pt x="560693" y="81439"/>
                  </a:cubicBezTo>
                  <a:cubicBezTo>
                    <a:pt x="561645" y="79534"/>
                    <a:pt x="563550" y="77629"/>
                    <a:pt x="565455" y="76676"/>
                  </a:cubicBezTo>
                  <a:cubicBezTo>
                    <a:pt x="567360" y="74771"/>
                    <a:pt x="569265" y="74771"/>
                    <a:pt x="571170" y="73819"/>
                  </a:cubicBezTo>
                  <a:cubicBezTo>
                    <a:pt x="572123" y="73819"/>
                    <a:pt x="572123" y="73819"/>
                    <a:pt x="573075" y="73819"/>
                  </a:cubicBezTo>
                  <a:cubicBezTo>
                    <a:pt x="574028" y="73819"/>
                    <a:pt x="574980" y="74771"/>
                    <a:pt x="574980" y="74771"/>
                  </a:cubicBezTo>
                  <a:cubicBezTo>
                    <a:pt x="575933" y="74771"/>
                    <a:pt x="576885" y="75724"/>
                    <a:pt x="576885" y="76676"/>
                  </a:cubicBezTo>
                  <a:cubicBezTo>
                    <a:pt x="577838" y="79534"/>
                    <a:pt x="578790" y="80486"/>
                    <a:pt x="578790" y="81439"/>
                  </a:cubicBezTo>
                  <a:cubicBezTo>
                    <a:pt x="578790" y="81439"/>
                    <a:pt x="579743" y="82391"/>
                    <a:pt x="579743" y="83344"/>
                  </a:cubicBezTo>
                  <a:cubicBezTo>
                    <a:pt x="579743" y="85249"/>
                    <a:pt x="579743" y="88106"/>
                    <a:pt x="579743" y="90011"/>
                  </a:cubicBezTo>
                  <a:cubicBezTo>
                    <a:pt x="579743" y="99536"/>
                    <a:pt x="578790" y="108109"/>
                    <a:pt x="577838" y="117634"/>
                  </a:cubicBezTo>
                  <a:lnTo>
                    <a:pt x="575933" y="129064"/>
                  </a:lnTo>
                  <a:cubicBezTo>
                    <a:pt x="574980" y="131921"/>
                    <a:pt x="575933" y="135731"/>
                    <a:pt x="577838" y="138589"/>
                  </a:cubicBezTo>
                  <a:cubicBezTo>
                    <a:pt x="577838" y="139541"/>
                    <a:pt x="578790" y="140494"/>
                    <a:pt x="580695" y="141446"/>
                  </a:cubicBezTo>
                  <a:cubicBezTo>
                    <a:pt x="581648" y="142399"/>
                    <a:pt x="583553" y="143351"/>
                    <a:pt x="584505" y="143351"/>
                  </a:cubicBezTo>
                  <a:cubicBezTo>
                    <a:pt x="586410" y="143351"/>
                    <a:pt x="587363" y="143351"/>
                    <a:pt x="589268" y="143351"/>
                  </a:cubicBezTo>
                  <a:cubicBezTo>
                    <a:pt x="592125" y="142399"/>
                    <a:pt x="594030" y="142399"/>
                    <a:pt x="595935" y="141446"/>
                  </a:cubicBezTo>
                  <a:cubicBezTo>
                    <a:pt x="598793" y="140494"/>
                    <a:pt x="601650" y="138589"/>
                    <a:pt x="604508" y="136684"/>
                  </a:cubicBezTo>
                  <a:cubicBezTo>
                    <a:pt x="610223" y="132874"/>
                    <a:pt x="615938" y="130016"/>
                    <a:pt x="621653" y="125254"/>
                  </a:cubicBezTo>
                  <a:cubicBezTo>
                    <a:pt x="626415" y="121444"/>
                    <a:pt x="631178" y="118586"/>
                    <a:pt x="635940" y="115729"/>
                  </a:cubicBezTo>
                  <a:cubicBezTo>
                    <a:pt x="636893" y="114776"/>
                    <a:pt x="637845" y="114776"/>
                    <a:pt x="639750" y="114776"/>
                  </a:cubicBezTo>
                  <a:cubicBezTo>
                    <a:pt x="640703" y="115729"/>
                    <a:pt x="642608" y="115729"/>
                    <a:pt x="643560" y="116681"/>
                  </a:cubicBezTo>
                  <a:cubicBezTo>
                    <a:pt x="644513" y="116681"/>
                    <a:pt x="645465" y="117634"/>
                    <a:pt x="645465" y="118586"/>
                  </a:cubicBezTo>
                  <a:cubicBezTo>
                    <a:pt x="646418" y="119539"/>
                    <a:pt x="646418" y="121444"/>
                    <a:pt x="646418" y="123349"/>
                  </a:cubicBezTo>
                  <a:cubicBezTo>
                    <a:pt x="646418" y="125254"/>
                    <a:pt x="646418" y="126206"/>
                    <a:pt x="645465" y="128111"/>
                  </a:cubicBezTo>
                  <a:cubicBezTo>
                    <a:pt x="645465" y="128111"/>
                    <a:pt x="645465" y="129064"/>
                    <a:pt x="645465" y="129064"/>
                  </a:cubicBezTo>
                  <a:cubicBezTo>
                    <a:pt x="645465" y="130969"/>
                    <a:pt x="644513" y="131921"/>
                    <a:pt x="644513" y="133826"/>
                  </a:cubicBezTo>
                  <a:cubicBezTo>
                    <a:pt x="644513" y="133826"/>
                    <a:pt x="644513" y="133826"/>
                    <a:pt x="644513" y="134779"/>
                  </a:cubicBezTo>
                  <a:cubicBezTo>
                    <a:pt x="644513" y="135731"/>
                    <a:pt x="644513" y="136684"/>
                    <a:pt x="644513" y="137636"/>
                  </a:cubicBezTo>
                  <a:cubicBezTo>
                    <a:pt x="643560" y="138589"/>
                    <a:pt x="642608" y="140494"/>
                    <a:pt x="642608" y="141446"/>
                  </a:cubicBezTo>
                  <a:cubicBezTo>
                    <a:pt x="641655" y="143351"/>
                    <a:pt x="641655" y="145256"/>
                    <a:pt x="640703" y="146209"/>
                  </a:cubicBezTo>
                  <a:cubicBezTo>
                    <a:pt x="639750" y="148114"/>
                    <a:pt x="638798" y="149066"/>
                    <a:pt x="637845" y="150971"/>
                  </a:cubicBezTo>
                  <a:cubicBezTo>
                    <a:pt x="635940" y="152876"/>
                    <a:pt x="634035" y="155734"/>
                    <a:pt x="632130" y="157639"/>
                  </a:cubicBezTo>
                  <a:cubicBezTo>
                    <a:pt x="629273" y="160496"/>
                    <a:pt x="625463" y="163354"/>
                    <a:pt x="621653" y="165259"/>
                  </a:cubicBezTo>
                  <a:cubicBezTo>
                    <a:pt x="617843" y="167164"/>
                    <a:pt x="614033" y="169069"/>
                    <a:pt x="610223" y="170021"/>
                  </a:cubicBezTo>
                  <a:cubicBezTo>
                    <a:pt x="609270" y="170021"/>
                    <a:pt x="608318" y="170974"/>
                    <a:pt x="607365" y="170974"/>
                  </a:cubicBezTo>
                  <a:cubicBezTo>
                    <a:pt x="604508" y="171926"/>
                    <a:pt x="601650" y="171926"/>
                    <a:pt x="598793" y="172879"/>
                  </a:cubicBezTo>
                  <a:cubicBezTo>
                    <a:pt x="595935" y="173831"/>
                    <a:pt x="592125" y="174784"/>
                    <a:pt x="588315" y="175736"/>
                  </a:cubicBezTo>
                  <a:cubicBezTo>
                    <a:pt x="585458" y="176689"/>
                    <a:pt x="581648" y="177641"/>
                    <a:pt x="578790" y="178594"/>
                  </a:cubicBezTo>
                  <a:cubicBezTo>
                    <a:pt x="576885" y="179546"/>
                    <a:pt x="574028" y="181451"/>
                    <a:pt x="571170" y="182404"/>
                  </a:cubicBezTo>
                  <a:cubicBezTo>
                    <a:pt x="568313" y="183356"/>
                    <a:pt x="566408" y="184309"/>
                    <a:pt x="564503" y="185261"/>
                  </a:cubicBezTo>
                  <a:cubicBezTo>
                    <a:pt x="561645" y="186214"/>
                    <a:pt x="559740" y="187166"/>
                    <a:pt x="556883" y="188119"/>
                  </a:cubicBezTo>
                  <a:cubicBezTo>
                    <a:pt x="549263" y="192881"/>
                    <a:pt x="541643" y="196691"/>
                    <a:pt x="534023" y="202406"/>
                  </a:cubicBezTo>
                  <a:cubicBezTo>
                    <a:pt x="525450" y="209074"/>
                    <a:pt x="519735" y="217646"/>
                    <a:pt x="515925" y="227171"/>
                  </a:cubicBezTo>
                  <a:cubicBezTo>
                    <a:pt x="514973" y="230029"/>
                    <a:pt x="514973" y="231934"/>
                    <a:pt x="514020" y="234791"/>
                  </a:cubicBezTo>
                  <a:cubicBezTo>
                    <a:pt x="513068" y="237649"/>
                    <a:pt x="513068" y="240506"/>
                    <a:pt x="513068" y="243364"/>
                  </a:cubicBezTo>
                  <a:cubicBezTo>
                    <a:pt x="513068" y="248126"/>
                    <a:pt x="514020" y="252889"/>
                    <a:pt x="514020" y="257651"/>
                  </a:cubicBezTo>
                  <a:cubicBezTo>
                    <a:pt x="514020" y="262414"/>
                    <a:pt x="514973" y="267176"/>
                    <a:pt x="514973" y="271939"/>
                  </a:cubicBezTo>
                  <a:cubicBezTo>
                    <a:pt x="514973" y="273844"/>
                    <a:pt x="514973" y="275749"/>
                    <a:pt x="514973" y="277654"/>
                  </a:cubicBezTo>
                  <a:cubicBezTo>
                    <a:pt x="514973" y="281464"/>
                    <a:pt x="514020" y="285274"/>
                    <a:pt x="514020" y="289084"/>
                  </a:cubicBezTo>
                  <a:cubicBezTo>
                    <a:pt x="514020" y="290036"/>
                    <a:pt x="513068" y="290989"/>
                    <a:pt x="513068" y="291941"/>
                  </a:cubicBezTo>
                  <a:cubicBezTo>
                    <a:pt x="510210" y="306229"/>
                    <a:pt x="504495" y="319564"/>
                    <a:pt x="495923" y="330994"/>
                  </a:cubicBezTo>
                  <a:lnTo>
                    <a:pt x="486398" y="342424"/>
                  </a:lnTo>
                  <a:lnTo>
                    <a:pt x="474015" y="350044"/>
                  </a:lnTo>
                  <a:cubicBezTo>
                    <a:pt x="464490" y="358616"/>
                    <a:pt x="454965" y="366236"/>
                    <a:pt x="443535" y="371951"/>
                  </a:cubicBezTo>
                  <a:cubicBezTo>
                    <a:pt x="437820" y="374809"/>
                    <a:pt x="431153" y="378619"/>
                    <a:pt x="422580" y="382429"/>
                  </a:cubicBezTo>
                  <a:cubicBezTo>
                    <a:pt x="373050" y="409099"/>
                    <a:pt x="368288" y="425291"/>
                    <a:pt x="351143" y="436721"/>
                  </a:cubicBezTo>
                  <a:lnTo>
                    <a:pt x="348285" y="435769"/>
                  </a:lnTo>
                  <a:cubicBezTo>
                    <a:pt x="348285" y="440531"/>
                    <a:pt x="349238" y="442436"/>
                    <a:pt x="349238" y="443389"/>
                  </a:cubicBezTo>
                  <a:cubicBezTo>
                    <a:pt x="354000" y="445294"/>
                    <a:pt x="398768" y="514826"/>
                    <a:pt x="418770" y="551974"/>
                  </a:cubicBezTo>
                  <a:cubicBezTo>
                    <a:pt x="454965" y="616744"/>
                    <a:pt x="483540" y="639604"/>
                    <a:pt x="524498" y="634841"/>
                  </a:cubicBezTo>
                  <a:cubicBezTo>
                    <a:pt x="547358" y="631984"/>
                    <a:pt x="591173" y="650081"/>
                    <a:pt x="614985" y="673894"/>
                  </a:cubicBezTo>
                  <a:cubicBezTo>
                    <a:pt x="626415" y="683419"/>
                    <a:pt x="683565" y="687229"/>
                    <a:pt x="733095" y="680561"/>
                  </a:cubicBezTo>
                  <a:cubicBezTo>
                    <a:pt x="750240" y="678656"/>
                    <a:pt x="766433" y="676751"/>
                    <a:pt x="770243" y="677704"/>
                  </a:cubicBezTo>
                  <a:cubicBezTo>
                    <a:pt x="773100" y="678656"/>
                    <a:pt x="804533" y="673894"/>
                    <a:pt x="838823" y="668179"/>
                  </a:cubicBezTo>
                  <a:cubicBezTo>
                    <a:pt x="873113" y="662464"/>
                    <a:pt x="919785" y="656749"/>
                    <a:pt x="941693" y="654844"/>
                  </a:cubicBezTo>
                  <a:cubicBezTo>
                    <a:pt x="963600" y="652939"/>
                    <a:pt x="985508" y="649129"/>
                    <a:pt x="990270" y="647224"/>
                  </a:cubicBezTo>
                  <a:cubicBezTo>
                    <a:pt x="1003605" y="642461"/>
                    <a:pt x="1013130" y="622459"/>
                    <a:pt x="1023608" y="582454"/>
                  </a:cubicBezTo>
                  <a:cubicBezTo>
                    <a:pt x="1028370" y="562451"/>
                    <a:pt x="1036943" y="542449"/>
                    <a:pt x="1043610" y="535781"/>
                  </a:cubicBezTo>
                  <a:cubicBezTo>
                    <a:pt x="1061708" y="516731"/>
                    <a:pt x="1101713" y="492919"/>
                    <a:pt x="1110285" y="495776"/>
                  </a:cubicBezTo>
                  <a:cubicBezTo>
                    <a:pt x="1119810" y="499586"/>
                    <a:pt x="1117905" y="505301"/>
                    <a:pt x="1099808" y="525304"/>
                  </a:cubicBezTo>
                  <a:cubicBezTo>
                    <a:pt x="1082663" y="544354"/>
                    <a:pt x="1071233" y="571976"/>
                    <a:pt x="1076948" y="584359"/>
                  </a:cubicBezTo>
                  <a:cubicBezTo>
                    <a:pt x="1078853" y="588169"/>
                    <a:pt x="1077900" y="595789"/>
                    <a:pt x="1075043" y="600551"/>
                  </a:cubicBezTo>
                  <a:cubicBezTo>
                    <a:pt x="1061708" y="621506"/>
                    <a:pt x="1062660" y="636746"/>
                    <a:pt x="1083615" y="672941"/>
                  </a:cubicBezTo>
                  <a:cubicBezTo>
                    <a:pt x="1102665" y="707231"/>
                    <a:pt x="1102665" y="708184"/>
                    <a:pt x="1100760" y="743426"/>
                  </a:cubicBezTo>
                  <a:cubicBezTo>
                    <a:pt x="1097903" y="789146"/>
                    <a:pt x="1106475" y="808196"/>
                    <a:pt x="1133145" y="820579"/>
                  </a:cubicBezTo>
                  <a:cubicBezTo>
                    <a:pt x="1152195" y="829151"/>
                    <a:pt x="1196010" y="830104"/>
                    <a:pt x="1223633" y="822484"/>
                  </a:cubicBezTo>
                  <a:cubicBezTo>
                    <a:pt x="1235063" y="819626"/>
                    <a:pt x="1241730" y="821531"/>
                    <a:pt x="1264590" y="838676"/>
                  </a:cubicBezTo>
                  <a:cubicBezTo>
                    <a:pt x="1279830" y="850106"/>
                    <a:pt x="1301738" y="862489"/>
                    <a:pt x="1314120" y="867251"/>
                  </a:cubicBezTo>
                  <a:cubicBezTo>
                    <a:pt x="1346505" y="879634"/>
                    <a:pt x="1417943" y="893921"/>
                    <a:pt x="1428420" y="889159"/>
                  </a:cubicBezTo>
                  <a:cubicBezTo>
                    <a:pt x="1433183" y="887254"/>
                    <a:pt x="1445565" y="886301"/>
                    <a:pt x="1455090" y="888206"/>
                  </a:cubicBezTo>
                  <a:cubicBezTo>
                    <a:pt x="1475093" y="891064"/>
                    <a:pt x="1509383" y="907256"/>
                    <a:pt x="1506525" y="912971"/>
                  </a:cubicBezTo>
                  <a:cubicBezTo>
                    <a:pt x="1505573" y="914876"/>
                    <a:pt x="1496048" y="919639"/>
                    <a:pt x="1485570" y="924401"/>
                  </a:cubicBezTo>
                  <a:lnTo>
                    <a:pt x="1466520" y="932021"/>
                  </a:lnTo>
                  <a:lnTo>
                    <a:pt x="1476045" y="947261"/>
                  </a:lnTo>
                  <a:cubicBezTo>
                    <a:pt x="1485570" y="961549"/>
                    <a:pt x="1485570" y="962501"/>
                    <a:pt x="1475093" y="969169"/>
                  </a:cubicBezTo>
                  <a:cubicBezTo>
                    <a:pt x="1468425" y="972979"/>
                    <a:pt x="1460805" y="975836"/>
                    <a:pt x="1456995" y="976789"/>
                  </a:cubicBezTo>
                  <a:cubicBezTo>
                    <a:pt x="1453185" y="977741"/>
                    <a:pt x="1449375" y="978694"/>
                    <a:pt x="1447470" y="979646"/>
                  </a:cubicBezTo>
                  <a:cubicBezTo>
                    <a:pt x="1445565" y="980599"/>
                    <a:pt x="1436993" y="978694"/>
                    <a:pt x="1429373" y="975836"/>
                  </a:cubicBezTo>
                  <a:cubicBezTo>
                    <a:pt x="1420800" y="972979"/>
                    <a:pt x="1406513" y="969169"/>
                    <a:pt x="1397940" y="968216"/>
                  </a:cubicBezTo>
                  <a:cubicBezTo>
                    <a:pt x="1366508" y="962501"/>
                    <a:pt x="1316978" y="942499"/>
                    <a:pt x="1305548" y="932021"/>
                  </a:cubicBezTo>
                  <a:cubicBezTo>
                    <a:pt x="1298880" y="926306"/>
                    <a:pt x="1277925" y="917734"/>
                    <a:pt x="1258875" y="912019"/>
                  </a:cubicBezTo>
                  <a:cubicBezTo>
                    <a:pt x="1224585" y="901541"/>
                    <a:pt x="1222680" y="901541"/>
                    <a:pt x="1179818" y="912971"/>
                  </a:cubicBezTo>
                  <a:cubicBezTo>
                    <a:pt x="1156005" y="919639"/>
                    <a:pt x="1126478" y="927259"/>
                    <a:pt x="1115048" y="931069"/>
                  </a:cubicBezTo>
                  <a:cubicBezTo>
                    <a:pt x="1045515" y="952024"/>
                    <a:pt x="1013130" y="948214"/>
                    <a:pt x="967410" y="912971"/>
                  </a:cubicBezTo>
                  <a:cubicBezTo>
                    <a:pt x="925500" y="880586"/>
                    <a:pt x="895973" y="876776"/>
                    <a:pt x="829298" y="897731"/>
                  </a:cubicBezTo>
                  <a:cubicBezTo>
                    <a:pt x="804533" y="905351"/>
                    <a:pt x="782625" y="913924"/>
                    <a:pt x="780720" y="916781"/>
                  </a:cubicBezTo>
                  <a:cubicBezTo>
                    <a:pt x="778815" y="919639"/>
                    <a:pt x="772148" y="922496"/>
                    <a:pt x="765480" y="924401"/>
                  </a:cubicBezTo>
                  <a:cubicBezTo>
                    <a:pt x="751193" y="928211"/>
                    <a:pt x="703568" y="933926"/>
                    <a:pt x="689280" y="932974"/>
                  </a:cubicBezTo>
                  <a:cubicBezTo>
                    <a:pt x="666420" y="931069"/>
                    <a:pt x="586410" y="924401"/>
                    <a:pt x="560693" y="921544"/>
                  </a:cubicBezTo>
                  <a:cubicBezTo>
                    <a:pt x="545453" y="919639"/>
                    <a:pt x="530213" y="918686"/>
                    <a:pt x="525450" y="918686"/>
                  </a:cubicBezTo>
                  <a:cubicBezTo>
                    <a:pt x="520688" y="918686"/>
                    <a:pt x="512115" y="916781"/>
                    <a:pt x="504495" y="915829"/>
                  </a:cubicBezTo>
                  <a:cubicBezTo>
                    <a:pt x="496875" y="914876"/>
                    <a:pt x="479730" y="918686"/>
                    <a:pt x="461633" y="925354"/>
                  </a:cubicBezTo>
                  <a:cubicBezTo>
                    <a:pt x="431153" y="936784"/>
                    <a:pt x="407340" y="937736"/>
                    <a:pt x="349238" y="930116"/>
                  </a:cubicBezTo>
                  <a:cubicBezTo>
                    <a:pt x="290183" y="922496"/>
                    <a:pt x="262560" y="934879"/>
                    <a:pt x="216840" y="991076"/>
                  </a:cubicBezTo>
                  <a:cubicBezTo>
                    <a:pt x="199695" y="1012031"/>
                    <a:pt x="182550" y="1030129"/>
                    <a:pt x="179693" y="1032034"/>
                  </a:cubicBezTo>
                  <a:cubicBezTo>
                    <a:pt x="176835" y="1032986"/>
                    <a:pt x="169215" y="1045369"/>
                    <a:pt x="162548" y="1058704"/>
                  </a:cubicBezTo>
                  <a:cubicBezTo>
                    <a:pt x="150165" y="1082516"/>
                    <a:pt x="148260" y="1083469"/>
                    <a:pt x="118733" y="1095851"/>
                  </a:cubicBezTo>
                  <a:lnTo>
                    <a:pt x="87300" y="1108234"/>
                  </a:lnTo>
                  <a:lnTo>
                    <a:pt x="97778" y="1081564"/>
                  </a:lnTo>
                  <a:cubicBezTo>
                    <a:pt x="103493" y="1067276"/>
                    <a:pt x="112065" y="1052036"/>
                    <a:pt x="116828" y="1049179"/>
                  </a:cubicBezTo>
                  <a:cubicBezTo>
                    <a:pt x="120638" y="1045369"/>
                    <a:pt x="128258" y="1034891"/>
                    <a:pt x="133973" y="1024414"/>
                  </a:cubicBezTo>
                  <a:cubicBezTo>
                    <a:pt x="138735" y="1013936"/>
                    <a:pt x="153975" y="995839"/>
                    <a:pt x="166358" y="984409"/>
                  </a:cubicBezTo>
                  <a:cubicBezTo>
                    <a:pt x="178740" y="972979"/>
                    <a:pt x="188265" y="962501"/>
                    <a:pt x="187313" y="960596"/>
                  </a:cubicBezTo>
                  <a:cubicBezTo>
                    <a:pt x="185408" y="955834"/>
                    <a:pt x="179693" y="957739"/>
                    <a:pt x="137783" y="986314"/>
                  </a:cubicBezTo>
                  <a:cubicBezTo>
                    <a:pt x="89205" y="1018699"/>
                    <a:pt x="61583" y="1030129"/>
                    <a:pt x="32055" y="1031081"/>
                  </a:cubicBezTo>
                  <a:cubicBezTo>
                    <a:pt x="18720" y="1031081"/>
                    <a:pt x="8243" y="1030129"/>
                    <a:pt x="7290" y="1028224"/>
                  </a:cubicBezTo>
                  <a:cubicBezTo>
                    <a:pt x="3480" y="1020604"/>
                    <a:pt x="74918" y="975836"/>
                    <a:pt x="111113" y="962501"/>
                  </a:cubicBezTo>
                  <a:cubicBezTo>
                    <a:pt x="145403" y="950119"/>
                    <a:pt x="207315" y="915829"/>
                    <a:pt x="222555" y="901541"/>
                  </a:cubicBezTo>
                  <a:cubicBezTo>
                    <a:pt x="237795" y="887254"/>
                    <a:pt x="234938" y="888206"/>
                    <a:pt x="333998" y="866299"/>
                  </a:cubicBezTo>
                  <a:cubicBezTo>
                    <a:pt x="352095" y="862489"/>
                    <a:pt x="370193" y="855821"/>
                    <a:pt x="374003" y="852964"/>
                  </a:cubicBezTo>
                  <a:cubicBezTo>
                    <a:pt x="384480" y="843439"/>
                    <a:pt x="379718" y="827246"/>
                    <a:pt x="359715" y="802481"/>
                  </a:cubicBezTo>
                  <a:cubicBezTo>
                    <a:pt x="350190" y="791051"/>
                    <a:pt x="337808" y="775811"/>
                    <a:pt x="332093" y="769144"/>
                  </a:cubicBezTo>
                  <a:cubicBezTo>
                    <a:pt x="327330" y="762476"/>
                    <a:pt x="314948" y="751999"/>
                    <a:pt x="307328" y="746284"/>
                  </a:cubicBezTo>
                  <a:cubicBezTo>
                    <a:pt x="275895" y="724376"/>
                    <a:pt x="273038" y="713899"/>
                    <a:pt x="276848" y="658654"/>
                  </a:cubicBezTo>
                  <a:cubicBezTo>
                    <a:pt x="280658" y="610076"/>
                    <a:pt x="279705" y="607219"/>
                    <a:pt x="267323" y="592931"/>
                  </a:cubicBezTo>
                  <a:cubicBezTo>
                    <a:pt x="260655" y="584359"/>
                    <a:pt x="250178" y="575786"/>
                    <a:pt x="244463" y="572929"/>
                  </a:cubicBezTo>
                  <a:cubicBezTo>
                    <a:pt x="233033" y="568166"/>
                    <a:pt x="163500" y="563404"/>
                    <a:pt x="154928" y="567214"/>
                  </a:cubicBezTo>
                  <a:cubicBezTo>
                    <a:pt x="148260" y="570071"/>
                    <a:pt x="140640" y="561499"/>
                    <a:pt x="133973" y="547211"/>
                  </a:cubicBezTo>
                  <a:cubicBezTo>
                    <a:pt x="125400" y="527209"/>
                    <a:pt x="128258" y="522446"/>
                    <a:pt x="167310" y="505301"/>
                  </a:cubicBezTo>
                  <a:cubicBezTo>
                    <a:pt x="194933" y="493871"/>
                    <a:pt x="222555" y="478631"/>
                    <a:pt x="242558" y="466249"/>
                  </a:cubicBezTo>
                  <a:lnTo>
                    <a:pt x="230175" y="465296"/>
                  </a:lnTo>
                  <a:lnTo>
                    <a:pt x="179693" y="466249"/>
                  </a:lnTo>
                  <a:cubicBezTo>
                    <a:pt x="170168" y="466249"/>
                    <a:pt x="160643" y="466249"/>
                    <a:pt x="151118" y="467201"/>
                  </a:cubicBezTo>
                  <a:cubicBezTo>
                    <a:pt x="142545" y="468154"/>
                    <a:pt x="134925" y="467201"/>
                    <a:pt x="127305" y="465296"/>
                  </a:cubicBezTo>
                  <a:cubicBezTo>
                    <a:pt x="122543" y="463391"/>
                    <a:pt x="116828" y="462439"/>
                    <a:pt x="112065" y="460534"/>
                  </a:cubicBezTo>
                  <a:cubicBezTo>
                    <a:pt x="107303" y="458629"/>
                    <a:pt x="105398" y="454819"/>
                    <a:pt x="107303" y="450056"/>
                  </a:cubicBezTo>
                  <a:cubicBezTo>
                    <a:pt x="108255" y="446246"/>
                    <a:pt x="110160" y="443389"/>
                    <a:pt x="114923" y="441484"/>
                  </a:cubicBezTo>
                  <a:cubicBezTo>
                    <a:pt x="119685" y="439579"/>
                    <a:pt x="125400" y="439579"/>
                    <a:pt x="130163" y="440531"/>
                  </a:cubicBezTo>
                  <a:lnTo>
                    <a:pt x="123495" y="431959"/>
                  </a:lnTo>
                  <a:lnTo>
                    <a:pt x="117780" y="422434"/>
                  </a:lnTo>
                  <a:lnTo>
                    <a:pt x="113018" y="412909"/>
                  </a:lnTo>
                  <a:cubicBezTo>
                    <a:pt x="107303" y="399574"/>
                    <a:pt x="102540" y="386239"/>
                    <a:pt x="100635" y="371951"/>
                  </a:cubicBezTo>
                  <a:lnTo>
                    <a:pt x="91110" y="363379"/>
                  </a:lnTo>
                  <a:cubicBezTo>
                    <a:pt x="88253" y="361474"/>
                    <a:pt x="86348" y="358616"/>
                    <a:pt x="85395" y="354806"/>
                  </a:cubicBezTo>
                  <a:cubicBezTo>
                    <a:pt x="84443" y="350996"/>
                    <a:pt x="85395" y="347186"/>
                    <a:pt x="89205" y="345281"/>
                  </a:cubicBezTo>
                  <a:cubicBezTo>
                    <a:pt x="93015" y="343376"/>
                    <a:pt x="96825" y="343376"/>
                    <a:pt x="99683" y="345281"/>
                  </a:cubicBezTo>
                  <a:lnTo>
                    <a:pt x="113970" y="350996"/>
                  </a:lnTo>
                  <a:cubicBezTo>
                    <a:pt x="118733" y="353854"/>
                    <a:pt x="124448" y="354806"/>
                    <a:pt x="129210" y="355759"/>
                  </a:cubicBezTo>
                  <a:cubicBezTo>
                    <a:pt x="133020" y="356711"/>
                    <a:pt x="136830" y="356711"/>
                    <a:pt x="140640" y="356711"/>
                  </a:cubicBezTo>
                  <a:lnTo>
                    <a:pt x="134925" y="350996"/>
                  </a:lnTo>
                  <a:lnTo>
                    <a:pt x="128258" y="341471"/>
                  </a:lnTo>
                  <a:lnTo>
                    <a:pt x="121590" y="324326"/>
                  </a:lnTo>
                  <a:lnTo>
                    <a:pt x="117780" y="317659"/>
                  </a:lnTo>
                  <a:cubicBezTo>
                    <a:pt x="116828" y="313849"/>
                    <a:pt x="117780" y="310039"/>
                    <a:pt x="120638" y="308134"/>
                  </a:cubicBezTo>
                  <a:cubicBezTo>
                    <a:pt x="122543" y="306229"/>
                    <a:pt x="126353" y="306229"/>
                    <a:pt x="129210" y="307181"/>
                  </a:cubicBezTo>
                  <a:cubicBezTo>
                    <a:pt x="133020" y="309086"/>
                    <a:pt x="136830" y="310991"/>
                    <a:pt x="139688" y="313849"/>
                  </a:cubicBezTo>
                  <a:cubicBezTo>
                    <a:pt x="144450" y="317659"/>
                    <a:pt x="148260" y="322421"/>
                    <a:pt x="152070" y="327184"/>
                  </a:cubicBezTo>
                  <a:cubicBezTo>
                    <a:pt x="155880" y="331946"/>
                    <a:pt x="161595" y="335756"/>
                    <a:pt x="166358" y="339566"/>
                  </a:cubicBezTo>
                  <a:cubicBezTo>
                    <a:pt x="175883" y="346234"/>
                    <a:pt x="183503" y="350996"/>
                    <a:pt x="191123" y="356711"/>
                  </a:cubicBezTo>
                  <a:cubicBezTo>
                    <a:pt x="196838" y="360521"/>
                    <a:pt x="205410" y="364331"/>
                    <a:pt x="213983" y="366236"/>
                  </a:cubicBezTo>
                  <a:cubicBezTo>
                    <a:pt x="214935" y="366236"/>
                    <a:pt x="215888" y="366236"/>
                    <a:pt x="216840" y="366236"/>
                  </a:cubicBezTo>
                  <a:cubicBezTo>
                    <a:pt x="220650" y="367189"/>
                    <a:pt x="224460" y="365284"/>
                    <a:pt x="226365" y="361474"/>
                  </a:cubicBezTo>
                  <a:cubicBezTo>
                    <a:pt x="227318" y="360521"/>
                    <a:pt x="227318" y="358616"/>
                    <a:pt x="228270" y="357664"/>
                  </a:cubicBezTo>
                  <a:cubicBezTo>
                    <a:pt x="228270" y="355759"/>
                    <a:pt x="228270" y="354806"/>
                    <a:pt x="227318" y="352901"/>
                  </a:cubicBezTo>
                  <a:cubicBezTo>
                    <a:pt x="225413" y="348139"/>
                    <a:pt x="224460" y="342424"/>
                    <a:pt x="224460" y="336709"/>
                  </a:cubicBezTo>
                  <a:cubicBezTo>
                    <a:pt x="224460" y="330994"/>
                    <a:pt x="226365" y="325279"/>
                    <a:pt x="229223" y="319564"/>
                  </a:cubicBezTo>
                  <a:cubicBezTo>
                    <a:pt x="232080" y="314801"/>
                    <a:pt x="237795" y="313849"/>
                    <a:pt x="241605" y="317659"/>
                  </a:cubicBezTo>
                  <a:cubicBezTo>
                    <a:pt x="243510" y="319564"/>
                    <a:pt x="245415" y="322421"/>
                    <a:pt x="245415" y="325279"/>
                  </a:cubicBezTo>
                  <a:cubicBezTo>
                    <a:pt x="248273" y="341471"/>
                    <a:pt x="251130" y="357664"/>
                    <a:pt x="254940" y="373856"/>
                  </a:cubicBezTo>
                  <a:lnTo>
                    <a:pt x="316853" y="383381"/>
                  </a:lnTo>
                  <a:lnTo>
                    <a:pt x="324473" y="376714"/>
                  </a:lnTo>
                  <a:lnTo>
                    <a:pt x="335903" y="363379"/>
                  </a:lnTo>
                  <a:cubicBezTo>
                    <a:pt x="345428" y="351949"/>
                    <a:pt x="353048" y="340519"/>
                    <a:pt x="359715" y="327184"/>
                  </a:cubicBezTo>
                  <a:cubicBezTo>
                    <a:pt x="364478" y="318611"/>
                    <a:pt x="367335" y="309086"/>
                    <a:pt x="369240" y="299561"/>
                  </a:cubicBezTo>
                  <a:cubicBezTo>
                    <a:pt x="370193" y="298609"/>
                    <a:pt x="370193" y="297656"/>
                    <a:pt x="370193" y="297656"/>
                  </a:cubicBezTo>
                  <a:cubicBezTo>
                    <a:pt x="371145" y="290989"/>
                    <a:pt x="371145" y="284321"/>
                    <a:pt x="370193" y="277654"/>
                  </a:cubicBezTo>
                  <a:cubicBezTo>
                    <a:pt x="369240" y="270986"/>
                    <a:pt x="366383" y="264319"/>
                    <a:pt x="362573" y="259556"/>
                  </a:cubicBezTo>
                  <a:cubicBezTo>
                    <a:pt x="359715" y="254794"/>
                    <a:pt x="354953" y="250984"/>
                    <a:pt x="352095" y="247174"/>
                  </a:cubicBezTo>
                  <a:cubicBezTo>
                    <a:pt x="346380" y="241459"/>
                    <a:pt x="340665" y="235744"/>
                    <a:pt x="333998" y="231934"/>
                  </a:cubicBezTo>
                  <a:cubicBezTo>
                    <a:pt x="327330" y="227171"/>
                    <a:pt x="319710" y="225266"/>
                    <a:pt x="311138" y="223361"/>
                  </a:cubicBezTo>
                  <a:cubicBezTo>
                    <a:pt x="305423" y="221456"/>
                    <a:pt x="297803" y="219551"/>
                    <a:pt x="291135" y="218599"/>
                  </a:cubicBezTo>
                  <a:cubicBezTo>
                    <a:pt x="288278" y="216694"/>
                    <a:pt x="284468" y="216694"/>
                    <a:pt x="281610" y="216694"/>
                  </a:cubicBezTo>
                  <a:cubicBezTo>
                    <a:pt x="276848" y="215741"/>
                    <a:pt x="272085" y="214789"/>
                    <a:pt x="266370" y="214789"/>
                  </a:cubicBezTo>
                  <a:cubicBezTo>
                    <a:pt x="258750" y="214789"/>
                    <a:pt x="250178" y="213836"/>
                    <a:pt x="242558" y="212884"/>
                  </a:cubicBezTo>
                  <a:lnTo>
                    <a:pt x="232080" y="211931"/>
                  </a:lnTo>
                  <a:cubicBezTo>
                    <a:pt x="226365" y="210979"/>
                    <a:pt x="221603" y="209074"/>
                    <a:pt x="216840" y="206216"/>
                  </a:cubicBezTo>
                  <a:cubicBezTo>
                    <a:pt x="213983" y="203359"/>
                    <a:pt x="212078" y="200501"/>
                    <a:pt x="213030" y="196691"/>
                  </a:cubicBezTo>
                  <a:cubicBezTo>
                    <a:pt x="213983" y="191929"/>
                    <a:pt x="216840" y="188119"/>
                    <a:pt x="221603" y="186214"/>
                  </a:cubicBezTo>
                  <a:cubicBezTo>
                    <a:pt x="226365" y="184309"/>
                    <a:pt x="231128" y="183356"/>
                    <a:pt x="235890" y="182404"/>
                  </a:cubicBezTo>
                  <a:cubicBezTo>
                    <a:pt x="241605" y="182404"/>
                    <a:pt x="247320" y="182404"/>
                    <a:pt x="253035" y="182404"/>
                  </a:cubicBezTo>
                  <a:lnTo>
                    <a:pt x="288278" y="159544"/>
                  </a:lnTo>
                  <a:lnTo>
                    <a:pt x="284468" y="151924"/>
                  </a:lnTo>
                  <a:cubicBezTo>
                    <a:pt x="279705" y="143351"/>
                    <a:pt x="275895" y="133826"/>
                    <a:pt x="273990" y="124301"/>
                  </a:cubicBezTo>
                  <a:cubicBezTo>
                    <a:pt x="273038" y="120491"/>
                    <a:pt x="274943" y="116681"/>
                    <a:pt x="277800" y="114776"/>
                  </a:cubicBezTo>
                  <a:cubicBezTo>
                    <a:pt x="279705" y="112871"/>
                    <a:pt x="283515" y="112871"/>
                    <a:pt x="286373" y="112871"/>
                  </a:cubicBezTo>
                  <a:cubicBezTo>
                    <a:pt x="289230" y="113824"/>
                    <a:pt x="292088" y="114776"/>
                    <a:pt x="293993" y="116681"/>
                  </a:cubicBezTo>
                  <a:cubicBezTo>
                    <a:pt x="296850" y="119539"/>
                    <a:pt x="298755" y="123349"/>
                    <a:pt x="300660" y="126206"/>
                  </a:cubicBezTo>
                  <a:cubicBezTo>
                    <a:pt x="302565" y="130969"/>
                    <a:pt x="305423" y="134779"/>
                    <a:pt x="308280" y="138589"/>
                  </a:cubicBezTo>
                  <a:cubicBezTo>
                    <a:pt x="311138" y="142399"/>
                    <a:pt x="313995" y="145256"/>
                    <a:pt x="316853" y="148114"/>
                  </a:cubicBezTo>
                  <a:cubicBezTo>
                    <a:pt x="318758" y="150019"/>
                    <a:pt x="321615" y="151924"/>
                    <a:pt x="323520" y="153829"/>
                  </a:cubicBezTo>
                  <a:lnTo>
                    <a:pt x="327330" y="152876"/>
                  </a:lnTo>
                  <a:lnTo>
                    <a:pt x="333998" y="152876"/>
                  </a:lnTo>
                  <a:lnTo>
                    <a:pt x="353048" y="154781"/>
                  </a:lnTo>
                  <a:lnTo>
                    <a:pt x="371145" y="156686"/>
                  </a:lnTo>
                  <a:lnTo>
                    <a:pt x="394005" y="158591"/>
                  </a:lnTo>
                  <a:cubicBezTo>
                    <a:pt x="401625" y="159544"/>
                    <a:pt x="408293" y="158591"/>
                    <a:pt x="414960" y="156686"/>
                  </a:cubicBezTo>
                  <a:lnTo>
                    <a:pt x="417818" y="152876"/>
                  </a:lnTo>
                  <a:cubicBezTo>
                    <a:pt x="419723" y="150019"/>
                    <a:pt x="419723" y="148114"/>
                    <a:pt x="419723" y="145256"/>
                  </a:cubicBezTo>
                  <a:cubicBezTo>
                    <a:pt x="419723" y="144304"/>
                    <a:pt x="420675" y="144304"/>
                    <a:pt x="420675" y="143351"/>
                  </a:cubicBezTo>
                  <a:cubicBezTo>
                    <a:pt x="420675" y="140494"/>
                    <a:pt x="420675" y="137636"/>
                    <a:pt x="420675" y="135731"/>
                  </a:cubicBezTo>
                  <a:cubicBezTo>
                    <a:pt x="420675" y="132874"/>
                    <a:pt x="420675" y="130016"/>
                    <a:pt x="419723" y="127159"/>
                  </a:cubicBezTo>
                  <a:cubicBezTo>
                    <a:pt x="418770" y="125254"/>
                    <a:pt x="418770" y="122396"/>
                    <a:pt x="417818" y="120491"/>
                  </a:cubicBezTo>
                  <a:cubicBezTo>
                    <a:pt x="416865" y="119539"/>
                    <a:pt x="415913" y="118586"/>
                    <a:pt x="414960" y="117634"/>
                  </a:cubicBezTo>
                  <a:cubicBezTo>
                    <a:pt x="413055" y="116681"/>
                    <a:pt x="412103" y="115729"/>
                    <a:pt x="410198" y="114776"/>
                  </a:cubicBezTo>
                  <a:cubicBezTo>
                    <a:pt x="408293" y="112871"/>
                    <a:pt x="406388" y="110966"/>
                    <a:pt x="404483" y="110014"/>
                  </a:cubicBezTo>
                  <a:cubicBezTo>
                    <a:pt x="402578" y="109061"/>
                    <a:pt x="399720" y="108109"/>
                    <a:pt x="397815" y="106204"/>
                  </a:cubicBezTo>
                  <a:lnTo>
                    <a:pt x="386385" y="100489"/>
                  </a:lnTo>
                  <a:lnTo>
                    <a:pt x="378765" y="96679"/>
                  </a:lnTo>
                  <a:cubicBezTo>
                    <a:pt x="374003" y="94774"/>
                    <a:pt x="370193" y="90964"/>
                    <a:pt x="367335" y="88106"/>
                  </a:cubicBezTo>
                  <a:cubicBezTo>
                    <a:pt x="365430" y="86201"/>
                    <a:pt x="363525" y="84296"/>
                    <a:pt x="362573" y="82391"/>
                  </a:cubicBezTo>
                  <a:cubicBezTo>
                    <a:pt x="359715" y="79534"/>
                    <a:pt x="358763" y="76676"/>
                    <a:pt x="360668" y="73819"/>
                  </a:cubicBezTo>
                  <a:cubicBezTo>
                    <a:pt x="363525" y="68104"/>
                    <a:pt x="369240" y="66199"/>
                    <a:pt x="374955" y="67151"/>
                  </a:cubicBezTo>
                  <a:cubicBezTo>
                    <a:pt x="387338" y="70961"/>
                    <a:pt x="399720" y="75724"/>
                    <a:pt x="411150" y="83344"/>
                  </a:cubicBezTo>
                  <a:cubicBezTo>
                    <a:pt x="412103" y="83344"/>
                    <a:pt x="413055" y="84296"/>
                    <a:pt x="414008" y="84296"/>
                  </a:cubicBezTo>
                  <a:cubicBezTo>
                    <a:pt x="414960" y="84296"/>
                    <a:pt x="414960" y="84296"/>
                    <a:pt x="415913" y="84296"/>
                  </a:cubicBezTo>
                  <a:cubicBezTo>
                    <a:pt x="420675" y="83344"/>
                    <a:pt x="425438" y="80486"/>
                    <a:pt x="427343" y="75724"/>
                  </a:cubicBezTo>
                  <a:cubicBezTo>
                    <a:pt x="428295" y="72866"/>
                    <a:pt x="428295" y="70009"/>
                    <a:pt x="429248" y="67151"/>
                  </a:cubicBezTo>
                  <a:cubicBezTo>
                    <a:pt x="429248" y="67151"/>
                    <a:pt x="429248" y="67151"/>
                    <a:pt x="429248" y="66199"/>
                  </a:cubicBezTo>
                  <a:cubicBezTo>
                    <a:pt x="430200" y="63341"/>
                    <a:pt x="429248" y="60484"/>
                    <a:pt x="428295" y="57626"/>
                  </a:cubicBezTo>
                  <a:cubicBezTo>
                    <a:pt x="427343" y="55721"/>
                    <a:pt x="426390" y="52864"/>
                    <a:pt x="424485" y="50959"/>
                  </a:cubicBezTo>
                  <a:cubicBezTo>
                    <a:pt x="421628" y="48101"/>
                    <a:pt x="418770" y="46196"/>
                    <a:pt x="415913" y="43339"/>
                  </a:cubicBezTo>
                  <a:cubicBezTo>
                    <a:pt x="410198" y="39529"/>
                    <a:pt x="405435" y="34766"/>
                    <a:pt x="401625" y="29051"/>
                  </a:cubicBezTo>
                  <a:cubicBezTo>
                    <a:pt x="399720" y="27146"/>
                    <a:pt x="399720" y="24289"/>
                    <a:pt x="400673" y="22384"/>
                  </a:cubicBezTo>
                  <a:cubicBezTo>
                    <a:pt x="401625" y="20479"/>
                    <a:pt x="402578" y="18574"/>
                    <a:pt x="404483" y="16669"/>
                  </a:cubicBezTo>
                  <a:cubicBezTo>
                    <a:pt x="405435" y="16669"/>
                    <a:pt x="407340" y="16669"/>
                    <a:pt x="408293" y="15716"/>
                  </a:cubicBezTo>
                  <a:lnTo>
                    <a:pt x="408293" y="15716"/>
                  </a:lnTo>
                  <a:close/>
                  <a:moveTo>
                    <a:pt x="324473" y="188119"/>
                  </a:moveTo>
                  <a:cubicBezTo>
                    <a:pt x="323520" y="188119"/>
                    <a:pt x="321615" y="189071"/>
                    <a:pt x="320663" y="190976"/>
                  </a:cubicBezTo>
                  <a:cubicBezTo>
                    <a:pt x="319710" y="191929"/>
                    <a:pt x="320663" y="193834"/>
                    <a:pt x="321615" y="193834"/>
                  </a:cubicBezTo>
                  <a:cubicBezTo>
                    <a:pt x="327330" y="197644"/>
                    <a:pt x="332093" y="200501"/>
                    <a:pt x="337808" y="203359"/>
                  </a:cubicBezTo>
                  <a:cubicBezTo>
                    <a:pt x="343523" y="206216"/>
                    <a:pt x="348285" y="207169"/>
                    <a:pt x="354000" y="209074"/>
                  </a:cubicBezTo>
                  <a:cubicBezTo>
                    <a:pt x="355905" y="209074"/>
                    <a:pt x="357810" y="210026"/>
                    <a:pt x="358763" y="210026"/>
                  </a:cubicBezTo>
                  <a:cubicBezTo>
                    <a:pt x="364478" y="209074"/>
                    <a:pt x="370193" y="208121"/>
                    <a:pt x="375908" y="208121"/>
                  </a:cubicBezTo>
                  <a:cubicBezTo>
                    <a:pt x="376860" y="208121"/>
                    <a:pt x="378765" y="207169"/>
                    <a:pt x="380670" y="207169"/>
                  </a:cubicBezTo>
                  <a:cubicBezTo>
                    <a:pt x="380670" y="207169"/>
                    <a:pt x="380670" y="208121"/>
                    <a:pt x="380670" y="208121"/>
                  </a:cubicBezTo>
                  <a:cubicBezTo>
                    <a:pt x="383528" y="209074"/>
                    <a:pt x="386385" y="210026"/>
                    <a:pt x="389243" y="211931"/>
                  </a:cubicBezTo>
                  <a:cubicBezTo>
                    <a:pt x="390195" y="212884"/>
                    <a:pt x="391148" y="213836"/>
                    <a:pt x="391148" y="214789"/>
                  </a:cubicBezTo>
                  <a:cubicBezTo>
                    <a:pt x="391148" y="215741"/>
                    <a:pt x="390195" y="218599"/>
                    <a:pt x="390195" y="219551"/>
                  </a:cubicBezTo>
                  <a:cubicBezTo>
                    <a:pt x="390195" y="219551"/>
                    <a:pt x="390195" y="220504"/>
                    <a:pt x="390195" y="220504"/>
                  </a:cubicBezTo>
                  <a:cubicBezTo>
                    <a:pt x="389243" y="223361"/>
                    <a:pt x="388290" y="225266"/>
                    <a:pt x="388290" y="229076"/>
                  </a:cubicBezTo>
                  <a:cubicBezTo>
                    <a:pt x="387338" y="230981"/>
                    <a:pt x="388290" y="233839"/>
                    <a:pt x="388290" y="235744"/>
                  </a:cubicBezTo>
                  <a:lnTo>
                    <a:pt x="389243" y="239554"/>
                  </a:lnTo>
                  <a:cubicBezTo>
                    <a:pt x="391148" y="242411"/>
                    <a:pt x="392100" y="246221"/>
                    <a:pt x="394005" y="249079"/>
                  </a:cubicBezTo>
                  <a:cubicBezTo>
                    <a:pt x="397815" y="257651"/>
                    <a:pt x="400673" y="266224"/>
                    <a:pt x="402578" y="275749"/>
                  </a:cubicBezTo>
                  <a:lnTo>
                    <a:pt x="403530" y="281464"/>
                  </a:lnTo>
                  <a:cubicBezTo>
                    <a:pt x="408293" y="278606"/>
                    <a:pt x="414008" y="275749"/>
                    <a:pt x="418770" y="271939"/>
                  </a:cubicBezTo>
                  <a:cubicBezTo>
                    <a:pt x="421628" y="270034"/>
                    <a:pt x="423533" y="267176"/>
                    <a:pt x="427343" y="265271"/>
                  </a:cubicBezTo>
                  <a:cubicBezTo>
                    <a:pt x="429248" y="264319"/>
                    <a:pt x="432105" y="263366"/>
                    <a:pt x="434010" y="263366"/>
                  </a:cubicBezTo>
                  <a:cubicBezTo>
                    <a:pt x="437820" y="264319"/>
                    <a:pt x="441630" y="267176"/>
                    <a:pt x="441630" y="270986"/>
                  </a:cubicBezTo>
                  <a:cubicBezTo>
                    <a:pt x="441630" y="272891"/>
                    <a:pt x="441630" y="274796"/>
                    <a:pt x="441630" y="276701"/>
                  </a:cubicBezTo>
                  <a:cubicBezTo>
                    <a:pt x="441630" y="277654"/>
                    <a:pt x="440678" y="278606"/>
                    <a:pt x="440678" y="279559"/>
                  </a:cubicBezTo>
                  <a:cubicBezTo>
                    <a:pt x="439725" y="282416"/>
                    <a:pt x="437820" y="285274"/>
                    <a:pt x="435915" y="287179"/>
                  </a:cubicBezTo>
                  <a:cubicBezTo>
                    <a:pt x="431153" y="291941"/>
                    <a:pt x="426390" y="296704"/>
                    <a:pt x="421628" y="301466"/>
                  </a:cubicBezTo>
                  <a:cubicBezTo>
                    <a:pt x="416865" y="306229"/>
                    <a:pt x="412103" y="310991"/>
                    <a:pt x="408293" y="316706"/>
                  </a:cubicBezTo>
                  <a:cubicBezTo>
                    <a:pt x="399720" y="326231"/>
                    <a:pt x="392100" y="336709"/>
                    <a:pt x="386385" y="347186"/>
                  </a:cubicBezTo>
                  <a:cubicBezTo>
                    <a:pt x="381623" y="353854"/>
                    <a:pt x="377813" y="361474"/>
                    <a:pt x="373050" y="368141"/>
                  </a:cubicBezTo>
                  <a:lnTo>
                    <a:pt x="367335" y="376714"/>
                  </a:lnTo>
                  <a:lnTo>
                    <a:pt x="368288" y="376714"/>
                  </a:lnTo>
                  <a:cubicBezTo>
                    <a:pt x="390195" y="369094"/>
                    <a:pt x="411150" y="359569"/>
                    <a:pt x="430200" y="348139"/>
                  </a:cubicBezTo>
                  <a:cubicBezTo>
                    <a:pt x="437820" y="343376"/>
                    <a:pt x="444488" y="338614"/>
                    <a:pt x="450203" y="332899"/>
                  </a:cubicBezTo>
                  <a:cubicBezTo>
                    <a:pt x="457823" y="326231"/>
                    <a:pt x="465443" y="317659"/>
                    <a:pt x="470205" y="309086"/>
                  </a:cubicBezTo>
                  <a:cubicBezTo>
                    <a:pt x="474015" y="302419"/>
                    <a:pt x="477825" y="294799"/>
                    <a:pt x="479730" y="288131"/>
                  </a:cubicBezTo>
                  <a:cubicBezTo>
                    <a:pt x="480683" y="285274"/>
                    <a:pt x="480683" y="283369"/>
                    <a:pt x="481635" y="280511"/>
                  </a:cubicBezTo>
                  <a:cubicBezTo>
                    <a:pt x="483540" y="272891"/>
                    <a:pt x="482588" y="264319"/>
                    <a:pt x="480683" y="255746"/>
                  </a:cubicBezTo>
                  <a:cubicBezTo>
                    <a:pt x="477825" y="239554"/>
                    <a:pt x="469253" y="225266"/>
                    <a:pt x="457823" y="214789"/>
                  </a:cubicBezTo>
                  <a:cubicBezTo>
                    <a:pt x="450203" y="207169"/>
                    <a:pt x="440678" y="201454"/>
                    <a:pt x="430200" y="197644"/>
                  </a:cubicBezTo>
                  <a:cubicBezTo>
                    <a:pt x="419723" y="193834"/>
                    <a:pt x="408293" y="190024"/>
                    <a:pt x="397815" y="188119"/>
                  </a:cubicBezTo>
                  <a:cubicBezTo>
                    <a:pt x="394958" y="187166"/>
                    <a:pt x="391148" y="187166"/>
                    <a:pt x="388290" y="186214"/>
                  </a:cubicBezTo>
                  <a:cubicBezTo>
                    <a:pt x="378765" y="184309"/>
                    <a:pt x="369240" y="183356"/>
                    <a:pt x="358763" y="183356"/>
                  </a:cubicBezTo>
                  <a:cubicBezTo>
                    <a:pt x="356858" y="183356"/>
                    <a:pt x="354953" y="183356"/>
                    <a:pt x="354000" y="183356"/>
                  </a:cubicBezTo>
                  <a:cubicBezTo>
                    <a:pt x="352095" y="183356"/>
                    <a:pt x="351143" y="183356"/>
                    <a:pt x="349238" y="183356"/>
                  </a:cubicBezTo>
                  <a:cubicBezTo>
                    <a:pt x="348285" y="183356"/>
                    <a:pt x="346380" y="184309"/>
                    <a:pt x="345428" y="184309"/>
                  </a:cubicBezTo>
                  <a:cubicBezTo>
                    <a:pt x="341618" y="185261"/>
                    <a:pt x="337808" y="185261"/>
                    <a:pt x="333045" y="185261"/>
                  </a:cubicBezTo>
                  <a:cubicBezTo>
                    <a:pt x="329235" y="187166"/>
                    <a:pt x="326378" y="187166"/>
                    <a:pt x="324473" y="188119"/>
                  </a:cubicBezTo>
                  <a:lnTo>
                    <a:pt x="324473" y="188119"/>
                  </a:lnTo>
                  <a:lnTo>
                    <a:pt x="324473" y="188119"/>
                  </a:lnTo>
                  <a:close/>
                  <a:moveTo>
                    <a:pt x="137783" y="375761"/>
                  </a:moveTo>
                  <a:cubicBezTo>
                    <a:pt x="137783" y="385286"/>
                    <a:pt x="139688" y="394811"/>
                    <a:pt x="142545" y="403384"/>
                  </a:cubicBezTo>
                  <a:cubicBezTo>
                    <a:pt x="147308" y="413861"/>
                    <a:pt x="154928" y="423386"/>
                    <a:pt x="164453" y="430054"/>
                  </a:cubicBezTo>
                  <a:cubicBezTo>
                    <a:pt x="167310" y="431959"/>
                    <a:pt x="170168" y="433864"/>
                    <a:pt x="173978" y="434816"/>
                  </a:cubicBezTo>
                  <a:cubicBezTo>
                    <a:pt x="176835" y="435769"/>
                    <a:pt x="178740" y="435769"/>
                    <a:pt x="180645" y="435769"/>
                  </a:cubicBezTo>
                  <a:cubicBezTo>
                    <a:pt x="181598" y="435769"/>
                    <a:pt x="183503" y="436721"/>
                    <a:pt x="184455" y="436721"/>
                  </a:cubicBezTo>
                  <a:cubicBezTo>
                    <a:pt x="185408" y="436721"/>
                    <a:pt x="186360" y="436721"/>
                    <a:pt x="186360" y="436721"/>
                  </a:cubicBezTo>
                  <a:lnTo>
                    <a:pt x="190170" y="435769"/>
                  </a:lnTo>
                  <a:cubicBezTo>
                    <a:pt x="190170" y="431959"/>
                    <a:pt x="188265" y="429101"/>
                    <a:pt x="185408" y="426244"/>
                  </a:cubicBezTo>
                  <a:cubicBezTo>
                    <a:pt x="181598" y="422434"/>
                    <a:pt x="178740" y="417671"/>
                    <a:pt x="176835" y="412909"/>
                  </a:cubicBezTo>
                  <a:cubicBezTo>
                    <a:pt x="176835" y="411956"/>
                    <a:pt x="175883" y="410051"/>
                    <a:pt x="175883" y="409099"/>
                  </a:cubicBezTo>
                  <a:cubicBezTo>
                    <a:pt x="175883" y="407194"/>
                    <a:pt x="177788" y="405289"/>
                    <a:pt x="180645" y="404336"/>
                  </a:cubicBezTo>
                  <a:cubicBezTo>
                    <a:pt x="183503" y="403384"/>
                    <a:pt x="187313" y="402431"/>
                    <a:pt x="191123" y="402431"/>
                  </a:cubicBezTo>
                  <a:cubicBezTo>
                    <a:pt x="192075" y="402431"/>
                    <a:pt x="193028" y="403384"/>
                    <a:pt x="193980" y="403384"/>
                  </a:cubicBezTo>
                  <a:cubicBezTo>
                    <a:pt x="198743" y="404336"/>
                    <a:pt x="202553" y="407194"/>
                    <a:pt x="206363" y="410051"/>
                  </a:cubicBezTo>
                  <a:cubicBezTo>
                    <a:pt x="210173" y="412909"/>
                    <a:pt x="214935" y="415766"/>
                    <a:pt x="218745" y="418624"/>
                  </a:cubicBezTo>
                  <a:cubicBezTo>
                    <a:pt x="222555" y="422434"/>
                    <a:pt x="225413" y="425291"/>
                    <a:pt x="228270" y="429101"/>
                  </a:cubicBezTo>
                  <a:lnTo>
                    <a:pt x="232080" y="432911"/>
                  </a:lnTo>
                  <a:cubicBezTo>
                    <a:pt x="246368" y="436721"/>
                    <a:pt x="261608" y="439579"/>
                    <a:pt x="276848" y="439579"/>
                  </a:cubicBezTo>
                  <a:lnTo>
                    <a:pt x="287325" y="439579"/>
                  </a:lnTo>
                  <a:lnTo>
                    <a:pt x="293993" y="439579"/>
                  </a:lnTo>
                  <a:cubicBezTo>
                    <a:pt x="293993" y="436721"/>
                    <a:pt x="293040" y="432911"/>
                    <a:pt x="291135" y="430054"/>
                  </a:cubicBezTo>
                  <a:cubicBezTo>
                    <a:pt x="289230" y="426244"/>
                    <a:pt x="287325" y="422434"/>
                    <a:pt x="284468" y="420529"/>
                  </a:cubicBezTo>
                  <a:cubicBezTo>
                    <a:pt x="280658" y="416719"/>
                    <a:pt x="274943" y="412909"/>
                    <a:pt x="270180" y="410051"/>
                  </a:cubicBezTo>
                  <a:cubicBezTo>
                    <a:pt x="263513" y="406241"/>
                    <a:pt x="256845" y="403384"/>
                    <a:pt x="250178" y="401479"/>
                  </a:cubicBezTo>
                  <a:cubicBezTo>
                    <a:pt x="236843" y="396716"/>
                    <a:pt x="224460" y="392906"/>
                    <a:pt x="210173" y="390049"/>
                  </a:cubicBezTo>
                  <a:lnTo>
                    <a:pt x="202553" y="388144"/>
                  </a:lnTo>
                  <a:lnTo>
                    <a:pt x="196838" y="387191"/>
                  </a:lnTo>
                  <a:lnTo>
                    <a:pt x="184455" y="385286"/>
                  </a:lnTo>
                  <a:lnTo>
                    <a:pt x="154928" y="378619"/>
                  </a:lnTo>
                  <a:lnTo>
                    <a:pt x="137783" y="375761"/>
                  </a:lnTo>
                  <a:lnTo>
                    <a:pt x="137783" y="375761"/>
                  </a:lnTo>
                  <a:lnTo>
                    <a:pt x="137783" y="37576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256"/>
              <a:endParaRPr lang="en-US" sz="1400">
                <a:solidFill>
                  <a:prstClr val="black"/>
                </a:solidFill>
              </a:endParaRPr>
            </a:p>
          </p:txBody>
        </p:sp>
        <p:sp>
          <p:nvSpPr>
            <p:cNvPr id="85" name="Freeform: Shape 84"/>
            <p:cNvSpPr/>
            <p:nvPr/>
          </p:nvSpPr>
          <p:spPr>
            <a:xfrm>
              <a:off x="1178536" y="3854814"/>
              <a:ext cx="5181600" cy="838200"/>
            </a:xfrm>
            <a:custGeom>
              <a:avLst/>
              <a:gdLst>
                <a:gd name="connsiteX0" fmla="*/ 4796314 w 5181600"/>
                <a:gd name="connsiteY0" fmla="*/ 7144 h 838200"/>
                <a:gd name="connsiteX1" fmla="*/ 4763929 w 5181600"/>
                <a:gd name="connsiteY1" fmla="*/ 12859 h 838200"/>
                <a:gd name="connsiteX2" fmla="*/ 4720114 w 5181600"/>
                <a:gd name="connsiteY2" fmla="*/ 53816 h 838200"/>
                <a:gd name="connsiteX3" fmla="*/ 4702969 w 5181600"/>
                <a:gd name="connsiteY3" fmla="*/ 79534 h 838200"/>
                <a:gd name="connsiteX4" fmla="*/ 4691539 w 5181600"/>
                <a:gd name="connsiteY4" fmla="*/ 105251 h 838200"/>
                <a:gd name="connsiteX5" fmla="*/ 4607719 w 5181600"/>
                <a:gd name="connsiteY5" fmla="*/ 190976 h 838200"/>
                <a:gd name="connsiteX6" fmla="*/ 4581049 w 5181600"/>
                <a:gd name="connsiteY6" fmla="*/ 210979 h 838200"/>
                <a:gd name="connsiteX7" fmla="*/ 4555331 w 5181600"/>
                <a:gd name="connsiteY7" fmla="*/ 221456 h 838200"/>
                <a:gd name="connsiteX8" fmla="*/ 4547711 w 5181600"/>
                <a:gd name="connsiteY8" fmla="*/ 203359 h 838200"/>
                <a:gd name="connsiteX9" fmla="*/ 4304824 w 5181600"/>
                <a:gd name="connsiteY9" fmla="*/ 173831 h 838200"/>
                <a:gd name="connsiteX10" fmla="*/ 4224814 w 5181600"/>
                <a:gd name="connsiteY10" fmla="*/ 168116 h 838200"/>
                <a:gd name="connsiteX11" fmla="*/ 4224814 w 5181600"/>
                <a:gd name="connsiteY11" fmla="*/ 168116 h 838200"/>
                <a:gd name="connsiteX12" fmla="*/ 1992154 w 5181600"/>
                <a:gd name="connsiteY12" fmla="*/ 29051 h 838200"/>
                <a:gd name="connsiteX13" fmla="*/ 1176814 w 5181600"/>
                <a:gd name="connsiteY13" fmla="*/ 10954 h 838200"/>
                <a:gd name="connsiteX14" fmla="*/ 551974 w 5181600"/>
                <a:gd name="connsiteY14" fmla="*/ 12859 h 838200"/>
                <a:gd name="connsiteX15" fmla="*/ 10001 w 5181600"/>
                <a:gd name="connsiteY15" fmla="*/ 29051 h 838200"/>
                <a:gd name="connsiteX16" fmla="*/ 7144 w 5181600"/>
                <a:gd name="connsiteY16" fmla="*/ 30004 h 838200"/>
                <a:gd name="connsiteX17" fmla="*/ 551974 w 5181600"/>
                <a:gd name="connsiteY17" fmla="*/ 31909 h 838200"/>
                <a:gd name="connsiteX18" fmla="*/ 1990249 w 5181600"/>
                <a:gd name="connsiteY18" fmla="*/ 48101 h 838200"/>
                <a:gd name="connsiteX19" fmla="*/ 4221957 w 5181600"/>
                <a:gd name="connsiteY19" fmla="*/ 187166 h 838200"/>
                <a:gd name="connsiteX20" fmla="*/ 4341019 w 5181600"/>
                <a:gd name="connsiteY20" fmla="*/ 200501 h 838200"/>
                <a:gd name="connsiteX21" fmla="*/ 4501992 w 5181600"/>
                <a:gd name="connsiteY21" fmla="*/ 232886 h 838200"/>
                <a:gd name="connsiteX22" fmla="*/ 4532472 w 5181600"/>
                <a:gd name="connsiteY22" fmla="*/ 313849 h 838200"/>
                <a:gd name="connsiteX23" fmla="*/ 4446747 w 5181600"/>
                <a:gd name="connsiteY23" fmla="*/ 314801 h 838200"/>
                <a:gd name="connsiteX24" fmla="*/ 4407694 w 5181600"/>
                <a:gd name="connsiteY24" fmla="*/ 273844 h 838200"/>
                <a:gd name="connsiteX25" fmla="*/ 4343876 w 5181600"/>
                <a:gd name="connsiteY25" fmla="*/ 319564 h 838200"/>
                <a:gd name="connsiteX26" fmla="*/ 4378167 w 5181600"/>
                <a:gd name="connsiteY26" fmla="*/ 313849 h 838200"/>
                <a:gd name="connsiteX27" fmla="*/ 4396264 w 5181600"/>
                <a:gd name="connsiteY27" fmla="*/ 340519 h 838200"/>
                <a:gd name="connsiteX28" fmla="*/ 4280059 w 5181600"/>
                <a:gd name="connsiteY28" fmla="*/ 379571 h 838200"/>
                <a:gd name="connsiteX29" fmla="*/ 4215289 w 5181600"/>
                <a:gd name="connsiteY29" fmla="*/ 353854 h 838200"/>
                <a:gd name="connsiteX30" fmla="*/ 4090511 w 5181600"/>
                <a:gd name="connsiteY30" fmla="*/ 444341 h 838200"/>
                <a:gd name="connsiteX31" fmla="*/ 4085749 w 5181600"/>
                <a:gd name="connsiteY31" fmla="*/ 554831 h 838200"/>
                <a:gd name="connsiteX32" fmla="*/ 4132422 w 5181600"/>
                <a:gd name="connsiteY32" fmla="*/ 623411 h 838200"/>
                <a:gd name="connsiteX33" fmla="*/ 4177189 w 5181600"/>
                <a:gd name="connsiteY33" fmla="*/ 654844 h 838200"/>
                <a:gd name="connsiteX34" fmla="*/ 4584859 w 5181600"/>
                <a:gd name="connsiteY34" fmla="*/ 792004 h 838200"/>
                <a:gd name="connsiteX35" fmla="*/ 5042059 w 5181600"/>
                <a:gd name="connsiteY35" fmla="*/ 822484 h 838200"/>
                <a:gd name="connsiteX36" fmla="*/ 5097304 w 5181600"/>
                <a:gd name="connsiteY36" fmla="*/ 755809 h 838200"/>
                <a:gd name="connsiteX37" fmla="*/ 5025867 w 5181600"/>
                <a:gd name="connsiteY37" fmla="*/ 667226 h 838200"/>
                <a:gd name="connsiteX38" fmla="*/ 4964906 w 5181600"/>
                <a:gd name="connsiteY38" fmla="*/ 697706 h 838200"/>
                <a:gd name="connsiteX39" fmla="*/ 4973479 w 5181600"/>
                <a:gd name="connsiteY39" fmla="*/ 751046 h 838200"/>
                <a:gd name="connsiteX40" fmla="*/ 4980147 w 5181600"/>
                <a:gd name="connsiteY40" fmla="*/ 723424 h 838200"/>
                <a:gd name="connsiteX41" fmla="*/ 5059204 w 5181600"/>
                <a:gd name="connsiteY41" fmla="*/ 694849 h 838200"/>
                <a:gd name="connsiteX42" fmla="*/ 5052536 w 5181600"/>
                <a:gd name="connsiteY42" fmla="*/ 789146 h 838200"/>
                <a:gd name="connsiteX43" fmla="*/ 4911567 w 5181600"/>
                <a:gd name="connsiteY43" fmla="*/ 780574 h 838200"/>
                <a:gd name="connsiteX44" fmla="*/ 4877277 w 5181600"/>
                <a:gd name="connsiteY44" fmla="*/ 726281 h 838200"/>
                <a:gd name="connsiteX45" fmla="*/ 4878229 w 5181600"/>
                <a:gd name="connsiteY45" fmla="*/ 670084 h 838200"/>
                <a:gd name="connsiteX46" fmla="*/ 4998244 w 5181600"/>
                <a:gd name="connsiteY46" fmla="*/ 532924 h 838200"/>
                <a:gd name="connsiteX47" fmla="*/ 5097304 w 5181600"/>
                <a:gd name="connsiteY47" fmla="*/ 406241 h 838200"/>
                <a:gd name="connsiteX48" fmla="*/ 5135404 w 5181600"/>
                <a:gd name="connsiteY48" fmla="*/ 387191 h 838200"/>
                <a:gd name="connsiteX49" fmla="*/ 5103019 w 5181600"/>
                <a:gd name="connsiteY49" fmla="*/ 362426 h 838200"/>
                <a:gd name="connsiteX50" fmla="*/ 5105877 w 5181600"/>
                <a:gd name="connsiteY50" fmla="*/ 346234 h 838200"/>
                <a:gd name="connsiteX51" fmla="*/ 5147786 w 5181600"/>
                <a:gd name="connsiteY51" fmla="*/ 342424 h 838200"/>
                <a:gd name="connsiteX52" fmla="*/ 5172552 w 5181600"/>
                <a:gd name="connsiteY52" fmla="*/ 329089 h 838200"/>
                <a:gd name="connsiteX53" fmla="*/ 5161122 w 5181600"/>
                <a:gd name="connsiteY53" fmla="*/ 298609 h 838200"/>
                <a:gd name="connsiteX54" fmla="*/ 5115402 w 5181600"/>
                <a:gd name="connsiteY54" fmla="*/ 268129 h 838200"/>
                <a:gd name="connsiteX55" fmla="*/ 4924902 w 5181600"/>
                <a:gd name="connsiteY55" fmla="*/ 192881 h 838200"/>
                <a:gd name="connsiteX56" fmla="*/ 4844892 w 5181600"/>
                <a:gd name="connsiteY56" fmla="*/ 154781 h 838200"/>
                <a:gd name="connsiteX57" fmla="*/ 4909661 w 5181600"/>
                <a:gd name="connsiteY57" fmla="*/ 94774 h 838200"/>
                <a:gd name="connsiteX58" fmla="*/ 4936331 w 5181600"/>
                <a:gd name="connsiteY58" fmla="*/ 87154 h 838200"/>
                <a:gd name="connsiteX59" fmla="*/ 4906804 w 5181600"/>
                <a:gd name="connsiteY59" fmla="*/ 66199 h 838200"/>
                <a:gd name="connsiteX60" fmla="*/ 4852511 w 5181600"/>
                <a:gd name="connsiteY60" fmla="*/ 27146 h 838200"/>
                <a:gd name="connsiteX61" fmla="*/ 4796314 w 5181600"/>
                <a:gd name="connsiteY61" fmla="*/ 7144 h 838200"/>
                <a:gd name="connsiteX62" fmla="*/ 4796314 w 5181600"/>
                <a:gd name="connsiteY62" fmla="*/ 7144 h 838200"/>
                <a:gd name="connsiteX63" fmla="*/ 4214336 w 5181600"/>
                <a:gd name="connsiteY63" fmla="*/ 383381 h 838200"/>
                <a:gd name="connsiteX64" fmla="*/ 4221957 w 5181600"/>
                <a:gd name="connsiteY64" fmla="*/ 383381 h 838200"/>
                <a:gd name="connsiteX65" fmla="*/ 4281011 w 5181600"/>
                <a:gd name="connsiteY65" fmla="*/ 417671 h 838200"/>
                <a:gd name="connsiteX66" fmla="*/ 4298157 w 5181600"/>
                <a:gd name="connsiteY66" fmla="*/ 485299 h 838200"/>
                <a:gd name="connsiteX67" fmla="*/ 4295299 w 5181600"/>
                <a:gd name="connsiteY67" fmla="*/ 492919 h 838200"/>
                <a:gd name="connsiteX68" fmla="*/ 4295299 w 5181600"/>
                <a:gd name="connsiteY68" fmla="*/ 493871 h 838200"/>
                <a:gd name="connsiteX69" fmla="*/ 4210526 w 5181600"/>
                <a:gd name="connsiteY69" fmla="*/ 524351 h 838200"/>
                <a:gd name="connsiteX70" fmla="*/ 4185761 w 5181600"/>
                <a:gd name="connsiteY70" fmla="*/ 495776 h 838200"/>
                <a:gd name="connsiteX71" fmla="*/ 4187666 w 5181600"/>
                <a:gd name="connsiteY71" fmla="*/ 459581 h 838200"/>
                <a:gd name="connsiteX72" fmla="*/ 4205764 w 5181600"/>
                <a:gd name="connsiteY72" fmla="*/ 445294 h 838200"/>
                <a:gd name="connsiteX73" fmla="*/ 4223861 w 5181600"/>
                <a:gd name="connsiteY73" fmla="*/ 449104 h 838200"/>
                <a:gd name="connsiteX74" fmla="*/ 4236244 w 5181600"/>
                <a:gd name="connsiteY74" fmla="*/ 449104 h 838200"/>
                <a:gd name="connsiteX75" fmla="*/ 4236244 w 5181600"/>
                <a:gd name="connsiteY75" fmla="*/ 435769 h 838200"/>
                <a:gd name="connsiteX76" fmla="*/ 4219099 w 5181600"/>
                <a:gd name="connsiteY76" fmla="*/ 426244 h 838200"/>
                <a:gd name="connsiteX77" fmla="*/ 4201001 w 5181600"/>
                <a:gd name="connsiteY77" fmla="*/ 427196 h 838200"/>
                <a:gd name="connsiteX78" fmla="*/ 4173379 w 5181600"/>
                <a:gd name="connsiteY78" fmla="*/ 449104 h 838200"/>
                <a:gd name="connsiteX79" fmla="*/ 4169569 w 5181600"/>
                <a:gd name="connsiteY79" fmla="*/ 501491 h 838200"/>
                <a:gd name="connsiteX80" fmla="*/ 4202907 w 5181600"/>
                <a:gd name="connsiteY80" fmla="*/ 540544 h 838200"/>
                <a:gd name="connsiteX81" fmla="*/ 4300061 w 5181600"/>
                <a:gd name="connsiteY81" fmla="*/ 518636 h 838200"/>
                <a:gd name="connsiteX82" fmla="*/ 4309586 w 5181600"/>
                <a:gd name="connsiteY82" fmla="*/ 520541 h 838200"/>
                <a:gd name="connsiteX83" fmla="*/ 4305776 w 5181600"/>
                <a:gd name="connsiteY83" fmla="*/ 570071 h 838200"/>
                <a:gd name="connsiteX84" fmla="*/ 4258151 w 5181600"/>
                <a:gd name="connsiteY84" fmla="*/ 617696 h 838200"/>
                <a:gd name="connsiteX85" fmla="*/ 4136231 w 5181600"/>
                <a:gd name="connsiteY85" fmla="*/ 582454 h 838200"/>
                <a:gd name="connsiteX86" fmla="*/ 4149566 w 5181600"/>
                <a:gd name="connsiteY86" fmla="*/ 405289 h 838200"/>
                <a:gd name="connsiteX87" fmla="*/ 4214336 w 5181600"/>
                <a:gd name="connsiteY87" fmla="*/ 383381 h 838200"/>
                <a:gd name="connsiteX88" fmla="*/ 4214336 w 5181600"/>
                <a:gd name="connsiteY88" fmla="*/ 383381 h 838200"/>
                <a:gd name="connsiteX89" fmla="*/ 4214336 w 5181600"/>
                <a:gd name="connsiteY89" fmla="*/ 383381 h 838200"/>
                <a:gd name="connsiteX90" fmla="*/ 4336257 w 5181600"/>
                <a:gd name="connsiteY90" fmla="*/ 583406 h 838200"/>
                <a:gd name="connsiteX91" fmla="*/ 4350544 w 5181600"/>
                <a:gd name="connsiteY91" fmla="*/ 584359 h 838200"/>
                <a:gd name="connsiteX92" fmla="*/ 4425792 w 5181600"/>
                <a:gd name="connsiteY92" fmla="*/ 664369 h 838200"/>
                <a:gd name="connsiteX93" fmla="*/ 4367689 w 5181600"/>
                <a:gd name="connsiteY93" fmla="*/ 711994 h 838200"/>
                <a:gd name="connsiteX94" fmla="*/ 4349592 w 5181600"/>
                <a:gd name="connsiteY94" fmla="*/ 646271 h 838200"/>
                <a:gd name="connsiteX95" fmla="*/ 4372451 w 5181600"/>
                <a:gd name="connsiteY95" fmla="*/ 678656 h 838200"/>
                <a:gd name="connsiteX96" fmla="*/ 4381976 w 5181600"/>
                <a:gd name="connsiteY96" fmla="*/ 704374 h 838200"/>
                <a:gd name="connsiteX97" fmla="*/ 4369594 w 5181600"/>
                <a:gd name="connsiteY97" fmla="*/ 636746 h 838200"/>
                <a:gd name="connsiteX98" fmla="*/ 4303872 w 5181600"/>
                <a:gd name="connsiteY98" fmla="*/ 672941 h 838200"/>
                <a:gd name="connsiteX99" fmla="*/ 4286726 w 5181600"/>
                <a:gd name="connsiteY99" fmla="*/ 688181 h 838200"/>
                <a:gd name="connsiteX100" fmla="*/ 4285774 w 5181600"/>
                <a:gd name="connsiteY100" fmla="*/ 626269 h 838200"/>
                <a:gd name="connsiteX101" fmla="*/ 4336257 w 5181600"/>
                <a:gd name="connsiteY101" fmla="*/ 583406 h 838200"/>
                <a:gd name="connsiteX102" fmla="*/ 4444842 w 5181600"/>
                <a:gd name="connsiteY102" fmla="*/ 607219 h 838200"/>
                <a:gd name="connsiteX103" fmla="*/ 4511517 w 5181600"/>
                <a:gd name="connsiteY103" fmla="*/ 621506 h 838200"/>
                <a:gd name="connsiteX104" fmla="*/ 4548664 w 5181600"/>
                <a:gd name="connsiteY104" fmla="*/ 659606 h 838200"/>
                <a:gd name="connsiteX105" fmla="*/ 4558189 w 5181600"/>
                <a:gd name="connsiteY105" fmla="*/ 702469 h 838200"/>
                <a:gd name="connsiteX106" fmla="*/ 4628674 w 5181600"/>
                <a:gd name="connsiteY106" fmla="*/ 679609 h 838200"/>
                <a:gd name="connsiteX107" fmla="*/ 4683919 w 5181600"/>
                <a:gd name="connsiteY107" fmla="*/ 660559 h 838200"/>
                <a:gd name="connsiteX108" fmla="*/ 4689634 w 5181600"/>
                <a:gd name="connsiteY108" fmla="*/ 661511 h 838200"/>
                <a:gd name="connsiteX109" fmla="*/ 4699159 w 5181600"/>
                <a:gd name="connsiteY109" fmla="*/ 663416 h 838200"/>
                <a:gd name="connsiteX110" fmla="*/ 4803934 w 5181600"/>
                <a:gd name="connsiteY110" fmla="*/ 714851 h 838200"/>
                <a:gd name="connsiteX111" fmla="*/ 4850606 w 5181600"/>
                <a:gd name="connsiteY111" fmla="*/ 748189 h 838200"/>
                <a:gd name="connsiteX112" fmla="*/ 4879181 w 5181600"/>
                <a:gd name="connsiteY112" fmla="*/ 761524 h 838200"/>
                <a:gd name="connsiteX113" fmla="*/ 4867752 w 5181600"/>
                <a:gd name="connsiteY113" fmla="*/ 788194 h 838200"/>
                <a:gd name="connsiteX114" fmla="*/ 4844892 w 5181600"/>
                <a:gd name="connsiteY114" fmla="*/ 784384 h 838200"/>
                <a:gd name="connsiteX115" fmla="*/ 4660106 w 5181600"/>
                <a:gd name="connsiteY115" fmla="*/ 776764 h 838200"/>
                <a:gd name="connsiteX116" fmla="*/ 4606767 w 5181600"/>
                <a:gd name="connsiteY116" fmla="*/ 768191 h 838200"/>
                <a:gd name="connsiteX117" fmla="*/ 4510564 w 5181600"/>
                <a:gd name="connsiteY117" fmla="*/ 675799 h 838200"/>
                <a:gd name="connsiteX118" fmla="*/ 4497229 w 5181600"/>
                <a:gd name="connsiteY118" fmla="*/ 648176 h 838200"/>
                <a:gd name="connsiteX119" fmla="*/ 4494372 w 5181600"/>
                <a:gd name="connsiteY119" fmla="*/ 677704 h 838200"/>
                <a:gd name="connsiteX120" fmla="*/ 4491514 w 5181600"/>
                <a:gd name="connsiteY120" fmla="*/ 729139 h 838200"/>
                <a:gd name="connsiteX121" fmla="*/ 4450557 w 5181600"/>
                <a:gd name="connsiteY121" fmla="*/ 666274 h 838200"/>
                <a:gd name="connsiteX122" fmla="*/ 4444842 w 5181600"/>
                <a:gd name="connsiteY122" fmla="*/ 607219 h 838200"/>
                <a:gd name="connsiteX123" fmla="*/ 4444842 w 5181600"/>
                <a:gd name="connsiteY123" fmla="*/ 607219 h 838200"/>
                <a:gd name="connsiteX124" fmla="*/ 4661059 w 5181600"/>
                <a:gd name="connsiteY124" fmla="*/ 774859 h 838200"/>
                <a:gd name="connsiteX125" fmla="*/ 4671536 w 5181600"/>
                <a:gd name="connsiteY125" fmla="*/ 775811 h 838200"/>
                <a:gd name="connsiteX126" fmla="*/ 4694397 w 5181600"/>
                <a:gd name="connsiteY126" fmla="*/ 660559 h 838200"/>
                <a:gd name="connsiteX127" fmla="*/ 4683919 w 5181600"/>
                <a:gd name="connsiteY127" fmla="*/ 659606 h 838200"/>
                <a:gd name="connsiteX128" fmla="*/ 4681061 w 5181600"/>
                <a:gd name="connsiteY128" fmla="*/ 677704 h 838200"/>
                <a:gd name="connsiteX129" fmla="*/ 4670584 w 5181600"/>
                <a:gd name="connsiteY129" fmla="*/ 727234 h 838200"/>
                <a:gd name="connsiteX130" fmla="*/ 4661059 w 5181600"/>
                <a:gd name="connsiteY130" fmla="*/ 774859 h 838200"/>
                <a:gd name="connsiteX131" fmla="*/ 4661059 w 5181600"/>
                <a:gd name="connsiteY131" fmla="*/ 774859 h 838200"/>
                <a:gd name="connsiteX132" fmla="*/ 4585811 w 5181600"/>
                <a:gd name="connsiteY132" fmla="*/ 650081 h 838200"/>
                <a:gd name="connsiteX133" fmla="*/ 4608672 w 5181600"/>
                <a:gd name="connsiteY133" fmla="*/ 661511 h 838200"/>
                <a:gd name="connsiteX134" fmla="*/ 4607719 w 5181600"/>
                <a:gd name="connsiteY134" fmla="*/ 693896 h 838200"/>
                <a:gd name="connsiteX135" fmla="*/ 4573429 w 5181600"/>
                <a:gd name="connsiteY135" fmla="*/ 685324 h 838200"/>
                <a:gd name="connsiteX136" fmla="*/ 4585811 w 5181600"/>
                <a:gd name="connsiteY136" fmla="*/ 650081 h 838200"/>
                <a:gd name="connsiteX137" fmla="*/ 4822031 w 5181600"/>
                <a:gd name="connsiteY137" fmla="*/ 679609 h 838200"/>
                <a:gd name="connsiteX138" fmla="*/ 4844892 w 5181600"/>
                <a:gd name="connsiteY138" fmla="*/ 704374 h 838200"/>
                <a:gd name="connsiteX139" fmla="*/ 4822031 w 5181600"/>
                <a:gd name="connsiteY139" fmla="*/ 709136 h 838200"/>
                <a:gd name="connsiteX140" fmla="*/ 4822031 w 5181600"/>
                <a:gd name="connsiteY140" fmla="*/ 679609 h 838200"/>
                <a:gd name="connsiteX141" fmla="*/ 5031581 w 5181600"/>
                <a:gd name="connsiteY141" fmla="*/ 711994 h 838200"/>
                <a:gd name="connsiteX142" fmla="*/ 5014436 w 5181600"/>
                <a:gd name="connsiteY142" fmla="*/ 731996 h 838200"/>
                <a:gd name="connsiteX143" fmla="*/ 5018247 w 5181600"/>
                <a:gd name="connsiteY143" fmla="*/ 753904 h 838200"/>
                <a:gd name="connsiteX144" fmla="*/ 5035392 w 5181600"/>
                <a:gd name="connsiteY144" fmla="*/ 732949 h 838200"/>
                <a:gd name="connsiteX145" fmla="*/ 5031581 w 5181600"/>
                <a:gd name="connsiteY145" fmla="*/ 711994 h 838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5181600" h="838200">
                  <a:moveTo>
                    <a:pt x="4796314" y="7144"/>
                  </a:moveTo>
                  <a:cubicBezTo>
                    <a:pt x="4786789" y="7144"/>
                    <a:pt x="4776311" y="9049"/>
                    <a:pt x="4763929" y="12859"/>
                  </a:cubicBezTo>
                  <a:cubicBezTo>
                    <a:pt x="4741069" y="20479"/>
                    <a:pt x="4722019" y="38576"/>
                    <a:pt x="4720114" y="53816"/>
                  </a:cubicBezTo>
                  <a:cubicBezTo>
                    <a:pt x="4719161" y="69056"/>
                    <a:pt x="4710589" y="80486"/>
                    <a:pt x="4702969" y="79534"/>
                  </a:cubicBezTo>
                  <a:cubicBezTo>
                    <a:pt x="4695349" y="78581"/>
                    <a:pt x="4689634" y="90964"/>
                    <a:pt x="4691539" y="105251"/>
                  </a:cubicBezTo>
                  <a:cubicBezTo>
                    <a:pt x="4695349" y="137636"/>
                    <a:pt x="4641056" y="192881"/>
                    <a:pt x="4607719" y="190976"/>
                  </a:cubicBezTo>
                  <a:cubicBezTo>
                    <a:pt x="4594384" y="190024"/>
                    <a:pt x="4582002" y="198596"/>
                    <a:pt x="4581049" y="210979"/>
                  </a:cubicBezTo>
                  <a:cubicBezTo>
                    <a:pt x="4580097" y="224314"/>
                    <a:pt x="4570572" y="228124"/>
                    <a:pt x="4555331" y="221456"/>
                  </a:cubicBezTo>
                  <a:cubicBezTo>
                    <a:pt x="4541997" y="215741"/>
                    <a:pt x="4539139" y="207169"/>
                    <a:pt x="4547711" y="203359"/>
                  </a:cubicBezTo>
                  <a:cubicBezTo>
                    <a:pt x="4556284" y="199549"/>
                    <a:pt x="4447699" y="185261"/>
                    <a:pt x="4304824" y="173831"/>
                  </a:cubicBezTo>
                  <a:cubicBezTo>
                    <a:pt x="4273392" y="170974"/>
                    <a:pt x="4248626" y="169069"/>
                    <a:pt x="4224814" y="168116"/>
                  </a:cubicBezTo>
                  <a:lnTo>
                    <a:pt x="4224814" y="168116"/>
                  </a:lnTo>
                  <a:cubicBezTo>
                    <a:pt x="4224814" y="168116"/>
                    <a:pt x="3189447" y="70961"/>
                    <a:pt x="1992154" y="29051"/>
                  </a:cubicBezTo>
                  <a:cubicBezTo>
                    <a:pt x="1693069" y="18574"/>
                    <a:pt x="1418749" y="12859"/>
                    <a:pt x="1176814" y="10954"/>
                  </a:cubicBezTo>
                  <a:cubicBezTo>
                    <a:pt x="934879" y="9049"/>
                    <a:pt x="725329" y="10954"/>
                    <a:pt x="551974" y="12859"/>
                  </a:cubicBezTo>
                  <a:cubicBezTo>
                    <a:pt x="206216" y="17621"/>
                    <a:pt x="10001" y="29051"/>
                    <a:pt x="10001" y="29051"/>
                  </a:cubicBezTo>
                  <a:lnTo>
                    <a:pt x="7144" y="30004"/>
                  </a:lnTo>
                  <a:cubicBezTo>
                    <a:pt x="7144" y="30004"/>
                    <a:pt x="207169" y="36671"/>
                    <a:pt x="551974" y="31909"/>
                  </a:cubicBezTo>
                  <a:cubicBezTo>
                    <a:pt x="897731" y="27146"/>
                    <a:pt x="1392079" y="27146"/>
                    <a:pt x="1990249" y="48101"/>
                  </a:cubicBezTo>
                  <a:cubicBezTo>
                    <a:pt x="3187541" y="90011"/>
                    <a:pt x="4221957" y="187166"/>
                    <a:pt x="4221957" y="187166"/>
                  </a:cubicBezTo>
                  <a:cubicBezTo>
                    <a:pt x="4261961" y="192881"/>
                    <a:pt x="4304824" y="197644"/>
                    <a:pt x="4341019" y="200501"/>
                  </a:cubicBezTo>
                  <a:cubicBezTo>
                    <a:pt x="4410551" y="207169"/>
                    <a:pt x="4482942" y="221456"/>
                    <a:pt x="4501992" y="232886"/>
                  </a:cubicBezTo>
                  <a:cubicBezTo>
                    <a:pt x="4577239" y="278606"/>
                    <a:pt x="4578192" y="280511"/>
                    <a:pt x="4532472" y="313849"/>
                  </a:cubicBezTo>
                  <a:cubicBezTo>
                    <a:pt x="4480084" y="352901"/>
                    <a:pt x="4464844" y="352901"/>
                    <a:pt x="4446747" y="314801"/>
                  </a:cubicBezTo>
                  <a:cubicBezTo>
                    <a:pt x="4439126" y="298609"/>
                    <a:pt x="4421982" y="280511"/>
                    <a:pt x="4407694" y="273844"/>
                  </a:cubicBezTo>
                  <a:cubicBezTo>
                    <a:pt x="4376261" y="259556"/>
                    <a:pt x="4329589" y="292894"/>
                    <a:pt x="4343876" y="319564"/>
                  </a:cubicBezTo>
                  <a:cubicBezTo>
                    <a:pt x="4351497" y="333851"/>
                    <a:pt x="4360069" y="331946"/>
                    <a:pt x="4378167" y="313849"/>
                  </a:cubicBezTo>
                  <a:cubicBezTo>
                    <a:pt x="4409599" y="279559"/>
                    <a:pt x="4423886" y="299561"/>
                    <a:pt x="4396264" y="340519"/>
                  </a:cubicBezTo>
                  <a:cubicBezTo>
                    <a:pt x="4358164" y="395764"/>
                    <a:pt x="4326732" y="407194"/>
                    <a:pt x="4280059" y="379571"/>
                  </a:cubicBezTo>
                  <a:cubicBezTo>
                    <a:pt x="4258151" y="366236"/>
                    <a:pt x="4228624" y="354806"/>
                    <a:pt x="4215289" y="353854"/>
                  </a:cubicBezTo>
                  <a:cubicBezTo>
                    <a:pt x="4169569" y="350044"/>
                    <a:pt x="4115276" y="390049"/>
                    <a:pt x="4090511" y="444341"/>
                  </a:cubicBezTo>
                  <a:cubicBezTo>
                    <a:pt x="4070509" y="490061"/>
                    <a:pt x="4069556" y="507206"/>
                    <a:pt x="4085749" y="554831"/>
                  </a:cubicBezTo>
                  <a:cubicBezTo>
                    <a:pt x="4096226" y="586264"/>
                    <a:pt x="4117181" y="616744"/>
                    <a:pt x="4132422" y="623411"/>
                  </a:cubicBezTo>
                  <a:cubicBezTo>
                    <a:pt x="4147661" y="630079"/>
                    <a:pt x="4167664" y="644366"/>
                    <a:pt x="4177189" y="654844"/>
                  </a:cubicBezTo>
                  <a:cubicBezTo>
                    <a:pt x="4207669" y="688181"/>
                    <a:pt x="4441032" y="767239"/>
                    <a:pt x="4584859" y="792004"/>
                  </a:cubicBezTo>
                  <a:cubicBezTo>
                    <a:pt x="4819174" y="832961"/>
                    <a:pt x="4984909" y="844391"/>
                    <a:pt x="5042059" y="822484"/>
                  </a:cubicBezTo>
                  <a:cubicBezTo>
                    <a:pt x="5083969" y="807244"/>
                    <a:pt x="5093494" y="793909"/>
                    <a:pt x="5097304" y="755809"/>
                  </a:cubicBezTo>
                  <a:cubicBezTo>
                    <a:pt x="5102067" y="698659"/>
                    <a:pt x="5081111" y="671036"/>
                    <a:pt x="5025867" y="667226"/>
                  </a:cubicBezTo>
                  <a:cubicBezTo>
                    <a:pt x="4997292" y="665321"/>
                    <a:pt x="4978242" y="674846"/>
                    <a:pt x="4964906" y="697706"/>
                  </a:cubicBezTo>
                  <a:cubicBezTo>
                    <a:pt x="4945856" y="730091"/>
                    <a:pt x="4948714" y="749141"/>
                    <a:pt x="4973479" y="751046"/>
                  </a:cubicBezTo>
                  <a:cubicBezTo>
                    <a:pt x="4980147" y="751999"/>
                    <a:pt x="4983004" y="738664"/>
                    <a:pt x="4980147" y="723424"/>
                  </a:cubicBezTo>
                  <a:cubicBezTo>
                    <a:pt x="4974431" y="693896"/>
                    <a:pt x="5010627" y="680561"/>
                    <a:pt x="5059204" y="694849"/>
                  </a:cubicBezTo>
                  <a:cubicBezTo>
                    <a:pt x="5093494" y="704374"/>
                    <a:pt x="5089684" y="756761"/>
                    <a:pt x="5052536" y="789146"/>
                  </a:cubicBezTo>
                  <a:cubicBezTo>
                    <a:pt x="5016342" y="821531"/>
                    <a:pt x="4922044" y="814864"/>
                    <a:pt x="4911567" y="780574"/>
                  </a:cubicBezTo>
                  <a:cubicBezTo>
                    <a:pt x="4906804" y="766286"/>
                    <a:pt x="4891564" y="742474"/>
                    <a:pt x="4877277" y="726281"/>
                  </a:cubicBezTo>
                  <a:cubicBezTo>
                    <a:pt x="4845844" y="691039"/>
                    <a:pt x="4845844" y="668179"/>
                    <a:pt x="4878229" y="670084"/>
                  </a:cubicBezTo>
                  <a:cubicBezTo>
                    <a:pt x="4927759" y="673894"/>
                    <a:pt x="4980147" y="613886"/>
                    <a:pt x="4998244" y="532924"/>
                  </a:cubicBezTo>
                  <a:cubicBezTo>
                    <a:pt x="5022056" y="427196"/>
                    <a:pt x="5042059" y="402431"/>
                    <a:pt x="5097304" y="406241"/>
                  </a:cubicBezTo>
                  <a:cubicBezTo>
                    <a:pt x="5131594" y="409099"/>
                    <a:pt x="5141119" y="404336"/>
                    <a:pt x="5135404" y="387191"/>
                  </a:cubicBezTo>
                  <a:cubicBezTo>
                    <a:pt x="5131594" y="374809"/>
                    <a:pt x="5116354" y="363379"/>
                    <a:pt x="5103019" y="362426"/>
                  </a:cubicBezTo>
                  <a:cubicBezTo>
                    <a:pt x="5080159" y="360521"/>
                    <a:pt x="5081111" y="357664"/>
                    <a:pt x="5105877" y="346234"/>
                  </a:cubicBezTo>
                  <a:cubicBezTo>
                    <a:pt x="5122069" y="339566"/>
                    <a:pt x="5140167" y="337661"/>
                    <a:pt x="5147786" y="342424"/>
                  </a:cubicBezTo>
                  <a:cubicBezTo>
                    <a:pt x="5155406" y="347186"/>
                    <a:pt x="5165884" y="341471"/>
                    <a:pt x="5172552" y="329089"/>
                  </a:cubicBezTo>
                  <a:cubicBezTo>
                    <a:pt x="5189697" y="295751"/>
                    <a:pt x="5187792" y="290989"/>
                    <a:pt x="5161122" y="298609"/>
                  </a:cubicBezTo>
                  <a:cubicBezTo>
                    <a:pt x="5146834" y="302419"/>
                    <a:pt x="5127784" y="290989"/>
                    <a:pt x="5115402" y="268129"/>
                  </a:cubicBezTo>
                  <a:cubicBezTo>
                    <a:pt x="5088731" y="222409"/>
                    <a:pt x="5021104" y="195739"/>
                    <a:pt x="4924902" y="192881"/>
                  </a:cubicBezTo>
                  <a:cubicBezTo>
                    <a:pt x="4859179" y="190976"/>
                    <a:pt x="4850606" y="187166"/>
                    <a:pt x="4844892" y="154781"/>
                  </a:cubicBezTo>
                  <a:cubicBezTo>
                    <a:pt x="4836319" y="105251"/>
                    <a:pt x="4850606" y="91916"/>
                    <a:pt x="4909661" y="94774"/>
                  </a:cubicBezTo>
                  <a:cubicBezTo>
                    <a:pt x="4937284" y="96679"/>
                    <a:pt x="4948714" y="92869"/>
                    <a:pt x="4936331" y="87154"/>
                  </a:cubicBezTo>
                  <a:cubicBezTo>
                    <a:pt x="4923949" y="81439"/>
                    <a:pt x="4910614" y="71914"/>
                    <a:pt x="4906804" y="66199"/>
                  </a:cubicBezTo>
                  <a:cubicBezTo>
                    <a:pt x="4902994" y="60484"/>
                    <a:pt x="4879181" y="42386"/>
                    <a:pt x="4852511" y="27146"/>
                  </a:cubicBezTo>
                  <a:cubicBezTo>
                    <a:pt x="4828699" y="12859"/>
                    <a:pt x="4812506" y="7144"/>
                    <a:pt x="4796314" y="7144"/>
                  </a:cubicBezTo>
                  <a:lnTo>
                    <a:pt x="4796314" y="7144"/>
                  </a:lnTo>
                  <a:close/>
                  <a:moveTo>
                    <a:pt x="4214336" y="383381"/>
                  </a:moveTo>
                  <a:cubicBezTo>
                    <a:pt x="4217194" y="383381"/>
                    <a:pt x="4220051" y="383381"/>
                    <a:pt x="4221957" y="383381"/>
                  </a:cubicBezTo>
                  <a:cubicBezTo>
                    <a:pt x="4242911" y="385286"/>
                    <a:pt x="4262914" y="396716"/>
                    <a:pt x="4281011" y="417671"/>
                  </a:cubicBezTo>
                  <a:cubicBezTo>
                    <a:pt x="4301967" y="440531"/>
                    <a:pt x="4307682" y="460534"/>
                    <a:pt x="4298157" y="485299"/>
                  </a:cubicBezTo>
                  <a:cubicBezTo>
                    <a:pt x="4297204" y="488156"/>
                    <a:pt x="4296251" y="491014"/>
                    <a:pt x="4295299" y="492919"/>
                  </a:cubicBezTo>
                  <a:cubicBezTo>
                    <a:pt x="4295299" y="492919"/>
                    <a:pt x="4295299" y="493871"/>
                    <a:pt x="4295299" y="493871"/>
                  </a:cubicBezTo>
                  <a:cubicBezTo>
                    <a:pt x="4278154" y="524351"/>
                    <a:pt x="4241959" y="540544"/>
                    <a:pt x="4210526" y="524351"/>
                  </a:cubicBezTo>
                  <a:cubicBezTo>
                    <a:pt x="4199097" y="518636"/>
                    <a:pt x="4189572" y="508159"/>
                    <a:pt x="4185761" y="495776"/>
                  </a:cubicBezTo>
                  <a:cubicBezTo>
                    <a:pt x="4180999" y="483394"/>
                    <a:pt x="4180999" y="471011"/>
                    <a:pt x="4187666" y="459581"/>
                  </a:cubicBezTo>
                  <a:cubicBezTo>
                    <a:pt x="4191476" y="453866"/>
                    <a:pt x="4198144" y="448151"/>
                    <a:pt x="4205764" y="445294"/>
                  </a:cubicBezTo>
                  <a:cubicBezTo>
                    <a:pt x="4213384" y="442436"/>
                    <a:pt x="4219099" y="444341"/>
                    <a:pt x="4223861" y="449104"/>
                  </a:cubicBezTo>
                  <a:cubicBezTo>
                    <a:pt x="4227672" y="452914"/>
                    <a:pt x="4233386" y="452914"/>
                    <a:pt x="4236244" y="449104"/>
                  </a:cubicBezTo>
                  <a:cubicBezTo>
                    <a:pt x="4240054" y="445294"/>
                    <a:pt x="4239101" y="439579"/>
                    <a:pt x="4236244" y="435769"/>
                  </a:cubicBezTo>
                  <a:cubicBezTo>
                    <a:pt x="4231482" y="431006"/>
                    <a:pt x="4225767" y="428149"/>
                    <a:pt x="4219099" y="426244"/>
                  </a:cubicBezTo>
                  <a:cubicBezTo>
                    <a:pt x="4213384" y="425291"/>
                    <a:pt x="4206717" y="425291"/>
                    <a:pt x="4201001" y="427196"/>
                  </a:cubicBezTo>
                  <a:cubicBezTo>
                    <a:pt x="4189572" y="431006"/>
                    <a:pt x="4179094" y="438626"/>
                    <a:pt x="4173379" y="449104"/>
                  </a:cubicBezTo>
                  <a:cubicBezTo>
                    <a:pt x="4163854" y="466249"/>
                    <a:pt x="4163854" y="485299"/>
                    <a:pt x="4169569" y="501491"/>
                  </a:cubicBezTo>
                  <a:cubicBezTo>
                    <a:pt x="4175284" y="517684"/>
                    <a:pt x="4187666" y="532924"/>
                    <a:pt x="4202907" y="540544"/>
                  </a:cubicBezTo>
                  <a:cubicBezTo>
                    <a:pt x="4237197" y="558641"/>
                    <a:pt x="4275297" y="546259"/>
                    <a:pt x="4300061" y="518636"/>
                  </a:cubicBezTo>
                  <a:cubicBezTo>
                    <a:pt x="4302919" y="519589"/>
                    <a:pt x="4305776" y="520541"/>
                    <a:pt x="4309586" y="520541"/>
                  </a:cubicBezTo>
                  <a:cubicBezTo>
                    <a:pt x="4340067" y="522446"/>
                    <a:pt x="4337209" y="561499"/>
                    <a:pt x="4305776" y="570071"/>
                  </a:cubicBezTo>
                  <a:cubicBezTo>
                    <a:pt x="4292442" y="573881"/>
                    <a:pt x="4271486" y="595789"/>
                    <a:pt x="4258151" y="617696"/>
                  </a:cubicBezTo>
                  <a:cubicBezTo>
                    <a:pt x="4232434" y="663416"/>
                    <a:pt x="4218147" y="659606"/>
                    <a:pt x="4136231" y="582454"/>
                  </a:cubicBezTo>
                  <a:cubicBezTo>
                    <a:pt x="4080034" y="529114"/>
                    <a:pt x="4086701" y="444341"/>
                    <a:pt x="4149566" y="405289"/>
                  </a:cubicBezTo>
                  <a:cubicBezTo>
                    <a:pt x="4174331" y="391954"/>
                    <a:pt x="4195286" y="384334"/>
                    <a:pt x="4214336" y="383381"/>
                  </a:cubicBezTo>
                  <a:lnTo>
                    <a:pt x="4214336" y="383381"/>
                  </a:lnTo>
                  <a:lnTo>
                    <a:pt x="4214336" y="383381"/>
                  </a:lnTo>
                  <a:close/>
                  <a:moveTo>
                    <a:pt x="4336257" y="583406"/>
                  </a:moveTo>
                  <a:cubicBezTo>
                    <a:pt x="4341019" y="583406"/>
                    <a:pt x="4345782" y="583406"/>
                    <a:pt x="4350544" y="584359"/>
                  </a:cubicBezTo>
                  <a:cubicBezTo>
                    <a:pt x="4395311" y="588169"/>
                    <a:pt x="4401979" y="595789"/>
                    <a:pt x="4425792" y="664369"/>
                  </a:cubicBezTo>
                  <a:cubicBezTo>
                    <a:pt x="4454367" y="747236"/>
                    <a:pt x="4447699" y="751999"/>
                    <a:pt x="4367689" y="711994"/>
                  </a:cubicBezTo>
                  <a:cubicBezTo>
                    <a:pt x="4316254" y="686276"/>
                    <a:pt x="4301967" y="633889"/>
                    <a:pt x="4349592" y="646271"/>
                  </a:cubicBezTo>
                  <a:cubicBezTo>
                    <a:pt x="4363879" y="650081"/>
                    <a:pt x="4375309" y="665321"/>
                    <a:pt x="4372451" y="678656"/>
                  </a:cubicBezTo>
                  <a:cubicBezTo>
                    <a:pt x="4369594" y="691991"/>
                    <a:pt x="4374357" y="703421"/>
                    <a:pt x="4381976" y="704374"/>
                  </a:cubicBezTo>
                  <a:cubicBezTo>
                    <a:pt x="4409599" y="706279"/>
                    <a:pt x="4399122" y="648176"/>
                    <a:pt x="4369594" y="636746"/>
                  </a:cubicBezTo>
                  <a:cubicBezTo>
                    <a:pt x="4329589" y="621506"/>
                    <a:pt x="4307682" y="633889"/>
                    <a:pt x="4303872" y="672941"/>
                  </a:cubicBezTo>
                  <a:cubicBezTo>
                    <a:pt x="4301967" y="693896"/>
                    <a:pt x="4296251" y="699611"/>
                    <a:pt x="4286726" y="688181"/>
                  </a:cubicBezTo>
                  <a:cubicBezTo>
                    <a:pt x="4279107" y="679609"/>
                    <a:pt x="4278154" y="651986"/>
                    <a:pt x="4285774" y="626269"/>
                  </a:cubicBezTo>
                  <a:cubicBezTo>
                    <a:pt x="4297204" y="591979"/>
                    <a:pt x="4305776" y="582454"/>
                    <a:pt x="4336257" y="583406"/>
                  </a:cubicBezTo>
                  <a:close/>
                  <a:moveTo>
                    <a:pt x="4444842" y="607219"/>
                  </a:moveTo>
                  <a:cubicBezTo>
                    <a:pt x="4457224" y="607219"/>
                    <a:pt x="4478179" y="611981"/>
                    <a:pt x="4511517" y="621506"/>
                  </a:cubicBezTo>
                  <a:cubicBezTo>
                    <a:pt x="4548664" y="631031"/>
                    <a:pt x="4557236" y="640556"/>
                    <a:pt x="4548664" y="659606"/>
                  </a:cubicBezTo>
                  <a:cubicBezTo>
                    <a:pt x="4542949" y="672941"/>
                    <a:pt x="4546759" y="691991"/>
                    <a:pt x="4558189" y="702469"/>
                  </a:cubicBezTo>
                  <a:cubicBezTo>
                    <a:pt x="4586764" y="729139"/>
                    <a:pt x="4635342" y="712946"/>
                    <a:pt x="4628674" y="679609"/>
                  </a:cubicBezTo>
                  <a:cubicBezTo>
                    <a:pt x="4624864" y="657701"/>
                    <a:pt x="4631531" y="653891"/>
                    <a:pt x="4683919" y="660559"/>
                  </a:cubicBezTo>
                  <a:cubicBezTo>
                    <a:pt x="4682967" y="681514"/>
                    <a:pt x="4687729" y="661511"/>
                    <a:pt x="4689634" y="661511"/>
                  </a:cubicBezTo>
                  <a:cubicBezTo>
                    <a:pt x="4692492" y="661511"/>
                    <a:pt x="4695349" y="662464"/>
                    <a:pt x="4699159" y="663416"/>
                  </a:cubicBezTo>
                  <a:cubicBezTo>
                    <a:pt x="4759167" y="671989"/>
                    <a:pt x="4780122" y="681514"/>
                    <a:pt x="4803934" y="714851"/>
                  </a:cubicBezTo>
                  <a:cubicBezTo>
                    <a:pt x="4820127" y="737711"/>
                    <a:pt x="4841081" y="752951"/>
                    <a:pt x="4850606" y="748189"/>
                  </a:cubicBezTo>
                  <a:cubicBezTo>
                    <a:pt x="4860131" y="743426"/>
                    <a:pt x="4872514" y="750094"/>
                    <a:pt x="4879181" y="761524"/>
                  </a:cubicBezTo>
                  <a:cubicBezTo>
                    <a:pt x="4898231" y="794861"/>
                    <a:pt x="4891564" y="810101"/>
                    <a:pt x="4867752" y="788194"/>
                  </a:cubicBezTo>
                  <a:cubicBezTo>
                    <a:pt x="4852511" y="773906"/>
                    <a:pt x="4845844" y="772954"/>
                    <a:pt x="4844892" y="784384"/>
                  </a:cubicBezTo>
                  <a:cubicBezTo>
                    <a:pt x="4787742" y="807244"/>
                    <a:pt x="4706779" y="786289"/>
                    <a:pt x="4660106" y="776764"/>
                  </a:cubicBezTo>
                  <a:cubicBezTo>
                    <a:pt x="4642009" y="773906"/>
                    <a:pt x="4622959" y="772954"/>
                    <a:pt x="4606767" y="768191"/>
                  </a:cubicBezTo>
                  <a:cubicBezTo>
                    <a:pt x="4550569" y="752951"/>
                    <a:pt x="4508659" y="711994"/>
                    <a:pt x="4510564" y="675799"/>
                  </a:cubicBezTo>
                  <a:cubicBezTo>
                    <a:pt x="4511517" y="666274"/>
                    <a:pt x="4504849" y="653891"/>
                    <a:pt x="4497229" y="648176"/>
                  </a:cubicBezTo>
                  <a:cubicBezTo>
                    <a:pt x="4487704" y="641509"/>
                    <a:pt x="4485799" y="651034"/>
                    <a:pt x="4494372" y="677704"/>
                  </a:cubicBezTo>
                  <a:cubicBezTo>
                    <a:pt x="4509611" y="726281"/>
                    <a:pt x="4508659" y="731044"/>
                    <a:pt x="4491514" y="729139"/>
                  </a:cubicBezTo>
                  <a:cubicBezTo>
                    <a:pt x="4483894" y="728186"/>
                    <a:pt x="4465797" y="700564"/>
                    <a:pt x="4450557" y="666274"/>
                  </a:cubicBezTo>
                  <a:cubicBezTo>
                    <a:pt x="4429601" y="624364"/>
                    <a:pt x="4424839" y="608171"/>
                    <a:pt x="4444842" y="607219"/>
                  </a:cubicBezTo>
                  <a:lnTo>
                    <a:pt x="4444842" y="607219"/>
                  </a:lnTo>
                  <a:close/>
                  <a:moveTo>
                    <a:pt x="4661059" y="774859"/>
                  </a:moveTo>
                  <a:cubicBezTo>
                    <a:pt x="4662964" y="774859"/>
                    <a:pt x="4669631" y="775811"/>
                    <a:pt x="4671536" y="775811"/>
                  </a:cubicBezTo>
                  <a:cubicBezTo>
                    <a:pt x="4695349" y="749141"/>
                    <a:pt x="4700111" y="686276"/>
                    <a:pt x="4694397" y="660559"/>
                  </a:cubicBezTo>
                  <a:cubicBezTo>
                    <a:pt x="4692492" y="660559"/>
                    <a:pt x="4685824" y="659606"/>
                    <a:pt x="4683919" y="659606"/>
                  </a:cubicBezTo>
                  <a:cubicBezTo>
                    <a:pt x="4682967" y="667226"/>
                    <a:pt x="4681061" y="677704"/>
                    <a:pt x="4681061" y="677704"/>
                  </a:cubicBezTo>
                  <a:cubicBezTo>
                    <a:pt x="4680109" y="688181"/>
                    <a:pt x="4675347" y="701516"/>
                    <a:pt x="4670584" y="727234"/>
                  </a:cubicBezTo>
                  <a:cubicBezTo>
                    <a:pt x="4666774" y="750094"/>
                    <a:pt x="4661059" y="764381"/>
                    <a:pt x="4661059" y="774859"/>
                  </a:cubicBezTo>
                  <a:lnTo>
                    <a:pt x="4661059" y="774859"/>
                  </a:lnTo>
                  <a:close/>
                  <a:moveTo>
                    <a:pt x="4585811" y="650081"/>
                  </a:moveTo>
                  <a:cubicBezTo>
                    <a:pt x="4593431" y="650081"/>
                    <a:pt x="4601052" y="653891"/>
                    <a:pt x="4608672" y="661511"/>
                  </a:cubicBezTo>
                  <a:cubicBezTo>
                    <a:pt x="4620102" y="673894"/>
                    <a:pt x="4620102" y="683419"/>
                    <a:pt x="4607719" y="693896"/>
                  </a:cubicBezTo>
                  <a:cubicBezTo>
                    <a:pt x="4595336" y="703421"/>
                    <a:pt x="4584859" y="700564"/>
                    <a:pt x="4573429" y="685324"/>
                  </a:cubicBezTo>
                  <a:cubicBezTo>
                    <a:pt x="4557236" y="665321"/>
                    <a:pt x="4568667" y="649129"/>
                    <a:pt x="4585811" y="650081"/>
                  </a:cubicBezTo>
                  <a:close/>
                  <a:moveTo>
                    <a:pt x="4822031" y="679609"/>
                  </a:moveTo>
                  <a:cubicBezTo>
                    <a:pt x="4830604" y="680561"/>
                    <a:pt x="4841081" y="691991"/>
                    <a:pt x="4844892" y="704374"/>
                  </a:cubicBezTo>
                  <a:cubicBezTo>
                    <a:pt x="4856322" y="739616"/>
                    <a:pt x="4840129" y="742474"/>
                    <a:pt x="4822031" y="709136"/>
                  </a:cubicBezTo>
                  <a:cubicBezTo>
                    <a:pt x="4811554" y="690086"/>
                    <a:pt x="4811554" y="678656"/>
                    <a:pt x="4822031" y="679609"/>
                  </a:cubicBezTo>
                  <a:close/>
                  <a:moveTo>
                    <a:pt x="5031581" y="711994"/>
                  </a:moveTo>
                  <a:cubicBezTo>
                    <a:pt x="5027772" y="711994"/>
                    <a:pt x="5022056" y="718661"/>
                    <a:pt x="5014436" y="731996"/>
                  </a:cubicBezTo>
                  <a:cubicBezTo>
                    <a:pt x="5008722" y="743426"/>
                    <a:pt x="5010627" y="753904"/>
                    <a:pt x="5018247" y="753904"/>
                  </a:cubicBezTo>
                  <a:cubicBezTo>
                    <a:pt x="5026819" y="754856"/>
                    <a:pt x="5034439" y="745331"/>
                    <a:pt x="5035392" y="732949"/>
                  </a:cubicBezTo>
                  <a:cubicBezTo>
                    <a:pt x="5037297" y="719614"/>
                    <a:pt x="5035392" y="711994"/>
                    <a:pt x="5031581" y="7119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256"/>
              <a:endParaRPr lang="en-US" sz="140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123982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9" y="254636"/>
            <a:ext cx="8679898" cy="543185"/>
          </a:xfrm>
          <a:prstGeom prst="rect">
            <a:avLst/>
          </a:prstGeom>
        </p:spPr>
        <p:txBody>
          <a:bodyPr lIns="68574" tIns="34289" rIns="68574" bIns="34289" anchor="ctr"/>
          <a:lstStyle>
            <a:lvl1pPr marL="0" indent="0" algn="ctr">
              <a:buNone/>
              <a:defRPr sz="41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78831314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1157295" y="1545589"/>
            <a:ext cx="2864314" cy="214803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lIns="68574" tIns="34289" rIns="68574" bIns="34289" anchor="ctr"/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66" indent="0">
              <a:buNone/>
              <a:defRPr sz="2100"/>
            </a:lvl2pPr>
            <a:lvl3pPr marL="685732" indent="0">
              <a:buNone/>
              <a:defRPr sz="1800"/>
            </a:lvl3pPr>
            <a:lvl4pPr marL="1028598" indent="0">
              <a:buNone/>
              <a:defRPr sz="1500"/>
            </a:lvl4pPr>
            <a:lvl5pPr marL="1371464" indent="0">
              <a:buNone/>
              <a:defRPr sz="1500"/>
            </a:lvl5pPr>
            <a:lvl6pPr marL="1714331" indent="0">
              <a:buNone/>
              <a:defRPr sz="1500"/>
            </a:lvl6pPr>
            <a:lvl7pPr marL="2057195" indent="0">
              <a:buNone/>
              <a:defRPr sz="1500"/>
            </a:lvl7pPr>
            <a:lvl8pPr marL="2400060" indent="0">
              <a:buNone/>
              <a:defRPr sz="1500"/>
            </a:lvl8pPr>
            <a:lvl9pPr marL="2742926" indent="0">
              <a:buNone/>
              <a:defRPr sz="15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3" name="제목 1"/>
          <p:cNvSpPr>
            <a:spLocks noGrp="1"/>
          </p:cNvSpPr>
          <p:nvPr>
            <p:ph type="title" hasCustomPrompt="1"/>
          </p:nvPr>
        </p:nvSpPr>
        <p:spPr>
          <a:xfrm>
            <a:off x="0" y="101196"/>
            <a:ext cx="9144000" cy="533158"/>
          </a:xfrm>
          <a:prstGeom prst="rect">
            <a:avLst/>
          </a:prstGeom>
        </p:spPr>
        <p:txBody>
          <a:bodyPr lIns="68574" tIns="34289" rIns="68574" bIns="34289" anchor="ctr">
            <a:noAutofit/>
          </a:bodyPr>
          <a:lstStyle>
            <a:lvl1pPr algn="ctr">
              <a:defRPr sz="3600" b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IMAGES AND CONTENTS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3464228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679268" y="1368836"/>
            <a:ext cx="1702230" cy="20522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68574" tIns="34289" rIns="68574" bIns="34289" anchor="ctr"/>
          <a:lstStyle>
            <a:lvl1pPr marL="0" indent="0" algn="ctr">
              <a:buNone/>
              <a:defRPr sz="900" baseline="0">
                <a:latin typeface="+mn-lt"/>
                <a:cs typeface="Arial" panose="020B0604020202020204" pitchFamily="34" charset="0"/>
              </a:defRPr>
            </a:lvl1pPr>
            <a:lvl2pPr marL="342866" indent="0">
              <a:buNone/>
              <a:defRPr sz="2100"/>
            </a:lvl2pPr>
            <a:lvl3pPr marL="685732" indent="0">
              <a:buNone/>
              <a:defRPr sz="1800"/>
            </a:lvl3pPr>
            <a:lvl4pPr marL="1028598" indent="0">
              <a:buNone/>
              <a:defRPr sz="1500"/>
            </a:lvl4pPr>
            <a:lvl5pPr marL="1371464" indent="0">
              <a:buNone/>
              <a:defRPr sz="1500"/>
            </a:lvl5pPr>
            <a:lvl6pPr marL="1714331" indent="0">
              <a:buNone/>
              <a:defRPr sz="1500"/>
            </a:lvl6pPr>
            <a:lvl7pPr marL="2057195" indent="0">
              <a:buNone/>
              <a:defRPr sz="1500"/>
            </a:lvl7pPr>
            <a:lvl8pPr marL="2400060" indent="0">
              <a:buNone/>
              <a:defRPr sz="1500"/>
            </a:lvl8pPr>
            <a:lvl9pPr marL="2742926" indent="0">
              <a:buNone/>
              <a:defRPr sz="15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2711367" y="1368836"/>
            <a:ext cx="1702230" cy="20522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68574" tIns="34289" rIns="68574" bIns="34289" anchor="ctr"/>
          <a:lstStyle>
            <a:lvl1pPr marL="0" indent="0" algn="ctr">
              <a:buNone/>
              <a:defRPr sz="900" baseline="0">
                <a:latin typeface="+mn-lt"/>
                <a:cs typeface="Arial" panose="020B0604020202020204" pitchFamily="34" charset="0"/>
              </a:defRPr>
            </a:lvl1pPr>
            <a:lvl2pPr marL="342866" indent="0">
              <a:buNone/>
              <a:defRPr sz="2100"/>
            </a:lvl2pPr>
            <a:lvl3pPr marL="685732" indent="0">
              <a:buNone/>
              <a:defRPr sz="1800"/>
            </a:lvl3pPr>
            <a:lvl4pPr marL="1028598" indent="0">
              <a:buNone/>
              <a:defRPr sz="1500"/>
            </a:lvl4pPr>
            <a:lvl5pPr marL="1371464" indent="0">
              <a:buNone/>
              <a:defRPr sz="1500"/>
            </a:lvl5pPr>
            <a:lvl6pPr marL="1714331" indent="0">
              <a:buNone/>
              <a:defRPr sz="1500"/>
            </a:lvl6pPr>
            <a:lvl7pPr marL="2057195" indent="0">
              <a:buNone/>
              <a:defRPr sz="1500"/>
            </a:lvl7pPr>
            <a:lvl8pPr marL="2400060" indent="0">
              <a:buNone/>
              <a:defRPr sz="1500"/>
            </a:lvl8pPr>
            <a:lvl9pPr marL="2742926" indent="0">
              <a:buNone/>
              <a:defRPr sz="15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743466" y="1368836"/>
            <a:ext cx="1702230" cy="20522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68574" tIns="34289" rIns="68574" bIns="34289" anchor="ctr"/>
          <a:lstStyle>
            <a:lvl1pPr marL="0" indent="0" algn="ctr">
              <a:buNone/>
              <a:defRPr sz="900" baseline="0">
                <a:latin typeface="+mn-lt"/>
                <a:cs typeface="Arial" panose="020B0604020202020204" pitchFamily="34" charset="0"/>
              </a:defRPr>
            </a:lvl1pPr>
            <a:lvl2pPr marL="342866" indent="0">
              <a:buNone/>
              <a:defRPr sz="2100"/>
            </a:lvl2pPr>
            <a:lvl3pPr marL="685732" indent="0">
              <a:buNone/>
              <a:defRPr sz="1800"/>
            </a:lvl3pPr>
            <a:lvl4pPr marL="1028598" indent="0">
              <a:buNone/>
              <a:defRPr sz="1500"/>
            </a:lvl4pPr>
            <a:lvl5pPr marL="1371464" indent="0">
              <a:buNone/>
              <a:defRPr sz="1500"/>
            </a:lvl5pPr>
            <a:lvl6pPr marL="1714331" indent="0">
              <a:buNone/>
              <a:defRPr sz="1500"/>
            </a:lvl6pPr>
            <a:lvl7pPr marL="2057195" indent="0">
              <a:buNone/>
              <a:defRPr sz="1500"/>
            </a:lvl7pPr>
            <a:lvl8pPr marL="2400060" indent="0">
              <a:buNone/>
              <a:defRPr sz="1500"/>
            </a:lvl8pPr>
            <a:lvl9pPr marL="2742926" indent="0">
              <a:buNone/>
              <a:defRPr sz="15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775769" y="1368836"/>
            <a:ext cx="1702230" cy="20522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68574" tIns="34289" rIns="68574" bIns="34289" anchor="ctr"/>
          <a:lstStyle>
            <a:lvl1pPr marL="0" indent="0" algn="ctr">
              <a:buNone/>
              <a:defRPr sz="900" baseline="0">
                <a:latin typeface="+mn-lt"/>
                <a:cs typeface="Arial" panose="020B0604020202020204" pitchFamily="34" charset="0"/>
              </a:defRPr>
            </a:lvl1pPr>
            <a:lvl2pPr marL="342866" indent="0">
              <a:buNone/>
              <a:defRPr sz="2100"/>
            </a:lvl2pPr>
            <a:lvl3pPr marL="685732" indent="0">
              <a:buNone/>
              <a:defRPr sz="1800"/>
            </a:lvl3pPr>
            <a:lvl4pPr marL="1028598" indent="0">
              <a:buNone/>
              <a:defRPr sz="1500"/>
            </a:lvl4pPr>
            <a:lvl5pPr marL="1371464" indent="0">
              <a:buNone/>
              <a:defRPr sz="1500"/>
            </a:lvl5pPr>
            <a:lvl6pPr marL="1714331" indent="0">
              <a:buNone/>
              <a:defRPr sz="1500"/>
            </a:lvl6pPr>
            <a:lvl7pPr marL="2057195" indent="0">
              <a:buNone/>
              <a:defRPr sz="1500"/>
            </a:lvl7pPr>
            <a:lvl8pPr marL="2400060" indent="0">
              <a:buNone/>
              <a:defRPr sz="1500"/>
            </a:lvl8pPr>
            <a:lvl9pPr marL="2742926" indent="0">
              <a:buNone/>
              <a:defRPr sz="15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1" y="254636"/>
            <a:ext cx="9144000" cy="543185"/>
          </a:xfrm>
          <a:prstGeom prst="rect">
            <a:avLst/>
          </a:prstGeom>
        </p:spPr>
        <p:txBody>
          <a:bodyPr lIns="68574" tIns="34289" rIns="68574" bIns="34289" anchor="ctr"/>
          <a:lstStyle>
            <a:lvl1pPr marL="0" indent="0" algn="ctr">
              <a:buNone/>
              <a:defRPr sz="4100" b="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211224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679268" y="1368836"/>
            <a:ext cx="1702230" cy="20522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68556" tIns="34289" rIns="68556" bIns="34289" anchor="ctr"/>
          <a:lstStyle>
            <a:lvl1pPr marL="0" indent="0" algn="ctr">
              <a:buNone/>
              <a:defRPr sz="900" baseline="0">
                <a:latin typeface="+mn-lt"/>
                <a:cs typeface="Arial" panose="020B0604020202020204" pitchFamily="34" charset="0"/>
              </a:defRPr>
            </a:lvl1pPr>
            <a:lvl2pPr marL="342758" indent="0">
              <a:buNone/>
              <a:defRPr sz="2100"/>
            </a:lvl2pPr>
            <a:lvl3pPr marL="685528" indent="0">
              <a:buNone/>
              <a:defRPr sz="1800"/>
            </a:lvl3pPr>
            <a:lvl4pPr marL="1028292" indent="0">
              <a:buNone/>
              <a:defRPr sz="1500"/>
            </a:lvl4pPr>
            <a:lvl5pPr marL="1371056" indent="0">
              <a:buNone/>
              <a:defRPr sz="1500"/>
            </a:lvl5pPr>
            <a:lvl6pPr marL="1713827" indent="0">
              <a:buNone/>
              <a:defRPr sz="1500"/>
            </a:lvl6pPr>
            <a:lvl7pPr marL="2056583" indent="0">
              <a:buNone/>
              <a:defRPr sz="1500"/>
            </a:lvl7pPr>
            <a:lvl8pPr marL="2399340" indent="0">
              <a:buNone/>
              <a:defRPr sz="1500"/>
            </a:lvl8pPr>
            <a:lvl9pPr marL="2742098" indent="0">
              <a:buNone/>
              <a:defRPr sz="15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2711367" y="1368836"/>
            <a:ext cx="1702230" cy="20522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68556" tIns="34289" rIns="68556" bIns="34289" anchor="ctr"/>
          <a:lstStyle>
            <a:lvl1pPr marL="0" indent="0" algn="ctr">
              <a:buNone/>
              <a:defRPr sz="900" baseline="0">
                <a:latin typeface="+mn-lt"/>
                <a:cs typeface="Arial" panose="020B0604020202020204" pitchFamily="34" charset="0"/>
              </a:defRPr>
            </a:lvl1pPr>
            <a:lvl2pPr marL="342758" indent="0">
              <a:buNone/>
              <a:defRPr sz="2100"/>
            </a:lvl2pPr>
            <a:lvl3pPr marL="685528" indent="0">
              <a:buNone/>
              <a:defRPr sz="1800"/>
            </a:lvl3pPr>
            <a:lvl4pPr marL="1028292" indent="0">
              <a:buNone/>
              <a:defRPr sz="1500"/>
            </a:lvl4pPr>
            <a:lvl5pPr marL="1371056" indent="0">
              <a:buNone/>
              <a:defRPr sz="1500"/>
            </a:lvl5pPr>
            <a:lvl6pPr marL="1713827" indent="0">
              <a:buNone/>
              <a:defRPr sz="1500"/>
            </a:lvl6pPr>
            <a:lvl7pPr marL="2056583" indent="0">
              <a:buNone/>
              <a:defRPr sz="1500"/>
            </a:lvl7pPr>
            <a:lvl8pPr marL="2399340" indent="0">
              <a:buNone/>
              <a:defRPr sz="1500"/>
            </a:lvl8pPr>
            <a:lvl9pPr marL="2742098" indent="0">
              <a:buNone/>
              <a:defRPr sz="15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743466" y="1368836"/>
            <a:ext cx="1702230" cy="20522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68556" tIns="34289" rIns="68556" bIns="34289" anchor="ctr"/>
          <a:lstStyle>
            <a:lvl1pPr marL="0" indent="0" algn="ctr">
              <a:buNone/>
              <a:defRPr sz="900" baseline="0">
                <a:latin typeface="+mn-lt"/>
                <a:cs typeface="Arial" panose="020B0604020202020204" pitchFamily="34" charset="0"/>
              </a:defRPr>
            </a:lvl1pPr>
            <a:lvl2pPr marL="342758" indent="0">
              <a:buNone/>
              <a:defRPr sz="2100"/>
            </a:lvl2pPr>
            <a:lvl3pPr marL="685528" indent="0">
              <a:buNone/>
              <a:defRPr sz="1800"/>
            </a:lvl3pPr>
            <a:lvl4pPr marL="1028292" indent="0">
              <a:buNone/>
              <a:defRPr sz="1500"/>
            </a:lvl4pPr>
            <a:lvl5pPr marL="1371056" indent="0">
              <a:buNone/>
              <a:defRPr sz="1500"/>
            </a:lvl5pPr>
            <a:lvl6pPr marL="1713827" indent="0">
              <a:buNone/>
              <a:defRPr sz="1500"/>
            </a:lvl6pPr>
            <a:lvl7pPr marL="2056583" indent="0">
              <a:buNone/>
              <a:defRPr sz="1500"/>
            </a:lvl7pPr>
            <a:lvl8pPr marL="2399340" indent="0">
              <a:buNone/>
              <a:defRPr sz="1500"/>
            </a:lvl8pPr>
            <a:lvl9pPr marL="2742098" indent="0">
              <a:buNone/>
              <a:defRPr sz="15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775769" y="1368836"/>
            <a:ext cx="1702230" cy="20522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68556" tIns="34289" rIns="68556" bIns="34289" anchor="ctr"/>
          <a:lstStyle>
            <a:lvl1pPr marL="0" indent="0" algn="ctr">
              <a:buNone/>
              <a:defRPr sz="900" baseline="0">
                <a:latin typeface="+mn-lt"/>
                <a:cs typeface="Arial" panose="020B0604020202020204" pitchFamily="34" charset="0"/>
              </a:defRPr>
            </a:lvl1pPr>
            <a:lvl2pPr marL="342758" indent="0">
              <a:buNone/>
              <a:defRPr sz="2100"/>
            </a:lvl2pPr>
            <a:lvl3pPr marL="685528" indent="0">
              <a:buNone/>
              <a:defRPr sz="1800"/>
            </a:lvl3pPr>
            <a:lvl4pPr marL="1028292" indent="0">
              <a:buNone/>
              <a:defRPr sz="1500"/>
            </a:lvl4pPr>
            <a:lvl5pPr marL="1371056" indent="0">
              <a:buNone/>
              <a:defRPr sz="1500"/>
            </a:lvl5pPr>
            <a:lvl6pPr marL="1713827" indent="0">
              <a:buNone/>
              <a:defRPr sz="1500"/>
            </a:lvl6pPr>
            <a:lvl7pPr marL="2056583" indent="0">
              <a:buNone/>
              <a:defRPr sz="1500"/>
            </a:lvl7pPr>
            <a:lvl8pPr marL="2399340" indent="0">
              <a:buNone/>
              <a:defRPr sz="1500"/>
            </a:lvl8pPr>
            <a:lvl9pPr marL="2742098" indent="0">
              <a:buNone/>
              <a:defRPr sz="15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1" y="254648"/>
            <a:ext cx="9144000" cy="543185"/>
          </a:xfrm>
          <a:prstGeom prst="rect">
            <a:avLst/>
          </a:prstGeom>
        </p:spPr>
        <p:txBody>
          <a:bodyPr lIns="68556" tIns="34289" rIns="68556" bIns="34289" anchor="ctr"/>
          <a:lstStyle>
            <a:lvl1pPr marL="0" indent="0" algn="ctr">
              <a:buNone/>
              <a:defRPr sz="4100" b="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14158604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idx="13" hasCustomPrompt="1"/>
          </p:nvPr>
        </p:nvSpPr>
        <p:spPr>
          <a:xfrm>
            <a:off x="0" y="0"/>
            <a:ext cx="5220072" cy="5143500"/>
          </a:xfrm>
          <a:custGeom>
            <a:avLst/>
            <a:gdLst>
              <a:gd name="connsiteX0" fmla="*/ 2353219 w 6960096"/>
              <a:gd name="connsiteY0" fmla="*/ 2324450 h 6858000"/>
              <a:gd name="connsiteX1" fmla="*/ 6960096 w 6960096"/>
              <a:gd name="connsiteY1" fmla="*/ 2324450 h 6858000"/>
              <a:gd name="connsiteX2" fmla="*/ 6960096 w 6960096"/>
              <a:gd name="connsiteY2" fmla="*/ 6858000 h 6858000"/>
              <a:gd name="connsiteX3" fmla="*/ 2353219 w 6960096"/>
              <a:gd name="connsiteY3" fmla="*/ 6858000 h 6858000"/>
              <a:gd name="connsiteX4" fmla="*/ 0 w 6960096"/>
              <a:gd name="connsiteY4" fmla="*/ 2324450 h 6858000"/>
              <a:gd name="connsiteX5" fmla="*/ 2245219 w 6960096"/>
              <a:gd name="connsiteY5" fmla="*/ 2324450 h 6858000"/>
              <a:gd name="connsiteX6" fmla="*/ 2245219 w 6960096"/>
              <a:gd name="connsiteY6" fmla="*/ 6858000 h 6858000"/>
              <a:gd name="connsiteX7" fmla="*/ 0 w 6960096"/>
              <a:gd name="connsiteY7" fmla="*/ 6858000 h 6858000"/>
              <a:gd name="connsiteX8" fmla="*/ 2353219 w 6960096"/>
              <a:gd name="connsiteY8" fmla="*/ 0 h 6858000"/>
              <a:gd name="connsiteX9" fmla="*/ 6960096 w 6960096"/>
              <a:gd name="connsiteY9" fmla="*/ 0 h 6858000"/>
              <a:gd name="connsiteX10" fmla="*/ 6960096 w 6960096"/>
              <a:gd name="connsiteY10" fmla="*/ 2216451 h 6858000"/>
              <a:gd name="connsiteX11" fmla="*/ 4710657 w 6960096"/>
              <a:gd name="connsiteY11" fmla="*/ 2216451 h 6858000"/>
              <a:gd name="connsiteX12" fmla="*/ 4710657 w 6960096"/>
              <a:gd name="connsiteY12" fmla="*/ 6075 h 6858000"/>
              <a:gd name="connsiteX13" fmla="*/ 4602657 w 6960096"/>
              <a:gd name="connsiteY13" fmla="*/ 6075 h 6858000"/>
              <a:gd name="connsiteX14" fmla="*/ 4602657 w 6960096"/>
              <a:gd name="connsiteY14" fmla="*/ 2216451 h 6858000"/>
              <a:gd name="connsiteX15" fmla="*/ 2353219 w 6960096"/>
              <a:gd name="connsiteY15" fmla="*/ 2216451 h 6858000"/>
              <a:gd name="connsiteX16" fmla="*/ 0 w 6960096"/>
              <a:gd name="connsiteY16" fmla="*/ 0 h 6858000"/>
              <a:gd name="connsiteX17" fmla="*/ 2245219 w 6960096"/>
              <a:gd name="connsiteY17" fmla="*/ 0 h 6858000"/>
              <a:gd name="connsiteX18" fmla="*/ 2245219 w 6960096"/>
              <a:gd name="connsiteY18" fmla="*/ 2216451 h 6858000"/>
              <a:gd name="connsiteX19" fmla="*/ 0 w 6960096"/>
              <a:gd name="connsiteY19" fmla="*/ 221645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960096" h="6858000">
                <a:moveTo>
                  <a:pt x="2353219" y="2324450"/>
                </a:moveTo>
                <a:lnTo>
                  <a:pt x="6960096" y="2324450"/>
                </a:lnTo>
                <a:lnTo>
                  <a:pt x="6960096" y="6858000"/>
                </a:lnTo>
                <a:lnTo>
                  <a:pt x="2353219" y="6858000"/>
                </a:lnTo>
                <a:close/>
                <a:moveTo>
                  <a:pt x="0" y="2324450"/>
                </a:moveTo>
                <a:lnTo>
                  <a:pt x="2245219" y="2324450"/>
                </a:lnTo>
                <a:lnTo>
                  <a:pt x="2245219" y="6858000"/>
                </a:lnTo>
                <a:lnTo>
                  <a:pt x="0" y="6858000"/>
                </a:lnTo>
                <a:close/>
                <a:moveTo>
                  <a:pt x="2353219" y="0"/>
                </a:moveTo>
                <a:lnTo>
                  <a:pt x="6960096" y="0"/>
                </a:lnTo>
                <a:lnTo>
                  <a:pt x="6960096" y="2216451"/>
                </a:lnTo>
                <a:lnTo>
                  <a:pt x="4710657" y="2216451"/>
                </a:lnTo>
                <a:lnTo>
                  <a:pt x="4710657" y="6075"/>
                </a:lnTo>
                <a:lnTo>
                  <a:pt x="4602657" y="6075"/>
                </a:lnTo>
                <a:lnTo>
                  <a:pt x="4602657" y="2216451"/>
                </a:lnTo>
                <a:lnTo>
                  <a:pt x="2353219" y="2216451"/>
                </a:lnTo>
                <a:close/>
                <a:moveTo>
                  <a:pt x="0" y="0"/>
                </a:moveTo>
                <a:lnTo>
                  <a:pt x="2245219" y="0"/>
                </a:lnTo>
                <a:lnTo>
                  <a:pt x="2245219" y="2216451"/>
                </a:lnTo>
                <a:lnTo>
                  <a:pt x="0" y="221645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68574" tIns="34289" rIns="68574" bIns="34289" anchor="ctr">
            <a:noAutofit/>
          </a:bodyPr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342866" indent="0">
              <a:buNone/>
              <a:defRPr sz="2100"/>
            </a:lvl2pPr>
            <a:lvl3pPr marL="685732" indent="0">
              <a:buNone/>
              <a:defRPr sz="1800"/>
            </a:lvl3pPr>
            <a:lvl4pPr marL="1028598" indent="0">
              <a:buNone/>
              <a:defRPr sz="1500"/>
            </a:lvl4pPr>
            <a:lvl5pPr marL="1371464" indent="0">
              <a:buNone/>
              <a:defRPr sz="1500"/>
            </a:lvl5pPr>
            <a:lvl6pPr marL="1714331" indent="0">
              <a:buNone/>
              <a:defRPr sz="1500"/>
            </a:lvl6pPr>
            <a:lvl7pPr marL="2057195" indent="0">
              <a:buNone/>
              <a:defRPr sz="1500"/>
            </a:lvl7pPr>
            <a:lvl8pPr marL="2400060" indent="0">
              <a:buNone/>
              <a:defRPr sz="1500"/>
            </a:lvl8pPr>
            <a:lvl9pPr marL="2742926" indent="0">
              <a:buNone/>
              <a:defRPr sz="15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9869139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/>
          <p:cNvSpPr/>
          <p:nvPr userDrawn="1"/>
        </p:nvSpPr>
        <p:spPr>
          <a:xfrm>
            <a:off x="0" y="4361255"/>
            <a:ext cx="9144000" cy="808854"/>
          </a:xfrm>
          <a:custGeom>
            <a:avLst/>
            <a:gdLst>
              <a:gd name="connsiteX0" fmla="*/ 7970293 w 12192000"/>
              <a:gd name="connsiteY0" fmla="*/ 376 h 1563045"/>
              <a:gd name="connsiteX1" fmla="*/ 11368585 w 12192000"/>
              <a:gd name="connsiteY1" fmla="*/ 628173 h 1563045"/>
              <a:gd name="connsiteX2" fmla="*/ 12082747 w 12192000"/>
              <a:gd name="connsiteY2" fmla="*/ 590855 h 1563045"/>
              <a:gd name="connsiteX3" fmla="*/ 12192000 w 12192000"/>
              <a:gd name="connsiteY3" fmla="*/ 573029 h 1563045"/>
              <a:gd name="connsiteX4" fmla="*/ 12192000 w 12192000"/>
              <a:gd name="connsiteY4" fmla="*/ 1563045 h 1563045"/>
              <a:gd name="connsiteX5" fmla="*/ 0 w 12192000"/>
              <a:gd name="connsiteY5" fmla="*/ 1563045 h 1563045"/>
              <a:gd name="connsiteX6" fmla="*/ 0 w 12192000"/>
              <a:gd name="connsiteY6" fmla="*/ 362829 h 1563045"/>
              <a:gd name="connsiteX7" fmla="*/ 141276 w 12192000"/>
              <a:gd name="connsiteY7" fmla="*/ 376224 h 1563045"/>
              <a:gd name="connsiteX8" fmla="*/ 3002507 w 12192000"/>
              <a:gd name="connsiteY8" fmla="*/ 532639 h 1563045"/>
              <a:gd name="connsiteX9" fmla="*/ 7970293 w 12192000"/>
              <a:gd name="connsiteY9" fmla="*/ 376 h 1563045"/>
              <a:gd name="connsiteX0-1" fmla="*/ 7970293 w 12192000"/>
              <a:gd name="connsiteY0-2" fmla="*/ 41019 h 1603688"/>
              <a:gd name="connsiteX1-3" fmla="*/ 11368585 w 12192000"/>
              <a:gd name="connsiteY1-4" fmla="*/ 668816 h 1603688"/>
              <a:gd name="connsiteX2-5" fmla="*/ 12082747 w 12192000"/>
              <a:gd name="connsiteY2-6" fmla="*/ 631498 h 1603688"/>
              <a:gd name="connsiteX3-7" fmla="*/ 12192000 w 12192000"/>
              <a:gd name="connsiteY3-8" fmla="*/ 613672 h 1603688"/>
              <a:gd name="connsiteX4-9" fmla="*/ 12192000 w 12192000"/>
              <a:gd name="connsiteY4-10" fmla="*/ 1603688 h 1603688"/>
              <a:gd name="connsiteX5-11" fmla="*/ 0 w 12192000"/>
              <a:gd name="connsiteY5-12" fmla="*/ 1603688 h 1603688"/>
              <a:gd name="connsiteX6-13" fmla="*/ 0 w 12192000"/>
              <a:gd name="connsiteY6-14" fmla="*/ 403472 h 1603688"/>
              <a:gd name="connsiteX7-15" fmla="*/ 141276 w 12192000"/>
              <a:gd name="connsiteY7-16" fmla="*/ 416867 h 1603688"/>
              <a:gd name="connsiteX8-17" fmla="*/ 3002507 w 12192000"/>
              <a:gd name="connsiteY8-18" fmla="*/ 573282 h 1603688"/>
              <a:gd name="connsiteX9-19" fmla="*/ 7970293 w 12192000"/>
              <a:gd name="connsiteY9-20" fmla="*/ 41019 h 16036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12192000" h="1603688">
                <a:moveTo>
                  <a:pt x="7970293" y="41019"/>
                </a:moveTo>
                <a:cubicBezTo>
                  <a:pt x="10450489" y="255233"/>
                  <a:pt x="10410967" y="627873"/>
                  <a:pt x="11368585" y="668816"/>
                </a:cubicBezTo>
                <a:cubicBezTo>
                  <a:pt x="11607989" y="679052"/>
                  <a:pt x="11849242" y="662561"/>
                  <a:pt x="12082747" y="631498"/>
                </a:cubicBezTo>
                <a:lnTo>
                  <a:pt x="12192000" y="613672"/>
                </a:lnTo>
                <a:lnTo>
                  <a:pt x="12192000" y="1603688"/>
                </a:lnTo>
                <a:lnTo>
                  <a:pt x="0" y="1603688"/>
                </a:lnTo>
                <a:lnTo>
                  <a:pt x="0" y="403472"/>
                </a:lnTo>
                <a:lnTo>
                  <a:pt x="141276" y="416867"/>
                </a:lnTo>
                <a:cubicBezTo>
                  <a:pt x="866633" y="490117"/>
                  <a:pt x="1949924" y="614225"/>
                  <a:pt x="3002507" y="573282"/>
                </a:cubicBezTo>
                <a:cubicBezTo>
                  <a:pt x="4405953" y="518691"/>
                  <a:pt x="5490097" y="-173195"/>
                  <a:pt x="7970293" y="41019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9" rIns="68574" bIns="34289" rtlCol="0" anchor="ctr"/>
          <a:lstStyle/>
          <a:p>
            <a:pPr algn="ctr" defTabSz="685256"/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idx="10" hasCustomPrompt="1"/>
          </p:nvPr>
        </p:nvSpPr>
        <p:spPr>
          <a:xfrm>
            <a:off x="353674" y="163729"/>
            <a:ext cx="5136230" cy="4647143"/>
          </a:xfrm>
          <a:custGeom>
            <a:avLst/>
            <a:gdLst>
              <a:gd name="connsiteX0" fmla="*/ 2198767 w 6848306"/>
              <a:gd name="connsiteY0" fmla="*/ 5435336 h 6196191"/>
              <a:gd name="connsiteX1" fmla="*/ 2196172 w 6848306"/>
              <a:gd name="connsiteY1" fmla="*/ 5436697 h 6196191"/>
              <a:gd name="connsiteX2" fmla="*/ 2196242 w 6848306"/>
              <a:gd name="connsiteY2" fmla="*/ 5440840 h 6196191"/>
              <a:gd name="connsiteX3" fmla="*/ 5160685 w 6848306"/>
              <a:gd name="connsiteY3" fmla="*/ 5373340 h 6196191"/>
              <a:gd name="connsiteX4" fmla="*/ 5128834 w 6848306"/>
              <a:gd name="connsiteY4" fmla="*/ 5374401 h 6196191"/>
              <a:gd name="connsiteX5" fmla="*/ 5147984 w 6848306"/>
              <a:gd name="connsiteY5" fmla="*/ 5390084 h 6196191"/>
              <a:gd name="connsiteX6" fmla="*/ 5158824 w 6848306"/>
              <a:gd name="connsiteY6" fmla="*/ 5400739 h 6196191"/>
              <a:gd name="connsiteX7" fmla="*/ 5204784 w 6848306"/>
              <a:gd name="connsiteY7" fmla="*/ 5018070 h 6196191"/>
              <a:gd name="connsiteX8" fmla="*/ 5175977 w 6848306"/>
              <a:gd name="connsiteY8" fmla="*/ 5018099 h 6196191"/>
              <a:gd name="connsiteX9" fmla="*/ 5027858 w 6848306"/>
              <a:gd name="connsiteY9" fmla="*/ 5087140 h 6196191"/>
              <a:gd name="connsiteX10" fmla="*/ 4980850 w 6848306"/>
              <a:gd name="connsiteY10" fmla="*/ 5139370 h 6196191"/>
              <a:gd name="connsiteX11" fmla="*/ 4907729 w 6848306"/>
              <a:gd name="connsiteY11" fmla="*/ 5202045 h 6196191"/>
              <a:gd name="connsiteX12" fmla="*/ 5099237 w 6848306"/>
              <a:gd name="connsiteY12" fmla="*/ 5311726 h 6196191"/>
              <a:gd name="connsiteX13" fmla="*/ 5155636 w 6848306"/>
              <a:gd name="connsiteY13" fmla="*/ 5307635 h 6196191"/>
              <a:gd name="connsiteX14" fmla="*/ 5166955 w 6848306"/>
              <a:gd name="connsiteY14" fmla="*/ 5308698 h 6196191"/>
              <a:gd name="connsiteX15" fmla="*/ 5169856 w 6848306"/>
              <a:gd name="connsiteY15" fmla="*/ 5283585 h 6196191"/>
              <a:gd name="connsiteX16" fmla="*/ 5204536 w 6848306"/>
              <a:gd name="connsiteY16" fmla="*/ 5023577 h 6196191"/>
              <a:gd name="connsiteX17" fmla="*/ 5204472 w 6848306"/>
              <a:gd name="connsiteY17" fmla="*/ 4958385 h 6196191"/>
              <a:gd name="connsiteX18" fmla="*/ 5189537 w 6848306"/>
              <a:gd name="connsiteY18" fmla="*/ 4962592 h 6196191"/>
              <a:gd name="connsiteX19" fmla="*/ 5205261 w 6848306"/>
              <a:gd name="connsiteY19" fmla="*/ 5006715 h 6196191"/>
              <a:gd name="connsiteX20" fmla="*/ 5205293 w 6848306"/>
              <a:gd name="connsiteY20" fmla="*/ 5006730 h 6196191"/>
              <a:gd name="connsiteX21" fmla="*/ 5206628 w 6848306"/>
              <a:gd name="connsiteY21" fmla="*/ 4977037 h 6196191"/>
              <a:gd name="connsiteX22" fmla="*/ 5159327 w 6848306"/>
              <a:gd name="connsiteY22" fmla="*/ 4889608 h 6196191"/>
              <a:gd name="connsiteX23" fmla="*/ 5134864 w 6848306"/>
              <a:gd name="connsiteY23" fmla="*/ 4901590 h 6196191"/>
              <a:gd name="connsiteX24" fmla="*/ 5123863 w 6848306"/>
              <a:gd name="connsiteY24" fmla="*/ 4912823 h 6196191"/>
              <a:gd name="connsiteX25" fmla="*/ 5132922 w 6848306"/>
              <a:gd name="connsiteY25" fmla="*/ 4916963 h 6196191"/>
              <a:gd name="connsiteX26" fmla="*/ 5171216 w 6848306"/>
              <a:gd name="connsiteY26" fmla="*/ 4928248 h 6196191"/>
              <a:gd name="connsiteX27" fmla="*/ 5198142 w 6848306"/>
              <a:gd name="connsiteY27" fmla="*/ 4932557 h 6196191"/>
              <a:gd name="connsiteX28" fmla="*/ 5192887 w 6848306"/>
              <a:gd name="connsiteY28" fmla="*/ 4918562 h 6196191"/>
              <a:gd name="connsiteX29" fmla="*/ 5159327 w 6848306"/>
              <a:gd name="connsiteY29" fmla="*/ 4889608 h 6196191"/>
              <a:gd name="connsiteX30" fmla="*/ 4277979 w 6848306"/>
              <a:gd name="connsiteY30" fmla="*/ 4627713 h 6196191"/>
              <a:gd name="connsiteX31" fmla="*/ 4276358 w 6848306"/>
              <a:gd name="connsiteY31" fmla="*/ 4628848 h 6196191"/>
              <a:gd name="connsiteX32" fmla="*/ 4281166 w 6848306"/>
              <a:gd name="connsiteY32" fmla="*/ 4639430 h 6196191"/>
              <a:gd name="connsiteX33" fmla="*/ 4294233 w 6848306"/>
              <a:gd name="connsiteY33" fmla="*/ 4653344 h 6196191"/>
              <a:gd name="connsiteX34" fmla="*/ 4330861 w 6848306"/>
              <a:gd name="connsiteY34" fmla="*/ 4679132 h 6196191"/>
              <a:gd name="connsiteX35" fmla="*/ 4359276 w 6848306"/>
              <a:gd name="connsiteY35" fmla="*/ 4662926 h 6196191"/>
              <a:gd name="connsiteX36" fmla="*/ 4367099 w 6848306"/>
              <a:gd name="connsiteY36" fmla="*/ 4655261 h 6196191"/>
              <a:gd name="connsiteX37" fmla="*/ 4351273 w 6848306"/>
              <a:gd name="connsiteY37" fmla="*/ 4648480 h 6196191"/>
              <a:gd name="connsiteX38" fmla="*/ 4343757 w 6848306"/>
              <a:gd name="connsiteY38" fmla="*/ 4650072 h 6196191"/>
              <a:gd name="connsiteX39" fmla="*/ 4317375 w 6848306"/>
              <a:gd name="connsiteY39" fmla="*/ 4658199 h 6196191"/>
              <a:gd name="connsiteX40" fmla="*/ 4323063 w 6848306"/>
              <a:gd name="connsiteY40" fmla="*/ 4637254 h 6196191"/>
              <a:gd name="connsiteX41" fmla="*/ 4301299 w 6848306"/>
              <a:gd name="connsiteY41" fmla="*/ 4629722 h 6196191"/>
              <a:gd name="connsiteX42" fmla="*/ 442381 w 6848306"/>
              <a:gd name="connsiteY42" fmla="*/ 4518334 h 6196191"/>
              <a:gd name="connsiteX43" fmla="*/ 694419 w 6848306"/>
              <a:gd name="connsiteY43" fmla="*/ 4561295 h 6196191"/>
              <a:gd name="connsiteX44" fmla="*/ 442381 w 6848306"/>
              <a:gd name="connsiteY44" fmla="*/ 4518334 h 6196191"/>
              <a:gd name="connsiteX45" fmla="*/ 2313591 w 6848306"/>
              <a:gd name="connsiteY45" fmla="*/ 4409273 h 6196191"/>
              <a:gd name="connsiteX46" fmla="*/ 2303823 w 6848306"/>
              <a:gd name="connsiteY46" fmla="*/ 4409786 h 6196191"/>
              <a:gd name="connsiteX47" fmla="*/ 2318347 w 6848306"/>
              <a:gd name="connsiteY47" fmla="*/ 4413794 h 6196191"/>
              <a:gd name="connsiteX48" fmla="*/ 2383713 w 6848306"/>
              <a:gd name="connsiteY48" fmla="*/ 4433674 h 6196191"/>
              <a:gd name="connsiteX49" fmla="*/ 2389402 w 6848306"/>
              <a:gd name="connsiteY49" fmla="*/ 4431838 h 6196191"/>
              <a:gd name="connsiteX50" fmla="*/ 2395499 w 6848306"/>
              <a:gd name="connsiteY50" fmla="*/ 4422086 h 6196191"/>
              <a:gd name="connsiteX51" fmla="*/ 2313591 w 6848306"/>
              <a:gd name="connsiteY51" fmla="*/ 4409273 h 6196191"/>
              <a:gd name="connsiteX52" fmla="*/ 4244569 w 6848306"/>
              <a:gd name="connsiteY52" fmla="*/ 4172298 h 6196191"/>
              <a:gd name="connsiteX53" fmla="*/ 4249284 w 6848306"/>
              <a:gd name="connsiteY53" fmla="*/ 4187863 h 6196191"/>
              <a:gd name="connsiteX54" fmla="*/ 4311734 w 6848306"/>
              <a:gd name="connsiteY54" fmla="*/ 4226749 h 6196191"/>
              <a:gd name="connsiteX55" fmla="*/ 4342971 w 6848306"/>
              <a:gd name="connsiteY55" fmla="*/ 4235370 h 6196191"/>
              <a:gd name="connsiteX56" fmla="*/ 4381626 w 6848306"/>
              <a:gd name="connsiteY56" fmla="*/ 4232063 h 6196191"/>
              <a:gd name="connsiteX57" fmla="*/ 4480697 w 6848306"/>
              <a:gd name="connsiteY57" fmla="*/ 4204840 h 6196191"/>
              <a:gd name="connsiteX58" fmla="*/ 4257810 w 6848306"/>
              <a:gd name="connsiteY58" fmla="*/ 4183300 h 6196191"/>
              <a:gd name="connsiteX59" fmla="*/ 2721321 w 6848306"/>
              <a:gd name="connsiteY59" fmla="*/ 3592708 h 6196191"/>
              <a:gd name="connsiteX60" fmla="*/ 2721191 w 6848306"/>
              <a:gd name="connsiteY60" fmla="*/ 3593630 h 6196191"/>
              <a:gd name="connsiteX61" fmla="*/ 2706458 w 6848306"/>
              <a:gd name="connsiteY61" fmla="*/ 3627258 h 6196191"/>
              <a:gd name="connsiteX62" fmla="*/ 2723537 w 6848306"/>
              <a:gd name="connsiteY62" fmla="*/ 3616066 h 6196191"/>
              <a:gd name="connsiteX63" fmla="*/ 2726669 w 6848306"/>
              <a:gd name="connsiteY63" fmla="*/ 3598133 h 6196191"/>
              <a:gd name="connsiteX64" fmla="*/ 2382788 w 6848306"/>
              <a:gd name="connsiteY64" fmla="*/ 3513045 h 6196191"/>
              <a:gd name="connsiteX65" fmla="*/ 2542281 w 6848306"/>
              <a:gd name="connsiteY65" fmla="*/ 3572653 h 6196191"/>
              <a:gd name="connsiteX66" fmla="*/ 2609974 w 6848306"/>
              <a:gd name="connsiteY66" fmla="*/ 3555556 h 6196191"/>
              <a:gd name="connsiteX67" fmla="*/ 2594748 w 6848306"/>
              <a:gd name="connsiteY67" fmla="*/ 3554146 h 6196191"/>
              <a:gd name="connsiteX68" fmla="*/ 2550445 w 6848306"/>
              <a:gd name="connsiteY68" fmla="*/ 3556819 h 6196191"/>
              <a:gd name="connsiteX69" fmla="*/ 2405965 w 6848306"/>
              <a:gd name="connsiteY69" fmla="*/ 3523639 h 6196191"/>
              <a:gd name="connsiteX70" fmla="*/ 2405632 w 6848306"/>
              <a:gd name="connsiteY70" fmla="*/ 3520505 h 6196191"/>
              <a:gd name="connsiteX71" fmla="*/ 4579384 w 6848306"/>
              <a:gd name="connsiteY71" fmla="*/ 3474158 h 6196191"/>
              <a:gd name="connsiteX72" fmla="*/ 4537718 w 6848306"/>
              <a:gd name="connsiteY72" fmla="*/ 3482562 h 6196191"/>
              <a:gd name="connsiteX73" fmla="*/ 4532018 w 6848306"/>
              <a:gd name="connsiteY73" fmla="*/ 3484234 h 6196191"/>
              <a:gd name="connsiteX74" fmla="*/ 4591915 w 6848306"/>
              <a:gd name="connsiteY74" fmla="*/ 3495942 h 6196191"/>
              <a:gd name="connsiteX75" fmla="*/ 4602070 w 6848306"/>
              <a:gd name="connsiteY75" fmla="*/ 3496250 h 6196191"/>
              <a:gd name="connsiteX76" fmla="*/ 4595779 w 6848306"/>
              <a:gd name="connsiteY76" fmla="*/ 3482116 h 6196191"/>
              <a:gd name="connsiteX77" fmla="*/ 4579384 w 6848306"/>
              <a:gd name="connsiteY77" fmla="*/ 3474158 h 6196191"/>
              <a:gd name="connsiteX78" fmla="*/ 4486328 w 6848306"/>
              <a:gd name="connsiteY78" fmla="*/ 3451586 h 6196191"/>
              <a:gd name="connsiteX79" fmla="*/ 4481050 w 6848306"/>
              <a:gd name="connsiteY79" fmla="*/ 3452116 h 6196191"/>
              <a:gd name="connsiteX80" fmla="*/ 4482472 w 6848306"/>
              <a:gd name="connsiteY80" fmla="*/ 3454547 h 6196191"/>
              <a:gd name="connsiteX81" fmla="*/ 4486947 w 6848306"/>
              <a:gd name="connsiteY81" fmla="*/ 3457411 h 6196191"/>
              <a:gd name="connsiteX82" fmla="*/ 4830241 w 6848306"/>
              <a:gd name="connsiteY82" fmla="*/ 3049816 h 6196191"/>
              <a:gd name="connsiteX83" fmla="*/ 4714416 w 6848306"/>
              <a:gd name="connsiteY83" fmla="*/ 3081297 h 6196191"/>
              <a:gd name="connsiteX84" fmla="*/ 4601781 w 6848306"/>
              <a:gd name="connsiteY84" fmla="*/ 3113679 h 6196191"/>
              <a:gd name="connsiteX85" fmla="*/ 4559380 w 6848306"/>
              <a:gd name="connsiteY85" fmla="*/ 3107005 h 6196191"/>
              <a:gd name="connsiteX86" fmla="*/ 4560269 w 6848306"/>
              <a:gd name="connsiteY86" fmla="*/ 3107940 h 6196191"/>
              <a:gd name="connsiteX87" fmla="*/ 4448111 w 6848306"/>
              <a:gd name="connsiteY87" fmla="*/ 3147690 h 6196191"/>
              <a:gd name="connsiteX88" fmla="*/ 4642014 w 6848306"/>
              <a:gd name="connsiteY88" fmla="*/ 3220157 h 6196191"/>
              <a:gd name="connsiteX89" fmla="*/ 4667364 w 6848306"/>
              <a:gd name="connsiteY89" fmla="*/ 3213754 h 6196191"/>
              <a:gd name="connsiteX90" fmla="*/ 4645173 w 6848306"/>
              <a:gd name="connsiteY90" fmla="*/ 3204515 h 6196191"/>
              <a:gd name="connsiteX91" fmla="*/ 4873513 w 6848306"/>
              <a:gd name="connsiteY91" fmla="*/ 3075665 h 6196191"/>
              <a:gd name="connsiteX92" fmla="*/ 4830241 w 6848306"/>
              <a:gd name="connsiteY92" fmla="*/ 3049816 h 6196191"/>
              <a:gd name="connsiteX93" fmla="*/ 2827723 w 6848306"/>
              <a:gd name="connsiteY93" fmla="*/ 2993858 h 6196191"/>
              <a:gd name="connsiteX94" fmla="*/ 2684501 w 6848306"/>
              <a:gd name="connsiteY94" fmla="*/ 3032785 h 6196191"/>
              <a:gd name="connsiteX95" fmla="*/ 2545223 w 6848306"/>
              <a:gd name="connsiteY95" fmla="*/ 3072827 h 6196191"/>
              <a:gd name="connsiteX96" fmla="*/ 2413534 w 6848306"/>
              <a:gd name="connsiteY96" fmla="*/ 3052098 h 6196191"/>
              <a:gd name="connsiteX97" fmla="*/ 2344202 w 6848306"/>
              <a:gd name="connsiteY97" fmla="*/ 3035948 h 6196191"/>
              <a:gd name="connsiteX98" fmla="*/ 2343855 w 6848306"/>
              <a:gd name="connsiteY98" fmla="*/ 3041055 h 6196191"/>
              <a:gd name="connsiteX99" fmla="*/ 2304027 w 6848306"/>
              <a:gd name="connsiteY99" fmla="*/ 3071978 h 6196191"/>
              <a:gd name="connsiteX100" fmla="*/ 2541744 w 6848306"/>
              <a:gd name="connsiteY100" fmla="*/ 3107778 h 6196191"/>
              <a:gd name="connsiteX101" fmla="*/ 2456717 w 6848306"/>
              <a:gd name="connsiteY101" fmla="*/ 3220014 h 6196191"/>
              <a:gd name="connsiteX102" fmla="*/ 2422935 w 6848306"/>
              <a:gd name="connsiteY102" fmla="*/ 3235412 h 6196191"/>
              <a:gd name="connsiteX103" fmla="*/ 2468619 w 6848306"/>
              <a:gd name="connsiteY103" fmla="*/ 3233541 h 6196191"/>
              <a:gd name="connsiteX104" fmla="*/ 2642718 w 6848306"/>
              <a:gd name="connsiteY104" fmla="*/ 3203401 h 6196191"/>
              <a:gd name="connsiteX105" fmla="*/ 2881231 w 6848306"/>
              <a:gd name="connsiteY105" fmla="*/ 3025821 h 6196191"/>
              <a:gd name="connsiteX106" fmla="*/ 2827723 w 6848306"/>
              <a:gd name="connsiteY106" fmla="*/ 2993858 h 6196191"/>
              <a:gd name="connsiteX107" fmla="*/ 2137988 w 6848306"/>
              <a:gd name="connsiteY107" fmla="*/ 2951011 h 6196191"/>
              <a:gd name="connsiteX108" fmla="*/ 2137015 w 6848306"/>
              <a:gd name="connsiteY108" fmla="*/ 2951150 h 6196191"/>
              <a:gd name="connsiteX109" fmla="*/ 1917377 w 6848306"/>
              <a:gd name="connsiteY109" fmla="*/ 2958847 h 6196191"/>
              <a:gd name="connsiteX110" fmla="*/ 2235862 w 6848306"/>
              <a:gd name="connsiteY110" fmla="*/ 3040001 h 6196191"/>
              <a:gd name="connsiteX111" fmla="*/ 2262397 w 6848306"/>
              <a:gd name="connsiteY111" fmla="*/ 3013399 h 6196191"/>
              <a:gd name="connsiteX112" fmla="*/ 2230129 w 6848306"/>
              <a:gd name="connsiteY112" fmla="*/ 3001726 h 6196191"/>
              <a:gd name="connsiteX113" fmla="*/ 2172354 w 6848306"/>
              <a:gd name="connsiteY113" fmla="*/ 2973429 h 6196191"/>
              <a:gd name="connsiteX114" fmla="*/ 4166073 w 6848306"/>
              <a:gd name="connsiteY114" fmla="*/ 2935291 h 6196191"/>
              <a:gd name="connsiteX115" fmla="*/ 4223240 w 6848306"/>
              <a:gd name="connsiteY115" fmla="*/ 3005769 h 6196191"/>
              <a:gd name="connsiteX116" fmla="*/ 4267411 w 6848306"/>
              <a:gd name="connsiteY116" fmla="*/ 3011882 h 6196191"/>
              <a:gd name="connsiteX117" fmla="*/ 4254734 w 6848306"/>
              <a:gd name="connsiteY117" fmla="*/ 3003612 h 6196191"/>
              <a:gd name="connsiteX118" fmla="*/ 4210371 w 6848306"/>
              <a:gd name="connsiteY118" fmla="*/ 2965845 h 6196191"/>
              <a:gd name="connsiteX119" fmla="*/ 4241129 w 6848306"/>
              <a:gd name="connsiteY119" fmla="*/ 2945633 h 6196191"/>
              <a:gd name="connsiteX120" fmla="*/ 4206925 w 6848306"/>
              <a:gd name="connsiteY120" fmla="*/ 2944158 h 6196191"/>
              <a:gd name="connsiteX121" fmla="*/ 4166073 w 6848306"/>
              <a:gd name="connsiteY121" fmla="*/ 2935291 h 6196191"/>
              <a:gd name="connsiteX122" fmla="*/ 4729903 w 6848306"/>
              <a:gd name="connsiteY122" fmla="*/ 2706782 h 6196191"/>
              <a:gd name="connsiteX123" fmla="*/ 4626419 w 6848306"/>
              <a:gd name="connsiteY123" fmla="*/ 2755973 h 6196191"/>
              <a:gd name="connsiteX124" fmla="*/ 4590456 w 6848306"/>
              <a:gd name="connsiteY124" fmla="*/ 2756551 h 6196191"/>
              <a:gd name="connsiteX125" fmla="*/ 4587162 w 6848306"/>
              <a:gd name="connsiteY125" fmla="*/ 2759686 h 6196191"/>
              <a:gd name="connsiteX126" fmla="*/ 4315797 w 6848306"/>
              <a:gd name="connsiteY126" fmla="*/ 2832572 h 6196191"/>
              <a:gd name="connsiteX127" fmla="*/ 4377112 w 6848306"/>
              <a:gd name="connsiteY127" fmla="*/ 2892201 h 6196191"/>
              <a:gd name="connsiteX128" fmla="*/ 4373582 w 6848306"/>
              <a:gd name="connsiteY128" fmla="*/ 2900674 h 6196191"/>
              <a:gd name="connsiteX129" fmla="*/ 4432650 w 6848306"/>
              <a:gd name="connsiteY129" fmla="*/ 2887528 h 6196191"/>
              <a:gd name="connsiteX130" fmla="*/ 4700336 w 6848306"/>
              <a:gd name="connsiteY130" fmla="*/ 2816602 h 6196191"/>
              <a:gd name="connsiteX131" fmla="*/ 4729903 w 6848306"/>
              <a:gd name="connsiteY131" fmla="*/ 2706782 h 6196191"/>
              <a:gd name="connsiteX132" fmla="*/ 2195169 w 6848306"/>
              <a:gd name="connsiteY132" fmla="*/ 2454189 h 6196191"/>
              <a:gd name="connsiteX133" fmla="*/ 2103542 w 6848306"/>
              <a:gd name="connsiteY133" fmla="*/ 2559310 h 6196191"/>
              <a:gd name="connsiteX134" fmla="*/ 1958906 w 6848306"/>
              <a:gd name="connsiteY134" fmla="*/ 2580789 h 6196191"/>
              <a:gd name="connsiteX135" fmla="*/ 1683955 w 6848306"/>
              <a:gd name="connsiteY135" fmla="*/ 2559310 h 6196191"/>
              <a:gd name="connsiteX136" fmla="*/ 2155095 w 6848306"/>
              <a:gd name="connsiteY136" fmla="*/ 2643799 h 6196191"/>
              <a:gd name="connsiteX137" fmla="*/ 2385652 w 6848306"/>
              <a:gd name="connsiteY137" fmla="*/ 2731154 h 6196191"/>
              <a:gd name="connsiteX138" fmla="*/ 2470433 w 6848306"/>
              <a:gd name="connsiteY138" fmla="*/ 2754088 h 6196191"/>
              <a:gd name="connsiteX139" fmla="*/ 2465193 w 6848306"/>
              <a:gd name="connsiteY139" fmla="*/ 2765400 h 6196191"/>
              <a:gd name="connsiteX140" fmla="*/ 2512933 w 6848306"/>
              <a:gd name="connsiteY140" fmla="*/ 2755126 h 6196191"/>
              <a:gd name="connsiteX141" fmla="*/ 2667091 w 6848306"/>
              <a:gd name="connsiteY141" fmla="*/ 2705481 h 6196191"/>
              <a:gd name="connsiteX142" fmla="*/ 2703651 w 6848306"/>
              <a:gd name="connsiteY142" fmla="*/ 2569685 h 6196191"/>
              <a:gd name="connsiteX143" fmla="*/ 2207473 w 6848306"/>
              <a:gd name="connsiteY143" fmla="*/ 2482636 h 6196191"/>
              <a:gd name="connsiteX144" fmla="*/ 2207279 w 6848306"/>
              <a:gd name="connsiteY144" fmla="*/ 2464766 h 6196191"/>
              <a:gd name="connsiteX145" fmla="*/ 2215586 w 6848306"/>
              <a:gd name="connsiteY145" fmla="*/ 2456433 h 6196191"/>
              <a:gd name="connsiteX146" fmla="*/ 4381366 w 6848306"/>
              <a:gd name="connsiteY146" fmla="*/ 2420442 h 6196191"/>
              <a:gd name="connsiteX147" fmla="*/ 4274259 w 6848306"/>
              <a:gd name="connsiteY147" fmla="*/ 2446755 h 6196191"/>
              <a:gd name="connsiteX148" fmla="*/ 3882295 w 6848306"/>
              <a:gd name="connsiteY148" fmla="*/ 2473930 h 6196191"/>
              <a:gd name="connsiteX149" fmla="*/ 4317540 w 6848306"/>
              <a:gd name="connsiteY149" fmla="*/ 2524420 h 6196191"/>
              <a:gd name="connsiteX150" fmla="*/ 4385709 w 6848306"/>
              <a:gd name="connsiteY150" fmla="*/ 2588162 h 6196191"/>
              <a:gd name="connsiteX151" fmla="*/ 4363880 w 6848306"/>
              <a:gd name="connsiteY151" fmla="*/ 2603417 h 6196191"/>
              <a:gd name="connsiteX152" fmla="*/ 4384319 w 6848306"/>
              <a:gd name="connsiteY152" fmla="*/ 2600064 h 6196191"/>
              <a:gd name="connsiteX153" fmla="*/ 4572212 w 6848306"/>
              <a:gd name="connsiteY153" fmla="*/ 2554724 h 6196191"/>
              <a:gd name="connsiteX154" fmla="*/ 4390654 w 6848306"/>
              <a:gd name="connsiteY154" fmla="*/ 2442462 h 6196191"/>
              <a:gd name="connsiteX155" fmla="*/ 1013762 w 6848306"/>
              <a:gd name="connsiteY155" fmla="*/ 2272902 h 6196191"/>
              <a:gd name="connsiteX156" fmla="*/ 1158399 w 6848306"/>
              <a:gd name="connsiteY156" fmla="*/ 2335912 h 6196191"/>
              <a:gd name="connsiteX157" fmla="*/ 1013762 w 6848306"/>
              <a:gd name="connsiteY157" fmla="*/ 2272902 h 6196191"/>
              <a:gd name="connsiteX158" fmla="*/ 1542184 w 6848306"/>
              <a:gd name="connsiteY158" fmla="*/ 2056664 h 6196191"/>
              <a:gd name="connsiteX159" fmla="*/ 1535023 w 6848306"/>
              <a:gd name="connsiteY159" fmla="*/ 2086738 h 6196191"/>
              <a:gd name="connsiteX160" fmla="*/ 1542184 w 6848306"/>
              <a:gd name="connsiteY160" fmla="*/ 2056664 h 6196191"/>
              <a:gd name="connsiteX161" fmla="*/ 4794668 w 6848306"/>
              <a:gd name="connsiteY161" fmla="*/ 1954938 h 6196191"/>
              <a:gd name="connsiteX162" fmla="*/ 4936872 w 6848306"/>
              <a:gd name="connsiteY162" fmla="*/ 2016888 h 6196191"/>
              <a:gd name="connsiteX163" fmla="*/ 4794668 w 6848306"/>
              <a:gd name="connsiteY163" fmla="*/ 1954938 h 6196191"/>
              <a:gd name="connsiteX164" fmla="*/ 1506382 w 6848306"/>
              <a:gd name="connsiteY164" fmla="*/ 1791738 h 6196191"/>
              <a:gd name="connsiteX165" fmla="*/ 1536456 w 6848306"/>
              <a:gd name="connsiteY165" fmla="*/ 1814651 h 6196191"/>
              <a:gd name="connsiteX166" fmla="*/ 1506382 w 6848306"/>
              <a:gd name="connsiteY166" fmla="*/ 1791738 h 6196191"/>
              <a:gd name="connsiteX167" fmla="*/ 5314202 w 6848306"/>
              <a:gd name="connsiteY167" fmla="*/ 1742337 h 6196191"/>
              <a:gd name="connsiteX168" fmla="*/ 5307161 w 6848306"/>
              <a:gd name="connsiteY168" fmla="*/ 1771905 h 6196191"/>
              <a:gd name="connsiteX169" fmla="*/ 5314202 w 6848306"/>
              <a:gd name="connsiteY169" fmla="*/ 1742337 h 6196191"/>
              <a:gd name="connsiteX170" fmla="*/ 2783736 w 6848306"/>
              <a:gd name="connsiteY170" fmla="*/ 1640002 h 6196191"/>
              <a:gd name="connsiteX171" fmla="*/ 2959576 w 6848306"/>
              <a:gd name="connsiteY171" fmla="*/ 1716605 h 6196191"/>
              <a:gd name="connsiteX172" fmla="*/ 2783736 w 6848306"/>
              <a:gd name="connsiteY172" fmla="*/ 1640002 h 6196191"/>
              <a:gd name="connsiteX173" fmla="*/ 1668203 w 6848306"/>
              <a:gd name="connsiteY173" fmla="*/ 1619894 h 6196191"/>
              <a:gd name="connsiteX174" fmla="*/ 1592305 w 6848306"/>
              <a:gd name="connsiteY174" fmla="*/ 1681471 h 6196191"/>
              <a:gd name="connsiteX175" fmla="*/ 1668203 w 6848306"/>
              <a:gd name="connsiteY175" fmla="*/ 1619894 h 6196191"/>
              <a:gd name="connsiteX176" fmla="*/ 1287282 w 6848306"/>
              <a:gd name="connsiteY176" fmla="*/ 1521083 h 6196191"/>
              <a:gd name="connsiteX177" fmla="*/ 1307330 w 6848306"/>
              <a:gd name="connsiteY177" fmla="*/ 1568341 h 6196191"/>
              <a:gd name="connsiteX178" fmla="*/ 1287282 w 6848306"/>
              <a:gd name="connsiteY178" fmla="*/ 1521083 h 6196191"/>
              <a:gd name="connsiteX179" fmla="*/ 5279002 w 6848306"/>
              <a:gd name="connsiteY179" fmla="*/ 1481867 h 6196191"/>
              <a:gd name="connsiteX180" fmla="*/ 5308571 w 6848306"/>
              <a:gd name="connsiteY180" fmla="*/ 1504394 h 6196191"/>
              <a:gd name="connsiteX181" fmla="*/ 5279002 w 6848306"/>
              <a:gd name="connsiteY181" fmla="*/ 1481867 h 6196191"/>
              <a:gd name="connsiteX182" fmla="*/ 3426158 w 6848306"/>
              <a:gd name="connsiteY182" fmla="*/ 1377113 h 6196191"/>
              <a:gd name="connsiteX183" fmla="*/ 3417452 w 6848306"/>
              <a:gd name="connsiteY183" fmla="*/ 1413675 h 6196191"/>
              <a:gd name="connsiteX184" fmla="*/ 3426158 w 6848306"/>
              <a:gd name="connsiteY184" fmla="*/ 1377113 h 6196191"/>
              <a:gd name="connsiteX185" fmla="*/ 1321651 w 6848306"/>
              <a:gd name="connsiteY185" fmla="*/ 1344944 h 6196191"/>
              <a:gd name="connsiteX186" fmla="*/ 1354587 w 6848306"/>
              <a:gd name="connsiteY186" fmla="*/ 1405089 h 6196191"/>
              <a:gd name="connsiteX187" fmla="*/ 1321651 w 6848306"/>
              <a:gd name="connsiteY187" fmla="*/ 1344944 h 6196191"/>
              <a:gd name="connsiteX188" fmla="*/ 5438101 w 6848306"/>
              <a:gd name="connsiteY188" fmla="*/ 1312913 h 6196191"/>
              <a:gd name="connsiteX189" fmla="*/ 5363479 w 6848306"/>
              <a:gd name="connsiteY189" fmla="*/ 1373454 h 6196191"/>
              <a:gd name="connsiteX190" fmla="*/ 5438101 w 6848306"/>
              <a:gd name="connsiteY190" fmla="*/ 1312913 h 6196191"/>
              <a:gd name="connsiteX191" fmla="*/ 5063587 w 6848306"/>
              <a:gd name="connsiteY191" fmla="*/ 1215764 h 6196191"/>
              <a:gd name="connsiteX192" fmla="*/ 5083298 w 6848306"/>
              <a:gd name="connsiteY192" fmla="*/ 1262227 h 6196191"/>
              <a:gd name="connsiteX193" fmla="*/ 5063587 w 6848306"/>
              <a:gd name="connsiteY193" fmla="*/ 1215764 h 6196191"/>
              <a:gd name="connsiteX194" fmla="*/ 3382633 w 6848306"/>
              <a:gd name="connsiteY194" fmla="*/ 1055033 h 6196191"/>
              <a:gd name="connsiteX195" fmla="*/ 3419194 w 6848306"/>
              <a:gd name="connsiteY195" fmla="*/ 1082889 h 6196191"/>
              <a:gd name="connsiteX196" fmla="*/ 3382633 w 6848306"/>
              <a:gd name="connsiteY196" fmla="*/ 1055033 h 6196191"/>
              <a:gd name="connsiteX197" fmla="*/ 5097378 w 6848306"/>
              <a:gd name="connsiteY197" fmla="*/ 1042587 h 6196191"/>
              <a:gd name="connsiteX198" fmla="*/ 5129760 w 6848306"/>
              <a:gd name="connsiteY198" fmla="*/ 1101721 h 6196191"/>
              <a:gd name="connsiteX199" fmla="*/ 5097378 w 6848306"/>
              <a:gd name="connsiteY199" fmla="*/ 1042587 h 6196191"/>
              <a:gd name="connsiteX200" fmla="*/ 3579364 w 6848306"/>
              <a:gd name="connsiteY200" fmla="*/ 846116 h 6196191"/>
              <a:gd name="connsiteX201" fmla="*/ 3487091 w 6848306"/>
              <a:gd name="connsiteY201" fmla="*/ 920977 h 6196191"/>
              <a:gd name="connsiteX202" fmla="*/ 3579364 w 6848306"/>
              <a:gd name="connsiteY202" fmla="*/ 846116 h 6196191"/>
              <a:gd name="connsiteX203" fmla="*/ 3116264 w 6848306"/>
              <a:gd name="connsiteY203" fmla="*/ 725987 h 6196191"/>
              <a:gd name="connsiteX204" fmla="*/ 3140638 w 6848306"/>
              <a:gd name="connsiteY204" fmla="*/ 783441 h 6196191"/>
              <a:gd name="connsiteX205" fmla="*/ 3116264 w 6848306"/>
              <a:gd name="connsiteY205" fmla="*/ 725987 h 6196191"/>
              <a:gd name="connsiteX206" fmla="*/ 3158047 w 6848306"/>
              <a:gd name="connsiteY206" fmla="*/ 511848 h 6196191"/>
              <a:gd name="connsiteX207" fmla="*/ 3198089 w 6848306"/>
              <a:gd name="connsiteY207" fmla="*/ 584969 h 6196191"/>
              <a:gd name="connsiteX208" fmla="*/ 3158047 w 6848306"/>
              <a:gd name="connsiteY208" fmla="*/ 511848 h 6196191"/>
              <a:gd name="connsiteX209" fmla="*/ 3272952 w 6848306"/>
              <a:gd name="connsiteY209" fmla="*/ 0 h 6196191"/>
              <a:gd name="connsiteX210" fmla="*/ 3360001 w 6848306"/>
              <a:gd name="connsiteY210" fmla="*/ 191508 h 6196191"/>
              <a:gd name="connsiteX211" fmla="*/ 3351295 w 6848306"/>
              <a:gd name="connsiteY211" fmla="*/ 337750 h 6196191"/>
              <a:gd name="connsiteX212" fmla="*/ 3483609 w 6848306"/>
              <a:gd name="connsiteY212" fmla="*/ 325562 h 6196191"/>
              <a:gd name="connsiteX213" fmla="*/ 3572400 w 6848306"/>
              <a:gd name="connsiteY213" fmla="*/ 374310 h 6196191"/>
              <a:gd name="connsiteX214" fmla="*/ 3462717 w 6848306"/>
              <a:gd name="connsiteY214" fmla="*/ 447431 h 6196191"/>
              <a:gd name="connsiteX215" fmla="*/ 3473163 w 6848306"/>
              <a:gd name="connsiteY215" fmla="*/ 576263 h 6196191"/>
              <a:gd name="connsiteX216" fmla="*/ 3431380 w 6848306"/>
              <a:gd name="connsiteY216" fmla="*/ 811296 h 6196191"/>
              <a:gd name="connsiteX217" fmla="*/ 3826584 w 6848306"/>
              <a:gd name="connsiteY217" fmla="*/ 532740 h 6196191"/>
              <a:gd name="connsiteX218" fmla="*/ 3783057 w 6848306"/>
              <a:gd name="connsiteY218" fmla="*/ 746879 h 6196191"/>
              <a:gd name="connsiteX219" fmla="*/ 3696008 w 6848306"/>
              <a:gd name="connsiteY219" fmla="*/ 926201 h 6196191"/>
              <a:gd name="connsiteX220" fmla="*/ 3685563 w 6848306"/>
              <a:gd name="connsiteY220" fmla="*/ 1065479 h 6196191"/>
              <a:gd name="connsiteX221" fmla="*/ 4077284 w 6848306"/>
              <a:gd name="connsiteY221" fmla="*/ 1206498 h 6196191"/>
              <a:gd name="connsiteX222" fmla="*/ 3812655 w 6848306"/>
              <a:gd name="connsiteY222" fmla="*/ 1316180 h 6196191"/>
              <a:gd name="connsiteX223" fmla="*/ 3527135 w 6848306"/>
              <a:gd name="connsiteY223" fmla="*/ 1218685 h 6196191"/>
              <a:gd name="connsiteX224" fmla="*/ 3401784 w 6848306"/>
              <a:gd name="connsiteY224" fmla="*/ 1185606 h 6196191"/>
              <a:gd name="connsiteX225" fmla="*/ 3605478 w 6848306"/>
              <a:gd name="connsiteY225" fmla="*/ 1368409 h 6196191"/>
              <a:gd name="connsiteX226" fmla="*/ 4030276 w 6848306"/>
              <a:gd name="connsiteY226" fmla="*/ 1446753 h 6196191"/>
              <a:gd name="connsiteX227" fmla="*/ 4244417 w 6848306"/>
              <a:gd name="connsiteY227" fmla="*/ 1507688 h 6196191"/>
              <a:gd name="connsiteX228" fmla="*/ 4009385 w 6848306"/>
              <a:gd name="connsiteY228" fmla="*/ 1573845 h 6196191"/>
              <a:gd name="connsiteX229" fmla="*/ 3922336 w 6848306"/>
              <a:gd name="connsiteY229" fmla="*/ 1603441 h 6196191"/>
              <a:gd name="connsiteX230" fmla="*/ 3649003 w 6848306"/>
              <a:gd name="connsiteY230" fmla="*/ 1638260 h 6196191"/>
              <a:gd name="connsiteX231" fmla="*/ 4136477 w 6848306"/>
              <a:gd name="connsiteY231" fmla="*/ 1702678 h 6196191"/>
              <a:gd name="connsiteX232" fmla="*/ 4338431 w 6848306"/>
              <a:gd name="connsiteY232" fmla="*/ 1758389 h 6196191"/>
              <a:gd name="connsiteX233" fmla="*/ 4294905 w 6848306"/>
              <a:gd name="connsiteY233" fmla="*/ 1888961 h 6196191"/>
              <a:gd name="connsiteX234" fmla="*/ 4108622 w 6848306"/>
              <a:gd name="connsiteY234" fmla="*/ 1988198 h 6196191"/>
              <a:gd name="connsiteX235" fmla="*/ 3932783 w 6848306"/>
              <a:gd name="connsiteY235" fmla="*/ 2014312 h 6196191"/>
              <a:gd name="connsiteX236" fmla="*/ 3598514 w 6848306"/>
              <a:gd name="connsiteY236" fmla="*/ 1988198 h 6196191"/>
              <a:gd name="connsiteX237" fmla="*/ 4171296 w 6848306"/>
              <a:gd name="connsiteY237" fmla="*/ 2090915 h 6196191"/>
              <a:gd name="connsiteX238" fmla="*/ 4451593 w 6848306"/>
              <a:gd name="connsiteY238" fmla="*/ 2197115 h 6196191"/>
              <a:gd name="connsiteX239" fmla="*/ 4399855 w 6848306"/>
              <a:gd name="connsiteY239" fmla="*/ 2390813 h 6196191"/>
              <a:gd name="connsiteX240" fmla="*/ 4400881 w 6848306"/>
              <a:gd name="connsiteY240" fmla="*/ 2396002 h 6196191"/>
              <a:gd name="connsiteX241" fmla="*/ 4450786 w 6848306"/>
              <a:gd name="connsiteY241" fmla="*/ 2382305 h 6196191"/>
              <a:gd name="connsiteX242" fmla="*/ 4866474 w 6848306"/>
              <a:gd name="connsiteY242" fmla="*/ 2326637 h 6196191"/>
              <a:gd name="connsiteX243" fmla="*/ 4596148 w 6848306"/>
              <a:gd name="connsiteY243" fmla="*/ 2195696 h 6196191"/>
              <a:gd name="connsiteX244" fmla="*/ 4393404 w 6848306"/>
              <a:gd name="connsiteY244" fmla="*/ 2056311 h 6196191"/>
              <a:gd name="connsiteX245" fmla="*/ 4529974 w 6848306"/>
              <a:gd name="connsiteY245" fmla="*/ 2035190 h 6196191"/>
              <a:gd name="connsiteX246" fmla="*/ 4628531 w 6848306"/>
              <a:gd name="connsiteY246" fmla="*/ 1967609 h 6196191"/>
              <a:gd name="connsiteX247" fmla="*/ 4572212 w 6848306"/>
              <a:gd name="connsiteY247" fmla="*/ 1869052 h 6196191"/>
              <a:gd name="connsiteX248" fmla="*/ 4567990 w 6848306"/>
              <a:gd name="connsiteY248" fmla="*/ 1783168 h 6196191"/>
              <a:gd name="connsiteX249" fmla="*/ 4784813 w 6848306"/>
              <a:gd name="connsiteY249" fmla="*/ 1739521 h 6196191"/>
              <a:gd name="connsiteX250" fmla="*/ 5187487 w 6848306"/>
              <a:gd name="connsiteY250" fmla="*/ 1636742 h 6196191"/>
              <a:gd name="connsiteX251" fmla="*/ 4843947 w 6848306"/>
              <a:gd name="connsiteY251" fmla="*/ 1694467 h 6196191"/>
              <a:gd name="connsiteX252" fmla="*/ 4717232 w 6848306"/>
              <a:gd name="connsiteY252" fmla="*/ 1635333 h 6196191"/>
              <a:gd name="connsiteX253" fmla="*/ 4670769 w 6848306"/>
              <a:gd name="connsiteY253" fmla="*/ 1577608 h 6196191"/>
              <a:gd name="connsiteX254" fmla="*/ 4572212 w 6848306"/>
              <a:gd name="connsiteY254" fmla="*/ 1507210 h 6196191"/>
              <a:gd name="connsiteX255" fmla="*/ 4869290 w 6848306"/>
              <a:gd name="connsiteY255" fmla="*/ 1532553 h 6196191"/>
              <a:gd name="connsiteX256" fmla="*/ 5187487 w 6848306"/>
              <a:gd name="connsiteY256" fmla="*/ 1472011 h 6196191"/>
              <a:gd name="connsiteX257" fmla="*/ 5011492 w 6848306"/>
              <a:gd name="connsiteY257" fmla="*/ 1466379 h 6196191"/>
              <a:gd name="connsiteX258" fmla="*/ 4843947 w 6848306"/>
              <a:gd name="connsiteY258" fmla="*/ 1415693 h 6196191"/>
              <a:gd name="connsiteX259" fmla="*/ 4827052 w 6848306"/>
              <a:gd name="connsiteY259" fmla="*/ 1284754 h 6196191"/>
              <a:gd name="connsiteX260" fmla="*/ 4798893 w 6848306"/>
              <a:gd name="connsiteY260" fmla="*/ 1181973 h 6196191"/>
              <a:gd name="connsiteX261" fmla="*/ 4984742 w 6848306"/>
              <a:gd name="connsiteY261" fmla="*/ 1103128 h 6196191"/>
              <a:gd name="connsiteX262" fmla="*/ 4996006 w 6848306"/>
              <a:gd name="connsiteY262" fmla="*/ 1063706 h 6196191"/>
              <a:gd name="connsiteX263" fmla="*/ 5019940 w 6848306"/>
              <a:gd name="connsiteY263" fmla="*/ 904608 h 6196191"/>
              <a:gd name="connsiteX264" fmla="*/ 5131169 w 6848306"/>
              <a:gd name="connsiteY264" fmla="*/ 970781 h 6196191"/>
              <a:gd name="connsiteX265" fmla="*/ 5093153 w 6848306"/>
              <a:gd name="connsiteY265" fmla="*/ 773668 h 6196191"/>
              <a:gd name="connsiteX266" fmla="*/ 5190302 w 6848306"/>
              <a:gd name="connsiteY266" fmla="*/ 628650 h 6196191"/>
              <a:gd name="connsiteX267" fmla="*/ 5260700 w 6848306"/>
              <a:gd name="connsiteY267" fmla="*/ 783525 h 6196191"/>
              <a:gd name="connsiteX268" fmla="*/ 5253659 w 6848306"/>
              <a:gd name="connsiteY268" fmla="*/ 901792 h 6196191"/>
              <a:gd name="connsiteX269" fmla="*/ 5360663 w 6848306"/>
              <a:gd name="connsiteY269" fmla="*/ 891936 h 6196191"/>
              <a:gd name="connsiteX270" fmla="*/ 5432470 w 6848306"/>
              <a:gd name="connsiteY270" fmla="*/ 931358 h 6196191"/>
              <a:gd name="connsiteX271" fmla="*/ 5343768 w 6848306"/>
              <a:gd name="connsiteY271" fmla="*/ 990492 h 6196191"/>
              <a:gd name="connsiteX272" fmla="*/ 5352216 w 6848306"/>
              <a:gd name="connsiteY272" fmla="*/ 1094681 h 6196191"/>
              <a:gd name="connsiteX273" fmla="*/ 5318425 w 6848306"/>
              <a:gd name="connsiteY273" fmla="*/ 1284754 h 6196191"/>
              <a:gd name="connsiteX274" fmla="*/ 5638030 w 6848306"/>
              <a:gd name="connsiteY274" fmla="*/ 1059482 h 6196191"/>
              <a:gd name="connsiteX275" fmla="*/ 5602831 w 6848306"/>
              <a:gd name="connsiteY275" fmla="*/ 1232660 h 6196191"/>
              <a:gd name="connsiteX276" fmla="*/ 5532433 w 6848306"/>
              <a:gd name="connsiteY276" fmla="*/ 1377679 h 6196191"/>
              <a:gd name="connsiteX277" fmla="*/ 5523985 w 6848306"/>
              <a:gd name="connsiteY277" fmla="*/ 1490315 h 6196191"/>
              <a:gd name="connsiteX278" fmla="*/ 5840774 w 6848306"/>
              <a:gd name="connsiteY278" fmla="*/ 1604358 h 6196191"/>
              <a:gd name="connsiteX279" fmla="*/ 5626766 w 6848306"/>
              <a:gd name="connsiteY279" fmla="*/ 1693059 h 6196191"/>
              <a:gd name="connsiteX280" fmla="*/ 5395864 w 6848306"/>
              <a:gd name="connsiteY280" fmla="*/ 1614214 h 6196191"/>
              <a:gd name="connsiteX281" fmla="*/ 5294491 w 6848306"/>
              <a:gd name="connsiteY281" fmla="*/ 1587463 h 6196191"/>
              <a:gd name="connsiteX282" fmla="*/ 5459220 w 6848306"/>
              <a:gd name="connsiteY282" fmla="*/ 1735298 h 6196191"/>
              <a:gd name="connsiteX283" fmla="*/ 5802759 w 6848306"/>
              <a:gd name="connsiteY283" fmla="*/ 1798655 h 6196191"/>
              <a:gd name="connsiteX284" fmla="*/ 5975937 w 6848306"/>
              <a:gd name="connsiteY284" fmla="*/ 1847934 h 6196191"/>
              <a:gd name="connsiteX285" fmla="*/ 5785864 w 6848306"/>
              <a:gd name="connsiteY285" fmla="*/ 1901436 h 6196191"/>
              <a:gd name="connsiteX286" fmla="*/ 5715466 w 6848306"/>
              <a:gd name="connsiteY286" fmla="*/ 1925370 h 6196191"/>
              <a:gd name="connsiteX287" fmla="*/ 5494419 w 6848306"/>
              <a:gd name="connsiteY287" fmla="*/ 1953529 h 6196191"/>
              <a:gd name="connsiteX288" fmla="*/ 5888645 w 6848306"/>
              <a:gd name="connsiteY288" fmla="*/ 2005624 h 6196191"/>
              <a:gd name="connsiteX289" fmla="*/ 6051967 w 6848306"/>
              <a:gd name="connsiteY289" fmla="*/ 2050678 h 6196191"/>
              <a:gd name="connsiteX290" fmla="*/ 6016767 w 6848306"/>
              <a:gd name="connsiteY290" fmla="*/ 2156274 h 6196191"/>
              <a:gd name="connsiteX291" fmla="*/ 5866118 w 6848306"/>
              <a:gd name="connsiteY291" fmla="*/ 2236528 h 6196191"/>
              <a:gd name="connsiteX292" fmla="*/ 5723914 w 6848306"/>
              <a:gd name="connsiteY292" fmla="*/ 2257646 h 6196191"/>
              <a:gd name="connsiteX293" fmla="*/ 5453588 w 6848306"/>
              <a:gd name="connsiteY293" fmla="*/ 2236528 h 6196191"/>
              <a:gd name="connsiteX294" fmla="*/ 5916804 w 6848306"/>
              <a:gd name="connsiteY294" fmla="*/ 2319596 h 6196191"/>
              <a:gd name="connsiteX295" fmla="*/ 6143483 w 6848306"/>
              <a:gd name="connsiteY295" fmla="*/ 2405481 h 6196191"/>
              <a:gd name="connsiteX296" fmla="*/ 6105469 w 6848306"/>
              <a:gd name="connsiteY296" fmla="*/ 2581474 h 6196191"/>
              <a:gd name="connsiteX297" fmla="*/ 5683084 w 6848306"/>
              <a:gd name="connsiteY297" fmla="*/ 2629345 h 6196191"/>
              <a:gd name="connsiteX298" fmla="*/ 6035071 w 6848306"/>
              <a:gd name="connsiteY298" fmla="*/ 2670176 h 6196191"/>
              <a:gd name="connsiteX299" fmla="*/ 6063230 w 6848306"/>
              <a:gd name="connsiteY299" fmla="*/ 2740573 h 6196191"/>
              <a:gd name="connsiteX300" fmla="*/ 6296950 w 6848306"/>
              <a:gd name="connsiteY300" fmla="*/ 2775771 h 6196191"/>
              <a:gd name="connsiteX301" fmla="*/ 6033663 w 6848306"/>
              <a:gd name="connsiteY301" fmla="*/ 2919382 h 6196191"/>
              <a:gd name="connsiteX302" fmla="*/ 5912579 w 6848306"/>
              <a:gd name="connsiteY302" fmla="*/ 3002452 h 6196191"/>
              <a:gd name="connsiteX303" fmla="*/ 6223736 w 6848306"/>
              <a:gd name="connsiteY303" fmla="*/ 3060177 h 6196191"/>
              <a:gd name="connsiteX304" fmla="*/ 6211064 w 6848306"/>
              <a:gd name="connsiteY304" fmla="*/ 3120719 h 6196191"/>
              <a:gd name="connsiteX305" fmla="*/ 6140667 w 6848306"/>
              <a:gd name="connsiteY305" fmla="*/ 3174221 h 6196191"/>
              <a:gd name="connsiteX306" fmla="*/ 6482799 w 6848306"/>
              <a:gd name="connsiteY306" fmla="*/ 3186892 h 6196191"/>
              <a:gd name="connsiteX307" fmla="*/ 6153339 w 6848306"/>
              <a:gd name="connsiteY307" fmla="*/ 3381189 h 6196191"/>
              <a:gd name="connsiteX308" fmla="*/ 6560235 w 6848306"/>
              <a:gd name="connsiteY308" fmla="*/ 3478338 h 6196191"/>
              <a:gd name="connsiteX309" fmla="*/ 6502510 w 6848306"/>
              <a:gd name="connsiteY309" fmla="*/ 3575486 h 6196191"/>
              <a:gd name="connsiteX310" fmla="*/ 6460272 w 6848306"/>
              <a:gd name="connsiteY310" fmla="*/ 3614909 h 6196191"/>
              <a:gd name="connsiteX311" fmla="*/ 6299766 w 6848306"/>
              <a:gd name="connsiteY311" fmla="*/ 3665595 h 6196191"/>
              <a:gd name="connsiteX312" fmla="*/ 6764388 w 6848306"/>
              <a:gd name="connsiteY312" fmla="*/ 3758519 h 6196191"/>
              <a:gd name="connsiteX313" fmla="*/ 6736229 w 6848306"/>
              <a:gd name="connsiteY313" fmla="*/ 3809205 h 6196191"/>
              <a:gd name="connsiteX314" fmla="*/ 6482799 w 6848306"/>
              <a:gd name="connsiteY314" fmla="*/ 4004911 h 6196191"/>
              <a:gd name="connsiteX315" fmla="*/ 6085757 w 6848306"/>
              <a:gd name="connsiteY315" fmla="*/ 3992239 h 6196191"/>
              <a:gd name="connsiteX316" fmla="*/ 6077310 w 6848306"/>
              <a:gd name="connsiteY316" fmla="*/ 4059820 h 6196191"/>
              <a:gd name="connsiteX317" fmla="*/ 6733414 w 6848306"/>
              <a:gd name="connsiteY317" fmla="*/ 4147113 h 6196191"/>
              <a:gd name="connsiteX318" fmla="*/ 6744677 w 6848306"/>
              <a:gd name="connsiteY318" fmla="*/ 4190760 h 6196191"/>
              <a:gd name="connsiteX319" fmla="*/ 6653160 w 6848306"/>
              <a:gd name="connsiteY319" fmla="*/ 4238631 h 6196191"/>
              <a:gd name="connsiteX320" fmla="*/ 6484206 w 6848306"/>
              <a:gd name="connsiteY320" fmla="*/ 4411807 h 6196191"/>
              <a:gd name="connsiteX321" fmla="*/ 6140667 w 6848306"/>
              <a:gd name="connsiteY321" fmla="*/ 4365346 h 6196191"/>
              <a:gd name="connsiteX322" fmla="*/ 6001281 w 6848306"/>
              <a:gd name="connsiteY322" fmla="*/ 4370978 h 6196191"/>
              <a:gd name="connsiteX323" fmla="*/ 6437744 w 6848306"/>
              <a:gd name="connsiteY323" fmla="*/ 4537116 h 6196191"/>
              <a:gd name="connsiteX324" fmla="*/ 6660200 w 6848306"/>
              <a:gd name="connsiteY324" fmla="*/ 4528668 h 6196191"/>
              <a:gd name="connsiteX325" fmla="*/ 6755941 w 6848306"/>
              <a:gd name="connsiteY325" fmla="*/ 4565275 h 6196191"/>
              <a:gd name="connsiteX326" fmla="*/ 6798179 w 6848306"/>
              <a:gd name="connsiteY326" fmla="*/ 4625816 h 6196191"/>
              <a:gd name="connsiteX327" fmla="*/ 6791139 w 6848306"/>
              <a:gd name="connsiteY327" fmla="*/ 4694806 h 6196191"/>
              <a:gd name="connsiteX328" fmla="*/ 6609514 w 6848306"/>
              <a:gd name="connsiteY328" fmla="*/ 4742676 h 6196191"/>
              <a:gd name="connsiteX329" fmla="*/ 6571499 w 6848306"/>
              <a:gd name="connsiteY329" fmla="*/ 4784915 h 6196191"/>
              <a:gd name="connsiteX330" fmla="*/ 6512365 w 6848306"/>
              <a:gd name="connsiteY330" fmla="*/ 4835601 h 6196191"/>
              <a:gd name="connsiteX331" fmla="*/ 6667239 w 6848306"/>
              <a:gd name="connsiteY331" fmla="*/ 4924301 h 6196191"/>
              <a:gd name="connsiteX332" fmla="*/ 6691175 w 6848306"/>
              <a:gd name="connsiteY332" fmla="*/ 4974987 h 6196191"/>
              <a:gd name="connsiteX333" fmla="*/ 6578539 w 6848306"/>
              <a:gd name="connsiteY333" fmla="*/ 4970764 h 6196191"/>
              <a:gd name="connsiteX334" fmla="*/ 6586987 w 6848306"/>
              <a:gd name="connsiteY334" fmla="*/ 5066504 h 6196191"/>
              <a:gd name="connsiteX335" fmla="*/ 6371570 w 6848306"/>
              <a:gd name="connsiteY335" fmla="*/ 5046793 h 6196191"/>
              <a:gd name="connsiteX336" fmla="*/ 6270198 w 6848306"/>
              <a:gd name="connsiteY336" fmla="*/ 5097479 h 6196191"/>
              <a:gd name="connsiteX337" fmla="*/ 6095612 w 6848306"/>
              <a:gd name="connsiteY337" fmla="*/ 5056648 h 6196191"/>
              <a:gd name="connsiteX338" fmla="*/ 5957633 w 6848306"/>
              <a:gd name="connsiteY338" fmla="*/ 5091848 h 6196191"/>
              <a:gd name="connsiteX339" fmla="*/ 5549329 w 6848306"/>
              <a:gd name="connsiteY339" fmla="*/ 5048200 h 6196191"/>
              <a:gd name="connsiteX340" fmla="*/ 5419216 w 6848306"/>
              <a:gd name="connsiteY340" fmla="*/ 5037184 h 6196191"/>
              <a:gd name="connsiteX341" fmla="*/ 5443538 w 6848306"/>
              <a:gd name="connsiteY341" fmla="*/ 5420527 h 6196191"/>
              <a:gd name="connsiteX342" fmla="*/ 5316855 w 6848306"/>
              <a:gd name="connsiteY342" fmla="*/ 5635849 h 6196191"/>
              <a:gd name="connsiteX343" fmla="*/ 5155938 w 6848306"/>
              <a:gd name="connsiteY343" fmla="*/ 5481815 h 6196191"/>
              <a:gd name="connsiteX344" fmla="*/ 5158239 w 6848306"/>
              <a:gd name="connsiteY344" fmla="*/ 5413630 h 6196191"/>
              <a:gd name="connsiteX345" fmla="*/ 5147349 w 6848306"/>
              <a:gd name="connsiteY345" fmla="*/ 5413910 h 6196191"/>
              <a:gd name="connsiteX346" fmla="*/ 4989556 w 6848306"/>
              <a:gd name="connsiteY346" fmla="*/ 5369179 h 6196191"/>
              <a:gd name="connsiteX347" fmla="*/ 5000002 w 6848306"/>
              <a:gd name="connsiteY347" fmla="*/ 5487565 h 6196191"/>
              <a:gd name="connsiteX348" fmla="*/ 4733631 w 6848306"/>
              <a:gd name="connsiteY348" fmla="*/ 5463192 h 6196191"/>
              <a:gd name="connsiteX349" fmla="*/ 4608281 w 6848306"/>
              <a:gd name="connsiteY349" fmla="*/ 5525867 h 6196191"/>
              <a:gd name="connsiteX350" fmla="*/ 4392400 w 6848306"/>
              <a:gd name="connsiteY350" fmla="*/ 5475378 h 6196191"/>
              <a:gd name="connsiteX351" fmla="*/ 4221784 w 6848306"/>
              <a:gd name="connsiteY351" fmla="*/ 5518903 h 6196191"/>
              <a:gd name="connsiteX352" fmla="*/ 3716900 w 6848306"/>
              <a:gd name="connsiteY352" fmla="*/ 5464932 h 6196191"/>
              <a:gd name="connsiteX353" fmla="*/ 3556012 w 6848306"/>
              <a:gd name="connsiteY353" fmla="*/ 5451309 h 6196191"/>
              <a:gd name="connsiteX354" fmla="*/ 3586087 w 6848306"/>
              <a:gd name="connsiteY354" fmla="*/ 5925327 h 6196191"/>
              <a:gd name="connsiteX355" fmla="*/ 3429439 w 6848306"/>
              <a:gd name="connsiteY355" fmla="*/ 6191581 h 6196191"/>
              <a:gd name="connsiteX356" fmla="*/ 3233660 w 6848306"/>
              <a:gd name="connsiteY356" fmla="*/ 5906278 h 6196191"/>
              <a:gd name="connsiteX357" fmla="*/ 3288620 w 6848306"/>
              <a:gd name="connsiteY357" fmla="*/ 5337841 h 6196191"/>
              <a:gd name="connsiteX358" fmla="*/ 3046625 w 6848306"/>
              <a:gd name="connsiteY358" fmla="*/ 5386589 h 6196191"/>
              <a:gd name="connsiteX359" fmla="*/ 2640976 w 6848306"/>
              <a:gd name="connsiteY359" fmla="*/ 5576354 h 6196191"/>
              <a:gd name="connsiteX360" fmla="*/ 2473842 w 6848306"/>
              <a:gd name="connsiteY360" fmla="*/ 5524125 h 6196191"/>
              <a:gd name="connsiteX361" fmla="*/ 2183935 w 6848306"/>
              <a:gd name="connsiteY361" fmla="*/ 5467663 h 6196191"/>
              <a:gd name="connsiteX362" fmla="*/ 2184849 w 6848306"/>
              <a:gd name="connsiteY362" fmla="*/ 5465670 h 6196191"/>
              <a:gd name="connsiteX363" fmla="*/ 2150410 w 6848306"/>
              <a:gd name="connsiteY363" fmla="*/ 5472083 h 6196191"/>
              <a:gd name="connsiteX364" fmla="*/ 1781333 w 6848306"/>
              <a:gd name="connsiteY364" fmla="*/ 5419083 h 6196191"/>
              <a:gd name="connsiteX365" fmla="*/ 1648995 w 6848306"/>
              <a:gd name="connsiteY365" fmla="*/ 5407878 h 6196191"/>
              <a:gd name="connsiteX366" fmla="*/ 1673733 w 6848306"/>
              <a:gd name="connsiteY366" fmla="*/ 5797780 h 6196191"/>
              <a:gd name="connsiteX367" fmla="*/ 1544883 w 6848306"/>
              <a:gd name="connsiteY367" fmla="*/ 6016786 h 6196191"/>
              <a:gd name="connsiteX368" fmla="*/ 1383845 w 6848306"/>
              <a:gd name="connsiteY368" fmla="*/ 5782111 h 6196191"/>
              <a:gd name="connsiteX369" fmla="*/ 1429052 w 6848306"/>
              <a:gd name="connsiteY369" fmla="*/ 5314546 h 6196191"/>
              <a:gd name="connsiteX370" fmla="*/ 1230000 w 6848306"/>
              <a:gd name="connsiteY370" fmla="*/ 5354642 h 6196191"/>
              <a:gd name="connsiteX371" fmla="*/ 896336 w 6848306"/>
              <a:gd name="connsiteY371" fmla="*/ 5510734 h 6196191"/>
              <a:gd name="connsiteX372" fmla="*/ 758860 w 6848306"/>
              <a:gd name="connsiteY372" fmla="*/ 5467773 h 6196191"/>
              <a:gd name="connsiteX373" fmla="*/ 532599 w 6848306"/>
              <a:gd name="connsiteY373" fmla="*/ 5394739 h 6196191"/>
              <a:gd name="connsiteX374" fmla="*/ 442381 w 6848306"/>
              <a:gd name="connsiteY374" fmla="*/ 5357507 h 6196191"/>
              <a:gd name="connsiteX375" fmla="*/ 505391 w 6848306"/>
              <a:gd name="connsiteY375" fmla="*/ 5294497 h 6196191"/>
              <a:gd name="connsiteX376" fmla="*/ 223279 w 6848306"/>
              <a:gd name="connsiteY376" fmla="*/ 5277313 h 6196191"/>
              <a:gd name="connsiteX377" fmla="*/ 123037 w 6848306"/>
              <a:gd name="connsiteY377" fmla="*/ 5265856 h 6196191"/>
              <a:gd name="connsiteX378" fmla="*/ 58596 w 6848306"/>
              <a:gd name="connsiteY378" fmla="*/ 5221462 h 6196191"/>
              <a:gd name="connsiteX379" fmla="*/ 57163 w 6848306"/>
              <a:gd name="connsiteY379" fmla="*/ 5132676 h 6196191"/>
              <a:gd name="connsiteX380" fmla="*/ 372211 w 6848306"/>
              <a:gd name="connsiteY380" fmla="*/ 5061074 h 6196191"/>
              <a:gd name="connsiteX381" fmla="*/ 528303 w 6848306"/>
              <a:gd name="connsiteY381" fmla="*/ 5022410 h 6196191"/>
              <a:gd name="connsiteX382" fmla="*/ 383667 w 6848306"/>
              <a:gd name="connsiteY382" fmla="*/ 5056779 h 6196191"/>
              <a:gd name="connsiteX383" fmla="*/ 312065 w 6848306"/>
              <a:gd name="connsiteY383" fmla="*/ 5013818 h 6196191"/>
              <a:gd name="connsiteX384" fmla="*/ 155974 w 6848306"/>
              <a:gd name="connsiteY384" fmla="*/ 4962265 h 6196191"/>
              <a:gd name="connsiteX385" fmla="*/ 77212 w 6848306"/>
              <a:gd name="connsiteY385" fmla="*/ 4912143 h 6196191"/>
              <a:gd name="connsiteX386" fmla="*/ 104421 w 6848306"/>
              <a:gd name="connsiteY386" fmla="*/ 4806172 h 6196191"/>
              <a:gd name="connsiteX387" fmla="*/ 442381 w 6848306"/>
              <a:gd name="connsiteY387" fmla="*/ 4760347 h 6196191"/>
              <a:gd name="connsiteX388" fmla="*/ 292017 w 6848306"/>
              <a:gd name="connsiteY388" fmla="*/ 4701634 h 6196191"/>
              <a:gd name="connsiteX389" fmla="*/ 249056 w 6848306"/>
              <a:gd name="connsiteY389" fmla="*/ 4640056 h 6196191"/>
              <a:gd name="connsiteX390" fmla="*/ 294881 w 6848306"/>
              <a:gd name="connsiteY390" fmla="*/ 4588503 h 6196191"/>
              <a:gd name="connsiteX391" fmla="*/ 115877 w 6848306"/>
              <a:gd name="connsiteY391" fmla="*/ 4451027 h 6196191"/>
              <a:gd name="connsiteX392" fmla="*/ 57163 w 6848306"/>
              <a:gd name="connsiteY392" fmla="*/ 4356513 h 6196191"/>
              <a:gd name="connsiteX393" fmla="*/ 148813 w 6848306"/>
              <a:gd name="connsiteY393" fmla="*/ 4296368 h 6196191"/>
              <a:gd name="connsiteX394" fmla="*/ 395123 w 6848306"/>
              <a:gd name="connsiteY394" fmla="*/ 4263431 h 6196191"/>
              <a:gd name="connsiteX395" fmla="*/ 711604 w 6848306"/>
              <a:gd name="connsiteY395" fmla="*/ 4181805 h 6196191"/>
              <a:gd name="connsiteX396" fmla="*/ 621385 w 6848306"/>
              <a:gd name="connsiteY396" fmla="*/ 4147436 h 6196191"/>
              <a:gd name="connsiteX397" fmla="*/ 383667 w 6848306"/>
              <a:gd name="connsiteY397" fmla="*/ 4058650 h 6196191"/>
              <a:gd name="connsiteX398" fmla="*/ 345003 w 6848306"/>
              <a:gd name="connsiteY398" fmla="*/ 3994209 h 6196191"/>
              <a:gd name="connsiteX399" fmla="*/ 403716 w 6848306"/>
              <a:gd name="connsiteY399" fmla="*/ 3956976 h 6196191"/>
              <a:gd name="connsiteX400" fmla="*/ 894904 w 6848306"/>
              <a:gd name="connsiteY400" fmla="*/ 3926902 h 6196191"/>
              <a:gd name="connsiteX401" fmla="*/ 821870 w 6848306"/>
              <a:gd name="connsiteY401" fmla="*/ 3849573 h 6196191"/>
              <a:gd name="connsiteX402" fmla="*/ 700147 w 6848306"/>
              <a:gd name="connsiteY402" fmla="*/ 3795155 h 6196191"/>
              <a:gd name="connsiteX403" fmla="*/ 493935 w 6848306"/>
              <a:gd name="connsiteY403" fmla="*/ 3790860 h 6196191"/>
              <a:gd name="connsiteX404" fmla="*/ 312065 w 6848306"/>
              <a:gd name="connsiteY404" fmla="*/ 3713530 h 6196191"/>
              <a:gd name="connsiteX405" fmla="*/ 316362 w 6848306"/>
              <a:gd name="connsiteY405" fmla="*/ 3611855 h 6196191"/>
              <a:gd name="connsiteX406" fmla="*/ 897768 w 6848306"/>
              <a:gd name="connsiteY406" fmla="*/ 3558870 h 6196191"/>
              <a:gd name="connsiteX407" fmla="*/ 1093956 w 6848306"/>
              <a:gd name="connsiteY407" fmla="*/ 3412802 h 6196191"/>
              <a:gd name="connsiteX408" fmla="*/ 932137 w 6848306"/>
              <a:gd name="connsiteY408" fmla="*/ 3418531 h 6196191"/>
              <a:gd name="connsiteX409" fmla="*/ 817574 w 6848306"/>
              <a:gd name="connsiteY409" fmla="*/ 3451467 h 6196191"/>
              <a:gd name="connsiteX410" fmla="*/ 419469 w 6848306"/>
              <a:gd name="connsiteY410" fmla="*/ 3301104 h 6196191"/>
              <a:gd name="connsiteX411" fmla="*/ 917817 w 6848306"/>
              <a:gd name="connsiteY411" fmla="*/ 3149308 h 6196191"/>
              <a:gd name="connsiteX412" fmla="*/ 947889 w 6848306"/>
              <a:gd name="connsiteY412" fmla="*/ 3037609 h 6196191"/>
              <a:gd name="connsiteX413" fmla="*/ 539760 w 6848306"/>
              <a:gd name="connsiteY413" fmla="*/ 2966008 h 6196191"/>
              <a:gd name="connsiteX414" fmla="*/ 787501 w 6848306"/>
              <a:gd name="connsiteY414" fmla="*/ 2882949 h 6196191"/>
              <a:gd name="connsiteX415" fmla="*/ 604200 w 6848306"/>
              <a:gd name="connsiteY415" fmla="*/ 2723993 h 6196191"/>
              <a:gd name="connsiteX416" fmla="*/ 1086797 w 6848306"/>
              <a:gd name="connsiteY416" fmla="*/ 2650960 h 6196191"/>
              <a:gd name="connsiteX417" fmla="*/ 811846 w 6848306"/>
              <a:gd name="connsiteY417" fmla="*/ 2517780 h 6196191"/>
              <a:gd name="connsiteX418" fmla="*/ 605633 w 6848306"/>
              <a:gd name="connsiteY418" fmla="*/ 2376009 h 6196191"/>
              <a:gd name="connsiteX419" fmla="*/ 744540 w 6848306"/>
              <a:gd name="connsiteY419" fmla="*/ 2354528 h 6196191"/>
              <a:gd name="connsiteX420" fmla="*/ 844782 w 6848306"/>
              <a:gd name="connsiteY420" fmla="*/ 2285790 h 6196191"/>
              <a:gd name="connsiteX421" fmla="*/ 787501 w 6848306"/>
              <a:gd name="connsiteY421" fmla="*/ 2185548 h 6196191"/>
              <a:gd name="connsiteX422" fmla="*/ 783206 w 6848306"/>
              <a:gd name="connsiteY422" fmla="*/ 2098194 h 6196191"/>
              <a:gd name="connsiteX423" fmla="*/ 1003739 w 6848306"/>
              <a:gd name="connsiteY423" fmla="*/ 2053800 h 6196191"/>
              <a:gd name="connsiteX424" fmla="*/ 1413301 w 6848306"/>
              <a:gd name="connsiteY424" fmla="*/ 1949263 h 6196191"/>
              <a:gd name="connsiteX425" fmla="*/ 1063884 w 6848306"/>
              <a:gd name="connsiteY425" fmla="*/ 2007975 h 6196191"/>
              <a:gd name="connsiteX426" fmla="*/ 935001 w 6848306"/>
              <a:gd name="connsiteY426" fmla="*/ 1947830 h 6196191"/>
              <a:gd name="connsiteX427" fmla="*/ 887743 w 6848306"/>
              <a:gd name="connsiteY427" fmla="*/ 1889117 h 6196191"/>
              <a:gd name="connsiteX428" fmla="*/ 787501 w 6848306"/>
              <a:gd name="connsiteY428" fmla="*/ 1817515 h 6196191"/>
              <a:gd name="connsiteX429" fmla="*/ 1089661 w 6848306"/>
              <a:gd name="connsiteY429" fmla="*/ 1843292 h 6196191"/>
              <a:gd name="connsiteX430" fmla="*/ 1413301 w 6848306"/>
              <a:gd name="connsiteY430" fmla="*/ 1781714 h 6196191"/>
              <a:gd name="connsiteX431" fmla="*/ 1234296 w 6848306"/>
              <a:gd name="connsiteY431" fmla="*/ 1775985 h 6196191"/>
              <a:gd name="connsiteX432" fmla="*/ 1063884 w 6848306"/>
              <a:gd name="connsiteY432" fmla="*/ 1724432 h 6196191"/>
              <a:gd name="connsiteX433" fmla="*/ 1046700 w 6848306"/>
              <a:gd name="connsiteY433" fmla="*/ 1591254 h 6196191"/>
              <a:gd name="connsiteX434" fmla="*/ 1018059 w 6848306"/>
              <a:gd name="connsiteY434" fmla="*/ 1486714 h 6196191"/>
              <a:gd name="connsiteX435" fmla="*/ 1207088 w 6848306"/>
              <a:gd name="connsiteY435" fmla="*/ 1406520 h 6196191"/>
              <a:gd name="connsiteX436" fmla="*/ 1218544 w 6848306"/>
              <a:gd name="connsiteY436" fmla="*/ 1366423 h 6196191"/>
              <a:gd name="connsiteX437" fmla="*/ 1242888 w 6848306"/>
              <a:gd name="connsiteY437" fmla="*/ 1204604 h 6196191"/>
              <a:gd name="connsiteX438" fmla="*/ 1356019 w 6848306"/>
              <a:gd name="connsiteY438" fmla="*/ 1271909 h 6196191"/>
              <a:gd name="connsiteX439" fmla="*/ 1317354 w 6848306"/>
              <a:gd name="connsiteY439" fmla="*/ 1071424 h 6196191"/>
              <a:gd name="connsiteX440" fmla="*/ 1416165 w 6848306"/>
              <a:gd name="connsiteY440" fmla="*/ 923925 h 6196191"/>
              <a:gd name="connsiteX441" fmla="*/ 1487767 w 6848306"/>
              <a:gd name="connsiteY441" fmla="*/ 1081449 h 6196191"/>
              <a:gd name="connsiteX442" fmla="*/ 1480606 w 6848306"/>
              <a:gd name="connsiteY442" fmla="*/ 1201740 h 6196191"/>
              <a:gd name="connsiteX443" fmla="*/ 1589441 w 6848306"/>
              <a:gd name="connsiteY443" fmla="*/ 1191715 h 6196191"/>
              <a:gd name="connsiteX444" fmla="*/ 1662475 w 6848306"/>
              <a:gd name="connsiteY444" fmla="*/ 1231812 h 6196191"/>
              <a:gd name="connsiteX445" fmla="*/ 1572256 w 6848306"/>
              <a:gd name="connsiteY445" fmla="*/ 1291957 h 6196191"/>
              <a:gd name="connsiteX446" fmla="*/ 1580848 w 6848306"/>
              <a:gd name="connsiteY446" fmla="*/ 1397928 h 6196191"/>
              <a:gd name="connsiteX447" fmla="*/ 1546479 w 6848306"/>
              <a:gd name="connsiteY447" fmla="*/ 1591254 h 6196191"/>
              <a:gd name="connsiteX448" fmla="*/ 1871552 w 6848306"/>
              <a:gd name="connsiteY448" fmla="*/ 1362128 h 6196191"/>
              <a:gd name="connsiteX449" fmla="*/ 1835750 w 6848306"/>
              <a:gd name="connsiteY449" fmla="*/ 1538268 h 6196191"/>
              <a:gd name="connsiteX450" fmla="*/ 1764149 w 6848306"/>
              <a:gd name="connsiteY450" fmla="*/ 1685768 h 6196191"/>
              <a:gd name="connsiteX451" fmla="*/ 1755557 w 6848306"/>
              <a:gd name="connsiteY451" fmla="*/ 1800331 h 6196191"/>
              <a:gd name="connsiteX452" fmla="*/ 2077765 w 6848306"/>
              <a:gd name="connsiteY452" fmla="*/ 1916325 h 6196191"/>
              <a:gd name="connsiteX453" fmla="*/ 1860096 w 6848306"/>
              <a:gd name="connsiteY453" fmla="*/ 2006544 h 6196191"/>
              <a:gd name="connsiteX454" fmla="*/ 1625242 w 6848306"/>
              <a:gd name="connsiteY454" fmla="*/ 1926350 h 6196191"/>
              <a:gd name="connsiteX455" fmla="*/ 1522135 w 6848306"/>
              <a:gd name="connsiteY455" fmla="*/ 1899140 h 6196191"/>
              <a:gd name="connsiteX456" fmla="*/ 1689683 w 6848306"/>
              <a:gd name="connsiteY456" fmla="*/ 2049505 h 6196191"/>
              <a:gd name="connsiteX457" fmla="*/ 2039100 w 6848306"/>
              <a:gd name="connsiteY457" fmla="*/ 2113946 h 6196191"/>
              <a:gd name="connsiteX458" fmla="*/ 2215240 w 6848306"/>
              <a:gd name="connsiteY458" fmla="*/ 2164068 h 6196191"/>
              <a:gd name="connsiteX459" fmla="*/ 2021915 w 6848306"/>
              <a:gd name="connsiteY459" fmla="*/ 2218485 h 6196191"/>
              <a:gd name="connsiteX460" fmla="*/ 1950313 w 6848306"/>
              <a:gd name="connsiteY460" fmla="*/ 2242829 h 6196191"/>
              <a:gd name="connsiteX461" fmla="*/ 1725485 w 6848306"/>
              <a:gd name="connsiteY461" fmla="*/ 2271470 h 6196191"/>
              <a:gd name="connsiteX462" fmla="*/ 2126454 w 6848306"/>
              <a:gd name="connsiteY462" fmla="*/ 2324456 h 6196191"/>
              <a:gd name="connsiteX463" fmla="*/ 2292571 w 6848306"/>
              <a:gd name="connsiteY463" fmla="*/ 2370281 h 6196191"/>
              <a:gd name="connsiteX464" fmla="*/ 2300021 w 6848306"/>
              <a:gd name="connsiteY464" fmla="*/ 2431500 h 6196191"/>
              <a:gd name="connsiteX465" fmla="*/ 2293389 w 6848306"/>
              <a:gd name="connsiteY465" fmla="*/ 2437073 h 6196191"/>
              <a:gd name="connsiteX466" fmla="*/ 2357703 w 6848306"/>
              <a:gd name="connsiteY466" fmla="*/ 2434619 h 6196191"/>
              <a:gd name="connsiteX467" fmla="*/ 2508662 w 6848306"/>
              <a:gd name="connsiteY467" fmla="*/ 2381659 h 6196191"/>
              <a:gd name="connsiteX468" fmla="*/ 2285816 w 6848306"/>
              <a:gd name="connsiteY468" fmla="*/ 2188410 h 6196191"/>
              <a:gd name="connsiteX469" fmla="*/ 2872527 w 6848306"/>
              <a:gd name="connsiteY469" fmla="*/ 2099621 h 6196191"/>
              <a:gd name="connsiteX470" fmla="*/ 2538259 w 6848306"/>
              <a:gd name="connsiteY470" fmla="*/ 1937709 h 6196191"/>
              <a:gd name="connsiteX471" fmla="*/ 2287558 w 6848306"/>
              <a:gd name="connsiteY471" fmla="*/ 1765353 h 6196191"/>
              <a:gd name="connsiteX472" fmla="*/ 2456432 w 6848306"/>
              <a:gd name="connsiteY472" fmla="*/ 1739237 h 6196191"/>
              <a:gd name="connsiteX473" fmla="*/ 2578301 w 6848306"/>
              <a:gd name="connsiteY473" fmla="*/ 1655670 h 6196191"/>
              <a:gd name="connsiteX474" fmla="*/ 2508662 w 6848306"/>
              <a:gd name="connsiteY474" fmla="*/ 1533802 h 6196191"/>
              <a:gd name="connsiteX475" fmla="*/ 2503439 w 6848306"/>
              <a:gd name="connsiteY475" fmla="*/ 1427603 h 6196191"/>
              <a:gd name="connsiteX476" fmla="*/ 2771550 w 6848306"/>
              <a:gd name="connsiteY476" fmla="*/ 1373632 h 6196191"/>
              <a:gd name="connsiteX477" fmla="*/ 3269470 w 6848306"/>
              <a:gd name="connsiteY477" fmla="*/ 1246541 h 6196191"/>
              <a:gd name="connsiteX478" fmla="*/ 2844671 w 6848306"/>
              <a:gd name="connsiteY478" fmla="*/ 1317920 h 6196191"/>
              <a:gd name="connsiteX479" fmla="*/ 2687983 w 6848306"/>
              <a:gd name="connsiteY479" fmla="*/ 1244799 h 6196191"/>
              <a:gd name="connsiteX480" fmla="*/ 2630530 w 6848306"/>
              <a:gd name="connsiteY480" fmla="*/ 1173420 h 6196191"/>
              <a:gd name="connsiteX481" fmla="*/ 2508662 w 6848306"/>
              <a:gd name="connsiteY481" fmla="*/ 1086371 h 6196191"/>
              <a:gd name="connsiteX482" fmla="*/ 2876009 w 6848306"/>
              <a:gd name="connsiteY482" fmla="*/ 1117709 h 6196191"/>
              <a:gd name="connsiteX483" fmla="*/ 3269470 w 6848306"/>
              <a:gd name="connsiteY483" fmla="*/ 1042846 h 6196191"/>
              <a:gd name="connsiteX484" fmla="*/ 3051847 w 6848306"/>
              <a:gd name="connsiteY484" fmla="*/ 1035882 h 6196191"/>
              <a:gd name="connsiteX485" fmla="*/ 2844671 w 6848306"/>
              <a:gd name="connsiteY485" fmla="*/ 973206 h 6196191"/>
              <a:gd name="connsiteX486" fmla="*/ 2823779 w 6848306"/>
              <a:gd name="connsiteY486" fmla="*/ 811296 h 6196191"/>
              <a:gd name="connsiteX487" fmla="*/ 2788960 w 6848306"/>
              <a:gd name="connsiteY487" fmla="*/ 684204 h 6196191"/>
              <a:gd name="connsiteX488" fmla="*/ 3018769 w 6848306"/>
              <a:gd name="connsiteY488" fmla="*/ 586709 h 6196191"/>
              <a:gd name="connsiteX489" fmla="*/ 3032697 w 6848306"/>
              <a:gd name="connsiteY489" fmla="*/ 537962 h 6196191"/>
              <a:gd name="connsiteX490" fmla="*/ 3062293 w 6848306"/>
              <a:gd name="connsiteY490" fmla="*/ 341232 h 6196191"/>
              <a:gd name="connsiteX491" fmla="*/ 3199831 w 6848306"/>
              <a:gd name="connsiteY491" fmla="*/ 423057 h 6196191"/>
              <a:gd name="connsiteX492" fmla="*/ 3152823 w 6848306"/>
              <a:gd name="connsiteY492" fmla="*/ 179320 h 6196191"/>
              <a:gd name="connsiteX493" fmla="*/ 3272952 w 6848306"/>
              <a:gd name="connsiteY493" fmla="*/ 0 h 6196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</a:cxnLst>
            <a:rect l="l" t="t" r="r" b="b"/>
            <a:pathLst>
              <a:path w="6848306" h="6196191">
                <a:moveTo>
                  <a:pt x="2198767" y="5435336"/>
                </a:moveTo>
                <a:lnTo>
                  <a:pt x="2196172" y="5436697"/>
                </a:lnTo>
                <a:lnTo>
                  <a:pt x="2196242" y="5440840"/>
                </a:lnTo>
                <a:close/>
                <a:moveTo>
                  <a:pt x="5160685" y="5373340"/>
                </a:moveTo>
                <a:lnTo>
                  <a:pt x="5128834" y="5374401"/>
                </a:lnTo>
                <a:cubicBezTo>
                  <a:pt x="5136560" y="5380385"/>
                  <a:pt x="5142898" y="5385588"/>
                  <a:pt x="5147984" y="5390084"/>
                </a:cubicBezTo>
                <a:lnTo>
                  <a:pt x="5158824" y="5400739"/>
                </a:lnTo>
                <a:close/>
                <a:moveTo>
                  <a:pt x="5204784" y="5018070"/>
                </a:moveTo>
                <a:lnTo>
                  <a:pt x="5175977" y="5018099"/>
                </a:lnTo>
                <a:cubicBezTo>
                  <a:pt x="5117300" y="5026423"/>
                  <a:pt x="5100979" y="5079306"/>
                  <a:pt x="5027858" y="5087140"/>
                </a:cubicBezTo>
                <a:cubicBezTo>
                  <a:pt x="5184546" y="5087140"/>
                  <a:pt x="5064417" y="5177671"/>
                  <a:pt x="4980850" y="5139370"/>
                </a:cubicBezTo>
                <a:cubicBezTo>
                  <a:pt x="5104461" y="5202045"/>
                  <a:pt x="4937327" y="5172447"/>
                  <a:pt x="4907729" y="5202045"/>
                </a:cubicBezTo>
                <a:cubicBezTo>
                  <a:pt x="4768451" y="5238604"/>
                  <a:pt x="4980850" y="5301280"/>
                  <a:pt x="5099237" y="5311726"/>
                </a:cubicBezTo>
                <a:cubicBezTo>
                  <a:pt x="5119477" y="5308679"/>
                  <a:pt x="5138409" y="5307455"/>
                  <a:pt x="5155636" y="5307635"/>
                </a:cubicBezTo>
                <a:lnTo>
                  <a:pt x="5166955" y="5308698"/>
                </a:lnTo>
                <a:lnTo>
                  <a:pt x="5169856" y="5283585"/>
                </a:lnTo>
                <a:cubicBezTo>
                  <a:pt x="5181513" y="5193978"/>
                  <a:pt x="5198610" y="5093905"/>
                  <a:pt x="5204536" y="5023577"/>
                </a:cubicBezTo>
                <a:close/>
                <a:moveTo>
                  <a:pt x="5204472" y="4958385"/>
                </a:moveTo>
                <a:lnTo>
                  <a:pt x="5189537" y="4962592"/>
                </a:lnTo>
                <a:cubicBezTo>
                  <a:pt x="5164238" y="4971133"/>
                  <a:pt x="5157002" y="4982069"/>
                  <a:pt x="5205261" y="5006715"/>
                </a:cubicBezTo>
                <a:lnTo>
                  <a:pt x="5205293" y="5006730"/>
                </a:lnTo>
                <a:lnTo>
                  <a:pt x="5206628" y="4977037"/>
                </a:lnTo>
                <a:close/>
                <a:moveTo>
                  <a:pt x="5159327" y="4889608"/>
                </a:moveTo>
                <a:cubicBezTo>
                  <a:pt x="5151408" y="4890213"/>
                  <a:pt x="5143225" y="4894729"/>
                  <a:pt x="5134864" y="4901590"/>
                </a:cubicBezTo>
                <a:lnTo>
                  <a:pt x="5123863" y="4912823"/>
                </a:lnTo>
                <a:lnTo>
                  <a:pt x="5132922" y="4916963"/>
                </a:lnTo>
                <a:cubicBezTo>
                  <a:pt x="5144109" y="4920979"/>
                  <a:pt x="5157153" y="4924807"/>
                  <a:pt x="5171216" y="4928248"/>
                </a:cubicBezTo>
                <a:lnTo>
                  <a:pt x="5198142" y="4932557"/>
                </a:lnTo>
                <a:lnTo>
                  <a:pt x="5192887" y="4918562"/>
                </a:lnTo>
                <a:cubicBezTo>
                  <a:pt x="5182492" y="4896592"/>
                  <a:pt x="5171207" y="4888701"/>
                  <a:pt x="5159327" y="4889608"/>
                </a:cubicBezTo>
                <a:close/>
                <a:moveTo>
                  <a:pt x="4277979" y="4627713"/>
                </a:moveTo>
                <a:lnTo>
                  <a:pt x="4276358" y="4628848"/>
                </a:lnTo>
                <a:lnTo>
                  <a:pt x="4281166" y="4639430"/>
                </a:lnTo>
                <a:cubicBezTo>
                  <a:pt x="4284292" y="4643757"/>
                  <a:pt x="4288694" y="4648417"/>
                  <a:pt x="4294233" y="4653344"/>
                </a:cubicBezTo>
                <a:lnTo>
                  <a:pt x="4330861" y="4679132"/>
                </a:lnTo>
                <a:lnTo>
                  <a:pt x="4359276" y="4662926"/>
                </a:lnTo>
                <a:lnTo>
                  <a:pt x="4367099" y="4655261"/>
                </a:lnTo>
                <a:lnTo>
                  <a:pt x="4351273" y="4648480"/>
                </a:lnTo>
                <a:lnTo>
                  <a:pt x="4343757" y="4650072"/>
                </a:lnTo>
                <a:cubicBezTo>
                  <a:pt x="4336503" y="4652006"/>
                  <a:pt x="4327758" y="4654679"/>
                  <a:pt x="4317375" y="4658199"/>
                </a:cubicBezTo>
                <a:lnTo>
                  <a:pt x="4323063" y="4637254"/>
                </a:lnTo>
                <a:lnTo>
                  <a:pt x="4301299" y="4629722"/>
                </a:lnTo>
                <a:close/>
                <a:moveTo>
                  <a:pt x="442381" y="4518334"/>
                </a:moveTo>
                <a:cubicBezTo>
                  <a:pt x="293450" y="4648648"/>
                  <a:pt x="735948" y="4577046"/>
                  <a:pt x="694419" y="4561295"/>
                </a:cubicBezTo>
                <a:cubicBezTo>
                  <a:pt x="607065" y="4528357"/>
                  <a:pt x="505391" y="4589936"/>
                  <a:pt x="442381" y="4518334"/>
                </a:cubicBezTo>
                <a:close/>
                <a:moveTo>
                  <a:pt x="2313591" y="4409273"/>
                </a:moveTo>
                <a:lnTo>
                  <a:pt x="2303823" y="4409786"/>
                </a:lnTo>
                <a:lnTo>
                  <a:pt x="2318347" y="4413794"/>
                </a:lnTo>
                <a:lnTo>
                  <a:pt x="2383713" y="4433674"/>
                </a:lnTo>
                <a:lnTo>
                  <a:pt x="2389402" y="4431838"/>
                </a:lnTo>
                <a:cubicBezTo>
                  <a:pt x="2398926" y="4427935"/>
                  <a:pt x="2401810" y="4424480"/>
                  <a:pt x="2395499" y="4422086"/>
                </a:cubicBezTo>
                <a:cubicBezTo>
                  <a:pt x="2368949" y="4412075"/>
                  <a:pt x="2341311" y="4409246"/>
                  <a:pt x="2313591" y="4409273"/>
                </a:cubicBezTo>
                <a:close/>
                <a:moveTo>
                  <a:pt x="4244569" y="4172298"/>
                </a:moveTo>
                <a:lnTo>
                  <a:pt x="4249284" y="4187863"/>
                </a:lnTo>
                <a:cubicBezTo>
                  <a:pt x="4258553" y="4200798"/>
                  <a:pt x="4279125" y="4214794"/>
                  <a:pt x="4311734" y="4226749"/>
                </a:cubicBezTo>
                <a:lnTo>
                  <a:pt x="4342971" y="4235370"/>
                </a:lnTo>
                <a:lnTo>
                  <a:pt x="4381626" y="4232063"/>
                </a:lnTo>
                <a:cubicBezTo>
                  <a:pt x="4444398" y="4224177"/>
                  <a:pt x="4496008" y="4210647"/>
                  <a:pt x="4480697" y="4204840"/>
                </a:cubicBezTo>
                <a:cubicBezTo>
                  <a:pt x="4405547" y="4176504"/>
                  <a:pt x="4319618" y="4219315"/>
                  <a:pt x="4257810" y="4183300"/>
                </a:cubicBezTo>
                <a:close/>
                <a:moveTo>
                  <a:pt x="2721321" y="3592708"/>
                </a:moveTo>
                <a:lnTo>
                  <a:pt x="2721191" y="3593630"/>
                </a:lnTo>
                <a:lnTo>
                  <a:pt x="2706458" y="3627258"/>
                </a:lnTo>
                <a:lnTo>
                  <a:pt x="2723537" y="3616066"/>
                </a:lnTo>
                <a:cubicBezTo>
                  <a:pt x="2728366" y="3610000"/>
                  <a:pt x="2729134" y="3603948"/>
                  <a:pt x="2726669" y="3598133"/>
                </a:cubicBezTo>
                <a:close/>
                <a:moveTo>
                  <a:pt x="2382788" y="3513045"/>
                </a:moveTo>
                <a:cubicBezTo>
                  <a:pt x="2417873" y="3576770"/>
                  <a:pt x="2477661" y="3583572"/>
                  <a:pt x="2542281" y="3572653"/>
                </a:cubicBezTo>
                <a:lnTo>
                  <a:pt x="2609974" y="3555556"/>
                </a:lnTo>
                <a:lnTo>
                  <a:pt x="2594748" y="3554146"/>
                </a:lnTo>
                <a:cubicBezTo>
                  <a:pt x="2579634" y="3553827"/>
                  <a:pt x="2564591" y="3554643"/>
                  <a:pt x="2550445" y="3556819"/>
                </a:cubicBezTo>
                <a:cubicBezTo>
                  <a:pt x="2532165" y="3463895"/>
                  <a:pt x="2427244" y="3574910"/>
                  <a:pt x="2405965" y="3523639"/>
                </a:cubicBezTo>
                <a:lnTo>
                  <a:pt x="2405632" y="3520505"/>
                </a:lnTo>
                <a:close/>
                <a:moveTo>
                  <a:pt x="4579384" y="3474158"/>
                </a:moveTo>
                <a:cubicBezTo>
                  <a:pt x="4566933" y="3472706"/>
                  <a:pt x="4551973" y="3477810"/>
                  <a:pt x="4537718" y="3482562"/>
                </a:cubicBezTo>
                <a:lnTo>
                  <a:pt x="4532018" y="3484234"/>
                </a:lnTo>
                <a:lnTo>
                  <a:pt x="4591915" y="3495942"/>
                </a:lnTo>
                <a:lnTo>
                  <a:pt x="4602070" y="3496250"/>
                </a:lnTo>
                <a:lnTo>
                  <a:pt x="4595779" y="3482116"/>
                </a:lnTo>
                <a:cubicBezTo>
                  <a:pt x="4591209" y="3477249"/>
                  <a:pt x="4585610" y="3474884"/>
                  <a:pt x="4579384" y="3474158"/>
                </a:cubicBezTo>
                <a:close/>
                <a:moveTo>
                  <a:pt x="4486328" y="3451586"/>
                </a:moveTo>
                <a:lnTo>
                  <a:pt x="4481050" y="3452116"/>
                </a:lnTo>
                <a:lnTo>
                  <a:pt x="4482472" y="3454547"/>
                </a:lnTo>
                <a:lnTo>
                  <a:pt x="4486947" y="3457411"/>
                </a:lnTo>
                <a:close/>
                <a:moveTo>
                  <a:pt x="4830241" y="3049816"/>
                </a:moveTo>
                <a:cubicBezTo>
                  <a:pt x="4789653" y="3048034"/>
                  <a:pt x="4755599" y="3103471"/>
                  <a:pt x="4714416" y="3081297"/>
                </a:cubicBezTo>
                <a:cubicBezTo>
                  <a:pt x="4648242" y="3062993"/>
                  <a:pt x="4677809" y="3085520"/>
                  <a:pt x="4601781" y="3113679"/>
                </a:cubicBezTo>
                <a:lnTo>
                  <a:pt x="4559380" y="3107005"/>
                </a:lnTo>
                <a:lnTo>
                  <a:pt x="4560269" y="3107940"/>
                </a:lnTo>
                <a:cubicBezTo>
                  <a:pt x="4597972" y="3164066"/>
                  <a:pt x="4498383" y="3181203"/>
                  <a:pt x="4448111" y="3147690"/>
                </a:cubicBezTo>
                <a:cubicBezTo>
                  <a:pt x="4490766" y="3225163"/>
                  <a:pt x="4563452" y="3233432"/>
                  <a:pt x="4642014" y="3220157"/>
                </a:cubicBezTo>
                <a:lnTo>
                  <a:pt x="4667364" y="3213754"/>
                </a:lnTo>
                <a:lnTo>
                  <a:pt x="4645173" y="3204515"/>
                </a:lnTo>
                <a:cubicBezTo>
                  <a:pt x="4499472" y="3135888"/>
                  <a:pt x="4811477" y="3141663"/>
                  <a:pt x="4873513" y="3075665"/>
                </a:cubicBezTo>
                <a:cubicBezTo>
                  <a:pt x="4858026" y="3057362"/>
                  <a:pt x="4843770" y="3050410"/>
                  <a:pt x="4830241" y="3049816"/>
                </a:cubicBezTo>
                <a:close/>
                <a:moveTo>
                  <a:pt x="2827723" y="2993858"/>
                </a:moveTo>
                <a:cubicBezTo>
                  <a:pt x="2777534" y="2991654"/>
                  <a:pt x="2735424" y="3060205"/>
                  <a:pt x="2684501" y="3032785"/>
                </a:cubicBezTo>
                <a:cubicBezTo>
                  <a:pt x="2602674" y="3010152"/>
                  <a:pt x="2639236" y="3038007"/>
                  <a:pt x="2545223" y="3072827"/>
                </a:cubicBezTo>
                <a:cubicBezTo>
                  <a:pt x="2499958" y="3065863"/>
                  <a:pt x="2456107" y="3059661"/>
                  <a:pt x="2413534" y="3052098"/>
                </a:cubicBezTo>
                <a:lnTo>
                  <a:pt x="2344202" y="3035948"/>
                </a:lnTo>
                <a:lnTo>
                  <a:pt x="2343855" y="3041055"/>
                </a:lnTo>
                <a:cubicBezTo>
                  <a:pt x="2339917" y="3046918"/>
                  <a:pt x="2328013" y="3056226"/>
                  <a:pt x="2304027" y="3071978"/>
                </a:cubicBezTo>
                <a:cubicBezTo>
                  <a:pt x="2379924" y="3086298"/>
                  <a:pt x="2470143" y="3027584"/>
                  <a:pt x="2541744" y="3107778"/>
                </a:cubicBezTo>
                <a:cubicBezTo>
                  <a:pt x="2558212" y="3142863"/>
                  <a:pt x="2515609" y="3187973"/>
                  <a:pt x="2456717" y="3220014"/>
                </a:cubicBezTo>
                <a:lnTo>
                  <a:pt x="2422935" y="3235412"/>
                </a:lnTo>
                <a:lnTo>
                  <a:pt x="2468619" y="3233541"/>
                </a:lnTo>
                <a:cubicBezTo>
                  <a:pt x="2527486" y="3228427"/>
                  <a:pt x="2585701" y="3219505"/>
                  <a:pt x="2642718" y="3203401"/>
                </a:cubicBezTo>
                <a:cubicBezTo>
                  <a:pt x="2365901" y="3098942"/>
                  <a:pt x="2799406" y="3112870"/>
                  <a:pt x="2881231" y="3025821"/>
                </a:cubicBezTo>
                <a:cubicBezTo>
                  <a:pt x="2862080" y="3003189"/>
                  <a:pt x="2844453" y="2994592"/>
                  <a:pt x="2827723" y="2993858"/>
                </a:cubicBezTo>
                <a:close/>
                <a:moveTo>
                  <a:pt x="2137988" y="2951011"/>
                </a:moveTo>
                <a:lnTo>
                  <a:pt x="2137015" y="2951150"/>
                </a:lnTo>
                <a:cubicBezTo>
                  <a:pt x="2068457" y="2957773"/>
                  <a:pt x="1998287" y="2958847"/>
                  <a:pt x="1917377" y="2958847"/>
                </a:cubicBezTo>
                <a:cubicBezTo>
                  <a:pt x="1858484" y="3000197"/>
                  <a:pt x="2119742" y="3106235"/>
                  <a:pt x="2235862" y="3040001"/>
                </a:cubicBezTo>
                <a:lnTo>
                  <a:pt x="2262397" y="3013399"/>
                </a:lnTo>
                <a:lnTo>
                  <a:pt x="2230129" y="3001726"/>
                </a:lnTo>
                <a:cubicBezTo>
                  <a:pt x="2210608" y="2993518"/>
                  <a:pt x="2191355" y="2984174"/>
                  <a:pt x="2172354" y="2973429"/>
                </a:cubicBezTo>
                <a:close/>
                <a:moveTo>
                  <a:pt x="4166073" y="2935291"/>
                </a:moveTo>
                <a:cubicBezTo>
                  <a:pt x="4134083" y="2971851"/>
                  <a:pt x="4165747" y="2993722"/>
                  <a:pt x="4223240" y="3005769"/>
                </a:cubicBezTo>
                <a:lnTo>
                  <a:pt x="4267411" y="3011882"/>
                </a:lnTo>
                <a:lnTo>
                  <a:pt x="4254734" y="3003612"/>
                </a:lnTo>
                <a:cubicBezTo>
                  <a:pt x="4239761" y="2992442"/>
                  <a:pt x="4224978" y="2979924"/>
                  <a:pt x="4210371" y="2965845"/>
                </a:cubicBezTo>
                <a:lnTo>
                  <a:pt x="4241129" y="2945633"/>
                </a:lnTo>
                <a:lnTo>
                  <a:pt x="4206925" y="2944158"/>
                </a:lnTo>
                <a:cubicBezTo>
                  <a:pt x="4191997" y="2942363"/>
                  <a:pt x="4178042" y="2939425"/>
                  <a:pt x="4166073" y="2935291"/>
                </a:cubicBezTo>
                <a:close/>
                <a:moveTo>
                  <a:pt x="4729903" y="2706782"/>
                </a:moveTo>
                <a:cubicBezTo>
                  <a:pt x="4694352" y="2735646"/>
                  <a:pt x="4660034" y="2750781"/>
                  <a:pt x="4626419" y="2755973"/>
                </a:cubicBezTo>
                <a:lnTo>
                  <a:pt x="4590456" y="2756551"/>
                </a:lnTo>
                <a:lnTo>
                  <a:pt x="4587162" y="2759686"/>
                </a:lnTo>
                <a:cubicBezTo>
                  <a:pt x="4514105" y="2816114"/>
                  <a:pt x="4389788" y="2858686"/>
                  <a:pt x="4315797" y="2832572"/>
                </a:cubicBezTo>
                <a:cubicBezTo>
                  <a:pt x="4358017" y="2855640"/>
                  <a:pt x="4375752" y="2875661"/>
                  <a:pt x="4377112" y="2892201"/>
                </a:cubicBezTo>
                <a:lnTo>
                  <a:pt x="4373582" y="2900674"/>
                </a:lnTo>
                <a:lnTo>
                  <a:pt x="4432650" y="2887528"/>
                </a:lnTo>
                <a:cubicBezTo>
                  <a:pt x="4527511" y="2867640"/>
                  <a:pt x="4629939" y="2848985"/>
                  <a:pt x="4700336" y="2816602"/>
                </a:cubicBezTo>
                <a:cubicBezTo>
                  <a:pt x="4644019" y="2730717"/>
                  <a:pt x="4777773" y="2741981"/>
                  <a:pt x="4729903" y="2706782"/>
                </a:cubicBezTo>
                <a:close/>
                <a:moveTo>
                  <a:pt x="2195169" y="2454189"/>
                </a:moveTo>
                <a:cubicBezTo>
                  <a:pt x="2160196" y="2464258"/>
                  <a:pt x="2186241" y="2556087"/>
                  <a:pt x="2103542" y="2559310"/>
                </a:cubicBezTo>
                <a:cubicBezTo>
                  <a:pt x="2057717" y="2666711"/>
                  <a:pt x="1944585" y="2534964"/>
                  <a:pt x="1958906" y="2580789"/>
                </a:cubicBezTo>
                <a:cubicBezTo>
                  <a:pt x="1848640" y="2555013"/>
                  <a:pt x="1815702" y="2600838"/>
                  <a:pt x="1683955" y="2559310"/>
                </a:cubicBezTo>
                <a:cubicBezTo>
                  <a:pt x="1716892" y="2626615"/>
                  <a:pt x="2016187" y="2754066"/>
                  <a:pt x="2155095" y="2643799"/>
                </a:cubicBezTo>
                <a:cubicBezTo>
                  <a:pt x="2103542" y="2814212"/>
                  <a:pt x="2335531" y="2626615"/>
                  <a:pt x="2385652" y="2731154"/>
                </a:cubicBezTo>
                <a:cubicBezTo>
                  <a:pt x="2442933" y="2737240"/>
                  <a:pt x="2466562" y="2744668"/>
                  <a:pt x="2470433" y="2754088"/>
                </a:cubicBezTo>
                <a:lnTo>
                  <a:pt x="2465193" y="2765400"/>
                </a:lnTo>
                <a:lnTo>
                  <a:pt x="2512933" y="2755126"/>
                </a:lnTo>
                <a:cubicBezTo>
                  <a:pt x="2570141" y="2741280"/>
                  <a:pt x="2623567" y="2725502"/>
                  <a:pt x="2667091" y="2705481"/>
                </a:cubicBezTo>
                <a:cubicBezTo>
                  <a:pt x="2597452" y="2599280"/>
                  <a:pt x="2762844" y="2613209"/>
                  <a:pt x="2703651" y="2569685"/>
                </a:cubicBezTo>
                <a:cubicBezTo>
                  <a:pt x="2527813" y="2712445"/>
                  <a:pt x="2376347" y="2583613"/>
                  <a:pt x="2207473" y="2482636"/>
                </a:cubicBezTo>
                <a:cubicBezTo>
                  <a:pt x="2204971" y="2475781"/>
                  <a:pt x="2205032" y="2469864"/>
                  <a:pt x="2207279" y="2464766"/>
                </a:cubicBezTo>
                <a:lnTo>
                  <a:pt x="2215586" y="2456433"/>
                </a:lnTo>
                <a:close/>
                <a:moveTo>
                  <a:pt x="4381366" y="2420442"/>
                </a:moveTo>
                <a:lnTo>
                  <a:pt x="4274259" y="2446755"/>
                </a:lnTo>
                <a:cubicBezTo>
                  <a:pt x="4148011" y="2470993"/>
                  <a:pt x="4029841" y="2473930"/>
                  <a:pt x="3882295" y="2473930"/>
                </a:cubicBezTo>
                <a:cubicBezTo>
                  <a:pt x="3800467" y="2531384"/>
                  <a:pt x="4227008" y="2691553"/>
                  <a:pt x="4317540" y="2524420"/>
                </a:cubicBezTo>
                <a:cubicBezTo>
                  <a:pt x="4346483" y="2576214"/>
                  <a:pt x="4440739" y="2545366"/>
                  <a:pt x="4385709" y="2588162"/>
                </a:cubicBezTo>
                <a:lnTo>
                  <a:pt x="4363880" y="2603417"/>
                </a:lnTo>
                <a:lnTo>
                  <a:pt x="4384319" y="2600064"/>
                </a:lnTo>
                <a:cubicBezTo>
                  <a:pt x="4500408" y="2587722"/>
                  <a:pt x="4739054" y="2628641"/>
                  <a:pt x="4572212" y="2554724"/>
                </a:cubicBezTo>
                <a:cubicBezTo>
                  <a:pt x="4557429" y="2548388"/>
                  <a:pt x="4427810" y="2491366"/>
                  <a:pt x="4390654" y="2442462"/>
                </a:cubicBezTo>
                <a:close/>
                <a:moveTo>
                  <a:pt x="1013762" y="2272902"/>
                </a:moveTo>
                <a:cubicBezTo>
                  <a:pt x="973665" y="2365984"/>
                  <a:pt x="1109709" y="2345936"/>
                  <a:pt x="1158399" y="2335912"/>
                </a:cubicBezTo>
                <a:cubicBezTo>
                  <a:pt x="1373204" y="2261446"/>
                  <a:pt x="1069613" y="2338776"/>
                  <a:pt x="1013762" y="2272902"/>
                </a:cubicBezTo>
                <a:close/>
                <a:moveTo>
                  <a:pt x="1542184" y="2056664"/>
                </a:moveTo>
                <a:lnTo>
                  <a:pt x="1535023" y="2086738"/>
                </a:lnTo>
                <a:cubicBezTo>
                  <a:pt x="1507815" y="2229942"/>
                  <a:pt x="1596601" y="2136858"/>
                  <a:pt x="1542184" y="2056664"/>
                </a:cubicBezTo>
                <a:close/>
                <a:moveTo>
                  <a:pt x="4794668" y="1954938"/>
                </a:moveTo>
                <a:cubicBezTo>
                  <a:pt x="4755246" y="2046454"/>
                  <a:pt x="4889002" y="2026742"/>
                  <a:pt x="4936872" y="2016888"/>
                </a:cubicBezTo>
                <a:cubicBezTo>
                  <a:pt x="5148065" y="1943674"/>
                  <a:pt x="4849579" y="2019703"/>
                  <a:pt x="4794668" y="1954938"/>
                </a:cubicBezTo>
                <a:close/>
                <a:moveTo>
                  <a:pt x="1506382" y="1791738"/>
                </a:moveTo>
                <a:lnTo>
                  <a:pt x="1536456" y="1814651"/>
                </a:lnTo>
                <a:cubicBezTo>
                  <a:pt x="1685388" y="1851884"/>
                  <a:pt x="1595169" y="1801762"/>
                  <a:pt x="1506382" y="1791738"/>
                </a:cubicBezTo>
                <a:close/>
                <a:moveTo>
                  <a:pt x="5314202" y="1742337"/>
                </a:moveTo>
                <a:lnTo>
                  <a:pt x="5307161" y="1771905"/>
                </a:lnTo>
                <a:cubicBezTo>
                  <a:pt x="5280411" y="1912699"/>
                  <a:pt x="5367704" y="1821182"/>
                  <a:pt x="5314202" y="1742337"/>
                </a:cubicBezTo>
                <a:close/>
                <a:moveTo>
                  <a:pt x="2783736" y="1640002"/>
                </a:moveTo>
                <a:cubicBezTo>
                  <a:pt x="2734989" y="1753165"/>
                  <a:pt x="2900383" y="1728791"/>
                  <a:pt x="2959576" y="1716605"/>
                </a:cubicBezTo>
                <a:cubicBezTo>
                  <a:pt x="3220723" y="1626074"/>
                  <a:pt x="2851635" y="1720087"/>
                  <a:pt x="2783736" y="1640002"/>
                </a:cubicBezTo>
                <a:close/>
                <a:moveTo>
                  <a:pt x="1668203" y="1619894"/>
                </a:moveTo>
                <a:cubicBezTo>
                  <a:pt x="1638130" y="1634215"/>
                  <a:pt x="1623809" y="1668584"/>
                  <a:pt x="1592305" y="1681471"/>
                </a:cubicBezTo>
                <a:cubicBezTo>
                  <a:pt x="1367476" y="1728729"/>
                  <a:pt x="1706867" y="1724432"/>
                  <a:pt x="1668203" y="1619894"/>
                </a:cubicBezTo>
                <a:close/>
                <a:moveTo>
                  <a:pt x="1287282" y="1521083"/>
                </a:moveTo>
                <a:cubicBezTo>
                  <a:pt x="1255777" y="1523947"/>
                  <a:pt x="1308762" y="1569772"/>
                  <a:pt x="1307330" y="1568341"/>
                </a:cubicBezTo>
                <a:cubicBezTo>
                  <a:pt x="1413301" y="1671448"/>
                  <a:pt x="1390388" y="1523947"/>
                  <a:pt x="1287282" y="1521083"/>
                </a:cubicBezTo>
                <a:close/>
                <a:moveTo>
                  <a:pt x="5279002" y="1481867"/>
                </a:moveTo>
                <a:lnTo>
                  <a:pt x="5308571" y="1504394"/>
                </a:lnTo>
                <a:cubicBezTo>
                  <a:pt x="5454997" y="1541001"/>
                  <a:pt x="5366295" y="1491722"/>
                  <a:pt x="5279002" y="1481867"/>
                </a:cubicBezTo>
                <a:close/>
                <a:moveTo>
                  <a:pt x="3426158" y="1377113"/>
                </a:moveTo>
                <a:lnTo>
                  <a:pt x="3417452" y="1413675"/>
                </a:lnTo>
                <a:cubicBezTo>
                  <a:pt x="3384375" y="1587773"/>
                  <a:pt x="3492315" y="1474608"/>
                  <a:pt x="3426158" y="1377113"/>
                </a:cubicBezTo>
                <a:close/>
                <a:moveTo>
                  <a:pt x="1321651" y="1344944"/>
                </a:moveTo>
                <a:cubicBezTo>
                  <a:pt x="1311626" y="1372151"/>
                  <a:pt x="1348859" y="1385041"/>
                  <a:pt x="1354587" y="1405089"/>
                </a:cubicBezTo>
                <a:cubicBezTo>
                  <a:pt x="1397548" y="1559749"/>
                  <a:pt x="1419029" y="1354967"/>
                  <a:pt x="1321651" y="1344944"/>
                </a:cubicBezTo>
                <a:close/>
                <a:moveTo>
                  <a:pt x="5438101" y="1312913"/>
                </a:moveTo>
                <a:cubicBezTo>
                  <a:pt x="5408534" y="1326993"/>
                  <a:pt x="5394454" y="1360784"/>
                  <a:pt x="5363479" y="1373454"/>
                </a:cubicBezTo>
                <a:cubicBezTo>
                  <a:pt x="5142432" y="1419917"/>
                  <a:pt x="5476116" y="1415693"/>
                  <a:pt x="5438101" y="1312913"/>
                </a:cubicBezTo>
                <a:close/>
                <a:moveTo>
                  <a:pt x="5063587" y="1215764"/>
                </a:moveTo>
                <a:cubicBezTo>
                  <a:pt x="5032612" y="1218580"/>
                  <a:pt x="5084706" y="1263634"/>
                  <a:pt x="5083298" y="1262227"/>
                </a:cubicBezTo>
                <a:cubicBezTo>
                  <a:pt x="5187487" y="1363599"/>
                  <a:pt x="5164959" y="1218580"/>
                  <a:pt x="5063587" y="1215764"/>
                </a:cubicBezTo>
                <a:close/>
                <a:moveTo>
                  <a:pt x="3382633" y="1055033"/>
                </a:moveTo>
                <a:lnTo>
                  <a:pt x="3419194" y="1082889"/>
                </a:lnTo>
                <a:cubicBezTo>
                  <a:pt x="3600256" y="1128155"/>
                  <a:pt x="3490573" y="1067219"/>
                  <a:pt x="3382633" y="1055033"/>
                </a:cubicBezTo>
                <a:close/>
                <a:moveTo>
                  <a:pt x="5097378" y="1042587"/>
                </a:moveTo>
                <a:cubicBezTo>
                  <a:pt x="5087521" y="1069338"/>
                  <a:pt x="5124128" y="1082010"/>
                  <a:pt x="5129760" y="1101721"/>
                </a:cubicBezTo>
                <a:cubicBezTo>
                  <a:pt x="5171998" y="1253779"/>
                  <a:pt x="5193118" y="1052442"/>
                  <a:pt x="5097378" y="1042587"/>
                </a:cubicBezTo>
                <a:close/>
                <a:moveTo>
                  <a:pt x="3579364" y="846116"/>
                </a:moveTo>
                <a:cubicBezTo>
                  <a:pt x="3542802" y="863526"/>
                  <a:pt x="3525393" y="905309"/>
                  <a:pt x="3487091" y="920977"/>
                </a:cubicBezTo>
                <a:cubicBezTo>
                  <a:pt x="3213759" y="978430"/>
                  <a:pt x="3626369" y="973206"/>
                  <a:pt x="3579364" y="846116"/>
                </a:cubicBezTo>
                <a:close/>
                <a:moveTo>
                  <a:pt x="3116264" y="725987"/>
                </a:moveTo>
                <a:cubicBezTo>
                  <a:pt x="3077962" y="729469"/>
                  <a:pt x="3142378" y="785181"/>
                  <a:pt x="3140638" y="783441"/>
                </a:cubicBezTo>
                <a:cubicBezTo>
                  <a:pt x="3269470" y="908791"/>
                  <a:pt x="3241614" y="729469"/>
                  <a:pt x="3116264" y="725987"/>
                </a:cubicBezTo>
                <a:close/>
                <a:moveTo>
                  <a:pt x="3158047" y="511848"/>
                </a:moveTo>
                <a:cubicBezTo>
                  <a:pt x="3145860" y="544926"/>
                  <a:pt x="3191125" y="560595"/>
                  <a:pt x="3198089" y="584969"/>
                </a:cubicBezTo>
                <a:cubicBezTo>
                  <a:pt x="3250318" y="772995"/>
                  <a:pt x="3276434" y="524034"/>
                  <a:pt x="3158047" y="511848"/>
                </a:cubicBezTo>
                <a:close/>
                <a:moveTo>
                  <a:pt x="3272952" y="0"/>
                </a:moveTo>
                <a:cubicBezTo>
                  <a:pt x="3398302" y="31338"/>
                  <a:pt x="3269470" y="203694"/>
                  <a:pt x="3360001" y="191508"/>
                </a:cubicBezTo>
                <a:cubicBezTo>
                  <a:pt x="3579364" y="48748"/>
                  <a:pt x="3382633" y="238513"/>
                  <a:pt x="3351295" y="337750"/>
                </a:cubicBezTo>
                <a:cubicBezTo>
                  <a:pt x="3309511" y="576263"/>
                  <a:pt x="3420934" y="236773"/>
                  <a:pt x="3483609" y="325562"/>
                </a:cubicBezTo>
                <a:cubicBezTo>
                  <a:pt x="3574140" y="306412"/>
                  <a:pt x="3715160" y="235031"/>
                  <a:pt x="3572400" y="374310"/>
                </a:cubicBezTo>
                <a:cubicBezTo>
                  <a:pt x="3770871" y="430021"/>
                  <a:pt x="3532357" y="438727"/>
                  <a:pt x="3462717" y="447431"/>
                </a:cubicBezTo>
                <a:cubicBezTo>
                  <a:pt x="3596774" y="452655"/>
                  <a:pt x="3645521" y="584969"/>
                  <a:pt x="3473163" y="576263"/>
                </a:cubicBezTo>
                <a:cubicBezTo>
                  <a:pt x="3312993" y="428281"/>
                  <a:pt x="3293844" y="837410"/>
                  <a:pt x="3431380" y="811296"/>
                </a:cubicBezTo>
                <a:cubicBezTo>
                  <a:pt x="3549766" y="663312"/>
                  <a:pt x="3640297" y="539704"/>
                  <a:pt x="3826584" y="532740"/>
                </a:cubicBezTo>
                <a:cubicBezTo>
                  <a:pt x="3725606" y="625011"/>
                  <a:pt x="3955415" y="684204"/>
                  <a:pt x="3783057" y="746879"/>
                </a:cubicBezTo>
                <a:cubicBezTo>
                  <a:pt x="4018090" y="832188"/>
                  <a:pt x="3675117" y="863526"/>
                  <a:pt x="3696008" y="926201"/>
                </a:cubicBezTo>
                <a:cubicBezTo>
                  <a:pt x="3866624" y="948833"/>
                  <a:pt x="3786539" y="980170"/>
                  <a:pt x="3685563" y="1065479"/>
                </a:cubicBezTo>
                <a:cubicBezTo>
                  <a:pt x="3706454" y="1044588"/>
                  <a:pt x="3979789" y="1128155"/>
                  <a:pt x="4077284" y="1206498"/>
                </a:cubicBezTo>
                <a:cubicBezTo>
                  <a:pt x="4028536" y="1354482"/>
                  <a:pt x="3861402" y="1211722"/>
                  <a:pt x="3812655" y="1316180"/>
                </a:cubicBezTo>
                <a:cubicBezTo>
                  <a:pt x="3708196" y="1156010"/>
                  <a:pt x="3593292" y="1410193"/>
                  <a:pt x="3527135" y="1218685"/>
                </a:cubicBezTo>
                <a:cubicBezTo>
                  <a:pt x="3534099" y="1363186"/>
                  <a:pt x="3419194" y="1263951"/>
                  <a:pt x="3401784" y="1185606"/>
                </a:cubicBezTo>
                <a:cubicBezTo>
                  <a:pt x="3286880" y="1225649"/>
                  <a:pt x="3553248" y="1340554"/>
                  <a:pt x="3605478" y="1368409"/>
                </a:cubicBezTo>
                <a:cubicBezTo>
                  <a:pt x="3655967" y="1539025"/>
                  <a:pt x="3932783" y="1237835"/>
                  <a:pt x="4030276" y="1446753"/>
                </a:cubicBezTo>
                <a:cubicBezTo>
                  <a:pt x="4110361" y="1382337"/>
                  <a:pt x="4509046" y="1476350"/>
                  <a:pt x="4244417" y="1507688"/>
                </a:cubicBezTo>
                <a:cubicBezTo>
                  <a:pt x="4261827" y="1579067"/>
                  <a:pt x="4119067" y="1653930"/>
                  <a:pt x="4009385" y="1573845"/>
                </a:cubicBezTo>
                <a:cubicBezTo>
                  <a:pt x="4174778" y="1659152"/>
                  <a:pt x="4002421" y="1683526"/>
                  <a:pt x="3922336" y="1603441"/>
                </a:cubicBezTo>
                <a:cubicBezTo>
                  <a:pt x="3924078" y="1754907"/>
                  <a:pt x="3730828" y="1631296"/>
                  <a:pt x="3649003" y="1638260"/>
                </a:cubicBezTo>
                <a:cubicBezTo>
                  <a:pt x="3737792" y="1798430"/>
                  <a:pt x="3991975" y="1836732"/>
                  <a:pt x="4136477" y="1702678"/>
                </a:cubicBezTo>
                <a:cubicBezTo>
                  <a:pt x="4146923" y="1829768"/>
                  <a:pt x="4277495" y="1699195"/>
                  <a:pt x="4338431" y="1758389"/>
                </a:cubicBezTo>
                <a:cubicBezTo>
                  <a:pt x="4549088" y="1760129"/>
                  <a:pt x="4333206" y="1803654"/>
                  <a:pt x="4294905" y="1888961"/>
                </a:cubicBezTo>
                <a:cubicBezTo>
                  <a:pt x="4141699" y="1786245"/>
                  <a:pt x="4242676" y="1982974"/>
                  <a:pt x="4108622" y="1988198"/>
                </a:cubicBezTo>
                <a:cubicBezTo>
                  <a:pt x="4052910" y="2118771"/>
                  <a:pt x="3915372" y="1958600"/>
                  <a:pt x="3932783" y="2014312"/>
                </a:cubicBezTo>
                <a:cubicBezTo>
                  <a:pt x="3798727" y="1982974"/>
                  <a:pt x="3758685" y="2038685"/>
                  <a:pt x="3598514" y="1988198"/>
                </a:cubicBezTo>
                <a:cubicBezTo>
                  <a:pt x="3638557" y="2070023"/>
                  <a:pt x="4002421" y="2224971"/>
                  <a:pt x="4171296" y="2090915"/>
                </a:cubicBezTo>
                <a:cubicBezTo>
                  <a:pt x="4108622" y="2298092"/>
                  <a:pt x="4390660" y="2070023"/>
                  <a:pt x="4451593" y="2197115"/>
                </a:cubicBezTo>
                <a:cubicBezTo>
                  <a:pt x="4712740" y="2224862"/>
                  <a:pt x="4398548" y="2275561"/>
                  <a:pt x="4399855" y="2390813"/>
                </a:cubicBezTo>
                <a:lnTo>
                  <a:pt x="4400881" y="2396002"/>
                </a:lnTo>
                <a:lnTo>
                  <a:pt x="4450786" y="2382305"/>
                </a:lnTo>
                <a:cubicBezTo>
                  <a:pt x="4590517" y="2359437"/>
                  <a:pt x="4745743" y="2427657"/>
                  <a:pt x="4866474" y="2326637"/>
                </a:cubicBezTo>
                <a:cubicBezTo>
                  <a:pt x="4812972" y="2375914"/>
                  <a:pt x="4703152" y="2192880"/>
                  <a:pt x="4596148" y="2195696"/>
                </a:cubicBezTo>
                <a:cubicBezTo>
                  <a:pt x="4541238" y="2181617"/>
                  <a:pt x="4300480" y="2078837"/>
                  <a:pt x="4393404" y="2056311"/>
                </a:cubicBezTo>
                <a:cubicBezTo>
                  <a:pt x="4496183" y="2106997"/>
                  <a:pt x="4455353" y="1994360"/>
                  <a:pt x="4529974" y="2035190"/>
                </a:cubicBezTo>
                <a:cubicBezTo>
                  <a:pt x="4677809" y="2129523"/>
                  <a:pt x="4538422" y="1966201"/>
                  <a:pt x="4628531" y="1967609"/>
                </a:cubicBezTo>
                <a:cubicBezTo>
                  <a:pt x="4835500" y="1999992"/>
                  <a:pt x="4672178" y="1897211"/>
                  <a:pt x="4572212" y="1869052"/>
                </a:cubicBezTo>
                <a:cubicBezTo>
                  <a:pt x="4580660" y="1854973"/>
                  <a:pt x="4479288" y="1784575"/>
                  <a:pt x="4567990" y="1783168"/>
                </a:cubicBezTo>
                <a:cubicBezTo>
                  <a:pt x="4631346" y="1711362"/>
                  <a:pt x="4873513" y="1832446"/>
                  <a:pt x="4784813" y="1739521"/>
                </a:cubicBezTo>
                <a:cubicBezTo>
                  <a:pt x="4917160" y="1778944"/>
                  <a:pt x="5094563" y="1777536"/>
                  <a:pt x="5187487" y="1636742"/>
                </a:cubicBezTo>
                <a:cubicBezTo>
                  <a:pt x="5173407" y="1593094"/>
                  <a:pt x="4914346" y="1778944"/>
                  <a:pt x="4843947" y="1694467"/>
                </a:cubicBezTo>
                <a:cubicBezTo>
                  <a:pt x="5021350" y="1536776"/>
                  <a:pt x="4745391" y="1770496"/>
                  <a:pt x="4717232" y="1635333"/>
                </a:cubicBezTo>
                <a:cubicBezTo>
                  <a:pt x="4883370" y="1526922"/>
                  <a:pt x="4507447" y="1708546"/>
                  <a:pt x="4670769" y="1577608"/>
                </a:cubicBezTo>
                <a:cubicBezTo>
                  <a:pt x="4620083" y="1587463"/>
                  <a:pt x="4373693" y="1522697"/>
                  <a:pt x="4572212" y="1507210"/>
                </a:cubicBezTo>
                <a:cubicBezTo>
                  <a:pt x="4638387" y="1394574"/>
                  <a:pt x="4777773" y="1536776"/>
                  <a:pt x="4869290" y="1532553"/>
                </a:cubicBezTo>
                <a:cubicBezTo>
                  <a:pt x="4793261" y="1408654"/>
                  <a:pt x="5232541" y="1671940"/>
                  <a:pt x="5187487" y="1472011"/>
                </a:cubicBezTo>
                <a:cubicBezTo>
                  <a:pt x="5098785" y="1529737"/>
                  <a:pt x="5103010" y="1457931"/>
                  <a:pt x="5011492" y="1466379"/>
                </a:cubicBezTo>
                <a:cubicBezTo>
                  <a:pt x="5059362" y="1383311"/>
                  <a:pt x="4912936" y="1439629"/>
                  <a:pt x="4843947" y="1415693"/>
                </a:cubicBezTo>
                <a:cubicBezTo>
                  <a:pt x="4697521" y="1365007"/>
                  <a:pt x="5019940" y="1352336"/>
                  <a:pt x="4827052" y="1284754"/>
                </a:cubicBezTo>
                <a:cubicBezTo>
                  <a:pt x="4707375" y="1225621"/>
                  <a:pt x="4936872" y="1241107"/>
                  <a:pt x="4798893" y="1181973"/>
                </a:cubicBezTo>
                <a:cubicBezTo>
                  <a:pt x="4801709" y="1132696"/>
                  <a:pt x="5126944" y="1297425"/>
                  <a:pt x="4984742" y="1103128"/>
                </a:cubicBezTo>
                <a:cubicBezTo>
                  <a:pt x="5073442" y="1145367"/>
                  <a:pt x="5111457" y="1063706"/>
                  <a:pt x="4996006" y="1063706"/>
                </a:cubicBezTo>
                <a:cubicBezTo>
                  <a:pt x="5056547" y="1039771"/>
                  <a:pt x="4870697" y="846881"/>
                  <a:pt x="5019940" y="904608"/>
                </a:cubicBezTo>
                <a:cubicBezTo>
                  <a:pt x="5063587" y="876449"/>
                  <a:pt x="5115680" y="872225"/>
                  <a:pt x="5131169" y="970781"/>
                </a:cubicBezTo>
                <a:cubicBezTo>
                  <a:pt x="5255069" y="1083417"/>
                  <a:pt x="5074852" y="773668"/>
                  <a:pt x="5093153" y="773668"/>
                </a:cubicBezTo>
                <a:cubicBezTo>
                  <a:pt x="5225500" y="914463"/>
                  <a:pt x="5174815" y="710311"/>
                  <a:pt x="5190302" y="628650"/>
                </a:cubicBezTo>
                <a:cubicBezTo>
                  <a:pt x="5291675" y="653993"/>
                  <a:pt x="5187487" y="793379"/>
                  <a:pt x="5260700" y="783525"/>
                </a:cubicBezTo>
                <a:cubicBezTo>
                  <a:pt x="5438101" y="668073"/>
                  <a:pt x="5279002" y="821538"/>
                  <a:pt x="5253659" y="901792"/>
                </a:cubicBezTo>
                <a:cubicBezTo>
                  <a:pt x="5219869" y="1094681"/>
                  <a:pt x="5309977" y="820131"/>
                  <a:pt x="5360663" y="891936"/>
                </a:cubicBezTo>
                <a:cubicBezTo>
                  <a:pt x="5433877" y="876449"/>
                  <a:pt x="5547921" y="818722"/>
                  <a:pt x="5432470" y="931358"/>
                </a:cubicBezTo>
                <a:cubicBezTo>
                  <a:pt x="5592976" y="976413"/>
                  <a:pt x="5400086" y="983453"/>
                  <a:pt x="5343768" y="990492"/>
                </a:cubicBezTo>
                <a:cubicBezTo>
                  <a:pt x="5452181" y="994717"/>
                  <a:pt x="5491603" y="1101721"/>
                  <a:pt x="5352216" y="1094681"/>
                </a:cubicBezTo>
                <a:cubicBezTo>
                  <a:pt x="5222684" y="975006"/>
                  <a:pt x="5207198" y="1305873"/>
                  <a:pt x="5318425" y="1284754"/>
                </a:cubicBezTo>
                <a:cubicBezTo>
                  <a:pt x="5414165" y="1165078"/>
                  <a:pt x="5487379" y="1065114"/>
                  <a:pt x="5638030" y="1059482"/>
                </a:cubicBezTo>
                <a:cubicBezTo>
                  <a:pt x="5556370" y="1134103"/>
                  <a:pt x="5742218" y="1181973"/>
                  <a:pt x="5602831" y="1232660"/>
                </a:cubicBezTo>
                <a:cubicBezTo>
                  <a:pt x="5792904" y="1301650"/>
                  <a:pt x="5515538" y="1326993"/>
                  <a:pt x="5532433" y="1377679"/>
                </a:cubicBezTo>
                <a:cubicBezTo>
                  <a:pt x="5670412" y="1395981"/>
                  <a:pt x="5605646" y="1421325"/>
                  <a:pt x="5523985" y="1490315"/>
                </a:cubicBezTo>
                <a:cubicBezTo>
                  <a:pt x="5540881" y="1473419"/>
                  <a:pt x="5761929" y="1541001"/>
                  <a:pt x="5840774" y="1604358"/>
                </a:cubicBezTo>
                <a:cubicBezTo>
                  <a:pt x="5801352" y="1724034"/>
                  <a:pt x="5666189" y="1608582"/>
                  <a:pt x="5626766" y="1693059"/>
                </a:cubicBezTo>
                <a:cubicBezTo>
                  <a:pt x="5542290" y="1563528"/>
                  <a:pt x="5449366" y="1769089"/>
                  <a:pt x="5395864" y="1614214"/>
                </a:cubicBezTo>
                <a:cubicBezTo>
                  <a:pt x="5401495" y="1731073"/>
                  <a:pt x="5308571" y="1650821"/>
                  <a:pt x="5294491" y="1587463"/>
                </a:cubicBezTo>
                <a:cubicBezTo>
                  <a:pt x="5201567" y="1619846"/>
                  <a:pt x="5416981" y="1712771"/>
                  <a:pt x="5459220" y="1735298"/>
                </a:cubicBezTo>
                <a:cubicBezTo>
                  <a:pt x="5500051" y="1873277"/>
                  <a:pt x="5723914" y="1629701"/>
                  <a:pt x="5802759" y="1798655"/>
                </a:cubicBezTo>
                <a:cubicBezTo>
                  <a:pt x="5867525" y="1746562"/>
                  <a:pt x="6189946" y="1822591"/>
                  <a:pt x="5975937" y="1847934"/>
                </a:cubicBezTo>
                <a:cubicBezTo>
                  <a:pt x="5990017" y="1905659"/>
                  <a:pt x="5874565" y="1966201"/>
                  <a:pt x="5785864" y="1901436"/>
                </a:cubicBezTo>
                <a:cubicBezTo>
                  <a:pt x="5919620" y="1970425"/>
                  <a:pt x="5780232" y="1990136"/>
                  <a:pt x="5715466" y="1925370"/>
                </a:cubicBezTo>
                <a:cubicBezTo>
                  <a:pt x="5716875" y="2047862"/>
                  <a:pt x="5560592" y="1947897"/>
                  <a:pt x="5494419" y="1953529"/>
                </a:cubicBezTo>
                <a:cubicBezTo>
                  <a:pt x="5566224" y="2083061"/>
                  <a:pt x="5771784" y="2114035"/>
                  <a:pt x="5888645" y="2005624"/>
                </a:cubicBezTo>
                <a:cubicBezTo>
                  <a:pt x="5897092" y="2108403"/>
                  <a:pt x="6002688" y="2002808"/>
                  <a:pt x="6051967" y="2050678"/>
                </a:cubicBezTo>
                <a:cubicBezTo>
                  <a:pt x="6222328" y="2052086"/>
                  <a:pt x="6047742" y="2087285"/>
                  <a:pt x="6016767" y="2156274"/>
                </a:cubicBezTo>
                <a:cubicBezTo>
                  <a:pt x="5892868" y="2073206"/>
                  <a:pt x="5974529" y="2232303"/>
                  <a:pt x="5866118" y="2236528"/>
                </a:cubicBezTo>
                <a:cubicBezTo>
                  <a:pt x="5821063" y="2342123"/>
                  <a:pt x="5709835" y="2212592"/>
                  <a:pt x="5723914" y="2257646"/>
                </a:cubicBezTo>
                <a:cubicBezTo>
                  <a:pt x="5615503" y="2232303"/>
                  <a:pt x="5583120" y="2277357"/>
                  <a:pt x="5453588" y="2236528"/>
                </a:cubicBezTo>
                <a:cubicBezTo>
                  <a:pt x="5485972" y="2302701"/>
                  <a:pt x="5780232" y="2428009"/>
                  <a:pt x="5916804" y="2319596"/>
                </a:cubicBezTo>
                <a:cubicBezTo>
                  <a:pt x="5866118" y="2487142"/>
                  <a:pt x="6094205" y="2302701"/>
                  <a:pt x="6143483" y="2405481"/>
                </a:cubicBezTo>
                <a:cubicBezTo>
                  <a:pt x="6368754" y="2429416"/>
                  <a:pt x="6064637" y="2474470"/>
                  <a:pt x="6105469" y="2581474"/>
                </a:cubicBezTo>
                <a:cubicBezTo>
                  <a:pt x="5959042" y="2625121"/>
                  <a:pt x="5842182" y="2629345"/>
                  <a:pt x="5683084" y="2629345"/>
                </a:cubicBezTo>
                <a:cubicBezTo>
                  <a:pt x="5616911" y="2675808"/>
                  <a:pt x="5961858" y="2805339"/>
                  <a:pt x="6035071" y="2670176"/>
                </a:cubicBezTo>
                <a:cubicBezTo>
                  <a:pt x="6061822" y="2718046"/>
                  <a:pt x="6157562" y="2678624"/>
                  <a:pt x="6063230" y="2740573"/>
                </a:cubicBezTo>
                <a:cubicBezTo>
                  <a:pt x="6137851" y="2754653"/>
                  <a:pt x="6226552" y="2696926"/>
                  <a:pt x="6296950" y="2775771"/>
                </a:cubicBezTo>
                <a:cubicBezTo>
                  <a:pt x="6329332" y="2844761"/>
                  <a:pt x="6129403" y="2953173"/>
                  <a:pt x="6033663" y="2919382"/>
                </a:cubicBezTo>
                <a:cubicBezTo>
                  <a:pt x="6170234" y="2994004"/>
                  <a:pt x="5990017" y="3029202"/>
                  <a:pt x="5912579" y="3002452"/>
                </a:cubicBezTo>
                <a:cubicBezTo>
                  <a:pt x="5843590" y="3081297"/>
                  <a:pt x="6140667" y="3075665"/>
                  <a:pt x="6223736" y="3060177"/>
                </a:cubicBezTo>
                <a:cubicBezTo>
                  <a:pt x="6334964" y="2988372"/>
                  <a:pt x="6292725" y="3137615"/>
                  <a:pt x="6211064" y="3120719"/>
                </a:cubicBezTo>
                <a:cubicBezTo>
                  <a:pt x="6285686" y="3182669"/>
                  <a:pt x="6187130" y="3205196"/>
                  <a:pt x="6140667" y="3174221"/>
                </a:cubicBezTo>
                <a:cubicBezTo>
                  <a:pt x="6209657" y="3299528"/>
                  <a:pt x="6375795" y="3200972"/>
                  <a:pt x="6482799" y="3186892"/>
                </a:cubicBezTo>
                <a:cubicBezTo>
                  <a:pt x="6477167" y="3385414"/>
                  <a:pt x="6308213" y="3410757"/>
                  <a:pt x="6153339" y="3381189"/>
                </a:cubicBezTo>
                <a:cubicBezTo>
                  <a:pt x="6160378" y="3519168"/>
                  <a:pt x="6453231" y="3414980"/>
                  <a:pt x="6560235" y="3478338"/>
                </a:cubicBezTo>
                <a:cubicBezTo>
                  <a:pt x="6771427" y="3400900"/>
                  <a:pt x="6603882" y="3567038"/>
                  <a:pt x="6502510" y="3575486"/>
                </a:cubicBezTo>
                <a:cubicBezTo>
                  <a:pt x="6617962" y="3598013"/>
                  <a:pt x="6515181" y="3623356"/>
                  <a:pt x="6460272" y="3614909"/>
                </a:cubicBezTo>
                <a:cubicBezTo>
                  <a:pt x="6557419" y="3716281"/>
                  <a:pt x="6332148" y="3590974"/>
                  <a:pt x="6299766" y="3665595"/>
                </a:cubicBezTo>
                <a:cubicBezTo>
                  <a:pt x="6427888" y="3737401"/>
                  <a:pt x="6610921" y="3754296"/>
                  <a:pt x="6764388" y="3758519"/>
                </a:cubicBezTo>
                <a:cubicBezTo>
                  <a:pt x="6924895" y="3738808"/>
                  <a:pt x="6820706" y="3762744"/>
                  <a:pt x="6736229" y="3809205"/>
                </a:cubicBezTo>
                <a:cubicBezTo>
                  <a:pt x="6896736" y="3959857"/>
                  <a:pt x="6519405" y="3889459"/>
                  <a:pt x="6482799" y="4004911"/>
                </a:cubicBezTo>
                <a:cubicBezTo>
                  <a:pt x="6318068" y="4003502"/>
                  <a:pt x="6261750" y="4034477"/>
                  <a:pt x="6085757" y="3992239"/>
                </a:cubicBezTo>
                <a:cubicBezTo>
                  <a:pt x="5947778" y="3954225"/>
                  <a:pt x="5932290" y="4030254"/>
                  <a:pt x="6077310" y="4059820"/>
                </a:cubicBezTo>
                <a:cubicBezTo>
                  <a:pt x="6308213" y="4140074"/>
                  <a:pt x="6508142" y="4125995"/>
                  <a:pt x="6733414" y="4147113"/>
                </a:cubicBezTo>
                <a:cubicBezTo>
                  <a:pt x="6858720" y="4128811"/>
                  <a:pt x="6663016" y="4200615"/>
                  <a:pt x="6744677" y="4190760"/>
                </a:cubicBezTo>
                <a:cubicBezTo>
                  <a:pt x="6988251" y="4238631"/>
                  <a:pt x="6619369" y="4220326"/>
                  <a:pt x="6653160" y="4238631"/>
                </a:cubicBezTo>
                <a:cubicBezTo>
                  <a:pt x="6943197" y="4351266"/>
                  <a:pt x="6305397" y="4206247"/>
                  <a:pt x="6484206" y="4411807"/>
                </a:cubicBezTo>
                <a:cubicBezTo>
                  <a:pt x="6351859" y="4272421"/>
                  <a:pt x="6274422" y="4482205"/>
                  <a:pt x="6140667" y="4365346"/>
                </a:cubicBezTo>
                <a:cubicBezTo>
                  <a:pt x="6182905" y="4473757"/>
                  <a:pt x="6046335" y="4362530"/>
                  <a:pt x="6001281" y="4370978"/>
                </a:cubicBezTo>
                <a:cubicBezTo>
                  <a:pt x="6006912" y="4417439"/>
                  <a:pt x="6305397" y="4546971"/>
                  <a:pt x="6437744" y="4537116"/>
                </a:cubicBezTo>
                <a:cubicBezTo>
                  <a:pt x="6513774" y="4580761"/>
                  <a:pt x="6757348" y="4408992"/>
                  <a:pt x="6660200" y="4528668"/>
                </a:cubicBezTo>
                <a:cubicBezTo>
                  <a:pt x="6717925" y="4527259"/>
                  <a:pt x="6938974" y="4492061"/>
                  <a:pt x="6755941" y="4565275"/>
                </a:cubicBezTo>
                <a:cubicBezTo>
                  <a:pt x="6572907" y="4570906"/>
                  <a:pt x="6702439" y="4618777"/>
                  <a:pt x="6798179" y="4625816"/>
                </a:cubicBezTo>
                <a:cubicBezTo>
                  <a:pt x="6747493" y="4644120"/>
                  <a:pt x="6664423" y="4642711"/>
                  <a:pt x="6791139" y="4694806"/>
                </a:cubicBezTo>
                <a:cubicBezTo>
                  <a:pt x="6685543" y="4661015"/>
                  <a:pt x="6688359" y="4734228"/>
                  <a:pt x="6609514" y="4742676"/>
                </a:cubicBezTo>
                <a:cubicBezTo>
                  <a:pt x="6736229" y="4742676"/>
                  <a:pt x="6639080" y="4815889"/>
                  <a:pt x="6571499" y="4784915"/>
                </a:cubicBezTo>
                <a:cubicBezTo>
                  <a:pt x="6671464" y="4835601"/>
                  <a:pt x="6536301" y="4811665"/>
                  <a:pt x="6512365" y="4835601"/>
                </a:cubicBezTo>
                <a:cubicBezTo>
                  <a:pt x="6399729" y="4865167"/>
                  <a:pt x="6571499" y="4915853"/>
                  <a:pt x="6667239" y="4924301"/>
                </a:cubicBezTo>
                <a:cubicBezTo>
                  <a:pt x="6798179" y="4904590"/>
                  <a:pt x="6861536" y="4979212"/>
                  <a:pt x="6691175" y="4974987"/>
                </a:cubicBezTo>
                <a:cubicBezTo>
                  <a:pt x="6791139" y="5052425"/>
                  <a:pt x="6603882" y="4967948"/>
                  <a:pt x="6578539" y="4970764"/>
                </a:cubicBezTo>
                <a:cubicBezTo>
                  <a:pt x="6663016" y="5029898"/>
                  <a:pt x="6579946" y="4993291"/>
                  <a:pt x="6586987" y="5066504"/>
                </a:cubicBezTo>
                <a:cubicBezTo>
                  <a:pt x="6553196" y="5043977"/>
                  <a:pt x="6433520" y="5081991"/>
                  <a:pt x="6371570" y="5046793"/>
                </a:cubicBezTo>
                <a:cubicBezTo>
                  <a:pt x="6285686" y="4914446"/>
                  <a:pt x="6353268" y="5156613"/>
                  <a:pt x="6270198" y="5097479"/>
                </a:cubicBezTo>
                <a:cubicBezTo>
                  <a:pt x="6237816" y="5114375"/>
                  <a:pt x="6143483" y="5110150"/>
                  <a:pt x="6095612" y="5056648"/>
                </a:cubicBezTo>
                <a:cubicBezTo>
                  <a:pt x="6047742" y="5067912"/>
                  <a:pt x="5942147" y="4996107"/>
                  <a:pt x="5957633" y="5091848"/>
                </a:cubicBezTo>
                <a:cubicBezTo>
                  <a:pt x="5846406" y="5112966"/>
                  <a:pt x="5647885" y="5152389"/>
                  <a:pt x="5549329" y="5048200"/>
                </a:cubicBezTo>
                <a:cubicBezTo>
                  <a:pt x="5509907" y="5045384"/>
                  <a:pt x="5376316" y="4789210"/>
                  <a:pt x="5419216" y="5037184"/>
                </a:cubicBezTo>
                <a:cubicBezTo>
                  <a:pt x="5405435" y="5090251"/>
                  <a:pt x="5433637" y="5220612"/>
                  <a:pt x="5443538" y="5420527"/>
                </a:cubicBezTo>
                <a:cubicBezTo>
                  <a:pt x="5476547" y="5566524"/>
                  <a:pt x="5452941" y="5652539"/>
                  <a:pt x="5316855" y="5635849"/>
                </a:cubicBezTo>
                <a:cubicBezTo>
                  <a:pt x="5141790" y="5647943"/>
                  <a:pt x="5148706" y="5638788"/>
                  <a:pt x="5155938" y="5481815"/>
                </a:cubicBezTo>
                <a:lnTo>
                  <a:pt x="5158239" y="5413630"/>
                </a:lnTo>
                <a:lnTo>
                  <a:pt x="5147349" y="5413910"/>
                </a:lnTo>
                <a:cubicBezTo>
                  <a:pt x="5106936" y="5406991"/>
                  <a:pt x="5009142" y="5367002"/>
                  <a:pt x="4989556" y="5369179"/>
                </a:cubicBezTo>
                <a:cubicBezTo>
                  <a:pt x="5094015" y="5442300"/>
                  <a:pt x="4991296" y="5397034"/>
                  <a:pt x="5000002" y="5487565"/>
                </a:cubicBezTo>
                <a:cubicBezTo>
                  <a:pt x="4958218" y="5459710"/>
                  <a:pt x="4810235" y="5506715"/>
                  <a:pt x="4733631" y="5463192"/>
                </a:cubicBezTo>
                <a:cubicBezTo>
                  <a:pt x="4627433" y="5299540"/>
                  <a:pt x="4711000" y="5598988"/>
                  <a:pt x="4608281" y="5525867"/>
                </a:cubicBezTo>
                <a:cubicBezTo>
                  <a:pt x="4568239" y="5546759"/>
                  <a:pt x="4451593" y="5541535"/>
                  <a:pt x="4392400" y="5475378"/>
                </a:cubicBezTo>
                <a:cubicBezTo>
                  <a:pt x="4333206" y="5489305"/>
                  <a:pt x="4202634" y="5400516"/>
                  <a:pt x="4221784" y="5518903"/>
                </a:cubicBezTo>
                <a:cubicBezTo>
                  <a:pt x="4084248" y="5545017"/>
                  <a:pt x="3838769" y="5593764"/>
                  <a:pt x="3716900" y="5464932"/>
                </a:cubicBezTo>
                <a:cubicBezTo>
                  <a:pt x="3668153" y="5461450"/>
                  <a:pt x="3502964" y="5144681"/>
                  <a:pt x="3556012" y="5451309"/>
                </a:cubicBezTo>
                <a:cubicBezTo>
                  <a:pt x="3538971" y="5516929"/>
                  <a:pt x="3573844" y="5678124"/>
                  <a:pt x="3586087" y="5925327"/>
                </a:cubicBezTo>
                <a:cubicBezTo>
                  <a:pt x="3626903" y="6105857"/>
                  <a:pt x="3597713" y="6212218"/>
                  <a:pt x="3429439" y="6191581"/>
                </a:cubicBezTo>
                <a:cubicBezTo>
                  <a:pt x="3182039" y="6208670"/>
                  <a:pt x="3228553" y="6191443"/>
                  <a:pt x="3233660" y="5906278"/>
                </a:cubicBezTo>
                <a:cubicBezTo>
                  <a:pt x="3238767" y="5735413"/>
                  <a:pt x="3311855" y="5413344"/>
                  <a:pt x="3288620" y="5337841"/>
                </a:cubicBezTo>
                <a:cubicBezTo>
                  <a:pt x="3224204" y="5127182"/>
                  <a:pt x="3124968" y="5473637"/>
                  <a:pt x="3046625" y="5386589"/>
                </a:cubicBezTo>
                <a:cubicBezTo>
                  <a:pt x="2935202" y="5491047"/>
                  <a:pt x="2804628" y="5522385"/>
                  <a:pt x="2640976" y="5576354"/>
                </a:cubicBezTo>
                <a:cubicBezTo>
                  <a:pt x="2658386" y="5384847"/>
                  <a:pt x="2454692" y="5661663"/>
                  <a:pt x="2473842" y="5524125"/>
                </a:cubicBezTo>
                <a:cubicBezTo>
                  <a:pt x="2462418" y="5504539"/>
                  <a:pt x="2135780" y="5611957"/>
                  <a:pt x="2183935" y="5467663"/>
                </a:cubicBezTo>
                <a:lnTo>
                  <a:pt x="2184849" y="5465670"/>
                </a:lnTo>
                <a:lnTo>
                  <a:pt x="2150410" y="5472083"/>
                </a:lnTo>
                <a:cubicBezTo>
                  <a:pt x="2034603" y="5492699"/>
                  <a:pt x="1869045" y="5511807"/>
                  <a:pt x="1781333" y="5419083"/>
                </a:cubicBezTo>
                <a:cubicBezTo>
                  <a:pt x="1741236" y="5416219"/>
                  <a:pt x="1605361" y="5155663"/>
                  <a:pt x="1648995" y="5407878"/>
                </a:cubicBezTo>
                <a:cubicBezTo>
                  <a:pt x="1634979" y="5461853"/>
                  <a:pt x="1663663" y="5594444"/>
                  <a:pt x="1673733" y="5797780"/>
                </a:cubicBezTo>
                <a:cubicBezTo>
                  <a:pt x="1707306" y="5946274"/>
                  <a:pt x="1683296" y="6033761"/>
                  <a:pt x="1544883" y="6016786"/>
                </a:cubicBezTo>
                <a:cubicBezTo>
                  <a:pt x="1341385" y="6030843"/>
                  <a:pt x="1379645" y="6016673"/>
                  <a:pt x="1383845" y="5782111"/>
                </a:cubicBezTo>
                <a:cubicBezTo>
                  <a:pt x="1388046" y="5641567"/>
                  <a:pt x="1448164" y="5376650"/>
                  <a:pt x="1429052" y="5314546"/>
                </a:cubicBezTo>
                <a:cubicBezTo>
                  <a:pt x="1376068" y="5141268"/>
                  <a:pt x="1294441" y="5426244"/>
                  <a:pt x="1230000" y="5354642"/>
                </a:cubicBezTo>
                <a:cubicBezTo>
                  <a:pt x="1138350" y="5440565"/>
                  <a:pt x="1030947" y="5466341"/>
                  <a:pt x="896336" y="5510734"/>
                </a:cubicBezTo>
                <a:cubicBezTo>
                  <a:pt x="910656" y="5353210"/>
                  <a:pt x="743109" y="5580904"/>
                  <a:pt x="758860" y="5467773"/>
                </a:cubicBezTo>
                <a:cubicBezTo>
                  <a:pt x="748837" y="5450588"/>
                  <a:pt x="443813" y="5552263"/>
                  <a:pt x="532599" y="5394739"/>
                </a:cubicBezTo>
                <a:cubicBezTo>
                  <a:pt x="462430" y="5443429"/>
                  <a:pt x="304906" y="5434836"/>
                  <a:pt x="442381" y="5357507"/>
                </a:cubicBezTo>
                <a:cubicBezTo>
                  <a:pt x="241896" y="5394739"/>
                  <a:pt x="402284" y="5288769"/>
                  <a:pt x="505391" y="5294497"/>
                </a:cubicBezTo>
                <a:cubicBezTo>
                  <a:pt x="410877" y="5280177"/>
                  <a:pt x="304906" y="5310249"/>
                  <a:pt x="223279" y="5277313"/>
                </a:cubicBezTo>
                <a:cubicBezTo>
                  <a:pt x="130198" y="5337458"/>
                  <a:pt x="188910" y="5235783"/>
                  <a:pt x="123037" y="5265856"/>
                </a:cubicBezTo>
                <a:cubicBezTo>
                  <a:pt x="121605" y="5217167"/>
                  <a:pt x="170295" y="5172773"/>
                  <a:pt x="58596" y="5221462"/>
                </a:cubicBezTo>
                <a:cubicBezTo>
                  <a:pt x="-136162" y="5247239"/>
                  <a:pt x="231871" y="5124084"/>
                  <a:pt x="57163" y="5132676"/>
                </a:cubicBezTo>
                <a:cubicBezTo>
                  <a:pt x="130198" y="5082556"/>
                  <a:pt x="236168" y="5042459"/>
                  <a:pt x="372211" y="5061074"/>
                </a:cubicBezTo>
                <a:cubicBezTo>
                  <a:pt x="439517" y="5128381"/>
                  <a:pt x="697284" y="4965129"/>
                  <a:pt x="528303" y="5022410"/>
                </a:cubicBezTo>
                <a:cubicBezTo>
                  <a:pt x="571264" y="4899255"/>
                  <a:pt x="468158" y="5022410"/>
                  <a:pt x="383667" y="5056779"/>
                </a:cubicBezTo>
                <a:cubicBezTo>
                  <a:pt x="436653" y="4973721"/>
                  <a:pt x="360755" y="4972288"/>
                  <a:pt x="312065" y="5013818"/>
                </a:cubicBezTo>
                <a:cubicBezTo>
                  <a:pt x="284857" y="4989473"/>
                  <a:pt x="240464" y="4933624"/>
                  <a:pt x="155974" y="4962265"/>
                </a:cubicBezTo>
                <a:cubicBezTo>
                  <a:pt x="264809" y="4874910"/>
                  <a:pt x="140221" y="4896391"/>
                  <a:pt x="77212" y="4912143"/>
                </a:cubicBezTo>
                <a:cubicBezTo>
                  <a:pt x="-108953" y="4870614"/>
                  <a:pt x="259081" y="4864886"/>
                  <a:pt x="104421" y="4806172"/>
                </a:cubicBezTo>
                <a:cubicBezTo>
                  <a:pt x="150246" y="4781828"/>
                  <a:pt x="549783" y="4811900"/>
                  <a:pt x="442381" y="4760347"/>
                </a:cubicBezTo>
                <a:cubicBezTo>
                  <a:pt x="416605" y="4714522"/>
                  <a:pt x="337842" y="4771803"/>
                  <a:pt x="292017" y="4701634"/>
                </a:cubicBezTo>
                <a:cubicBezTo>
                  <a:pt x="137357" y="4741731"/>
                  <a:pt x="376508" y="4605687"/>
                  <a:pt x="249056" y="4640056"/>
                </a:cubicBezTo>
                <a:cubicBezTo>
                  <a:pt x="87237" y="4632897"/>
                  <a:pt x="210392" y="4582775"/>
                  <a:pt x="294881" y="4588503"/>
                </a:cubicBezTo>
                <a:cubicBezTo>
                  <a:pt x="472453" y="4502581"/>
                  <a:pt x="163134" y="4535518"/>
                  <a:pt x="115877" y="4451027"/>
                </a:cubicBezTo>
                <a:cubicBezTo>
                  <a:pt x="177454" y="4369402"/>
                  <a:pt x="158838" y="4356513"/>
                  <a:pt x="57163" y="4356513"/>
                </a:cubicBezTo>
                <a:cubicBezTo>
                  <a:pt x="-108953" y="4273455"/>
                  <a:pt x="299178" y="4365105"/>
                  <a:pt x="148813" y="4296368"/>
                </a:cubicBezTo>
                <a:cubicBezTo>
                  <a:pt x="204664" y="4266296"/>
                  <a:pt x="310634" y="4269160"/>
                  <a:pt x="395123" y="4263431"/>
                </a:cubicBezTo>
                <a:cubicBezTo>
                  <a:pt x="476750" y="4322144"/>
                  <a:pt x="854807" y="4209014"/>
                  <a:pt x="711604" y="4181805"/>
                </a:cubicBezTo>
                <a:cubicBezTo>
                  <a:pt x="576993" y="4213309"/>
                  <a:pt x="754565" y="4082995"/>
                  <a:pt x="621385" y="4147436"/>
                </a:cubicBezTo>
                <a:cubicBezTo>
                  <a:pt x="562672" y="4075834"/>
                  <a:pt x="410877" y="4143140"/>
                  <a:pt x="383667" y="4058650"/>
                </a:cubicBezTo>
                <a:cubicBezTo>
                  <a:pt x="207528" y="4022850"/>
                  <a:pt x="489638" y="4011393"/>
                  <a:pt x="345003" y="3994209"/>
                </a:cubicBezTo>
                <a:cubicBezTo>
                  <a:pt x="165998" y="3948384"/>
                  <a:pt x="303473" y="3922607"/>
                  <a:pt x="403716" y="3956976"/>
                </a:cubicBezTo>
                <a:cubicBezTo>
                  <a:pt x="558375" y="3952679"/>
                  <a:pt x="724491" y="3969863"/>
                  <a:pt x="894904" y="3926902"/>
                </a:cubicBezTo>
                <a:cubicBezTo>
                  <a:pt x="1055292" y="3892534"/>
                  <a:pt x="914953" y="3835252"/>
                  <a:pt x="821870" y="3849573"/>
                </a:cubicBezTo>
                <a:cubicBezTo>
                  <a:pt x="804685" y="3762219"/>
                  <a:pt x="694419" y="3893966"/>
                  <a:pt x="700147" y="3795155"/>
                </a:cubicBezTo>
                <a:cubicBezTo>
                  <a:pt x="628546" y="3813772"/>
                  <a:pt x="585585" y="3775107"/>
                  <a:pt x="493935" y="3790860"/>
                </a:cubicBezTo>
                <a:cubicBezTo>
                  <a:pt x="532599" y="3709233"/>
                  <a:pt x="253353" y="3785132"/>
                  <a:pt x="312065" y="3713530"/>
                </a:cubicBezTo>
                <a:cubicBezTo>
                  <a:pt x="446677" y="3650520"/>
                  <a:pt x="204664" y="3661977"/>
                  <a:pt x="316362" y="3611855"/>
                </a:cubicBezTo>
                <a:cubicBezTo>
                  <a:pt x="506822" y="3570326"/>
                  <a:pt x="710171" y="3611855"/>
                  <a:pt x="897768" y="3558870"/>
                </a:cubicBezTo>
                <a:cubicBezTo>
                  <a:pt x="670074" y="3472948"/>
                  <a:pt x="1026651" y="3484404"/>
                  <a:pt x="1093956" y="3412802"/>
                </a:cubicBezTo>
                <a:cubicBezTo>
                  <a:pt x="1030947" y="3338337"/>
                  <a:pt x="987986" y="3448603"/>
                  <a:pt x="932137" y="3418531"/>
                </a:cubicBezTo>
                <a:cubicBezTo>
                  <a:pt x="864831" y="3399913"/>
                  <a:pt x="894904" y="3422826"/>
                  <a:pt x="817574" y="3451467"/>
                </a:cubicBezTo>
                <a:cubicBezTo>
                  <a:pt x="668643" y="3428554"/>
                  <a:pt x="538327" y="3415667"/>
                  <a:pt x="419469" y="3301104"/>
                </a:cubicBezTo>
                <a:cubicBezTo>
                  <a:pt x="501094" y="3225205"/>
                  <a:pt x="774613" y="3215182"/>
                  <a:pt x="917817" y="3149308"/>
                </a:cubicBezTo>
                <a:cubicBezTo>
                  <a:pt x="860535" y="3061953"/>
                  <a:pt x="996578" y="3073409"/>
                  <a:pt x="947889" y="3037609"/>
                </a:cubicBezTo>
                <a:cubicBezTo>
                  <a:pt x="803254" y="3155036"/>
                  <a:pt x="678666" y="3049066"/>
                  <a:pt x="539760" y="2966008"/>
                </a:cubicBezTo>
                <a:cubicBezTo>
                  <a:pt x="506822" y="2875789"/>
                  <a:pt x="1013762" y="2983192"/>
                  <a:pt x="787501" y="2882949"/>
                </a:cubicBezTo>
                <a:cubicBezTo>
                  <a:pt x="767452" y="2874357"/>
                  <a:pt x="539760" y="2774115"/>
                  <a:pt x="604200" y="2723993"/>
                </a:cubicBezTo>
                <a:cubicBezTo>
                  <a:pt x="760293" y="2660983"/>
                  <a:pt x="946458" y="2768387"/>
                  <a:pt x="1086797" y="2650960"/>
                </a:cubicBezTo>
                <a:cubicBezTo>
                  <a:pt x="1032380" y="2701080"/>
                  <a:pt x="920681" y="2514916"/>
                  <a:pt x="811846" y="2517780"/>
                </a:cubicBezTo>
                <a:cubicBezTo>
                  <a:pt x="755996" y="2503459"/>
                  <a:pt x="511119" y="2398922"/>
                  <a:pt x="605633" y="2376009"/>
                </a:cubicBezTo>
                <a:cubicBezTo>
                  <a:pt x="710171" y="2427562"/>
                  <a:pt x="668643" y="2312999"/>
                  <a:pt x="744540" y="2354528"/>
                </a:cubicBezTo>
                <a:cubicBezTo>
                  <a:pt x="894904" y="2450475"/>
                  <a:pt x="753132" y="2284359"/>
                  <a:pt x="844782" y="2285790"/>
                </a:cubicBezTo>
                <a:cubicBezTo>
                  <a:pt x="1055292" y="2318728"/>
                  <a:pt x="889176" y="2214188"/>
                  <a:pt x="787501" y="2185548"/>
                </a:cubicBezTo>
                <a:cubicBezTo>
                  <a:pt x="796093" y="2171227"/>
                  <a:pt x="692987" y="2099625"/>
                  <a:pt x="783206" y="2098194"/>
                </a:cubicBezTo>
                <a:cubicBezTo>
                  <a:pt x="847646" y="2025160"/>
                  <a:pt x="1093956" y="2148315"/>
                  <a:pt x="1003739" y="2053800"/>
                </a:cubicBezTo>
                <a:cubicBezTo>
                  <a:pt x="1138350" y="2093897"/>
                  <a:pt x="1318787" y="2092466"/>
                  <a:pt x="1413301" y="1949263"/>
                </a:cubicBezTo>
                <a:cubicBezTo>
                  <a:pt x="1398981" y="1904869"/>
                  <a:pt x="1135486" y="2093897"/>
                  <a:pt x="1063884" y="2007975"/>
                </a:cubicBezTo>
                <a:cubicBezTo>
                  <a:pt x="1244321" y="1847587"/>
                  <a:pt x="963642" y="2085305"/>
                  <a:pt x="935001" y="1947830"/>
                </a:cubicBezTo>
                <a:cubicBezTo>
                  <a:pt x="1103981" y="1837564"/>
                  <a:pt x="721627" y="2022296"/>
                  <a:pt x="887743" y="1889117"/>
                </a:cubicBezTo>
                <a:cubicBezTo>
                  <a:pt x="836190" y="1899140"/>
                  <a:pt x="585585" y="1833267"/>
                  <a:pt x="787501" y="1817515"/>
                </a:cubicBezTo>
                <a:cubicBezTo>
                  <a:pt x="854807" y="1702952"/>
                  <a:pt x="996578" y="1847587"/>
                  <a:pt x="1089661" y="1843292"/>
                </a:cubicBezTo>
                <a:cubicBezTo>
                  <a:pt x="1012331" y="1717273"/>
                  <a:pt x="1459126" y="1985063"/>
                  <a:pt x="1413301" y="1781714"/>
                </a:cubicBezTo>
                <a:cubicBezTo>
                  <a:pt x="1323082" y="1840428"/>
                  <a:pt x="1327379" y="1767393"/>
                  <a:pt x="1234296" y="1775985"/>
                </a:cubicBezTo>
                <a:cubicBezTo>
                  <a:pt x="1282985" y="1691496"/>
                  <a:pt x="1134053" y="1748777"/>
                  <a:pt x="1063884" y="1724432"/>
                </a:cubicBezTo>
                <a:cubicBezTo>
                  <a:pt x="914953" y="1672879"/>
                  <a:pt x="1242888" y="1659991"/>
                  <a:pt x="1046700" y="1591254"/>
                </a:cubicBezTo>
                <a:cubicBezTo>
                  <a:pt x="924976" y="1531108"/>
                  <a:pt x="1158399" y="1546860"/>
                  <a:pt x="1018059" y="1486714"/>
                </a:cubicBezTo>
                <a:cubicBezTo>
                  <a:pt x="1020923" y="1436594"/>
                  <a:pt x="1351723" y="1604141"/>
                  <a:pt x="1207088" y="1406520"/>
                </a:cubicBezTo>
                <a:cubicBezTo>
                  <a:pt x="1297305" y="1449481"/>
                  <a:pt x="1335971" y="1366423"/>
                  <a:pt x="1218544" y="1366423"/>
                </a:cubicBezTo>
                <a:cubicBezTo>
                  <a:pt x="1280121" y="1342079"/>
                  <a:pt x="1091092" y="1145890"/>
                  <a:pt x="1242888" y="1204604"/>
                </a:cubicBezTo>
                <a:cubicBezTo>
                  <a:pt x="1287282" y="1175963"/>
                  <a:pt x="1340266" y="1171667"/>
                  <a:pt x="1356019" y="1271909"/>
                </a:cubicBezTo>
                <a:cubicBezTo>
                  <a:pt x="1482039" y="1386472"/>
                  <a:pt x="1298738" y="1071424"/>
                  <a:pt x="1317354" y="1071424"/>
                </a:cubicBezTo>
                <a:cubicBezTo>
                  <a:pt x="1451965" y="1214628"/>
                  <a:pt x="1400412" y="1006983"/>
                  <a:pt x="1416165" y="923925"/>
                </a:cubicBezTo>
                <a:cubicBezTo>
                  <a:pt x="1519271" y="949702"/>
                  <a:pt x="1413301" y="1091473"/>
                  <a:pt x="1487767" y="1081449"/>
                </a:cubicBezTo>
                <a:cubicBezTo>
                  <a:pt x="1668203" y="964022"/>
                  <a:pt x="1506382" y="1120113"/>
                  <a:pt x="1480606" y="1201740"/>
                </a:cubicBezTo>
                <a:cubicBezTo>
                  <a:pt x="1446237" y="1397928"/>
                  <a:pt x="1537887" y="1118682"/>
                  <a:pt x="1589441" y="1191715"/>
                </a:cubicBezTo>
                <a:cubicBezTo>
                  <a:pt x="1663906" y="1175963"/>
                  <a:pt x="1779902" y="1117249"/>
                  <a:pt x="1662475" y="1231812"/>
                </a:cubicBezTo>
                <a:cubicBezTo>
                  <a:pt x="1825727" y="1277637"/>
                  <a:pt x="1629537" y="1284798"/>
                  <a:pt x="1572256" y="1291957"/>
                </a:cubicBezTo>
                <a:cubicBezTo>
                  <a:pt x="1682524" y="1296254"/>
                  <a:pt x="1722620" y="1405089"/>
                  <a:pt x="1580848" y="1397928"/>
                </a:cubicBezTo>
                <a:cubicBezTo>
                  <a:pt x="1449101" y="1276206"/>
                  <a:pt x="1433349" y="1612733"/>
                  <a:pt x="1546479" y="1591254"/>
                </a:cubicBezTo>
                <a:cubicBezTo>
                  <a:pt x="1643858" y="1469530"/>
                  <a:pt x="1718324" y="1367856"/>
                  <a:pt x="1871552" y="1362128"/>
                </a:cubicBezTo>
                <a:cubicBezTo>
                  <a:pt x="1788494" y="1438025"/>
                  <a:pt x="1977523" y="1486714"/>
                  <a:pt x="1835750" y="1538268"/>
                </a:cubicBezTo>
                <a:cubicBezTo>
                  <a:pt x="2029076" y="1608438"/>
                  <a:pt x="1746964" y="1634215"/>
                  <a:pt x="1764149" y="1685768"/>
                </a:cubicBezTo>
                <a:cubicBezTo>
                  <a:pt x="1904488" y="1704384"/>
                  <a:pt x="1838615" y="1730160"/>
                  <a:pt x="1755557" y="1800331"/>
                </a:cubicBezTo>
                <a:cubicBezTo>
                  <a:pt x="1772741" y="1783146"/>
                  <a:pt x="1997571" y="1851884"/>
                  <a:pt x="2077765" y="1916325"/>
                </a:cubicBezTo>
                <a:cubicBezTo>
                  <a:pt x="2037668" y="2038049"/>
                  <a:pt x="1900193" y="1920622"/>
                  <a:pt x="1860096" y="2006544"/>
                </a:cubicBezTo>
                <a:cubicBezTo>
                  <a:pt x="1774174" y="1874797"/>
                  <a:pt x="1679659" y="2083874"/>
                  <a:pt x="1625242" y="1926350"/>
                </a:cubicBezTo>
                <a:cubicBezTo>
                  <a:pt x="1630970" y="2045208"/>
                  <a:pt x="1536456" y="1963583"/>
                  <a:pt x="1522135" y="1899140"/>
                </a:cubicBezTo>
                <a:cubicBezTo>
                  <a:pt x="1427621" y="1932078"/>
                  <a:pt x="1646722" y="2026592"/>
                  <a:pt x="1689683" y="2049505"/>
                </a:cubicBezTo>
                <a:cubicBezTo>
                  <a:pt x="1731213" y="2189844"/>
                  <a:pt x="1958906" y="1942102"/>
                  <a:pt x="2039100" y="2113946"/>
                </a:cubicBezTo>
                <a:cubicBezTo>
                  <a:pt x="2104973" y="2060961"/>
                  <a:pt x="2432910" y="2138291"/>
                  <a:pt x="2215240" y="2164068"/>
                </a:cubicBezTo>
                <a:cubicBezTo>
                  <a:pt x="2229561" y="2222780"/>
                  <a:pt x="2112134" y="2284359"/>
                  <a:pt x="2021915" y="2218485"/>
                </a:cubicBezTo>
                <a:cubicBezTo>
                  <a:pt x="2157959" y="2288654"/>
                  <a:pt x="2016187" y="2308703"/>
                  <a:pt x="1950313" y="2242829"/>
                </a:cubicBezTo>
                <a:cubicBezTo>
                  <a:pt x="1951746" y="2367417"/>
                  <a:pt x="1792789" y="2265742"/>
                  <a:pt x="1725485" y="2271470"/>
                </a:cubicBezTo>
                <a:cubicBezTo>
                  <a:pt x="1798518" y="2403217"/>
                  <a:pt x="2007595" y="2434722"/>
                  <a:pt x="2126454" y="2324456"/>
                </a:cubicBezTo>
                <a:cubicBezTo>
                  <a:pt x="2135046" y="2428994"/>
                  <a:pt x="2242448" y="2321592"/>
                  <a:pt x="2292571" y="2370281"/>
                </a:cubicBezTo>
                <a:cubicBezTo>
                  <a:pt x="2422527" y="2371354"/>
                  <a:pt x="2355132" y="2391761"/>
                  <a:pt x="2300021" y="2431500"/>
                </a:cubicBezTo>
                <a:lnTo>
                  <a:pt x="2293389" y="2437073"/>
                </a:lnTo>
                <a:lnTo>
                  <a:pt x="2357703" y="2434619"/>
                </a:lnTo>
                <a:cubicBezTo>
                  <a:pt x="2504309" y="2435384"/>
                  <a:pt x="2680583" y="2457827"/>
                  <a:pt x="2508662" y="2381659"/>
                </a:cubicBezTo>
                <a:cubicBezTo>
                  <a:pt x="2484288" y="2371213"/>
                  <a:pt x="2207473" y="2249345"/>
                  <a:pt x="2285816" y="2188410"/>
                </a:cubicBezTo>
                <a:cubicBezTo>
                  <a:pt x="2475584" y="2111806"/>
                  <a:pt x="2701911" y="2242381"/>
                  <a:pt x="2872527" y="2099621"/>
                </a:cubicBezTo>
                <a:cubicBezTo>
                  <a:pt x="2806370" y="2160554"/>
                  <a:pt x="2670574" y="1934227"/>
                  <a:pt x="2538259" y="1937709"/>
                </a:cubicBezTo>
                <a:cubicBezTo>
                  <a:pt x="2470360" y="1920299"/>
                  <a:pt x="2172654" y="1793208"/>
                  <a:pt x="2287558" y="1765353"/>
                </a:cubicBezTo>
                <a:cubicBezTo>
                  <a:pt x="2414649" y="1828028"/>
                  <a:pt x="2364161" y="1688750"/>
                  <a:pt x="2456432" y="1739237"/>
                </a:cubicBezTo>
                <a:cubicBezTo>
                  <a:pt x="2639236" y="1855884"/>
                  <a:pt x="2466878" y="1653930"/>
                  <a:pt x="2578301" y="1655670"/>
                </a:cubicBezTo>
                <a:cubicBezTo>
                  <a:pt x="2834225" y="1695713"/>
                  <a:pt x="2632272" y="1568621"/>
                  <a:pt x="2508662" y="1533802"/>
                </a:cubicBezTo>
                <a:cubicBezTo>
                  <a:pt x="2519107" y="1516392"/>
                  <a:pt x="2393757" y="1429343"/>
                  <a:pt x="2503439" y="1427603"/>
                </a:cubicBezTo>
                <a:cubicBezTo>
                  <a:pt x="2581783" y="1338812"/>
                  <a:pt x="2881231" y="1488536"/>
                  <a:pt x="2771550" y="1373632"/>
                </a:cubicBezTo>
                <a:cubicBezTo>
                  <a:pt x="2935202" y="1422379"/>
                  <a:pt x="3154565" y="1420639"/>
                  <a:pt x="3269470" y="1246541"/>
                </a:cubicBezTo>
                <a:cubicBezTo>
                  <a:pt x="3252060" y="1192570"/>
                  <a:pt x="2931720" y="1422379"/>
                  <a:pt x="2844671" y="1317920"/>
                </a:cubicBezTo>
                <a:cubicBezTo>
                  <a:pt x="3064034" y="1122931"/>
                  <a:pt x="2722803" y="1411933"/>
                  <a:pt x="2687983" y="1244799"/>
                </a:cubicBezTo>
                <a:cubicBezTo>
                  <a:pt x="2893419" y="1110745"/>
                  <a:pt x="2428577" y="1335330"/>
                  <a:pt x="2630530" y="1173420"/>
                </a:cubicBezTo>
                <a:cubicBezTo>
                  <a:pt x="2567855" y="1185606"/>
                  <a:pt x="2263185" y="1105521"/>
                  <a:pt x="2508662" y="1086371"/>
                </a:cubicBezTo>
                <a:cubicBezTo>
                  <a:pt x="2590489" y="947093"/>
                  <a:pt x="2762844" y="1122931"/>
                  <a:pt x="2876009" y="1117709"/>
                </a:cubicBezTo>
                <a:cubicBezTo>
                  <a:pt x="2781996" y="964502"/>
                  <a:pt x="3325181" y="1290065"/>
                  <a:pt x="3269470" y="1042846"/>
                </a:cubicBezTo>
                <a:cubicBezTo>
                  <a:pt x="3159787" y="1114227"/>
                  <a:pt x="3165011" y="1025436"/>
                  <a:pt x="3051847" y="1035882"/>
                </a:cubicBezTo>
                <a:cubicBezTo>
                  <a:pt x="3111040" y="933165"/>
                  <a:pt x="2929978" y="1002804"/>
                  <a:pt x="2844671" y="973206"/>
                </a:cubicBezTo>
                <a:cubicBezTo>
                  <a:pt x="2663609" y="910531"/>
                  <a:pt x="3062293" y="894863"/>
                  <a:pt x="2823779" y="811296"/>
                </a:cubicBezTo>
                <a:cubicBezTo>
                  <a:pt x="2675795" y="738175"/>
                  <a:pt x="2959576" y="757325"/>
                  <a:pt x="2788960" y="684204"/>
                </a:cubicBezTo>
                <a:cubicBezTo>
                  <a:pt x="2792442" y="623271"/>
                  <a:pt x="3194607" y="826964"/>
                  <a:pt x="3018769" y="586709"/>
                </a:cubicBezTo>
                <a:cubicBezTo>
                  <a:pt x="3128450" y="638938"/>
                  <a:pt x="3175457" y="537962"/>
                  <a:pt x="3032697" y="537962"/>
                </a:cubicBezTo>
                <a:cubicBezTo>
                  <a:pt x="3107558" y="508366"/>
                  <a:pt x="2877749" y="269851"/>
                  <a:pt x="3062293" y="341232"/>
                </a:cubicBezTo>
                <a:cubicBezTo>
                  <a:pt x="3116264" y="306412"/>
                  <a:pt x="3180679" y="301189"/>
                  <a:pt x="3199831" y="423057"/>
                </a:cubicBezTo>
                <a:cubicBezTo>
                  <a:pt x="3353037" y="562335"/>
                  <a:pt x="3130192" y="179320"/>
                  <a:pt x="3152823" y="179320"/>
                </a:cubicBezTo>
                <a:cubicBezTo>
                  <a:pt x="3316475" y="353418"/>
                  <a:pt x="3253800" y="100977"/>
                  <a:pt x="327295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68574" tIns="34289" rIns="68574" bIns="34289" anchor="ctr">
            <a:noAutofit/>
          </a:bodyPr>
          <a:lstStyle>
            <a:lvl1pPr marL="0" indent="0" algn="ctr">
              <a:buNone/>
              <a:defRPr sz="900" baseline="0">
                <a:latin typeface="+mn-lt"/>
                <a:cs typeface="Arial" panose="020B0604020202020204" pitchFamily="34" charset="0"/>
              </a:defRPr>
            </a:lvl1pPr>
            <a:lvl2pPr marL="342866" indent="0">
              <a:buNone/>
              <a:defRPr sz="2100"/>
            </a:lvl2pPr>
            <a:lvl3pPr marL="685732" indent="0">
              <a:buNone/>
              <a:defRPr sz="1800"/>
            </a:lvl3pPr>
            <a:lvl4pPr marL="1028598" indent="0">
              <a:buNone/>
              <a:defRPr sz="1500"/>
            </a:lvl4pPr>
            <a:lvl5pPr marL="1371464" indent="0">
              <a:buNone/>
              <a:defRPr sz="1500"/>
            </a:lvl5pPr>
            <a:lvl6pPr marL="1714331" indent="0">
              <a:buNone/>
              <a:defRPr sz="1500"/>
            </a:lvl6pPr>
            <a:lvl7pPr marL="2057195" indent="0">
              <a:buNone/>
              <a:defRPr sz="1500"/>
            </a:lvl7pPr>
            <a:lvl8pPr marL="2400060" indent="0">
              <a:buNone/>
              <a:defRPr sz="1500"/>
            </a:lvl8pPr>
            <a:lvl9pPr marL="2742926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Graphic 47"/>
          <p:cNvSpPr/>
          <p:nvPr userDrawn="1"/>
        </p:nvSpPr>
        <p:spPr>
          <a:xfrm>
            <a:off x="7219315" y="3047557"/>
            <a:ext cx="1135856" cy="1703785"/>
          </a:xfrm>
          <a:custGeom>
            <a:avLst/>
            <a:gdLst>
              <a:gd name="connsiteX0" fmla="*/ 949088 w 2076450"/>
              <a:gd name="connsiteY0" fmla="*/ 7144 h 3114675"/>
              <a:gd name="connsiteX1" fmla="*/ 883365 w 2076450"/>
              <a:gd name="connsiteY1" fmla="*/ 105251 h 3114675"/>
              <a:gd name="connsiteX2" fmla="*/ 909083 w 2076450"/>
              <a:gd name="connsiteY2" fmla="*/ 238601 h 3114675"/>
              <a:gd name="connsiteX3" fmla="*/ 833835 w 2076450"/>
              <a:gd name="connsiteY3" fmla="*/ 193834 h 3114675"/>
              <a:gd name="connsiteX4" fmla="*/ 817643 w 2076450"/>
              <a:gd name="connsiteY4" fmla="*/ 301466 h 3114675"/>
              <a:gd name="connsiteX5" fmla="*/ 810023 w 2076450"/>
              <a:gd name="connsiteY5" fmla="*/ 328136 h 3114675"/>
              <a:gd name="connsiteX6" fmla="*/ 684293 w 2076450"/>
              <a:gd name="connsiteY6" fmla="*/ 381476 h 3114675"/>
              <a:gd name="connsiteX7" fmla="*/ 703343 w 2076450"/>
              <a:gd name="connsiteY7" fmla="*/ 451009 h 3114675"/>
              <a:gd name="connsiteX8" fmla="*/ 714773 w 2076450"/>
              <a:gd name="connsiteY8" fmla="*/ 539591 h 3114675"/>
              <a:gd name="connsiteX9" fmla="*/ 828120 w 2076450"/>
              <a:gd name="connsiteY9" fmla="*/ 573881 h 3114675"/>
              <a:gd name="connsiteX10" fmla="*/ 947183 w 2076450"/>
              <a:gd name="connsiteY10" fmla="*/ 577691 h 3114675"/>
              <a:gd name="connsiteX11" fmla="*/ 731918 w 2076450"/>
              <a:gd name="connsiteY11" fmla="*/ 618649 h 3114675"/>
              <a:gd name="connsiteX12" fmla="*/ 530940 w 2076450"/>
              <a:gd name="connsiteY12" fmla="*/ 601504 h 3114675"/>
              <a:gd name="connsiteX13" fmla="*/ 597615 w 2076450"/>
              <a:gd name="connsiteY13" fmla="*/ 649129 h 3114675"/>
              <a:gd name="connsiteX14" fmla="*/ 629048 w 2076450"/>
              <a:gd name="connsiteY14" fmla="*/ 688181 h 3114675"/>
              <a:gd name="connsiteX15" fmla="*/ 714773 w 2076450"/>
              <a:gd name="connsiteY15" fmla="*/ 728186 h 3114675"/>
              <a:gd name="connsiteX16" fmla="*/ 947183 w 2076450"/>
              <a:gd name="connsiteY16" fmla="*/ 689134 h 3114675"/>
              <a:gd name="connsiteX17" fmla="*/ 674768 w 2076450"/>
              <a:gd name="connsiteY17" fmla="*/ 758666 h 3114675"/>
              <a:gd name="connsiteX18" fmla="*/ 528083 w 2076450"/>
              <a:gd name="connsiteY18" fmla="*/ 788194 h 3114675"/>
              <a:gd name="connsiteX19" fmla="*/ 530940 w 2076450"/>
              <a:gd name="connsiteY19" fmla="*/ 846296 h 3114675"/>
              <a:gd name="connsiteX20" fmla="*/ 569040 w 2076450"/>
              <a:gd name="connsiteY20" fmla="*/ 912971 h 3114675"/>
              <a:gd name="connsiteX21" fmla="*/ 502365 w 2076450"/>
              <a:gd name="connsiteY21" fmla="*/ 958691 h 3114675"/>
              <a:gd name="connsiteX22" fmla="*/ 409973 w 2076450"/>
              <a:gd name="connsiteY22" fmla="*/ 972979 h 3114675"/>
              <a:gd name="connsiteX23" fmla="*/ 547133 w 2076450"/>
              <a:gd name="connsiteY23" fmla="*/ 1067276 h 3114675"/>
              <a:gd name="connsiteX24" fmla="*/ 730013 w 2076450"/>
              <a:gd name="connsiteY24" fmla="*/ 1155859 h 3114675"/>
              <a:gd name="connsiteX25" fmla="*/ 409020 w 2076450"/>
              <a:gd name="connsiteY25" fmla="*/ 1204436 h 3114675"/>
              <a:gd name="connsiteX26" fmla="*/ 530940 w 2076450"/>
              <a:gd name="connsiteY26" fmla="*/ 1310164 h 3114675"/>
              <a:gd name="connsiteX27" fmla="*/ 366158 w 2076450"/>
              <a:gd name="connsiteY27" fmla="*/ 1365409 h 3114675"/>
              <a:gd name="connsiteX28" fmla="*/ 637620 w 2076450"/>
              <a:gd name="connsiteY28" fmla="*/ 1413034 h 3114675"/>
              <a:gd name="connsiteX29" fmla="*/ 617618 w 2076450"/>
              <a:gd name="connsiteY29" fmla="*/ 1487329 h 3114675"/>
              <a:gd name="connsiteX30" fmla="*/ 286148 w 2076450"/>
              <a:gd name="connsiteY30" fmla="*/ 1588294 h 3114675"/>
              <a:gd name="connsiteX31" fmla="*/ 550943 w 2076450"/>
              <a:gd name="connsiteY31" fmla="*/ 1688306 h 3114675"/>
              <a:gd name="connsiteX32" fmla="*/ 627143 w 2076450"/>
              <a:gd name="connsiteY32" fmla="*/ 1666399 h 3114675"/>
              <a:gd name="connsiteX33" fmla="*/ 734775 w 2076450"/>
              <a:gd name="connsiteY33" fmla="*/ 1662589 h 3114675"/>
              <a:gd name="connsiteX34" fmla="*/ 604283 w 2076450"/>
              <a:gd name="connsiteY34" fmla="*/ 1759744 h 3114675"/>
              <a:gd name="connsiteX35" fmla="*/ 217568 w 2076450"/>
              <a:gd name="connsiteY35" fmla="*/ 1794986 h 3114675"/>
              <a:gd name="connsiteX36" fmla="*/ 214710 w 2076450"/>
              <a:gd name="connsiteY36" fmla="*/ 1862614 h 3114675"/>
              <a:gd name="connsiteX37" fmla="*/ 335678 w 2076450"/>
              <a:gd name="connsiteY37" fmla="*/ 1914049 h 3114675"/>
              <a:gd name="connsiteX38" fmla="*/ 472838 w 2076450"/>
              <a:gd name="connsiteY38" fmla="*/ 1916906 h 3114675"/>
              <a:gd name="connsiteX39" fmla="*/ 553800 w 2076450"/>
              <a:gd name="connsiteY39" fmla="*/ 1953101 h 3114675"/>
              <a:gd name="connsiteX40" fmla="*/ 602378 w 2076450"/>
              <a:gd name="connsiteY40" fmla="*/ 2004536 h 3114675"/>
              <a:gd name="connsiteX41" fmla="*/ 275670 w 2076450"/>
              <a:gd name="connsiteY41" fmla="*/ 2024539 h 3114675"/>
              <a:gd name="connsiteX42" fmla="*/ 236618 w 2076450"/>
              <a:gd name="connsiteY42" fmla="*/ 2049304 h 3114675"/>
              <a:gd name="connsiteX43" fmla="*/ 262335 w 2076450"/>
              <a:gd name="connsiteY43" fmla="*/ 2092166 h 3114675"/>
              <a:gd name="connsiteX44" fmla="*/ 420450 w 2076450"/>
              <a:gd name="connsiteY44" fmla="*/ 2151221 h 3114675"/>
              <a:gd name="connsiteX45" fmla="*/ 480458 w 2076450"/>
              <a:gd name="connsiteY45" fmla="*/ 2174081 h 3114675"/>
              <a:gd name="connsiteX46" fmla="*/ 269955 w 2076450"/>
              <a:gd name="connsiteY46" fmla="*/ 2228374 h 3114675"/>
              <a:gd name="connsiteX47" fmla="*/ 106125 w 2076450"/>
              <a:gd name="connsiteY47" fmla="*/ 2250281 h 3114675"/>
              <a:gd name="connsiteX48" fmla="*/ 45165 w 2076450"/>
              <a:gd name="connsiteY48" fmla="*/ 2290286 h 3114675"/>
              <a:gd name="connsiteX49" fmla="*/ 84218 w 2076450"/>
              <a:gd name="connsiteY49" fmla="*/ 2353151 h 3114675"/>
              <a:gd name="connsiteX50" fmla="*/ 203280 w 2076450"/>
              <a:gd name="connsiteY50" fmla="*/ 2444591 h 3114675"/>
              <a:gd name="connsiteX51" fmla="*/ 172800 w 2076450"/>
              <a:gd name="connsiteY51" fmla="*/ 2478881 h 3114675"/>
              <a:gd name="connsiteX52" fmla="*/ 201375 w 2076450"/>
              <a:gd name="connsiteY52" fmla="*/ 2519839 h 3114675"/>
              <a:gd name="connsiteX53" fmla="*/ 301388 w 2076450"/>
              <a:gd name="connsiteY53" fmla="*/ 2558891 h 3114675"/>
              <a:gd name="connsiteX54" fmla="*/ 76598 w 2076450"/>
              <a:gd name="connsiteY54" fmla="*/ 2589371 h 3114675"/>
              <a:gd name="connsiteX55" fmla="*/ 58500 w 2076450"/>
              <a:gd name="connsiteY55" fmla="*/ 2659856 h 3114675"/>
              <a:gd name="connsiteX56" fmla="*/ 110888 w 2076450"/>
              <a:gd name="connsiteY56" fmla="*/ 2693194 h 3114675"/>
              <a:gd name="connsiteX57" fmla="*/ 214710 w 2076450"/>
              <a:gd name="connsiteY57" fmla="*/ 2727484 h 3114675"/>
              <a:gd name="connsiteX58" fmla="*/ 262335 w 2076450"/>
              <a:gd name="connsiteY58" fmla="*/ 2756059 h 3114675"/>
              <a:gd name="connsiteX59" fmla="*/ 358538 w 2076450"/>
              <a:gd name="connsiteY59" fmla="*/ 2733199 h 3114675"/>
              <a:gd name="connsiteX60" fmla="*/ 254715 w 2076450"/>
              <a:gd name="connsiteY60" fmla="*/ 2758916 h 3114675"/>
              <a:gd name="connsiteX61" fmla="*/ 45165 w 2076450"/>
              <a:gd name="connsiteY61" fmla="*/ 2806541 h 3114675"/>
              <a:gd name="connsiteX62" fmla="*/ 46118 w 2076450"/>
              <a:gd name="connsiteY62" fmla="*/ 2865596 h 3114675"/>
              <a:gd name="connsiteX63" fmla="*/ 88980 w 2076450"/>
              <a:gd name="connsiteY63" fmla="*/ 2895124 h 3114675"/>
              <a:gd name="connsiteX64" fmla="*/ 155655 w 2076450"/>
              <a:gd name="connsiteY64" fmla="*/ 2902744 h 3114675"/>
              <a:gd name="connsiteX65" fmla="*/ 343298 w 2076450"/>
              <a:gd name="connsiteY65" fmla="*/ 2914174 h 3114675"/>
              <a:gd name="connsiteX66" fmla="*/ 301388 w 2076450"/>
              <a:gd name="connsiteY66" fmla="*/ 2956084 h 3114675"/>
              <a:gd name="connsiteX67" fmla="*/ 361395 w 2076450"/>
              <a:gd name="connsiteY67" fmla="*/ 2980849 h 3114675"/>
              <a:gd name="connsiteX68" fmla="*/ 511890 w 2076450"/>
              <a:gd name="connsiteY68" fmla="*/ 3029426 h 3114675"/>
              <a:gd name="connsiteX69" fmla="*/ 603330 w 2076450"/>
              <a:gd name="connsiteY69" fmla="*/ 3058001 h 3114675"/>
              <a:gd name="connsiteX70" fmla="*/ 825263 w 2076450"/>
              <a:gd name="connsiteY70" fmla="*/ 2954179 h 3114675"/>
              <a:gd name="connsiteX71" fmla="*/ 957660 w 2076450"/>
              <a:gd name="connsiteY71" fmla="*/ 2927509 h 3114675"/>
              <a:gd name="connsiteX72" fmla="*/ 1013858 w 2076450"/>
              <a:gd name="connsiteY72" fmla="*/ 3102769 h 3114675"/>
              <a:gd name="connsiteX73" fmla="*/ 1119585 w 2076450"/>
              <a:gd name="connsiteY73" fmla="*/ 3020854 h 3114675"/>
              <a:gd name="connsiteX74" fmla="*/ 1191975 w 2076450"/>
              <a:gd name="connsiteY74" fmla="*/ 2997041 h 3114675"/>
              <a:gd name="connsiteX75" fmla="*/ 1468200 w 2076450"/>
              <a:gd name="connsiteY75" fmla="*/ 3026569 h 3114675"/>
              <a:gd name="connsiteX76" fmla="*/ 1561545 w 2076450"/>
              <a:gd name="connsiteY76" fmla="*/ 3002756 h 3114675"/>
              <a:gd name="connsiteX77" fmla="*/ 1679655 w 2076450"/>
              <a:gd name="connsiteY77" fmla="*/ 3030379 h 3114675"/>
              <a:gd name="connsiteX78" fmla="*/ 1748235 w 2076450"/>
              <a:gd name="connsiteY78" fmla="*/ 2996089 h 3114675"/>
              <a:gd name="connsiteX79" fmla="*/ 1893968 w 2076450"/>
              <a:gd name="connsiteY79" fmla="*/ 3009424 h 3114675"/>
              <a:gd name="connsiteX80" fmla="*/ 1888253 w 2076450"/>
              <a:gd name="connsiteY80" fmla="*/ 2944654 h 3114675"/>
              <a:gd name="connsiteX81" fmla="*/ 1964453 w 2076450"/>
              <a:gd name="connsiteY81" fmla="*/ 2947511 h 3114675"/>
              <a:gd name="connsiteX82" fmla="*/ 1948260 w 2076450"/>
              <a:gd name="connsiteY82" fmla="*/ 2913221 h 3114675"/>
              <a:gd name="connsiteX83" fmla="*/ 1843485 w 2076450"/>
              <a:gd name="connsiteY83" fmla="*/ 2853214 h 3114675"/>
              <a:gd name="connsiteX84" fmla="*/ 1883490 w 2076450"/>
              <a:gd name="connsiteY84" fmla="*/ 2818924 h 3114675"/>
              <a:gd name="connsiteX85" fmla="*/ 1909208 w 2076450"/>
              <a:gd name="connsiteY85" fmla="*/ 2790349 h 3114675"/>
              <a:gd name="connsiteX86" fmla="*/ 2032080 w 2076450"/>
              <a:gd name="connsiteY86" fmla="*/ 2757964 h 3114675"/>
              <a:gd name="connsiteX87" fmla="*/ 2036843 w 2076450"/>
              <a:gd name="connsiteY87" fmla="*/ 2711291 h 3114675"/>
              <a:gd name="connsiteX88" fmla="*/ 2008268 w 2076450"/>
              <a:gd name="connsiteY88" fmla="*/ 2670334 h 3114675"/>
              <a:gd name="connsiteX89" fmla="*/ 1943498 w 2076450"/>
              <a:gd name="connsiteY89" fmla="*/ 2645569 h 3114675"/>
              <a:gd name="connsiteX90" fmla="*/ 1793003 w 2076450"/>
              <a:gd name="connsiteY90" fmla="*/ 2651284 h 3114675"/>
              <a:gd name="connsiteX91" fmla="*/ 1497728 w 2076450"/>
              <a:gd name="connsiteY91" fmla="*/ 2538889 h 3114675"/>
              <a:gd name="connsiteX92" fmla="*/ 1592025 w 2076450"/>
              <a:gd name="connsiteY92" fmla="*/ 2535079 h 3114675"/>
              <a:gd name="connsiteX93" fmla="*/ 1824435 w 2076450"/>
              <a:gd name="connsiteY93" fmla="*/ 2566511 h 3114675"/>
              <a:gd name="connsiteX94" fmla="*/ 1938735 w 2076450"/>
              <a:gd name="connsiteY94" fmla="*/ 2449354 h 3114675"/>
              <a:gd name="connsiteX95" fmla="*/ 2000648 w 2076450"/>
              <a:gd name="connsiteY95" fmla="*/ 2416969 h 3114675"/>
              <a:gd name="connsiteX96" fmla="*/ 1993028 w 2076450"/>
              <a:gd name="connsiteY96" fmla="*/ 2387441 h 3114675"/>
              <a:gd name="connsiteX97" fmla="*/ 1549163 w 2076450"/>
              <a:gd name="connsiteY97" fmla="*/ 2328386 h 3114675"/>
              <a:gd name="connsiteX98" fmla="*/ 1554878 w 2076450"/>
              <a:gd name="connsiteY98" fmla="*/ 2282666 h 3114675"/>
              <a:gd name="connsiteX99" fmla="*/ 1823483 w 2076450"/>
              <a:gd name="connsiteY99" fmla="*/ 2291239 h 3114675"/>
              <a:gd name="connsiteX100" fmla="*/ 1994933 w 2076450"/>
              <a:gd name="connsiteY100" fmla="*/ 2158841 h 3114675"/>
              <a:gd name="connsiteX101" fmla="*/ 2013983 w 2076450"/>
              <a:gd name="connsiteY101" fmla="*/ 2124551 h 3114675"/>
              <a:gd name="connsiteX102" fmla="*/ 1699658 w 2076450"/>
              <a:gd name="connsiteY102" fmla="*/ 2061686 h 3114675"/>
              <a:gd name="connsiteX103" fmla="*/ 1808243 w 2076450"/>
              <a:gd name="connsiteY103" fmla="*/ 2027396 h 3114675"/>
              <a:gd name="connsiteX104" fmla="*/ 1836818 w 2076450"/>
              <a:gd name="connsiteY104" fmla="*/ 2000726 h 3114675"/>
              <a:gd name="connsiteX105" fmla="*/ 1875870 w 2076450"/>
              <a:gd name="connsiteY105" fmla="*/ 1935004 h 3114675"/>
              <a:gd name="connsiteX106" fmla="*/ 1600598 w 2076450"/>
              <a:gd name="connsiteY106" fmla="*/ 1869281 h 3114675"/>
              <a:gd name="connsiteX107" fmla="*/ 1823483 w 2076450"/>
              <a:gd name="connsiteY107" fmla="*/ 1737836 h 3114675"/>
              <a:gd name="connsiteX108" fmla="*/ 1592025 w 2076450"/>
              <a:gd name="connsiteY108" fmla="*/ 1729264 h 3114675"/>
              <a:gd name="connsiteX109" fmla="*/ 1639650 w 2076450"/>
              <a:gd name="connsiteY109" fmla="*/ 1693069 h 3114675"/>
              <a:gd name="connsiteX110" fmla="*/ 1648223 w 2076450"/>
              <a:gd name="connsiteY110" fmla="*/ 1652111 h 3114675"/>
              <a:gd name="connsiteX111" fmla="*/ 1437720 w 2076450"/>
              <a:gd name="connsiteY111" fmla="*/ 1613059 h 3114675"/>
              <a:gd name="connsiteX112" fmla="*/ 1519635 w 2076450"/>
              <a:gd name="connsiteY112" fmla="*/ 1556861 h 3114675"/>
              <a:gd name="connsiteX113" fmla="*/ 1697753 w 2076450"/>
              <a:gd name="connsiteY113" fmla="*/ 1459706 h 3114675"/>
              <a:gd name="connsiteX114" fmla="*/ 1539638 w 2076450"/>
              <a:gd name="connsiteY114" fmla="*/ 1435894 h 3114675"/>
              <a:gd name="connsiteX115" fmla="*/ 1520588 w 2076450"/>
              <a:gd name="connsiteY115" fmla="*/ 1388269 h 3114675"/>
              <a:gd name="connsiteX116" fmla="*/ 1282463 w 2076450"/>
              <a:gd name="connsiteY116" fmla="*/ 1360646 h 3114675"/>
              <a:gd name="connsiteX117" fmla="*/ 1568213 w 2076450"/>
              <a:gd name="connsiteY117" fmla="*/ 1328261 h 3114675"/>
              <a:gd name="connsiteX118" fmla="*/ 1593930 w 2076450"/>
              <a:gd name="connsiteY118" fmla="*/ 1209199 h 3114675"/>
              <a:gd name="connsiteX119" fmla="*/ 1440578 w 2076450"/>
              <a:gd name="connsiteY119" fmla="*/ 1151096 h 3114675"/>
              <a:gd name="connsiteX120" fmla="*/ 1127205 w 2076450"/>
              <a:gd name="connsiteY120" fmla="*/ 1094899 h 3114675"/>
              <a:gd name="connsiteX121" fmla="*/ 1310085 w 2076450"/>
              <a:gd name="connsiteY121" fmla="*/ 1109186 h 3114675"/>
              <a:gd name="connsiteX122" fmla="*/ 1406288 w 2076450"/>
              <a:gd name="connsiteY122" fmla="*/ 1094899 h 3114675"/>
              <a:gd name="connsiteX123" fmla="*/ 1508205 w 2076450"/>
              <a:gd name="connsiteY123" fmla="*/ 1040606 h 3114675"/>
              <a:gd name="connsiteX124" fmla="*/ 1532018 w 2076450"/>
              <a:gd name="connsiteY124" fmla="*/ 969169 h 3114675"/>
              <a:gd name="connsiteX125" fmla="*/ 1421528 w 2076450"/>
              <a:gd name="connsiteY125" fmla="*/ 938689 h 3114675"/>
              <a:gd name="connsiteX126" fmla="*/ 1154828 w 2076450"/>
              <a:gd name="connsiteY126" fmla="*/ 903446 h 3114675"/>
              <a:gd name="connsiteX127" fmla="*/ 1304370 w 2076450"/>
              <a:gd name="connsiteY127" fmla="*/ 884396 h 3114675"/>
              <a:gd name="connsiteX128" fmla="*/ 1351995 w 2076450"/>
              <a:gd name="connsiteY128" fmla="*/ 868204 h 3114675"/>
              <a:gd name="connsiteX129" fmla="*/ 1480583 w 2076450"/>
              <a:gd name="connsiteY129" fmla="*/ 832009 h 3114675"/>
              <a:gd name="connsiteX130" fmla="*/ 1363425 w 2076450"/>
              <a:gd name="connsiteY130" fmla="*/ 798671 h 3114675"/>
              <a:gd name="connsiteX131" fmla="*/ 1131015 w 2076450"/>
              <a:gd name="connsiteY131" fmla="*/ 755809 h 3114675"/>
              <a:gd name="connsiteX132" fmla="*/ 1019573 w 2076450"/>
              <a:gd name="connsiteY132" fmla="*/ 655796 h 3114675"/>
              <a:gd name="connsiteX133" fmla="*/ 1088153 w 2076450"/>
              <a:gd name="connsiteY133" fmla="*/ 673894 h 3114675"/>
              <a:gd name="connsiteX134" fmla="*/ 1244363 w 2076450"/>
              <a:gd name="connsiteY134" fmla="*/ 727234 h 3114675"/>
              <a:gd name="connsiteX135" fmla="*/ 1389143 w 2076450"/>
              <a:gd name="connsiteY135" fmla="*/ 667226 h 3114675"/>
              <a:gd name="connsiteX136" fmla="*/ 1174830 w 2076450"/>
              <a:gd name="connsiteY136" fmla="*/ 590074 h 3114675"/>
              <a:gd name="connsiteX137" fmla="*/ 1180545 w 2076450"/>
              <a:gd name="connsiteY137" fmla="*/ 513874 h 3114675"/>
              <a:gd name="connsiteX138" fmla="*/ 1228170 w 2076450"/>
              <a:gd name="connsiteY138" fmla="*/ 415766 h 3114675"/>
              <a:gd name="connsiteX139" fmla="*/ 1251983 w 2076450"/>
              <a:gd name="connsiteY139" fmla="*/ 298609 h 3114675"/>
              <a:gd name="connsiteX140" fmla="*/ 1035765 w 2076450"/>
              <a:gd name="connsiteY140" fmla="*/ 451009 h 3114675"/>
              <a:gd name="connsiteX141" fmla="*/ 1058625 w 2076450"/>
              <a:gd name="connsiteY141" fmla="*/ 322421 h 3114675"/>
              <a:gd name="connsiteX142" fmla="*/ 1052910 w 2076450"/>
              <a:gd name="connsiteY142" fmla="*/ 251936 h 3114675"/>
              <a:gd name="connsiteX143" fmla="*/ 1112918 w 2076450"/>
              <a:gd name="connsiteY143" fmla="*/ 211931 h 3114675"/>
              <a:gd name="connsiteX144" fmla="*/ 1064340 w 2076450"/>
              <a:gd name="connsiteY144" fmla="*/ 185261 h 3114675"/>
              <a:gd name="connsiteX145" fmla="*/ 991950 w 2076450"/>
              <a:gd name="connsiteY145" fmla="*/ 191929 h 3114675"/>
              <a:gd name="connsiteX146" fmla="*/ 996713 w 2076450"/>
              <a:gd name="connsiteY146" fmla="*/ 111919 h 3114675"/>
              <a:gd name="connsiteX147" fmla="*/ 949088 w 2076450"/>
              <a:gd name="connsiteY147" fmla="*/ 7144 h 3114675"/>
              <a:gd name="connsiteX148" fmla="*/ 949088 w 2076450"/>
              <a:gd name="connsiteY148" fmla="*/ 7144 h 3114675"/>
              <a:gd name="connsiteX149" fmla="*/ 949088 w 2076450"/>
              <a:gd name="connsiteY149" fmla="*/ 7144 h 3114675"/>
              <a:gd name="connsiteX150" fmla="*/ 886223 w 2076450"/>
              <a:gd name="connsiteY150" fmla="*/ 287179 h 3114675"/>
              <a:gd name="connsiteX151" fmla="*/ 908130 w 2076450"/>
              <a:gd name="connsiteY151" fmla="*/ 327184 h 3114675"/>
              <a:gd name="connsiteX152" fmla="*/ 886223 w 2076450"/>
              <a:gd name="connsiteY152" fmla="*/ 287179 h 3114675"/>
              <a:gd name="connsiteX153" fmla="*/ 863363 w 2076450"/>
              <a:gd name="connsiteY153" fmla="*/ 404336 h 3114675"/>
              <a:gd name="connsiteX154" fmla="*/ 876698 w 2076450"/>
              <a:gd name="connsiteY154" fmla="*/ 435769 h 3114675"/>
              <a:gd name="connsiteX155" fmla="*/ 863363 w 2076450"/>
              <a:gd name="connsiteY155" fmla="*/ 404336 h 3114675"/>
              <a:gd name="connsiteX156" fmla="*/ 1116728 w 2076450"/>
              <a:gd name="connsiteY156" fmla="*/ 470059 h 3114675"/>
              <a:gd name="connsiteX157" fmla="*/ 1066245 w 2076450"/>
              <a:gd name="connsiteY157" fmla="*/ 511016 h 3114675"/>
              <a:gd name="connsiteX158" fmla="*/ 1116728 w 2076450"/>
              <a:gd name="connsiteY158" fmla="*/ 470059 h 3114675"/>
              <a:gd name="connsiteX159" fmla="*/ 1009095 w 2076450"/>
              <a:gd name="connsiteY159" fmla="*/ 584359 h 3114675"/>
              <a:gd name="connsiteX160" fmla="*/ 1029098 w 2076450"/>
              <a:gd name="connsiteY160" fmla="*/ 599599 h 3114675"/>
              <a:gd name="connsiteX161" fmla="*/ 1009095 w 2076450"/>
              <a:gd name="connsiteY161" fmla="*/ 584359 h 3114675"/>
              <a:gd name="connsiteX162" fmla="*/ 1009095 w 2076450"/>
              <a:gd name="connsiteY162" fmla="*/ 584359 h 3114675"/>
              <a:gd name="connsiteX163" fmla="*/ 1111013 w 2076450"/>
              <a:gd name="connsiteY163" fmla="*/ 603409 h 3114675"/>
              <a:gd name="connsiteX164" fmla="*/ 1111013 w 2076450"/>
              <a:gd name="connsiteY164" fmla="*/ 603409 h 3114675"/>
              <a:gd name="connsiteX165" fmla="*/ 1251030 w 2076450"/>
              <a:gd name="connsiteY165" fmla="*/ 632936 h 3114675"/>
              <a:gd name="connsiteX166" fmla="*/ 1251030 w 2076450"/>
              <a:gd name="connsiteY166" fmla="*/ 632936 h 3114675"/>
              <a:gd name="connsiteX167" fmla="*/ 1032908 w 2076450"/>
              <a:gd name="connsiteY167" fmla="*/ 760571 h 3114675"/>
              <a:gd name="connsiteX168" fmla="*/ 1028145 w 2076450"/>
              <a:gd name="connsiteY168" fmla="*/ 780574 h 3114675"/>
              <a:gd name="connsiteX169" fmla="*/ 1032908 w 2076450"/>
              <a:gd name="connsiteY169" fmla="*/ 760571 h 3114675"/>
              <a:gd name="connsiteX170" fmla="*/ 1032908 w 2076450"/>
              <a:gd name="connsiteY170" fmla="*/ 760571 h 3114675"/>
              <a:gd name="connsiteX171" fmla="*/ 961470 w 2076450"/>
              <a:gd name="connsiteY171" fmla="*/ 867251 h 3114675"/>
              <a:gd name="connsiteX172" fmla="*/ 961470 w 2076450"/>
              <a:gd name="connsiteY172" fmla="*/ 867251 h 3114675"/>
              <a:gd name="connsiteX173" fmla="*/ 1036718 w 2076450"/>
              <a:gd name="connsiteY173" fmla="*/ 884396 h 3114675"/>
              <a:gd name="connsiteX174" fmla="*/ 1036718 w 2076450"/>
              <a:gd name="connsiteY174" fmla="*/ 884396 h 3114675"/>
              <a:gd name="connsiteX175" fmla="*/ 921465 w 2076450"/>
              <a:gd name="connsiteY175" fmla="*/ 888206 h 3114675"/>
              <a:gd name="connsiteX176" fmla="*/ 921465 w 2076450"/>
              <a:gd name="connsiteY176" fmla="*/ 888206 h 3114675"/>
              <a:gd name="connsiteX177" fmla="*/ 874793 w 2076450"/>
              <a:gd name="connsiteY177" fmla="*/ 904399 h 3114675"/>
              <a:gd name="connsiteX178" fmla="*/ 874793 w 2076450"/>
              <a:gd name="connsiteY178" fmla="*/ 904399 h 3114675"/>
              <a:gd name="connsiteX179" fmla="*/ 681435 w 2076450"/>
              <a:gd name="connsiteY179" fmla="*/ 904399 h 3114675"/>
              <a:gd name="connsiteX180" fmla="*/ 777638 w 2076450"/>
              <a:gd name="connsiteY180" fmla="*/ 946309 h 3114675"/>
              <a:gd name="connsiteX181" fmla="*/ 681435 w 2076450"/>
              <a:gd name="connsiteY181" fmla="*/ 904399 h 3114675"/>
              <a:gd name="connsiteX182" fmla="*/ 1532970 w 2076450"/>
              <a:gd name="connsiteY182" fmla="*/ 1327309 h 3114675"/>
              <a:gd name="connsiteX183" fmla="*/ 1532970 w 2076450"/>
              <a:gd name="connsiteY183" fmla="*/ 1327309 h 3114675"/>
              <a:gd name="connsiteX184" fmla="*/ 757635 w 2076450"/>
              <a:gd name="connsiteY184" fmla="*/ 1423511 h 3114675"/>
              <a:gd name="connsiteX185" fmla="*/ 757635 w 2076450"/>
              <a:gd name="connsiteY185" fmla="*/ 1423511 h 3114675"/>
              <a:gd name="connsiteX186" fmla="*/ 1558688 w 2076450"/>
              <a:gd name="connsiteY186" fmla="*/ 1764506 h 3114675"/>
              <a:gd name="connsiteX187" fmla="*/ 1558688 w 2076450"/>
              <a:gd name="connsiteY187" fmla="*/ 1764506 h 3114675"/>
              <a:gd name="connsiteX188" fmla="*/ 1766333 w 2076450"/>
              <a:gd name="connsiteY188" fmla="*/ 1807369 h 3114675"/>
              <a:gd name="connsiteX189" fmla="*/ 1766333 w 2076450"/>
              <a:gd name="connsiteY189" fmla="*/ 1807369 h 3114675"/>
              <a:gd name="connsiteX190" fmla="*/ 1769190 w 2076450"/>
              <a:gd name="connsiteY190" fmla="*/ 2006441 h 3114675"/>
              <a:gd name="connsiteX191" fmla="*/ 1769190 w 2076450"/>
              <a:gd name="connsiteY191" fmla="*/ 2006441 h 3114675"/>
              <a:gd name="connsiteX192" fmla="*/ 151845 w 2076450"/>
              <a:gd name="connsiteY192" fmla="*/ 2329339 h 3114675"/>
              <a:gd name="connsiteX193" fmla="*/ 151845 w 2076450"/>
              <a:gd name="connsiteY193" fmla="*/ 2329339 h 3114675"/>
              <a:gd name="connsiteX194" fmla="*/ 301388 w 2076450"/>
              <a:gd name="connsiteY194" fmla="*/ 2397919 h 3114675"/>
              <a:gd name="connsiteX195" fmla="*/ 469028 w 2076450"/>
              <a:gd name="connsiteY195" fmla="*/ 2426494 h 3114675"/>
              <a:gd name="connsiteX196" fmla="*/ 301388 w 2076450"/>
              <a:gd name="connsiteY196" fmla="*/ 2397919 h 3114675"/>
              <a:gd name="connsiteX197" fmla="*/ 517605 w 2076450"/>
              <a:gd name="connsiteY197" fmla="*/ 2406491 h 3114675"/>
              <a:gd name="connsiteX198" fmla="*/ 517605 w 2076450"/>
              <a:gd name="connsiteY198" fmla="*/ 2406491 h 3114675"/>
              <a:gd name="connsiteX199" fmla="*/ 423308 w 2076450"/>
              <a:gd name="connsiteY199" fmla="*/ 2736056 h 3114675"/>
              <a:gd name="connsiteX200" fmla="*/ 423308 w 2076450"/>
              <a:gd name="connsiteY200" fmla="*/ 2736056 h 311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</a:cxnLst>
            <a:rect l="l" t="t" r="r" b="b"/>
            <a:pathLst>
              <a:path w="2076450" h="3114675">
                <a:moveTo>
                  <a:pt x="949088" y="7144"/>
                </a:moveTo>
                <a:cubicBezTo>
                  <a:pt x="938610" y="62389"/>
                  <a:pt x="972900" y="200501"/>
                  <a:pt x="883365" y="105251"/>
                </a:cubicBezTo>
                <a:cubicBezTo>
                  <a:pt x="870983" y="105251"/>
                  <a:pt x="992903" y="314801"/>
                  <a:pt x="909083" y="238601"/>
                </a:cubicBezTo>
                <a:cubicBezTo>
                  <a:pt x="898605" y="171926"/>
                  <a:pt x="863363" y="174784"/>
                  <a:pt x="833835" y="193834"/>
                </a:cubicBezTo>
                <a:cubicBezTo>
                  <a:pt x="732870" y="154781"/>
                  <a:pt x="858600" y="285274"/>
                  <a:pt x="817643" y="301466"/>
                </a:cubicBezTo>
                <a:cubicBezTo>
                  <a:pt x="895748" y="301466"/>
                  <a:pt x="870030" y="356711"/>
                  <a:pt x="810023" y="328136"/>
                </a:cubicBezTo>
                <a:cubicBezTo>
                  <a:pt x="906225" y="459581"/>
                  <a:pt x="686198" y="348139"/>
                  <a:pt x="684293" y="381476"/>
                </a:cubicBezTo>
                <a:cubicBezTo>
                  <a:pt x="777638" y="421481"/>
                  <a:pt x="622380" y="411004"/>
                  <a:pt x="703343" y="451009"/>
                </a:cubicBezTo>
                <a:cubicBezTo>
                  <a:pt x="833835" y="496729"/>
                  <a:pt x="615713" y="505301"/>
                  <a:pt x="714773" y="539591"/>
                </a:cubicBezTo>
                <a:cubicBezTo>
                  <a:pt x="761445" y="555784"/>
                  <a:pt x="860505" y="517684"/>
                  <a:pt x="828120" y="573881"/>
                </a:cubicBezTo>
                <a:cubicBezTo>
                  <a:pt x="890033" y="568166"/>
                  <a:pt x="887175" y="616744"/>
                  <a:pt x="947183" y="577691"/>
                </a:cubicBezTo>
                <a:cubicBezTo>
                  <a:pt x="977663" y="712946"/>
                  <a:pt x="680483" y="534829"/>
                  <a:pt x="731918" y="618649"/>
                </a:cubicBezTo>
                <a:cubicBezTo>
                  <a:pt x="670005" y="621506"/>
                  <a:pt x="575708" y="525304"/>
                  <a:pt x="530940" y="601504"/>
                </a:cubicBezTo>
                <a:cubicBezTo>
                  <a:pt x="396638" y="611981"/>
                  <a:pt x="563325" y="655796"/>
                  <a:pt x="597615" y="649129"/>
                </a:cubicBezTo>
                <a:cubicBezTo>
                  <a:pt x="487125" y="737711"/>
                  <a:pt x="741443" y="614839"/>
                  <a:pt x="629048" y="688181"/>
                </a:cubicBezTo>
                <a:cubicBezTo>
                  <a:pt x="648098" y="779621"/>
                  <a:pt x="834788" y="621506"/>
                  <a:pt x="714773" y="728186"/>
                </a:cubicBezTo>
                <a:cubicBezTo>
                  <a:pt x="762398" y="785336"/>
                  <a:pt x="937658" y="659606"/>
                  <a:pt x="947183" y="689134"/>
                </a:cubicBezTo>
                <a:cubicBezTo>
                  <a:pt x="884318" y="784384"/>
                  <a:pt x="764303" y="785336"/>
                  <a:pt x="674768" y="758666"/>
                </a:cubicBezTo>
                <a:cubicBezTo>
                  <a:pt x="734775" y="821531"/>
                  <a:pt x="570945" y="739616"/>
                  <a:pt x="528083" y="788194"/>
                </a:cubicBezTo>
                <a:cubicBezTo>
                  <a:pt x="468075" y="789146"/>
                  <a:pt x="536655" y="836771"/>
                  <a:pt x="530940" y="846296"/>
                </a:cubicBezTo>
                <a:cubicBezTo>
                  <a:pt x="598568" y="865346"/>
                  <a:pt x="709058" y="934879"/>
                  <a:pt x="569040" y="912971"/>
                </a:cubicBezTo>
                <a:cubicBezTo>
                  <a:pt x="508080" y="912019"/>
                  <a:pt x="602378" y="1022509"/>
                  <a:pt x="502365" y="958691"/>
                </a:cubicBezTo>
                <a:cubicBezTo>
                  <a:pt x="451883" y="931069"/>
                  <a:pt x="479505" y="1007269"/>
                  <a:pt x="409973" y="972979"/>
                </a:cubicBezTo>
                <a:cubicBezTo>
                  <a:pt x="347108" y="988219"/>
                  <a:pt x="509985" y="1057751"/>
                  <a:pt x="547133" y="1067276"/>
                </a:cubicBezTo>
                <a:cubicBezTo>
                  <a:pt x="619523" y="1065371"/>
                  <a:pt x="693818" y="1189196"/>
                  <a:pt x="730013" y="1155859"/>
                </a:cubicBezTo>
                <a:cubicBezTo>
                  <a:pt x="636668" y="1233964"/>
                  <a:pt x="512843" y="1162526"/>
                  <a:pt x="409020" y="1204436"/>
                </a:cubicBezTo>
                <a:cubicBezTo>
                  <a:pt x="366158" y="1237774"/>
                  <a:pt x="517605" y="1304449"/>
                  <a:pt x="530940" y="1310164"/>
                </a:cubicBezTo>
                <a:cubicBezTo>
                  <a:pt x="681435" y="1376839"/>
                  <a:pt x="344250" y="1305401"/>
                  <a:pt x="366158" y="1365409"/>
                </a:cubicBezTo>
                <a:cubicBezTo>
                  <a:pt x="458550" y="1420654"/>
                  <a:pt x="541418" y="1491139"/>
                  <a:pt x="637620" y="1413034"/>
                </a:cubicBezTo>
                <a:cubicBezTo>
                  <a:pt x="670005" y="1436846"/>
                  <a:pt x="579518" y="1429226"/>
                  <a:pt x="617618" y="1487329"/>
                </a:cubicBezTo>
                <a:cubicBezTo>
                  <a:pt x="522368" y="1531144"/>
                  <a:pt x="340440" y="1537811"/>
                  <a:pt x="286148" y="1588294"/>
                </a:cubicBezTo>
                <a:cubicBezTo>
                  <a:pt x="365205" y="1664494"/>
                  <a:pt x="451883" y="1673066"/>
                  <a:pt x="550943" y="1688306"/>
                </a:cubicBezTo>
                <a:cubicBezTo>
                  <a:pt x="602378" y="1669256"/>
                  <a:pt x="582375" y="1654016"/>
                  <a:pt x="627143" y="1666399"/>
                </a:cubicBezTo>
                <a:cubicBezTo>
                  <a:pt x="664290" y="1686401"/>
                  <a:pt x="692865" y="1613059"/>
                  <a:pt x="734775" y="1662589"/>
                </a:cubicBezTo>
                <a:cubicBezTo>
                  <a:pt x="690008" y="1710214"/>
                  <a:pt x="452835" y="1702594"/>
                  <a:pt x="604283" y="1759744"/>
                </a:cubicBezTo>
                <a:cubicBezTo>
                  <a:pt x="479505" y="1794986"/>
                  <a:pt x="344250" y="1767364"/>
                  <a:pt x="217568" y="1794986"/>
                </a:cubicBezTo>
                <a:cubicBezTo>
                  <a:pt x="143273" y="1828324"/>
                  <a:pt x="304245" y="1820704"/>
                  <a:pt x="214710" y="1862614"/>
                </a:cubicBezTo>
                <a:cubicBezTo>
                  <a:pt x="175658" y="1910239"/>
                  <a:pt x="361395" y="1859756"/>
                  <a:pt x="335678" y="1914049"/>
                </a:cubicBezTo>
                <a:cubicBezTo>
                  <a:pt x="396638" y="1903571"/>
                  <a:pt x="425213" y="1929289"/>
                  <a:pt x="472838" y="1916906"/>
                </a:cubicBezTo>
                <a:cubicBezTo>
                  <a:pt x="469028" y="1982629"/>
                  <a:pt x="542370" y="1894999"/>
                  <a:pt x="553800" y="1953101"/>
                </a:cubicBezTo>
                <a:cubicBezTo>
                  <a:pt x="615713" y="1943576"/>
                  <a:pt x="709058" y="1981676"/>
                  <a:pt x="602378" y="2004536"/>
                </a:cubicBezTo>
                <a:cubicBezTo>
                  <a:pt x="489030" y="2033111"/>
                  <a:pt x="378540" y="2021681"/>
                  <a:pt x="275670" y="2024539"/>
                </a:cubicBezTo>
                <a:cubicBezTo>
                  <a:pt x="208995" y="2001679"/>
                  <a:pt x="117555" y="2018824"/>
                  <a:pt x="236618" y="2049304"/>
                </a:cubicBezTo>
                <a:cubicBezTo>
                  <a:pt x="332820" y="2060734"/>
                  <a:pt x="145178" y="2068354"/>
                  <a:pt x="262335" y="2092166"/>
                </a:cubicBezTo>
                <a:cubicBezTo>
                  <a:pt x="280433" y="2148364"/>
                  <a:pt x="381398" y="2103596"/>
                  <a:pt x="420450" y="2151221"/>
                </a:cubicBezTo>
                <a:cubicBezTo>
                  <a:pt x="509033" y="2108359"/>
                  <a:pt x="390923" y="2195036"/>
                  <a:pt x="480458" y="2174081"/>
                </a:cubicBezTo>
                <a:cubicBezTo>
                  <a:pt x="575708" y="2192179"/>
                  <a:pt x="324248" y="2267426"/>
                  <a:pt x="269955" y="2228374"/>
                </a:cubicBezTo>
                <a:cubicBezTo>
                  <a:pt x="213758" y="2232184"/>
                  <a:pt x="143273" y="2230279"/>
                  <a:pt x="106125" y="2250281"/>
                </a:cubicBezTo>
                <a:cubicBezTo>
                  <a:pt x="206138" y="2296001"/>
                  <a:pt x="-65325" y="2235041"/>
                  <a:pt x="45165" y="2290286"/>
                </a:cubicBezTo>
                <a:cubicBezTo>
                  <a:pt x="112793" y="2290286"/>
                  <a:pt x="125175" y="2298859"/>
                  <a:pt x="84218" y="2353151"/>
                </a:cubicBezTo>
                <a:cubicBezTo>
                  <a:pt x="115650" y="2409349"/>
                  <a:pt x="321390" y="2387441"/>
                  <a:pt x="203280" y="2444591"/>
                </a:cubicBezTo>
                <a:cubicBezTo>
                  <a:pt x="147083" y="2440781"/>
                  <a:pt x="65168" y="2474119"/>
                  <a:pt x="172800" y="2478881"/>
                </a:cubicBezTo>
                <a:cubicBezTo>
                  <a:pt x="257573" y="2456021"/>
                  <a:pt x="98505" y="2546509"/>
                  <a:pt x="201375" y="2519839"/>
                </a:cubicBezTo>
                <a:cubicBezTo>
                  <a:pt x="231855" y="2566511"/>
                  <a:pt x="284243" y="2528411"/>
                  <a:pt x="301388" y="2558891"/>
                </a:cubicBezTo>
                <a:cubicBezTo>
                  <a:pt x="372825" y="2593181"/>
                  <a:pt x="107078" y="2573179"/>
                  <a:pt x="76598" y="2589371"/>
                </a:cubicBezTo>
                <a:cubicBezTo>
                  <a:pt x="179468" y="2628424"/>
                  <a:pt x="-65325" y="2632234"/>
                  <a:pt x="58500" y="2659856"/>
                </a:cubicBezTo>
                <a:cubicBezTo>
                  <a:pt x="100410" y="2649379"/>
                  <a:pt x="183278" y="2635091"/>
                  <a:pt x="110888" y="2693194"/>
                </a:cubicBezTo>
                <a:cubicBezTo>
                  <a:pt x="167085" y="2674144"/>
                  <a:pt x="196613" y="2711291"/>
                  <a:pt x="214710" y="2727484"/>
                </a:cubicBezTo>
                <a:cubicBezTo>
                  <a:pt x="247095" y="2699861"/>
                  <a:pt x="297578" y="2700814"/>
                  <a:pt x="262335" y="2756059"/>
                </a:cubicBezTo>
                <a:cubicBezTo>
                  <a:pt x="318533" y="2733199"/>
                  <a:pt x="387113" y="2651284"/>
                  <a:pt x="358538" y="2733199"/>
                </a:cubicBezTo>
                <a:cubicBezTo>
                  <a:pt x="470933" y="2695099"/>
                  <a:pt x="299483" y="2803684"/>
                  <a:pt x="254715" y="2758916"/>
                </a:cubicBezTo>
                <a:cubicBezTo>
                  <a:pt x="164228" y="2746534"/>
                  <a:pt x="93743" y="2773204"/>
                  <a:pt x="45165" y="2806541"/>
                </a:cubicBezTo>
                <a:cubicBezTo>
                  <a:pt x="161370" y="2800826"/>
                  <a:pt x="-83423" y="2882741"/>
                  <a:pt x="46118" y="2865596"/>
                </a:cubicBezTo>
                <a:cubicBezTo>
                  <a:pt x="120413" y="2833211"/>
                  <a:pt x="88028" y="2862739"/>
                  <a:pt x="88980" y="2895124"/>
                </a:cubicBezTo>
                <a:cubicBezTo>
                  <a:pt x="132795" y="2875121"/>
                  <a:pt x="93743" y="2942749"/>
                  <a:pt x="155655" y="2902744"/>
                </a:cubicBezTo>
                <a:cubicBezTo>
                  <a:pt x="209948" y="2924651"/>
                  <a:pt x="280433" y="2904649"/>
                  <a:pt x="343298" y="2914174"/>
                </a:cubicBezTo>
                <a:cubicBezTo>
                  <a:pt x="274718" y="2910364"/>
                  <a:pt x="168038" y="2980849"/>
                  <a:pt x="301388" y="2956084"/>
                </a:cubicBezTo>
                <a:cubicBezTo>
                  <a:pt x="209948" y="3007519"/>
                  <a:pt x="314723" y="3013234"/>
                  <a:pt x="361395" y="2980849"/>
                </a:cubicBezTo>
                <a:cubicBezTo>
                  <a:pt x="302340" y="3085624"/>
                  <a:pt x="505223" y="3017996"/>
                  <a:pt x="511890" y="3029426"/>
                </a:cubicBezTo>
                <a:cubicBezTo>
                  <a:pt x="501413" y="3104674"/>
                  <a:pt x="612855" y="2953226"/>
                  <a:pt x="603330" y="3058001"/>
                </a:cubicBezTo>
                <a:cubicBezTo>
                  <a:pt x="692865" y="3028474"/>
                  <a:pt x="764303" y="3011329"/>
                  <a:pt x="825263" y="2954179"/>
                </a:cubicBezTo>
                <a:cubicBezTo>
                  <a:pt x="868125" y="3001804"/>
                  <a:pt x="922418" y="2812256"/>
                  <a:pt x="957660" y="2927509"/>
                </a:cubicBezTo>
                <a:cubicBezTo>
                  <a:pt x="950993" y="3005614"/>
                  <a:pt x="858600" y="3144679"/>
                  <a:pt x="1013858" y="3102769"/>
                </a:cubicBezTo>
                <a:cubicBezTo>
                  <a:pt x="1088153" y="3107531"/>
                  <a:pt x="1167210" y="3117056"/>
                  <a:pt x="1119585" y="3020854"/>
                </a:cubicBezTo>
                <a:cubicBezTo>
                  <a:pt x="1095773" y="2920841"/>
                  <a:pt x="1165305" y="2995136"/>
                  <a:pt x="1191975" y="2997041"/>
                </a:cubicBezTo>
                <a:cubicBezTo>
                  <a:pt x="1258650" y="3067526"/>
                  <a:pt x="1392953" y="3040856"/>
                  <a:pt x="1468200" y="3026569"/>
                </a:cubicBezTo>
                <a:cubicBezTo>
                  <a:pt x="1457723" y="2961799"/>
                  <a:pt x="1529160" y="3010376"/>
                  <a:pt x="1561545" y="3002756"/>
                </a:cubicBezTo>
                <a:cubicBezTo>
                  <a:pt x="1593930" y="3038951"/>
                  <a:pt x="1657748" y="3041809"/>
                  <a:pt x="1679655" y="3030379"/>
                </a:cubicBezTo>
                <a:cubicBezTo>
                  <a:pt x="1735853" y="3070384"/>
                  <a:pt x="1690133" y="2906554"/>
                  <a:pt x="1748235" y="2996089"/>
                </a:cubicBezTo>
                <a:cubicBezTo>
                  <a:pt x="1790145" y="3019901"/>
                  <a:pt x="1871108" y="2994184"/>
                  <a:pt x="1893968" y="3009424"/>
                </a:cubicBezTo>
                <a:cubicBezTo>
                  <a:pt x="1889205" y="2959894"/>
                  <a:pt x="1945403" y="2984659"/>
                  <a:pt x="1888253" y="2944654"/>
                </a:cubicBezTo>
                <a:cubicBezTo>
                  <a:pt x="1905398" y="2942749"/>
                  <a:pt x="2032080" y="2999899"/>
                  <a:pt x="1964453" y="2947511"/>
                </a:cubicBezTo>
                <a:cubicBezTo>
                  <a:pt x="2079705" y="2950369"/>
                  <a:pt x="2036843" y="2899886"/>
                  <a:pt x="1948260" y="2913221"/>
                </a:cubicBezTo>
                <a:cubicBezTo>
                  <a:pt x="1883490" y="2907506"/>
                  <a:pt x="1767285" y="2873216"/>
                  <a:pt x="1843485" y="2853214"/>
                </a:cubicBezTo>
                <a:cubicBezTo>
                  <a:pt x="1859678" y="2837021"/>
                  <a:pt x="1951118" y="2853214"/>
                  <a:pt x="1883490" y="2818924"/>
                </a:cubicBezTo>
                <a:cubicBezTo>
                  <a:pt x="1929210" y="2839879"/>
                  <a:pt x="1994933" y="2790349"/>
                  <a:pt x="1909208" y="2790349"/>
                </a:cubicBezTo>
                <a:cubicBezTo>
                  <a:pt x="1962548" y="2784634"/>
                  <a:pt x="1960643" y="2735104"/>
                  <a:pt x="2032080" y="2757964"/>
                </a:cubicBezTo>
                <a:cubicBezTo>
                  <a:pt x="1946355" y="2722721"/>
                  <a:pt x="2002553" y="2723674"/>
                  <a:pt x="2036843" y="2711291"/>
                </a:cubicBezTo>
                <a:cubicBezTo>
                  <a:pt x="1972073" y="2706529"/>
                  <a:pt x="1884443" y="2674144"/>
                  <a:pt x="2008268" y="2670334"/>
                </a:cubicBezTo>
                <a:cubicBezTo>
                  <a:pt x="2132093" y="2620804"/>
                  <a:pt x="1982550" y="2644616"/>
                  <a:pt x="1943498" y="2645569"/>
                </a:cubicBezTo>
                <a:cubicBezTo>
                  <a:pt x="2009220" y="2564606"/>
                  <a:pt x="1844438" y="2680811"/>
                  <a:pt x="1793003" y="2651284"/>
                </a:cubicBezTo>
                <a:cubicBezTo>
                  <a:pt x="1703468" y="2657951"/>
                  <a:pt x="1501538" y="2570321"/>
                  <a:pt x="1497728" y="2538889"/>
                </a:cubicBezTo>
                <a:cubicBezTo>
                  <a:pt x="1528208" y="2533174"/>
                  <a:pt x="1620600" y="2608421"/>
                  <a:pt x="1592025" y="2535079"/>
                </a:cubicBezTo>
                <a:cubicBezTo>
                  <a:pt x="1682513" y="2614136"/>
                  <a:pt x="1734900" y="2472214"/>
                  <a:pt x="1824435" y="2566511"/>
                </a:cubicBezTo>
                <a:cubicBezTo>
                  <a:pt x="1703468" y="2427446"/>
                  <a:pt x="2134950" y="2525554"/>
                  <a:pt x="1938735" y="2449354"/>
                </a:cubicBezTo>
                <a:cubicBezTo>
                  <a:pt x="1915875" y="2436971"/>
                  <a:pt x="2165430" y="2449354"/>
                  <a:pt x="2000648" y="2416969"/>
                </a:cubicBezTo>
                <a:cubicBezTo>
                  <a:pt x="1945403" y="2423636"/>
                  <a:pt x="2077800" y="2375059"/>
                  <a:pt x="1993028" y="2387441"/>
                </a:cubicBezTo>
                <a:cubicBezTo>
                  <a:pt x="1840628" y="2373154"/>
                  <a:pt x="1705373" y="2382679"/>
                  <a:pt x="1549163" y="2328386"/>
                </a:cubicBezTo>
                <a:cubicBezTo>
                  <a:pt x="1451055" y="2308384"/>
                  <a:pt x="1461533" y="2256949"/>
                  <a:pt x="1554878" y="2282666"/>
                </a:cubicBezTo>
                <a:cubicBezTo>
                  <a:pt x="1673940" y="2311241"/>
                  <a:pt x="1712040" y="2290286"/>
                  <a:pt x="1823483" y="2291239"/>
                </a:cubicBezTo>
                <a:cubicBezTo>
                  <a:pt x="1848248" y="2213134"/>
                  <a:pt x="2103518" y="2260759"/>
                  <a:pt x="1994933" y="2158841"/>
                </a:cubicBezTo>
                <a:cubicBezTo>
                  <a:pt x="2052083" y="2127409"/>
                  <a:pt x="2122568" y="2111216"/>
                  <a:pt x="2013983" y="2124551"/>
                </a:cubicBezTo>
                <a:cubicBezTo>
                  <a:pt x="1910160" y="2121694"/>
                  <a:pt x="1786335" y="2110264"/>
                  <a:pt x="1699658" y="2061686"/>
                </a:cubicBezTo>
                <a:cubicBezTo>
                  <a:pt x="1721565" y="2011204"/>
                  <a:pt x="1873965" y="2095976"/>
                  <a:pt x="1808243" y="2027396"/>
                </a:cubicBezTo>
                <a:cubicBezTo>
                  <a:pt x="1845390" y="2033111"/>
                  <a:pt x="1914923" y="2015966"/>
                  <a:pt x="1836818" y="2000726"/>
                </a:cubicBezTo>
                <a:cubicBezTo>
                  <a:pt x="1905398" y="1995011"/>
                  <a:pt x="2018745" y="1882616"/>
                  <a:pt x="1875870" y="1935004"/>
                </a:cubicBezTo>
                <a:cubicBezTo>
                  <a:pt x="1803480" y="1892141"/>
                  <a:pt x="1605360" y="1962626"/>
                  <a:pt x="1600598" y="1869281"/>
                </a:cubicBezTo>
                <a:cubicBezTo>
                  <a:pt x="1705373" y="1889284"/>
                  <a:pt x="1819673" y="1872139"/>
                  <a:pt x="1823483" y="1737836"/>
                </a:cubicBezTo>
                <a:cubicBezTo>
                  <a:pt x="1751093" y="1747361"/>
                  <a:pt x="1638698" y="1814036"/>
                  <a:pt x="1592025" y="1729264"/>
                </a:cubicBezTo>
                <a:cubicBezTo>
                  <a:pt x="1623458" y="1750219"/>
                  <a:pt x="1690133" y="1734979"/>
                  <a:pt x="1639650" y="1693069"/>
                </a:cubicBezTo>
                <a:cubicBezTo>
                  <a:pt x="1694895" y="1704499"/>
                  <a:pt x="1723470" y="1603534"/>
                  <a:pt x="1648223" y="1652111"/>
                </a:cubicBezTo>
                <a:cubicBezTo>
                  <a:pt x="1592025" y="1662589"/>
                  <a:pt x="1391048" y="1666399"/>
                  <a:pt x="1437720" y="1613059"/>
                </a:cubicBezTo>
                <a:cubicBezTo>
                  <a:pt x="1490108" y="1631156"/>
                  <a:pt x="1612028" y="1607344"/>
                  <a:pt x="1519635" y="1556861"/>
                </a:cubicBezTo>
                <a:cubicBezTo>
                  <a:pt x="1584405" y="1579721"/>
                  <a:pt x="1719660" y="1506379"/>
                  <a:pt x="1697753" y="1459706"/>
                </a:cubicBezTo>
                <a:cubicBezTo>
                  <a:pt x="1650128" y="1406366"/>
                  <a:pt x="1590120" y="1445419"/>
                  <a:pt x="1539638" y="1435894"/>
                </a:cubicBezTo>
                <a:cubicBezTo>
                  <a:pt x="1603455" y="1393984"/>
                  <a:pt x="1538685" y="1420654"/>
                  <a:pt x="1520588" y="1388269"/>
                </a:cubicBezTo>
                <a:cubicBezTo>
                  <a:pt x="1471058" y="1479709"/>
                  <a:pt x="1237695" y="1392079"/>
                  <a:pt x="1282463" y="1360646"/>
                </a:cubicBezTo>
                <a:cubicBezTo>
                  <a:pt x="1390095" y="1360646"/>
                  <a:pt x="1469153" y="1357789"/>
                  <a:pt x="1568213" y="1328261"/>
                </a:cubicBezTo>
                <a:cubicBezTo>
                  <a:pt x="1540590" y="1255871"/>
                  <a:pt x="1746330" y="1225391"/>
                  <a:pt x="1593930" y="1209199"/>
                </a:cubicBezTo>
                <a:cubicBezTo>
                  <a:pt x="1560593" y="1139666"/>
                  <a:pt x="1406288" y="1264444"/>
                  <a:pt x="1440578" y="1151096"/>
                </a:cubicBezTo>
                <a:cubicBezTo>
                  <a:pt x="1348185" y="1224439"/>
                  <a:pt x="1149113" y="1139666"/>
                  <a:pt x="1127205" y="1094899"/>
                </a:cubicBezTo>
                <a:cubicBezTo>
                  <a:pt x="1214835" y="1122521"/>
                  <a:pt x="1236743" y="1092041"/>
                  <a:pt x="1310085" y="1109186"/>
                </a:cubicBezTo>
                <a:cubicBezTo>
                  <a:pt x="1300560" y="1078706"/>
                  <a:pt x="1375808" y="1166336"/>
                  <a:pt x="1406288" y="1094899"/>
                </a:cubicBezTo>
                <a:cubicBezTo>
                  <a:pt x="1479630" y="1092041"/>
                  <a:pt x="1424385" y="984409"/>
                  <a:pt x="1508205" y="1040606"/>
                </a:cubicBezTo>
                <a:cubicBezTo>
                  <a:pt x="1529160" y="993934"/>
                  <a:pt x="1647270" y="970121"/>
                  <a:pt x="1532018" y="969169"/>
                </a:cubicBezTo>
                <a:cubicBezTo>
                  <a:pt x="1498680" y="936784"/>
                  <a:pt x="1427243" y="1008221"/>
                  <a:pt x="1421528" y="938689"/>
                </a:cubicBezTo>
                <a:cubicBezTo>
                  <a:pt x="1342470" y="1012031"/>
                  <a:pt x="1203405" y="991076"/>
                  <a:pt x="1154828" y="903446"/>
                </a:cubicBezTo>
                <a:cubicBezTo>
                  <a:pt x="1199595" y="899636"/>
                  <a:pt x="1305323" y="967264"/>
                  <a:pt x="1304370" y="884396"/>
                </a:cubicBezTo>
                <a:cubicBezTo>
                  <a:pt x="1348185" y="928211"/>
                  <a:pt x="1442483" y="914876"/>
                  <a:pt x="1351995" y="868204"/>
                </a:cubicBezTo>
                <a:cubicBezTo>
                  <a:pt x="1412003" y="912019"/>
                  <a:pt x="1490108" y="871061"/>
                  <a:pt x="1480583" y="832009"/>
                </a:cubicBezTo>
                <a:cubicBezTo>
                  <a:pt x="1625363" y="814864"/>
                  <a:pt x="1407240" y="763429"/>
                  <a:pt x="1363425" y="798671"/>
                </a:cubicBezTo>
                <a:cubicBezTo>
                  <a:pt x="1310085" y="684371"/>
                  <a:pt x="1158638" y="849154"/>
                  <a:pt x="1131015" y="755809"/>
                </a:cubicBezTo>
                <a:cubicBezTo>
                  <a:pt x="1102440" y="740569"/>
                  <a:pt x="956708" y="677704"/>
                  <a:pt x="1019573" y="655796"/>
                </a:cubicBezTo>
                <a:cubicBezTo>
                  <a:pt x="1029098" y="698659"/>
                  <a:pt x="1091963" y="752951"/>
                  <a:pt x="1088153" y="673894"/>
                </a:cubicBezTo>
                <a:cubicBezTo>
                  <a:pt x="1124348" y="778669"/>
                  <a:pt x="1187213" y="639604"/>
                  <a:pt x="1244363" y="727234"/>
                </a:cubicBezTo>
                <a:cubicBezTo>
                  <a:pt x="1271033" y="670084"/>
                  <a:pt x="1362473" y="748189"/>
                  <a:pt x="1389143" y="667226"/>
                </a:cubicBezTo>
                <a:cubicBezTo>
                  <a:pt x="1335803" y="624364"/>
                  <a:pt x="1186260" y="578644"/>
                  <a:pt x="1174830" y="590074"/>
                </a:cubicBezTo>
                <a:cubicBezTo>
                  <a:pt x="1230075" y="543401"/>
                  <a:pt x="1273890" y="526256"/>
                  <a:pt x="1180545" y="513874"/>
                </a:cubicBezTo>
                <a:cubicBezTo>
                  <a:pt x="1169115" y="479584"/>
                  <a:pt x="1356758" y="462439"/>
                  <a:pt x="1228170" y="415766"/>
                </a:cubicBezTo>
                <a:cubicBezTo>
                  <a:pt x="1322468" y="381476"/>
                  <a:pt x="1196738" y="349091"/>
                  <a:pt x="1251983" y="298609"/>
                </a:cubicBezTo>
                <a:cubicBezTo>
                  <a:pt x="1150065" y="302419"/>
                  <a:pt x="1100535" y="370046"/>
                  <a:pt x="1035765" y="451009"/>
                </a:cubicBezTo>
                <a:cubicBezTo>
                  <a:pt x="960518" y="465296"/>
                  <a:pt x="970995" y="241459"/>
                  <a:pt x="1058625" y="322421"/>
                </a:cubicBezTo>
                <a:cubicBezTo>
                  <a:pt x="1152923" y="327184"/>
                  <a:pt x="1126253" y="254794"/>
                  <a:pt x="1052910" y="251936"/>
                </a:cubicBezTo>
                <a:cubicBezTo>
                  <a:pt x="1091010" y="247174"/>
                  <a:pt x="1221503" y="242411"/>
                  <a:pt x="1112918" y="211931"/>
                </a:cubicBezTo>
                <a:cubicBezTo>
                  <a:pt x="1191023" y="135731"/>
                  <a:pt x="1113870" y="174784"/>
                  <a:pt x="1064340" y="185261"/>
                </a:cubicBezTo>
                <a:cubicBezTo>
                  <a:pt x="1030050" y="136684"/>
                  <a:pt x="969090" y="322421"/>
                  <a:pt x="991950" y="191929"/>
                </a:cubicBezTo>
                <a:cubicBezTo>
                  <a:pt x="1009095" y="137636"/>
                  <a:pt x="1116728" y="33814"/>
                  <a:pt x="996713" y="111919"/>
                </a:cubicBezTo>
                <a:cubicBezTo>
                  <a:pt x="947183" y="118586"/>
                  <a:pt x="1017668" y="24289"/>
                  <a:pt x="949088" y="7144"/>
                </a:cubicBezTo>
                <a:lnTo>
                  <a:pt x="949088" y="7144"/>
                </a:lnTo>
                <a:lnTo>
                  <a:pt x="949088" y="7144"/>
                </a:lnTo>
                <a:close/>
                <a:moveTo>
                  <a:pt x="886223" y="287179"/>
                </a:moveTo>
                <a:cubicBezTo>
                  <a:pt x="950993" y="293846"/>
                  <a:pt x="936705" y="430054"/>
                  <a:pt x="908130" y="327184"/>
                </a:cubicBezTo>
                <a:cubicBezTo>
                  <a:pt x="904320" y="313849"/>
                  <a:pt x="879555" y="305276"/>
                  <a:pt x="886223" y="287179"/>
                </a:cubicBezTo>
                <a:close/>
                <a:moveTo>
                  <a:pt x="863363" y="404336"/>
                </a:moveTo>
                <a:cubicBezTo>
                  <a:pt x="931943" y="406241"/>
                  <a:pt x="947183" y="504349"/>
                  <a:pt x="876698" y="435769"/>
                </a:cubicBezTo>
                <a:cubicBezTo>
                  <a:pt x="877650" y="436721"/>
                  <a:pt x="842408" y="406241"/>
                  <a:pt x="863363" y="404336"/>
                </a:cubicBezTo>
                <a:close/>
                <a:moveTo>
                  <a:pt x="1116728" y="470059"/>
                </a:moveTo>
                <a:cubicBezTo>
                  <a:pt x="1142445" y="539591"/>
                  <a:pt x="916703" y="542449"/>
                  <a:pt x="1066245" y="511016"/>
                </a:cubicBezTo>
                <a:cubicBezTo>
                  <a:pt x="1087200" y="502444"/>
                  <a:pt x="1096725" y="479584"/>
                  <a:pt x="1116728" y="470059"/>
                </a:cubicBezTo>
                <a:close/>
                <a:moveTo>
                  <a:pt x="1009095" y="584359"/>
                </a:moveTo>
                <a:cubicBezTo>
                  <a:pt x="1068150" y="591026"/>
                  <a:pt x="1128158" y="624364"/>
                  <a:pt x="1029098" y="599599"/>
                </a:cubicBezTo>
                <a:lnTo>
                  <a:pt x="1009095" y="584359"/>
                </a:lnTo>
                <a:lnTo>
                  <a:pt x="1009095" y="584359"/>
                </a:lnTo>
                <a:close/>
                <a:moveTo>
                  <a:pt x="1111013" y="603409"/>
                </a:moveTo>
                <a:cubicBezTo>
                  <a:pt x="1179593" y="587216"/>
                  <a:pt x="1100535" y="662464"/>
                  <a:pt x="1111013" y="603409"/>
                </a:cubicBezTo>
                <a:close/>
                <a:moveTo>
                  <a:pt x="1251030" y="632936"/>
                </a:moveTo>
                <a:cubicBezTo>
                  <a:pt x="1281510" y="652939"/>
                  <a:pt x="1209120" y="642461"/>
                  <a:pt x="1251030" y="632936"/>
                </a:cubicBezTo>
                <a:close/>
                <a:moveTo>
                  <a:pt x="1032908" y="760571"/>
                </a:moveTo>
                <a:cubicBezTo>
                  <a:pt x="1069103" y="813911"/>
                  <a:pt x="1010048" y="875824"/>
                  <a:pt x="1028145" y="780574"/>
                </a:cubicBezTo>
                <a:lnTo>
                  <a:pt x="1032908" y="760571"/>
                </a:lnTo>
                <a:lnTo>
                  <a:pt x="1032908" y="760571"/>
                </a:lnTo>
                <a:close/>
                <a:moveTo>
                  <a:pt x="961470" y="867251"/>
                </a:moveTo>
                <a:cubicBezTo>
                  <a:pt x="989093" y="885349"/>
                  <a:pt x="919560" y="881539"/>
                  <a:pt x="961470" y="867251"/>
                </a:cubicBezTo>
                <a:close/>
                <a:moveTo>
                  <a:pt x="1036718" y="884396"/>
                </a:moveTo>
                <a:cubicBezTo>
                  <a:pt x="1052910" y="926306"/>
                  <a:pt x="1022430" y="907256"/>
                  <a:pt x="1036718" y="884396"/>
                </a:cubicBezTo>
                <a:close/>
                <a:moveTo>
                  <a:pt x="921465" y="888206"/>
                </a:moveTo>
                <a:cubicBezTo>
                  <a:pt x="952898" y="901541"/>
                  <a:pt x="887175" y="904399"/>
                  <a:pt x="921465" y="888206"/>
                </a:cubicBezTo>
                <a:close/>
                <a:moveTo>
                  <a:pt x="874793" y="904399"/>
                </a:moveTo>
                <a:cubicBezTo>
                  <a:pt x="906225" y="917734"/>
                  <a:pt x="840503" y="920591"/>
                  <a:pt x="874793" y="904399"/>
                </a:cubicBezTo>
                <a:close/>
                <a:moveTo>
                  <a:pt x="681435" y="904399"/>
                </a:moveTo>
                <a:cubicBezTo>
                  <a:pt x="718583" y="948214"/>
                  <a:pt x="920513" y="896779"/>
                  <a:pt x="777638" y="946309"/>
                </a:cubicBezTo>
                <a:cubicBezTo>
                  <a:pt x="745253" y="952976"/>
                  <a:pt x="654765" y="966311"/>
                  <a:pt x="681435" y="904399"/>
                </a:cubicBezTo>
                <a:close/>
                <a:moveTo>
                  <a:pt x="1532970" y="1327309"/>
                </a:moveTo>
                <a:cubicBezTo>
                  <a:pt x="1567260" y="1342549"/>
                  <a:pt x="1512015" y="1349216"/>
                  <a:pt x="1532970" y="1327309"/>
                </a:cubicBezTo>
                <a:close/>
                <a:moveTo>
                  <a:pt x="757635" y="1423511"/>
                </a:moveTo>
                <a:cubicBezTo>
                  <a:pt x="685245" y="1477804"/>
                  <a:pt x="650003" y="1441609"/>
                  <a:pt x="757635" y="1423511"/>
                </a:cubicBezTo>
                <a:close/>
                <a:moveTo>
                  <a:pt x="1558688" y="1764506"/>
                </a:moveTo>
                <a:cubicBezTo>
                  <a:pt x="1654890" y="1774984"/>
                  <a:pt x="1460580" y="1774031"/>
                  <a:pt x="1558688" y="1764506"/>
                </a:cubicBezTo>
                <a:close/>
                <a:moveTo>
                  <a:pt x="1766333" y="1807369"/>
                </a:moveTo>
                <a:cubicBezTo>
                  <a:pt x="1818720" y="1806416"/>
                  <a:pt x="1736805" y="1819751"/>
                  <a:pt x="1766333" y="1807369"/>
                </a:cubicBezTo>
                <a:close/>
                <a:moveTo>
                  <a:pt x="1769190" y="2006441"/>
                </a:moveTo>
                <a:cubicBezTo>
                  <a:pt x="1833008" y="2002631"/>
                  <a:pt x="1785383" y="2038826"/>
                  <a:pt x="1769190" y="2006441"/>
                </a:cubicBezTo>
                <a:close/>
                <a:moveTo>
                  <a:pt x="151845" y="2329339"/>
                </a:moveTo>
                <a:cubicBezTo>
                  <a:pt x="171848" y="2352199"/>
                  <a:pt x="91838" y="2336006"/>
                  <a:pt x="151845" y="2329339"/>
                </a:cubicBezTo>
                <a:close/>
                <a:moveTo>
                  <a:pt x="301388" y="2397919"/>
                </a:moveTo>
                <a:cubicBezTo>
                  <a:pt x="343298" y="2445544"/>
                  <a:pt x="410925" y="2404586"/>
                  <a:pt x="469028" y="2426494"/>
                </a:cubicBezTo>
                <a:cubicBezTo>
                  <a:pt x="496650" y="2436971"/>
                  <a:pt x="202328" y="2484596"/>
                  <a:pt x="301388" y="2397919"/>
                </a:cubicBezTo>
                <a:close/>
                <a:moveTo>
                  <a:pt x="517605" y="2406491"/>
                </a:moveTo>
                <a:cubicBezTo>
                  <a:pt x="548085" y="2420779"/>
                  <a:pt x="455693" y="2415064"/>
                  <a:pt x="517605" y="2406491"/>
                </a:cubicBezTo>
                <a:close/>
                <a:moveTo>
                  <a:pt x="423308" y="2736056"/>
                </a:moveTo>
                <a:cubicBezTo>
                  <a:pt x="450930" y="2753201"/>
                  <a:pt x="381398" y="2750344"/>
                  <a:pt x="423308" y="2736056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525" cap="flat">
            <a:noFill/>
            <a:prstDash val="solid"/>
            <a:miter/>
          </a:ln>
        </p:spPr>
        <p:txBody>
          <a:bodyPr lIns="68574" tIns="34289" rIns="68574" bIns="34289" rtlCol="0" anchor="ctr"/>
          <a:lstStyle/>
          <a:p>
            <a:pPr defTabSz="685256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12" name="Graphic 47"/>
          <p:cNvSpPr/>
          <p:nvPr userDrawn="1"/>
        </p:nvSpPr>
        <p:spPr>
          <a:xfrm>
            <a:off x="7966426" y="3600032"/>
            <a:ext cx="885752" cy="1328627"/>
          </a:xfrm>
          <a:custGeom>
            <a:avLst/>
            <a:gdLst>
              <a:gd name="connsiteX0" fmla="*/ 949088 w 2076450"/>
              <a:gd name="connsiteY0" fmla="*/ 7144 h 3114675"/>
              <a:gd name="connsiteX1" fmla="*/ 883365 w 2076450"/>
              <a:gd name="connsiteY1" fmla="*/ 105251 h 3114675"/>
              <a:gd name="connsiteX2" fmla="*/ 909083 w 2076450"/>
              <a:gd name="connsiteY2" fmla="*/ 238601 h 3114675"/>
              <a:gd name="connsiteX3" fmla="*/ 833835 w 2076450"/>
              <a:gd name="connsiteY3" fmla="*/ 193834 h 3114675"/>
              <a:gd name="connsiteX4" fmla="*/ 817643 w 2076450"/>
              <a:gd name="connsiteY4" fmla="*/ 301466 h 3114675"/>
              <a:gd name="connsiteX5" fmla="*/ 810023 w 2076450"/>
              <a:gd name="connsiteY5" fmla="*/ 328136 h 3114675"/>
              <a:gd name="connsiteX6" fmla="*/ 684293 w 2076450"/>
              <a:gd name="connsiteY6" fmla="*/ 381476 h 3114675"/>
              <a:gd name="connsiteX7" fmla="*/ 703343 w 2076450"/>
              <a:gd name="connsiteY7" fmla="*/ 451009 h 3114675"/>
              <a:gd name="connsiteX8" fmla="*/ 714773 w 2076450"/>
              <a:gd name="connsiteY8" fmla="*/ 539591 h 3114675"/>
              <a:gd name="connsiteX9" fmla="*/ 828120 w 2076450"/>
              <a:gd name="connsiteY9" fmla="*/ 573881 h 3114675"/>
              <a:gd name="connsiteX10" fmla="*/ 947183 w 2076450"/>
              <a:gd name="connsiteY10" fmla="*/ 577691 h 3114675"/>
              <a:gd name="connsiteX11" fmla="*/ 731918 w 2076450"/>
              <a:gd name="connsiteY11" fmla="*/ 618649 h 3114675"/>
              <a:gd name="connsiteX12" fmla="*/ 530940 w 2076450"/>
              <a:gd name="connsiteY12" fmla="*/ 601504 h 3114675"/>
              <a:gd name="connsiteX13" fmla="*/ 597615 w 2076450"/>
              <a:gd name="connsiteY13" fmla="*/ 649129 h 3114675"/>
              <a:gd name="connsiteX14" fmla="*/ 629048 w 2076450"/>
              <a:gd name="connsiteY14" fmla="*/ 688181 h 3114675"/>
              <a:gd name="connsiteX15" fmla="*/ 714773 w 2076450"/>
              <a:gd name="connsiteY15" fmla="*/ 728186 h 3114675"/>
              <a:gd name="connsiteX16" fmla="*/ 947183 w 2076450"/>
              <a:gd name="connsiteY16" fmla="*/ 689134 h 3114675"/>
              <a:gd name="connsiteX17" fmla="*/ 674768 w 2076450"/>
              <a:gd name="connsiteY17" fmla="*/ 758666 h 3114675"/>
              <a:gd name="connsiteX18" fmla="*/ 528083 w 2076450"/>
              <a:gd name="connsiteY18" fmla="*/ 788194 h 3114675"/>
              <a:gd name="connsiteX19" fmla="*/ 530940 w 2076450"/>
              <a:gd name="connsiteY19" fmla="*/ 846296 h 3114675"/>
              <a:gd name="connsiteX20" fmla="*/ 569040 w 2076450"/>
              <a:gd name="connsiteY20" fmla="*/ 912971 h 3114675"/>
              <a:gd name="connsiteX21" fmla="*/ 502365 w 2076450"/>
              <a:gd name="connsiteY21" fmla="*/ 958691 h 3114675"/>
              <a:gd name="connsiteX22" fmla="*/ 409973 w 2076450"/>
              <a:gd name="connsiteY22" fmla="*/ 972979 h 3114675"/>
              <a:gd name="connsiteX23" fmla="*/ 547133 w 2076450"/>
              <a:gd name="connsiteY23" fmla="*/ 1067276 h 3114675"/>
              <a:gd name="connsiteX24" fmla="*/ 730013 w 2076450"/>
              <a:gd name="connsiteY24" fmla="*/ 1155859 h 3114675"/>
              <a:gd name="connsiteX25" fmla="*/ 409020 w 2076450"/>
              <a:gd name="connsiteY25" fmla="*/ 1204436 h 3114675"/>
              <a:gd name="connsiteX26" fmla="*/ 530940 w 2076450"/>
              <a:gd name="connsiteY26" fmla="*/ 1310164 h 3114675"/>
              <a:gd name="connsiteX27" fmla="*/ 366158 w 2076450"/>
              <a:gd name="connsiteY27" fmla="*/ 1365409 h 3114675"/>
              <a:gd name="connsiteX28" fmla="*/ 637620 w 2076450"/>
              <a:gd name="connsiteY28" fmla="*/ 1413034 h 3114675"/>
              <a:gd name="connsiteX29" fmla="*/ 617618 w 2076450"/>
              <a:gd name="connsiteY29" fmla="*/ 1487329 h 3114675"/>
              <a:gd name="connsiteX30" fmla="*/ 286148 w 2076450"/>
              <a:gd name="connsiteY30" fmla="*/ 1588294 h 3114675"/>
              <a:gd name="connsiteX31" fmla="*/ 550943 w 2076450"/>
              <a:gd name="connsiteY31" fmla="*/ 1688306 h 3114675"/>
              <a:gd name="connsiteX32" fmla="*/ 627143 w 2076450"/>
              <a:gd name="connsiteY32" fmla="*/ 1666399 h 3114675"/>
              <a:gd name="connsiteX33" fmla="*/ 734775 w 2076450"/>
              <a:gd name="connsiteY33" fmla="*/ 1662589 h 3114675"/>
              <a:gd name="connsiteX34" fmla="*/ 604283 w 2076450"/>
              <a:gd name="connsiteY34" fmla="*/ 1759744 h 3114675"/>
              <a:gd name="connsiteX35" fmla="*/ 217568 w 2076450"/>
              <a:gd name="connsiteY35" fmla="*/ 1794986 h 3114675"/>
              <a:gd name="connsiteX36" fmla="*/ 214710 w 2076450"/>
              <a:gd name="connsiteY36" fmla="*/ 1862614 h 3114675"/>
              <a:gd name="connsiteX37" fmla="*/ 335678 w 2076450"/>
              <a:gd name="connsiteY37" fmla="*/ 1914049 h 3114675"/>
              <a:gd name="connsiteX38" fmla="*/ 472838 w 2076450"/>
              <a:gd name="connsiteY38" fmla="*/ 1916906 h 3114675"/>
              <a:gd name="connsiteX39" fmla="*/ 553800 w 2076450"/>
              <a:gd name="connsiteY39" fmla="*/ 1953101 h 3114675"/>
              <a:gd name="connsiteX40" fmla="*/ 602378 w 2076450"/>
              <a:gd name="connsiteY40" fmla="*/ 2004536 h 3114675"/>
              <a:gd name="connsiteX41" fmla="*/ 275670 w 2076450"/>
              <a:gd name="connsiteY41" fmla="*/ 2024539 h 3114675"/>
              <a:gd name="connsiteX42" fmla="*/ 236618 w 2076450"/>
              <a:gd name="connsiteY42" fmla="*/ 2049304 h 3114675"/>
              <a:gd name="connsiteX43" fmla="*/ 262335 w 2076450"/>
              <a:gd name="connsiteY43" fmla="*/ 2092166 h 3114675"/>
              <a:gd name="connsiteX44" fmla="*/ 420450 w 2076450"/>
              <a:gd name="connsiteY44" fmla="*/ 2151221 h 3114675"/>
              <a:gd name="connsiteX45" fmla="*/ 480458 w 2076450"/>
              <a:gd name="connsiteY45" fmla="*/ 2174081 h 3114675"/>
              <a:gd name="connsiteX46" fmla="*/ 269955 w 2076450"/>
              <a:gd name="connsiteY46" fmla="*/ 2228374 h 3114675"/>
              <a:gd name="connsiteX47" fmla="*/ 106125 w 2076450"/>
              <a:gd name="connsiteY47" fmla="*/ 2250281 h 3114675"/>
              <a:gd name="connsiteX48" fmla="*/ 45165 w 2076450"/>
              <a:gd name="connsiteY48" fmla="*/ 2290286 h 3114675"/>
              <a:gd name="connsiteX49" fmla="*/ 84218 w 2076450"/>
              <a:gd name="connsiteY49" fmla="*/ 2353151 h 3114675"/>
              <a:gd name="connsiteX50" fmla="*/ 203280 w 2076450"/>
              <a:gd name="connsiteY50" fmla="*/ 2444591 h 3114675"/>
              <a:gd name="connsiteX51" fmla="*/ 172800 w 2076450"/>
              <a:gd name="connsiteY51" fmla="*/ 2478881 h 3114675"/>
              <a:gd name="connsiteX52" fmla="*/ 201375 w 2076450"/>
              <a:gd name="connsiteY52" fmla="*/ 2519839 h 3114675"/>
              <a:gd name="connsiteX53" fmla="*/ 301388 w 2076450"/>
              <a:gd name="connsiteY53" fmla="*/ 2558891 h 3114675"/>
              <a:gd name="connsiteX54" fmla="*/ 76598 w 2076450"/>
              <a:gd name="connsiteY54" fmla="*/ 2589371 h 3114675"/>
              <a:gd name="connsiteX55" fmla="*/ 58500 w 2076450"/>
              <a:gd name="connsiteY55" fmla="*/ 2659856 h 3114675"/>
              <a:gd name="connsiteX56" fmla="*/ 110888 w 2076450"/>
              <a:gd name="connsiteY56" fmla="*/ 2693194 h 3114675"/>
              <a:gd name="connsiteX57" fmla="*/ 214710 w 2076450"/>
              <a:gd name="connsiteY57" fmla="*/ 2727484 h 3114675"/>
              <a:gd name="connsiteX58" fmla="*/ 262335 w 2076450"/>
              <a:gd name="connsiteY58" fmla="*/ 2756059 h 3114675"/>
              <a:gd name="connsiteX59" fmla="*/ 358538 w 2076450"/>
              <a:gd name="connsiteY59" fmla="*/ 2733199 h 3114675"/>
              <a:gd name="connsiteX60" fmla="*/ 254715 w 2076450"/>
              <a:gd name="connsiteY60" fmla="*/ 2758916 h 3114675"/>
              <a:gd name="connsiteX61" fmla="*/ 45165 w 2076450"/>
              <a:gd name="connsiteY61" fmla="*/ 2806541 h 3114675"/>
              <a:gd name="connsiteX62" fmla="*/ 46118 w 2076450"/>
              <a:gd name="connsiteY62" fmla="*/ 2865596 h 3114675"/>
              <a:gd name="connsiteX63" fmla="*/ 88980 w 2076450"/>
              <a:gd name="connsiteY63" fmla="*/ 2895124 h 3114675"/>
              <a:gd name="connsiteX64" fmla="*/ 155655 w 2076450"/>
              <a:gd name="connsiteY64" fmla="*/ 2902744 h 3114675"/>
              <a:gd name="connsiteX65" fmla="*/ 343298 w 2076450"/>
              <a:gd name="connsiteY65" fmla="*/ 2914174 h 3114675"/>
              <a:gd name="connsiteX66" fmla="*/ 301388 w 2076450"/>
              <a:gd name="connsiteY66" fmla="*/ 2956084 h 3114675"/>
              <a:gd name="connsiteX67" fmla="*/ 361395 w 2076450"/>
              <a:gd name="connsiteY67" fmla="*/ 2980849 h 3114675"/>
              <a:gd name="connsiteX68" fmla="*/ 511890 w 2076450"/>
              <a:gd name="connsiteY68" fmla="*/ 3029426 h 3114675"/>
              <a:gd name="connsiteX69" fmla="*/ 603330 w 2076450"/>
              <a:gd name="connsiteY69" fmla="*/ 3058001 h 3114675"/>
              <a:gd name="connsiteX70" fmla="*/ 825263 w 2076450"/>
              <a:gd name="connsiteY70" fmla="*/ 2954179 h 3114675"/>
              <a:gd name="connsiteX71" fmla="*/ 957660 w 2076450"/>
              <a:gd name="connsiteY71" fmla="*/ 2927509 h 3114675"/>
              <a:gd name="connsiteX72" fmla="*/ 1013858 w 2076450"/>
              <a:gd name="connsiteY72" fmla="*/ 3102769 h 3114675"/>
              <a:gd name="connsiteX73" fmla="*/ 1119585 w 2076450"/>
              <a:gd name="connsiteY73" fmla="*/ 3020854 h 3114675"/>
              <a:gd name="connsiteX74" fmla="*/ 1191975 w 2076450"/>
              <a:gd name="connsiteY74" fmla="*/ 2997041 h 3114675"/>
              <a:gd name="connsiteX75" fmla="*/ 1468200 w 2076450"/>
              <a:gd name="connsiteY75" fmla="*/ 3026569 h 3114675"/>
              <a:gd name="connsiteX76" fmla="*/ 1561545 w 2076450"/>
              <a:gd name="connsiteY76" fmla="*/ 3002756 h 3114675"/>
              <a:gd name="connsiteX77" fmla="*/ 1679655 w 2076450"/>
              <a:gd name="connsiteY77" fmla="*/ 3030379 h 3114675"/>
              <a:gd name="connsiteX78" fmla="*/ 1748235 w 2076450"/>
              <a:gd name="connsiteY78" fmla="*/ 2996089 h 3114675"/>
              <a:gd name="connsiteX79" fmla="*/ 1893968 w 2076450"/>
              <a:gd name="connsiteY79" fmla="*/ 3009424 h 3114675"/>
              <a:gd name="connsiteX80" fmla="*/ 1888253 w 2076450"/>
              <a:gd name="connsiteY80" fmla="*/ 2944654 h 3114675"/>
              <a:gd name="connsiteX81" fmla="*/ 1964453 w 2076450"/>
              <a:gd name="connsiteY81" fmla="*/ 2947511 h 3114675"/>
              <a:gd name="connsiteX82" fmla="*/ 1948260 w 2076450"/>
              <a:gd name="connsiteY82" fmla="*/ 2913221 h 3114675"/>
              <a:gd name="connsiteX83" fmla="*/ 1843485 w 2076450"/>
              <a:gd name="connsiteY83" fmla="*/ 2853214 h 3114675"/>
              <a:gd name="connsiteX84" fmla="*/ 1883490 w 2076450"/>
              <a:gd name="connsiteY84" fmla="*/ 2818924 h 3114675"/>
              <a:gd name="connsiteX85" fmla="*/ 1909208 w 2076450"/>
              <a:gd name="connsiteY85" fmla="*/ 2790349 h 3114675"/>
              <a:gd name="connsiteX86" fmla="*/ 2032080 w 2076450"/>
              <a:gd name="connsiteY86" fmla="*/ 2757964 h 3114675"/>
              <a:gd name="connsiteX87" fmla="*/ 2036843 w 2076450"/>
              <a:gd name="connsiteY87" fmla="*/ 2711291 h 3114675"/>
              <a:gd name="connsiteX88" fmla="*/ 2008268 w 2076450"/>
              <a:gd name="connsiteY88" fmla="*/ 2670334 h 3114675"/>
              <a:gd name="connsiteX89" fmla="*/ 1943498 w 2076450"/>
              <a:gd name="connsiteY89" fmla="*/ 2645569 h 3114675"/>
              <a:gd name="connsiteX90" fmla="*/ 1793003 w 2076450"/>
              <a:gd name="connsiteY90" fmla="*/ 2651284 h 3114675"/>
              <a:gd name="connsiteX91" fmla="*/ 1497728 w 2076450"/>
              <a:gd name="connsiteY91" fmla="*/ 2538889 h 3114675"/>
              <a:gd name="connsiteX92" fmla="*/ 1592025 w 2076450"/>
              <a:gd name="connsiteY92" fmla="*/ 2535079 h 3114675"/>
              <a:gd name="connsiteX93" fmla="*/ 1824435 w 2076450"/>
              <a:gd name="connsiteY93" fmla="*/ 2566511 h 3114675"/>
              <a:gd name="connsiteX94" fmla="*/ 1938735 w 2076450"/>
              <a:gd name="connsiteY94" fmla="*/ 2449354 h 3114675"/>
              <a:gd name="connsiteX95" fmla="*/ 2000648 w 2076450"/>
              <a:gd name="connsiteY95" fmla="*/ 2416969 h 3114675"/>
              <a:gd name="connsiteX96" fmla="*/ 1993028 w 2076450"/>
              <a:gd name="connsiteY96" fmla="*/ 2387441 h 3114675"/>
              <a:gd name="connsiteX97" fmla="*/ 1549163 w 2076450"/>
              <a:gd name="connsiteY97" fmla="*/ 2328386 h 3114675"/>
              <a:gd name="connsiteX98" fmla="*/ 1554878 w 2076450"/>
              <a:gd name="connsiteY98" fmla="*/ 2282666 h 3114675"/>
              <a:gd name="connsiteX99" fmla="*/ 1823483 w 2076450"/>
              <a:gd name="connsiteY99" fmla="*/ 2291239 h 3114675"/>
              <a:gd name="connsiteX100" fmla="*/ 1994933 w 2076450"/>
              <a:gd name="connsiteY100" fmla="*/ 2158841 h 3114675"/>
              <a:gd name="connsiteX101" fmla="*/ 2013983 w 2076450"/>
              <a:gd name="connsiteY101" fmla="*/ 2124551 h 3114675"/>
              <a:gd name="connsiteX102" fmla="*/ 1699658 w 2076450"/>
              <a:gd name="connsiteY102" fmla="*/ 2061686 h 3114675"/>
              <a:gd name="connsiteX103" fmla="*/ 1808243 w 2076450"/>
              <a:gd name="connsiteY103" fmla="*/ 2027396 h 3114675"/>
              <a:gd name="connsiteX104" fmla="*/ 1836818 w 2076450"/>
              <a:gd name="connsiteY104" fmla="*/ 2000726 h 3114675"/>
              <a:gd name="connsiteX105" fmla="*/ 1875870 w 2076450"/>
              <a:gd name="connsiteY105" fmla="*/ 1935004 h 3114675"/>
              <a:gd name="connsiteX106" fmla="*/ 1600598 w 2076450"/>
              <a:gd name="connsiteY106" fmla="*/ 1869281 h 3114675"/>
              <a:gd name="connsiteX107" fmla="*/ 1823483 w 2076450"/>
              <a:gd name="connsiteY107" fmla="*/ 1737836 h 3114675"/>
              <a:gd name="connsiteX108" fmla="*/ 1592025 w 2076450"/>
              <a:gd name="connsiteY108" fmla="*/ 1729264 h 3114675"/>
              <a:gd name="connsiteX109" fmla="*/ 1639650 w 2076450"/>
              <a:gd name="connsiteY109" fmla="*/ 1693069 h 3114675"/>
              <a:gd name="connsiteX110" fmla="*/ 1648223 w 2076450"/>
              <a:gd name="connsiteY110" fmla="*/ 1652111 h 3114675"/>
              <a:gd name="connsiteX111" fmla="*/ 1437720 w 2076450"/>
              <a:gd name="connsiteY111" fmla="*/ 1613059 h 3114675"/>
              <a:gd name="connsiteX112" fmla="*/ 1519635 w 2076450"/>
              <a:gd name="connsiteY112" fmla="*/ 1556861 h 3114675"/>
              <a:gd name="connsiteX113" fmla="*/ 1697753 w 2076450"/>
              <a:gd name="connsiteY113" fmla="*/ 1459706 h 3114675"/>
              <a:gd name="connsiteX114" fmla="*/ 1539638 w 2076450"/>
              <a:gd name="connsiteY114" fmla="*/ 1435894 h 3114675"/>
              <a:gd name="connsiteX115" fmla="*/ 1520588 w 2076450"/>
              <a:gd name="connsiteY115" fmla="*/ 1388269 h 3114675"/>
              <a:gd name="connsiteX116" fmla="*/ 1282463 w 2076450"/>
              <a:gd name="connsiteY116" fmla="*/ 1360646 h 3114675"/>
              <a:gd name="connsiteX117" fmla="*/ 1568213 w 2076450"/>
              <a:gd name="connsiteY117" fmla="*/ 1328261 h 3114675"/>
              <a:gd name="connsiteX118" fmla="*/ 1593930 w 2076450"/>
              <a:gd name="connsiteY118" fmla="*/ 1209199 h 3114675"/>
              <a:gd name="connsiteX119" fmla="*/ 1440578 w 2076450"/>
              <a:gd name="connsiteY119" fmla="*/ 1151096 h 3114675"/>
              <a:gd name="connsiteX120" fmla="*/ 1127205 w 2076450"/>
              <a:gd name="connsiteY120" fmla="*/ 1094899 h 3114675"/>
              <a:gd name="connsiteX121" fmla="*/ 1310085 w 2076450"/>
              <a:gd name="connsiteY121" fmla="*/ 1109186 h 3114675"/>
              <a:gd name="connsiteX122" fmla="*/ 1406288 w 2076450"/>
              <a:gd name="connsiteY122" fmla="*/ 1094899 h 3114675"/>
              <a:gd name="connsiteX123" fmla="*/ 1508205 w 2076450"/>
              <a:gd name="connsiteY123" fmla="*/ 1040606 h 3114675"/>
              <a:gd name="connsiteX124" fmla="*/ 1532018 w 2076450"/>
              <a:gd name="connsiteY124" fmla="*/ 969169 h 3114675"/>
              <a:gd name="connsiteX125" fmla="*/ 1421528 w 2076450"/>
              <a:gd name="connsiteY125" fmla="*/ 938689 h 3114675"/>
              <a:gd name="connsiteX126" fmla="*/ 1154828 w 2076450"/>
              <a:gd name="connsiteY126" fmla="*/ 903446 h 3114675"/>
              <a:gd name="connsiteX127" fmla="*/ 1304370 w 2076450"/>
              <a:gd name="connsiteY127" fmla="*/ 884396 h 3114675"/>
              <a:gd name="connsiteX128" fmla="*/ 1351995 w 2076450"/>
              <a:gd name="connsiteY128" fmla="*/ 868204 h 3114675"/>
              <a:gd name="connsiteX129" fmla="*/ 1480583 w 2076450"/>
              <a:gd name="connsiteY129" fmla="*/ 832009 h 3114675"/>
              <a:gd name="connsiteX130" fmla="*/ 1363425 w 2076450"/>
              <a:gd name="connsiteY130" fmla="*/ 798671 h 3114675"/>
              <a:gd name="connsiteX131" fmla="*/ 1131015 w 2076450"/>
              <a:gd name="connsiteY131" fmla="*/ 755809 h 3114675"/>
              <a:gd name="connsiteX132" fmla="*/ 1019573 w 2076450"/>
              <a:gd name="connsiteY132" fmla="*/ 655796 h 3114675"/>
              <a:gd name="connsiteX133" fmla="*/ 1088153 w 2076450"/>
              <a:gd name="connsiteY133" fmla="*/ 673894 h 3114675"/>
              <a:gd name="connsiteX134" fmla="*/ 1244363 w 2076450"/>
              <a:gd name="connsiteY134" fmla="*/ 727234 h 3114675"/>
              <a:gd name="connsiteX135" fmla="*/ 1389143 w 2076450"/>
              <a:gd name="connsiteY135" fmla="*/ 667226 h 3114675"/>
              <a:gd name="connsiteX136" fmla="*/ 1174830 w 2076450"/>
              <a:gd name="connsiteY136" fmla="*/ 590074 h 3114675"/>
              <a:gd name="connsiteX137" fmla="*/ 1180545 w 2076450"/>
              <a:gd name="connsiteY137" fmla="*/ 513874 h 3114675"/>
              <a:gd name="connsiteX138" fmla="*/ 1228170 w 2076450"/>
              <a:gd name="connsiteY138" fmla="*/ 415766 h 3114675"/>
              <a:gd name="connsiteX139" fmla="*/ 1251983 w 2076450"/>
              <a:gd name="connsiteY139" fmla="*/ 298609 h 3114675"/>
              <a:gd name="connsiteX140" fmla="*/ 1035765 w 2076450"/>
              <a:gd name="connsiteY140" fmla="*/ 451009 h 3114675"/>
              <a:gd name="connsiteX141" fmla="*/ 1058625 w 2076450"/>
              <a:gd name="connsiteY141" fmla="*/ 322421 h 3114675"/>
              <a:gd name="connsiteX142" fmla="*/ 1052910 w 2076450"/>
              <a:gd name="connsiteY142" fmla="*/ 251936 h 3114675"/>
              <a:gd name="connsiteX143" fmla="*/ 1112918 w 2076450"/>
              <a:gd name="connsiteY143" fmla="*/ 211931 h 3114675"/>
              <a:gd name="connsiteX144" fmla="*/ 1064340 w 2076450"/>
              <a:gd name="connsiteY144" fmla="*/ 185261 h 3114675"/>
              <a:gd name="connsiteX145" fmla="*/ 991950 w 2076450"/>
              <a:gd name="connsiteY145" fmla="*/ 191929 h 3114675"/>
              <a:gd name="connsiteX146" fmla="*/ 996713 w 2076450"/>
              <a:gd name="connsiteY146" fmla="*/ 111919 h 3114675"/>
              <a:gd name="connsiteX147" fmla="*/ 949088 w 2076450"/>
              <a:gd name="connsiteY147" fmla="*/ 7144 h 3114675"/>
              <a:gd name="connsiteX148" fmla="*/ 949088 w 2076450"/>
              <a:gd name="connsiteY148" fmla="*/ 7144 h 3114675"/>
              <a:gd name="connsiteX149" fmla="*/ 949088 w 2076450"/>
              <a:gd name="connsiteY149" fmla="*/ 7144 h 3114675"/>
              <a:gd name="connsiteX150" fmla="*/ 886223 w 2076450"/>
              <a:gd name="connsiteY150" fmla="*/ 287179 h 3114675"/>
              <a:gd name="connsiteX151" fmla="*/ 908130 w 2076450"/>
              <a:gd name="connsiteY151" fmla="*/ 327184 h 3114675"/>
              <a:gd name="connsiteX152" fmla="*/ 886223 w 2076450"/>
              <a:gd name="connsiteY152" fmla="*/ 287179 h 3114675"/>
              <a:gd name="connsiteX153" fmla="*/ 863363 w 2076450"/>
              <a:gd name="connsiteY153" fmla="*/ 404336 h 3114675"/>
              <a:gd name="connsiteX154" fmla="*/ 876698 w 2076450"/>
              <a:gd name="connsiteY154" fmla="*/ 435769 h 3114675"/>
              <a:gd name="connsiteX155" fmla="*/ 863363 w 2076450"/>
              <a:gd name="connsiteY155" fmla="*/ 404336 h 3114675"/>
              <a:gd name="connsiteX156" fmla="*/ 1116728 w 2076450"/>
              <a:gd name="connsiteY156" fmla="*/ 470059 h 3114675"/>
              <a:gd name="connsiteX157" fmla="*/ 1066245 w 2076450"/>
              <a:gd name="connsiteY157" fmla="*/ 511016 h 3114675"/>
              <a:gd name="connsiteX158" fmla="*/ 1116728 w 2076450"/>
              <a:gd name="connsiteY158" fmla="*/ 470059 h 3114675"/>
              <a:gd name="connsiteX159" fmla="*/ 1009095 w 2076450"/>
              <a:gd name="connsiteY159" fmla="*/ 584359 h 3114675"/>
              <a:gd name="connsiteX160" fmla="*/ 1029098 w 2076450"/>
              <a:gd name="connsiteY160" fmla="*/ 599599 h 3114675"/>
              <a:gd name="connsiteX161" fmla="*/ 1009095 w 2076450"/>
              <a:gd name="connsiteY161" fmla="*/ 584359 h 3114675"/>
              <a:gd name="connsiteX162" fmla="*/ 1009095 w 2076450"/>
              <a:gd name="connsiteY162" fmla="*/ 584359 h 3114675"/>
              <a:gd name="connsiteX163" fmla="*/ 1111013 w 2076450"/>
              <a:gd name="connsiteY163" fmla="*/ 603409 h 3114675"/>
              <a:gd name="connsiteX164" fmla="*/ 1111013 w 2076450"/>
              <a:gd name="connsiteY164" fmla="*/ 603409 h 3114675"/>
              <a:gd name="connsiteX165" fmla="*/ 1251030 w 2076450"/>
              <a:gd name="connsiteY165" fmla="*/ 632936 h 3114675"/>
              <a:gd name="connsiteX166" fmla="*/ 1251030 w 2076450"/>
              <a:gd name="connsiteY166" fmla="*/ 632936 h 3114675"/>
              <a:gd name="connsiteX167" fmla="*/ 1032908 w 2076450"/>
              <a:gd name="connsiteY167" fmla="*/ 760571 h 3114675"/>
              <a:gd name="connsiteX168" fmla="*/ 1028145 w 2076450"/>
              <a:gd name="connsiteY168" fmla="*/ 780574 h 3114675"/>
              <a:gd name="connsiteX169" fmla="*/ 1032908 w 2076450"/>
              <a:gd name="connsiteY169" fmla="*/ 760571 h 3114675"/>
              <a:gd name="connsiteX170" fmla="*/ 1032908 w 2076450"/>
              <a:gd name="connsiteY170" fmla="*/ 760571 h 3114675"/>
              <a:gd name="connsiteX171" fmla="*/ 961470 w 2076450"/>
              <a:gd name="connsiteY171" fmla="*/ 867251 h 3114675"/>
              <a:gd name="connsiteX172" fmla="*/ 961470 w 2076450"/>
              <a:gd name="connsiteY172" fmla="*/ 867251 h 3114675"/>
              <a:gd name="connsiteX173" fmla="*/ 1036718 w 2076450"/>
              <a:gd name="connsiteY173" fmla="*/ 884396 h 3114675"/>
              <a:gd name="connsiteX174" fmla="*/ 1036718 w 2076450"/>
              <a:gd name="connsiteY174" fmla="*/ 884396 h 3114675"/>
              <a:gd name="connsiteX175" fmla="*/ 921465 w 2076450"/>
              <a:gd name="connsiteY175" fmla="*/ 888206 h 3114675"/>
              <a:gd name="connsiteX176" fmla="*/ 921465 w 2076450"/>
              <a:gd name="connsiteY176" fmla="*/ 888206 h 3114675"/>
              <a:gd name="connsiteX177" fmla="*/ 874793 w 2076450"/>
              <a:gd name="connsiteY177" fmla="*/ 904399 h 3114675"/>
              <a:gd name="connsiteX178" fmla="*/ 874793 w 2076450"/>
              <a:gd name="connsiteY178" fmla="*/ 904399 h 3114675"/>
              <a:gd name="connsiteX179" fmla="*/ 681435 w 2076450"/>
              <a:gd name="connsiteY179" fmla="*/ 904399 h 3114675"/>
              <a:gd name="connsiteX180" fmla="*/ 777638 w 2076450"/>
              <a:gd name="connsiteY180" fmla="*/ 946309 h 3114675"/>
              <a:gd name="connsiteX181" fmla="*/ 681435 w 2076450"/>
              <a:gd name="connsiteY181" fmla="*/ 904399 h 3114675"/>
              <a:gd name="connsiteX182" fmla="*/ 1532970 w 2076450"/>
              <a:gd name="connsiteY182" fmla="*/ 1327309 h 3114675"/>
              <a:gd name="connsiteX183" fmla="*/ 1532970 w 2076450"/>
              <a:gd name="connsiteY183" fmla="*/ 1327309 h 3114675"/>
              <a:gd name="connsiteX184" fmla="*/ 757635 w 2076450"/>
              <a:gd name="connsiteY184" fmla="*/ 1423511 h 3114675"/>
              <a:gd name="connsiteX185" fmla="*/ 757635 w 2076450"/>
              <a:gd name="connsiteY185" fmla="*/ 1423511 h 3114675"/>
              <a:gd name="connsiteX186" fmla="*/ 1558688 w 2076450"/>
              <a:gd name="connsiteY186" fmla="*/ 1764506 h 3114675"/>
              <a:gd name="connsiteX187" fmla="*/ 1558688 w 2076450"/>
              <a:gd name="connsiteY187" fmla="*/ 1764506 h 3114675"/>
              <a:gd name="connsiteX188" fmla="*/ 1766333 w 2076450"/>
              <a:gd name="connsiteY188" fmla="*/ 1807369 h 3114675"/>
              <a:gd name="connsiteX189" fmla="*/ 1766333 w 2076450"/>
              <a:gd name="connsiteY189" fmla="*/ 1807369 h 3114675"/>
              <a:gd name="connsiteX190" fmla="*/ 1769190 w 2076450"/>
              <a:gd name="connsiteY190" fmla="*/ 2006441 h 3114675"/>
              <a:gd name="connsiteX191" fmla="*/ 1769190 w 2076450"/>
              <a:gd name="connsiteY191" fmla="*/ 2006441 h 3114675"/>
              <a:gd name="connsiteX192" fmla="*/ 151845 w 2076450"/>
              <a:gd name="connsiteY192" fmla="*/ 2329339 h 3114675"/>
              <a:gd name="connsiteX193" fmla="*/ 151845 w 2076450"/>
              <a:gd name="connsiteY193" fmla="*/ 2329339 h 3114675"/>
              <a:gd name="connsiteX194" fmla="*/ 301388 w 2076450"/>
              <a:gd name="connsiteY194" fmla="*/ 2397919 h 3114675"/>
              <a:gd name="connsiteX195" fmla="*/ 469028 w 2076450"/>
              <a:gd name="connsiteY195" fmla="*/ 2426494 h 3114675"/>
              <a:gd name="connsiteX196" fmla="*/ 301388 w 2076450"/>
              <a:gd name="connsiteY196" fmla="*/ 2397919 h 3114675"/>
              <a:gd name="connsiteX197" fmla="*/ 517605 w 2076450"/>
              <a:gd name="connsiteY197" fmla="*/ 2406491 h 3114675"/>
              <a:gd name="connsiteX198" fmla="*/ 517605 w 2076450"/>
              <a:gd name="connsiteY198" fmla="*/ 2406491 h 3114675"/>
              <a:gd name="connsiteX199" fmla="*/ 423308 w 2076450"/>
              <a:gd name="connsiteY199" fmla="*/ 2736056 h 3114675"/>
              <a:gd name="connsiteX200" fmla="*/ 423308 w 2076450"/>
              <a:gd name="connsiteY200" fmla="*/ 2736056 h 311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</a:cxnLst>
            <a:rect l="l" t="t" r="r" b="b"/>
            <a:pathLst>
              <a:path w="2076450" h="3114675">
                <a:moveTo>
                  <a:pt x="949088" y="7144"/>
                </a:moveTo>
                <a:cubicBezTo>
                  <a:pt x="938610" y="62389"/>
                  <a:pt x="972900" y="200501"/>
                  <a:pt x="883365" y="105251"/>
                </a:cubicBezTo>
                <a:cubicBezTo>
                  <a:pt x="870983" y="105251"/>
                  <a:pt x="992903" y="314801"/>
                  <a:pt x="909083" y="238601"/>
                </a:cubicBezTo>
                <a:cubicBezTo>
                  <a:pt x="898605" y="171926"/>
                  <a:pt x="863363" y="174784"/>
                  <a:pt x="833835" y="193834"/>
                </a:cubicBezTo>
                <a:cubicBezTo>
                  <a:pt x="732870" y="154781"/>
                  <a:pt x="858600" y="285274"/>
                  <a:pt x="817643" y="301466"/>
                </a:cubicBezTo>
                <a:cubicBezTo>
                  <a:pt x="895748" y="301466"/>
                  <a:pt x="870030" y="356711"/>
                  <a:pt x="810023" y="328136"/>
                </a:cubicBezTo>
                <a:cubicBezTo>
                  <a:pt x="906225" y="459581"/>
                  <a:pt x="686198" y="348139"/>
                  <a:pt x="684293" y="381476"/>
                </a:cubicBezTo>
                <a:cubicBezTo>
                  <a:pt x="777638" y="421481"/>
                  <a:pt x="622380" y="411004"/>
                  <a:pt x="703343" y="451009"/>
                </a:cubicBezTo>
                <a:cubicBezTo>
                  <a:pt x="833835" y="496729"/>
                  <a:pt x="615713" y="505301"/>
                  <a:pt x="714773" y="539591"/>
                </a:cubicBezTo>
                <a:cubicBezTo>
                  <a:pt x="761445" y="555784"/>
                  <a:pt x="860505" y="517684"/>
                  <a:pt x="828120" y="573881"/>
                </a:cubicBezTo>
                <a:cubicBezTo>
                  <a:pt x="890033" y="568166"/>
                  <a:pt x="887175" y="616744"/>
                  <a:pt x="947183" y="577691"/>
                </a:cubicBezTo>
                <a:cubicBezTo>
                  <a:pt x="977663" y="712946"/>
                  <a:pt x="680483" y="534829"/>
                  <a:pt x="731918" y="618649"/>
                </a:cubicBezTo>
                <a:cubicBezTo>
                  <a:pt x="670005" y="621506"/>
                  <a:pt x="575708" y="525304"/>
                  <a:pt x="530940" y="601504"/>
                </a:cubicBezTo>
                <a:cubicBezTo>
                  <a:pt x="396638" y="611981"/>
                  <a:pt x="563325" y="655796"/>
                  <a:pt x="597615" y="649129"/>
                </a:cubicBezTo>
                <a:cubicBezTo>
                  <a:pt x="487125" y="737711"/>
                  <a:pt x="741443" y="614839"/>
                  <a:pt x="629048" y="688181"/>
                </a:cubicBezTo>
                <a:cubicBezTo>
                  <a:pt x="648098" y="779621"/>
                  <a:pt x="834788" y="621506"/>
                  <a:pt x="714773" y="728186"/>
                </a:cubicBezTo>
                <a:cubicBezTo>
                  <a:pt x="762398" y="785336"/>
                  <a:pt x="937658" y="659606"/>
                  <a:pt x="947183" y="689134"/>
                </a:cubicBezTo>
                <a:cubicBezTo>
                  <a:pt x="884318" y="784384"/>
                  <a:pt x="764303" y="785336"/>
                  <a:pt x="674768" y="758666"/>
                </a:cubicBezTo>
                <a:cubicBezTo>
                  <a:pt x="734775" y="821531"/>
                  <a:pt x="570945" y="739616"/>
                  <a:pt x="528083" y="788194"/>
                </a:cubicBezTo>
                <a:cubicBezTo>
                  <a:pt x="468075" y="789146"/>
                  <a:pt x="536655" y="836771"/>
                  <a:pt x="530940" y="846296"/>
                </a:cubicBezTo>
                <a:cubicBezTo>
                  <a:pt x="598568" y="865346"/>
                  <a:pt x="709058" y="934879"/>
                  <a:pt x="569040" y="912971"/>
                </a:cubicBezTo>
                <a:cubicBezTo>
                  <a:pt x="508080" y="912019"/>
                  <a:pt x="602378" y="1022509"/>
                  <a:pt x="502365" y="958691"/>
                </a:cubicBezTo>
                <a:cubicBezTo>
                  <a:pt x="451883" y="931069"/>
                  <a:pt x="479505" y="1007269"/>
                  <a:pt x="409973" y="972979"/>
                </a:cubicBezTo>
                <a:cubicBezTo>
                  <a:pt x="347108" y="988219"/>
                  <a:pt x="509985" y="1057751"/>
                  <a:pt x="547133" y="1067276"/>
                </a:cubicBezTo>
                <a:cubicBezTo>
                  <a:pt x="619523" y="1065371"/>
                  <a:pt x="693818" y="1189196"/>
                  <a:pt x="730013" y="1155859"/>
                </a:cubicBezTo>
                <a:cubicBezTo>
                  <a:pt x="636668" y="1233964"/>
                  <a:pt x="512843" y="1162526"/>
                  <a:pt x="409020" y="1204436"/>
                </a:cubicBezTo>
                <a:cubicBezTo>
                  <a:pt x="366158" y="1237774"/>
                  <a:pt x="517605" y="1304449"/>
                  <a:pt x="530940" y="1310164"/>
                </a:cubicBezTo>
                <a:cubicBezTo>
                  <a:pt x="681435" y="1376839"/>
                  <a:pt x="344250" y="1305401"/>
                  <a:pt x="366158" y="1365409"/>
                </a:cubicBezTo>
                <a:cubicBezTo>
                  <a:pt x="458550" y="1420654"/>
                  <a:pt x="541418" y="1491139"/>
                  <a:pt x="637620" y="1413034"/>
                </a:cubicBezTo>
                <a:cubicBezTo>
                  <a:pt x="670005" y="1436846"/>
                  <a:pt x="579518" y="1429226"/>
                  <a:pt x="617618" y="1487329"/>
                </a:cubicBezTo>
                <a:cubicBezTo>
                  <a:pt x="522368" y="1531144"/>
                  <a:pt x="340440" y="1537811"/>
                  <a:pt x="286148" y="1588294"/>
                </a:cubicBezTo>
                <a:cubicBezTo>
                  <a:pt x="365205" y="1664494"/>
                  <a:pt x="451883" y="1673066"/>
                  <a:pt x="550943" y="1688306"/>
                </a:cubicBezTo>
                <a:cubicBezTo>
                  <a:pt x="602378" y="1669256"/>
                  <a:pt x="582375" y="1654016"/>
                  <a:pt x="627143" y="1666399"/>
                </a:cubicBezTo>
                <a:cubicBezTo>
                  <a:pt x="664290" y="1686401"/>
                  <a:pt x="692865" y="1613059"/>
                  <a:pt x="734775" y="1662589"/>
                </a:cubicBezTo>
                <a:cubicBezTo>
                  <a:pt x="690008" y="1710214"/>
                  <a:pt x="452835" y="1702594"/>
                  <a:pt x="604283" y="1759744"/>
                </a:cubicBezTo>
                <a:cubicBezTo>
                  <a:pt x="479505" y="1794986"/>
                  <a:pt x="344250" y="1767364"/>
                  <a:pt x="217568" y="1794986"/>
                </a:cubicBezTo>
                <a:cubicBezTo>
                  <a:pt x="143273" y="1828324"/>
                  <a:pt x="304245" y="1820704"/>
                  <a:pt x="214710" y="1862614"/>
                </a:cubicBezTo>
                <a:cubicBezTo>
                  <a:pt x="175658" y="1910239"/>
                  <a:pt x="361395" y="1859756"/>
                  <a:pt x="335678" y="1914049"/>
                </a:cubicBezTo>
                <a:cubicBezTo>
                  <a:pt x="396638" y="1903571"/>
                  <a:pt x="425213" y="1929289"/>
                  <a:pt x="472838" y="1916906"/>
                </a:cubicBezTo>
                <a:cubicBezTo>
                  <a:pt x="469028" y="1982629"/>
                  <a:pt x="542370" y="1894999"/>
                  <a:pt x="553800" y="1953101"/>
                </a:cubicBezTo>
                <a:cubicBezTo>
                  <a:pt x="615713" y="1943576"/>
                  <a:pt x="709058" y="1981676"/>
                  <a:pt x="602378" y="2004536"/>
                </a:cubicBezTo>
                <a:cubicBezTo>
                  <a:pt x="489030" y="2033111"/>
                  <a:pt x="378540" y="2021681"/>
                  <a:pt x="275670" y="2024539"/>
                </a:cubicBezTo>
                <a:cubicBezTo>
                  <a:pt x="208995" y="2001679"/>
                  <a:pt x="117555" y="2018824"/>
                  <a:pt x="236618" y="2049304"/>
                </a:cubicBezTo>
                <a:cubicBezTo>
                  <a:pt x="332820" y="2060734"/>
                  <a:pt x="145178" y="2068354"/>
                  <a:pt x="262335" y="2092166"/>
                </a:cubicBezTo>
                <a:cubicBezTo>
                  <a:pt x="280433" y="2148364"/>
                  <a:pt x="381398" y="2103596"/>
                  <a:pt x="420450" y="2151221"/>
                </a:cubicBezTo>
                <a:cubicBezTo>
                  <a:pt x="509033" y="2108359"/>
                  <a:pt x="390923" y="2195036"/>
                  <a:pt x="480458" y="2174081"/>
                </a:cubicBezTo>
                <a:cubicBezTo>
                  <a:pt x="575708" y="2192179"/>
                  <a:pt x="324248" y="2267426"/>
                  <a:pt x="269955" y="2228374"/>
                </a:cubicBezTo>
                <a:cubicBezTo>
                  <a:pt x="213758" y="2232184"/>
                  <a:pt x="143273" y="2230279"/>
                  <a:pt x="106125" y="2250281"/>
                </a:cubicBezTo>
                <a:cubicBezTo>
                  <a:pt x="206138" y="2296001"/>
                  <a:pt x="-65325" y="2235041"/>
                  <a:pt x="45165" y="2290286"/>
                </a:cubicBezTo>
                <a:cubicBezTo>
                  <a:pt x="112793" y="2290286"/>
                  <a:pt x="125175" y="2298859"/>
                  <a:pt x="84218" y="2353151"/>
                </a:cubicBezTo>
                <a:cubicBezTo>
                  <a:pt x="115650" y="2409349"/>
                  <a:pt x="321390" y="2387441"/>
                  <a:pt x="203280" y="2444591"/>
                </a:cubicBezTo>
                <a:cubicBezTo>
                  <a:pt x="147083" y="2440781"/>
                  <a:pt x="65168" y="2474119"/>
                  <a:pt x="172800" y="2478881"/>
                </a:cubicBezTo>
                <a:cubicBezTo>
                  <a:pt x="257573" y="2456021"/>
                  <a:pt x="98505" y="2546509"/>
                  <a:pt x="201375" y="2519839"/>
                </a:cubicBezTo>
                <a:cubicBezTo>
                  <a:pt x="231855" y="2566511"/>
                  <a:pt x="284243" y="2528411"/>
                  <a:pt x="301388" y="2558891"/>
                </a:cubicBezTo>
                <a:cubicBezTo>
                  <a:pt x="372825" y="2593181"/>
                  <a:pt x="107078" y="2573179"/>
                  <a:pt x="76598" y="2589371"/>
                </a:cubicBezTo>
                <a:cubicBezTo>
                  <a:pt x="179468" y="2628424"/>
                  <a:pt x="-65325" y="2632234"/>
                  <a:pt x="58500" y="2659856"/>
                </a:cubicBezTo>
                <a:cubicBezTo>
                  <a:pt x="100410" y="2649379"/>
                  <a:pt x="183278" y="2635091"/>
                  <a:pt x="110888" y="2693194"/>
                </a:cubicBezTo>
                <a:cubicBezTo>
                  <a:pt x="167085" y="2674144"/>
                  <a:pt x="196613" y="2711291"/>
                  <a:pt x="214710" y="2727484"/>
                </a:cubicBezTo>
                <a:cubicBezTo>
                  <a:pt x="247095" y="2699861"/>
                  <a:pt x="297578" y="2700814"/>
                  <a:pt x="262335" y="2756059"/>
                </a:cubicBezTo>
                <a:cubicBezTo>
                  <a:pt x="318533" y="2733199"/>
                  <a:pt x="387113" y="2651284"/>
                  <a:pt x="358538" y="2733199"/>
                </a:cubicBezTo>
                <a:cubicBezTo>
                  <a:pt x="470933" y="2695099"/>
                  <a:pt x="299483" y="2803684"/>
                  <a:pt x="254715" y="2758916"/>
                </a:cubicBezTo>
                <a:cubicBezTo>
                  <a:pt x="164228" y="2746534"/>
                  <a:pt x="93743" y="2773204"/>
                  <a:pt x="45165" y="2806541"/>
                </a:cubicBezTo>
                <a:cubicBezTo>
                  <a:pt x="161370" y="2800826"/>
                  <a:pt x="-83423" y="2882741"/>
                  <a:pt x="46118" y="2865596"/>
                </a:cubicBezTo>
                <a:cubicBezTo>
                  <a:pt x="120413" y="2833211"/>
                  <a:pt x="88028" y="2862739"/>
                  <a:pt x="88980" y="2895124"/>
                </a:cubicBezTo>
                <a:cubicBezTo>
                  <a:pt x="132795" y="2875121"/>
                  <a:pt x="93743" y="2942749"/>
                  <a:pt x="155655" y="2902744"/>
                </a:cubicBezTo>
                <a:cubicBezTo>
                  <a:pt x="209948" y="2924651"/>
                  <a:pt x="280433" y="2904649"/>
                  <a:pt x="343298" y="2914174"/>
                </a:cubicBezTo>
                <a:cubicBezTo>
                  <a:pt x="274718" y="2910364"/>
                  <a:pt x="168038" y="2980849"/>
                  <a:pt x="301388" y="2956084"/>
                </a:cubicBezTo>
                <a:cubicBezTo>
                  <a:pt x="209948" y="3007519"/>
                  <a:pt x="314723" y="3013234"/>
                  <a:pt x="361395" y="2980849"/>
                </a:cubicBezTo>
                <a:cubicBezTo>
                  <a:pt x="302340" y="3085624"/>
                  <a:pt x="505223" y="3017996"/>
                  <a:pt x="511890" y="3029426"/>
                </a:cubicBezTo>
                <a:cubicBezTo>
                  <a:pt x="501413" y="3104674"/>
                  <a:pt x="612855" y="2953226"/>
                  <a:pt x="603330" y="3058001"/>
                </a:cubicBezTo>
                <a:cubicBezTo>
                  <a:pt x="692865" y="3028474"/>
                  <a:pt x="764303" y="3011329"/>
                  <a:pt x="825263" y="2954179"/>
                </a:cubicBezTo>
                <a:cubicBezTo>
                  <a:pt x="868125" y="3001804"/>
                  <a:pt x="922418" y="2812256"/>
                  <a:pt x="957660" y="2927509"/>
                </a:cubicBezTo>
                <a:cubicBezTo>
                  <a:pt x="950993" y="3005614"/>
                  <a:pt x="858600" y="3144679"/>
                  <a:pt x="1013858" y="3102769"/>
                </a:cubicBezTo>
                <a:cubicBezTo>
                  <a:pt x="1088153" y="3107531"/>
                  <a:pt x="1167210" y="3117056"/>
                  <a:pt x="1119585" y="3020854"/>
                </a:cubicBezTo>
                <a:cubicBezTo>
                  <a:pt x="1095773" y="2920841"/>
                  <a:pt x="1165305" y="2995136"/>
                  <a:pt x="1191975" y="2997041"/>
                </a:cubicBezTo>
                <a:cubicBezTo>
                  <a:pt x="1258650" y="3067526"/>
                  <a:pt x="1392953" y="3040856"/>
                  <a:pt x="1468200" y="3026569"/>
                </a:cubicBezTo>
                <a:cubicBezTo>
                  <a:pt x="1457723" y="2961799"/>
                  <a:pt x="1529160" y="3010376"/>
                  <a:pt x="1561545" y="3002756"/>
                </a:cubicBezTo>
                <a:cubicBezTo>
                  <a:pt x="1593930" y="3038951"/>
                  <a:pt x="1657748" y="3041809"/>
                  <a:pt x="1679655" y="3030379"/>
                </a:cubicBezTo>
                <a:cubicBezTo>
                  <a:pt x="1735853" y="3070384"/>
                  <a:pt x="1690133" y="2906554"/>
                  <a:pt x="1748235" y="2996089"/>
                </a:cubicBezTo>
                <a:cubicBezTo>
                  <a:pt x="1790145" y="3019901"/>
                  <a:pt x="1871108" y="2994184"/>
                  <a:pt x="1893968" y="3009424"/>
                </a:cubicBezTo>
                <a:cubicBezTo>
                  <a:pt x="1889205" y="2959894"/>
                  <a:pt x="1945403" y="2984659"/>
                  <a:pt x="1888253" y="2944654"/>
                </a:cubicBezTo>
                <a:cubicBezTo>
                  <a:pt x="1905398" y="2942749"/>
                  <a:pt x="2032080" y="2999899"/>
                  <a:pt x="1964453" y="2947511"/>
                </a:cubicBezTo>
                <a:cubicBezTo>
                  <a:pt x="2079705" y="2950369"/>
                  <a:pt x="2036843" y="2899886"/>
                  <a:pt x="1948260" y="2913221"/>
                </a:cubicBezTo>
                <a:cubicBezTo>
                  <a:pt x="1883490" y="2907506"/>
                  <a:pt x="1767285" y="2873216"/>
                  <a:pt x="1843485" y="2853214"/>
                </a:cubicBezTo>
                <a:cubicBezTo>
                  <a:pt x="1859678" y="2837021"/>
                  <a:pt x="1951118" y="2853214"/>
                  <a:pt x="1883490" y="2818924"/>
                </a:cubicBezTo>
                <a:cubicBezTo>
                  <a:pt x="1929210" y="2839879"/>
                  <a:pt x="1994933" y="2790349"/>
                  <a:pt x="1909208" y="2790349"/>
                </a:cubicBezTo>
                <a:cubicBezTo>
                  <a:pt x="1962548" y="2784634"/>
                  <a:pt x="1960643" y="2735104"/>
                  <a:pt x="2032080" y="2757964"/>
                </a:cubicBezTo>
                <a:cubicBezTo>
                  <a:pt x="1946355" y="2722721"/>
                  <a:pt x="2002553" y="2723674"/>
                  <a:pt x="2036843" y="2711291"/>
                </a:cubicBezTo>
                <a:cubicBezTo>
                  <a:pt x="1972073" y="2706529"/>
                  <a:pt x="1884443" y="2674144"/>
                  <a:pt x="2008268" y="2670334"/>
                </a:cubicBezTo>
                <a:cubicBezTo>
                  <a:pt x="2132093" y="2620804"/>
                  <a:pt x="1982550" y="2644616"/>
                  <a:pt x="1943498" y="2645569"/>
                </a:cubicBezTo>
                <a:cubicBezTo>
                  <a:pt x="2009220" y="2564606"/>
                  <a:pt x="1844438" y="2680811"/>
                  <a:pt x="1793003" y="2651284"/>
                </a:cubicBezTo>
                <a:cubicBezTo>
                  <a:pt x="1703468" y="2657951"/>
                  <a:pt x="1501538" y="2570321"/>
                  <a:pt x="1497728" y="2538889"/>
                </a:cubicBezTo>
                <a:cubicBezTo>
                  <a:pt x="1528208" y="2533174"/>
                  <a:pt x="1620600" y="2608421"/>
                  <a:pt x="1592025" y="2535079"/>
                </a:cubicBezTo>
                <a:cubicBezTo>
                  <a:pt x="1682513" y="2614136"/>
                  <a:pt x="1734900" y="2472214"/>
                  <a:pt x="1824435" y="2566511"/>
                </a:cubicBezTo>
                <a:cubicBezTo>
                  <a:pt x="1703468" y="2427446"/>
                  <a:pt x="2134950" y="2525554"/>
                  <a:pt x="1938735" y="2449354"/>
                </a:cubicBezTo>
                <a:cubicBezTo>
                  <a:pt x="1915875" y="2436971"/>
                  <a:pt x="2165430" y="2449354"/>
                  <a:pt x="2000648" y="2416969"/>
                </a:cubicBezTo>
                <a:cubicBezTo>
                  <a:pt x="1945403" y="2423636"/>
                  <a:pt x="2077800" y="2375059"/>
                  <a:pt x="1993028" y="2387441"/>
                </a:cubicBezTo>
                <a:cubicBezTo>
                  <a:pt x="1840628" y="2373154"/>
                  <a:pt x="1705373" y="2382679"/>
                  <a:pt x="1549163" y="2328386"/>
                </a:cubicBezTo>
                <a:cubicBezTo>
                  <a:pt x="1451055" y="2308384"/>
                  <a:pt x="1461533" y="2256949"/>
                  <a:pt x="1554878" y="2282666"/>
                </a:cubicBezTo>
                <a:cubicBezTo>
                  <a:pt x="1673940" y="2311241"/>
                  <a:pt x="1712040" y="2290286"/>
                  <a:pt x="1823483" y="2291239"/>
                </a:cubicBezTo>
                <a:cubicBezTo>
                  <a:pt x="1848248" y="2213134"/>
                  <a:pt x="2103518" y="2260759"/>
                  <a:pt x="1994933" y="2158841"/>
                </a:cubicBezTo>
                <a:cubicBezTo>
                  <a:pt x="2052083" y="2127409"/>
                  <a:pt x="2122568" y="2111216"/>
                  <a:pt x="2013983" y="2124551"/>
                </a:cubicBezTo>
                <a:cubicBezTo>
                  <a:pt x="1910160" y="2121694"/>
                  <a:pt x="1786335" y="2110264"/>
                  <a:pt x="1699658" y="2061686"/>
                </a:cubicBezTo>
                <a:cubicBezTo>
                  <a:pt x="1721565" y="2011204"/>
                  <a:pt x="1873965" y="2095976"/>
                  <a:pt x="1808243" y="2027396"/>
                </a:cubicBezTo>
                <a:cubicBezTo>
                  <a:pt x="1845390" y="2033111"/>
                  <a:pt x="1914923" y="2015966"/>
                  <a:pt x="1836818" y="2000726"/>
                </a:cubicBezTo>
                <a:cubicBezTo>
                  <a:pt x="1905398" y="1995011"/>
                  <a:pt x="2018745" y="1882616"/>
                  <a:pt x="1875870" y="1935004"/>
                </a:cubicBezTo>
                <a:cubicBezTo>
                  <a:pt x="1803480" y="1892141"/>
                  <a:pt x="1605360" y="1962626"/>
                  <a:pt x="1600598" y="1869281"/>
                </a:cubicBezTo>
                <a:cubicBezTo>
                  <a:pt x="1705373" y="1889284"/>
                  <a:pt x="1819673" y="1872139"/>
                  <a:pt x="1823483" y="1737836"/>
                </a:cubicBezTo>
                <a:cubicBezTo>
                  <a:pt x="1751093" y="1747361"/>
                  <a:pt x="1638698" y="1814036"/>
                  <a:pt x="1592025" y="1729264"/>
                </a:cubicBezTo>
                <a:cubicBezTo>
                  <a:pt x="1623458" y="1750219"/>
                  <a:pt x="1690133" y="1734979"/>
                  <a:pt x="1639650" y="1693069"/>
                </a:cubicBezTo>
                <a:cubicBezTo>
                  <a:pt x="1694895" y="1704499"/>
                  <a:pt x="1723470" y="1603534"/>
                  <a:pt x="1648223" y="1652111"/>
                </a:cubicBezTo>
                <a:cubicBezTo>
                  <a:pt x="1592025" y="1662589"/>
                  <a:pt x="1391048" y="1666399"/>
                  <a:pt x="1437720" y="1613059"/>
                </a:cubicBezTo>
                <a:cubicBezTo>
                  <a:pt x="1490108" y="1631156"/>
                  <a:pt x="1612028" y="1607344"/>
                  <a:pt x="1519635" y="1556861"/>
                </a:cubicBezTo>
                <a:cubicBezTo>
                  <a:pt x="1584405" y="1579721"/>
                  <a:pt x="1719660" y="1506379"/>
                  <a:pt x="1697753" y="1459706"/>
                </a:cubicBezTo>
                <a:cubicBezTo>
                  <a:pt x="1650128" y="1406366"/>
                  <a:pt x="1590120" y="1445419"/>
                  <a:pt x="1539638" y="1435894"/>
                </a:cubicBezTo>
                <a:cubicBezTo>
                  <a:pt x="1603455" y="1393984"/>
                  <a:pt x="1538685" y="1420654"/>
                  <a:pt x="1520588" y="1388269"/>
                </a:cubicBezTo>
                <a:cubicBezTo>
                  <a:pt x="1471058" y="1479709"/>
                  <a:pt x="1237695" y="1392079"/>
                  <a:pt x="1282463" y="1360646"/>
                </a:cubicBezTo>
                <a:cubicBezTo>
                  <a:pt x="1390095" y="1360646"/>
                  <a:pt x="1469153" y="1357789"/>
                  <a:pt x="1568213" y="1328261"/>
                </a:cubicBezTo>
                <a:cubicBezTo>
                  <a:pt x="1540590" y="1255871"/>
                  <a:pt x="1746330" y="1225391"/>
                  <a:pt x="1593930" y="1209199"/>
                </a:cubicBezTo>
                <a:cubicBezTo>
                  <a:pt x="1560593" y="1139666"/>
                  <a:pt x="1406288" y="1264444"/>
                  <a:pt x="1440578" y="1151096"/>
                </a:cubicBezTo>
                <a:cubicBezTo>
                  <a:pt x="1348185" y="1224439"/>
                  <a:pt x="1149113" y="1139666"/>
                  <a:pt x="1127205" y="1094899"/>
                </a:cubicBezTo>
                <a:cubicBezTo>
                  <a:pt x="1214835" y="1122521"/>
                  <a:pt x="1236743" y="1092041"/>
                  <a:pt x="1310085" y="1109186"/>
                </a:cubicBezTo>
                <a:cubicBezTo>
                  <a:pt x="1300560" y="1078706"/>
                  <a:pt x="1375808" y="1166336"/>
                  <a:pt x="1406288" y="1094899"/>
                </a:cubicBezTo>
                <a:cubicBezTo>
                  <a:pt x="1479630" y="1092041"/>
                  <a:pt x="1424385" y="984409"/>
                  <a:pt x="1508205" y="1040606"/>
                </a:cubicBezTo>
                <a:cubicBezTo>
                  <a:pt x="1529160" y="993934"/>
                  <a:pt x="1647270" y="970121"/>
                  <a:pt x="1532018" y="969169"/>
                </a:cubicBezTo>
                <a:cubicBezTo>
                  <a:pt x="1498680" y="936784"/>
                  <a:pt x="1427243" y="1008221"/>
                  <a:pt x="1421528" y="938689"/>
                </a:cubicBezTo>
                <a:cubicBezTo>
                  <a:pt x="1342470" y="1012031"/>
                  <a:pt x="1203405" y="991076"/>
                  <a:pt x="1154828" y="903446"/>
                </a:cubicBezTo>
                <a:cubicBezTo>
                  <a:pt x="1199595" y="899636"/>
                  <a:pt x="1305323" y="967264"/>
                  <a:pt x="1304370" y="884396"/>
                </a:cubicBezTo>
                <a:cubicBezTo>
                  <a:pt x="1348185" y="928211"/>
                  <a:pt x="1442483" y="914876"/>
                  <a:pt x="1351995" y="868204"/>
                </a:cubicBezTo>
                <a:cubicBezTo>
                  <a:pt x="1412003" y="912019"/>
                  <a:pt x="1490108" y="871061"/>
                  <a:pt x="1480583" y="832009"/>
                </a:cubicBezTo>
                <a:cubicBezTo>
                  <a:pt x="1625363" y="814864"/>
                  <a:pt x="1407240" y="763429"/>
                  <a:pt x="1363425" y="798671"/>
                </a:cubicBezTo>
                <a:cubicBezTo>
                  <a:pt x="1310085" y="684371"/>
                  <a:pt x="1158638" y="849154"/>
                  <a:pt x="1131015" y="755809"/>
                </a:cubicBezTo>
                <a:cubicBezTo>
                  <a:pt x="1102440" y="740569"/>
                  <a:pt x="956708" y="677704"/>
                  <a:pt x="1019573" y="655796"/>
                </a:cubicBezTo>
                <a:cubicBezTo>
                  <a:pt x="1029098" y="698659"/>
                  <a:pt x="1091963" y="752951"/>
                  <a:pt x="1088153" y="673894"/>
                </a:cubicBezTo>
                <a:cubicBezTo>
                  <a:pt x="1124348" y="778669"/>
                  <a:pt x="1187213" y="639604"/>
                  <a:pt x="1244363" y="727234"/>
                </a:cubicBezTo>
                <a:cubicBezTo>
                  <a:pt x="1271033" y="670084"/>
                  <a:pt x="1362473" y="748189"/>
                  <a:pt x="1389143" y="667226"/>
                </a:cubicBezTo>
                <a:cubicBezTo>
                  <a:pt x="1335803" y="624364"/>
                  <a:pt x="1186260" y="578644"/>
                  <a:pt x="1174830" y="590074"/>
                </a:cubicBezTo>
                <a:cubicBezTo>
                  <a:pt x="1230075" y="543401"/>
                  <a:pt x="1273890" y="526256"/>
                  <a:pt x="1180545" y="513874"/>
                </a:cubicBezTo>
                <a:cubicBezTo>
                  <a:pt x="1169115" y="479584"/>
                  <a:pt x="1356758" y="462439"/>
                  <a:pt x="1228170" y="415766"/>
                </a:cubicBezTo>
                <a:cubicBezTo>
                  <a:pt x="1322468" y="381476"/>
                  <a:pt x="1196738" y="349091"/>
                  <a:pt x="1251983" y="298609"/>
                </a:cubicBezTo>
                <a:cubicBezTo>
                  <a:pt x="1150065" y="302419"/>
                  <a:pt x="1100535" y="370046"/>
                  <a:pt x="1035765" y="451009"/>
                </a:cubicBezTo>
                <a:cubicBezTo>
                  <a:pt x="960518" y="465296"/>
                  <a:pt x="970995" y="241459"/>
                  <a:pt x="1058625" y="322421"/>
                </a:cubicBezTo>
                <a:cubicBezTo>
                  <a:pt x="1152923" y="327184"/>
                  <a:pt x="1126253" y="254794"/>
                  <a:pt x="1052910" y="251936"/>
                </a:cubicBezTo>
                <a:cubicBezTo>
                  <a:pt x="1091010" y="247174"/>
                  <a:pt x="1221503" y="242411"/>
                  <a:pt x="1112918" y="211931"/>
                </a:cubicBezTo>
                <a:cubicBezTo>
                  <a:pt x="1191023" y="135731"/>
                  <a:pt x="1113870" y="174784"/>
                  <a:pt x="1064340" y="185261"/>
                </a:cubicBezTo>
                <a:cubicBezTo>
                  <a:pt x="1030050" y="136684"/>
                  <a:pt x="969090" y="322421"/>
                  <a:pt x="991950" y="191929"/>
                </a:cubicBezTo>
                <a:cubicBezTo>
                  <a:pt x="1009095" y="137636"/>
                  <a:pt x="1116728" y="33814"/>
                  <a:pt x="996713" y="111919"/>
                </a:cubicBezTo>
                <a:cubicBezTo>
                  <a:pt x="947183" y="118586"/>
                  <a:pt x="1017668" y="24289"/>
                  <a:pt x="949088" y="7144"/>
                </a:cubicBezTo>
                <a:lnTo>
                  <a:pt x="949088" y="7144"/>
                </a:lnTo>
                <a:lnTo>
                  <a:pt x="949088" y="7144"/>
                </a:lnTo>
                <a:close/>
                <a:moveTo>
                  <a:pt x="886223" y="287179"/>
                </a:moveTo>
                <a:cubicBezTo>
                  <a:pt x="950993" y="293846"/>
                  <a:pt x="936705" y="430054"/>
                  <a:pt x="908130" y="327184"/>
                </a:cubicBezTo>
                <a:cubicBezTo>
                  <a:pt x="904320" y="313849"/>
                  <a:pt x="879555" y="305276"/>
                  <a:pt x="886223" y="287179"/>
                </a:cubicBezTo>
                <a:close/>
                <a:moveTo>
                  <a:pt x="863363" y="404336"/>
                </a:moveTo>
                <a:cubicBezTo>
                  <a:pt x="931943" y="406241"/>
                  <a:pt x="947183" y="504349"/>
                  <a:pt x="876698" y="435769"/>
                </a:cubicBezTo>
                <a:cubicBezTo>
                  <a:pt x="877650" y="436721"/>
                  <a:pt x="842408" y="406241"/>
                  <a:pt x="863363" y="404336"/>
                </a:cubicBezTo>
                <a:close/>
                <a:moveTo>
                  <a:pt x="1116728" y="470059"/>
                </a:moveTo>
                <a:cubicBezTo>
                  <a:pt x="1142445" y="539591"/>
                  <a:pt x="916703" y="542449"/>
                  <a:pt x="1066245" y="511016"/>
                </a:cubicBezTo>
                <a:cubicBezTo>
                  <a:pt x="1087200" y="502444"/>
                  <a:pt x="1096725" y="479584"/>
                  <a:pt x="1116728" y="470059"/>
                </a:cubicBezTo>
                <a:close/>
                <a:moveTo>
                  <a:pt x="1009095" y="584359"/>
                </a:moveTo>
                <a:cubicBezTo>
                  <a:pt x="1068150" y="591026"/>
                  <a:pt x="1128158" y="624364"/>
                  <a:pt x="1029098" y="599599"/>
                </a:cubicBezTo>
                <a:lnTo>
                  <a:pt x="1009095" y="584359"/>
                </a:lnTo>
                <a:lnTo>
                  <a:pt x="1009095" y="584359"/>
                </a:lnTo>
                <a:close/>
                <a:moveTo>
                  <a:pt x="1111013" y="603409"/>
                </a:moveTo>
                <a:cubicBezTo>
                  <a:pt x="1179593" y="587216"/>
                  <a:pt x="1100535" y="662464"/>
                  <a:pt x="1111013" y="603409"/>
                </a:cubicBezTo>
                <a:close/>
                <a:moveTo>
                  <a:pt x="1251030" y="632936"/>
                </a:moveTo>
                <a:cubicBezTo>
                  <a:pt x="1281510" y="652939"/>
                  <a:pt x="1209120" y="642461"/>
                  <a:pt x="1251030" y="632936"/>
                </a:cubicBezTo>
                <a:close/>
                <a:moveTo>
                  <a:pt x="1032908" y="760571"/>
                </a:moveTo>
                <a:cubicBezTo>
                  <a:pt x="1069103" y="813911"/>
                  <a:pt x="1010048" y="875824"/>
                  <a:pt x="1028145" y="780574"/>
                </a:cubicBezTo>
                <a:lnTo>
                  <a:pt x="1032908" y="760571"/>
                </a:lnTo>
                <a:lnTo>
                  <a:pt x="1032908" y="760571"/>
                </a:lnTo>
                <a:close/>
                <a:moveTo>
                  <a:pt x="961470" y="867251"/>
                </a:moveTo>
                <a:cubicBezTo>
                  <a:pt x="989093" y="885349"/>
                  <a:pt x="919560" y="881539"/>
                  <a:pt x="961470" y="867251"/>
                </a:cubicBezTo>
                <a:close/>
                <a:moveTo>
                  <a:pt x="1036718" y="884396"/>
                </a:moveTo>
                <a:cubicBezTo>
                  <a:pt x="1052910" y="926306"/>
                  <a:pt x="1022430" y="907256"/>
                  <a:pt x="1036718" y="884396"/>
                </a:cubicBezTo>
                <a:close/>
                <a:moveTo>
                  <a:pt x="921465" y="888206"/>
                </a:moveTo>
                <a:cubicBezTo>
                  <a:pt x="952898" y="901541"/>
                  <a:pt x="887175" y="904399"/>
                  <a:pt x="921465" y="888206"/>
                </a:cubicBezTo>
                <a:close/>
                <a:moveTo>
                  <a:pt x="874793" y="904399"/>
                </a:moveTo>
                <a:cubicBezTo>
                  <a:pt x="906225" y="917734"/>
                  <a:pt x="840503" y="920591"/>
                  <a:pt x="874793" y="904399"/>
                </a:cubicBezTo>
                <a:close/>
                <a:moveTo>
                  <a:pt x="681435" y="904399"/>
                </a:moveTo>
                <a:cubicBezTo>
                  <a:pt x="718583" y="948214"/>
                  <a:pt x="920513" y="896779"/>
                  <a:pt x="777638" y="946309"/>
                </a:cubicBezTo>
                <a:cubicBezTo>
                  <a:pt x="745253" y="952976"/>
                  <a:pt x="654765" y="966311"/>
                  <a:pt x="681435" y="904399"/>
                </a:cubicBezTo>
                <a:close/>
                <a:moveTo>
                  <a:pt x="1532970" y="1327309"/>
                </a:moveTo>
                <a:cubicBezTo>
                  <a:pt x="1567260" y="1342549"/>
                  <a:pt x="1512015" y="1349216"/>
                  <a:pt x="1532970" y="1327309"/>
                </a:cubicBezTo>
                <a:close/>
                <a:moveTo>
                  <a:pt x="757635" y="1423511"/>
                </a:moveTo>
                <a:cubicBezTo>
                  <a:pt x="685245" y="1477804"/>
                  <a:pt x="650003" y="1441609"/>
                  <a:pt x="757635" y="1423511"/>
                </a:cubicBezTo>
                <a:close/>
                <a:moveTo>
                  <a:pt x="1558688" y="1764506"/>
                </a:moveTo>
                <a:cubicBezTo>
                  <a:pt x="1654890" y="1774984"/>
                  <a:pt x="1460580" y="1774031"/>
                  <a:pt x="1558688" y="1764506"/>
                </a:cubicBezTo>
                <a:close/>
                <a:moveTo>
                  <a:pt x="1766333" y="1807369"/>
                </a:moveTo>
                <a:cubicBezTo>
                  <a:pt x="1818720" y="1806416"/>
                  <a:pt x="1736805" y="1819751"/>
                  <a:pt x="1766333" y="1807369"/>
                </a:cubicBezTo>
                <a:close/>
                <a:moveTo>
                  <a:pt x="1769190" y="2006441"/>
                </a:moveTo>
                <a:cubicBezTo>
                  <a:pt x="1833008" y="2002631"/>
                  <a:pt x="1785383" y="2038826"/>
                  <a:pt x="1769190" y="2006441"/>
                </a:cubicBezTo>
                <a:close/>
                <a:moveTo>
                  <a:pt x="151845" y="2329339"/>
                </a:moveTo>
                <a:cubicBezTo>
                  <a:pt x="171848" y="2352199"/>
                  <a:pt x="91838" y="2336006"/>
                  <a:pt x="151845" y="2329339"/>
                </a:cubicBezTo>
                <a:close/>
                <a:moveTo>
                  <a:pt x="301388" y="2397919"/>
                </a:moveTo>
                <a:cubicBezTo>
                  <a:pt x="343298" y="2445544"/>
                  <a:pt x="410925" y="2404586"/>
                  <a:pt x="469028" y="2426494"/>
                </a:cubicBezTo>
                <a:cubicBezTo>
                  <a:pt x="496650" y="2436971"/>
                  <a:pt x="202328" y="2484596"/>
                  <a:pt x="301388" y="2397919"/>
                </a:cubicBezTo>
                <a:close/>
                <a:moveTo>
                  <a:pt x="517605" y="2406491"/>
                </a:moveTo>
                <a:cubicBezTo>
                  <a:pt x="548085" y="2420779"/>
                  <a:pt x="455693" y="2415064"/>
                  <a:pt x="517605" y="2406491"/>
                </a:cubicBezTo>
                <a:close/>
                <a:moveTo>
                  <a:pt x="423308" y="2736056"/>
                </a:moveTo>
                <a:cubicBezTo>
                  <a:pt x="450930" y="2753201"/>
                  <a:pt x="381398" y="2750344"/>
                  <a:pt x="423308" y="2736056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525" cap="flat">
            <a:noFill/>
            <a:prstDash val="solid"/>
            <a:miter/>
          </a:ln>
        </p:spPr>
        <p:txBody>
          <a:bodyPr lIns="68574" tIns="34289" rIns="68574" bIns="34289" rtlCol="0" anchor="ctr"/>
          <a:lstStyle/>
          <a:p>
            <a:pPr defTabSz="685256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13" name="Freeform: Shape 12"/>
          <p:cNvSpPr/>
          <p:nvPr userDrawn="1"/>
        </p:nvSpPr>
        <p:spPr>
          <a:xfrm>
            <a:off x="8831117" y="4012375"/>
            <a:ext cx="312887" cy="841914"/>
          </a:xfrm>
          <a:custGeom>
            <a:avLst/>
            <a:gdLst>
              <a:gd name="connsiteX0" fmla="*/ 150537 w 417182"/>
              <a:gd name="connsiteY0" fmla="*/ 987116 h 1122552"/>
              <a:gd name="connsiteX1" fmla="*/ 150537 w 417182"/>
              <a:gd name="connsiteY1" fmla="*/ 987116 h 1122552"/>
              <a:gd name="connsiteX2" fmla="*/ 184647 w 417182"/>
              <a:gd name="connsiteY2" fmla="*/ 867904 h 1122552"/>
              <a:gd name="connsiteX3" fmla="*/ 184647 w 417182"/>
              <a:gd name="connsiteY3" fmla="*/ 867904 h 1122552"/>
              <a:gd name="connsiteX4" fmla="*/ 106436 w 417182"/>
              <a:gd name="connsiteY4" fmla="*/ 864804 h 1122552"/>
              <a:gd name="connsiteX5" fmla="*/ 167075 w 417182"/>
              <a:gd name="connsiteY5" fmla="*/ 875140 h 1122552"/>
              <a:gd name="connsiteX6" fmla="*/ 106436 w 417182"/>
              <a:gd name="connsiteY6" fmla="*/ 864804 h 1122552"/>
              <a:gd name="connsiteX7" fmla="*/ 52342 w 417182"/>
              <a:gd name="connsiteY7" fmla="*/ 839997 h 1122552"/>
              <a:gd name="connsiteX8" fmla="*/ 52342 w 417182"/>
              <a:gd name="connsiteY8" fmla="*/ 839997 h 1122552"/>
              <a:gd name="connsiteX9" fmla="*/ 271472 w 417182"/>
              <a:gd name="connsiteY9" fmla="*/ 512336 h 1122552"/>
              <a:gd name="connsiteX10" fmla="*/ 271472 w 417182"/>
              <a:gd name="connsiteY10" fmla="*/ 512336 h 1122552"/>
              <a:gd name="connsiteX11" fmla="*/ 313851 w 417182"/>
              <a:gd name="connsiteY11" fmla="*/ 324560 h 1122552"/>
              <a:gd name="connsiteX12" fmla="*/ 313851 w 417182"/>
              <a:gd name="connsiteY12" fmla="*/ 324560 h 1122552"/>
              <a:gd name="connsiteX13" fmla="*/ 243908 w 417182"/>
              <a:gd name="connsiteY13" fmla="*/ 324560 h 1122552"/>
              <a:gd name="connsiteX14" fmla="*/ 278707 w 417182"/>
              <a:gd name="connsiteY14" fmla="*/ 339720 h 1122552"/>
              <a:gd name="connsiteX15" fmla="*/ 243908 w 417182"/>
              <a:gd name="connsiteY15" fmla="*/ 324560 h 1122552"/>
              <a:gd name="connsiteX16" fmla="*/ 330733 w 417182"/>
              <a:gd name="connsiteY16" fmla="*/ 318703 h 1122552"/>
              <a:gd name="connsiteX17" fmla="*/ 330733 w 417182"/>
              <a:gd name="connsiteY17" fmla="*/ 318703 h 1122552"/>
              <a:gd name="connsiteX18" fmla="*/ 345204 w 417182"/>
              <a:gd name="connsiteY18" fmla="*/ 311123 h 1122552"/>
              <a:gd name="connsiteX19" fmla="*/ 345204 w 417182"/>
              <a:gd name="connsiteY19" fmla="*/ 311123 h 1122552"/>
              <a:gd name="connsiteX20" fmla="*/ 371045 w 417182"/>
              <a:gd name="connsiteY20" fmla="*/ 272534 h 1122552"/>
              <a:gd name="connsiteX21" fmla="*/ 369322 w 417182"/>
              <a:gd name="connsiteY21" fmla="*/ 279769 h 1122552"/>
              <a:gd name="connsiteX22" fmla="*/ 371045 w 417182"/>
              <a:gd name="connsiteY22" fmla="*/ 272534 h 1122552"/>
              <a:gd name="connsiteX23" fmla="*/ 399297 w 417182"/>
              <a:gd name="connsiteY23" fmla="*/ 215684 h 1122552"/>
              <a:gd name="connsiteX24" fmla="*/ 399297 w 417182"/>
              <a:gd name="connsiteY24" fmla="*/ 215684 h 1122552"/>
              <a:gd name="connsiteX25" fmla="*/ 362431 w 417182"/>
              <a:gd name="connsiteY25" fmla="*/ 208794 h 1122552"/>
              <a:gd name="connsiteX26" fmla="*/ 369667 w 417182"/>
              <a:gd name="connsiteY26" fmla="*/ 214306 h 1122552"/>
              <a:gd name="connsiteX27" fmla="*/ 362431 w 417182"/>
              <a:gd name="connsiteY27" fmla="*/ 208794 h 1122552"/>
              <a:gd name="connsiteX28" fmla="*/ 401365 w 417182"/>
              <a:gd name="connsiteY28" fmla="*/ 167448 h 1122552"/>
              <a:gd name="connsiteX29" fmla="*/ 383104 w 417182"/>
              <a:gd name="connsiteY29" fmla="*/ 182264 h 1122552"/>
              <a:gd name="connsiteX30" fmla="*/ 401365 w 417182"/>
              <a:gd name="connsiteY30" fmla="*/ 167448 h 1122552"/>
              <a:gd name="connsiteX31" fmla="*/ 309716 w 417182"/>
              <a:gd name="connsiteY31" fmla="*/ 143675 h 1122552"/>
              <a:gd name="connsiteX32" fmla="*/ 314540 w 417182"/>
              <a:gd name="connsiteY32" fmla="*/ 155045 h 1122552"/>
              <a:gd name="connsiteX33" fmla="*/ 309716 w 417182"/>
              <a:gd name="connsiteY33" fmla="*/ 143675 h 1122552"/>
              <a:gd name="connsiteX34" fmla="*/ 317985 w 417182"/>
              <a:gd name="connsiteY34" fmla="*/ 101296 h 1122552"/>
              <a:gd name="connsiteX35" fmla="*/ 325909 w 417182"/>
              <a:gd name="connsiteY35" fmla="*/ 115767 h 1122552"/>
              <a:gd name="connsiteX36" fmla="*/ 317985 w 417182"/>
              <a:gd name="connsiteY36" fmla="*/ 101296 h 1122552"/>
              <a:gd name="connsiteX37" fmla="*/ 340725 w 417182"/>
              <a:gd name="connsiteY37" fmla="*/ 0 h 1122552"/>
              <a:gd name="connsiteX38" fmla="*/ 357952 w 417182"/>
              <a:gd name="connsiteY38" fmla="*/ 37900 h 1122552"/>
              <a:gd name="connsiteX39" fmla="*/ 356229 w 417182"/>
              <a:gd name="connsiteY39" fmla="*/ 66842 h 1122552"/>
              <a:gd name="connsiteX40" fmla="*/ 382414 w 417182"/>
              <a:gd name="connsiteY40" fmla="*/ 64430 h 1122552"/>
              <a:gd name="connsiteX41" fmla="*/ 399986 w 417182"/>
              <a:gd name="connsiteY41" fmla="*/ 74077 h 1122552"/>
              <a:gd name="connsiteX42" fmla="*/ 378280 w 417182"/>
              <a:gd name="connsiteY42" fmla="*/ 88548 h 1122552"/>
              <a:gd name="connsiteX43" fmla="*/ 380347 w 417182"/>
              <a:gd name="connsiteY43" fmla="*/ 114044 h 1122552"/>
              <a:gd name="connsiteX44" fmla="*/ 372078 w 417182"/>
              <a:gd name="connsiteY44" fmla="*/ 160557 h 1122552"/>
              <a:gd name="connsiteX45" fmla="*/ 406145 w 417182"/>
              <a:gd name="connsiteY45" fmla="*/ 122529 h 1122552"/>
              <a:gd name="connsiteX46" fmla="*/ 417182 w 417182"/>
              <a:gd name="connsiteY46" fmla="*/ 118254 h 1122552"/>
              <a:gd name="connsiteX47" fmla="*/ 417182 w 417182"/>
              <a:gd name="connsiteY47" fmla="*/ 252973 h 1122552"/>
              <a:gd name="connsiteX48" fmla="*/ 416438 w 417182"/>
              <a:gd name="connsiteY48" fmla="*/ 253154 h 1122552"/>
              <a:gd name="connsiteX49" fmla="*/ 391028 w 417182"/>
              <a:gd name="connsiteY49" fmla="*/ 241181 h 1122552"/>
              <a:gd name="connsiteX50" fmla="*/ 366221 w 417182"/>
              <a:gd name="connsiteY50" fmla="*/ 234634 h 1122552"/>
              <a:gd name="connsiteX51" fmla="*/ 406532 w 417182"/>
              <a:gd name="connsiteY51" fmla="*/ 270811 h 1122552"/>
              <a:gd name="connsiteX52" fmla="*/ 417182 w 417182"/>
              <a:gd name="connsiteY52" fmla="*/ 278708 h 1122552"/>
              <a:gd name="connsiteX53" fmla="*/ 417182 w 417182"/>
              <a:gd name="connsiteY53" fmla="*/ 324555 h 1122552"/>
              <a:gd name="connsiteX54" fmla="*/ 415146 w 417182"/>
              <a:gd name="connsiteY54" fmla="*/ 324215 h 1122552"/>
              <a:gd name="connsiteX55" fmla="*/ 417182 w 417182"/>
              <a:gd name="connsiteY55" fmla="*/ 326321 h 1122552"/>
              <a:gd name="connsiteX56" fmla="*/ 417182 w 417182"/>
              <a:gd name="connsiteY56" fmla="*/ 395968 h 1122552"/>
              <a:gd name="connsiteX57" fmla="*/ 405154 w 417182"/>
              <a:gd name="connsiteY57" fmla="*/ 393469 h 1122552"/>
              <a:gd name="connsiteX58" fmla="*/ 417182 w 417182"/>
              <a:gd name="connsiteY58" fmla="*/ 403573 h 1122552"/>
              <a:gd name="connsiteX59" fmla="*/ 417182 w 417182"/>
              <a:gd name="connsiteY59" fmla="*/ 1076079 h 1122552"/>
              <a:gd name="connsiteX60" fmla="*/ 408643 w 417182"/>
              <a:gd name="connsiteY60" fmla="*/ 1072003 h 1122552"/>
              <a:gd name="connsiteX61" fmla="*/ 402398 w 417182"/>
              <a:gd name="connsiteY61" fmla="*/ 1090135 h 1122552"/>
              <a:gd name="connsiteX62" fmla="*/ 364154 w 417182"/>
              <a:gd name="connsiteY62" fmla="*/ 1119765 h 1122552"/>
              <a:gd name="connsiteX63" fmla="*/ 343826 w 417182"/>
              <a:gd name="connsiteY63" fmla="*/ 1056370 h 1122552"/>
              <a:gd name="connsiteX64" fmla="*/ 295934 w 417182"/>
              <a:gd name="connsiteY64" fmla="*/ 1066017 h 1122552"/>
              <a:gd name="connsiteX65" fmla="*/ 215656 w 417182"/>
              <a:gd name="connsiteY65" fmla="*/ 1103572 h 1122552"/>
              <a:gd name="connsiteX66" fmla="*/ 182579 w 417182"/>
              <a:gd name="connsiteY66" fmla="*/ 1093235 h 1122552"/>
              <a:gd name="connsiteX67" fmla="*/ 128142 w 417182"/>
              <a:gd name="connsiteY67" fmla="*/ 1075664 h 1122552"/>
              <a:gd name="connsiteX68" fmla="*/ 106436 w 417182"/>
              <a:gd name="connsiteY68" fmla="*/ 1066706 h 1122552"/>
              <a:gd name="connsiteX69" fmla="*/ 121595 w 417182"/>
              <a:gd name="connsiteY69" fmla="*/ 1051546 h 1122552"/>
              <a:gd name="connsiteX70" fmla="*/ 53720 w 417182"/>
              <a:gd name="connsiteY70" fmla="*/ 1047411 h 1122552"/>
              <a:gd name="connsiteX71" fmla="*/ 29602 w 417182"/>
              <a:gd name="connsiteY71" fmla="*/ 1044655 h 1122552"/>
              <a:gd name="connsiteX72" fmla="*/ 14098 w 417182"/>
              <a:gd name="connsiteY72" fmla="*/ 1033974 h 1122552"/>
              <a:gd name="connsiteX73" fmla="*/ 13753 w 417182"/>
              <a:gd name="connsiteY73" fmla="*/ 1012612 h 1122552"/>
              <a:gd name="connsiteX74" fmla="*/ 89553 w 417182"/>
              <a:gd name="connsiteY74" fmla="*/ 995385 h 1122552"/>
              <a:gd name="connsiteX75" fmla="*/ 127108 w 417182"/>
              <a:gd name="connsiteY75" fmla="*/ 986083 h 1122552"/>
              <a:gd name="connsiteX76" fmla="*/ 92309 w 417182"/>
              <a:gd name="connsiteY76" fmla="*/ 994352 h 1122552"/>
              <a:gd name="connsiteX77" fmla="*/ 75082 w 417182"/>
              <a:gd name="connsiteY77" fmla="*/ 984016 h 1122552"/>
              <a:gd name="connsiteX78" fmla="*/ 37527 w 417182"/>
              <a:gd name="connsiteY78" fmla="*/ 971612 h 1122552"/>
              <a:gd name="connsiteX79" fmla="*/ 18577 w 417182"/>
              <a:gd name="connsiteY79" fmla="*/ 959553 h 1122552"/>
              <a:gd name="connsiteX80" fmla="*/ 25123 w 417182"/>
              <a:gd name="connsiteY80" fmla="*/ 934057 h 1122552"/>
              <a:gd name="connsiteX81" fmla="*/ 106436 w 417182"/>
              <a:gd name="connsiteY81" fmla="*/ 923031 h 1122552"/>
              <a:gd name="connsiteX82" fmla="*/ 70258 w 417182"/>
              <a:gd name="connsiteY82" fmla="*/ 908905 h 1122552"/>
              <a:gd name="connsiteX83" fmla="*/ 59922 w 417182"/>
              <a:gd name="connsiteY83" fmla="*/ 894090 h 1122552"/>
              <a:gd name="connsiteX84" fmla="*/ 70947 w 417182"/>
              <a:gd name="connsiteY84" fmla="*/ 881686 h 1122552"/>
              <a:gd name="connsiteX85" fmla="*/ 27880 w 417182"/>
              <a:gd name="connsiteY85" fmla="*/ 848610 h 1122552"/>
              <a:gd name="connsiteX86" fmla="*/ 13753 w 417182"/>
              <a:gd name="connsiteY86" fmla="*/ 825870 h 1122552"/>
              <a:gd name="connsiteX87" fmla="*/ 35804 w 417182"/>
              <a:gd name="connsiteY87" fmla="*/ 811399 h 1122552"/>
              <a:gd name="connsiteX88" fmla="*/ 95065 w 417182"/>
              <a:gd name="connsiteY88" fmla="*/ 803475 h 1122552"/>
              <a:gd name="connsiteX89" fmla="*/ 171210 w 417182"/>
              <a:gd name="connsiteY89" fmla="*/ 783836 h 1122552"/>
              <a:gd name="connsiteX90" fmla="*/ 149503 w 417182"/>
              <a:gd name="connsiteY90" fmla="*/ 775567 h 1122552"/>
              <a:gd name="connsiteX91" fmla="*/ 92309 w 417182"/>
              <a:gd name="connsiteY91" fmla="*/ 754205 h 1122552"/>
              <a:gd name="connsiteX92" fmla="*/ 83007 w 417182"/>
              <a:gd name="connsiteY92" fmla="*/ 738701 h 1122552"/>
              <a:gd name="connsiteX93" fmla="*/ 97133 w 417182"/>
              <a:gd name="connsiteY93" fmla="*/ 729743 h 1122552"/>
              <a:gd name="connsiteX94" fmla="*/ 215311 w 417182"/>
              <a:gd name="connsiteY94" fmla="*/ 722507 h 1122552"/>
              <a:gd name="connsiteX95" fmla="*/ 197739 w 417182"/>
              <a:gd name="connsiteY95" fmla="*/ 703902 h 1122552"/>
              <a:gd name="connsiteX96" fmla="*/ 168453 w 417182"/>
              <a:gd name="connsiteY96" fmla="*/ 690809 h 1122552"/>
              <a:gd name="connsiteX97" fmla="*/ 118839 w 417182"/>
              <a:gd name="connsiteY97" fmla="*/ 689776 h 1122552"/>
              <a:gd name="connsiteX98" fmla="*/ 75082 w 417182"/>
              <a:gd name="connsiteY98" fmla="*/ 671170 h 1122552"/>
              <a:gd name="connsiteX99" fmla="*/ 76116 w 417182"/>
              <a:gd name="connsiteY99" fmla="*/ 646708 h 1122552"/>
              <a:gd name="connsiteX100" fmla="*/ 216000 w 417182"/>
              <a:gd name="connsiteY100" fmla="*/ 633960 h 1122552"/>
              <a:gd name="connsiteX101" fmla="*/ 263203 w 417182"/>
              <a:gd name="connsiteY101" fmla="*/ 598816 h 1122552"/>
              <a:gd name="connsiteX102" fmla="*/ 224269 w 417182"/>
              <a:gd name="connsiteY102" fmla="*/ 600194 h 1122552"/>
              <a:gd name="connsiteX103" fmla="*/ 196706 w 417182"/>
              <a:gd name="connsiteY103" fmla="*/ 608119 h 1122552"/>
              <a:gd name="connsiteX104" fmla="*/ 100923 w 417182"/>
              <a:gd name="connsiteY104" fmla="*/ 571942 h 1122552"/>
              <a:gd name="connsiteX105" fmla="*/ 220824 w 417182"/>
              <a:gd name="connsiteY105" fmla="*/ 535420 h 1122552"/>
              <a:gd name="connsiteX106" fmla="*/ 228059 w 417182"/>
              <a:gd name="connsiteY106" fmla="*/ 508546 h 1122552"/>
              <a:gd name="connsiteX107" fmla="*/ 129865 w 417182"/>
              <a:gd name="connsiteY107" fmla="*/ 491319 h 1122552"/>
              <a:gd name="connsiteX108" fmla="*/ 189470 w 417182"/>
              <a:gd name="connsiteY108" fmla="*/ 471335 h 1122552"/>
              <a:gd name="connsiteX109" fmla="*/ 145369 w 417182"/>
              <a:gd name="connsiteY109" fmla="*/ 433091 h 1122552"/>
              <a:gd name="connsiteX110" fmla="*/ 261480 w 417182"/>
              <a:gd name="connsiteY110" fmla="*/ 415519 h 1122552"/>
              <a:gd name="connsiteX111" fmla="*/ 195328 w 417182"/>
              <a:gd name="connsiteY111" fmla="*/ 383477 h 1122552"/>
              <a:gd name="connsiteX112" fmla="*/ 145714 w 417182"/>
              <a:gd name="connsiteY112" fmla="*/ 349367 h 1122552"/>
              <a:gd name="connsiteX113" fmla="*/ 179134 w 417182"/>
              <a:gd name="connsiteY113" fmla="*/ 344199 h 1122552"/>
              <a:gd name="connsiteX114" fmla="*/ 203252 w 417182"/>
              <a:gd name="connsiteY114" fmla="*/ 327661 h 1122552"/>
              <a:gd name="connsiteX115" fmla="*/ 189470 w 417182"/>
              <a:gd name="connsiteY115" fmla="*/ 303543 h 1122552"/>
              <a:gd name="connsiteX116" fmla="*/ 188437 w 417182"/>
              <a:gd name="connsiteY116" fmla="*/ 282526 h 1122552"/>
              <a:gd name="connsiteX117" fmla="*/ 241497 w 417182"/>
              <a:gd name="connsiteY117" fmla="*/ 271845 h 1122552"/>
              <a:gd name="connsiteX118" fmla="*/ 340036 w 417182"/>
              <a:gd name="connsiteY118" fmla="*/ 246693 h 1122552"/>
              <a:gd name="connsiteX119" fmla="*/ 255967 w 417182"/>
              <a:gd name="connsiteY119" fmla="*/ 260819 h 1122552"/>
              <a:gd name="connsiteX120" fmla="*/ 224958 w 417182"/>
              <a:gd name="connsiteY120" fmla="*/ 246349 h 1122552"/>
              <a:gd name="connsiteX121" fmla="*/ 213588 w 417182"/>
              <a:gd name="connsiteY121" fmla="*/ 232222 h 1122552"/>
              <a:gd name="connsiteX122" fmla="*/ 189470 w 417182"/>
              <a:gd name="connsiteY122" fmla="*/ 214995 h 1122552"/>
              <a:gd name="connsiteX123" fmla="*/ 262169 w 417182"/>
              <a:gd name="connsiteY123" fmla="*/ 221197 h 1122552"/>
              <a:gd name="connsiteX124" fmla="*/ 340036 w 417182"/>
              <a:gd name="connsiteY124" fmla="*/ 206382 h 1122552"/>
              <a:gd name="connsiteX125" fmla="*/ 296968 w 417182"/>
              <a:gd name="connsiteY125" fmla="*/ 205003 h 1122552"/>
              <a:gd name="connsiteX126" fmla="*/ 255967 w 417182"/>
              <a:gd name="connsiteY126" fmla="*/ 192600 h 1122552"/>
              <a:gd name="connsiteX127" fmla="*/ 251833 w 417182"/>
              <a:gd name="connsiteY127" fmla="*/ 160557 h 1122552"/>
              <a:gd name="connsiteX128" fmla="*/ 244942 w 417182"/>
              <a:gd name="connsiteY128" fmla="*/ 135406 h 1122552"/>
              <a:gd name="connsiteX129" fmla="*/ 290422 w 417182"/>
              <a:gd name="connsiteY129" fmla="*/ 116111 h 1122552"/>
              <a:gd name="connsiteX130" fmla="*/ 293178 w 417182"/>
              <a:gd name="connsiteY130" fmla="*/ 106464 h 1122552"/>
              <a:gd name="connsiteX131" fmla="*/ 299035 w 417182"/>
              <a:gd name="connsiteY131" fmla="*/ 67531 h 1122552"/>
              <a:gd name="connsiteX132" fmla="*/ 326254 w 417182"/>
              <a:gd name="connsiteY132" fmla="*/ 83724 h 1122552"/>
              <a:gd name="connsiteX133" fmla="*/ 316951 w 417182"/>
              <a:gd name="connsiteY133" fmla="*/ 35488 h 1122552"/>
              <a:gd name="connsiteX134" fmla="*/ 340725 w 417182"/>
              <a:gd name="connsiteY134" fmla="*/ 0 h 1122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</a:cxnLst>
            <a:rect l="l" t="t" r="r" b="b"/>
            <a:pathLst>
              <a:path w="417182" h="1122552">
                <a:moveTo>
                  <a:pt x="150537" y="987116"/>
                </a:moveTo>
                <a:cubicBezTo>
                  <a:pt x="135377" y="992285"/>
                  <a:pt x="160529" y="993318"/>
                  <a:pt x="150537" y="987116"/>
                </a:cubicBezTo>
                <a:close/>
                <a:moveTo>
                  <a:pt x="184647" y="867904"/>
                </a:moveTo>
                <a:cubicBezTo>
                  <a:pt x="162252" y="871005"/>
                  <a:pt x="195672" y="873073"/>
                  <a:pt x="184647" y="867904"/>
                </a:cubicBezTo>
                <a:close/>
                <a:moveTo>
                  <a:pt x="106436" y="864804"/>
                </a:moveTo>
                <a:cubicBezTo>
                  <a:pt x="70603" y="896157"/>
                  <a:pt x="177067" y="878930"/>
                  <a:pt x="167075" y="875140"/>
                </a:cubicBezTo>
                <a:cubicBezTo>
                  <a:pt x="146058" y="867215"/>
                  <a:pt x="121595" y="882031"/>
                  <a:pt x="106436" y="864804"/>
                </a:cubicBezTo>
                <a:close/>
                <a:moveTo>
                  <a:pt x="52342" y="839997"/>
                </a:moveTo>
                <a:cubicBezTo>
                  <a:pt x="30636" y="842408"/>
                  <a:pt x="59578" y="848266"/>
                  <a:pt x="52342" y="839997"/>
                </a:cubicBezTo>
                <a:close/>
                <a:moveTo>
                  <a:pt x="271472" y="512336"/>
                </a:moveTo>
                <a:cubicBezTo>
                  <a:pt x="232538" y="518882"/>
                  <a:pt x="245286" y="531975"/>
                  <a:pt x="271472" y="512336"/>
                </a:cubicBezTo>
                <a:close/>
                <a:moveTo>
                  <a:pt x="313851" y="324560"/>
                </a:moveTo>
                <a:cubicBezTo>
                  <a:pt x="301447" y="330417"/>
                  <a:pt x="325220" y="329384"/>
                  <a:pt x="313851" y="324560"/>
                </a:cubicBezTo>
                <a:close/>
                <a:moveTo>
                  <a:pt x="243908" y="324560"/>
                </a:moveTo>
                <a:cubicBezTo>
                  <a:pt x="234261" y="346955"/>
                  <a:pt x="266993" y="342132"/>
                  <a:pt x="278707" y="339720"/>
                </a:cubicBezTo>
                <a:cubicBezTo>
                  <a:pt x="330389" y="321804"/>
                  <a:pt x="257345" y="340409"/>
                  <a:pt x="243908" y="324560"/>
                </a:cubicBezTo>
                <a:close/>
                <a:moveTo>
                  <a:pt x="330733" y="318703"/>
                </a:moveTo>
                <a:cubicBezTo>
                  <a:pt x="318329" y="324560"/>
                  <a:pt x="342103" y="323526"/>
                  <a:pt x="330733" y="318703"/>
                </a:cubicBezTo>
                <a:close/>
                <a:moveTo>
                  <a:pt x="345204" y="311123"/>
                </a:moveTo>
                <a:cubicBezTo>
                  <a:pt x="330044" y="316291"/>
                  <a:pt x="355196" y="317669"/>
                  <a:pt x="345204" y="311123"/>
                </a:cubicBezTo>
                <a:close/>
                <a:moveTo>
                  <a:pt x="371045" y="272534"/>
                </a:moveTo>
                <a:lnTo>
                  <a:pt x="369322" y="279769"/>
                </a:lnTo>
                <a:cubicBezTo>
                  <a:pt x="362776" y="314224"/>
                  <a:pt x="384137" y="291828"/>
                  <a:pt x="371045" y="272534"/>
                </a:cubicBezTo>
                <a:close/>
                <a:moveTo>
                  <a:pt x="399297" y="215684"/>
                </a:moveTo>
                <a:cubicBezTo>
                  <a:pt x="395507" y="237046"/>
                  <a:pt x="424104" y="209827"/>
                  <a:pt x="399297" y="215684"/>
                </a:cubicBezTo>
                <a:close/>
                <a:moveTo>
                  <a:pt x="362431" y="208794"/>
                </a:moveTo>
                <a:lnTo>
                  <a:pt x="369667" y="214306"/>
                </a:lnTo>
                <a:cubicBezTo>
                  <a:pt x="405499" y="223264"/>
                  <a:pt x="383793" y="211205"/>
                  <a:pt x="362431" y="208794"/>
                </a:cubicBezTo>
                <a:close/>
                <a:moveTo>
                  <a:pt x="401365" y="167448"/>
                </a:moveTo>
                <a:cubicBezTo>
                  <a:pt x="394129" y="170894"/>
                  <a:pt x="390683" y="179163"/>
                  <a:pt x="383104" y="182264"/>
                </a:cubicBezTo>
                <a:cubicBezTo>
                  <a:pt x="329010" y="193634"/>
                  <a:pt x="410667" y="192600"/>
                  <a:pt x="401365" y="167448"/>
                </a:cubicBezTo>
                <a:close/>
                <a:moveTo>
                  <a:pt x="309716" y="143675"/>
                </a:moveTo>
                <a:cubicBezTo>
                  <a:pt x="302136" y="144364"/>
                  <a:pt x="314884" y="155389"/>
                  <a:pt x="314540" y="155045"/>
                </a:cubicBezTo>
                <a:cubicBezTo>
                  <a:pt x="340036" y="179852"/>
                  <a:pt x="334523" y="144364"/>
                  <a:pt x="309716" y="143675"/>
                </a:cubicBezTo>
                <a:close/>
                <a:moveTo>
                  <a:pt x="317985" y="101296"/>
                </a:moveTo>
                <a:cubicBezTo>
                  <a:pt x="315573" y="107842"/>
                  <a:pt x="324531" y="110943"/>
                  <a:pt x="325909" y="115767"/>
                </a:cubicBezTo>
                <a:cubicBezTo>
                  <a:pt x="336246" y="152978"/>
                  <a:pt x="341414" y="103708"/>
                  <a:pt x="317985" y="101296"/>
                </a:cubicBezTo>
                <a:close/>
                <a:moveTo>
                  <a:pt x="340725" y="0"/>
                </a:moveTo>
                <a:cubicBezTo>
                  <a:pt x="365532" y="6202"/>
                  <a:pt x="340036" y="40312"/>
                  <a:pt x="357952" y="37900"/>
                </a:cubicBezTo>
                <a:cubicBezTo>
                  <a:pt x="401365" y="9648"/>
                  <a:pt x="362431" y="47203"/>
                  <a:pt x="356229" y="66842"/>
                </a:cubicBezTo>
                <a:cubicBezTo>
                  <a:pt x="347960" y="114044"/>
                  <a:pt x="370011" y="46858"/>
                  <a:pt x="382414" y="64430"/>
                </a:cubicBezTo>
                <a:cubicBezTo>
                  <a:pt x="400331" y="60640"/>
                  <a:pt x="428239" y="46514"/>
                  <a:pt x="399986" y="74077"/>
                </a:cubicBezTo>
                <a:cubicBezTo>
                  <a:pt x="439264" y="85102"/>
                  <a:pt x="392062" y="86825"/>
                  <a:pt x="378280" y="88548"/>
                </a:cubicBezTo>
                <a:cubicBezTo>
                  <a:pt x="404810" y="89582"/>
                  <a:pt x="414457" y="115767"/>
                  <a:pt x="380347" y="114044"/>
                </a:cubicBezTo>
                <a:cubicBezTo>
                  <a:pt x="348649" y="84758"/>
                  <a:pt x="344859" y="165725"/>
                  <a:pt x="372078" y="160557"/>
                </a:cubicBezTo>
                <a:cubicBezTo>
                  <a:pt x="383793" y="145914"/>
                  <a:pt x="394129" y="132477"/>
                  <a:pt x="406145" y="122529"/>
                </a:cubicBezTo>
                <a:lnTo>
                  <a:pt x="417182" y="118254"/>
                </a:lnTo>
                <a:lnTo>
                  <a:pt x="417182" y="252973"/>
                </a:lnTo>
                <a:lnTo>
                  <a:pt x="416438" y="253154"/>
                </a:lnTo>
                <a:cubicBezTo>
                  <a:pt x="406533" y="257030"/>
                  <a:pt x="397575" y="260131"/>
                  <a:pt x="391028" y="241181"/>
                </a:cubicBezTo>
                <a:cubicBezTo>
                  <a:pt x="392406" y="269777"/>
                  <a:pt x="369667" y="250139"/>
                  <a:pt x="366221" y="234634"/>
                </a:cubicBezTo>
                <a:cubicBezTo>
                  <a:pt x="343481" y="242559"/>
                  <a:pt x="396196" y="265299"/>
                  <a:pt x="406532" y="270811"/>
                </a:cubicBezTo>
                <a:lnTo>
                  <a:pt x="417182" y="278708"/>
                </a:lnTo>
                <a:lnTo>
                  <a:pt x="417182" y="324555"/>
                </a:lnTo>
                <a:lnTo>
                  <a:pt x="415146" y="324215"/>
                </a:lnTo>
                <a:lnTo>
                  <a:pt x="417182" y="326321"/>
                </a:lnTo>
                <a:lnTo>
                  <a:pt x="417182" y="395968"/>
                </a:lnTo>
                <a:lnTo>
                  <a:pt x="405154" y="393469"/>
                </a:lnTo>
                <a:lnTo>
                  <a:pt x="417182" y="403573"/>
                </a:lnTo>
                <a:lnTo>
                  <a:pt x="417182" y="1076079"/>
                </a:lnTo>
                <a:lnTo>
                  <a:pt x="408643" y="1072003"/>
                </a:lnTo>
                <a:cubicBezTo>
                  <a:pt x="402226" y="1069721"/>
                  <a:pt x="398092" y="1072046"/>
                  <a:pt x="402398" y="1090135"/>
                </a:cubicBezTo>
                <a:cubicBezTo>
                  <a:pt x="419625" y="1124933"/>
                  <a:pt x="391028" y="1121488"/>
                  <a:pt x="364154" y="1119765"/>
                </a:cubicBezTo>
                <a:cubicBezTo>
                  <a:pt x="307993" y="1134925"/>
                  <a:pt x="341414" y="1084622"/>
                  <a:pt x="343826" y="1056370"/>
                </a:cubicBezTo>
                <a:cubicBezTo>
                  <a:pt x="331078" y="1014680"/>
                  <a:pt x="311439" y="1083244"/>
                  <a:pt x="295934" y="1066017"/>
                </a:cubicBezTo>
                <a:cubicBezTo>
                  <a:pt x="273884" y="1086689"/>
                  <a:pt x="248043" y="1092891"/>
                  <a:pt x="215656" y="1103572"/>
                </a:cubicBezTo>
                <a:cubicBezTo>
                  <a:pt x="219101" y="1065672"/>
                  <a:pt x="178790" y="1120455"/>
                  <a:pt x="182579" y="1093235"/>
                </a:cubicBezTo>
                <a:cubicBezTo>
                  <a:pt x="180168" y="1089101"/>
                  <a:pt x="106780" y="1113564"/>
                  <a:pt x="128142" y="1075664"/>
                </a:cubicBezTo>
                <a:cubicBezTo>
                  <a:pt x="111259" y="1087378"/>
                  <a:pt x="73359" y="1085311"/>
                  <a:pt x="106436" y="1066706"/>
                </a:cubicBezTo>
                <a:cubicBezTo>
                  <a:pt x="58200" y="1075664"/>
                  <a:pt x="96788" y="1050168"/>
                  <a:pt x="121595" y="1051546"/>
                </a:cubicBezTo>
                <a:cubicBezTo>
                  <a:pt x="98856" y="1048101"/>
                  <a:pt x="73359" y="1055336"/>
                  <a:pt x="53720" y="1047411"/>
                </a:cubicBezTo>
                <a:cubicBezTo>
                  <a:pt x="31325" y="1061882"/>
                  <a:pt x="45451" y="1037420"/>
                  <a:pt x="29602" y="1044655"/>
                </a:cubicBezTo>
                <a:cubicBezTo>
                  <a:pt x="29258" y="1032941"/>
                  <a:pt x="40972" y="1022260"/>
                  <a:pt x="14098" y="1033974"/>
                </a:cubicBezTo>
                <a:cubicBezTo>
                  <a:pt x="-32760" y="1040176"/>
                  <a:pt x="55788" y="1010545"/>
                  <a:pt x="13753" y="1012612"/>
                </a:cubicBezTo>
                <a:cubicBezTo>
                  <a:pt x="31325" y="1000554"/>
                  <a:pt x="56821" y="990906"/>
                  <a:pt x="89553" y="995385"/>
                </a:cubicBezTo>
                <a:cubicBezTo>
                  <a:pt x="105747" y="1011579"/>
                  <a:pt x="167764" y="972301"/>
                  <a:pt x="127108" y="986083"/>
                </a:cubicBezTo>
                <a:cubicBezTo>
                  <a:pt x="137444" y="956452"/>
                  <a:pt x="112637" y="986083"/>
                  <a:pt x="92309" y="994352"/>
                </a:cubicBezTo>
                <a:cubicBezTo>
                  <a:pt x="105057" y="974368"/>
                  <a:pt x="86796" y="974024"/>
                  <a:pt x="75082" y="984016"/>
                </a:cubicBezTo>
                <a:cubicBezTo>
                  <a:pt x="68536" y="978158"/>
                  <a:pt x="57855" y="964721"/>
                  <a:pt x="37527" y="971612"/>
                </a:cubicBezTo>
                <a:cubicBezTo>
                  <a:pt x="63712" y="950595"/>
                  <a:pt x="33737" y="955763"/>
                  <a:pt x="18577" y="959553"/>
                </a:cubicBezTo>
                <a:cubicBezTo>
                  <a:pt x="-26214" y="949561"/>
                  <a:pt x="62334" y="948183"/>
                  <a:pt x="25123" y="934057"/>
                </a:cubicBezTo>
                <a:cubicBezTo>
                  <a:pt x="36149" y="928200"/>
                  <a:pt x="132276" y="935435"/>
                  <a:pt x="106436" y="923031"/>
                </a:cubicBezTo>
                <a:cubicBezTo>
                  <a:pt x="100234" y="912006"/>
                  <a:pt x="81284" y="925788"/>
                  <a:pt x="70258" y="908905"/>
                </a:cubicBezTo>
                <a:cubicBezTo>
                  <a:pt x="33048" y="918552"/>
                  <a:pt x="90587" y="885821"/>
                  <a:pt x="59922" y="894090"/>
                </a:cubicBezTo>
                <a:cubicBezTo>
                  <a:pt x="20989" y="892367"/>
                  <a:pt x="50620" y="880308"/>
                  <a:pt x="70947" y="881686"/>
                </a:cubicBezTo>
                <a:cubicBezTo>
                  <a:pt x="113671" y="861013"/>
                  <a:pt x="39250" y="868938"/>
                  <a:pt x="27880" y="848610"/>
                </a:cubicBezTo>
                <a:cubicBezTo>
                  <a:pt x="42695" y="828971"/>
                  <a:pt x="38216" y="825870"/>
                  <a:pt x="13753" y="825870"/>
                </a:cubicBezTo>
                <a:cubicBezTo>
                  <a:pt x="-26214" y="805887"/>
                  <a:pt x="71981" y="827937"/>
                  <a:pt x="35804" y="811399"/>
                </a:cubicBezTo>
                <a:cubicBezTo>
                  <a:pt x="49241" y="804164"/>
                  <a:pt x="74738" y="804853"/>
                  <a:pt x="95065" y="803475"/>
                </a:cubicBezTo>
                <a:cubicBezTo>
                  <a:pt x="114705" y="817601"/>
                  <a:pt x="205664" y="790382"/>
                  <a:pt x="171210" y="783836"/>
                </a:cubicBezTo>
                <a:cubicBezTo>
                  <a:pt x="138823" y="791416"/>
                  <a:pt x="181546" y="760063"/>
                  <a:pt x="149503" y="775567"/>
                </a:cubicBezTo>
                <a:cubicBezTo>
                  <a:pt x="135377" y="758340"/>
                  <a:pt x="98856" y="774533"/>
                  <a:pt x="92309" y="754205"/>
                </a:cubicBezTo>
                <a:cubicBezTo>
                  <a:pt x="49931" y="745592"/>
                  <a:pt x="117805" y="742835"/>
                  <a:pt x="83007" y="738701"/>
                </a:cubicBezTo>
                <a:cubicBezTo>
                  <a:pt x="39939" y="727675"/>
                  <a:pt x="73015" y="721474"/>
                  <a:pt x="97133" y="729743"/>
                </a:cubicBezTo>
                <a:cubicBezTo>
                  <a:pt x="134343" y="728709"/>
                  <a:pt x="174310" y="732843"/>
                  <a:pt x="215311" y="722507"/>
                </a:cubicBezTo>
                <a:cubicBezTo>
                  <a:pt x="253900" y="714238"/>
                  <a:pt x="220135" y="700456"/>
                  <a:pt x="197739" y="703902"/>
                </a:cubicBezTo>
                <a:cubicBezTo>
                  <a:pt x="193605" y="682885"/>
                  <a:pt x="167075" y="714583"/>
                  <a:pt x="168453" y="690809"/>
                </a:cubicBezTo>
                <a:cubicBezTo>
                  <a:pt x="151226" y="695288"/>
                  <a:pt x="140890" y="685986"/>
                  <a:pt x="118839" y="689776"/>
                </a:cubicBezTo>
                <a:cubicBezTo>
                  <a:pt x="128142" y="670137"/>
                  <a:pt x="60956" y="688398"/>
                  <a:pt x="75082" y="671170"/>
                </a:cubicBezTo>
                <a:cubicBezTo>
                  <a:pt x="107469" y="656010"/>
                  <a:pt x="49241" y="658767"/>
                  <a:pt x="76116" y="646708"/>
                </a:cubicBezTo>
                <a:cubicBezTo>
                  <a:pt x="121940" y="636716"/>
                  <a:pt x="170865" y="646708"/>
                  <a:pt x="216000" y="633960"/>
                </a:cubicBezTo>
                <a:cubicBezTo>
                  <a:pt x="161218" y="613287"/>
                  <a:pt x="247009" y="616043"/>
                  <a:pt x="263203" y="598816"/>
                </a:cubicBezTo>
                <a:cubicBezTo>
                  <a:pt x="248043" y="580900"/>
                  <a:pt x="237706" y="607430"/>
                  <a:pt x="224269" y="600194"/>
                </a:cubicBezTo>
                <a:cubicBezTo>
                  <a:pt x="208076" y="595715"/>
                  <a:pt x="215311" y="601228"/>
                  <a:pt x="196706" y="608119"/>
                </a:cubicBezTo>
                <a:cubicBezTo>
                  <a:pt x="160873" y="602606"/>
                  <a:pt x="129520" y="599505"/>
                  <a:pt x="100923" y="571942"/>
                </a:cubicBezTo>
                <a:cubicBezTo>
                  <a:pt x="120562" y="553681"/>
                  <a:pt x="186370" y="551269"/>
                  <a:pt x="220824" y="535420"/>
                </a:cubicBezTo>
                <a:cubicBezTo>
                  <a:pt x="207042" y="514403"/>
                  <a:pt x="239774" y="517159"/>
                  <a:pt x="228059" y="508546"/>
                </a:cubicBezTo>
                <a:cubicBezTo>
                  <a:pt x="193260" y="536799"/>
                  <a:pt x="163285" y="511302"/>
                  <a:pt x="129865" y="491319"/>
                </a:cubicBezTo>
                <a:cubicBezTo>
                  <a:pt x="121940" y="469612"/>
                  <a:pt x="243908" y="495453"/>
                  <a:pt x="189470" y="471335"/>
                </a:cubicBezTo>
                <a:cubicBezTo>
                  <a:pt x="184647" y="469268"/>
                  <a:pt x="129865" y="445150"/>
                  <a:pt x="145369" y="433091"/>
                </a:cubicBezTo>
                <a:cubicBezTo>
                  <a:pt x="182924" y="417931"/>
                  <a:pt x="227715" y="443772"/>
                  <a:pt x="261480" y="415519"/>
                </a:cubicBezTo>
                <a:cubicBezTo>
                  <a:pt x="248387" y="427578"/>
                  <a:pt x="221513" y="382788"/>
                  <a:pt x="195328" y="383477"/>
                </a:cubicBezTo>
                <a:cubicBezTo>
                  <a:pt x="181890" y="380031"/>
                  <a:pt x="122974" y="354880"/>
                  <a:pt x="145714" y="349367"/>
                </a:cubicBezTo>
                <a:cubicBezTo>
                  <a:pt x="170865" y="361771"/>
                  <a:pt x="160873" y="334207"/>
                  <a:pt x="179134" y="344199"/>
                </a:cubicBezTo>
                <a:cubicBezTo>
                  <a:pt x="215311" y="367283"/>
                  <a:pt x="181201" y="327316"/>
                  <a:pt x="203252" y="327661"/>
                </a:cubicBezTo>
                <a:cubicBezTo>
                  <a:pt x="253900" y="335585"/>
                  <a:pt x="213933" y="310434"/>
                  <a:pt x="189470" y="303543"/>
                </a:cubicBezTo>
                <a:cubicBezTo>
                  <a:pt x="191538" y="300097"/>
                  <a:pt x="166730" y="282870"/>
                  <a:pt x="188437" y="282526"/>
                </a:cubicBezTo>
                <a:cubicBezTo>
                  <a:pt x="203941" y="264954"/>
                  <a:pt x="263203" y="294585"/>
                  <a:pt x="241497" y="271845"/>
                </a:cubicBezTo>
                <a:cubicBezTo>
                  <a:pt x="273884" y="281492"/>
                  <a:pt x="317296" y="281148"/>
                  <a:pt x="340036" y="246693"/>
                </a:cubicBezTo>
                <a:cubicBezTo>
                  <a:pt x="336590" y="236012"/>
                  <a:pt x="273194" y="281492"/>
                  <a:pt x="255967" y="260819"/>
                </a:cubicBezTo>
                <a:cubicBezTo>
                  <a:pt x="299380" y="222231"/>
                  <a:pt x="231849" y="279425"/>
                  <a:pt x="224958" y="246349"/>
                </a:cubicBezTo>
                <a:cubicBezTo>
                  <a:pt x="265615" y="219819"/>
                  <a:pt x="173621" y="264265"/>
                  <a:pt x="213588" y="232222"/>
                </a:cubicBezTo>
                <a:cubicBezTo>
                  <a:pt x="201185" y="234634"/>
                  <a:pt x="140890" y="218785"/>
                  <a:pt x="189470" y="214995"/>
                </a:cubicBezTo>
                <a:cubicBezTo>
                  <a:pt x="205664" y="187432"/>
                  <a:pt x="239774" y="222231"/>
                  <a:pt x="262169" y="221197"/>
                </a:cubicBezTo>
                <a:cubicBezTo>
                  <a:pt x="243564" y="190877"/>
                  <a:pt x="351061" y="255307"/>
                  <a:pt x="340036" y="206382"/>
                </a:cubicBezTo>
                <a:cubicBezTo>
                  <a:pt x="318329" y="220508"/>
                  <a:pt x="319363" y="202936"/>
                  <a:pt x="296968" y="205003"/>
                </a:cubicBezTo>
                <a:cubicBezTo>
                  <a:pt x="308682" y="184676"/>
                  <a:pt x="272850" y="198457"/>
                  <a:pt x="255967" y="192600"/>
                </a:cubicBezTo>
                <a:cubicBezTo>
                  <a:pt x="220135" y="180196"/>
                  <a:pt x="299035" y="177096"/>
                  <a:pt x="251833" y="160557"/>
                </a:cubicBezTo>
                <a:cubicBezTo>
                  <a:pt x="222546" y="146087"/>
                  <a:pt x="278707" y="149876"/>
                  <a:pt x="244942" y="135406"/>
                </a:cubicBezTo>
                <a:cubicBezTo>
                  <a:pt x="245631" y="123347"/>
                  <a:pt x="325220" y="163658"/>
                  <a:pt x="290422" y="116111"/>
                </a:cubicBezTo>
                <a:cubicBezTo>
                  <a:pt x="312128" y="126448"/>
                  <a:pt x="321431" y="106464"/>
                  <a:pt x="293178" y="106464"/>
                </a:cubicBezTo>
                <a:cubicBezTo>
                  <a:pt x="307993" y="100607"/>
                  <a:pt x="262513" y="53404"/>
                  <a:pt x="299035" y="67531"/>
                </a:cubicBezTo>
                <a:cubicBezTo>
                  <a:pt x="309716" y="60640"/>
                  <a:pt x="322464" y="59606"/>
                  <a:pt x="326254" y="83724"/>
                </a:cubicBezTo>
                <a:cubicBezTo>
                  <a:pt x="356574" y="111288"/>
                  <a:pt x="312472" y="35488"/>
                  <a:pt x="316951" y="35488"/>
                </a:cubicBezTo>
                <a:cubicBezTo>
                  <a:pt x="349338" y="69942"/>
                  <a:pt x="336935" y="19984"/>
                  <a:pt x="340725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525" cap="flat">
            <a:noFill/>
            <a:prstDash val="solid"/>
            <a:miter/>
          </a:ln>
        </p:spPr>
        <p:txBody>
          <a:bodyPr lIns="68574" tIns="34289" rIns="68574" bIns="34289" rtlCol="0" anchor="ctr"/>
          <a:lstStyle/>
          <a:p>
            <a:pPr defTabSz="685256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14" name="Graphic 47"/>
          <p:cNvSpPr/>
          <p:nvPr userDrawn="1"/>
        </p:nvSpPr>
        <p:spPr>
          <a:xfrm>
            <a:off x="804863" y="4324524"/>
            <a:ext cx="251855" cy="377783"/>
          </a:xfrm>
          <a:custGeom>
            <a:avLst/>
            <a:gdLst>
              <a:gd name="connsiteX0" fmla="*/ 949088 w 2076450"/>
              <a:gd name="connsiteY0" fmla="*/ 7144 h 3114675"/>
              <a:gd name="connsiteX1" fmla="*/ 883365 w 2076450"/>
              <a:gd name="connsiteY1" fmla="*/ 105251 h 3114675"/>
              <a:gd name="connsiteX2" fmla="*/ 909083 w 2076450"/>
              <a:gd name="connsiteY2" fmla="*/ 238601 h 3114675"/>
              <a:gd name="connsiteX3" fmla="*/ 833835 w 2076450"/>
              <a:gd name="connsiteY3" fmla="*/ 193834 h 3114675"/>
              <a:gd name="connsiteX4" fmla="*/ 817643 w 2076450"/>
              <a:gd name="connsiteY4" fmla="*/ 301466 h 3114675"/>
              <a:gd name="connsiteX5" fmla="*/ 810023 w 2076450"/>
              <a:gd name="connsiteY5" fmla="*/ 328136 h 3114675"/>
              <a:gd name="connsiteX6" fmla="*/ 684293 w 2076450"/>
              <a:gd name="connsiteY6" fmla="*/ 381476 h 3114675"/>
              <a:gd name="connsiteX7" fmla="*/ 703343 w 2076450"/>
              <a:gd name="connsiteY7" fmla="*/ 451009 h 3114675"/>
              <a:gd name="connsiteX8" fmla="*/ 714773 w 2076450"/>
              <a:gd name="connsiteY8" fmla="*/ 539591 h 3114675"/>
              <a:gd name="connsiteX9" fmla="*/ 828120 w 2076450"/>
              <a:gd name="connsiteY9" fmla="*/ 573881 h 3114675"/>
              <a:gd name="connsiteX10" fmla="*/ 947183 w 2076450"/>
              <a:gd name="connsiteY10" fmla="*/ 577691 h 3114675"/>
              <a:gd name="connsiteX11" fmla="*/ 731918 w 2076450"/>
              <a:gd name="connsiteY11" fmla="*/ 618649 h 3114675"/>
              <a:gd name="connsiteX12" fmla="*/ 530940 w 2076450"/>
              <a:gd name="connsiteY12" fmla="*/ 601504 h 3114675"/>
              <a:gd name="connsiteX13" fmla="*/ 597615 w 2076450"/>
              <a:gd name="connsiteY13" fmla="*/ 649129 h 3114675"/>
              <a:gd name="connsiteX14" fmla="*/ 629048 w 2076450"/>
              <a:gd name="connsiteY14" fmla="*/ 688181 h 3114675"/>
              <a:gd name="connsiteX15" fmla="*/ 714773 w 2076450"/>
              <a:gd name="connsiteY15" fmla="*/ 728186 h 3114675"/>
              <a:gd name="connsiteX16" fmla="*/ 947183 w 2076450"/>
              <a:gd name="connsiteY16" fmla="*/ 689134 h 3114675"/>
              <a:gd name="connsiteX17" fmla="*/ 674768 w 2076450"/>
              <a:gd name="connsiteY17" fmla="*/ 758666 h 3114675"/>
              <a:gd name="connsiteX18" fmla="*/ 528083 w 2076450"/>
              <a:gd name="connsiteY18" fmla="*/ 788194 h 3114675"/>
              <a:gd name="connsiteX19" fmla="*/ 530940 w 2076450"/>
              <a:gd name="connsiteY19" fmla="*/ 846296 h 3114675"/>
              <a:gd name="connsiteX20" fmla="*/ 569040 w 2076450"/>
              <a:gd name="connsiteY20" fmla="*/ 912971 h 3114675"/>
              <a:gd name="connsiteX21" fmla="*/ 502365 w 2076450"/>
              <a:gd name="connsiteY21" fmla="*/ 958691 h 3114675"/>
              <a:gd name="connsiteX22" fmla="*/ 409973 w 2076450"/>
              <a:gd name="connsiteY22" fmla="*/ 972979 h 3114675"/>
              <a:gd name="connsiteX23" fmla="*/ 547133 w 2076450"/>
              <a:gd name="connsiteY23" fmla="*/ 1067276 h 3114675"/>
              <a:gd name="connsiteX24" fmla="*/ 730013 w 2076450"/>
              <a:gd name="connsiteY24" fmla="*/ 1155859 h 3114675"/>
              <a:gd name="connsiteX25" fmla="*/ 409020 w 2076450"/>
              <a:gd name="connsiteY25" fmla="*/ 1204436 h 3114675"/>
              <a:gd name="connsiteX26" fmla="*/ 530940 w 2076450"/>
              <a:gd name="connsiteY26" fmla="*/ 1310164 h 3114675"/>
              <a:gd name="connsiteX27" fmla="*/ 366158 w 2076450"/>
              <a:gd name="connsiteY27" fmla="*/ 1365409 h 3114675"/>
              <a:gd name="connsiteX28" fmla="*/ 637620 w 2076450"/>
              <a:gd name="connsiteY28" fmla="*/ 1413034 h 3114675"/>
              <a:gd name="connsiteX29" fmla="*/ 617618 w 2076450"/>
              <a:gd name="connsiteY29" fmla="*/ 1487329 h 3114675"/>
              <a:gd name="connsiteX30" fmla="*/ 286148 w 2076450"/>
              <a:gd name="connsiteY30" fmla="*/ 1588294 h 3114675"/>
              <a:gd name="connsiteX31" fmla="*/ 550943 w 2076450"/>
              <a:gd name="connsiteY31" fmla="*/ 1688306 h 3114675"/>
              <a:gd name="connsiteX32" fmla="*/ 627143 w 2076450"/>
              <a:gd name="connsiteY32" fmla="*/ 1666399 h 3114675"/>
              <a:gd name="connsiteX33" fmla="*/ 734775 w 2076450"/>
              <a:gd name="connsiteY33" fmla="*/ 1662589 h 3114675"/>
              <a:gd name="connsiteX34" fmla="*/ 604283 w 2076450"/>
              <a:gd name="connsiteY34" fmla="*/ 1759744 h 3114675"/>
              <a:gd name="connsiteX35" fmla="*/ 217568 w 2076450"/>
              <a:gd name="connsiteY35" fmla="*/ 1794986 h 3114675"/>
              <a:gd name="connsiteX36" fmla="*/ 214710 w 2076450"/>
              <a:gd name="connsiteY36" fmla="*/ 1862614 h 3114675"/>
              <a:gd name="connsiteX37" fmla="*/ 335678 w 2076450"/>
              <a:gd name="connsiteY37" fmla="*/ 1914049 h 3114675"/>
              <a:gd name="connsiteX38" fmla="*/ 472838 w 2076450"/>
              <a:gd name="connsiteY38" fmla="*/ 1916906 h 3114675"/>
              <a:gd name="connsiteX39" fmla="*/ 553800 w 2076450"/>
              <a:gd name="connsiteY39" fmla="*/ 1953101 h 3114675"/>
              <a:gd name="connsiteX40" fmla="*/ 602378 w 2076450"/>
              <a:gd name="connsiteY40" fmla="*/ 2004536 h 3114675"/>
              <a:gd name="connsiteX41" fmla="*/ 275670 w 2076450"/>
              <a:gd name="connsiteY41" fmla="*/ 2024539 h 3114675"/>
              <a:gd name="connsiteX42" fmla="*/ 236618 w 2076450"/>
              <a:gd name="connsiteY42" fmla="*/ 2049304 h 3114675"/>
              <a:gd name="connsiteX43" fmla="*/ 262335 w 2076450"/>
              <a:gd name="connsiteY43" fmla="*/ 2092166 h 3114675"/>
              <a:gd name="connsiteX44" fmla="*/ 420450 w 2076450"/>
              <a:gd name="connsiteY44" fmla="*/ 2151221 h 3114675"/>
              <a:gd name="connsiteX45" fmla="*/ 480458 w 2076450"/>
              <a:gd name="connsiteY45" fmla="*/ 2174081 h 3114675"/>
              <a:gd name="connsiteX46" fmla="*/ 269955 w 2076450"/>
              <a:gd name="connsiteY46" fmla="*/ 2228374 h 3114675"/>
              <a:gd name="connsiteX47" fmla="*/ 106125 w 2076450"/>
              <a:gd name="connsiteY47" fmla="*/ 2250281 h 3114675"/>
              <a:gd name="connsiteX48" fmla="*/ 45165 w 2076450"/>
              <a:gd name="connsiteY48" fmla="*/ 2290286 h 3114675"/>
              <a:gd name="connsiteX49" fmla="*/ 84218 w 2076450"/>
              <a:gd name="connsiteY49" fmla="*/ 2353151 h 3114675"/>
              <a:gd name="connsiteX50" fmla="*/ 203280 w 2076450"/>
              <a:gd name="connsiteY50" fmla="*/ 2444591 h 3114675"/>
              <a:gd name="connsiteX51" fmla="*/ 172800 w 2076450"/>
              <a:gd name="connsiteY51" fmla="*/ 2478881 h 3114675"/>
              <a:gd name="connsiteX52" fmla="*/ 201375 w 2076450"/>
              <a:gd name="connsiteY52" fmla="*/ 2519839 h 3114675"/>
              <a:gd name="connsiteX53" fmla="*/ 301388 w 2076450"/>
              <a:gd name="connsiteY53" fmla="*/ 2558891 h 3114675"/>
              <a:gd name="connsiteX54" fmla="*/ 76598 w 2076450"/>
              <a:gd name="connsiteY54" fmla="*/ 2589371 h 3114675"/>
              <a:gd name="connsiteX55" fmla="*/ 58500 w 2076450"/>
              <a:gd name="connsiteY55" fmla="*/ 2659856 h 3114675"/>
              <a:gd name="connsiteX56" fmla="*/ 110888 w 2076450"/>
              <a:gd name="connsiteY56" fmla="*/ 2693194 h 3114675"/>
              <a:gd name="connsiteX57" fmla="*/ 214710 w 2076450"/>
              <a:gd name="connsiteY57" fmla="*/ 2727484 h 3114675"/>
              <a:gd name="connsiteX58" fmla="*/ 262335 w 2076450"/>
              <a:gd name="connsiteY58" fmla="*/ 2756059 h 3114675"/>
              <a:gd name="connsiteX59" fmla="*/ 358538 w 2076450"/>
              <a:gd name="connsiteY59" fmla="*/ 2733199 h 3114675"/>
              <a:gd name="connsiteX60" fmla="*/ 254715 w 2076450"/>
              <a:gd name="connsiteY60" fmla="*/ 2758916 h 3114675"/>
              <a:gd name="connsiteX61" fmla="*/ 45165 w 2076450"/>
              <a:gd name="connsiteY61" fmla="*/ 2806541 h 3114675"/>
              <a:gd name="connsiteX62" fmla="*/ 46118 w 2076450"/>
              <a:gd name="connsiteY62" fmla="*/ 2865596 h 3114675"/>
              <a:gd name="connsiteX63" fmla="*/ 88980 w 2076450"/>
              <a:gd name="connsiteY63" fmla="*/ 2895124 h 3114675"/>
              <a:gd name="connsiteX64" fmla="*/ 155655 w 2076450"/>
              <a:gd name="connsiteY64" fmla="*/ 2902744 h 3114675"/>
              <a:gd name="connsiteX65" fmla="*/ 343298 w 2076450"/>
              <a:gd name="connsiteY65" fmla="*/ 2914174 h 3114675"/>
              <a:gd name="connsiteX66" fmla="*/ 301388 w 2076450"/>
              <a:gd name="connsiteY66" fmla="*/ 2956084 h 3114675"/>
              <a:gd name="connsiteX67" fmla="*/ 361395 w 2076450"/>
              <a:gd name="connsiteY67" fmla="*/ 2980849 h 3114675"/>
              <a:gd name="connsiteX68" fmla="*/ 511890 w 2076450"/>
              <a:gd name="connsiteY68" fmla="*/ 3029426 h 3114675"/>
              <a:gd name="connsiteX69" fmla="*/ 603330 w 2076450"/>
              <a:gd name="connsiteY69" fmla="*/ 3058001 h 3114675"/>
              <a:gd name="connsiteX70" fmla="*/ 825263 w 2076450"/>
              <a:gd name="connsiteY70" fmla="*/ 2954179 h 3114675"/>
              <a:gd name="connsiteX71" fmla="*/ 957660 w 2076450"/>
              <a:gd name="connsiteY71" fmla="*/ 2927509 h 3114675"/>
              <a:gd name="connsiteX72" fmla="*/ 1013858 w 2076450"/>
              <a:gd name="connsiteY72" fmla="*/ 3102769 h 3114675"/>
              <a:gd name="connsiteX73" fmla="*/ 1119585 w 2076450"/>
              <a:gd name="connsiteY73" fmla="*/ 3020854 h 3114675"/>
              <a:gd name="connsiteX74" fmla="*/ 1191975 w 2076450"/>
              <a:gd name="connsiteY74" fmla="*/ 2997041 h 3114675"/>
              <a:gd name="connsiteX75" fmla="*/ 1468200 w 2076450"/>
              <a:gd name="connsiteY75" fmla="*/ 3026569 h 3114675"/>
              <a:gd name="connsiteX76" fmla="*/ 1561545 w 2076450"/>
              <a:gd name="connsiteY76" fmla="*/ 3002756 h 3114675"/>
              <a:gd name="connsiteX77" fmla="*/ 1679655 w 2076450"/>
              <a:gd name="connsiteY77" fmla="*/ 3030379 h 3114675"/>
              <a:gd name="connsiteX78" fmla="*/ 1748235 w 2076450"/>
              <a:gd name="connsiteY78" fmla="*/ 2996089 h 3114675"/>
              <a:gd name="connsiteX79" fmla="*/ 1893968 w 2076450"/>
              <a:gd name="connsiteY79" fmla="*/ 3009424 h 3114675"/>
              <a:gd name="connsiteX80" fmla="*/ 1888253 w 2076450"/>
              <a:gd name="connsiteY80" fmla="*/ 2944654 h 3114675"/>
              <a:gd name="connsiteX81" fmla="*/ 1964453 w 2076450"/>
              <a:gd name="connsiteY81" fmla="*/ 2947511 h 3114675"/>
              <a:gd name="connsiteX82" fmla="*/ 1948260 w 2076450"/>
              <a:gd name="connsiteY82" fmla="*/ 2913221 h 3114675"/>
              <a:gd name="connsiteX83" fmla="*/ 1843485 w 2076450"/>
              <a:gd name="connsiteY83" fmla="*/ 2853214 h 3114675"/>
              <a:gd name="connsiteX84" fmla="*/ 1883490 w 2076450"/>
              <a:gd name="connsiteY84" fmla="*/ 2818924 h 3114675"/>
              <a:gd name="connsiteX85" fmla="*/ 1909208 w 2076450"/>
              <a:gd name="connsiteY85" fmla="*/ 2790349 h 3114675"/>
              <a:gd name="connsiteX86" fmla="*/ 2032080 w 2076450"/>
              <a:gd name="connsiteY86" fmla="*/ 2757964 h 3114675"/>
              <a:gd name="connsiteX87" fmla="*/ 2036843 w 2076450"/>
              <a:gd name="connsiteY87" fmla="*/ 2711291 h 3114675"/>
              <a:gd name="connsiteX88" fmla="*/ 2008268 w 2076450"/>
              <a:gd name="connsiteY88" fmla="*/ 2670334 h 3114675"/>
              <a:gd name="connsiteX89" fmla="*/ 1943498 w 2076450"/>
              <a:gd name="connsiteY89" fmla="*/ 2645569 h 3114675"/>
              <a:gd name="connsiteX90" fmla="*/ 1793003 w 2076450"/>
              <a:gd name="connsiteY90" fmla="*/ 2651284 h 3114675"/>
              <a:gd name="connsiteX91" fmla="*/ 1497728 w 2076450"/>
              <a:gd name="connsiteY91" fmla="*/ 2538889 h 3114675"/>
              <a:gd name="connsiteX92" fmla="*/ 1592025 w 2076450"/>
              <a:gd name="connsiteY92" fmla="*/ 2535079 h 3114675"/>
              <a:gd name="connsiteX93" fmla="*/ 1824435 w 2076450"/>
              <a:gd name="connsiteY93" fmla="*/ 2566511 h 3114675"/>
              <a:gd name="connsiteX94" fmla="*/ 1938735 w 2076450"/>
              <a:gd name="connsiteY94" fmla="*/ 2449354 h 3114675"/>
              <a:gd name="connsiteX95" fmla="*/ 2000648 w 2076450"/>
              <a:gd name="connsiteY95" fmla="*/ 2416969 h 3114675"/>
              <a:gd name="connsiteX96" fmla="*/ 1993028 w 2076450"/>
              <a:gd name="connsiteY96" fmla="*/ 2387441 h 3114675"/>
              <a:gd name="connsiteX97" fmla="*/ 1549163 w 2076450"/>
              <a:gd name="connsiteY97" fmla="*/ 2328386 h 3114675"/>
              <a:gd name="connsiteX98" fmla="*/ 1554878 w 2076450"/>
              <a:gd name="connsiteY98" fmla="*/ 2282666 h 3114675"/>
              <a:gd name="connsiteX99" fmla="*/ 1823483 w 2076450"/>
              <a:gd name="connsiteY99" fmla="*/ 2291239 h 3114675"/>
              <a:gd name="connsiteX100" fmla="*/ 1994933 w 2076450"/>
              <a:gd name="connsiteY100" fmla="*/ 2158841 h 3114675"/>
              <a:gd name="connsiteX101" fmla="*/ 2013983 w 2076450"/>
              <a:gd name="connsiteY101" fmla="*/ 2124551 h 3114675"/>
              <a:gd name="connsiteX102" fmla="*/ 1699658 w 2076450"/>
              <a:gd name="connsiteY102" fmla="*/ 2061686 h 3114675"/>
              <a:gd name="connsiteX103" fmla="*/ 1808243 w 2076450"/>
              <a:gd name="connsiteY103" fmla="*/ 2027396 h 3114675"/>
              <a:gd name="connsiteX104" fmla="*/ 1836818 w 2076450"/>
              <a:gd name="connsiteY104" fmla="*/ 2000726 h 3114675"/>
              <a:gd name="connsiteX105" fmla="*/ 1875870 w 2076450"/>
              <a:gd name="connsiteY105" fmla="*/ 1935004 h 3114675"/>
              <a:gd name="connsiteX106" fmla="*/ 1600598 w 2076450"/>
              <a:gd name="connsiteY106" fmla="*/ 1869281 h 3114675"/>
              <a:gd name="connsiteX107" fmla="*/ 1823483 w 2076450"/>
              <a:gd name="connsiteY107" fmla="*/ 1737836 h 3114675"/>
              <a:gd name="connsiteX108" fmla="*/ 1592025 w 2076450"/>
              <a:gd name="connsiteY108" fmla="*/ 1729264 h 3114675"/>
              <a:gd name="connsiteX109" fmla="*/ 1639650 w 2076450"/>
              <a:gd name="connsiteY109" fmla="*/ 1693069 h 3114675"/>
              <a:gd name="connsiteX110" fmla="*/ 1648223 w 2076450"/>
              <a:gd name="connsiteY110" fmla="*/ 1652111 h 3114675"/>
              <a:gd name="connsiteX111" fmla="*/ 1437720 w 2076450"/>
              <a:gd name="connsiteY111" fmla="*/ 1613059 h 3114675"/>
              <a:gd name="connsiteX112" fmla="*/ 1519635 w 2076450"/>
              <a:gd name="connsiteY112" fmla="*/ 1556861 h 3114675"/>
              <a:gd name="connsiteX113" fmla="*/ 1697753 w 2076450"/>
              <a:gd name="connsiteY113" fmla="*/ 1459706 h 3114675"/>
              <a:gd name="connsiteX114" fmla="*/ 1539638 w 2076450"/>
              <a:gd name="connsiteY114" fmla="*/ 1435894 h 3114675"/>
              <a:gd name="connsiteX115" fmla="*/ 1520588 w 2076450"/>
              <a:gd name="connsiteY115" fmla="*/ 1388269 h 3114675"/>
              <a:gd name="connsiteX116" fmla="*/ 1282463 w 2076450"/>
              <a:gd name="connsiteY116" fmla="*/ 1360646 h 3114675"/>
              <a:gd name="connsiteX117" fmla="*/ 1568213 w 2076450"/>
              <a:gd name="connsiteY117" fmla="*/ 1328261 h 3114675"/>
              <a:gd name="connsiteX118" fmla="*/ 1593930 w 2076450"/>
              <a:gd name="connsiteY118" fmla="*/ 1209199 h 3114675"/>
              <a:gd name="connsiteX119" fmla="*/ 1440578 w 2076450"/>
              <a:gd name="connsiteY119" fmla="*/ 1151096 h 3114675"/>
              <a:gd name="connsiteX120" fmla="*/ 1127205 w 2076450"/>
              <a:gd name="connsiteY120" fmla="*/ 1094899 h 3114675"/>
              <a:gd name="connsiteX121" fmla="*/ 1310085 w 2076450"/>
              <a:gd name="connsiteY121" fmla="*/ 1109186 h 3114675"/>
              <a:gd name="connsiteX122" fmla="*/ 1406288 w 2076450"/>
              <a:gd name="connsiteY122" fmla="*/ 1094899 h 3114675"/>
              <a:gd name="connsiteX123" fmla="*/ 1508205 w 2076450"/>
              <a:gd name="connsiteY123" fmla="*/ 1040606 h 3114675"/>
              <a:gd name="connsiteX124" fmla="*/ 1532018 w 2076450"/>
              <a:gd name="connsiteY124" fmla="*/ 969169 h 3114675"/>
              <a:gd name="connsiteX125" fmla="*/ 1421528 w 2076450"/>
              <a:gd name="connsiteY125" fmla="*/ 938689 h 3114675"/>
              <a:gd name="connsiteX126" fmla="*/ 1154828 w 2076450"/>
              <a:gd name="connsiteY126" fmla="*/ 903446 h 3114675"/>
              <a:gd name="connsiteX127" fmla="*/ 1304370 w 2076450"/>
              <a:gd name="connsiteY127" fmla="*/ 884396 h 3114675"/>
              <a:gd name="connsiteX128" fmla="*/ 1351995 w 2076450"/>
              <a:gd name="connsiteY128" fmla="*/ 868204 h 3114675"/>
              <a:gd name="connsiteX129" fmla="*/ 1480583 w 2076450"/>
              <a:gd name="connsiteY129" fmla="*/ 832009 h 3114675"/>
              <a:gd name="connsiteX130" fmla="*/ 1363425 w 2076450"/>
              <a:gd name="connsiteY130" fmla="*/ 798671 h 3114675"/>
              <a:gd name="connsiteX131" fmla="*/ 1131015 w 2076450"/>
              <a:gd name="connsiteY131" fmla="*/ 755809 h 3114675"/>
              <a:gd name="connsiteX132" fmla="*/ 1019573 w 2076450"/>
              <a:gd name="connsiteY132" fmla="*/ 655796 h 3114675"/>
              <a:gd name="connsiteX133" fmla="*/ 1088153 w 2076450"/>
              <a:gd name="connsiteY133" fmla="*/ 673894 h 3114675"/>
              <a:gd name="connsiteX134" fmla="*/ 1244363 w 2076450"/>
              <a:gd name="connsiteY134" fmla="*/ 727234 h 3114675"/>
              <a:gd name="connsiteX135" fmla="*/ 1389143 w 2076450"/>
              <a:gd name="connsiteY135" fmla="*/ 667226 h 3114675"/>
              <a:gd name="connsiteX136" fmla="*/ 1174830 w 2076450"/>
              <a:gd name="connsiteY136" fmla="*/ 590074 h 3114675"/>
              <a:gd name="connsiteX137" fmla="*/ 1180545 w 2076450"/>
              <a:gd name="connsiteY137" fmla="*/ 513874 h 3114675"/>
              <a:gd name="connsiteX138" fmla="*/ 1228170 w 2076450"/>
              <a:gd name="connsiteY138" fmla="*/ 415766 h 3114675"/>
              <a:gd name="connsiteX139" fmla="*/ 1251983 w 2076450"/>
              <a:gd name="connsiteY139" fmla="*/ 298609 h 3114675"/>
              <a:gd name="connsiteX140" fmla="*/ 1035765 w 2076450"/>
              <a:gd name="connsiteY140" fmla="*/ 451009 h 3114675"/>
              <a:gd name="connsiteX141" fmla="*/ 1058625 w 2076450"/>
              <a:gd name="connsiteY141" fmla="*/ 322421 h 3114675"/>
              <a:gd name="connsiteX142" fmla="*/ 1052910 w 2076450"/>
              <a:gd name="connsiteY142" fmla="*/ 251936 h 3114675"/>
              <a:gd name="connsiteX143" fmla="*/ 1112918 w 2076450"/>
              <a:gd name="connsiteY143" fmla="*/ 211931 h 3114675"/>
              <a:gd name="connsiteX144" fmla="*/ 1064340 w 2076450"/>
              <a:gd name="connsiteY144" fmla="*/ 185261 h 3114675"/>
              <a:gd name="connsiteX145" fmla="*/ 991950 w 2076450"/>
              <a:gd name="connsiteY145" fmla="*/ 191929 h 3114675"/>
              <a:gd name="connsiteX146" fmla="*/ 996713 w 2076450"/>
              <a:gd name="connsiteY146" fmla="*/ 111919 h 3114675"/>
              <a:gd name="connsiteX147" fmla="*/ 949088 w 2076450"/>
              <a:gd name="connsiteY147" fmla="*/ 7144 h 3114675"/>
              <a:gd name="connsiteX148" fmla="*/ 949088 w 2076450"/>
              <a:gd name="connsiteY148" fmla="*/ 7144 h 3114675"/>
              <a:gd name="connsiteX149" fmla="*/ 949088 w 2076450"/>
              <a:gd name="connsiteY149" fmla="*/ 7144 h 3114675"/>
              <a:gd name="connsiteX150" fmla="*/ 886223 w 2076450"/>
              <a:gd name="connsiteY150" fmla="*/ 287179 h 3114675"/>
              <a:gd name="connsiteX151" fmla="*/ 908130 w 2076450"/>
              <a:gd name="connsiteY151" fmla="*/ 327184 h 3114675"/>
              <a:gd name="connsiteX152" fmla="*/ 886223 w 2076450"/>
              <a:gd name="connsiteY152" fmla="*/ 287179 h 3114675"/>
              <a:gd name="connsiteX153" fmla="*/ 863363 w 2076450"/>
              <a:gd name="connsiteY153" fmla="*/ 404336 h 3114675"/>
              <a:gd name="connsiteX154" fmla="*/ 876698 w 2076450"/>
              <a:gd name="connsiteY154" fmla="*/ 435769 h 3114675"/>
              <a:gd name="connsiteX155" fmla="*/ 863363 w 2076450"/>
              <a:gd name="connsiteY155" fmla="*/ 404336 h 3114675"/>
              <a:gd name="connsiteX156" fmla="*/ 1116728 w 2076450"/>
              <a:gd name="connsiteY156" fmla="*/ 470059 h 3114675"/>
              <a:gd name="connsiteX157" fmla="*/ 1066245 w 2076450"/>
              <a:gd name="connsiteY157" fmla="*/ 511016 h 3114675"/>
              <a:gd name="connsiteX158" fmla="*/ 1116728 w 2076450"/>
              <a:gd name="connsiteY158" fmla="*/ 470059 h 3114675"/>
              <a:gd name="connsiteX159" fmla="*/ 1009095 w 2076450"/>
              <a:gd name="connsiteY159" fmla="*/ 584359 h 3114675"/>
              <a:gd name="connsiteX160" fmla="*/ 1029098 w 2076450"/>
              <a:gd name="connsiteY160" fmla="*/ 599599 h 3114675"/>
              <a:gd name="connsiteX161" fmla="*/ 1009095 w 2076450"/>
              <a:gd name="connsiteY161" fmla="*/ 584359 h 3114675"/>
              <a:gd name="connsiteX162" fmla="*/ 1009095 w 2076450"/>
              <a:gd name="connsiteY162" fmla="*/ 584359 h 3114675"/>
              <a:gd name="connsiteX163" fmla="*/ 1111013 w 2076450"/>
              <a:gd name="connsiteY163" fmla="*/ 603409 h 3114675"/>
              <a:gd name="connsiteX164" fmla="*/ 1111013 w 2076450"/>
              <a:gd name="connsiteY164" fmla="*/ 603409 h 3114675"/>
              <a:gd name="connsiteX165" fmla="*/ 1251030 w 2076450"/>
              <a:gd name="connsiteY165" fmla="*/ 632936 h 3114675"/>
              <a:gd name="connsiteX166" fmla="*/ 1251030 w 2076450"/>
              <a:gd name="connsiteY166" fmla="*/ 632936 h 3114675"/>
              <a:gd name="connsiteX167" fmla="*/ 1032908 w 2076450"/>
              <a:gd name="connsiteY167" fmla="*/ 760571 h 3114675"/>
              <a:gd name="connsiteX168" fmla="*/ 1028145 w 2076450"/>
              <a:gd name="connsiteY168" fmla="*/ 780574 h 3114675"/>
              <a:gd name="connsiteX169" fmla="*/ 1032908 w 2076450"/>
              <a:gd name="connsiteY169" fmla="*/ 760571 h 3114675"/>
              <a:gd name="connsiteX170" fmla="*/ 1032908 w 2076450"/>
              <a:gd name="connsiteY170" fmla="*/ 760571 h 3114675"/>
              <a:gd name="connsiteX171" fmla="*/ 961470 w 2076450"/>
              <a:gd name="connsiteY171" fmla="*/ 867251 h 3114675"/>
              <a:gd name="connsiteX172" fmla="*/ 961470 w 2076450"/>
              <a:gd name="connsiteY172" fmla="*/ 867251 h 3114675"/>
              <a:gd name="connsiteX173" fmla="*/ 1036718 w 2076450"/>
              <a:gd name="connsiteY173" fmla="*/ 884396 h 3114675"/>
              <a:gd name="connsiteX174" fmla="*/ 1036718 w 2076450"/>
              <a:gd name="connsiteY174" fmla="*/ 884396 h 3114675"/>
              <a:gd name="connsiteX175" fmla="*/ 921465 w 2076450"/>
              <a:gd name="connsiteY175" fmla="*/ 888206 h 3114675"/>
              <a:gd name="connsiteX176" fmla="*/ 921465 w 2076450"/>
              <a:gd name="connsiteY176" fmla="*/ 888206 h 3114675"/>
              <a:gd name="connsiteX177" fmla="*/ 874793 w 2076450"/>
              <a:gd name="connsiteY177" fmla="*/ 904399 h 3114675"/>
              <a:gd name="connsiteX178" fmla="*/ 874793 w 2076450"/>
              <a:gd name="connsiteY178" fmla="*/ 904399 h 3114675"/>
              <a:gd name="connsiteX179" fmla="*/ 681435 w 2076450"/>
              <a:gd name="connsiteY179" fmla="*/ 904399 h 3114675"/>
              <a:gd name="connsiteX180" fmla="*/ 777638 w 2076450"/>
              <a:gd name="connsiteY180" fmla="*/ 946309 h 3114675"/>
              <a:gd name="connsiteX181" fmla="*/ 681435 w 2076450"/>
              <a:gd name="connsiteY181" fmla="*/ 904399 h 3114675"/>
              <a:gd name="connsiteX182" fmla="*/ 1532970 w 2076450"/>
              <a:gd name="connsiteY182" fmla="*/ 1327309 h 3114675"/>
              <a:gd name="connsiteX183" fmla="*/ 1532970 w 2076450"/>
              <a:gd name="connsiteY183" fmla="*/ 1327309 h 3114675"/>
              <a:gd name="connsiteX184" fmla="*/ 757635 w 2076450"/>
              <a:gd name="connsiteY184" fmla="*/ 1423511 h 3114675"/>
              <a:gd name="connsiteX185" fmla="*/ 757635 w 2076450"/>
              <a:gd name="connsiteY185" fmla="*/ 1423511 h 3114675"/>
              <a:gd name="connsiteX186" fmla="*/ 1558688 w 2076450"/>
              <a:gd name="connsiteY186" fmla="*/ 1764506 h 3114675"/>
              <a:gd name="connsiteX187" fmla="*/ 1558688 w 2076450"/>
              <a:gd name="connsiteY187" fmla="*/ 1764506 h 3114675"/>
              <a:gd name="connsiteX188" fmla="*/ 1766333 w 2076450"/>
              <a:gd name="connsiteY188" fmla="*/ 1807369 h 3114675"/>
              <a:gd name="connsiteX189" fmla="*/ 1766333 w 2076450"/>
              <a:gd name="connsiteY189" fmla="*/ 1807369 h 3114675"/>
              <a:gd name="connsiteX190" fmla="*/ 1769190 w 2076450"/>
              <a:gd name="connsiteY190" fmla="*/ 2006441 h 3114675"/>
              <a:gd name="connsiteX191" fmla="*/ 1769190 w 2076450"/>
              <a:gd name="connsiteY191" fmla="*/ 2006441 h 3114675"/>
              <a:gd name="connsiteX192" fmla="*/ 151845 w 2076450"/>
              <a:gd name="connsiteY192" fmla="*/ 2329339 h 3114675"/>
              <a:gd name="connsiteX193" fmla="*/ 151845 w 2076450"/>
              <a:gd name="connsiteY193" fmla="*/ 2329339 h 3114675"/>
              <a:gd name="connsiteX194" fmla="*/ 301388 w 2076450"/>
              <a:gd name="connsiteY194" fmla="*/ 2397919 h 3114675"/>
              <a:gd name="connsiteX195" fmla="*/ 469028 w 2076450"/>
              <a:gd name="connsiteY195" fmla="*/ 2426494 h 3114675"/>
              <a:gd name="connsiteX196" fmla="*/ 301388 w 2076450"/>
              <a:gd name="connsiteY196" fmla="*/ 2397919 h 3114675"/>
              <a:gd name="connsiteX197" fmla="*/ 517605 w 2076450"/>
              <a:gd name="connsiteY197" fmla="*/ 2406491 h 3114675"/>
              <a:gd name="connsiteX198" fmla="*/ 517605 w 2076450"/>
              <a:gd name="connsiteY198" fmla="*/ 2406491 h 3114675"/>
              <a:gd name="connsiteX199" fmla="*/ 423308 w 2076450"/>
              <a:gd name="connsiteY199" fmla="*/ 2736056 h 3114675"/>
              <a:gd name="connsiteX200" fmla="*/ 423308 w 2076450"/>
              <a:gd name="connsiteY200" fmla="*/ 2736056 h 311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</a:cxnLst>
            <a:rect l="l" t="t" r="r" b="b"/>
            <a:pathLst>
              <a:path w="2076450" h="3114675">
                <a:moveTo>
                  <a:pt x="949088" y="7144"/>
                </a:moveTo>
                <a:cubicBezTo>
                  <a:pt x="938610" y="62389"/>
                  <a:pt x="972900" y="200501"/>
                  <a:pt x="883365" y="105251"/>
                </a:cubicBezTo>
                <a:cubicBezTo>
                  <a:pt x="870983" y="105251"/>
                  <a:pt x="992903" y="314801"/>
                  <a:pt x="909083" y="238601"/>
                </a:cubicBezTo>
                <a:cubicBezTo>
                  <a:pt x="898605" y="171926"/>
                  <a:pt x="863363" y="174784"/>
                  <a:pt x="833835" y="193834"/>
                </a:cubicBezTo>
                <a:cubicBezTo>
                  <a:pt x="732870" y="154781"/>
                  <a:pt x="858600" y="285274"/>
                  <a:pt x="817643" y="301466"/>
                </a:cubicBezTo>
                <a:cubicBezTo>
                  <a:pt x="895748" y="301466"/>
                  <a:pt x="870030" y="356711"/>
                  <a:pt x="810023" y="328136"/>
                </a:cubicBezTo>
                <a:cubicBezTo>
                  <a:pt x="906225" y="459581"/>
                  <a:pt x="686198" y="348139"/>
                  <a:pt x="684293" y="381476"/>
                </a:cubicBezTo>
                <a:cubicBezTo>
                  <a:pt x="777638" y="421481"/>
                  <a:pt x="622380" y="411004"/>
                  <a:pt x="703343" y="451009"/>
                </a:cubicBezTo>
                <a:cubicBezTo>
                  <a:pt x="833835" y="496729"/>
                  <a:pt x="615713" y="505301"/>
                  <a:pt x="714773" y="539591"/>
                </a:cubicBezTo>
                <a:cubicBezTo>
                  <a:pt x="761445" y="555784"/>
                  <a:pt x="860505" y="517684"/>
                  <a:pt x="828120" y="573881"/>
                </a:cubicBezTo>
                <a:cubicBezTo>
                  <a:pt x="890033" y="568166"/>
                  <a:pt x="887175" y="616744"/>
                  <a:pt x="947183" y="577691"/>
                </a:cubicBezTo>
                <a:cubicBezTo>
                  <a:pt x="977663" y="712946"/>
                  <a:pt x="680483" y="534829"/>
                  <a:pt x="731918" y="618649"/>
                </a:cubicBezTo>
                <a:cubicBezTo>
                  <a:pt x="670005" y="621506"/>
                  <a:pt x="575708" y="525304"/>
                  <a:pt x="530940" y="601504"/>
                </a:cubicBezTo>
                <a:cubicBezTo>
                  <a:pt x="396638" y="611981"/>
                  <a:pt x="563325" y="655796"/>
                  <a:pt x="597615" y="649129"/>
                </a:cubicBezTo>
                <a:cubicBezTo>
                  <a:pt x="487125" y="737711"/>
                  <a:pt x="741443" y="614839"/>
                  <a:pt x="629048" y="688181"/>
                </a:cubicBezTo>
                <a:cubicBezTo>
                  <a:pt x="648098" y="779621"/>
                  <a:pt x="834788" y="621506"/>
                  <a:pt x="714773" y="728186"/>
                </a:cubicBezTo>
                <a:cubicBezTo>
                  <a:pt x="762398" y="785336"/>
                  <a:pt x="937658" y="659606"/>
                  <a:pt x="947183" y="689134"/>
                </a:cubicBezTo>
                <a:cubicBezTo>
                  <a:pt x="884318" y="784384"/>
                  <a:pt x="764303" y="785336"/>
                  <a:pt x="674768" y="758666"/>
                </a:cubicBezTo>
                <a:cubicBezTo>
                  <a:pt x="734775" y="821531"/>
                  <a:pt x="570945" y="739616"/>
                  <a:pt x="528083" y="788194"/>
                </a:cubicBezTo>
                <a:cubicBezTo>
                  <a:pt x="468075" y="789146"/>
                  <a:pt x="536655" y="836771"/>
                  <a:pt x="530940" y="846296"/>
                </a:cubicBezTo>
                <a:cubicBezTo>
                  <a:pt x="598568" y="865346"/>
                  <a:pt x="709058" y="934879"/>
                  <a:pt x="569040" y="912971"/>
                </a:cubicBezTo>
                <a:cubicBezTo>
                  <a:pt x="508080" y="912019"/>
                  <a:pt x="602378" y="1022509"/>
                  <a:pt x="502365" y="958691"/>
                </a:cubicBezTo>
                <a:cubicBezTo>
                  <a:pt x="451883" y="931069"/>
                  <a:pt x="479505" y="1007269"/>
                  <a:pt x="409973" y="972979"/>
                </a:cubicBezTo>
                <a:cubicBezTo>
                  <a:pt x="347108" y="988219"/>
                  <a:pt x="509985" y="1057751"/>
                  <a:pt x="547133" y="1067276"/>
                </a:cubicBezTo>
                <a:cubicBezTo>
                  <a:pt x="619523" y="1065371"/>
                  <a:pt x="693818" y="1189196"/>
                  <a:pt x="730013" y="1155859"/>
                </a:cubicBezTo>
                <a:cubicBezTo>
                  <a:pt x="636668" y="1233964"/>
                  <a:pt x="512843" y="1162526"/>
                  <a:pt x="409020" y="1204436"/>
                </a:cubicBezTo>
                <a:cubicBezTo>
                  <a:pt x="366158" y="1237774"/>
                  <a:pt x="517605" y="1304449"/>
                  <a:pt x="530940" y="1310164"/>
                </a:cubicBezTo>
                <a:cubicBezTo>
                  <a:pt x="681435" y="1376839"/>
                  <a:pt x="344250" y="1305401"/>
                  <a:pt x="366158" y="1365409"/>
                </a:cubicBezTo>
                <a:cubicBezTo>
                  <a:pt x="458550" y="1420654"/>
                  <a:pt x="541418" y="1491139"/>
                  <a:pt x="637620" y="1413034"/>
                </a:cubicBezTo>
                <a:cubicBezTo>
                  <a:pt x="670005" y="1436846"/>
                  <a:pt x="579518" y="1429226"/>
                  <a:pt x="617618" y="1487329"/>
                </a:cubicBezTo>
                <a:cubicBezTo>
                  <a:pt x="522368" y="1531144"/>
                  <a:pt x="340440" y="1537811"/>
                  <a:pt x="286148" y="1588294"/>
                </a:cubicBezTo>
                <a:cubicBezTo>
                  <a:pt x="365205" y="1664494"/>
                  <a:pt x="451883" y="1673066"/>
                  <a:pt x="550943" y="1688306"/>
                </a:cubicBezTo>
                <a:cubicBezTo>
                  <a:pt x="602378" y="1669256"/>
                  <a:pt x="582375" y="1654016"/>
                  <a:pt x="627143" y="1666399"/>
                </a:cubicBezTo>
                <a:cubicBezTo>
                  <a:pt x="664290" y="1686401"/>
                  <a:pt x="692865" y="1613059"/>
                  <a:pt x="734775" y="1662589"/>
                </a:cubicBezTo>
                <a:cubicBezTo>
                  <a:pt x="690008" y="1710214"/>
                  <a:pt x="452835" y="1702594"/>
                  <a:pt x="604283" y="1759744"/>
                </a:cubicBezTo>
                <a:cubicBezTo>
                  <a:pt x="479505" y="1794986"/>
                  <a:pt x="344250" y="1767364"/>
                  <a:pt x="217568" y="1794986"/>
                </a:cubicBezTo>
                <a:cubicBezTo>
                  <a:pt x="143273" y="1828324"/>
                  <a:pt x="304245" y="1820704"/>
                  <a:pt x="214710" y="1862614"/>
                </a:cubicBezTo>
                <a:cubicBezTo>
                  <a:pt x="175658" y="1910239"/>
                  <a:pt x="361395" y="1859756"/>
                  <a:pt x="335678" y="1914049"/>
                </a:cubicBezTo>
                <a:cubicBezTo>
                  <a:pt x="396638" y="1903571"/>
                  <a:pt x="425213" y="1929289"/>
                  <a:pt x="472838" y="1916906"/>
                </a:cubicBezTo>
                <a:cubicBezTo>
                  <a:pt x="469028" y="1982629"/>
                  <a:pt x="542370" y="1894999"/>
                  <a:pt x="553800" y="1953101"/>
                </a:cubicBezTo>
                <a:cubicBezTo>
                  <a:pt x="615713" y="1943576"/>
                  <a:pt x="709058" y="1981676"/>
                  <a:pt x="602378" y="2004536"/>
                </a:cubicBezTo>
                <a:cubicBezTo>
                  <a:pt x="489030" y="2033111"/>
                  <a:pt x="378540" y="2021681"/>
                  <a:pt x="275670" y="2024539"/>
                </a:cubicBezTo>
                <a:cubicBezTo>
                  <a:pt x="208995" y="2001679"/>
                  <a:pt x="117555" y="2018824"/>
                  <a:pt x="236618" y="2049304"/>
                </a:cubicBezTo>
                <a:cubicBezTo>
                  <a:pt x="332820" y="2060734"/>
                  <a:pt x="145178" y="2068354"/>
                  <a:pt x="262335" y="2092166"/>
                </a:cubicBezTo>
                <a:cubicBezTo>
                  <a:pt x="280433" y="2148364"/>
                  <a:pt x="381398" y="2103596"/>
                  <a:pt x="420450" y="2151221"/>
                </a:cubicBezTo>
                <a:cubicBezTo>
                  <a:pt x="509033" y="2108359"/>
                  <a:pt x="390923" y="2195036"/>
                  <a:pt x="480458" y="2174081"/>
                </a:cubicBezTo>
                <a:cubicBezTo>
                  <a:pt x="575708" y="2192179"/>
                  <a:pt x="324248" y="2267426"/>
                  <a:pt x="269955" y="2228374"/>
                </a:cubicBezTo>
                <a:cubicBezTo>
                  <a:pt x="213758" y="2232184"/>
                  <a:pt x="143273" y="2230279"/>
                  <a:pt x="106125" y="2250281"/>
                </a:cubicBezTo>
                <a:cubicBezTo>
                  <a:pt x="206138" y="2296001"/>
                  <a:pt x="-65325" y="2235041"/>
                  <a:pt x="45165" y="2290286"/>
                </a:cubicBezTo>
                <a:cubicBezTo>
                  <a:pt x="112793" y="2290286"/>
                  <a:pt x="125175" y="2298859"/>
                  <a:pt x="84218" y="2353151"/>
                </a:cubicBezTo>
                <a:cubicBezTo>
                  <a:pt x="115650" y="2409349"/>
                  <a:pt x="321390" y="2387441"/>
                  <a:pt x="203280" y="2444591"/>
                </a:cubicBezTo>
                <a:cubicBezTo>
                  <a:pt x="147083" y="2440781"/>
                  <a:pt x="65168" y="2474119"/>
                  <a:pt x="172800" y="2478881"/>
                </a:cubicBezTo>
                <a:cubicBezTo>
                  <a:pt x="257573" y="2456021"/>
                  <a:pt x="98505" y="2546509"/>
                  <a:pt x="201375" y="2519839"/>
                </a:cubicBezTo>
                <a:cubicBezTo>
                  <a:pt x="231855" y="2566511"/>
                  <a:pt x="284243" y="2528411"/>
                  <a:pt x="301388" y="2558891"/>
                </a:cubicBezTo>
                <a:cubicBezTo>
                  <a:pt x="372825" y="2593181"/>
                  <a:pt x="107078" y="2573179"/>
                  <a:pt x="76598" y="2589371"/>
                </a:cubicBezTo>
                <a:cubicBezTo>
                  <a:pt x="179468" y="2628424"/>
                  <a:pt x="-65325" y="2632234"/>
                  <a:pt x="58500" y="2659856"/>
                </a:cubicBezTo>
                <a:cubicBezTo>
                  <a:pt x="100410" y="2649379"/>
                  <a:pt x="183278" y="2635091"/>
                  <a:pt x="110888" y="2693194"/>
                </a:cubicBezTo>
                <a:cubicBezTo>
                  <a:pt x="167085" y="2674144"/>
                  <a:pt x="196613" y="2711291"/>
                  <a:pt x="214710" y="2727484"/>
                </a:cubicBezTo>
                <a:cubicBezTo>
                  <a:pt x="247095" y="2699861"/>
                  <a:pt x="297578" y="2700814"/>
                  <a:pt x="262335" y="2756059"/>
                </a:cubicBezTo>
                <a:cubicBezTo>
                  <a:pt x="318533" y="2733199"/>
                  <a:pt x="387113" y="2651284"/>
                  <a:pt x="358538" y="2733199"/>
                </a:cubicBezTo>
                <a:cubicBezTo>
                  <a:pt x="470933" y="2695099"/>
                  <a:pt x="299483" y="2803684"/>
                  <a:pt x="254715" y="2758916"/>
                </a:cubicBezTo>
                <a:cubicBezTo>
                  <a:pt x="164228" y="2746534"/>
                  <a:pt x="93743" y="2773204"/>
                  <a:pt x="45165" y="2806541"/>
                </a:cubicBezTo>
                <a:cubicBezTo>
                  <a:pt x="161370" y="2800826"/>
                  <a:pt x="-83423" y="2882741"/>
                  <a:pt x="46118" y="2865596"/>
                </a:cubicBezTo>
                <a:cubicBezTo>
                  <a:pt x="120413" y="2833211"/>
                  <a:pt x="88028" y="2862739"/>
                  <a:pt x="88980" y="2895124"/>
                </a:cubicBezTo>
                <a:cubicBezTo>
                  <a:pt x="132795" y="2875121"/>
                  <a:pt x="93743" y="2942749"/>
                  <a:pt x="155655" y="2902744"/>
                </a:cubicBezTo>
                <a:cubicBezTo>
                  <a:pt x="209948" y="2924651"/>
                  <a:pt x="280433" y="2904649"/>
                  <a:pt x="343298" y="2914174"/>
                </a:cubicBezTo>
                <a:cubicBezTo>
                  <a:pt x="274718" y="2910364"/>
                  <a:pt x="168038" y="2980849"/>
                  <a:pt x="301388" y="2956084"/>
                </a:cubicBezTo>
                <a:cubicBezTo>
                  <a:pt x="209948" y="3007519"/>
                  <a:pt x="314723" y="3013234"/>
                  <a:pt x="361395" y="2980849"/>
                </a:cubicBezTo>
                <a:cubicBezTo>
                  <a:pt x="302340" y="3085624"/>
                  <a:pt x="505223" y="3017996"/>
                  <a:pt x="511890" y="3029426"/>
                </a:cubicBezTo>
                <a:cubicBezTo>
                  <a:pt x="501413" y="3104674"/>
                  <a:pt x="612855" y="2953226"/>
                  <a:pt x="603330" y="3058001"/>
                </a:cubicBezTo>
                <a:cubicBezTo>
                  <a:pt x="692865" y="3028474"/>
                  <a:pt x="764303" y="3011329"/>
                  <a:pt x="825263" y="2954179"/>
                </a:cubicBezTo>
                <a:cubicBezTo>
                  <a:pt x="868125" y="3001804"/>
                  <a:pt x="922418" y="2812256"/>
                  <a:pt x="957660" y="2927509"/>
                </a:cubicBezTo>
                <a:cubicBezTo>
                  <a:pt x="950993" y="3005614"/>
                  <a:pt x="858600" y="3144679"/>
                  <a:pt x="1013858" y="3102769"/>
                </a:cubicBezTo>
                <a:cubicBezTo>
                  <a:pt x="1088153" y="3107531"/>
                  <a:pt x="1167210" y="3117056"/>
                  <a:pt x="1119585" y="3020854"/>
                </a:cubicBezTo>
                <a:cubicBezTo>
                  <a:pt x="1095773" y="2920841"/>
                  <a:pt x="1165305" y="2995136"/>
                  <a:pt x="1191975" y="2997041"/>
                </a:cubicBezTo>
                <a:cubicBezTo>
                  <a:pt x="1258650" y="3067526"/>
                  <a:pt x="1392953" y="3040856"/>
                  <a:pt x="1468200" y="3026569"/>
                </a:cubicBezTo>
                <a:cubicBezTo>
                  <a:pt x="1457723" y="2961799"/>
                  <a:pt x="1529160" y="3010376"/>
                  <a:pt x="1561545" y="3002756"/>
                </a:cubicBezTo>
                <a:cubicBezTo>
                  <a:pt x="1593930" y="3038951"/>
                  <a:pt x="1657748" y="3041809"/>
                  <a:pt x="1679655" y="3030379"/>
                </a:cubicBezTo>
                <a:cubicBezTo>
                  <a:pt x="1735853" y="3070384"/>
                  <a:pt x="1690133" y="2906554"/>
                  <a:pt x="1748235" y="2996089"/>
                </a:cubicBezTo>
                <a:cubicBezTo>
                  <a:pt x="1790145" y="3019901"/>
                  <a:pt x="1871108" y="2994184"/>
                  <a:pt x="1893968" y="3009424"/>
                </a:cubicBezTo>
                <a:cubicBezTo>
                  <a:pt x="1889205" y="2959894"/>
                  <a:pt x="1945403" y="2984659"/>
                  <a:pt x="1888253" y="2944654"/>
                </a:cubicBezTo>
                <a:cubicBezTo>
                  <a:pt x="1905398" y="2942749"/>
                  <a:pt x="2032080" y="2999899"/>
                  <a:pt x="1964453" y="2947511"/>
                </a:cubicBezTo>
                <a:cubicBezTo>
                  <a:pt x="2079705" y="2950369"/>
                  <a:pt x="2036843" y="2899886"/>
                  <a:pt x="1948260" y="2913221"/>
                </a:cubicBezTo>
                <a:cubicBezTo>
                  <a:pt x="1883490" y="2907506"/>
                  <a:pt x="1767285" y="2873216"/>
                  <a:pt x="1843485" y="2853214"/>
                </a:cubicBezTo>
                <a:cubicBezTo>
                  <a:pt x="1859678" y="2837021"/>
                  <a:pt x="1951118" y="2853214"/>
                  <a:pt x="1883490" y="2818924"/>
                </a:cubicBezTo>
                <a:cubicBezTo>
                  <a:pt x="1929210" y="2839879"/>
                  <a:pt x="1994933" y="2790349"/>
                  <a:pt x="1909208" y="2790349"/>
                </a:cubicBezTo>
                <a:cubicBezTo>
                  <a:pt x="1962548" y="2784634"/>
                  <a:pt x="1960643" y="2735104"/>
                  <a:pt x="2032080" y="2757964"/>
                </a:cubicBezTo>
                <a:cubicBezTo>
                  <a:pt x="1946355" y="2722721"/>
                  <a:pt x="2002553" y="2723674"/>
                  <a:pt x="2036843" y="2711291"/>
                </a:cubicBezTo>
                <a:cubicBezTo>
                  <a:pt x="1972073" y="2706529"/>
                  <a:pt x="1884443" y="2674144"/>
                  <a:pt x="2008268" y="2670334"/>
                </a:cubicBezTo>
                <a:cubicBezTo>
                  <a:pt x="2132093" y="2620804"/>
                  <a:pt x="1982550" y="2644616"/>
                  <a:pt x="1943498" y="2645569"/>
                </a:cubicBezTo>
                <a:cubicBezTo>
                  <a:pt x="2009220" y="2564606"/>
                  <a:pt x="1844438" y="2680811"/>
                  <a:pt x="1793003" y="2651284"/>
                </a:cubicBezTo>
                <a:cubicBezTo>
                  <a:pt x="1703468" y="2657951"/>
                  <a:pt x="1501538" y="2570321"/>
                  <a:pt x="1497728" y="2538889"/>
                </a:cubicBezTo>
                <a:cubicBezTo>
                  <a:pt x="1528208" y="2533174"/>
                  <a:pt x="1620600" y="2608421"/>
                  <a:pt x="1592025" y="2535079"/>
                </a:cubicBezTo>
                <a:cubicBezTo>
                  <a:pt x="1682513" y="2614136"/>
                  <a:pt x="1734900" y="2472214"/>
                  <a:pt x="1824435" y="2566511"/>
                </a:cubicBezTo>
                <a:cubicBezTo>
                  <a:pt x="1703468" y="2427446"/>
                  <a:pt x="2134950" y="2525554"/>
                  <a:pt x="1938735" y="2449354"/>
                </a:cubicBezTo>
                <a:cubicBezTo>
                  <a:pt x="1915875" y="2436971"/>
                  <a:pt x="2165430" y="2449354"/>
                  <a:pt x="2000648" y="2416969"/>
                </a:cubicBezTo>
                <a:cubicBezTo>
                  <a:pt x="1945403" y="2423636"/>
                  <a:pt x="2077800" y="2375059"/>
                  <a:pt x="1993028" y="2387441"/>
                </a:cubicBezTo>
                <a:cubicBezTo>
                  <a:pt x="1840628" y="2373154"/>
                  <a:pt x="1705373" y="2382679"/>
                  <a:pt x="1549163" y="2328386"/>
                </a:cubicBezTo>
                <a:cubicBezTo>
                  <a:pt x="1451055" y="2308384"/>
                  <a:pt x="1461533" y="2256949"/>
                  <a:pt x="1554878" y="2282666"/>
                </a:cubicBezTo>
                <a:cubicBezTo>
                  <a:pt x="1673940" y="2311241"/>
                  <a:pt x="1712040" y="2290286"/>
                  <a:pt x="1823483" y="2291239"/>
                </a:cubicBezTo>
                <a:cubicBezTo>
                  <a:pt x="1848248" y="2213134"/>
                  <a:pt x="2103518" y="2260759"/>
                  <a:pt x="1994933" y="2158841"/>
                </a:cubicBezTo>
                <a:cubicBezTo>
                  <a:pt x="2052083" y="2127409"/>
                  <a:pt x="2122568" y="2111216"/>
                  <a:pt x="2013983" y="2124551"/>
                </a:cubicBezTo>
                <a:cubicBezTo>
                  <a:pt x="1910160" y="2121694"/>
                  <a:pt x="1786335" y="2110264"/>
                  <a:pt x="1699658" y="2061686"/>
                </a:cubicBezTo>
                <a:cubicBezTo>
                  <a:pt x="1721565" y="2011204"/>
                  <a:pt x="1873965" y="2095976"/>
                  <a:pt x="1808243" y="2027396"/>
                </a:cubicBezTo>
                <a:cubicBezTo>
                  <a:pt x="1845390" y="2033111"/>
                  <a:pt x="1914923" y="2015966"/>
                  <a:pt x="1836818" y="2000726"/>
                </a:cubicBezTo>
                <a:cubicBezTo>
                  <a:pt x="1905398" y="1995011"/>
                  <a:pt x="2018745" y="1882616"/>
                  <a:pt x="1875870" y="1935004"/>
                </a:cubicBezTo>
                <a:cubicBezTo>
                  <a:pt x="1803480" y="1892141"/>
                  <a:pt x="1605360" y="1962626"/>
                  <a:pt x="1600598" y="1869281"/>
                </a:cubicBezTo>
                <a:cubicBezTo>
                  <a:pt x="1705373" y="1889284"/>
                  <a:pt x="1819673" y="1872139"/>
                  <a:pt x="1823483" y="1737836"/>
                </a:cubicBezTo>
                <a:cubicBezTo>
                  <a:pt x="1751093" y="1747361"/>
                  <a:pt x="1638698" y="1814036"/>
                  <a:pt x="1592025" y="1729264"/>
                </a:cubicBezTo>
                <a:cubicBezTo>
                  <a:pt x="1623458" y="1750219"/>
                  <a:pt x="1690133" y="1734979"/>
                  <a:pt x="1639650" y="1693069"/>
                </a:cubicBezTo>
                <a:cubicBezTo>
                  <a:pt x="1694895" y="1704499"/>
                  <a:pt x="1723470" y="1603534"/>
                  <a:pt x="1648223" y="1652111"/>
                </a:cubicBezTo>
                <a:cubicBezTo>
                  <a:pt x="1592025" y="1662589"/>
                  <a:pt x="1391048" y="1666399"/>
                  <a:pt x="1437720" y="1613059"/>
                </a:cubicBezTo>
                <a:cubicBezTo>
                  <a:pt x="1490108" y="1631156"/>
                  <a:pt x="1612028" y="1607344"/>
                  <a:pt x="1519635" y="1556861"/>
                </a:cubicBezTo>
                <a:cubicBezTo>
                  <a:pt x="1584405" y="1579721"/>
                  <a:pt x="1719660" y="1506379"/>
                  <a:pt x="1697753" y="1459706"/>
                </a:cubicBezTo>
                <a:cubicBezTo>
                  <a:pt x="1650128" y="1406366"/>
                  <a:pt x="1590120" y="1445419"/>
                  <a:pt x="1539638" y="1435894"/>
                </a:cubicBezTo>
                <a:cubicBezTo>
                  <a:pt x="1603455" y="1393984"/>
                  <a:pt x="1538685" y="1420654"/>
                  <a:pt x="1520588" y="1388269"/>
                </a:cubicBezTo>
                <a:cubicBezTo>
                  <a:pt x="1471058" y="1479709"/>
                  <a:pt x="1237695" y="1392079"/>
                  <a:pt x="1282463" y="1360646"/>
                </a:cubicBezTo>
                <a:cubicBezTo>
                  <a:pt x="1390095" y="1360646"/>
                  <a:pt x="1469153" y="1357789"/>
                  <a:pt x="1568213" y="1328261"/>
                </a:cubicBezTo>
                <a:cubicBezTo>
                  <a:pt x="1540590" y="1255871"/>
                  <a:pt x="1746330" y="1225391"/>
                  <a:pt x="1593930" y="1209199"/>
                </a:cubicBezTo>
                <a:cubicBezTo>
                  <a:pt x="1560593" y="1139666"/>
                  <a:pt x="1406288" y="1264444"/>
                  <a:pt x="1440578" y="1151096"/>
                </a:cubicBezTo>
                <a:cubicBezTo>
                  <a:pt x="1348185" y="1224439"/>
                  <a:pt x="1149113" y="1139666"/>
                  <a:pt x="1127205" y="1094899"/>
                </a:cubicBezTo>
                <a:cubicBezTo>
                  <a:pt x="1214835" y="1122521"/>
                  <a:pt x="1236743" y="1092041"/>
                  <a:pt x="1310085" y="1109186"/>
                </a:cubicBezTo>
                <a:cubicBezTo>
                  <a:pt x="1300560" y="1078706"/>
                  <a:pt x="1375808" y="1166336"/>
                  <a:pt x="1406288" y="1094899"/>
                </a:cubicBezTo>
                <a:cubicBezTo>
                  <a:pt x="1479630" y="1092041"/>
                  <a:pt x="1424385" y="984409"/>
                  <a:pt x="1508205" y="1040606"/>
                </a:cubicBezTo>
                <a:cubicBezTo>
                  <a:pt x="1529160" y="993934"/>
                  <a:pt x="1647270" y="970121"/>
                  <a:pt x="1532018" y="969169"/>
                </a:cubicBezTo>
                <a:cubicBezTo>
                  <a:pt x="1498680" y="936784"/>
                  <a:pt x="1427243" y="1008221"/>
                  <a:pt x="1421528" y="938689"/>
                </a:cubicBezTo>
                <a:cubicBezTo>
                  <a:pt x="1342470" y="1012031"/>
                  <a:pt x="1203405" y="991076"/>
                  <a:pt x="1154828" y="903446"/>
                </a:cubicBezTo>
                <a:cubicBezTo>
                  <a:pt x="1199595" y="899636"/>
                  <a:pt x="1305323" y="967264"/>
                  <a:pt x="1304370" y="884396"/>
                </a:cubicBezTo>
                <a:cubicBezTo>
                  <a:pt x="1348185" y="928211"/>
                  <a:pt x="1442483" y="914876"/>
                  <a:pt x="1351995" y="868204"/>
                </a:cubicBezTo>
                <a:cubicBezTo>
                  <a:pt x="1412003" y="912019"/>
                  <a:pt x="1490108" y="871061"/>
                  <a:pt x="1480583" y="832009"/>
                </a:cubicBezTo>
                <a:cubicBezTo>
                  <a:pt x="1625363" y="814864"/>
                  <a:pt x="1407240" y="763429"/>
                  <a:pt x="1363425" y="798671"/>
                </a:cubicBezTo>
                <a:cubicBezTo>
                  <a:pt x="1310085" y="684371"/>
                  <a:pt x="1158638" y="849154"/>
                  <a:pt x="1131015" y="755809"/>
                </a:cubicBezTo>
                <a:cubicBezTo>
                  <a:pt x="1102440" y="740569"/>
                  <a:pt x="956708" y="677704"/>
                  <a:pt x="1019573" y="655796"/>
                </a:cubicBezTo>
                <a:cubicBezTo>
                  <a:pt x="1029098" y="698659"/>
                  <a:pt x="1091963" y="752951"/>
                  <a:pt x="1088153" y="673894"/>
                </a:cubicBezTo>
                <a:cubicBezTo>
                  <a:pt x="1124348" y="778669"/>
                  <a:pt x="1187213" y="639604"/>
                  <a:pt x="1244363" y="727234"/>
                </a:cubicBezTo>
                <a:cubicBezTo>
                  <a:pt x="1271033" y="670084"/>
                  <a:pt x="1362473" y="748189"/>
                  <a:pt x="1389143" y="667226"/>
                </a:cubicBezTo>
                <a:cubicBezTo>
                  <a:pt x="1335803" y="624364"/>
                  <a:pt x="1186260" y="578644"/>
                  <a:pt x="1174830" y="590074"/>
                </a:cubicBezTo>
                <a:cubicBezTo>
                  <a:pt x="1230075" y="543401"/>
                  <a:pt x="1273890" y="526256"/>
                  <a:pt x="1180545" y="513874"/>
                </a:cubicBezTo>
                <a:cubicBezTo>
                  <a:pt x="1169115" y="479584"/>
                  <a:pt x="1356758" y="462439"/>
                  <a:pt x="1228170" y="415766"/>
                </a:cubicBezTo>
                <a:cubicBezTo>
                  <a:pt x="1322468" y="381476"/>
                  <a:pt x="1196738" y="349091"/>
                  <a:pt x="1251983" y="298609"/>
                </a:cubicBezTo>
                <a:cubicBezTo>
                  <a:pt x="1150065" y="302419"/>
                  <a:pt x="1100535" y="370046"/>
                  <a:pt x="1035765" y="451009"/>
                </a:cubicBezTo>
                <a:cubicBezTo>
                  <a:pt x="960518" y="465296"/>
                  <a:pt x="970995" y="241459"/>
                  <a:pt x="1058625" y="322421"/>
                </a:cubicBezTo>
                <a:cubicBezTo>
                  <a:pt x="1152923" y="327184"/>
                  <a:pt x="1126253" y="254794"/>
                  <a:pt x="1052910" y="251936"/>
                </a:cubicBezTo>
                <a:cubicBezTo>
                  <a:pt x="1091010" y="247174"/>
                  <a:pt x="1221503" y="242411"/>
                  <a:pt x="1112918" y="211931"/>
                </a:cubicBezTo>
                <a:cubicBezTo>
                  <a:pt x="1191023" y="135731"/>
                  <a:pt x="1113870" y="174784"/>
                  <a:pt x="1064340" y="185261"/>
                </a:cubicBezTo>
                <a:cubicBezTo>
                  <a:pt x="1030050" y="136684"/>
                  <a:pt x="969090" y="322421"/>
                  <a:pt x="991950" y="191929"/>
                </a:cubicBezTo>
                <a:cubicBezTo>
                  <a:pt x="1009095" y="137636"/>
                  <a:pt x="1116728" y="33814"/>
                  <a:pt x="996713" y="111919"/>
                </a:cubicBezTo>
                <a:cubicBezTo>
                  <a:pt x="947183" y="118586"/>
                  <a:pt x="1017668" y="24289"/>
                  <a:pt x="949088" y="7144"/>
                </a:cubicBezTo>
                <a:lnTo>
                  <a:pt x="949088" y="7144"/>
                </a:lnTo>
                <a:lnTo>
                  <a:pt x="949088" y="7144"/>
                </a:lnTo>
                <a:close/>
                <a:moveTo>
                  <a:pt x="886223" y="287179"/>
                </a:moveTo>
                <a:cubicBezTo>
                  <a:pt x="950993" y="293846"/>
                  <a:pt x="936705" y="430054"/>
                  <a:pt x="908130" y="327184"/>
                </a:cubicBezTo>
                <a:cubicBezTo>
                  <a:pt x="904320" y="313849"/>
                  <a:pt x="879555" y="305276"/>
                  <a:pt x="886223" y="287179"/>
                </a:cubicBezTo>
                <a:close/>
                <a:moveTo>
                  <a:pt x="863363" y="404336"/>
                </a:moveTo>
                <a:cubicBezTo>
                  <a:pt x="931943" y="406241"/>
                  <a:pt x="947183" y="504349"/>
                  <a:pt x="876698" y="435769"/>
                </a:cubicBezTo>
                <a:cubicBezTo>
                  <a:pt x="877650" y="436721"/>
                  <a:pt x="842408" y="406241"/>
                  <a:pt x="863363" y="404336"/>
                </a:cubicBezTo>
                <a:close/>
                <a:moveTo>
                  <a:pt x="1116728" y="470059"/>
                </a:moveTo>
                <a:cubicBezTo>
                  <a:pt x="1142445" y="539591"/>
                  <a:pt x="916703" y="542449"/>
                  <a:pt x="1066245" y="511016"/>
                </a:cubicBezTo>
                <a:cubicBezTo>
                  <a:pt x="1087200" y="502444"/>
                  <a:pt x="1096725" y="479584"/>
                  <a:pt x="1116728" y="470059"/>
                </a:cubicBezTo>
                <a:close/>
                <a:moveTo>
                  <a:pt x="1009095" y="584359"/>
                </a:moveTo>
                <a:cubicBezTo>
                  <a:pt x="1068150" y="591026"/>
                  <a:pt x="1128158" y="624364"/>
                  <a:pt x="1029098" y="599599"/>
                </a:cubicBezTo>
                <a:lnTo>
                  <a:pt x="1009095" y="584359"/>
                </a:lnTo>
                <a:lnTo>
                  <a:pt x="1009095" y="584359"/>
                </a:lnTo>
                <a:close/>
                <a:moveTo>
                  <a:pt x="1111013" y="603409"/>
                </a:moveTo>
                <a:cubicBezTo>
                  <a:pt x="1179593" y="587216"/>
                  <a:pt x="1100535" y="662464"/>
                  <a:pt x="1111013" y="603409"/>
                </a:cubicBezTo>
                <a:close/>
                <a:moveTo>
                  <a:pt x="1251030" y="632936"/>
                </a:moveTo>
                <a:cubicBezTo>
                  <a:pt x="1281510" y="652939"/>
                  <a:pt x="1209120" y="642461"/>
                  <a:pt x="1251030" y="632936"/>
                </a:cubicBezTo>
                <a:close/>
                <a:moveTo>
                  <a:pt x="1032908" y="760571"/>
                </a:moveTo>
                <a:cubicBezTo>
                  <a:pt x="1069103" y="813911"/>
                  <a:pt x="1010048" y="875824"/>
                  <a:pt x="1028145" y="780574"/>
                </a:cubicBezTo>
                <a:lnTo>
                  <a:pt x="1032908" y="760571"/>
                </a:lnTo>
                <a:lnTo>
                  <a:pt x="1032908" y="760571"/>
                </a:lnTo>
                <a:close/>
                <a:moveTo>
                  <a:pt x="961470" y="867251"/>
                </a:moveTo>
                <a:cubicBezTo>
                  <a:pt x="989093" y="885349"/>
                  <a:pt x="919560" y="881539"/>
                  <a:pt x="961470" y="867251"/>
                </a:cubicBezTo>
                <a:close/>
                <a:moveTo>
                  <a:pt x="1036718" y="884396"/>
                </a:moveTo>
                <a:cubicBezTo>
                  <a:pt x="1052910" y="926306"/>
                  <a:pt x="1022430" y="907256"/>
                  <a:pt x="1036718" y="884396"/>
                </a:cubicBezTo>
                <a:close/>
                <a:moveTo>
                  <a:pt x="921465" y="888206"/>
                </a:moveTo>
                <a:cubicBezTo>
                  <a:pt x="952898" y="901541"/>
                  <a:pt x="887175" y="904399"/>
                  <a:pt x="921465" y="888206"/>
                </a:cubicBezTo>
                <a:close/>
                <a:moveTo>
                  <a:pt x="874793" y="904399"/>
                </a:moveTo>
                <a:cubicBezTo>
                  <a:pt x="906225" y="917734"/>
                  <a:pt x="840503" y="920591"/>
                  <a:pt x="874793" y="904399"/>
                </a:cubicBezTo>
                <a:close/>
                <a:moveTo>
                  <a:pt x="681435" y="904399"/>
                </a:moveTo>
                <a:cubicBezTo>
                  <a:pt x="718583" y="948214"/>
                  <a:pt x="920513" y="896779"/>
                  <a:pt x="777638" y="946309"/>
                </a:cubicBezTo>
                <a:cubicBezTo>
                  <a:pt x="745253" y="952976"/>
                  <a:pt x="654765" y="966311"/>
                  <a:pt x="681435" y="904399"/>
                </a:cubicBezTo>
                <a:close/>
                <a:moveTo>
                  <a:pt x="1532970" y="1327309"/>
                </a:moveTo>
                <a:cubicBezTo>
                  <a:pt x="1567260" y="1342549"/>
                  <a:pt x="1512015" y="1349216"/>
                  <a:pt x="1532970" y="1327309"/>
                </a:cubicBezTo>
                <a:close/>
                <a:moveTo>
                  <a:pt x="757635" y="1423511"/>
                </a:moveTo>
                <a:cubicBezTo>
                  <a:pt x="685245" y="1477804"/>
                  <a:pt x="650003" y="1441609"/>
                  <a:pt x="757635" y="1423511"/>
                </a:cubicBezTo>
                <a:close/>
                <a:moveTo>
                  <a:pt x="1558688" y="1764506"/>
                </a:moveTo>
                <a:cubicBezTo>
                  <a:pt x="1654890" y="1774984"/>
                  <a:pt x="1460580" y="1774031"/>
                  <a:pt x="1558688" y="1764506"/>
                </a:cubicBezTo>
                <a:close/>
                <a:moveTo>
                  <a:pt x="1766333" y="1807369"/>
                </a:moveTo>
                <a:cubicBezTo>
                  <a:pt x="1818720" y="1806416"/>
                  <a:pt x="1736805" y="1819751"/>
                  <a:pt x="1766333" y="1807369"/>
                </a:cubicBezTo>
                <a:close/>
                <a:moveTo>
                  <a:pt x="1769190" y="2006441"/>
                </a:moveTo>
                <a:cubicBezTo>
                  <a:pt x="1833008" y="2002631"/>
                  <a:pt x="1785383" y="2038826"/>
                  <a:pt x="1769190" y="2006441"/>
                </a:cubicBezTo>
                <a:close/>
                <a:moveTo>
                  <a:pt x="151845" y="2329339"/>
                </a:moveTo>
                <a:cubicBezTo>
                  <a:pt x="171848" y="2352199"/>
                  <a:pt x="91838" y="2336006"/>
                  <a:pt x="151845" y="2329339"/>
                </a:cubicBezTo>
                <a:close/>
                <a:moveTo>
                  <a:pt x="301388" y="2397919"/>
                </a:moveTo>
                <a:cubicBezTo>
                  <a:pt x="343298" y="2445544"/>
                  <a:pt x="410925" y="2404586"/>
                  <a:pt x="469028" y="2426494"/>
                </a:cubicBezTo>
                <a:cubicBezTo>
                  <a:pt x="496650" y="2436971"/>
                  <a:pt x="202328" y="2484596"/>
                  <a:pt x="301388" y="2397919"/>
                </a:cubicBezTo>
                <a:close/>
                <a:moveTo>
                  <a:pt x="517605" y="2406491"/>
                </a:moveTo>
                <a:cubicBezTo>
                  <a:pt x="548085" y="2420779"/>
                  <a:pt x="455693" y="2415064"/>
                  <a:pt x="517605" y="2406491"/>
                </a:cubicBezTo>
                <a:close/>
                <a:moveTo>
                  <a:pt x="423308" y="2736056"/>
                </a:moveTo>
                <a:cubicBezTo>
                  <a:pt x="450930" y="2753201"/>
                  <a:pt x="381398" y="2750344"/>
                  <a:pt x="423308" y="2736056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525" cap="flat">
            <a:noFill/>
            <a:prstDash val="solid"/>
            <a:miter/>
          </a:ln>
        </p:spPr>
        <p:txBody>
          <a:bodyPr lIns="68574" tIns="34289" rIns="68574" bIns="34289" rtlCol="0" anchor="ctr"/>
          <a:lstStyle/>
          <a:p>
            <a:pPr defTabSz="685256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15" name="Graphic 47"/>
          <p:cNvSpPr/>
          <p:nvPr userDrawn="1"/>
        </p:nvSpPr>
        <p:spPr>
          <a:xfrm>
            <a:off x="-1" y="3895689"/>
            <a:ext cx="506364" cy="759547"/>
          </a:xfrm>
          <a:custGeom>
            <a:avLst/>
            <a:gdLst>
              <a:gd name="connsiteX0" fmla="*/ 949088 w 2076450"/>
              <a:gd name="connsiteY0" fmla="*/ 7144 h 3114675"/>
              <a:gd name="connsiteX1" fmla="*/ 883365 w 2076450"/>
              <a:gd name="connsiteY1" fmla="*/ 105251 h 3114675"/>
              <a:gd name="connsiteX2" fmla="*/ 909083 w 2076450"/>
              <a:gd name="connsiteY2" fmla="*/ 238601 h 3114675"/>
              <a:gd name="connsiteX3" fmla="*/ 833835 w 2076450"/>
              <a:gd name="connsiteY3" fmla="*/ 193834 h 3114675"/>
              <a:gd name="connsiteX4" fmla="*/ 817643 w 2076450"/>
              <a:gd name="connsiteY4" fmla="*/ 301466 h 3114675"/>
              <a:gd name="connsiteX5" fmla="*/ 810023 w 2076450"/>
              <a:gd name="connsiteY5" fmla="*/ 328136 h 3114675"/>
              <a:gd name="connsiteX6" fmla="*/ 684293 w 2076450"/>
              <a:gd name="connsiteY6" fmla="*/ 381476 h 3114675"/>
              <a:gd name="connsiteX7" fmla="*/ 703343 w 2076450"/>
              <a:gd name="connsiteY7" fmla="*/ 451009 h 3114675"/>
              <a:gd name="connsiteX8" fmla="*/ 714773 w 2076450"/>
              <a:gd name="connsiteY8" fmla="*/ 539591 h 3114675"/>
              <a:gd name="connsiteX9" fmla="*/ 828120 w 2076450"/>
              <a:gd name="connsiteY9" fmla="*/ 573881 h 3114675"/>
              <a:gd name="connsiteX10" fmla="*/ 947183 w 2076450"/>
              <a:gd name="connsiteY10" fmla="*/ 577691 h 3114675"/>
              <a:gd name="connsiteX11" fmla="*/ 731918 w 2076450"/>
              <a:gd name="connsiteY11" fmla="*/ 618649 h 3114675"/>
              <a:gd name="connsiteX12" fmla="*/ 530940 w 2076450"/>
              <a:gd name="connsiteY12" fmla="*/ 601504 h 3114675"/>
              <a:gd name="connsiteX13" fmla="*/ 597615 w 2076450"/>
              <a:gd name="connsiteY13" fmla="*/ 649129 h 3114675"/>
              <a:gd name="connsiteX14" fmla="*/ 629048 w 2076450"/>
              <a:gd name="connsiteY14" fmla="*/ 688181 h 3114675"/>
              <a:gd name="connsiteX15" fmla="*/ 714773 w 2076450"/>
              <a:gd name="connsiteY15" fmla="*/ 728186 h 3114675"/>
              <a:gd name="connsiteX16" fmla="*/ 947183 w 2076450"/>
              <a:gd name="connsiteY16" fmla="*/ 689134 h 3114675"/>
              <a:gd name="connsiteX17" fmla="*/ 674768 w 2076450"/>
              <a:gd name="connsiteY17" fmla="*/ 758666 h 3114675"/>
              <a:gd name="connsiteX18" fmla="*/ 528083 w 2076450"/>
              <a:gd name="connsiteY18" fmla="*/ 788194 h 3114675"/>
              <a:gd name="connsiteX19" fmla="*/ 530940 w 2076450"/>
              <a:gd name="connsiteY19" fmla="*/ 846296 h 3114675"/>
              <a:gd name="connsiteX20" fmla="*/ 569040 w 2076450"/>
              <a:gd name="connsiteY20" fmla="*/ 912971 h 3114675"/>
              <a:gd name="connsiteX21" fmla="*/ 502365 w 2076450"/>
              <a:gd name="connsiteY21" fmla="*/ 958691 h 3114675"/>
              <a:gd name="connsiteX22" fmla="*/ 409973 w 2076450"/>
              <a:gd name="connsiteY22" fmla="*/ 972979 h 3114675"/>
              <a:gd name="connsiteX23" fmla="*/ 547133 w 2076450"/>
              <a:gd name="connsiteY23" fmla="*/ 1067276 h 3114675"/>
              <a:gd name="connsiteX24" fmla="*/ 730013 w 2076450"/>
              <a:gd name="connsiteY24" fmla="*/ 1155859 h 3114675"/>
              <a:gd name="connsiteX25" fmla="*/ 409020 w 2076450"/>
              <a:gd name="connsiteY25" fmla="*/ 1204436 h 3114675"/>
              <a:gd name="connsiteX26" fmla="*/ 530940 w 2076450"/>
              <a:gd name="connsiteY26" fmla="*/ 1310164 h 3114675"/>
              <a:gd name="connsiteX27" fmla="*/ 366158 w 2076450"/>
              <a:gd name="connsiteY27" fmla="*/ 1365409 h 3114675"/>
              <a:gd name="connsiteX28" fmla="*/ 637620 w 2076450"/>
              <a:gd name="connsiteY28" fmla="*/ 1413034 h 3114675"/>
              <a:gd name="connsiteX29" fmla="*/ 617618 w 2076450"/>
              <a:gd name="connsiteY29" fmla="*/ 1487329 h 3114675"/>
              <a:gd name="connsiteX30" fmla="*/ 286148 w 2076450"/>
              <a:gd name="connsiteY30" fmla="*/ 1588294 h 3114675"/>
              <a:gd name="connsiteX31" fmla="*/ 550943 w 2076450"/>
              <a:gd name="connsiteY31" fmla="*/ 1688306 h 3114675"/>
              <a:gd name="connsiteX32" fmla="*/ 627143 w 2076450"/>
              <a:gd name="connsiteY32" fmla="*/ 1666399 h 3114675"/>
              <a:gd name="connsiteX33" fmla="*/ 734775 w 2076450"/>
              <a:gd name="connsiteY33" fmla="*/ 1662589 h 3114675"/>
              <a:gd name="connsiteX34" fmla="*/ 604283 w 2076450"/>
              <a:gd name="connsiteY34" fmla="*/ 1759744 h 3114675"/>
              <a:gd name="connsiteX35" fmla="*/ 217568 w 2076450"/>
              <a:gd name="connsiteY35" fmla="*/ 1794986 h 3114675"/>
              <a:gd name="connsiteX36" fmla="*/ 214710 w 2076450"/>
              <a:gd name="connsiteY36" fmla="*/ 1862614 h 3114675"/>
              <a:gd name="connsiteX37" fmla="*/ 335678 w 2076450"/>
              <a:gd name="connsiteY37" fmla="*/ 1914049 h 3114675"/>
              <a:gd name="connsiteX38" fmla="*/ 472838 w 2076450"/>
              <a:gd name="connsiteY38" fmla="*/ 1916906 h 3114675"/>
              <a:gd name="connsiteX39" fmla="*/ 553800 w 2076450"/>
              <a:gd name="connsiteY39" fmla="*/ 1953101 h 3114675"/>
              <a:gd name="connsiteX40" fmla="*/ 602378 w 2076450"/>
              <a:gd name="connsiteY40" fmla="*/ 2004536 h 3114675"/>
              <a:gd name="connsiteX41" fmla="*/ 275670 w 2076450"/>
              <a:gd name="connsiteY41" fmla="*/ 2024539 h 3114675"/>
              <a:gd name="connsiteX42" fmla="*/ 236618 w 2076450"/>
              <a:gd name="connsiteY42" fmla="*/ 2049304 h 3114675"/>
              <a:gd name="connsiteX43" fmla="*/ 262335 w 2076450"/>
              <a:gd name="connsiteY43" fmla="*/ 2092166 h 3114675"/>
              <a:gd name="connsiteX44" fmla="*/ 420450 w 2076450"/>
              <a:gd name="connsiteY44" fmla="*/ 2151221 h 3114675"/>
              <a:gd name="connsiteX45" fmla="*/ 480458 w 2076450"/>
              <a:gd name="connsiteY45" fmla="*/ 2174081 h 3114675"/>
              <a:gd name="connsiteX46" fmla="*/ 269955 w 2076450"/>
              <a:gd name="connsiteY46" fmla="*/ 2228374 h 3114675"/>
              <a:gd name="connsiteX47" fmla="*/ 106125 w 2076450"/>
              <a:gd name="connsiteY47" fmla="*/ 2250281 h 3114675"/>
              <a:gd name="connsiteX48" fmla="*/ 45165 w 2076450"/>
              <a:gd name="connsiteY48" fmla="*/ 2290286 h 3114675"/>
              <a:gd name="connsiteX49" fmla="*/ 84218 w 2076450"/>
              <a:gd name="connsiteY49" fmla="*/ 2353151 h 3114675"/>
              <a:gd name="connsiteX50" fmla="*/ 203280 w 2076450"/>
              <a:gd name="connsiteY50" fmla="*/ 2444591 h 3114675"/>
              <a:gd name="connsiteX51" fmla="*/ 172800 w 2076450"/>
              <a:gd name="connsiteY51" fmla="*/ 2478881 h 3114675"/>
              <a:gd name="connsiteX52" fmla="*/ 201375 w 2076450"/>
              <a:gd name="connsiteY52" fmla="*/ 2519839 h 3114675"/>
              <a:gd name="connsiteX53" fmla="*/ 301388 w 2076450"/>
              <a:gd name="connsiteY53" fmla="*/ 2558891 h 3114675"/>
              <a:gd name="connsiteX54" fmla="*/ 76598 w 2076450"/>
              <a:gd name="connsiteY54" fmla="*/ 2589371 h 3114675"/>
              <a:gd name="connsiteX55" fmla="*/ 58500 w 2076450"/>
              <a:gd name="connsiteY55" fmla="*/ 2659856 h 3114675"/>
              <a:gd name="connsiteX56" fmla="*/ 110888 w 2076450"/>
              <a:gd name="connsiteY56" fmla="*/ 2693194 h 3114675"/>
              <a:gd name="connsiteX57" fmla="*/ 214710 w 2076450"/>
              <a:gd name="connsiteY57" fmla="*/ 2727484 h 3114675"/>
              <a:gd name="connsiteX58" fmla="*/ 262335 w 2076450"/>
              <a:gd name="connsiteY58" fmla="*/ 2756059 h 3114675"/>
              <a:gd name="connsiteX59" fmla="*/ 358538 w 2076450"/>
              <a:gd name="connsiteY59" fmla="*/ 2733199 h 3114675"/>
              <a:gd name="connsiteX60" fmla="*/ 254715 w 2076450"/>
              <a:gd name="connsiteY60" fmla="*/ 2758916 h 3114675"/>
              <a:gd name="connsiteX61" fmla="*/ 45165 w 2076450"/>
              <a:gd name="connsiteY61" fmla="*/ 2806541 h 3114675"/>
              <a:gd name="connsiteX62" fmla="*/ 46118 w 2076450"/>
              <a:gd name="connsiteY62" fmla="*/ 2865596 h 3114675"/>
              <a:gd name="connsiteX63" fmla="*/ 88980 w 2076450"/>
              <a:gd name="connsiteY63" fmla="*/ 2895124 h 3114675"/>
              <a:gd name="connsiteX64" fmla="*/ 155655 w 2076450"/>
              <a:gd name="connsiteY64" fmla="*/ 2902744 h 3114675"/>
              <a:gd name="connsiteX65" fmla="*/ 343298 w 2076450"/>
              <a:gd name="connsiteY65" fmla="*/ 2914174 h 3114675"/>
              <a:gd name="connsiteX66" fmla="*/ 301388 w 2076450"/>
              <a:gd name="connsiteY66" fmla="*/ 2956084 h 3114675"/>
              <a:gd name="connsiteX67" fmla="*/ 361395 w 2076450"/>
              <a:gd name="connsiteY67" fmla="*/ 2980849 h 3114675"/>
              <a:gd name="connsiteX68" fmla="*/ 511890 w 2076450"/>
              <a:gd name="connsiteY68" fmla="*/ 3029426 h 3114675"/>
              <a:gd name="connsiteX69" fmla="*/ 603330 w 2076450"/>
              <a:gd name="connsiteY69" fmla="*/ 3058001 h 3114675"/>
              <a:gd name="connsiteX70" fmla="*/ 825263 w 2076450"/>
              <a:gd name="connsiteY70" fmla="*/ 2954179 h 3114675"/>
              <a:gd name="connsiteX71" fmla="*/ 957660 w 2076450"/>
              <a:gd name="connsiteY71" fmla="*/ 2927509 h 3114675"/>
              <a:gd name="connsiteX72" fmla="*/ 1013858 w 2076450"/>
              <a:gd name="connsiteY72" fmla="*/ 3102769 h 3114675"/>
              <a:gd name="connsiteX73" fmla="*/ 1119585 w 2076450"/>
              <a:gd name="connsiteY73" fmla="*/ 3020854 h 3114675"/>
              <a:gd name="connsiteX74" fmla="*/ 1191975 w 2076450"/>
              <a:gd name="connsiteY74" fmla="*/ 2997041 h 3114675"/>
              <a:gd name="connsiteX75" fmla="*/ 1468200 w 2076450"/>
              <a:gd name="connsiteY75" fmla="*/ 3026569 h 3114675"/>
              <a:gd name="connsiteX76" fmla="*/ 1561545 w 2076450"/>
              <a:gd name="connsiteY76" fmla="*/ 3002756 h 3114675"/>
              <a:gd name="connsiteX77" fmla="*/ 1679655 w 2076450"/>
              <a:gd name="connsiteY77" fmla="*/ 3030379 h 3114675"/>
              <a:gd name="connsiteX78" fmla="*/ 1748235 w 2076450"/>
              <a:gd name="connsiteY78" fmla="*/ 2996089 h 3114675"/>
              <a:gd name="connsiteX79" fmla="*/ 1893968 w 2076450"/>
              <a:gd name="connsiteY79" fmla="*/ 3009424 h 3114675"/>
              <a:gd name="connsiteX80" fmla="*/ 1888253 w 2076450"/>
              <a:gd name="connsiteY80" fmla="*/ 2944654 h 3114675"/>
              <a:gd name="connsiteX81" fmla="*/ 1964453 w 2076450"/>
              <a:gd name="connsiteY81" fmla="*/ 2947511 h 3114675"/>
              <a:gd name="connsiteX82" fmla="*/ 1948260 w 2076450"/>
              <a:gd name="connsiteY82" fmla="*/ 2913221 h 3114675"/>
              <a:gd name="connsiteX83" fmla="*/ 1843485 w 2076450"/>
              <a:gd name="connsiteY83" fmla="*/ 2853214 h 3114675"/>
              <a:gd name="connsiteX84" fmla="*/ 1883490 w 2076450"/>
              <a:gd name="connsiteY84" fmla="*/ 2818924 h 3114675"/>
              <a:gd name="connsiteX85" fmla="*/ 1909208 w 2076450"/>
              <a:gd name="connsiteY85" fmla="*/ 2790349 h 3114675"/>
              <a:gd name="connsiteX86" fmla="*/ 2032080 w 2076450"/>
              <a:gd name="connsiteY86" fmla="*/ 2757964 h 3114675"/>
              <a:gd name="connsiteX87" fmla="*/ 2036843 w 2076450"/>
              <a:gd name="connsiteY87" fmla="*/ 2711291 h 3114675"/>
              <a:gd name="connsiteX88" fmla="*/ 2008268 w 2076450"/>
              <a:gd name="connsiteY88" fmla="*/ 2670334 h 3114675"/>
              <a:gd name="connsiteX89" fmla="*/ 1943498 w 2076450"/>
              <a:gd name="connsiteY89" fmla="*/ 2645569 h 3114675"/>
              <a:gd name="connsiteX90" fmla="*/ 1793003 w 2076450"/>
              <a:gd name="connsiteY90" fmla="*/ 2651284 h 3114675"/>
              <a:gd name="connsiteX91" fmla="*/ 1497728 w 2076450"/>
              <a:gd name="connsiteY91" fmla="*/ 2538889 h 3114675"/>
              <a:gd name="connsiteX92" fmla="*/ 1592025 w 2076450"/>
              <a:gd name="connsiteY92" fmla="*/ 2535079 h 3114675"/>
              <a:gd name="connsiteX93" fmla="*/ 1824435 w 2076450"/>
              <a:gd name="connsiteY93" fmla="*/ 2566511 h 3114675"/>
              <a:gd name="connsiteX94" fmla="*/ 1938735 w 2076450"/>
              <a:gd name="connsiteY94" fmla="*/ 2449354 h 3114675"/>
              <a:gd name="connsiteX95" fmla="*/ 2000648 w 2076450"/>
              <a:gd name="connsiteY95" fmla="*/ 2416969 h 3114675"/>
              <a:gd name="connsiteX96" fmla="*/ 1993028 w 2076450"/>
              <a:gd name="connsiteY96" fmla="*/ 2387441 h 3114675"/>
              <a:gd name="connsiteX97" fmla="*/ 1549163 w 2076450"/>
              <a:gd name="connsiteY97" fmla="*/ 2328386 h 3114675"/>
              <a:gd name="connsiteX98" fmla="*/ 1554878 w 2076450"/>
              <a:gd name="connsiteY98" fmla="*/ 2282666 h 3114675"/>
              <a:gd name="connsiteX99" fmla="*/ 1823483 w 2076450"/>
              <a:gd name="connsiteY99" fmla="*/ 2291239 h 3114675"/>
              <a:gd name="connsiteX100" fmla="*/ 1994933 w 2076450"/>
              <a:gd name="connsiteY100" fmla="*/ 2158841 h 3114675"/>
              <a:gd name="connsiteX101" fmla="*/ 2013983 w 2076450"/>
              <a:gd name="connsiteY101" fmla="*/ 2124551 h 3114675"/>
              <a:gd name="connsiteX102" fmla="*/ 1699658 w 2076450"/>
              <a:gd name="connsiteY102" fmla="*/ 2061686 h 3114675"/>
              <a:gd name="connsiteX103" fmla="*/ 1808243 w 2076450"/>
              <a:gd name="connsiteY103" fmla="*/ 2027396 h 3114675"/>
              <a:gd name="connsiteX104" fmla="*/ 1836818 w 2076450"/>
              <a:gd name="connsiteY104" fmla="*/ 2000726 h 3114675"/>
              <a:gd name="connsiteX105" fmla="*/ 1875870 w 2076450"/>
              <a:gd name="connsiteY105" fmla="*/ 1935004 h 3114675"/>
              <a:gd name="connsiteX106" fmla="*/ 1600598 w 2076450"/>
              <a:gd name="connsiteY106" fmla="*/ 1869281 h 3114675"/>
              <a:gd name="connsiteX107" fmla="*/ 1823483 w 2076450"/>
              <a:gd name="connsiteY107" fmla="*/ 1737836 h 3114675"/>
              <a:gd name="connsiteX108" fmla="*/ 1592025 w 2076450"/>
              <a:gd name="connsiteY108" fmla="*/ 1729264 h 3114675"/>
              <a:gd name="connsiteX109" fmla="*/ 1639650 w 2076450"/>
              <a:gd name="connsiteY109" fmla="*/ 1693069 h 3114675"/>
              <a:gd name="connsiteX110" fmla="*/ 1648223 w 2076450"/>
              <a:gd name="connsiteY110" fmla="*/ 1652111 h 3114675"/>
              <a:gd name="connsiteX111" fmla="*/ 1437720 w 2076450"/>
              <a:gd name="connsiteY111" fmla="*/ 1613059 h 3114675"/>
              <a:gd name="connsiteX112" fmla="*/ 1519635 w 2076450"/>
              <a:gd name="connsiteY112" fmla="*/ 1556861 h 3114675"/>
              <a:gd name="connsiteX113" fmla="*/ 1697753 w 2076450"/>
              <a:gd name="connsiteY113" fmla="*/ 1459706 h 3114675"/>
              <a:gd name="connsiteX114" fmla="*/ 1539638 w 2076450"/>
              <a:gd name="connsiteY114" fmla="*/ 1435894 h 3114675"/>
              <a:gd name="connsiteX115" fmla="*/ 1520588 w 2076450"/>
              <a:gd name="connsiteY115" fmla="*/ 1388269 h 3114675"/>
              <a:gd name="connsiteX116" fmla="*/ 1282463 w 2076450"/>
              <a:gd name="connsiteY116" fmla="*/ 1360646 h 3114675"/>
              <a:gd name="connsiteX117" fmla="*/ 1568213 w 2076450"/>
              <a:gd name="connsiteY117" fmla="*/ 1328261 h 3114675"/>
              <a:gd name="connsiteX118" fmla="*/ 1593930 w 2076450"/>
              <a:gd name="connsiteY118" fmla="*/ 1209199 h 3114675"/>
              <a:gd name="connsiteX119" fmla="*/ 1440578 w 2076450"/>
              <a:gd name="connsiteY119" fmla="*/ 1151096 h 3114675"/>
              <a:gd name="connsiteX120" fmla="*/ 1127205 w 2076450"/>
              <a:gd name="connsiteY120" fmla="*/ 1094899 h 3114675"/>
              <a:gd name="connsiteX121" fmla="*/ 1310085 w 2076450"/>
              <a:gd name="connsiteY121" fmla="*/ 1109186 h 3114675"/>
              <a:gd name="connsiteX122" fmla="*/ 1406288 w 2076450"/>
              <a:gd name="connsiteY122" fmla="*/ 1094899 h 3114675"/>
              <a:gd name="connsiteX123" fmla="*/ 1508205 w 2076450"/>
              <a:gd name="connsiteY123" fmla="*/ 1040606 h 3114675"/>
              <a:gd name="connsiteX124" fmla="*/ 1532018 w 2076450"/>
              <a:gd name="connsiteY124" fmla="*/ 969169 h 3114675"/>
              <a:gd name="connsiteX125" fmla="*/ 1421528 w 2076450"/>
              <a:gd name="connsiteY125" fmla="*/ 938689 h 3114675"/>
              <a:gd name="connsiteX126" fmla="*/ 1154828 w 2076450"/>
              <a:gd name="connsiteY126" fmla="*/ 903446 h 3114675"/>
              <a:gd name="connsiteX127" fmla="*/ 1304370 w 2076450"/>
              <a:gd name="connsiteY127" fmla="*/ 884396 h 3114675"/>
              <a:gd name="connsiteX128" fmla="*/ 1351995 w 2076450"/>
              <a:gd name="connsiteY128" fmla="*/ 868204 h 3114675"/>
              <a:gd name="connsiteX129" fmla="*/ 1480583 w 2076450"/>
              <a:gd name="connsiteY129" fmla="*/ 832009 h 3114675"/>
              <a:gd name="connsiteX130" fmla="*/ 1363425 w 2076450"/>
              <a:gd name="connsiteY130" fmla="*/ 798671 h 3114675"/>
              <a:gd name="connsiteX131" fmla="*/ 1131015 w 2076450"/>
              <a:gd name="connsiteY131" fmla="*/ 755809 h 3114675"/>
              <a:gd name="connsiteX132" fmla="*/ 1019573 w 2076450"/>
              <a:gd name="connsiteY132" fmla="*/ 655796 h 3114675"/>
              <a:gd name="connsiteX133" fmla="*/ 1088153 w 2076450"/>
              <a:gd name="connsiteY133" fmla="*/ 673894 h 3114675"/>
              <a:gd name="connsiteX134" fmla="*/ 1244363 w 2076450"/>
              <a:gd name="connsiteY134" fmla="*/ 727234 h 3114675"/>
              <a:gd name="connsiteX135" fmla="*/ 1389143 w 2076450"/>
              <a:gd name="connsiteY135" fmla="*/ 667226 h 3114675"/>
              <a:gd name="connsiteX136" fmla="*/ 1174830 w 2076450"/>
              <a:gd name="connsiteY136" fmla="*/ 590074 h 3114675"/>
              <a:gd name="connsiteX137" fmla="*/ 1180545 w 2076450"/>
              <a:gd name="connsiteY137" fmla="*/ 513874 h 3114675"/>
              <a:gd name="connsiteX138" fmla="*/ 1228170 w 2076450"/>
              <a:gd name="connsiteY138" fmla="*/ 415766 h 3114675"/>
              <a:gd name="connsiteX139" fmla="*/ 1251983 w 2076450"/>
              <a:gd name="connsiteY139" fmla="*/ 298609 h 3114675"/>
              <a:gd name="connsiteX140" fmla="*/ 1035765 w 2076450"/>
              <a:gd name="connsiteY140" fmla="*/ 451009 h 3114675"/>
              <a:gd name="connsiteX141" fmla="*/ 1058625 w 2076450"/>
              <a:gd name="connsiteY141" fmla="*/ 322421 h 3114675"/>
              <a:gd name="connsiteX142" fmla="*/ 1052910 w 2076450"/>
              <a:gd name="connsiteY142" fmla="*/ 251936 h 3114675"/>
              <a:gd name="connsiteX143" fmla="*/ 1112918 w 2076450"/>
              <a:gd name="connsiteY143" fmla="*/ 211931 h 3114675"/>
              <a:gd name="connsiteX144" fmla="*/ 1064340 w 2076450"/>
              <a:gd name="connsiteY144" fmla="*/ 185261 h 3114675"/>
              <a:gd name="connsiteX145" fmla="*/ 991950 w 2076450"/>
              <a:gd name="connsiteY145" fmla="*/ 191929 h 3114675"/>
              <a:gd name="connsiteX146" fmla="*/ 996713 w 2076450"/>
              <a:gd name="connsiteY146" fmla="*/ 111919 h 3114675"/>
              <a:gd name="connsiteX147" fmla="*/ 949088 w 2076450"/>
              <a:gd name="connsiteY147" fmla="*/ 7144 h 3114675"/>
              <a:gd name="connsiteX148" fmla="*/ 949088 w 2076450"/>
              <a:gd name="connsiteY148" fmla="*/ 7144 h 3114675"/>
              <a:gd name="connsiteX149" fmla="*/ 949088 w 2076450"/>
              <a:gd name="connsiteY149" fmla="*/ 7144 h 3114675"/>
              <a:gd name="connsiteX150" fmla="*/ 886223 w 2076450"/>
              <a:gd name="connsiteY150" fmla="*/ 287179 h 3114675"/>
              <a:gd name="connsiteX151" fmla="*/ 908130 w 2076450"/>
              <a:gd name="connsiteY151" fmla="*/ 327184 h 3114675"/>
              <a:gd name="connsiteX152" fmla="*/ 886223 w 2076450"/>
              <a:gd name="connsiteY152" fmla="*/ 287179 h 3114675"/>
              <a:gd name="connsiteX153" fmla="*/ 863363 w 2076450"/>
              <a:gd name="connsiteY153" fmla="*/ 404336 h 3114675"/>
              <a:gd name="connsiteX154" fmla="*/ 876698 w 2076450"/>
              <a:gd name="connsiteY154" fmla="*/ 435769 h 3114675"/>
              <a:gd name="connsiteX155" fmla="*/ 863363 w 2076450"/>
              <a:gd name="connsiteY155" fmla="*/ 404336 h 3114675"/>
              <a:gd name="connsiteX156" fmla="*/ 1116728 w 2076450"/>
              <a:gd name="connsiteY156" fmla="*/ 470059 h 3114675"/>
              <a:gd name="connsiteX157" fmla="*/ 1066245 w 2076450"/>
              <a:gd name="connsiteY157" fmla="*/ 511016 h 3114675"/>
              <a:gd name="connsiteX158" fmla="*/ 1116728 w 2076450"/>
              <a:gd name="connsiteY158" fmla="*/ 470059 h 3114675"/>
              <a:gd name="connsiteX159" fmla="*/ 1009095 w 2076450"/>
              <a:gd name="connsiteY159" fmla="*/ 584359 h 3114675"/>
              <a:gd name="connsiteX160" fmla="*/ 1029098 w 2076450"/>
              <a:gd name="connsiteY160" fmla="*/ 599599 h 3114675"/>
              <a:gd name="connsiteX161" fmla="*/ 1009095 w 2076450"/>
              <a:gd name="connsiteY161" fmla="*/ 584359 h 3114675"/>
              <a:gd name="connsiteX162" fmla="*/ 1009095 w 2076450"/>
              <a:gd name="connsiteY162" fmla="*/ 584359 h 3114675"/>
              <a:gd name="connsiteX163" fmla="*/ 1111013 w 2076450"/>
              <a:gd name="connsiteY163" fmla="*/ 603409 h 3114675"/>
              <a:gd name="connsiteX164" fmla="*/ 1111013 w 2076450"/>
              <a:gd name="connsiteY164" fmla="*/ 603409 h 3114675"/>
              <a:gd name="connsiteX165" fmla="*/ 1251030 w 2076450"/>
              <a:gd name="connsiteY165" fmla="*/ 632936 h 3114675"/>
              <a:gd name="connsiteX166" fmla="*/ 1251030 w 2076450"/>
              <a:gd name="connsiteY166" fmla="*/ 632936 h 3114675"/>
              <a:gd name="connsiteX167" fmla="*/ 1032908 w 2076450"/>
              <a:gd name="connsiteY167" fmla="*/ 760571 h 3114675"/>
              <a:gd name="connsiteX168" fmla="*/ 1028145 w 2076450"/>
              <a:gd name="connsiteY168" fmla="*/ 780574 h 3114675"/>
              <a:gd name="connsiteX169" fmla="*/ 1032908 w 2076450"/>
              <a:gd name="connsiteY169" fmla="*/ 760571 h 3114675"/>
              <a:gd name="connsiteX170" fmla="*/ 1032908 w 2076450"/>
              <a:gd name="connsiteY170" fmla="*/ 760571 h 3114675"/>
              <a:gd name="connsiteX171" fmla="*/ 961470 w 2076450"/>
              <a:gd name="connsiteY171" fmla="*/ 867251 h 3114675"/>
              <a:gd name="connsiteX172" fmla="*/ 961470 w 2076450"/>
              <a:gd name="connsiteY172" fmla="*/ 867251 h 3114675"/>
              <a:gd name="connsiteX173" fmla="*/ 1036718 w 2076450"/>
              <a:gd name="connsiteY173" fmla="*/ 884396 h 3114675"/>
              <a:gd name="connsiteX174" fmla="*/ 1036718 w 2076450"/>
              <a:gd name="connsiteY174" fmla="*/ 884396 h 3114675"/>
              <a:gd name="connsiteX175" fmla="*/ 921465 w 2076450"/>
              <a:gd name="connsiteY175" fmla="*/ 888206 h 3114675"/>
              <a:gd name="connsiteX176" fmla="*/ 921465 w 2076450"/>
              <a:gd name="connsiteY176" fmla="*/ 888206 h 3114675"/>
              <a:gd name="connsiteX177" fmla="*/ 874793 w 2076450"/>
              <a:gd name="connsiteY177" fmla="*/ 904399 h 3114675"/>
              <a:gd name="connsiteX178" fmla="*/ 874793 w 2076450"/>
              <a:gd name="connsiteY178" fmla="*/ 904399 h 3114675"/>
              <a:gd name="connsiteX179" fmla="*/ 681435 w 2076450"/>
              <a:gd name="connsiteY179" fmla="*/ 904399 h 3114675"/>
              <a:gd name="connsiteX180" fmla="*/ 777638 w 2076450"/>
              <a:gd name="connsiteY180" fmla="*/ 946309 h 3114675"/>
              <a:gd name="connsiteX181" fmla="*/ 681435 w 2076450"/>
              <a:gd name="connsiteY181" fmla="*/ 904399 h 3114675"/>
              <a:gd name="connsiteX182" fmla="*/ 1532970 w 2076450"/>
              <a:gd name="connsiteY182" fmla="*/ 1327309 h 3114675"/>
              <a:gd name="connsiteX183" fmla="*/ 1532970 w 2076450"/>
              <a:gd name="connsiteY183" fmla="*/ 1327309 h 3114675"/>
              <a:gd name="connsiteX184" fmla="*/ 757635 w 2076450"/>
              <a:gd name="connsiteY184" fmla="*/ 1423511 h 3114675"/>
              <a:gd name="connsiteX185" fmla="*/ 757635 w 2076450"/>
              <a:gd name="connsiteY185" fmla="*/ 1423511 h 3114675"/>
              <a:gd name="connsiteX186" fmla="*/ 1558688 w 2076450"/>
              <a:gd name="connsiteY186" fmla="*/ 1764506 h 3114675"/>
              <a:gd name="connsiteX187" fmla="*/ 1558688 w 2076450"/>
              <a:gd name="connsiteY187" fmla="*/ 1764506 h 3114675"/>
              <a:gd name="connsiteX188" fmla="*/ 1766333 w 2076450"/>
              <a:gd name="connsiteY188" fmla="*/ 1807369 h 3114675"/>
              <a:gd name="connsiteX189" fmla="*/ 1766333 w 2076450"/>
              <a:gd name="connsiteY189" fmla="*/ 1807369 h 3114675"/>
              <a:gd name="connsiteX190" fmla="*/ 1769190 w 2076450"/>
              <a:gd name="connsiteY190" fmla="*/ 2006441 h 3114675"/>
              <a:gd name="connsiteX191" fmla="*/ 1769190 w 2076450"/>
              <a:gd name="connsiteY191" fmla="*/ 2006441 h 3114675"/>
              <a:gd name="connsiteX192" fmla="*/ 151845 w 2076450"/>
              <a:gd name="connsiteY192" fmla="*/ 2329339 h 3114675"/>
              <a:gd name="connsiteX193" fmla="*/ 151845 w 2076450"/>
              <a:gd name="connsiteY193" fmla="*/ 2329339 h 3114675"/>
              <a:gd name="connsiteX194" fmla="*/ 301388 w 2076450"/>
              <a:gd name="connsiteY194" fmla="*/ 2397919 h 3114675"/>
              <a:gd name="connsiteX195" fmla="*/ 469028 w 2076450"/>
              <a:gd name="connsiteY195" fmla="*/ 2426494 h 3114675"/>
              <a:gd name="connsiteX196" fmla="*/ 301388 w 2076450"/>
              <a:gd name="connsiteY196" fmla="*/ 2397919 h 3114675"/>
              <a:gd name="connsiteX197" fmla="*/ 517605 w 2076450"/>
              <a:gd name="connsiteY197" fmla="*/ 2406491 h 3114675"/>
              <a:gd name="connsiteX198" fmla="*/ 517605 w 2076450"/>
              <a:gd name="connsiteY198" fmla="*/ 2406491 h 3114675"/>
              <a:gd name="connsiteX199" fmla="*/ 423308 w 2076450"/>
              <a:gd name="connsiteY199" fmla="*/ 2736056 h 3114675"/>
              <a:gd name="connsiteX200" fmla="*/ 423308 w 2076450"/>
              <a:gd name="connsiteY200" fmla="*/ 2736056 h 311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</a:cxnLst>
            <a:rect l="l" t="t" r="r" b="b"/>
            <a:pathLst>
              <a:path w="2076450" h="3114675">
                <a:moveTo>
                  <a:pt x="949088" y="7144"/>
                </a:moveTo>
                <a:cubicBezTo>
                  <a:pt x="938610" y="62389"/>
                  <a:pt x="972900" y="200501"/>
                  <a:pt x="883365" y="105251"/>
                </a:cubicBezTo>
                <a:cubicBezTo>
                  <a:pt x="870983" y="105251"/>
                  <a:pt x="992903" y="314801"/>
                  <a:pt x="909083" y="238601"/>
                </a:cubicBezTo>
                <a:cubicBezTo>
                  <a:pt x="898605" y="171926"/>
                  <a:pt x="863363" y="174784"/>
                  <a:pt x="833835" y="193834"/>
                </a:cubicBezTo>
                <a:cubicBezTo>
                  <a:pt x="732870" y="154781"/>
                  <a:pt x="858600" y="285274"/>
                  <a:pt x="817643" y="301466"/>
                </a:cubicBezTo>
                <a:cubicBezTo>
                  <a:pt x="895748" y="301466"/>
                  <a:pt x="870030" y="356711"/>
                  <a:pt x="810023" y="328136"/>
                </a:cubicBezTo>
                <a:cubicBezTo>
                  <a:pt x="906225" y="459581"/>
                  <a:pt x="686198" y="348139"/>
                  <a:pt x="684293" y="381476"/>
                </a:cubicBezTo>
                <a:cubicBezTo>
                  <a:pt x="777638" y="421481"/>
                  <a:pt x="622380" y="411004"/>
                  <a:pt x="703343" y="451009"/>
                </a:cubicBezTo>
                <a:cubicBezTo>
                  <a:pt x="833835" y="496729"/>
                  <a:pt x="615713" y="505301"/>
                  <a:pt x="714773" y="539591"/>
                </a:cubicBezTo>
                <a:cubicBezTo>
                  <a:pt x="761445" y="555784"/>
                  <a:pt x="860505" y="517684"/>
                  <a:pt x="828120" y="573881"/>
                </a:cubicBezTo>
                <a:cubicBezTo>
                  <a:pt x="890033" y="568166"/>
                  <a:pt x="887175" y="616744"/>
                  <a:pt x="947183" y="577691"/>
                </a:cubicBezTo>
                <a:cubicBezTo>
                  <a:pt x="977663" y="712946"/>
                  <a:pt x="680483" y="534829"/>
                  <a:pt x="731918" y="618649"/>
                </a:cubicBezTo>
                <a:cubicBezTo>
                  <a:pt x="670005" y="621506"/>
                  <a:pt x="575708" y="525304"/>
                  <a:pt x="530940" y="601504"/>
                </a:cubicBezTo>
                <a:cubicBezTo>
                  <a:pt x="396638" y="611981"/>
                  <a:pt x="563325" y="655796"/>
                  <a:pt x="597615" y="649129"/>
                </a:cubicBezTo>
                <a:cubicBezTo>
                  <a:pt x="487125" y="737711"/>
                  <a:pt x="741443" y="614839"/>
                  <a:pt x="629048" y="688181"/>
                </a:cubicBezTo>
                <a:cubicBezTo>
                  <a:pt x="648098" y="779621"/>
                  <a:pt x="834788" y="621506"/>
                  <a:pt x="714773" y="728186"/>
                </a:cubicBezTo>
                <a:cubicBezTo>
                  <a:pt x="762398" y="785336"/>
                  <a:pt x="937658" y="659606"/>
                  <a:pt x="947183" y="689134"/>
                </a:cubicBezTo>
                <a:cubicBezTo>
                  <a:pt x="884318" y="784384"/>
                  <a:pt x="764303" y="785336"/>
                  <a:pt x="674768" y="758666"/>
                </a:cubicBezTo>
                <a:cubicBezTo>
                  <a:pt x="734775" y="821531"/>
                  <a:pt x="570945" y="739616"/>
                  <a:pt x="528083" y="788194"/>
                </a:cubicBezTo>
                <a:cubicBezTo>
                  <a:pt x="468075" y="789146"/>
                  <a:pt x="536655" y="836771"/>
                  <a:pt x="530940" y="846296"/>
                </a:cubicBezTo>
                <a:cubicBezTo>
                  <a:pt x="598568" y="865346"/>
                  <a:pt x="709058" y="934879"/>
                  <a:pt x="569040" y="912971"/>
                </a:cubicBezTo>
                <a:cubicBezTo>
                  <a:pt x="508080" y="912019"/>
                  <a:pt x="602378" y="1022509"/>
                  <a:pt x="502365" y="958691"/>
                </a:cubicBezTo>
                <a:cubicBezTo>
                  <a:pt x="451883" y="931069"/>
                  <a:pt x="479505" y="1007269"/>
                  <a:pt x="409973" y="972979"/>
                </a:cubicBezTo>
                <a:cubicBezTo>
                  <a:pt x="347108" y="988219"/>
                  <a:pt x="509985" y="1057751"/>
                  <a:pt x="547133" y="1067276"/>
                </a:cubicBezTo>
                <a:cubicBezTo>
                  <a:pt x="619523" y="1065371"/>
                  <a:pt x="693818" y="1189196"/>
                  <a:pt x="730013" y="1155859"/>
                </a:cubicBezTo>
                <a:cubicBezTo>
                  <a:pt x="636668" y="1233964"/>
                  <a:pt x="512843" y="1162526"/>
                  <a:pt x="409020" y="1204436"/>
                </a:cubicBezTo>
                <a:cubicBezTo>
                  <a:pt x="366158" y="1237774"/>
                  <a:pt x="517605" y="1304449"/>
                  <a:pt x="530940" y="1310164"/>
                </a:cubicBezTo>
                <a:cubicBezTo>
                  <a:pt x="681435" y="1376839"/>
                  <a:pt x="344250" y="1305401"/>
                  <a:pt x="366158" y="1365409"/>
                </a:cubicBezTo>
                <a:cubicBezTo>
                  <a:pt x="458550" y="1420654"/>
                  <a:pt x="541418" y="1491139"/>
                  <a:pt x="637620" y="1413034"/>
                </a:cubicBezTo>
                <a:cubicBezTo>
                  <a:pt x="670005" y="1436846"/>
                  <a:pt x="579518" y="1429226"/>
                  <a:pt x="617618" y="1487329"/>
                </a:cubicBezTo>
                <a:cubicBezTo>
                  <a:pt x="522368" y="1531144"/>
                  <a:pt x="340440" y="1537811"/>
                  <a:pt x="286148" y="1588294"/>
                </a:cubicBezTo>
                <a:cubicBezTo>
                  <a:pt x="365205" y="1664494"/>
                  <a:pt x="451883" y="1673066"/>
                  <a:pt x="550943" y="1688306"/>
                </a:cubicBezTo>
                <a:cubicBezTo>
                  <a:pt x="602378" y="1669256"/>
                  <a:pt x="582375" y="1654016"/>
                  <a:pt x="627143" y="1666399"/>
                </a:cubicBezTo>
                <a:cubicBezTo>
                  <a:pt x="664290" y="1686401"/>
                  <a:pt x="692865" y="1613059"/>
                  <a:pt x="734775" y="1662589"/>
                </a:cubicBezTo>
                <a:cubicBezTo>
                  <a:pt x="690008" y="1710214"/>
                  <a:pt x="452835" y="1702594"/>
                  <a:pt x="604283" y="1759744"/>
                </a:cubicBezTo>
                <a:cubicBezTo>
                  <a:pt x="479505" y="1794986"/>
                  <a:pt x="344250" y="1767364"/>
                  <a:pt x="217568" y="1794986"/>
                </a:cubicBezTo>
                <a:cubicBezTo>
                  <a:pt x="143273" y="1828324"/>
                  <a:pt x="304245" y="1820704"/>
                  <a:pt x="214710" y="1862614"/>
                </a:cubicBezTo>
                <a:cubicBezTo>
                  <a:pt x="175658" y="1910239"/>
                  <a:pt x="361395" y="1859756"/>
                  <a:pt x="335678" y="1914049"/>
                </a:cubicBezTo>
                <a:cubicBezTo>
                  <a:pt x="396638" y="1903571"/>
                  <a:pt x="425213" y="1929289"/>
                  <a:pt x="472838" y="1916906"/>
                </a:cubicBezTo>
                <a:cubicBezTo>
                  <a:pt x="469028" y="1982629"/>
                  <a:pt x="542370" y="1894999"/>
                  <a:pt x="553800" y="1953101"/>
                </a:cubicBezTo>
                <a:cubicBezTo>
                  <a:pt x="615713" y="1943576"/>
                  <a:pt x="709058" y="1981676"/>
                  <a:pt x="602378" y="2004536"/>
                </a:cubicBezTo>
                <a:cubicBezTo>
                  <a:pt x="489030" y="2033111"/>
                  <a:pt x="378540" y="2021681"/>
                  <a:pt x="275670" y="2024539"/>
                </a:cubicBezTo>
                <a:cubicBezTo>
                  <a:pt x="208995" y="2001679"/>
                  <a:pt x="117555" y="2018824"/>
                  <a:pt x="236618" y="2049304"/>
                </a:cubicBezTo>
                <a:cubicBezTo>
                  <a:pt x="332820" y="2060734"/>
                  <a:pt x="145178" y="2068354"/>
                  <a:pt x="262335" y="2092166"/>
                </a:cubicBezTo>
                <a:cubicBezTo>
                  <a:pt x="280433" y="2148364"/>
                  <a:pt x="381398" y="2103596"/>
                  <a:pt x="420450" y="2151221"/>
                </a:cubicBezTo>
                <a:cubicBezTo>
                  <a:pt x="509033" y="2108359"/>
                  <a:pt x="390923" y="2195036"/>
                  <a:pt x="480458" y="2174081"/>
                </a:cubicBezTo>
                <a:cubicBezTo>
                  <a:pt x="575708" y="2192179"/>
                  <a:pt x="324248" y="2267426"/>
                  <a:pt x="269955" y="2228374"/>
                </a:cubicBezTo>
                <a:cubicBezTo>
                  <a:pt x="213758" y="2232184"/>
                  <a:pt x="143273" y="2230279"/>
                  <a:pt x="106125" y="2250281"/>
                </a:cubicBezTo>
                <a:cubicBezTo>
                  <a:pt x="206138" y="2296001"/>
                  <a:pt x="-65325" y="2235041"/>
                  <a:pt x="45165" y="2290286"/>
                </a:cubicBezTo>
                <a:cubicBezTo>
                  <a:pt x="112793" y="2290286"/>
                  <a:pt x="125175" y="2298859"/>
                  <a:pt x="84218" y="2353151"/>
                </a:cubicBezTo>
                <a:cubicBezTo>
                  <a:pt x="115650" y="2409349"/>
                  <a:pt x="321390" y="2387441"/>
                  <a:pt x="203280" y="2444591"/>
                </a:cubicBezTo>
                <a:cubicBezTo>
                  <a:pt x="147083" y="2440781"/>
                  <a:pt x="65168" y="2474119"/>
                  <a:pt x="172800" y="2478881"/>
                </a:cubicBezTo>
                <a:cubicBezTo>
                  <a:pt x="257573" y="2456021"/>
                  <a:pt x="98505" y="2546509"/>
                  <a:pt x="201375" y="2519839"/>
                </a:cubicBezTo>
                <a:cubicBezTo>
                  <a:pt x="231855" y="2566511"/>
                  <a:pt x="284243" y="2528411"/>
                  <a:pt x="301388" y="2558891"/>
                </a:cubicBezTo>
                <a:cubicBezTo>
                  <a:pt x="372825" y="2593181"/>
                  <a:pt x="107078" y="2573179"/>
                  <a:pt x="76598" y="2589371"/>
                </a:cubicBezTo>
                <a:cubicBezTo>
                  <a:pt x="179468" y="2628424"/>
                  <a:pt x="-65325" y="2632234"/>
                  <a:pt x="58500" y="2659856"/>
                </a:cubicBezTo>
                <a:cubicBezTo>
                  <a:pt x="100410" y="2649379"/>
                  <a:pt x="183278" y="2635091"/>
                  <a:pt x="110888" y="2693194"/>
                </a:cubicBezTo>
                <a:cubicBezTo>
                  <a:pt x="167085" y="2674144"/>
                  <a:pt x="196613" y="2711291"/>
                  <a:pt x="214710" y="2727484"/>
                </a:cubicBezTo>
                <a:cubicBezTo>
                  <a:pt x="247095" y="2699861"/>
                  <a:pt x="297578" y="2700814"/>
                  <a:pt x="262335" y="2756059"/>
                </a:cubicBezTo>
                <a:cubicBezTo>
                  <a:pt x="318533" y="2733199"/>
                  <a:pt x="387113" y="2651284"/>
                  <a:pt x="358538" y="2733199"/>
                </a:cubicBezTo>
                <a:cubicBezTo>
                  <a:pt x="470933" y="2695099"/>
                  <a:pt x="299483" y="2803684"/>
                  <a:pt x="254715" y="2758916"/>
                </a:cubicBezTo>
                <a:cubicBezTo>
                  <a:pt x="164228" y="2746534"/>
                  <a:pt x="93743" y="2773204"/>
                  <a:pt x="45165" y="2806541"/>
                </a:cubicBezTo>
                <a:cubicBezTo>
                  <a:pt x="161370" y="2800826"/>
                  <a:pt x="-83423" y="2882741"/>
                  <a:pt x="46118" y="2865596"/>
                </a:cubicBezTo>
                <a:cubicBezTo>
                  <a:pt x="120413" y="2833211"/>
                  <a:pt x="88028" y="2862739"/>
                  <a:pt x="88980" y="2895124"/>
                </a:cubicBezTo>
                <a:cubicBezTo>
                  <a:pt x="132795" y="2875121"/>
                  <a:pt x="93743" y="2942749"/>
                  <a:pt x="155655" y="2902744"/>
                </a:cubicBezTo>
                <a:cubicBezTo>
                  <a:pt x="209948" y="2924651"/>
                  <a:pt x="280433" y="2904649"/>
                  <a:pt x="343298" y="2914174"/>
                </a:cubicBezTo>
                <a:cubicBezTo>
                  <a:pt x="274718" y="2910364"/>
                  <a:pt x="168038" y="2980849"/>
                  <a:pt x="301388" y="2956084"/>
                </a:cubicBezTo>
                <a:cubicBezTo>
                  <a:pt x="209948" y="3007519"/>
                  <a:pt x="314723" y="3013234"/>
                  <a:pt x="361395" y="2980849"/>
                </a:cubicBezTo>
                <a:cubicBezTo>
                  <a:pt x="302340" y="3085624"/>
                  <a:pt x="505223" y="3017996"/>
                  <a:pt x="511890" y="3029426"/>
                </a:cubicBezTo>
                <a:cubicBezTo>
                  <a:pt x="501413" y="3104674"/>
                  <a:pt x="612855" y="2953226"/>
                  <a:pt x="603330" y="3058001"/>
                </a:cubicBezTo>
                <a:cubicBezTo>
                  <a:pt x="692865" y="3028474"/>
                  <a:pt x="764303" y="3011329"/>
                  <a:pt x="825263" y="2954179"/>
                </a:cubicBezTo>
                <a:cubicBezTo>
                  <a:pt x="868125" y="3001804"/>
                  <a:pt x="922418" y="2812256"/>
                  <a:pt x="957660" y="2927509"/>
                </a:cubicBezTo>
                <a:cubicBezTo>
                  <a:pt x="950993" y="3005614"/>
                  <a:pt x="858600" y="3144679"/>
                  <a:pt x="1013858" y="3102769"/>
                </a:cubicBezTo>
                <a:cubicBezTo>
                  <a:pt x="1088153" y="3107531"/>
                  <a:pt x="1167210" y="3117056"/>
                  <a:pt x="1119585" y="3020854"/>
                </a:cubicBezTo>
                <a:cubicBezTo>
                  <a:pt x="1095773" y="2920841"/>
                  <a:pt x="1165305" y="2995136"/>
                  <a:pt x="1191975" y="2997041"/>
                </a:cubicBezTo>
                <a:cubicBezTo>
                  <a:pt x="1258650" y="3067526"/>
                  <a:pt x="1392953" y="3040856"/>
                  <a:pt x="1468200" y="3026569"/>
                </a:cubicBezTo>
                <a:cubicBezTo>
                  <a:pt x="1457723" y="2961799"/>
                  <a:pt x="1529160" y="3010376"/>
                  <a:pt x="1561545" y="3002756"/>
                </a:cubicBezTo>
                <a:cubicBezTo>
                  <a:pt x="1593930" y="3038951"/>
                  <a:pt x="1657748" y="3041809"/>
                  <a:pt x="1679655" y="3030379"/>
                </a:cubicBezTo>
                <a:cubicBezTo>
                  <a:pt x="1735853" y="3070384"/>
                  <a:pt x="1690133" y="2906554"/>
                  <a:pt x="1748235" y="2996089"/>
                </a:cubicBezTo>
                <a:cubicBezTo>
                  <a:pt x="1790145" y="3019901"/>
                  <a:pt x="1871108" y="2994184"/>
                  <a:pt x="1893968" y="3009424"/>
                </a:cubicBezTo>
                <a:cubicBezTo>
                  <a:pt x="1889205" y="2959894"/>
                  <a:pt x="1945403" y="2984659"/>
                  <a:pt x="1888253" y="2944654"/>
                </a:cubicBezTo>
                <a:cubicBezTo>
                  <a:pt x="1905398" y="2942749"/>
                  <a:pt x="2032080" y="2999899"/>
                  <a:pt x="1964453" y="2947511"/>
                </a:cubicBezTo>
                <a:cubicBezTo>
                  <a:pt x="2079705" y="2950369"/>
                  <a:pt x="2036843" y="2899886"/>
                  <a:pt x="1948260" y="2913221"/>
                </a:cubicBezTo>
                <a:cubicBezTo>
                  <a:pt x="1883490" y="2907506"/>
                  <a:pt x="1767285" y="2873216"/>
                  <a:pt x="1843485" y="2853214"/>
                </a:cubicBezTo>
                <a:cubicBezTo>
                  <a:pt x="1859678" y="2837021"/>
                  <a:pt x="1951118" y="2853214"/>
                  <a:pt x="1883490" y="2818924"/>
                </a:cubicBezTo>
                <a:cubicBezTo>
                  <a:pt x="1929210" y="2839879"/>
                  <a:pt x="1994933" y="2790349"/>
                  <a:pt x="1909208" y="2790349"/>
                </a:cubicBezTo>
                <a:cubicBezTo>
                  <a:pt x="1962548" y="2784634"/>
                  <a:pt x="1960643" y="2735104"/>
                  <a:pt x="2032080" y="2757964"/>
                </a:cubicBezTo>
                <a:cubicBezTo>
                  <a:pt x="1946355" y="2722721"/>
                  <a:pt x="2002553" y="2723674"/>
                  <a:pt x="2036843" y="2711291"/>
                </a:cubicBezTo>
                <a:cubicBezTo>
                  <a:pt x="1972073" y="2706529"/>
                  <a:pt x="1884443" y="2674144"/>
                  <a:pt x="2008268" y="2670334"/>
                </a:cubicBezTo>
                <a:cubicBezTo>
                  <a:pt x="2132093" y="2620804"/>
                  <a:pt x="1982550" y="2644616"/>
                  <a:pt x="1943498" y="2645569"/>
                </a:cubicBezTo>
                <a:cubicBezTo>
                  <a:pt x="2009220" y="2564606"/>
                  <a:pt x="1844438" y="2680811"/>
                  <a:pt x="1793003" y="2651284"/>
                </a:cubicBezTo>
                <a:cubicBezTo>
                  <a:pt x="1703468" y="2657951"/>
                  <a:pt x="1501538" y="2570321"/>
                  <a:pt x="1497728" y="2538889"/>
                </a:cubicBezTo>
                <a:cubicBezTo>
                  <a:pt x="1528208" y="2533174"/>
                  <a:pt x="1620600" y="2608421"/>
                  <a:pt x="1592025" y="2535079"/>
                </a:cubicBezTo>
                <a:cubicBezTo>
                  <a:pt x="1682513" y="2614136"/>
                  <a:pt x="1734900" y="2472214"/>
                  <a:pt x="1824435" y="2566511"/>
                </a:cubicBezTo>
                <a:cubicBezTo>
                  <a:pt x="1703468" y="2427446"/>
                  <a:pt x="2134950" y="2525554"/>
                  <a:pt x="1938735" y="2449354"/>
                </a:cubicBezTo>
                <a:cubicBezTo>
                  <a:pt x="1915875" y="2436971"/>
                  <a:pt x="2165430" y="2449354"/>
                  <a:pt x="2000648" y="2416969"/>
                </a:cubicBezTo>
                <a:cubicBezTo>
                  <a:pt x="1945403" y="2423636"/>
                  <a:pt x="2077800" y="2375059"/>
                  <a:pt x="1993028" y="2387441"/>
                </a:cubicBezTo>
                <a:cubicBezTo>
                  <a:pt x="1840628" y="2373154"/>
                  <a:pt x="1705373" y="2382679"/>
                  <a:pt x="1549163" y="2328386"/>
                </a:cubicBezTo>
                <a:cubicBezTo>
                  <a:pt x="1451055" y="2308384"/>
                  <a:pt x="1461533" y="2256949"/>
                  <a:pt x="1554878" y="2282666"/>
                </a:cubicBezTo>
                <a:cubicBezTo>
                  <a:pt x="1673940" y="2311241"/>
                  <a:pt x="1712040" y="2290286"/>
                  <a:pt x="1823483" y="2291239"/>
                </a:cubicBezTo>
                <a:cubicBezTo>
                  <a:pt x="1848248" y="2213134"/>
                  <a:pt x="2103518" y="2260759"/>
                  <a:pt x="1994933" y="2158841"/>
                </a:cubicBezTo>
                <a:cubicBezTo>
                  <a:pt x="2052083" y="2127409"/>
                  <a:pt x="2122568" y="2111216"/>
                  <a:pt x="2013983" y="2124551"/>
                </a:cubicBezTo>
                <a:cubicBezTo>
                  <a:pt x="1910160" y="2121694"/>
                  <a:pt x="1786335" y="2110264"/>
                  <a:pt x="1699658" y="2061686"/>
                </a:cubicBezTo>
                <a:cubicBezTo>
                  <a:pt x="1721565" y="2011204"/>
                  <a:pt x="1873965" y="2095976"/>
                  <a:pt x="1808243" y="2027396"/>
                </a:cubicBezTo>
                <a:cubicBezTo>
                  <a:pt x="1845390" y="2033111"/>
                  <a:pt x="1914923" y="2015966"/>
                  <a:pt x="1836818" y="2000726"/>
                </a:cubicBezTo>
                <a:cubicBezTo>
                  <a:pt x="1905398" y="1995011"/>
                  <a:pt x="2018745" y="1882616"/>
                  <a:pt x="1875870" y="1935004"/>
                </a:cubicBezTo>
                <a:cubicBezTo>
                  <a:pt x="1803480" y="1892141"/>
                  <a:pt x="1605360" y="1962626"/>
                  <a:pt x="1600598" y="1869281"/>
                </a:cubicBezTo>
                <a:cubicBezTo>
                  <a:pt x="1705373" y="1889284"/>
                  <a:pt x="1819673" y="1872139"/>
                  <a:pt x="1823483" y="1737836"/>
                </a:cubicBezTo>
                <a:cubicBezTo>
                  <a:pt x="1751093" y="1747361"/>
                  <a:pt x="1638698" y="1814036"/>
                  <a:pt x="1592025" y="1729264"/>
                </a:cubicBezTo>
                <a:cubicBezTo>
                  <a:pt x="1623458" y="1750219"/>
                  <a:pt x="1690133" y="1734979"/>
                  <a:pt x="1639650" y="1693069"/>
                </a:cubicBezTo>
                <a:cubicBezTo>
                  <a:pt x="1694895" y="1704499"/>
                  <a:pt x="1723470" y="1603534"/>
                  <a:pt x="1648223" y="1652111"/>
                </a:cubicBezTo>
                <a:cubicBezTo>
                  <a:pt x="1592025" y="1662589"/>
                  <a:pt x="1391048" y="1666399"/>
                  <a:pt x="1437720" y="1613059"/>
                </a:cubicBezTo>
                <a:cubicBezTo>
                  <a:pt x="1490108" y="1631156"/>
                  <a:pt x="1612028" y="1607344"/>
                  <a:pt x="1519635" y="1556861"/>
                </a:cubicBezTo>
                <a:cubicBezTo>
                  <a:pt x="1584405" y="1579721"/>
                  <a:pt x="1719660" y="1506379"/>
                  <a:pt x="1697753" y="1459706"/>
                </a:cubicBezTo>
                <a:cubicBezTo>
                  <a:pt x="1650128" y="1406366"/>
                  <a:pt x="1590120" y="1445419"/>
                  <a:pt x="1539638" y="1435894"/>
                </a:cubicBezTo>
                <a:cubicBezTo>
                  <a:pt x="1603455" y="1393984"/>
                  <a:pt x="1538685" y="1420654"/>
                  <a:pt x="1520588" y="1388269"/>
                </a:cubicBezTo>
                <a:cubicBezTo>
                  <a:pt x="1471058" y="1479709"/>
                  <a:pt x="1237695" y="1392079"/>
                  <a:pt x="1282463" y="1360646"/>
                </a:cubicBezTo>
                <a:cubicBezTo>
                  <a:pt x="1390095" y="1360646"/>
                  <a:pt x="1469153" y="1357789"/>
                  <a:pt x="1568213" y="1328261"/>
                </a:cubicBezTo>
                <a:cubicBezTo>
                  <a:pt x="1540590" y="1255871"/>
                  <a:pt x="1746330" y="1225391"/>
                  <a:pt x="1593930" y="1209199"/>
                </a:cubicBezTo>
                <a:cubicBezTo>
                  <a:pt x="1560593" y="1139666"/>
                  <a:pt x="1406288" y="1264444"/>
                  <a:pt x="1440578" y="1151096"/>
                </a:cubicBezTo>
                <a:cubicBezTo>
                  <a:pt x="1348185" y="1224439"/>
                  <a:pt x="1149113" y="1139666"/>
                  <a:pt x="1127205" y="1094899"/>
                </a:cubicBezTo>
                <a:cubicBezTo>
                  <a:pt x="1214835" y="1122521"/>
                  <a:pt x="1236743" y="1092041"/>
                  <a:pt x="1310085" y="1109186"/>
                </a:cubicBezTo>
                <a:cubicBezTo>
                  <a:pt x="1300560" y="1078706"/>
                  <a:pt x="1375808" y="1166336"/>
                  <a:pt x="1406288" y="1094899"/>
                </a:cubicBezTo>
                <a:cubicBezTo>
                  <a:pt x="1479630" y="1092041"/>
                  <a:pt x="1424385" y="984409"/>
                  <a:pt x="1508205" y="1040606"/>
                </a:cubicBezTo>
                <a:cubicBezTo>
                  <a:pt x="1529160" y="993934"/>
                  <a:pt x="1647270" y="970121"/>
                  <a:pt x="1532018" y="969169"/>
                </a:cubicBezTo>
                <a:cubicBezTo>
                  <a:pt x="1498680" y="936784"/>
                  <a:pt x="1427243" y="1008221"/>
                  <a:pt x="1421528" y="938689"/>
                </a:cubicBezTo>
                <a:cubicBezTo>
                  <a:pt x="1342470" y="1012031"/>
                  <a:pt x="1203405" y="991076"/>
                  <a:pt x="1154828" y="903446"/>
                </a:cubicBezTo>
                <a:cubicBezTo>
                  <a:pt x="1199595" y="899636"/>
                  <a:pt x="1305323" y="967264"/>
                  <a:pt x="1304370" y="884396"/>
                </a:cubicBezTo>
                <a:cubicBezTo>
                  <a:pt x="1348185" y="928211"/>
                  <a:pt x="1442483" y="914876"/>
                  <a:pt x="1351995" y="868204"/>
                </a:cubicBezTo>
                <a:cubicBezTo>
                  <a:pt x="1412003" y="912019"/>
                  <a:pt x="1490108" y="871061"/>
                  <a:pt x="1480583" y="832009"/>
                </a:cubicBezTo>
                <a:cubicBezTo>
                  <a:pt x="1625363" y="814864"/>
                  <a:pt x="1407240" y="763429"/>
                  <a:pt x="1363425" y="798671"/>
                </a:cubicBezTo>
                <a:cubicBezTo>
                  <a:pt x="1310085" y="684371"/>
                  <a:pt x="1158638" y="849154"/>
                  <a:pt x="1131015" y="755809"/>
                </a:cubicBezTo>
                <a:cubicBezTo>
                  <a:pt x="1102440" y="740569"/>
                  <a:pt x="956708" y="677704"/>
                  <a:pt x="1019573" y="655796"/>
                </a:cubicBezTo>
                <a:cubicBezTo>
                  <a:pt x="1029098" y="698659"/>
                  <a:pt x="1091963" y="752951"/>
                  <a:pt x="1088153" y="673894"/>
                </a:cubicBezTo>
                <a:cubicBezTo>
                  <a:pt x="1124348" y="778669"/>
                  <a:pt x="1187213" y="639604"/>
                  <a:pt x="1244363" y="727234"/>
                </a:cubicBezTo>
                <a:cubicBezTo>
                  <a:pt x="1271033" y="670084"/>
                  <a:pt x="1362473" y="748189"/>
                  <a:pt x="1389143" y="667226"/>
                </a:cubicBezTo>
                <a:cubicBezTo>
                  <a:pt x="1335803" y="624364"/>
                  <a:pt x="1186260" y="578644"/>
                  <a:pt x="1174830" y="590074"/>
                </a:cubicBezTo>
                <a:cubicBezTo>
                  <a:pt x="1230075" y="543401"/>
                  <a:pt x="1273890" y="526256"/>
                  <a:pt x="1180545" y="513874"/>
                </a:cubicBezTo>
                <a:cubicBezTo>
                  <a:pt x="1169115" y="479584"/>
                  <a:pt x="1356758" y="462439"/>
                  <a:pt x="1228170" y="415766"/>
                </a:cubicBezTo>
                <a:cubicBezTo>
                  <a:pt x="1322468" y="381476"/>
                  <a:pt x="1196738" y="349091"/>
                  <a:pt x="1251983" y="298609"/>
                </a:cubicBezTo>
                <a:cubicBezTo>
                  <a:pt x="1150065" y="302419"/>
                  <a:pt x="1100535" y="370046"/>
                  <a:pt x="1035765" y="451009"/>
                </a:cubicBezTo>
                <a:cubicBezTo>
                  <a:pt x="960518" y="465296"/>
                  <a:pt x="970995" y="241459"/>
                  <a:pt x="1058625" y="322421"/>
                </a:cubicBezTo>
                <a:cubicBezTo>
                  <a:pt x="1152923" y="327184"/>
                  <a:pt x="1126253" y="254794"/>
                  <a:pt x="1052910" y="251936"/>
                </a:cubicBezTo>
                <a:cubicBezTo>
                  <a:pt x="1091010" y="247174"/>
                  <a:pt x="1221503" y="242411"/>
                  <a:pt x="1112918" y="211931"/>
                </a:cubicBezTo>
                <a:cubicBezTo>
                  <a:pt x="1191023" y="135731"/>
                  <a:pt x="1113870" y="174784"/>
                  <a:pt x="1064340" y="185261"/>
                </a:cubicBezTo>
                <a:cubicBezTo>
                  <a:pt x="1030050" y="136684"/>
                  <a:pt x="969090" y="322421"/>
                  <a:pt x="991950" y="191929"/>
                </a:cubicBezTo>
                <a:cubicBezTo>
                  <a:pt x="1009095" y="137636"/>
                  <a:pt x="1116728" y="33814"/>
                  <a:pt x="996713" y="111919"/>
                </a:cubicBezTo>
                <a:cubicBezTo>
                  <a:pt x="947183" y="118586"/>
                  <a:pt x="1017668" y="24289"/>
                  <a:pt x="949088" y="7144"/>
                </a:cubicBezTo>
                <a:lnTo>
                  <a:pt x="949088" y="7144"/>
                </a:lnTo>
                <a:lnTo>
                  <a:pt x="949088" y="7144"/>
                </a:lnTo>
                <a:close/>
                <a:moveTo>
                  <a:pt x="886223" y="287179"/>
                </a:moveTo>
                <a:cubicBezTo>
                  <a:pt x="950993" y="293846"/>
                  <a:pt x="936705" y="430054"/>
                  <a:pt x="908130" y="327184"/>
                </a:cubicBezTo>
                <a:cubicBezTo>
                  <a:pt x="904320" y="313849"/>
                  <a:pt x="879555" y="305276"/>
                  <a:pt x="886223" y="287179"/>
                </a:cubicBezTo>
                <a:close/>
                <a:moveTo>
                  <a:pt x="863363" y="404336"/>
                </a:moveTo>
                <a:cubicBezTo>
                  <a:pt x="931943" y="406241"/>
                  <a:pt x="947183" y="504349"/>
                  <a:pt x="876698" y="435769"/>
                </a:cubicBezTo>
                <a:cubicBezTo>
                  <a:pt x="877650" y="436721"/>
                  <a:pt x="842408" y="406241"/>
                  <a:pt x="863363" y="404336"/>
                </a:cubicBezTo>
                <a:close/>
                <a:moveTo>
                  <a:pt x="1116728" y="470059"/>
                </a:moveTo>
                <a:cubicBezTo>
                  <a:pt x="1142445" y="539591"/>
                  <a:pt x="916703" y="542449"/>
                  <a:pt x="1066245" y="511016"/>
                </a:cubicBezTo>
                <a:cubicBezTo>
                  <a:pt x="1087200" y="502444"/>
                  <a:pt x="1096725" y="479584"/>
                  <a:pt x="1116728" y="470059"/>
                </a:cubicBezTo>
                <a:close/>
                <a:moveTo>
                  <a:pt x="1009095" y="584359"/>
                </a:moveTo>
                <a:cubicBezTo>
                  <a:pt x="1068150" y="591026"/>
                  <a:pt x="1128158" y="624364"/>
                  <a:pt x="1029098" y="599599"/>
                </a:cubicBezTo>
                <a:lnTo>
                  <a:pt x="1009095" y="584359"/>
                </a:lnTo>
                <a:lnTo>
                  <a:pt x="1009095" y="584359"/>
                </a:lnTo>
                <a:close/>
                <a:moveTo>
                  <a:pt x="1111013" y="603409"/>
                </a:moveTo>
                <a:cubicBezTo>
                  <a:pt x="1179593" y="587216"/>
                  <a:pt x="1100535" y="662464"/>
                  <a:pt x="1111013" y="603409"/>
                </a:cubicBezTo>
                <a:close/>
                <a:moveTo>
                  <a:pt x="1251030" y="632936"/>
                </a:moveTo>
                <a:cubicBezTo>
                  <a:pt x="1281510" y="652939"/>
                  <a:pt x="1209120" y="642461"/>
                  <a:pt x="1251030" y="632936"/>
                </a:cubicBezTo>
                <a:close/>
                <a:moveTo>
                  <a:pt x="1032908" y="760571"/>
                </a:moveTo>
                <a:cubicBezTo>
                  <a:pt x="1069103" y="813911"/>
                  <a:pt x="1010048" y="875824"/>
                  <a:pt x="1028145" y="780574"/>
                </a:cubicBezTo>
                <a:lnTo>
                  <a:pt x="1032908" y="760571"/>
                </a:lnTo>
                <a:lnTo>
                  <a:pt x="1032908" y="760571"/>
                </a:lnTo>
                <a:close/>
                <a:moveTo>
                  <a:pt x="961470" y="867251"/>
                </a:moveTo>
                <a:cubicBezTo>
                  <a:pt x="989093" y="885349"/>
                  <a:pt x="919560" y="881539"/>
                  <a:pt x="961470" y="867251"/>
                </a:cubicBezTo>
                <a:close/>
                <a:moveTo>
                  <a:pt x="1036718" y="884396"/>
                </a:moveTo>
                <a:cubicBezTo>
                  <a:pt x="1052910" y="926306"/>
                  <a:pt x="1022430" y="907256"/>
                  <a:pt x="1036718" y="884396"/>
                </a:cubicBezTo>
                <a:close/>
                <a:moveTo>
                  <a:pt x="921465" y="888206"/>
                </a:moveTo>
                <a:cubicBezTo>
                  <a:pt x="952898" y="901541"/>
                  <a:pt x="887175" y="904399"/>
                  <a:pt x="921465" y="888206"/>
                </a:cubicBezTo>
                <a:close/>
                <a:moveTo>
                  <a:pt x="874793" y="904399"/>
                </a:moveTo>
                <a:cubicBezTo>
                  <a:pt x="906225" y="917734"/>
                  <a:pt x="840503" y="920591"/>
                  <a:pt x="874793" y="904399"/>
                </a:cubicBezTo>
                <a:close/>
                <a:moveTo>
                  <a:pt x="681435" y="904399"/>
                </a:moveTo>
                <a:cubicBezTo>
                  <a:pt x="718583" y="948214"/>
                  <a:pt x="920513" y="896779"/>
                  <a:pt x="777638" y="946309"/>
                </a:cubicBezTo>
                <a:cubicBezTo>
                  <a:pt x="745253" y="952976"/>
                  <a:pt x="654765" y="966311"/>
                  <a:pt x="681435" y="904399"/>
                </a:cubicBezTo>
                <a:close/>
                <a:moveTo>
                  <a:pt x="1532970" y="1327309"/>
                </a:moveTo>
                <a:cubicBezTo>
                  <a:pt x="1567260" y="1342549"/>
                  <a:pt x="1512015" y="1349216"/>
                  <a:pt x="1532970" y="1327309"/>
                </a:cubicBezTo>
                <a:close/>
                <a:moveTo>
                  <a:pt x="757635" y="1423511"/>
                </a:moveTo>
                <a:cubicBezTo>
                  <a:pt x="685245" y="1477804"/>
                  <a:pt x="650003" y="1441609"/>
                  <a:pt x="757635" y="1423511"/>
                </a:cubicBezTo>
                <a:close/>
                <a:moveTo>
                  <a:pt x="1558688" y="1764506"/>
                </a:moveTo>
                <a:cubicBezTo>
                  <a:pt x="1654890" y="1774984"/>
                  <a:pt x="1460580" y="1774031"/>
                  <a:pt x="1558688" y="1764506"/>
                </a:cubicBezTo>
                <a:close/>
                <a:moveTo>
                  <a:pt x="1766333" y="1807369"/>
                </a:moveTo>
                <a:cubicBezTo>
                  <a:pt x="1818720" y="1806416"/>
                  <a:pt x="1736805" y="1819751"/>
                  <a:pt x="1766333" y="1807369"/>
                </a:cubicBezTo>
                <a:close/>
                <a:moveTo>
                  <a:pt x="1769190" y="2006441"/>
                </a:moveTo>
                <a:cubicBezTo>
                  <a:pt x="1833008" y="2002631"/>
                  <a:pt x="1785383" y="2038826"/>
                  <a:pt x="1769190" y="2006441"/>
                </a:cubicBezTo>
                <a:close/>
                <a:moveTo>
                  <a:pt x="151845" y="2329339"/>
                </a:moveTo>
                <a:cubicBezTo>
                  <a:pt x="171848" y="2352199"/>
                  <a:pt x="91838" y="2336006"/>
                  <a:pt x="151845" y="2329339"/>
                </a:cubicBezTo>
                <a:close/>
                <a:moveTo>
                  <a:pt x="301388" y="2397919"/>
                </a:moveTo>
                <a:cubicBezTo>
                  <a:pt x="343298" y="2445544"/>
                  <a:pt x="410925" y="2404586"/>
                  <a:pt x="469028" y="2426494"/>
                </a:cubicBezTo>
                <a:cubicBezTo>
                  <a:pt x="496650" y="2436971"/>
                  <a:pt x="202328" y="2484596"/>
                  <a:pt x="301388" y="2397919"/>
                </a:cubicBezTo>
                <a:close/>
                <a:moveTo>
                  <a:pt x="517605" y="2406491"/>
                </a:moveTo>
                <a:cubicBezTo>
                  <a:pt x="548085" y="2420779"/>
                  <a:pt x="455693" y="2415064"/>
                  <a:pt x="517605" y="2406491"/>
                </a:cubicBezTo>
                <a:close/>
                <a:moveTo>
                  <a:pt x="423308" y="2736056"/>
                </a:moveTo>
                <a:cubicBezTo>
                  <a:pt x="450930" y="2753201"/>
                  <a:pt x="381398" y="2750344"/>
                  <a:pt x="423308" y="2736056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525" cap="flat">
            <a:noFill/>
            <a:prstDash val="solid"/>
            <a:miter/>
          </a:ln>
        </p:spPr>
        <p:txBody>
          <a:bodyPr lIns="68574" tIns="34289" rIns="68574" bIns="34289" rtlCol="0" anchor="ctr"/>
          <a:lstStyle/>
          <a:p>
            <a:pPr defTabSz="685256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16" name="Graphic 47"/>
          <p:cNvSpPr/>
          <p:nvPr userDrawn="1"/>
        </p:nvSpPr>
        <p:spPr>
          <a:xfrm>
            <a:off x="1042917" y="4250894"/>
            <a:ext cx="350026" cy="525039"/>
          </a:xfrm>
          <a:custGeom>
            <a:avLst/>
            <a:gdLst>
              <a:gd name="connsiteX0" fmla="*/ 949088 w 2076450"/>
              <a:gd name="connsiteY0" fmla="*/ 7144 h 3114675"/>
              <a:gd name="connsiteX1" fmla="*/ 883365 w 2076450"/>
              <a:gd name="connsiteY1" fmla="*/ 105251 h 3114675"/>
              <a:gd name="connsiteX2" fmla="*/ 909083 w 2076450"/>
              <a:gd name="connsiteY2" fmla="*/ 238601 h 3114675"/>
              <a:gd name="connsiteX3" fmla="*/ 833835 w 2076450"/>
              <a:gd name="connsiteY3" fmla="*/ 193834 h 3114675"/>
              <a:gd name="connsiteX4" fmla="*/ 817643 w 2076450"/>
              <a:gd name="connsiteY4" fmla="*/ 301466 h 3114675"/>
              <a:gd name="connsiteX5" fmla="*/ 810023 w 2076450"/>
              <a:gd name="connsiteY5" fmla="*/ 328136 h 3114675"/>
              <a:gd name="connsiteX6" fmla="*/ 684293 w 2076450"/>
              <a:gd name="connsiteY6" fmla="*/ 381476 h 3114675"/>
              <a:gd name="connsiteX7" fmla="*/ 703343 w 2076450"/>
              <a:gd name="connsiteY7" fmla="*/ 451009 h 3114675"/>
              <a:gd name="connsiteX8" fmla="*/ 714773 w 2076450"/>
              <a:gd name="connsiteY8" fmla="*/ 539591 h 3114675"/>
              <a:gd name="connsiteX9" fmla="*/ 828120 w 2076450"/>
              <a:gd name="connsiteY9" fmla="*/ 573881 h 3114675"/>
              <a:gd name="connsiteX10" fmla="*/ 947183 w 2076450"/>
              <a:gd name="connsiteY10" fmla="*/ 577691 h 3114675"/>
              <a:gd name="connsiteX11" fmla="*/ 731918 w 2076450"/>
              <a:gd name="connsiteY11" fmla="*/ 618649 h 3114675"/>
              <a:gd name="connsiteX12" fmla="*/ 530940 w 2076450"/>
              <a:gd name="connsiteY12" fmla="*/ 601504 h 3114675"/>
              <a:gd name="connsiteX13" fmla="*/ 597615 w 2076450"/>
              <a:gd name="connsiteY13" fmla="*/ 649129 h 3114675"/>
              <a:gd name="connsiteX14" fmla="*/ 629048 w 2076450"/>
              <a:gd name="connsiteY14" fmla="*/ 688181 h 3114675"/>
              <a:gd name="connsiteX15" fmla="*/ 714773 w 2076450"/>
              <a:gd name="connsiteY15" fmla="*/ 728186 h 3114675"/>
              <a:gd name="connsiteX16" fmla="*/ 947183 w 2076450"/>
              <a:gd name="connsiteY16" fmla="*/ 689134 h 3114675"/>
              <a:gd name="connsiteX17" fmla="*/ 674768 w 2076450"/>
              <a:gd name="connsiteY17" fmla="*/ 758666 h 3114675"/>
              <a:gd name="connsiteX18" fmla="*/ 528083 w 2076450"/>
              <a:gd name="connsiteY18" fmla="*/ 788194 h 3114675"/>
              <a:gd name="connsiteX19" fmla="*/ 530940 w 2076450"/>
              <a:gd name="connsiteY19" fmla="*/ 846296 h 3114675"/>
              <a:gd name="connsiteX20" fmla="*/ 569040 w 2076450"/>
              <a:gd name="connsiteY20" fmla="*/ 912971 h 3114675"/>
              <a:gd name="connsiteX21" fmla="*/ 502365 w 2076450"/>
              <a:gd name="connsiteY21" fmla="*/ 958691 h 3114675"/>
              <a:gd name="connsiteX22" fmla="*/ 409973 w 2076450"/>
              <a:gd name="connsiteY22" fmla="*/ 972979 h 3114675"/>
              <a:gd name="connsiteX23" fmla="*/ 547133 w 2076450"/>
              <a:gd name="connsiteY23" fmla="*/ 1067276 h 3114675"/>
              <a:gd name="connsiteX24" fmla="*/ 730013 w 2076450"/>
              <a:gd name="connsiteY24" fmla="*/ 1155859 h 3114675"/>
              <a:gd name="connsiteX25" fmla="*/ 409020 w 2076450"/>
              <a:gd name="connsiteY25" fmla="*/ 1204436 h 3114675"/>
              <a:gd name="connsiteX26" fmla="*/ 530940 w 2076450"/>
              <a:gd name="connsiteY26" fmla="*/ 1310164 h 3114675"/>
              <a:gd name="connsiteX27" fmla="*/ 366158 w 2076450"/>
              <a:gd name="connsiteY27" fmla="*/ 1365409 h 3114675"/>
              <a:gd name="connsiteX28" fmla="*/ 637620 w 2076450"/>
              <a:gd name="connsiteY28" fmla="*/ 1413034 h 3114675"/>
              <a:gd name="connsiteX29" fmla="*/ 617618 w 2076450"/>
              <a:gd name="connsiteY29" fmla="*/ 1487329 h 3114675"/>
              <a:gd name="connsiteX30" fmla="*/ 286148 w 2076450"/>
              <a:gd name="connsiteY30" fmla="*/ 1588294 h 3114675"/>
              <a:gd name="connsiteX31" fmla="*/ 550943 w 2076450"/>
              <a:gd name="connsiteY31" fmla="*/ 1688306 h 3114675"/>
              <a:gd name="connsiteX32" fmla="*/ 627143 w 2076450"/>
              <a:gd name="connsiteY32" fmla="*/ 1666399 h 3114675"/>
              <a:gd name="connsiteX33" fmla="*/ 734775 w 2076450"/>
              <a:gd name="connsiteY33" fmla="*/ 1662589 h 3114675"/>
              <a:gd name="connsiteX34" fmla="*/ 604283 w 2076450"/>
              <a:gd name="connsiteY34" fmla="*/ 1759744 h 3114675"/>
              <a:gd name="connsiteX35" fmla="*/ 217568 w 2076450"/>
              <a:gd name="connsiteY35" fmla="*/ 1794986 h 3114675"/>
              <a:gd name="connsiteX36" fmla="*/ 214710 w 2076450"/>
              <a:gd name="connsiteY36" fmla="*/ 1862614 h 3114675"/>
              <a:gd name="connsiteX37" fmla="*/ 335678 w 2076450"/>
              <a:gd name="connsiteY37" fmla="*/ 1914049 h 3114675"/>
              <a:gd name="connsiteX38" fmla="*/ 472838 w 2076450"/>
              <a:gd name="connsiteY38" fmla="*/ 1916906 h 3114675"/>
              <a:gd name="connsiteX39" fmla="*/ 553800 w 2076450"/>
              <a:gd name="connsiteY39" fmla="*/ 1953101 h 3114675"/>
              <a:gd name="connsiteX40" fmla="*/ 602378 w 2076450"/>
              <a:gd name="connsiteY40" fmla="*/ 2004536 h 3114675"/>
              <a:gd name="connsiteX41" fmla="*/ 275670 w 2076450"/>
              <a:gd name="connsiteY41" fmla="*/ 2024539 h 3114675"/>
              <a:gd name="connsiteX42" fmla="*/ 236618 w 2076450"/>
              <a:gd name="connsiteY42" fmla="*/ 2049304 h 3114675"/>
              <a:gd name="connsiteX43" fmla="*/ 262335 w 2076450"/>
              <a:gd name="connsiteY43" fmla="*/ 2092166 h 3114675"/>
              <a:gd name="connsiteX44" fmla="*/ 420450 w 2076450"/>
              <a:gd name="connsiteY44" fmla="*/ 2151221 h 3114675"/>
              <a:gd name="connsiteX45" fmla="*/ 480458 w 2076450"/>
              <a:gd name="connsiteY45" fmla="*/ 2174081 h 3114675"/>
              <a:gd name="connsiteX46" fmla="*/ 269955 w 2076450"/>
              <a:gd name="connsiteY46" fmla="*/ 2228374 h 3114675"/>
              <a:gd name="connsiteX47" fmla="*/ 106125 w 2076450"/>
              <a:gd name="connsiteY47" fmla="*/ 2250281 h 3114675"/>
              <a:gd name="connsiteX48" fmla="*/ 45165 w 2076450"/>
              <a:gd name="connsiteY48" fmla="*/ 2290286 h 3114675"/>
              <a:gd name="connsiteX49" fmla="*/ 84218 w 2076450"/>
              <a:gd name="connsiteY49" fmla="*/ 2353151 h 3114675"/>
              <a:gd name="connsiteX50" fmla="*/ 203280 w 2076450"/>
              <a:gd name="connsiteY50" fmla="*/ 2444591 h 3114675"/>
              <a:gd name="connsiteX51" fmla="*/ 172800 w 2076450"/>
              <a:gd name="connsiteY51" fmla="*/ 2478881 h 3114675"/>
              <a:gd name="connsiteX52" fmla="*/ 201375 w 2076450"/>
              <a:gd name="connsiteY52" fmla="*/ 2519839 h 3114675"/>
              <a:gd name="connsiteX53" fmla="*/ 301388 w 2076450"/>
              <a:gd name="connsiteY53" fmla="*/ 2558891 h 3114675"/>
              <a:gd name="connsiteX54" fmla="*/ 76598 w 2076450"/>
              <a:gd name="connsiteY54" fmla="*/ 2589371 h 3114675"/>
              <a:gd name="connsiteX55" fmla="*/ 58500 w 2076450"/>
              <a:gd name="connsiteY55" fmla="*/ 2659856 h 3114675"/>
              <a:gd name="connsiteX56" fmla="*/ 110888 w 2076450"/>
              <a:gd name="connsiteY56" fmla="*/ 2693194 h 3114675"/>
              <a:gd name="connsiteX57" fmla="*/ 214710 w 2076450"/>
              <a:gd name="connsiteY57" fmla="*/ 2727484 h 3114675"/>
              <a:gd name="connsiteX58" fmla="*/ 262335 w 2076450"/>
              <a:gd name="connsiteY58" fmla="*/ 2756059 h 3114675"/>
              <a:gd name="connsiteX59" fmla="*/ 358538 w 2076450"/>
              <a:gd name="connsiteY59" fmla="*/ 2733199 h 3114675"/>
              <a:gd name="connsiteX60" fmla="*/ 254715 w 2076450"/>
              <a:gd name="connsiteY60" fmla="*/ 2758916 h 3114675"/>
              <a:gd name="connsiteX61" fmla="*/ 45165 w 2076450"/>
              <a:gd name="connsiteY61" fmla="*/ 2806541 h 3114675"/>
              <a:gd name="connsiteX62" fmla="*/ 46118 w 2076450"/>
              <a:gd name="connsiteY62" fmla="*/ 2865596 h 3114675"/>
              <a:gd name="connsiteX63" fmla="*/ 88980 w 2076450"/>
              <a:gd name="connsiteY63" fmla="*/ 2895124 h 3114675"/>
              <a:gd name="connsiteX64" fmla="*/ 155655 w 2076450"/>
              <a:gd name="connsiteY64" fmla="*/ 2902744 h 3114675"/>
              <a:gd name="connsiteX65" fmla="*/ 343298 w 2076450"/>
              <a:gd name="connsiteY65" fmla="*/ 2914174 h 3114675"/>
              <a:gd name="connsiteX66" fmla="*/ 301388 w 2076450"/>
              <a:gd name="connsiteY66" fmla="*/ 2956084 h 3114675"/>
              <a:gd name="connsiteX67" fmla="*/ 361395 w 2076450"/>
              <a:gd name="connsiteY67" fmla="*/ 2980849 h 3114675"/>
              <a:gd name="connsiteX68" fmla="*/ 511890 w 2076450"/>
              <a:gd name="connsiteY68" fmla="*/ 3029426 h 3114675"/>
              <a:gd name="connsiteX69" fmla="*/ 603330 w 2076450"/>
              <a:gd name="connsiteY69" fmla="*/ 3058001 h 3114675"/>
              <a:gd name="connsiteX70" fmla="*/ 825263 w 2076450"/>
              <a:gd name="connsiteY70" fmla="*/ 2954179 h 3114675"/>
              <a:gd name="connsiteX71" fmla="*/ 957660 w 2076450"/>
              <a:gd name="connsiteY71" fmla="*/ 2927509 h 3114675"/>
              <a:gd name="connsiteX72" fmla="*/ 1013858 w 2076450"/>
              <a:gd name="connsiteY72" fmla="*/ 3102769 h 3114675"/>
              <a:gd name="connsiteX73" fmla="*/ 1119585 w 2076450"/>
              <a:gd name="connsiteY73" fmla="*/ 3020854 h 3114675"/>
              <a:gd name="connsiteX74" fmla="*/ 1191975 w 2076450"/>
              <a:gd name="connsiteY74" fmla="*/ 2997041 h 3114675"/>
              <a:gd name="connsiteX75" fmla="*/ 1468200 w 2076450"/>
              <a:gd name="connsiteY75" fmla="*/ 3026569 h 3114675"/>
              <a:gd name="connsiteX76" fmla="*/ 1561545 w 2076450"/>
              <a:gd name="connsiteY76" fmla="*/ 3002756 h 3114675"/>
              <a:gd name="connsiteX77" fmla="*/ 1679655 w 2076450"/>
              <a:gd name="connsiteY77" fmla="*/ 3030379 h 3114675"/>
              <a:gd name="connsiteX78" fmla="*/ 1748235 w 2076450"/>
              <a:gd name="connsiteY78" fmla="*/ 2996089 h 3114675"/>
              <a:gd name="connsiteX79" fmla="*/ 1893968 w 2076450"/>
              <a:gd name="connsiteY79" fmla="*/ 3009424 h 3114675"/>
              <a:gd name="connsiteX80" fmla="*/ 1888253 w 2076450"/>
              <a:gd name="connsiteY80" fmla="*/ 2944654 h 3114675"/>
              <a:gd name="connsiteX81" fmla="*/ 1964453 w 2076450"/>
              <a:gd name="connsiteY81" fmla="*/ 2947511 h 3114675"/>
              <a:gd name="connsiteX82" fmla="*/ 1948260 w 2076450"/>
              <a:gd name="connsiteY82" fmla="*/ 2913221 h 3114675"/>
              <a:gd name="connsiteX83" fmla="*/ 1843485 w 2076450"/>
              <a:gd name="connsiteY83" fmla="*/ 2853214 h 3114675"/>
              <a:gd name="connsiteX84" fmla="*/ 1883490 w 2076450"/>
              <a:gd name="connsiteY84" fmla="*/ 2818924 h 3114675"/>
              <a:gd name="connsiteX85" fmla="*/ 1909208 w 2076450"/>
              <a:gd name="connsiteY85" fmla="*/ 2790349 h 3114675"/>
              <a:gd name="connsiteX86" fmla="*/ 2032080 w 2076450"/>
              <a:gd name="connsiteY86" fmla="*/ 2757964 h 3114675"/>
              <a:gd name="connsiteX87" fmla="*/ 2036843 w 2076450"/>
              <a:gd name="connsiteY87" fmla="*/ 2711291 h 3114675"/>
              <a:gd name="connsiteX88" fmla="*/ 2008268 w 2076450"/>
              <a:gd name="connsiteY88" fmla="*/ 2670334 h 3114675"/>
              <a:gd name="connsiteX89" fmla="*/ 1943498 w 2076450"/>
              <a:gd name="connsiteY89" fmla="*/ 2645569 h 3114675"/>
              <a:gd name="connsiteX90" fmla="*/ 1793003 w 2076450"/>
              <a:gd name="connsiteY90" fmla="*/ 2651284 h 3114675"/>
              <a:gd name="connsiteX91" fmla="*/ 1497728 w 2076450"/>
              <a:gd name="connsiteY91" fmla="*/ 2538889 h 3114675"/>
              <a:gd name="connsiteX92" fmla="*/ 1592025 w 2076450"/>
              <a:gd name="connsiteY92" fmla="*/ 2535079 h 3114675"/>
              <a:gd name="connsiteX93" fmla="*/ 1824435 w 2076450"/>
              <a:gd name="connsiteY93" fmla="*/ 2566511 h 3114675"/>
              <a:gd name="connsiteX94" fmla="*/ 1938735 w 2076450"/>
              <a:gd name="connsiteY94" fmla="*/ 2449354 h 3114675"/>
              <a:gd name="connsiteX95" fmla="*/ 2000648 w 2076450"/>
              <a:gd name="connsiteY95" fmla="*/ 2416969 h 3114675"/>
              <a:gd name="connsiteX96" fmla="*/ 1993028 w 2076450"/>
              <a:gd name="connsiteY96" fmla="*/ 2387441 h 3114675"/>
              <a:gd name="connsiteX97" fmla="*/ 1549163 w 2076450"/>
              <a:gd name="connsiteY97" fmla="*/ 2328386 h 3114675"/>
              <a:gd name="connsiteX98" fmla="*/ 1554878 w 2076450"/>
              <a:gd name="connsiteY98" fmla="*/ 2282666 h 3114675"/>
              <a:gd name="connsiteX99" fmla="*/ 1823483 w 2076450"/>
              <a:gd name="connsiteY99" fmla="*/ 2291239 h 3114675"/>
              <a:gd name="connsiteX100" fmla="*/ 1994933 w 2076450"/>
              <a:gd name="connsiteY100" fmla="*/ 2158841 h 3114675"/>
              <a:gd name="connsiteX101" fmla="*/ 2013983 w 2076450"/>
              <a:gd name="connsiteY101" fmla="*/ 2124551 h 3114675"/>
              <a:gd name="connsiteX102" fmla="*/ 1699658 w 2076450"/>
              <a:gd name="connsiteY102" fmla="*/ 2061686 h 3114675"/>
              <a:gd name="connsiteX103" fmla="*/ 1808243 w 2076450"/>
              <a:gd name="connsiteY103" fmla="*/ 2027396 h 3114675"/>
              <a:gd name="connsiteX104" fmla="*/ 1836818 w 2076450"/>
              <a:gd name="connsiteY104" fmla="*/ 2000726 h 3114675"/>
              <a:gd name="connsiteX105" fmla="*/ 1875870 w 2076450"/>
              <a:gd name="connsiteY105" fmla="*/ 1935004 h 3114675"/>
              <a:gd name="connsiteX106" fmla="*/ 1600598 w 2076450"/>
              <a:gd name="connsiteY106" fmla="*/ 1869281 h 3114675"/>
              <a:gd name="connsiteX107" fmla="*/ 1823483 w 2076450"/>
              <a:gd name="connsiteY107" fmla="*/ 1737836 h 3114675"/>
              <a:gd name="connsiteX108" fmla="*/ 1592025 w 2076450"/>
              <a:gd name="connsiteY108" fmla="*/ 1729264 h 3114675"/>
              <a:gd name="connsiteX109" fmla="*/ 1639650 w 2076450"/>
              <a:gd name="connsiteY109" fmla="*/ 1693069 h 3114675"/>
              <a:gd name="connsiteX110" fmla="*/ 1648223 w 2076450"/>
              <a:gd name="connsiteY110" fmla="*/ 1652111 h 3114675"/>
              <a:gd name="connsiteX111" fmla="*/ 1437720 w 2076450"/>
              <a:gd name="connsiteY111" fmla="*/ 1613059 h 3114675"/>
              <a:gd name="connsiteX112" fmla="*/ 1519635 w 2076450"/>
              <a:gd name="connsiteY112" fmla="*/ 1556861 h 3114675"/>
              <a:gd name="connsiteX113" fmla="*/ 1697753 w 2076450"/>
              <a:gd name="connsiteY113" fmla="*/ 1459706 h 3114675"/>
              <a:gd name="connsiteX114" fmla="*/ 1539638 w 2076450"/>
              <a:gd name="connsiteY114" fmla="*/ 1435894 h 3114675"/>
              <a:gd name="connsiteX115" fmla="*/ 1520588 w 2076450"/>
              <a:gd name="connsiteY115" fmla="*/ 1388269 h 3114675"/>
              <a:gd name="connsiteX116" fmla="*/ 1282463 w 2076450"/>
              <a:gd name="connsiteY116" fmla="*/ 1360646 h 3114675"/>
              <a:gd name="connsiteX117" fmla="*/ 1568213 w 2076450"/>
              <a:gd name="connsiteY117" fmla="*/ 1328261 h 3114675"/>
              <a:gd name="connsiteX118" fmla="*/ 1593930 w 2076450"/>
              <a:gd name="connsiteY118" fmla="*/ 1209199 h 3114675"/>
              <a:gd name="connsiteX119" fmla="*/ 1440578 w 2076450"/>
              <a:gd name="connsiteY119" fmla="*/ 1151096 h 3114675"/>
              <a:gd name="connsiteX120" fmla="*/ 1127205 w 2076450"/>
              <a:gd name="connsiteY120" fmla="*/ 1094899 h 3114675"/>
              <a:gd name="connsiteX121" fmla="*/ 1310085 w 2076450"/>
              <a:gd name="connsiteY121" fmla="*/ 1109186 h 3114675"/>
              <a:gd name="connsiteX122" fmla="*/ 1406288 w 2076450"/>
              <a:gd name="connsiteY122" fmla="*/ 1094899 h 3114675"/>
              <a:gd name="connsiteX123" fmla="*/ 1508205 w 2076450"/>
              <a:gd name="connsiteY123" fmla="*/ 1040606 h 3114675"/>
              <a:gd name="connsiteX124" fmla="*/ 1532018 w 2076450"/>
              <a:gd name="connsiteY124" fmla="*/ 969169 h 3114675"/>
              <a:gd name="connsiteX125" fmla="*/ 1421528 w 2076450"/>
              <a:gd name="connsiteY125" fmla="*/ 938689 h 3114675"/>
              <a:gd name="connsiteX126" fmla="*/ 1154828 w 2076450"/>
              <a:gd name="connsiteY126" fmla="*/ 903446 h 3114675"/>
              <a:gd name="connsiteX127" fmla="*/ 1304370 w 2076450"/>
              <a:gd name="connsiteY127" fmla="*/ 884396 h 3114675"/>
              <a:gd name="connsiteX128" fmla="*/ 1351995 w 2076450"/>
              <a:gd name="connsiteY128" fmla="*/ 868204 h 3114675"/>
              <a:gd name="connsiteX129" fmla="*/ 1480583 w 2076450"/>
              <a:gd name="connsiteY129" fmla="*/ 832009 h 3114675"/>
              <a:gd name="connsiteX130" fmla="*/ 1363425 w 2076450"/>
              <a:gd name="connsiteY130" fmla="*/ 798671 h 3114675"/>
              <a:gd name="connsiteX131" fmla="*/ 1131015 w 2076450"/>
              <a:gd name="connsiteY131" fmla="*/ 755809 h 3114675"/>
              <a:gd name="connsiteX132" fmla="*/ 1019573 w 2076450"/>
              <a:gd name="connsiteY132" fmla="*/ 655796 h 3114675"/>
              <a:gd name="connsiteX133" fmla="*/ 1088153 w 2076450"/>
              <a:gd name="connsiteY133" fmla="*/ 673894 h 3114675"/>
              <a:gd name="connsiteX134" fmla="*/ 1244363 w 2076450"/>
              <a:gd name="connsiteY134" fmla="*/ 727234 h 3114675"/>
              <a:gd name="connsiteX135" fmla="*/ 1389143 w 2076450"/>
              <a:gd name="connsiteY135" fmla="*/ 667226 h 3114675"/>
              <a:gd name="connsiteX136" fmla="*/ 1174830 w 2076450"/>
              <a:gd name="connsiteY136" fmla="*/ 590074 h 3114675"/>
              <a:gd name="connsiteX137" fmla="*/ 1180545 w 2076450"/>
              <a:gd name="connsiteY137" fmla="*/ 513874 h 3114675"/>
              <a:gd name="connsiteX138" fmla="*/ 1228170 w 2076450"/>
              <a:gd name="connsiteY138" fmla="*/ 415766 h 3114675"/>
              <a:gd name="connsiteX139" fmla="*/ 1251983 w 2076450"/>
              <a:gd name="connsiteY139" fmla="*/ 298609 h 3114675"/>
              <a:gd name="connsiteX140" fmla="*/ 1035765 w 2076450"/>
              <a:gd name="connsiteY140" fmla="*/ 451009 h 3114675"/>
              <a:gd name="connsiteX141" fmla="*/ 1058625 w 2076450"/>
              <a:gd name="connsiteY141" fmla="*/ 322421 h 3114675"/>
              <a:gd name="connsiteX142" fmla="*/ 1052910 w 2076450"/>
              <a:gd name="connsiteY142" fmla="*/ 251936 h 3114675"/>
              <a:gd name="connsiteX143" fmla="*/ 1112918 w 2076450"/>
              <a:gd name="connsiteY143" fmla="*/ 211931 h 3114675"/>
              <a:gd name="connsiteX144" fmla="*/ 1064340 w 2076450"/>
              <a:gd name="connsiteY144" fmla="*/ 185261 h 3114675"/>
              <a:gd name="connsiteX145" fmla="*/ 991950 w 2076450"/>
              <a:gd name="connsiteY145" fmla="*/ 191929 h 3114675"/>
              <a:gd name="connsiteX146" fmla="*/ 996713 w 2076450"/>
              <a:gd name="connsiteY146" fmla="*/ 111919 h 3114675"/>
              <a:gd name="connsiteX147" fmla="*/ 949088 w 2076450"/>
              <a:gd name="connsiteY147" fmla="*/ 7144 h 3114675"/>
              <a:gd name="connsiteX148" fmla="*/ 949088 w 2076450"/>
              <a:gd name="connsiteY148" fmla="*/ 7144 h 3114675"/>
              <a:gd name="connsiteX149" fmla="*/ 949088 w 2076450"/>
              <a:gd name="connsiteY149" fmla="*/ 7144 h 3114675"/>
              <a:gd name="connsiteX150" fmla="*/ 886223 w 2076450"/>
              <a:gd name="connsiteY150" fmla="*/ 287179 h 3114675"/>
              <a:gd name="connsiteX151" fmla="*/ 908130 w 2076450"/>
              <a:gd name="connsiteY151" fmla="*/ 327184 h 3114675"/>
              <a:gd name="connsiteX152" fmla="*/ 886223 w 2076450"/>
              <a:gd name="connsiteY152" fmla="*/ 287179 h 3114675"/>
              <a:gd name="connsiteX153" fmla="*/ 863363 w 2076450"/>
              <a:gd name="connsiteY153" fmla="*/ 404336 h 3114675"/>
              <a:gd name="connsiteX154" fmla="*/ 876698 w 2076450"/>
              <a:gd name="connsiteY154" fmla="*/ 435769 h 3114675"/>
              <a:gd name="connsiteX155" fmla="*/ 863363 w 2076450"/>
              <a:gd name="connsiteY155" fmla="*/ 404336 h 3114675"/>
              <a:gd name="connsiteX156" fmla="*/ 1116728 w 2076450"/>
              <a:gd name="connsiteY156" fmla="*/ 470059 h 3114675"/>
              <a:gd name="connsiteX157" fmla="*/ 1066245 w 2076450"/>
              <a:gd name="connsiteY157" fmla="*/ 511016 h 3114675"/>
              <a:gd name="connsiteX158" fmla="*/ 1116728 w 2076450"/>
              <a:gd name="connsiteY158" fmla="*/ 470059 h 3114675"/>
              <a:gd name="connsiteX159" fmla="*/ 1009095 w 2076450"/>
              <a:gd name="connsiteY159" fmla="*/ 584359 h 3114675"/>
              <a:gd name="connsiteX160" fmla="*/ 1029098 w 2076450"/>
              <a:gd name="connsiteY160" fmla="*/ 599599 h 3114675"/>
              <a:gd name="connsiteX161" fmla="*/ 1009095 w 2076450"/>
              <a:gd name="connsiteY161" fmla="*/ 584359 h 3114675"/>
              <a:gd name="connsiteX162" fmla="*/ 1009095 w 2076450"/>
              <a:gd name="connsiteY162" fmla="*/ 584359 h 3114675"/>
              <a:gd name="connsiteX163" fmla="*/ 1111013 w 2076450"/>
              <a:gd name="connsiteY163" fmla="*/ 603409 h 3114675"/>
              <a:gd name="connsiteX164" fmla="*/ 1111013 w 2076450"/>
              <a:gd name="connsiteY164" fmla="*/ 603409 h 3114675"/>
              <a:gd name="connsiteX165" fmla="*/ 1251030 w 2076450"/>
              <a:gd name="connsiteY165" fmla="*/ 632936 h 3114675"/>
              <a:gd name="connsiteX166" fmla="*/ 1251030 w 2076450"/>
              <a:gd name="connsiteY166" fmla="*/ 632936 h 3114675"/>
              <a:gd name="connsiteX167" fmla="*/ 1032908 w 2076450"/>
              <a:gd name="connsiteY167" fmla="*/ 760571 h 3114675"/>
              <a:gd name="connsiteX168" fmla="*/ 1028145 w 2076450"/>
              <a:gd name="connsiteY168" fmla="*/ 780574 h 3114675"/>
              <a:gd name="connsiteX169" fmla="*/ 1032908 w 2076450"/>
              <a:gd name="connsiteY169" fmla="*/ 760571 h 3114675"/>
              <a:gd name="connsiteX170" fmla="*/ 1032908 w 2076450"/>
              <a:gd name="connsiteY170" fmla="*/ 760571 h 3114675"/>
              <a:gd name="connsiteX171" fmla="*/ 961470 w 2076450"/>
              <a:gd name="connsiteY171" fmla="*/ 867251 h 3114675"/>
              <a:gd name="connsiteX172" fmla="*/ 961470 w 2076450"/>
              <a:gd name="connsiteY172" fmla="*/ 867251 h 3114675"/>
              <a:gd name="connsiteX173" fmla="*/ 1036718 w 2076450"/>
              <a:gd name="connsiteY173" fmla="*/ 884396 h 3114675"/>
              <a:gd name="connsiteX174" fmla="*/ 1036718 w 2076450"/>
              <a:gd name="connsiteY174" fmla="*/ 884396 h 3114675"/>
              <a:gd name="connsiteX175" fmla="*/ 921465 w 2076450"/>
              <a:gd name="connsiteY175" fmla="*/ 888206 h 3114675"/>
              <a:gd name="connsiteX176" fmla="*/ 921465 w 2076450"/>
              <a:gd name="connsiteY176" fmla="*/ 888206 h 3114675"/>
              <a:gd name="connsiteX177" fmla="*/ 874793 w 2076450"/>
              <a:gd name="connsiteY177" fmla="*/ 904399 h 3114675"/>
              <a:gd name="connsiteX178" fmla="*/ 874793 w 2076450"/>
              <a:gd name="connsiteY178" fmla="*/ 904399 h 3114675"/>
              <a:gd name="connsiteX179" fmla="*/ 681435 w 2076450"/>
              <a:gd name="connsiteY179" fmla="*/ 904399 h 3114675"/>
              <a:gd name="connsiteX180" fmla="*/ 777638 w 2076450"/>
              <a:gd name="connsiteY180" fmla="*/ 946309 h 3114675"/>
              <a:gd name="connsiteX181" fmla="*/ 681435 w 2076450"/>
              <a:gd name="connsiteY181" fmla="*/ 904399 h 3114675"/>
              <a:gd name="connsiteX182" fmla="*/ 1532970 w 2076450"/>
              <a:gd name="connsiteY182" fmla="*/ 1327309 h 3114675"/>
              <a:gd name="connsiteX183" fmla="*/ 1532970 w 2076450"/>
              <a:gd name="connsiteY183" fmla="*/ 1327309 h 3114675"/>
              <a:gd name="connsiteX184" fmla="*/ 757635 w 2076450"/>
              <a:gd name="connsiteY184" fmla="*/ 1423511 h 3114675"/>
              <a:gd name="connsiteX185" fmla="*/ 757635 w 2076450"/>
              <a:gd name="connsiteY185" fmla="*/ 1423511 h 3114675"/>
              <a:gd name="connsiteX186" fmla="*/ 1558688 w 2076450"/>
              <a:gd name="connsiteY186" fmla="*/ 1764506 h 3114675"/>
              <a:gd name="connsiteX187" fmla="*/ 1558688 w 2076450"/>
              <a:gd name="connsiteY187" fmla="*/ 1764506 h 3114675"/>
              <a:gd name="connsiteX188" fmla="*/ 1766333 w 2076450"/>
              <a:gd name="connsiteY188" fmla="*/ 1807369 h 3114675"/>
              <a:gd name="connsiteX189" fmla="*/ 1766333 w 2076450"/>
              <a:gd name="connsiteY189" fmla="*/ 1807369 h 3114675"/>
              <a:gd name="connsiteX190" fmla="*/ 1769190 w 2076450"/>
              <a:gd name="connsiteY190" fmla="*/ 2006441 h 3114675"/>
              <a:gd name="connsiteX191" fmla="*/ 1769190 w 2076450"/>
              <a:gd name="connsiteY191" fmla="*/ 2006441 h 3114675"/>
              <a:gd name="connsiteX192" fmla="*/ 151845 w 2076450"/>
              <a:gd name="connsiteY192" fmla="*/ 2329339 h 3114675"/>
              <a:gd name="connsiteX193" fmla="*/ 151845 w 2076450"/>
              <a:gd name="connsiteY193" fmla="*/ 2329339 h 3114675"/>
              <a:gd name="connsiteX194" fmla="*/ 301388 w 2076450"/>
              <a:gd name="connsiteY194" fmla="*/ 2397919 h 3114675"/>
              <a:gd name="connsiteX195" fmla="*/ 469028 w 2076450"/>
              <a:gd name="connsiteY195" fmla="*/ 2426494 h 3114675"/>
              <a:gd name="connsiteX196" fmla="*/ 301388 w 2076450"/>
              <a:gd name="connsiteY196" fmla="*/ 2397919 h 3114675"/>
              <a:gd name="connsiteX197" fmla="*/ 517605 w 2076450"/>
              <a:gd name="connsiteY197" fmla="*/ 2406491 h 3114675"/>
              <a:gd name="connsiteX198" fmla="*/ 517605 w 2076450"/>
              <a:gd name="connsiteY198" fmla="*/ 2406491 h 3114675"/>
              <a:gd name="connsiteX199" fmla="*/ 423308 w 2076450"/>
              <a:gd name="connsiteY199" fmla="*/ 2736056 h 3114675"/>
              <a:gd name="connsiteX200" fmla="*/ 423308 w 2076450"/>
              <a:gd name="connsiteY200" fmla="*/ 2736056 h 311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</a:cxnLst>
            <a:rect l="l" t="t" r="r" b="b"/>
            <a:pathLst>
              <a:path w="2076450" h="3114675">
                <a:moveTo>
                  <a:pt x="949088" y="7144"/>
                </a:moveTo>
                <a:cubicBezTo>
                  <a:pt x="938610" y="62389"/>
                  <a:pt x="972900" y="200501"/>
                  <a:pt x="883365" y="105251"/>
                </a:cubicBezTo>
                <a:cubicBezTo>
                  <a:pt x="870983" y="105251"/>
                  <a:pt x="992903" y="314801"/>
                  <a:pt x="909083" y="238601"/>
                </a:cubicBezTo>
                <a:cubicBezTo>
                  <a:pt x="898605" y="171926"/>
                  <a:pt x="863363" y="174784"/>
                  <a:pt x="833835" y="193834"/>
                </a:cubicBezTo>
                <a:cubicBezTo>
                  <a:pt x="732870" y="154781"/>
                  <a:pt x="858600" y="285274"/>
                  <a:pt x="817643" y="301466"/>
                </a:cubicBezTo>
                <a:cubicBezTo>
                  <a:pt x="895748" y="301466"/>
                  <a:pt x="870030" y="356711"/>
                  <a:pt x="810023" y="328136"/>
                </a:cubicBezTo>
                <a:cubicBezTo>
                  <a:pt x="906225" y="459581"/>
                  <a:pt x="686198" y="348139"/>
                  <a:pt x="684293" y="381476"/>
                </a:cubicBezTo>
                <a:cubicBezTo>
                  <a:pt x="777638" y="421481"/>
                  <a:pt x="622380" y="411004"/>
                  <a:pt x="703343" y="451009"/>
                </a:cubicBezTo>
                <a:cubicBezTo>
                  <a:pt x="833835" y="496729"/>
                  <a:pt x="615713" y="505301"/>
                  <a:pt x="714773" y="539591"/>
                </a:cubicBezTo>
                <a:cubicBezTo>
                  <a:pt x="761445" y="555784"/>
                  <a:pt x="860505" y="517684"/>
                  <a:pt x="828120" y="573881"/>
                </a:cubicBezTo>
                <a:cubicBezTo>
                  <a:pt x="890033" y="568166"/>
                  <a:pt x="887175" y="616744"/>
                  <a:pt x="947183" y="577691"/>
                </a:cubicBezTo>
                <a:cubicBezTo>
                  <a:pt x="977663" y="712946"/>
                  <a:pt x="680483" y="534829"/>
                  <a:pt x="731918" y="618649"/>
                </a:cubicBezTo>
                <a:cubicBezTo>
                  <a:pt x="670005" y="621506"/>
                  <a:pt x="575708" y="525304"/>
                  <a:pt x="530940" y="601504"/>
                </a:cubicBezTo>
                <a:cubicBezTo>
                  <a:pt x="396638" y="611981"/>
                  <a:pt x="563325" y="655796"/>
                  <a:pt x="597615" y="649129"/>
                </a:cubicBezTo>
                <a:cubicBezTo>
                  <a:pt x="487125" y="737711"/>
                  <a:pt x="741443" y="614839"/>
                  <a:pt x="629048" y="688181"/>
                </a:cubicBezTo>
                <a:cubicBezTo>
                  <a:pt x="648098" y="779621"/>
                  <a:pt x="834788" y="621506"/>
                  <a:pt x="714773" y="728186"/>
                </a:cubicBezTo>
                <a:cubicBezTo>
                  <a:pt x="762398" y="785336"/>
                  <a:pt x="937658" y="659606"/>
                  <a:pt x="947183" y="689134"/>
                </a:cubicBezTo>
                <a:cubicBezTo>
                  <a:pt x="884318" y="784384"/>
                  <a:pt x="764303" y="785336"/>
                  <a:pt x="674768" y="758666"/>
                </a:cubicBezTo>
                <a:cubicBezTo>
                  <a:pt x="734775" y="821531"/>
                  <a:pt x="570945" y="739616"/>
                  <a:pt x="528083" y="788194"/>
                </a:cubicBezTo>
                <a:cubicBezTo>
                  <a:pt x="468075" y="789146"/>
                  <a:pt x="536655" y="836771"/>
                  <a:pt x="530940" y="846296"/>
                </a:cubicBezTo>
                <a:cubicBezTo>
                  <a:pt x="598568" y="865346"/>
                  <a:pt x="709058" y="934879"/>
                  <a:pt x="569040" y="912971"/>
                </a:cubicBezTo>
                <a:cubicBezTo>
                  <a:pt x="508080" y="912019"/>
                  <a:pt x="602378" y="1022509"/>
                  <a:pt x="502365" y="958691"/>
                </a:cubicBezTo>
                <a:cubicBezTo>
                  <a:pt x="451883" y="931069"/>
                  <a:pt x="479505" y="1007269"/>
                  <a:pt x="409973" y="972979"/>
                </a:cubicBezTo>
                <a:cubicBezTo>
                  <a:pt x="347108" y="988219"/>
                  <a:pt x="509985" y="1057751"/>
                  <a:pt x="547133" y="1067276"/>
                </a:cubicBezTo>
                <a:cubicBezTo>
                  <a:pt x="619523" y="1065371"/>
                  <a:pt x="693818" y="1189196"/>
                  <a:pt x="730013" y="1155859"/>
                </a:cubicBezTo>
                <a:cubicBezTo>
                  <a:pt x="636668" y="1233964"/>
                  <a:pt x="512843" y="1162526"/>
                  <a:pt x="409020" y="1204436"/>
                </a:cubicBezTo>
                <a:cubicBezTo>
                  <a:pt x="366158" y="1237774"/>
                  <a:pt x="517605" y="1304449"/>
                  <a:pt x="530940" y="1310164"/>
                </a:cubicBezTo>
                <a:cubicBezTo>
                  <a:pt x="681435" y="1376839"/>
                  <a:pt x="344250" y="1305401"/>
                  <a:pt x="366158" y="1365409"/>
                </a:cubicBezTo>
                <a:cubicBezTo>
                  <a:pt x="458550" y="1420654"/>
                  <a:pt x="541418" y="1491139"/>
                  <a:pt x="637620" y="1413034"/>
                </a:cubicBezTo>
                <a:cubicBezTo>
                  <a:pt x="670005" y="1436846"/>
                  <a:pt x="579518" y="1429226"/>
                  <a:pt x="617618" y="1487329"/>
                </a:cubicBezTo>
                <a:cubicBezTo>
                  <a:pt x="522368" y="1531144"/>
                  <a:pt x="340440" y="1537811"/>
                  <a:pt x="286148" y="1588294"/>
                </a:cubicBezTo>
                <a:cubicBezTo>
                  <a:pt x="365205" y="1664494"/>
                  <a:pt x="451883" y="1673066"/>
                  <a:pt x="550943" y="1688306"/>
                </a:cubicBezTo>
                <a:cubicBezTo>
                  <a:pt x="602378" y="1669256"/>
                  <a:pt x="582375" y="1654016"/>
                  <a:pt x="627143" y="1666399"/>
                </a:cubicBezTo>
                <a:cubicBezTo>
                  <a:pt x="664290" y="1686401"/>
                  <a:pt x="692865" y="1613059"/>
                  <a:pt x="734775" y="1662589"/>
                </a:cubicBezTo>
                <a:cubicBezTo>
                  <a:pt x="690008" y="1710214"/>
                  <a:pt x="452835" y="1702594"/>
                  <a:pt x="604283" y="1759744"/>
                </a:cubicBezTo>
                <a:cubicBezTo>
                  <a:pt x="479505" y="1794986"/>
                  <a:pt x="344250" y="1767364"/>
                  <a:pt x="217568" y="1794986"/>
                </a:cubicBezTo>
                <a:cubicBezTo>
                  <a:pt x="143273" y="1828324"/>
                  <a:pt x="304245" y="1820704"/>
                  <a:pt x="214710" y="1862614"/>
                </a:cubicBezTo>
                <a:cubicBezTo>
                  <a:pt x="175658" y="1910239"/>
                  <a:pt x="361395" y="1859756"/>
                  <a:pt x="335678" y="1914049"/>
                </a:cubicBezTo>
                <a:cubicBezTo>
                  <a:pt x="396638" y="1903571"/>
                  <a:pt x="425213" y="1929289"/>
                  <a:pt x="472838" y="1916906"/>
                </a:cubicBezTo>
                <a:cubicBezTo>
                  <a:pt x="469028" y="1982629"/>
                  <a:pt x="542370" y="1894999"/>
                  <a:pt x="553800" y="1953101"/>
                </a:cubicBezTo>
                <a:cubicBezTo>
                  <a:pt x="615713" y="1943576"/>
                  <a:pt x="709058" y="1981676"/>
                  <a:pt x="602378" y="2004536"/>
                </a:cubicBezTo>
                <a:cubicBezTo>
                  <a:pt x="489030" y="2033111"/>
                  <a:pt x="378540" y="2021681"/>
                  <a:pt x="275670" y="2024539"/>
                </a:cubicBezTo>
                <a:cubicBezTo>
                  <a:pt x="208995" y="2001679"/>
                  <a:pt x="117555" y="2018824"/>
                  <a:pt x="236618" y="2049304"/>
                </a:cubicBezTo>
                <a:cubicBezTo>
                  <a:pt x="332820" y="2060734"/>
                  <a:pt x="145178" y="2068354"/>
                  <a:pt x="262335" y="2092166"/>
                </a:cubicBezTo>
                <a:cubicBezTo>
                  <a:pt x="280433" y="2148364"/>
                  <a:pt x="381398" y="2103596"/>
                  <a:pt x="420450" y="2151221"/>
                </a:cubicBezTo>
                <a:cubicBezTo>
                  <a:pt x="509033" y="2108359"/>
                  <a:pt x="390923" y="2195036"/>
                  <a:pt x="480458" y="2174081"/>
                </a:cubicBezTo>
                <a:cubicBezTo>
                  <a:pt x="575708" y="2192179"/>
                  <a:pt x="324248" y="2267426"/>
                  <a:pt x="269955" y="2228374"/>
                </a:cubicBezTo>
                <a:cubicBezTo>
                  <a:pt x="213758" y="2232184"/>
                  <a:pt x="143273" y="2230279"/>
                  <a:pt x="106125" y="2250281"/>
                </a:cubicBezTo>
                <a:cubicBezTo>
                  <a:pt x="206138" y="2296001"/>
                  <a:pt x="-65325" y="2235041"/>
                  <a:pt x="45165" y="2290286"/>
                </a:cubicBezTo>
                <a:cubicBezTo>
                  <a:pt x="112793" y="2290286"/>
                  <a:pt x="125175" y="2298859"/>
                  <a:pt x="84218" y="2353151"/>
                </a:cubicBezTo>
                <a:cubicBezTo>
                  <a:pt x="115650" y="2409349"/>
                  <a:pt x="321390" y="2387441"/>
                  <a:pt x="203280" y="2444591"/>
                </a:cubicBezTo>
                <a:cubicBezTo>
                  <a:pt x="147083" y="2440781"/>
                  <a:pt x="65168" y="2474119"/>
                  <a:pt x="172800" y="2478881"/>
                </a:cubicBezTo>
                <a:cubicBezTo>
                  <a:pt x="257573" y="2456021"/>
                  <a:pt x="98505" y="2546509"/>
                  <a:pt x="201375" y="2519839"/>
                </a:cubicBezTo>
                <a:cubicBezTo>
                  <a:pt x="231855" y="2566511"/>
                  <a:pt x="284243" y="2528411"/>
                  <a:pt x="301388" y="2558891"/>
                </a:cubicBezTo>
                <a:cubicBezTo>
                  <a:pt x="372825" y="2593181"/>
                  <a:pt x="107078" y="2573179"/>
                  <a:pt x="76598" y="2589371"/>
                </a:cubicBezTo>
                <a:cubicBezTo>
                  <a:pt x="179468" y="2628424"/>
                  <a:pt x="-65325" y="2632234"/>
                  <a:pt x="58500" y="2659856"/>
                </a:cubicBezTo>
                <a:cubicBezTo>
                  <a:pt x="100410" y="2649379"/>
                  <a:pt x="183278" y="2635091"/>
                  <a:pt x="110888" y="2693194"/>
                </a:cubicBezTo>
                <a:cubicBezTo>
                  <a:pt x="167085" y="2674144"/>
                  <a:pt x="196613" y="2711291"/>
                  <a:pt x="214710" y="2727484"/>
                </a:cubicBezTo>
                <a:cubicBezTo>
                  <a:pt x="247095" y="2699861"/>
                  <a:pt x="297578" y="2700814"/>
                  <a:pt x="262335" y="2756059"/>
                </a:cubicBezTo>
                <a:cubicBezTo>
                  <a:pt x="318533" y="2733199"/>
                  <a:pt x="387113" y="2651284"/>
                  <a:pt x="358538" y="2733199"/>
                </a:cubicBezTo>
                <a:cubicBezTo>
                  <a:pt x="470933" y="2695099"/>
                  <a:pt x="299483" y="2803684"/>
                  <a:pt x="254715" y="2758916"/>
                </a:cubicBezTo>
                <a:cubicBezTo>
                  <a:pt x="164228" y="2746534"/>
                  <a:pt x="93743" y="2773204"/>
                  <a:pt x="45165" y="2806541"/>
                </a:cubicBezTo>
                <a:cubicBezTo>
                  <a:pt x="161370" y="2800826"/>
                  <a:pt x="-83423" y="2882741"/>
                  <a:pt x="46118" y="2865596"/>
                </a:cubicBezTo>
                <a:cubicBezTo>
                  <a:pt x="120413" y="2833211"/>
                  <a:pt x="88028" y="2862739"/>
                  <a:pt x="88980" y="2895124"/>
                </a:cubicBezTo>
                <a:cubicBezTo>
                  <a:pt x="132795" y="2875121"/>
                  <a:pt x="93743" y="2942749"/>
                  <a:pt x="155655" y="2902744"/>
                </a:cubicBezTo>
                <a:cubicBezTo>
                  <a:pt x="209948" y="2924651"/>
                  <a:pt x="280433" y="2904649"/>
                  <a:pt x="343298" y="2914174"/>
                </a:cubicBezTo>
                <a:cubicBezTo>
                  <a:pt x="274718" y="2910364"/>
                  <a:pt x="168038" y="2980849"/>
                  <a:pt x="301388" y="2956084"/>
                </a:cubicBezTo>
                <a:cubicBezTo>
                  <a:pt x="209948" y="3007519"/>
                  <a:pt x="314723" y="3013234"/>
                  <a:pt x="361395" y="2980849"/>
                </a:cubicBezTo>
                <a:cubicBezTo>
                  <a:pt x="302340" y="3085624"/>
                  <a:pt x="505223" y="3017996"/>
                  <a:pt x="511890" y="3029426"/>
                </a:cubicBezTo>
                <a:cubicBezTo>
                  <a:pt x="501413" y="3104674"/>
                  <a:pt x="612855" y="2953226"/>
                  <a:pt x="603330" y="3058001"/>
                </a:cubicBezTo>
                <a:cubicBezTo>
                  <a:pt x="692865" y="3028474"/>
                  <a:pt x="764303" y="3011329"/>
                  <a:pt x="825263" y="2954179"/>
                </a:cubicBezTo>
                <a:cubicBezTo>
                  <a:pt x="868125" y="3001804"/>
                  <a:pt x="922418" y="2812256"/>
                  <a:pt x="957660" y="2927509"/>
                </a:cubicBezTo>
                <a:cubicBezTo>
                  <a:pt x="950993" y="3005614"/>
                  <a:pt x="858600" y="3144679"/>
                  <a:pt x="1013858" y="3102769"/>
                </a:cubicBezTo>
                <a:cubicBezTo>
                  <a:pt x="1088153" y="3107531"/>
                  <a:pt x="1167210" y="3117056"/>
                  <a:pt x="1119585" y="3020854"/>
                </a:cubicBezTo>
                <a:cubicBezTo>
                  <a:pt x="1095773" y="2920841"/>
                  <a:pt x="1165305" y="2995136"/>
                  <a:pt x="1191975" y="2997041"/>
                </a:cubicBezTo>
                <a:cubicBezTo>
                  <a:pt x="1258650" y="3067526"/>
                  <a:pt x="1392953" y="3040856"/>
                  <a:pt x="1468200" y="3026569"/>
                </a:cubicBezTo>
                <a:cubicBezTo>
                  <a:pt x="1457723" y="2961799"/>
                  <a:pt x="1529160" y="3010376"/>
                  <a:pt x="1561545" y="3002756"/>
                </a:cubicBezTo>
                <a:cubicBezTo>
                  <a:pt x="1593930" y="3038951"/>
                  <a:pt x="1657748" y="3041809"/>
                  <a:pt x="1679655" y="3030379"/>
                </a:cubicBezTo>
                <a:cubicBezTo>
                  <a:pt x="1735853" y="3070384"/>
                  <a:pt x="1690133" y="2906554"/>
                  <a:pt x="1748235" y="2996089"/>
                </a:cubicBezTo>
                <a:cubicBezTo>
                  <a:pt x="1790145" y="3019901"/>
                  <a:pt x="1871108" y="2994184"/>
                  <a:pt x="1893968" y="3009424"/>
                </a:cubicBezTo>
                <a:cubicBezTo>
                  <a:pt x="1889205" y="2959894"/>
                  <a:pt x="1945403" y="2984659"/>
                  <a:pt x="1888253" y="2944654"/>
                </a:cubicBezTo>
                <a:cubicBezTo>
                  <a:pt x="1905398" y="2942749"/>
                  <a:pt x="2032080" y="2999899"/>
                  <a:pt x="1964453" y="2947511"/>
                </a:cubicBezTo>
                <a:cubicBezTo>
                  <a:pt x="2079705" y="2950369"/>
                  <a:pt x="2036843" y="2899886"/>
                  <a:pt x="1948260" y="2913221"/>
                </a:cubicBezTo>
                <a:cubicBezTo>
                  <a:pt x="1883490" y="2907506"/>
                  <a:pt x="1767285" y="2873216"/>
                  <a:pt x="1843485" y="2853214"/>
                </a:cubicBezTo>
                <a:cubicBezTo>
                  <a:pt x="1859678" y="2837021"/>
                  <a:pt x="1951118" y="2853214"/>
                  <a:pt x="1883490" y="2818924"/>
                </a:cubicBezTo>
                <a:cubicBezTo>
                  <a:pt x="1929210" y="2839879"/>
                  <a:pt x="1994933" y="2790349"/>
                  <a:pt x="1909208" y="2790349"/>
                </a:cubicBezTo>
                <a:cubicBezTo>
                  <a:pt x="1962548" y="2784634"/>
                  <a:pt x="1960643" y="2735104"/>
                  <a:pt x="2032080" y="2757964"/>
                </a:cubicBezTo>
                <a:cubicBezTo>
                  <a:pt x="1946355" y="2722721"/>
                  <a:pt x="2002553" y="2723674"/>
                  <a:pt x="2036843" y="2711291"/>
                </a:cubicBezTo>
                <a:cubicBezTo>
                  <a:pt x="1972073" y="2706529"/>
                  <a:pt x="1884443" y="2674144"/>
                  <a:pt x="2008268" y="2670334"/>
                </a:cubicBezTo>
                <a:cubicBezTo>
                  <a:pt x="2132093" y="2620804"/>
                  <a:pt x="1982550" y="2644616"/>
                  <a:pt x="1943498" y="2645569"/>
                </a:cubicBezTo>
                <a:cubicBezTo>
                  <a:pt x="2009220" y="2564606"/>
                  <a:pt x="1844438" y="2680811"/>
                  <a:pt x="1793003" y="2651284"/>
                </a:cubicBezTo>
                <a:cubicBezTo>
                  <a:pt x="1703468" y="2657951"/>
                  <a:pt x="1501538" y="2570321"/>
                  <a:pt x="1497728" y="2538889"/>
                </a:cubicBezTo>
                <a:cubicBezTo>
                  <a:pt x="1528208" y="2533174"/>
                  <a:pt x="1620600" y="2608421"/>
                  <a:pt x="1592025" y="2535079"/>
                </a:cubicBezTo>
                <a:cubicBezTo>
                  <a:pt x="1682513" y="2614136"/>
                  <a:pt x="1734900" y="2472214"/>
                  <a:pt x="1824435" y="2566511"/>
                </a:cubicBezTo>
                <a:cubicBezTo>
                  <a:pt x="1703468" y="2427446"/>
                  <a:pt x="2134950" y="2525554"/>
                  <a:pt x="1938735" y="2449354"/>
                </a:cubicBezTo>
                <a:cubicBezTo>
                  <a:pt x="1915875" y="2436971"/>
                  <a:pt x="2165430" y="2449354"/>
                  <a:pt x="2000648" y="2416969"/>
                </a:cubicBezTo>
                <a:cubicBezTo>
                  <a:pt x="1945403" y="2423636"/>
                  <a:pt x="2077800" y="2375059"/>
                  <a:pt x="1993028" y="2387441"/>
                </a:cubicBezTo>
                <a:cubicBezTo>
                  <a:pt x="1840628" y="2373154"/>
                  <a:pt x="1705373" y="2382679"/>
                  <a:pt x="1549163" y="2328386"/>
                </a:cubicBezTo>
                <a:cubicBezTo>
                  <a:pt x="1451055" y="2308384"/>
                  <a:pt x="1461533" y="2256949"/>
                  <a:pt x="1554878" y="2282666"/>
                </a:cubicBezTo>
                <a:cubicBezTo>
                  <a:pt x="1673940" y="2311241"/>
                  <a:pt x="1712040" y="2290286"/>
                  <a:pt x="1823483" y="2291239"/>
                </a:cubicBezTo>
                <a:cubicBezTo>
                  <a:pt x="1848248" y="2213134"/>
                  <a:pt x="2103518" y="2260759"/>
                  <a:pt x="1994933" y="2158841"/>
                </a:cubicBezTo>
                <a:cubicBezTo>
                  <a:pt x="2052083" y="2127409"/>
                  <a:pt x="2122568" y="2111216"/>
                  <a:pt x="2013983" y="2124551"/>
                </a:cubicBezTo>
                <a:cubicBezTo>
                  <a:pt x="1910160" y="2121694"/>
                  <a:pt x="1786335" y="2110264"/>
                  <a:pt x="1699658" y="2061686"/>
                </a:cubicBezTo>
                <a:cubicBezTo>
                  <a:pt x="1721565" y="2011204"/>
                  <a:pt x="1873965" y="2095976"/>
                  <a:pt x="1808243" y="2027396"/>
                </a:cubicBezTo>
                <a:cubicBezTo>
                  <a:pt x="1845390" y="2033111"/>
                  <a:pt x="1914923" y="2015966"/>
                  <a:pt x="1836818" y="2000726"/>
                </a:cubicBezTo>
                <a:cubicBezTo>
                  <a:pt x="1905398" y="1995011"/>
                  <a:pt x="2018745" y="1882616"/>
                  <a:pt x="1875870" y="1935004"/>
                </a:cubicBezTo>
                <a:cubicBezTo>
                  <a:pt x="1803480" y="1892141"/>
                  <a:pt x="1605360" y="1962626"/>
                  <a:pt x="1600598" y="1869281"/>
                </a:cubicBezTo>
                <a:cubicBezTo>
                  <a:pt x="1705373" y="1889284"/>
                  <a:pt x="1819673" y="1872139"/>
                  <a:pt x="1823483" y="1737836"/>
                </a:cubicBezTo>
                <a:cubicBezTo>
                  <a:pt x="1751093" y="1747361"/>
                  <a:pt x="1638698" y="1814036"/>
                  <a:pt x="1592025" y="1729264"/>
                </a:cubicBezTo>
                <a:cubicBezTo>
                  <a:pt x="1623458" y="1750219"/>
                  <a:pt x="1690133" y="1734979"/>
                  <a:pt x="1639650" y="1693069"/>
                </a:cubicBezTo>
                <a:cubicBezTo>
                  <a:pt x="1694895" y="1704499"/>
                  <a:pt x="1723470" y="1603534"/>
                  <a:pt x="1648223" y="1652111"/>
                </a:cubicBezTo>
                <a:cubicBezTo>
                  <a:pt x="1592025" y="1662589"/>
                  <a:pt x="1391048" y="1666399"/>
                  <a:pt x="1437720" y="1613059"/>
                </a:cubicBezTo>
                <a:cubicBezTo>
                  <a:pt x="1490108" y="1631156"/>
                  <a:pt x="1612028" y="1607344"/>
                  <a:pt x="1519635" y="1556861"/>
                </a:cubicBezTo>
                <a:cubicBezTo>
                  <a:pt x="1584405" y="1579721"/>
                  <a:pt x="1719660" y="1506379"/>
                  <a:pt x="1697753" y="1459706"/>
                </a:cubicBezTo>
                <a:cubicBezTo>
                  <a:pt x="1650128" y="1406366"/>
                  <a:pt x="1590120" y="1445419"/>
                  <a:pt x="1539638" y="1435894"/>
                </a:cubicBezTo>
                <a:cubicBezTo>
                  <a:pt x="1603455" y="1393984"/>
                  <a:pt x="1538685" y="1420654"/>
                  <a:pt x="1520588" y="1388269"/>
                </a:cubicBezTo>
                <a:cubicBezTo>
                  <a:pt x="1471058" y="1479709"/>
                  <a:pt x="1237695" y="1392079"/>
                  <a:pt x="1282463" y="1360646"/>
                </a:cubicBezTo>
                <a:cubicBezTo>
                  <a:pt x="1390095" y="1360646"/>
                  <a:pt x="1469153" y="1357789"/>
                  <a:pt x="1568213" y="1328261"/>
                </a:cubicBezTo>
                <a:cubicBezTo>
                  <a:pt x="1540590" y="1255871"/>
                  <a:pt x="1746330" y="1225391"/>
                  <a:pt x="1593930" y="1209199"/>
                </a:cubicBezTo>
                <a:cubicBezTo>
                  <a:pt x="1560593" y="1139666"/>
                  <a:pt x="1406288" y="1264444"/>
                  <a:pt x="1440578" y="1151096"/>
                </a:cubicBezTo>
                <a:cubicBezTo>
                  <a:pt x="1348185" y="1224439"/>
                  <a:pt x="1149113" y="1139666"/>
                  <a:pt x="1127205" y="1094899"/>
                </a:cubicBezTo>
                <a:cubicBezTo>
                  <a:pt x="1214835" y="1122521"/>
                  <a:pt x="1236743" y="1092041"/>
                  <a:pt x="1310085" y="1109186"/>
                </a:cubicBezTo>
                <a:cubicBezTo>
                  <a:pt x="1300560" y="1078706"/>
                  <a:pt x="1375808" y="1166336"/>
                  <a:pt x="1406288" y="1094899"/>
                </a:cubicBezTo>
                <a:cubicBezTo>
                  <a:pt x="1479630" y="1092041"/>
                  <a:pt x="1424385" y="984409"/>
                  <a:pt x="1508205" y="1040606"/>
                </a:cubicBezTo>
                <a:cubicBezTo>
                  <a:pt x="1529160" y="993934"/>
                  <a:pt x="1647270" y="970121"/>
                  <a:pt x="1532018" y="969169"/>
                </a:cubicBezTo>
                <a:cubicBezTo>
                  <a:pt x="1498680" y="936784"/>
                  <a:pt x="1427243" y="1008221"/>
                  <a:pt x="1421528" y="938689"/>
                </a:cubicBezTo>
                <a:cubicBezTo>
                  <a:pt x="1342470" y="1012031"/>
                  <a:pt x="1203405" y="991076"/>
                  <a:pt x="1154828" y="903446"/>
                </a:cubicBezTo>
                <a:cubicBezTo>
                  <a:pt x="1199595" y="899636"/>
                  <a:pt x="1305323" y="967264"/>
                  <a:pt x="1304370" y="884396"/>
                </a:cubicBezTo>
                <a:cubicBezTo>
                  <a:pt x="1348185" y="928211"/>
                  <a:pt x="1442483" y="914876"/>
                  <a:pt x="1351995" y="868204"/>
                </a:cubicBezTo>
                <a:cubicBezTo>
                  <a:pt x="1412003" y="912019"/>
                  <a:pt x="1490108" y="871061"/>
                  <a:pt x="1480583" y="832009"/>
                </a:cubicBezTo>
                <a:cubicBezTo>
                  <a:pt x="1625363" y="814864"/>
                  <a:pt x="1407240" y="763429"/>
                  <a:pt x="1363425" y="798671"/>
                </a:cubicBezTo>
                <a:cubicBezTo>
                  <a:pt x="1310085" y="684371"/>
                  <a:pt x="1158638" y="849154"/>
                  <a:pt x="1131015" y="755809"/>
                </a:cubicBezTo>
                <a:cubicBezTo>
                  <a:pt x="1102440" y="740569"/>
                  <a:pt x="956708" y="677704"/>
                  <a:pt x="1019573" y="655796"/>
                </a:cubicBezTo>
                <a:cubicBezTo>
                  <a:pt x="1029098" y="698659"/>
                  <a:pt x="1091963" y="752951"/>
                  <a:pt x="1088153" y="673894"/>
                </a:cubicBezTo>
                <a:cubicBezTo>
                  <a:pt x="1124348" y="778669"/>
                  <a:pt x="1187213" y="639604"/>
                  <a:pt x="1244363" y="727234"/>
                </a:cubicBezTo>
                <a:cubicBezTo>
                  <a:pt x="1271033" y="670084"/>
                  <a:pt x="1362473" y="748189"/>
                  <a:pt x="1389143" y="667226"/>
                </a:cubicBezTo>
                <a:cubicBezTo>
                  <a:pt x="1335803" y="624364"/>
                  <a:pt x="1186260" y="578644"/>
                  <a:pt x="1174830" y="590074"/>
                </a:cubicBezTo>
                <a:cubicBezTo>
                  <a:pt x="1230075" y="543401"/>
                  <a:pt x="1273890" y="526256"/>
                  <a:pt x="1180545" y="513874"/>
                </a:cubicBezTo>
                <a:cubicBezTo>
                  <a:pt x="1169115" y="479584"/>
                  <a:pt x="1356758" y="462439"/>
                  <a:pt x="1228170" y="415766"/>
                </a:cubicBezTo>
                <a:cubicBezTo>
                  <a:pt x="1322468" y="381476"/>
                  <a:pt x="1196738" y="349091"/>
                  <a:pt x="1251983" y="298609"/>
                </a:cubicBezTo>
                <a:cubicBezTo>
                  <a:pt x="1150065" y="302419"/>
                  <a:pt x="1100535" y="370046"/>
                  <a:pt x="1035765" y="451009"/>
                </a:cubicBezTo>
                <a:cubicBezTo>
                  <a:pt x="960518" y="465296"/>
                  <a:pt x="970995" y="241459"/>
                  <a:pt x="1058625" y="322421"/>
                </a:cubicBezTo>
                <a:cubicBezTo>
                  <a:pt x="1152923" y="327184"/>
                  <a:pt x="1126253" y="254794"/>
                  <a:pt x="1052910" y="251936"/>
                </a:cubicBezTo>
                <a:cubicBezTo>
                  <a:pt x="1091010" y="247174"/>
                  <a:pt x="1221503" y="242411"/>
                  <a:pt x="1112918" y="211931"/>
                </a:cubicBezTo>
                <a:cubicBezTo>
                  <a:pt x="1191023" y="135731"/>
                  <a:pt x="1113870" y="174784"/>
                  <a:pt x="1064340" y="185261"/>
                </a:cubicBezTo>
                <a:cubicBezTo>
                  <a:pt x="1030050" y="136684"/>
                  <a:pt x="969090" y="322421"/>
                  <a:pt x="991950" y="191929"/>
                </a:cubicBezTo>
                <a:cubicBezTo>
                  <a:pt x="1009095" y="137636"/>
                  <a:pt x="1116728" y="33814"/>
                  <a:pt x="996713" y="111919"/>
                </a:cubicBezTo>
                <a:cubicBezTo>
                  <a:pt x="947183" y="118586"/>
                  <a:pt x="1017668" y="24289"/>
                  <a:pt x="949088" y="7144"/>
                </a:cubicBezTo>
                <a:lnTo>
                  <a:pt x="949088" y="7144"/>
                </a:lnTo>
                <a:lnTo>
                  <a:pt x="949088" y="7144"/>
                </a:lnTo>
                <a:close/>
                <a:moveTo>
                  <a:pt x="886223" y="287179"/>
                </a:moveTo>
                <a:cubicBezTo>
                  <a:pt x="950993" y="293846"/>
                  <a:pt x="936705" y="430054"/>
                  <a:pt x="908130" y="327184"/>
                </a:cubicBezTo>
                <a:cubicBezTo>
                  <a:pt x="904320" y="313849"/>
                  <a:pt x="879555" y="305276"/>
                  <a:pt x="886223" y="287179"/>
                </a:cubicBezTo>
                <a:close/>
                <a:moveTo>
                  <a:pt x="863363" y="404336"/>
                </a:moveTo>
                <a:cubicBezTo>
                  <a:pt x="931943" y="406241"/>
                  <a:pt x="947183" y="504349"/>
                  <a:pt x="876698" y="435769"/>
                </a:cubicBezTo>
                <a:cubicBezTo>
                  <a:pt x="877650" y="436721"/>
                  <a:pt x="842408" y="406241"/>
                  <a:pt x="863363" y="404336"/>
                </a:cubicBezTo>
                <a:close/>
                <a:moveTo>
                  <a:pt x="1116728" y="470059"/>
                </a:moveTo>
                <a:cubicBezTo>
                  <a:pt x="1142445" y="539591"/>
                  <a:pt x="916703" y="542449"/>
                  <a:pt x="1066245" y="511016"/>
                </a:cubicBezTo>
                <a:cubicBezTo>
                  <a:pt x="1087200" y="502444"/>
                  <a:pt x="1096725" y="479584"/>
                  <a:pt x="1116728" y="470059"/>
                </a:cubicBezTo>
                <a:close/>
                <a:moveTo>
                  <a:pt x="1009095" y="584359"/>
                </a:moveTo>
                <a:cubicBezTo>
                  <a:pt x="1068150" y="591026"/>
                  <a:pt x="1128158" y="624364"/>
                  <a:pt x="1029098" y="599599"/>
                </a:cubicBezTo>
                <a:lnTo>
                  <a:pt x="1009095" y="584359"/>
                </a:lnTo>
                <a:lnTo>
                  <a:pt x="1009095" y="584359"/>
                </a:lnTo>
                <a:close/>
                <a:moveTo>
                  <a:pt x="1111013" y="603409"/>
                </a:moveTo>
                <a:cubicBezTo>
                  <a:pt x="1179593" y="587216"/>
                  <a:pt x="1100535" y="662464"/>
                  <a:pt x="1111013" y="603409"/>
                </a:cubicBezTo>
                <a:close/>
                <a:moveTo>
                  <a:pt x="1251030" y="632936"/>
                </a:moveTo>
                <a:cubicBezTo>
                  <a:pt x="1281510" y="652939"/>
                  <a:pt x="1209120" y="642461"/>
                  <a:pt x="1251030" y="632936"/>
                </a:cubicBezTo>
                <a:close/>
                <a:moveTo>
                  <a:pt x="1032908" y="760571"/>
                </a:moveTo>
                <a:cubicBezTo>
                  <a:pt x="1069103" y="813911"/>
                  <a:pt x="1010048" y="875824"/>
                  <a:pt x="1028145" y="780574"/>
                </a:cubicBezTo>
                <a:lnTo>
                  <a:pt x="1032908" y="760571"/>
                </a:lnTo>
                <a:lnTo>
                  <a:pt x="1032908" y="760571"/>
                </a:lnTo>
                <a:close/>
                <a:moveTo>
                  <a:pt x="961470" y="867251"/>
                </a:moveTo>
                <a:cubicBezTo>
                  <a:pt x="989093" y="885349"/>
                  <a:pt x="919560" y="881539"/>
                  <a:pt x="961470" y="867251"/>
                </a:cubicBezTo>
                <a:close/>
                <a:moveTo>
                  <a:pt x="1036718" y="884396"/>
                </a:moveTo>
                <a:cubicBezTo>
                  <a:pt x="1052910" y="926306"/>
                  <a:pt x="1022430" y="907256"/>
                  <a:pt x="1036718" y="884396"/>
                </a:cubicBezTo>
                <a:close/>
                <a:moveTo>
                  <a:pt x="921465" y="888206"/>
                </a:moveTo>
                <a:cubicBezTo>
                  <a:pt x="952898" y="901541"/>
                  <a:pt x="887175" y="904399"/>
                  <a:pt x="921465" y="888206"/>
                </a:cubicBezTo>
                <a:close/>
                <a:moveTo>
                  <a:pt x="874793" y="904399"/>
                </a:moveTo>
                <a:cubicBezTo>
                  <a:pt x="906225" y="917734"/>
                  <a:pt x="840503" y="920591"/>
                  <a:pt x="874793" y="904399"/>
                </a:cubicBezTo>
                <a:close/>
                <a:moveTo>
                  <a:pt x="681435" y="904399"/>
                </a:moveTo>
                <a:cubicBezTo>
                  <a:pt x="718583" y="948214"/>
                  <a:pt x="920513" y="896779"/>
                  <a:pt x="777638" y="946309"/>
                </a:cubicBezTo>
                <a:cubicBezTo>
                  <a:pt x="745253" y="952976"/>
                  <a:pt x="654765" y="966311"/>
                  <a:pt x="681435" y="904399"/>
                </a:cubicBezTo>
                <a:close/>
                <a:moveTo>
                  <a:pt x="1532970" y="1327309"/>
                </a:moveTo>
                <a:cubicBezTo>
                  <a:pt x="1567260" y="1342549"/>
                  <a:pt x="1512015" y="1349216"/>
                  <a:pt x="1532970" y="1327309"/>
                </a:cubicBezTo>
                <a:close/>
                <a:moveTo>
                  <a:pt x="757635" y="1423511"/>
                </a:moveTo>
                <a:cubicBezTo>
                  <a:pt x="685245" y="1477804"/>
                  <a:pt x="650003" y="1441609"/>
                  <a:pt x="757635" y="1423511"/>
                </a:cubicBezTo>
                <a:close/>
                <a:moveTo>
                  <a:pt x="1558688" y="1764506"/>
                </a:moveTo>
                <a:cubicBezTo>
                  <a:pt x="1654890" y="1774984"/>
                  <a:pt x="1460580" y="1774031"/>
                  <a:pt x="1558688" y="1764506"/>
                </a:cubicBezTo>
                <a:close/>
                <a:moveTo>
                  <a:pt x="1766333" y="1807369"/>
                </a:moveTo>
                <a:cubicBezTo>
                  <a:pt x="1818720" y="1806416"/>
                  <a:pt x="1736805" y="1819751"/>
                  <a:pt x="1766333" y="1807369"/>
                </a:cubicBezTo>
                <a:close/>
                <a:moveTo>
                  <a:pt x="1769190" y="2006441"/>
                </a:moveTo>
                <a:cubicBezTo>
                  <a:pt x="1833008" y="2002631"/>
                  <a:pt x="1785383" y="2038826"/>
                  <a:pt x="1769190" y="2006441"/>
                </a:cubicBezTo>
                <a:close/>
                <a:moveTo>
                  <a:pt x="151845" y="2329339"/>
                </a:moveTo>
                <a:cubicBezTo>
                  <a:pt x="171848" y="2352199"/>
                  <a:pt x="91838" y="2336006"/>
                  <a:pt x="151845" y="2329339"/>
                </a:cubicBezTo>
                <a:close/>
                <a:moveTo>
                  <a:pt x="301388" y="2397919"/>
                </a:moveTo>
                <a:cubicBezTo>
                  <a:pt x="343298" y="2445544"/>
                  <a:pt x="410925" y="2404586"/>
                  <a:pt x="469028" y="2426494"/>
                </a:cubicBezTo>
                <a:cubicBezTo>
                  <a:pt x="496650" y="2436971"/>
                  <a:pt x="202328" y="2484596"/>
                  <a:pt x="301388" y="2397919"/>
                </a:cubicBezTo>
                <a:close/>
                <a:moveTo>
                  <a:pt x="517605" y="2406491"/>
                </a:moveTo>
                <a:cubicBezTo>
                  <a:pt x="548085" y="2420779"/>
                  <a:pt x="455693" y="2415064"/>
                  <a:pt x="517605" y="2406491"/>
                </a:cubicBezTo>
                <a:close/>
                <a:moveTo>
                  <a:pt x="423308" y="2736056"/>
                </a:moveTo>
                <a:cubicBezTo>
                  <a:pt x="450930" y="2753201"/>
                  <a:pt x="381398" y="2750344"/>
                  <a:pt x="423308" y="2736056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525" cap="flat">
            <a:noFill/>
            <a:prstDash val="solid"/>
            <a:miter/>
          </a:ln>
        </p:spPr>
        <p:txBody>
          <a:bodyPr lIns="68574" tIns="34289" rIns="68574" bIns="34289" rtlCol="0" anchor="ctr"/>
          <a:lstStyle/>
          <a:p>
            <a:pPr defTabSz="685256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17" name="Graphic 47"/>
          <p:cNvSpPr/>
          <p:nvPr userDrawn="1"/>
        </p:nvSpPr>
        <p:spPr>
          <a:xfrm>
            <a:off x="2399824" y="4245069"/>
            <a:ext cx="310040" cy="465060"/>
          </a:xfrm>
          <a:custGeom>
            <a:avLst/>
            <a:gdLst>
              <a:gd name="connsiteX0" fmla="*/ 949088 w 2076450"/>
              <a:gd name="connsiteY0" fmla="*/ 7144 h 3114675"/>
              <a:gd name="connsiteX1" fmla="*/ 883365 w 2076450"/>
              <a:gd name="connsiteY1" fmla="*/ 105251 h 3114675"/>
              <a:gd name="connsiteX2" fmla="*/ 909083 w 2076450"/>
              <a:gd name="connsiteY2" fmla="*/ 238601 h 3114675"/>
              <a:gd name="connsiteX3" fmla="*/ 833835 w 2076450"/>
              <a:gd name="connsiteY3" fmla="*/ 193834 h 3114675"/>
              <a:gd name="connsiteX4" fmla="*/ 817643 w 2076450"/>
              <a:gd name="connsiteY4" fmla="*/ 301466 h 3114675"/>
              <a:gd name="connsiteX5" fmla="*/ 810023 w 2076450"/>
              <a:gd name="connsiteY5" fmla="*/ 328136 h 3114675"/>
              <a:gd name="connsiteX6" fmla="*/ 684293 w 2076450"/>
              <a:gd name="connsiteY6" fmla="*/ 381476 h 3114675"/>
              <a:gd name="connsiteX7" fmla="*/ 703343 w 2076450"/>
              <a:gd name="connsiteY7" fmla="*/ 451009 h 3114675"/>
              <a:gd name="connsiteX8" fmla="*/ 714773 w 2076450"/>
              <a:gd name="connsiteY8" fmla="*/ 539591 h 3114675"/>
              <a:gd name="connsiteX9" fmla="*/ 828120 w 2076450"/>
              <a:gd name="connsiteY9" fmla="*/ 573881 h 3114675"/>
              <a:gd name="connsiteX10" fmla="*/ 947183 w 2076450"/>
              <a:gd name="connsiteY10" fmla="*/ 577691 h 3114675"/>
              <a:gd name="connsiteX11" fmla="*/ 731918 w 2076450"/>
              <a:gd name="connsiteY11" fmla="*/ 618649 h 3114675"/>
              <a:gd name="connsiteX12" fmla="*/ 530940 w 2076450"/>
              <a:gd name="connsiteY12" fmla="*/ 601504 h 3114675"/>
              <a:gd name="connsiteX13" fmla="*/ 597615 w 2076450"/>
              <a:gd name="connsiteY13" fmla="*/ 649129 h 3114675"/>
              <a:gd name="connsiteX14" fmla="*/ 629048 w 2076450"/>
              <a:gd name="connsiteY14" fmla="*/ 688181 h 3114675"/>
              <a:gd name="connsiteX15" fmla="*/ 714773 w 2076450"/>
              <a:gd name="connsiteY15" fmla="*/ 728186 h 3114675"/>
              <a:gd name="connsiteX16" fmla="*/ 947183 w 2076450"/>
              <a:gd name="connsiteY16" fmla="*/ 689134 h 3114675"/>
              <a:gd name="connsiteX17" fmla="*/ 674768 w 2076450"/>
              <a:gd name="connsiteY17" fmla="*/ 758666 h 3114675"/>
              <a:gd name="connsiteX18" fmla="*/ 528083 w 2076450"/>
              <a:gd name="connsiteY18" fmla="*/ 788194 h 3114675"/>
              <a:gd name="connsiteX19" fmla="*/ 530940 w 2076450"/>
              <a:gd name="connsiteY19" fmla="*/ 846296 h 3114675"/>
              <a:gd name="connsiteX20" fmla="*/ 569040 w 2076450"/>
              <a:gd name="connsiteY20" fmla="*/ 912971 h 3114675"/>
              <a:gd name="connsiteX21" fmla="*/ 502365 w 2076450"/>
              <a:gd name="connsiteY21" fmla="*/ 958691 h 3114675"/>
              <a:gd name="connsiteX22" fmla="*/ 409973 w 2076450"/>
              <a:gd name="connsiteY22" fmla="*/ 972979 h 3114675"/>
              <a:gd name="connsiteX23" fmla="*/ 547133 w 2076450"/>
              <a:gd name="connsiteY23" fmla="*/ 1067276 h 3114675"/>
              <a:gd name="connsiteX24" fmla="*/ 730013 w 2076450"/>
              <a:gd name="connsiteY24" fmla="*/ 1155859 h 3114675"/>
              <a:gd name="connsiteX25" fmla="*/ 409020 w 2076450"/>
              <a:gd name="connsiteY25" fmla="*/ 1204436 h 3114675"/>
              <a:gd name="connsiteX26" fmla="*/ 530940 w 2076450"/>
              <a:gd name="connsiteY26" fmla="*/ 1310164 h 3114675"/>
              <a:gd name="connsiteX27" fmla="*/ 366158 w 2076450"/>
              <a:gd name="connsiteY27" fmla="*/ 1365409 h 3114675"/>
              <a:gd name="connsiteX28" fmla="*/ 637620 w 2076450"/>
              <a:gd name="connsiteY28" fmla="*/ 1413034 h 3114675"/>
              <a:gd name="connsiteX29" fmla="*/ 617618 w 2076450"/>
              <a:gd name="connsiteY29" fmla="*/ 1487329 h 3114675"/>
              <a:gd name="connsiteX30" fmla="*/ 286148 w 2076450"/>
              <a:gd name="connsiteY30" fmla="*/ 1588294 h 3114675"/>
              <a:gd name="connsiteX31" fmla="*/ 550943 w 2076450"/>
              <a:gd name="connsiteY31" fmla="*/ 1688306 h 3114675"/>
              <a:gd name="connsiteX32" fmla="*/ 627143 w 2076450"/>
              <a:gd name="connsiteY32" fmla="*/ 1666399 h 3114675"/>
              <a:gd name="connsiteX33" fmla="*/ 734775 w 2076450"/>
              <a:gd name="connsiteY33" fmla="*/ 1662589 h 3114675"/>
              <a:gd name="connsiteX34" fmla="*/ 604283 w 2076450"/>
              <a:gd name="connsiteY34" fmla="*/ 1759744 h 3114675"/>
              <a:gd name="connsiteX35" fmla="*/ 217568 w 2076450"/>
              <a:gd name="connsiteY35" fmla="*/ 1794986 h 3114675"/>
              <a:gd name="connsiteX36" fmla="*/ 214710 w 2076450"/>
              <a:gd name="connsiteY36" fmla="*/ 1862614 h 3114675"/>
              <a:gd name="connsiteX37" fmla="*/ 335678 w 2076450"/>
              <a:gd name="connsiteY37" fmla="*/ 1914049 h 3114675"/>
              <a:gd name="connsiteX38" fmla="*/ 472838 w 2076450"/>
              <a:gd name="connsiteY38" fmla="*/ 1916906 h 3114675"/>
              <a:gd name="connsiteX39" fmla="*/ 553800 w 2076450"/>
              <a:gd name="connsiteY39" fmla="*/ 1953101 h 3114675"/>
              <a:gd name="connsiteX40" fmla="*/ 602378 w 2076450"/>
              <a:gd name="connsiteY40" fmla="*/ 2004536 h 3114675"/>
              <a:gd name="connsiteX41" fmla="*/ 275670 w 2076450"/>
              <a:gd name="connsiteY41" fmla="*/ 2024539 h 3114675"/>
              <a:gd name="connsiteX42" fmla="*/ 236618 w 2076450"/>
              <a:gd name="connsiteY42" fmla="*/ 2049304 h 3114675"/>
              <a:gd name="connsiteX43" fmla="*/ 262335 w 2076450"/>
              <a:gd name="connsiteY43" fmla="*/ 2092166 h 3114675"/>
              <a:gd name="connsiteX44" fmla="*/ 420450 w 2076450"/>
              <a:gd name="connsiteY44" fmla="*/ 2151221 h 3114675"/>
              <a:gd name="connsiteX45" fmla="*/ 480458 w 2076450"/>
              <a:gd name="connsiteY45" fmla="*/ 2174081 h 3114675"/>
              <a:gd name="connsiteX46" fmla="*/ 269955 w 2076450"/>
              <a:gd name="connsiteY46" fmla="*/ 2228374 h 3114675"/>
              <a:gd name="connsiteX47" fmla="*/ 106125 w 2076450"/>
              <a:gd name="connsiteY47" fmla="*/ 2250281 h 3114675"/>
              <a:gd name="connsiteX48" fmla="*/ 45165 w 2076450"/>
              <a:gd name="connsiteY48" fmla="*/ 2290286 h 3114675"/>
              <a:gd name="connsiteX49" fmla="*/ 84218 w 2076450"/>
              <a:gd name="connsiteY49" fmla="*/ 2353151 h 3114675"/>
              <a:gd name="connsiteX50" fmla="*/ 203280 w 2076450"/>
              <a:gd name="connsiteY50" fmla="*/ 2444591 h 3114675"/>
              <a:gd name="connsiteX51" fmla="*/ 172800 w 2076450"/>
              <a:gd name="connsiteY51" fmla="*/ 2478881 h 3114675"/>
              <a:gd name="connsiteX52" fmla="*/ 201375 w 2076450"/>
              <a:gd name="connsiteY52" fmla="*/ 2519839 h 3114675"/>
              <a:gd name="connsiteX53" fmla="*/ 301388 w 2076450"/>
              <a:gd name="connsiteY53" fmla="*/ 2558891 h 3114675"/>
              <a:gd name="connsiteX54" fmla="*/ 76598 w 2076450"/>
              <a:gd name="connsiteY54" fmla="*/ 2589371 h 3114675"/>
              <a:gd name="connsiteX55" fmla="*/ 58500 w 2076450"/>
              <a:gd name="connsiteY55" fmla="*/ 2659856 h 3114675"/>
              <a:gd name="connsiteX56" fmla="*/ 110888 w 2076450"/>
              <a:gd name="connsiteY56" fmla="*/ 2693194 h 3114675"/>
              <a:gd name="connsiteX57" fmla="*/ 214710 w 2076450"/>
              <a:gd name="connsiteY57" fmla="*/ 2727484 h 3114675"/>
              <a:gd name="connsiteX58" fmla="*/ 262335 w 2076450"/>
              <a:gd name="connsiteY58" fmla="*/ 2756059 h 3114675"/>
              <a:gd name="connsiteX59" fmla="*/ 358538 w 2076450"/>
              <a:gd name="connsiteY59" fmla="*/ 2733199 h 3114675"/>
              <a:gd name="connsiteX60" fmla="*/ 254715 w 2076450"/>
              <a:gd name="connsiteY60" fmla="*/ 2758916 h 3114675"/>
              <a:gd name="connsiteX61" fmla="*/ 45165 w 2076450"/>
              <a:gd name="connsiteY61" fmla="*/ 2806541 h 3114675"/>
              <a:gd name="connsiteX62" fmla="*/ 46118 w 2076450"/>
              <a:gd name="connsiteY62" fmla="*/ 2865596 h 3114675"/>
              <a:gd name="connsiteX63" fmla="*/ 88980 w 2076450"/>
              <a:gd name="connsiteY63" fmla="*/ 2895124 h 3114675"/>
              <a:gd name="connsiteX64" fmla="*/ 155655 w 2076450"/>
              <a:gd name="connsiteY64" fmla="*/ 2902744 h 3114675"/>
              <a:gd name="connsiteX65" fmla="*/ 343298 w 2076450"/>
              <a:gd name="connsiteY65" fmla="*/ 2914174 h 3114675"/>
              <a:gd name="connsiteX66" fmla="*/ 301388 w 2076450"/>
              <a:gd name="connsiteY66" fmla="*/ 2956084 h 3114675"/>
              <a:gd name="connsiteX67" fmla="*/ 361395 w 2076450"/>
              <a:gd name="connsiteY67" fmla="*/ 2980849 h 3114675"/>
              <a:gd name="connsiteX68" fmla="*/ 511890 w 2076450"/>
              <a:gd name="connsiteY68" fmla="*/ 3029426 h 3114675"/>
              <a:gd name="connsiteX69" fmla="*/ 603330 w 2076450"/>
              <a:gd name="connsiteY69" fmla="*/ 3058001 h 3114675"/>
              <a:gd name="connsiteX70" fmla="*/ 825263 w 2076450"/>
              <a:gd name="connsiteY70" fmla="*/ 2954179 h 3114675"/>
              <a:gd name="connsiteX71" fmla="*/ 957660 w 2076450"/>
              <a:gd name="connsiteY71" fmla="*/ 2927509 h 3114675"/>
              <a:gd name="connsiteX72" fmla="*/ 1013858 w 2076450"/>
              <a:gd name="connsiteY72" fmla="*/ 3102769 h 3114675"/>
              <a:gd name="connsiteX73" fmla="*/ 1119585 w 2076450"/>
              <a:gd name="connsiteY73" fmla="*/ 3020854 h 3114675"/>
              <a:gd name="connsiteX74" fmla="*/ 1191975 w 2076450"/>
              <a:gd name="connsiteY74" fmla="*/ 2997041 h 3114675"/>
              <a:gd name="connsiteX75" fmla="*/ 1468200 w 2076450"/>
              <a:gd name="connsiteY75" fmla="*/ 3026569 h 3114675"/>
              <a:gd name="connsiteX76" fmla="*/ 1561545 w 2076450"/>
              <a:gd name="connsiteY76" fmla="*/ 3002756 h 3114675"/>
              <a:gd name="connsiteX77" fmla="*/ 1679655 w 2076450"/>
              <a:gd name="connsiteY77" fmla="*/ 3030379 h 3114675"/>
              <a:gd name="connsiteX78" fmla="*/ 1748235 w 2076450"/>
              <a:gd name="connsiteY78" fmla="*/ 2996089 h 3114675"/>
              <a:gd name="connsiteX79" fmla="*/ 1893968 w 2076450"/>
              <a:gd name="connsiteY79" fmla="*/ 3009424 h 3114675"/>
              <a:gd name="connsiteX80" fmla="*/ 1888253 w 2076450"/>
              <a:gd name="connsiteY80" fmla="*/ 2944654 h 3114675"/>
              <a:gd name="connsiteX81" fmla="*/ 1964453 w 2076450"/>
              <a:gd name="connsiteY81" fmla="*/ 2947511 h 3114675"/>
              <a:gd name="connsiteX82" fmla="*/ 1948260 w 2076450"/>
              <a:gd name="connsiteY82" fmla="*/ 2913221 h 3114675"/>
              <a:gd name="connsiteX83" fmla="*/ 1843485 w 2076450"/>
              <a:gd name="connsiteY83" fmla="*/ 2853214 h 3114675"/>
              <a:gd name="connsiteX84" fmla="*/ 1883490 w 2076450"/>
              <a:gd name="connsiteY84" fmla="*/ 2818924 h 3114675"/>
              <a:gd name="connsiteX85" fmla="*/ 1909208 w 2076450"/>
              <a:gd name="connsiteY85" fmla="*/ 2790349 h 3114675"/>
              <a:gd name="connsiteX86" fmla="*/ 2032080 w 2076450"/>
              <a:gd name="connsiteY86" fmla="*/ 2757964 h 3114675"/>
              <a:gd name="connsiteX87" fmla="*/ 2036843 w 2076450"/>
              <a:gd name="connsiteY87" fmla="*/ 2711291 h 3114675"/>
              <a:gd name="connsiteX88" fmla="*/ 2008268 w 2076450"/>
              <a:gd name="connsiteY88" fmla="*/ 2670334 h 3114675"/>
              <a:gd name="connsiteX89" fmla="*/ 1943498 w 2076450"/>
              <a:gd name="connsiteY89" fmla="*/ 2645569 h 3114675"/>
              <a:gd name="connsiteX90" fmla="*/ 1793003 w 2076450"/>
              <a:gd name="connsiteY90" fmla="*/ 2651284 h 3114675"/>
              <a:gd name="connsiteX91" fmla="*/ 1497728 w 2076450"/>
              <a:gd name="connsiteY91" fmla="*/ 2538889 h 3114675"/>
              <a:gd name="connsiteX92" fmla="*/ 1592025 w 2076450"/>
              <a:gd name="connsiteY92" fmla="*/ 2535079 h 3114675"/>
              <a:gd name="connsiteX93" fmla="*/ 1824435 w 2076450"/>
              <a:gd name="connsiteY93" fmla="*/ 2566511 h 3114675"/>
              <a:gd name="connsiteX94" fmla="*/ 1938735 w 2076450"/>
              <a:gd name="connsiteY94" fmla="*/ 2449354 h 3114675"/>
              <a:gd name="connsiteX95" fmla="*/ 2000648 w 2076450"/>
              <a:gd name="connsiteY95" fmla="*/ 2416969 h 3114675"/>
              <a:gd name="connsiteX96" fmla="*/ 1993028 w 2076450"/>
              <a:gd name="connsiteY96" fmla="*/ 2387441 h 3114675"/>
              <a:gd name="connsiteX97" fmla="*/ 1549163 w 2076450"/>
              <a:gd name="connsiteY97" fmla="*/ 2328386 h 3114675"/>
              <a:gd name="connsiteX98" fmla="*/ 1554878 w 2076450"/>
              <a:gd name="connsiteY98" fmla="*/ 2282666 h 3114675"/>
              <a:gd name="connsiteX99" fmla="*/ 1823483 w 2076450"/>
              <a:gd name="connsiteY99" fmla="*/ 2291239 h 3114675"/>
              <a:gd name="connsiteX100" fmla="*/ 1994933 w 2076450"/>
              <a:gd name="connsiteY100" fmla="*/ 2158841 h 3114675"/>
              <a:gd name="connsiteX101" fmla="*/ 2013983 w 2076450"/>
              <a:gd name="connsiteY101" fmla="*/ 2124551 h 3114675"/>
              <a:gd name="connsiteX102" fmla="*/ 1699658 w 2076450"/>
              <a:gd name="connsiteY102" fmla="*/ 2061686 h 3114675"/>
              <a:gd name="connsiteX103" fmla="*/ 1808243 w 2076450"/>
              <a:gd name="connsiteY103" fmla="*/ 2027396 h 3114675"/>
              <a:gd name="connsiteX104" fmla="*/ 1836818 w 2076450"/>
              <a:gd name="connsiteY104" fmla="*/ 2000726 h 3114675"/>
              <a:gd name="connsiteX105" fmla="*/ 1875870 w 2076450"/>
              <a:gd name="connsiteY105" fmla="*/ 1935004 h 3114675"/>
              <a:gd name="connsiteX106" fmla="*/ 1600598 w 2076450"/>
              <a:gd name="connsiteY106" fmla="*/ 1869281 h 3114675"/>
              <a:gd name="connsiteX107" fmla="*/ 1823483 w 2076450"/>
              <a:gd name="connsiteY107" fmla="*/ 1737836 h 3114675"/>
              <a:gd name="connsiteX108" fmla="*/ 1592025 w 2076450"/>
              <a:gd name="connsiteY108" fmla="*/ 1729264 h 3114675"/>
              <a:gd name="connsiteX109" fmla="*/ 1639650 w 2076450"/>
              <a:gd name="connsiteY109" fmla="*/ 1693069 h 3114675"/>
              <a:gd name="connsiteX110" fmla="*/ 1648223 w 2076450"/>
              <a:gd name="connsiteY110" fmla="*/ 1652111 h 3114675"/>
              <a:gd name="connsiteX111" fmla="*/ 1437720 w 2076450"/>
              <a:gd name="connsiteY111" fmla="*/ 1613059 h 3114675"/>
              <a:gd name="connsiteX112" fmla="*/ 1519635 w 2076450"/>
              <a:gd name="connsiteY112" fmla="*/ 1556861 h 3114675"/>
              <a:gd name="connsiteX113" fmla="*/ 1697753 w 2076450"/>
              <a:gd name="connsiteY113" fmla="*/ 1459706 h 3114675"/>
              <a:gd name="connsiteX114" fmla="*/ 1539638 w 2076450"/>
              <a:gd name="connsiteY114" fmla="*/ 1435894 h 3114675"/>
              <a:gd name="connsiteX115" fmla="*/ 1520588 w 2076450"/>
              <a:gd name="connsiteY115" fmla="*/ 1388269 h 3114675"/>
              <a:gd name="connsiteX116" fmla="*/ 1282463 w 2076450"/>
              <a:gd name="connsiteY116" fmla="*/ 1360646 h 3114675"/>
              <a:gd name="connsiteX117" fmla="*/ 1568213 w 2076450"/>
              <a:gd name="connsiteY117" fmla="*/ 1328261 h 3114675"/>
              <a:gd name="connsiteX118" fmla="*/ 1593930 w 2076450"/>
              <a:gd name="connsiteY118" fmla="*/ 1209199 h 3114675"/>
              <a:gd name="connsiteX119" fmla="*/ 1440578 w 2076450"/>
              <a:gd name="connsiteY119" fmla="*/ 1151096 h 3114675"/>
              <a:gd name="connsiteX120" fmla="*/ 1127205 w 2076450"/>
              <a:gd name="connsiteY120" fmla="*/ 1094899 h 3114675"/>
              <a:gd name="connsiteX121" fmla="*/ 1310085 w 2076450"/>
              <a:gd name="connsiteY121" fmla="*/ 1109186 h 3114675"/>
              <a:gd name="connsiteX122" fmla="*/ 1406288 w 2076450"/>
              <a:gd name="connsiteY122" fmla="*/ 1094899 h 3114675"/>
              <a:gd name="connsiteX123" fmla="*/ 1508205 w 2076450"/>
              <a:gd name="connsiteY123" fmla="*/ 1040606 h 3114675"/>
              <a:gd name="connsiteX124" fmla="*/ 1532018 w 2076450"/>
              <a:gd name="connsiteY124" fmla="*/ 969169 h 3114675"/>
              <a:gd name="connsiteX125" fmla="*/ 1421528 w 2076450"/>
              <a:gd name="connsiteY125" fmla="*/ 938689 h 3114675"/>
              <a:gd name="connsiteX126" fmla="*/ 1154828 w 2076450"/>
              <a:gd name="connsiteY126" fmla="*/ 903446 h 3114675"/>
              <a:gd name="connsiteX127" fmla="*/ 1304370 w 2076450"/>
              <a:gd name="connsiteY127" fmla="*/ 884396 h 3114675"/>
              <a:gd name="connsiteX128" fmla="*/ 1351995 w 2076450"/>
              <a:gd name="connsiteY128" fmla="*/ 868204 h 3114675"/>
              <a:gd name="connsiteX129" fmla="*/ 1480583 w 2076450"/>
              <a:gd name="connsiteY129" fmla="*/ 832009 h 3114675"/>
              <a:gd name="connsiteX130" fmla="*/ 1363425 w 2076450"/>
              <a:gd name="connsiteY130" fmla="*/ 798671 h 3114675"/>
              <a:gd name="connsiteX131" fmla="*/ 1131015 w 2076450"/>
              <a:gd name="connsiteY131" fmla="*/ 755809 h 3114675"/>
              <a:gd name="connsiteX132" fmla="*/ 1019573 w 2076450"/>
              <a:gd name="connsiteY132" fmla="*/ 655796 h 3114675"/>
              <a:gd name="connsiteX133" fmla="*/ 1088153 w 2076450"/>
              <a:gd name="connsiteY133" fmla="*/ 673894 h 3114675"/>
              <a:gd name="connsiteX134" fmla="*/ 1244363 w 2076450"/>
              <a:gd name="connsiteY134" fmla="*/ 727234 h 3114675"/>
              <a:gd name="connsiteX135" fmla="*/ 1389143 w 2076450"/>
              <a:gd name="connsiteY135" fmla="*/ 667226 h 3114675"/>
              <a:gd name="connsiteX136" fmla="*/ 1174830 w 2076450"/>
              <a:gd name="connsiteY136" fmla="*/ 590074 h 3114675"/>
              <a:gd name="connsiteX137" fmla="*/ 1180545 w 2076450"/>
              <a:gd name="connsiteY137" fmla="*/ 513874 h 3114675"/>
              <a:gd name="connsiteX138" fmla="*/ 1228170 w 2076450"/>
              <a:gd name="connsiteY138" fmla="*/ 415766 h 3114675"/>
              <a:gd name="connsiteX139" fmla="*/ 1251983 w 2076450"/>
              <a:gd name="connsiteY139" fmla="*/ 298609 h 3114675"/>
              <a:gd name="connsiteX140" fmla="*/ 1035765 w 2076450"/>
              <a:gd name="connsiteY140" fmla="*/ 451009 h 3114675"/>
              <a:gd name="connsiteX141" fmla="*/ 1058625 w 2076450"/>
              <a:gd name="connsiteY141" fmla="*/ 322421 h 3114675"/>
              <a:gd name="connsiteX142" fmla="*/ 1052910 w 2076450"/>
              <a:gd name="connsiteY142" fmla="*/ 251936 h 3114675"/>
              <a:gd name="connsiteX143" fmla="*/ 1112918 w 2076450"/>
              <a:gd name="connsiteY143" fmla="*/ 211931 h 3114675"/>
              <a:gd name="connsiteX144" fmla="*/ 1064340 w 2076450"/>
              <a:gd name="connsiteY144" fmla="*/ 185261 h 3114675"/>
              <a:gd name="connsiteX145" fmla="*/ 991950 w 2076450"/>
              <a:gd name="connsiteY145" fmla="*/ 191929 h 3114675"/>
              <a:gd name="connsiteX146" fmla="*/ 996713 w 2076450"/>
              <a:gd name="connsiteY146" fmla="*/ 111919 h 3114675"/>
              <a:gd name="connsiteX147" fmla="*/ 949088 w 2076450"/>
              <a:gd name="connsiteY147" fmla="*/ 7144 h 3114675"/>
              <a:gd name="connsiteX148" fmla="*/ 949088 w 2076450"/>
              <a:gd name="connsiteY148" fmla="*/ 7144 h 3114675"/>
              <a:gd name="connsiteX149" fmla="*/ 949088 w 2076450"/>
              <a:gd name="connsiteY149" fmla="*/ 7144 h 3114675"/>
              <a:gd name="connsiteX150" fmla="*/ 886223 w 2076450"/>
              <a:gd name="connsiteY150" fmla="*/ 287179 h 3114675"/>
              <a:gd name="connsiteX151" fmla="*/ 908130 w 2076450"/>
              <a:gd name="connsiteY151" fmla="*/ 327184 h 3114675"/>
              <a:gd name="connsiteX152" fmla="*/ 886223 w 2076450"/>
              <a:gd name="connsiteY152" fmla="*/ 287179 h 3114675"/>
              <a:gd name="connsiteX153" fmla="*/ 863363 w 2076450"/>
              <a:gd name="connsiteY153" fmla="*/ 404336 h 3114675"/>
              <a:gd name="connsiteX154" fmla="*/ 876698 w 2076450"/>
              <a:gd name="connsiteY154" fmla="*/ 435769 h 3114675"/>
              <a:gd name="connsiteX155" fmla="*/ 863363 w 2076450"/>
              <a:gd name="connsiteY155" fmla="*/ 404336 h 3114675"/>
              <a:gd name="connsiteX156" fmla="*/ 1116728 w 2076450"/>
              <a:gd name="connsiteY156" fmla="*/ 470059 h 3114675"/>
              <a:gd name="connsiteX157" fmla="*/ 1066245 w 2076450"/>
              <a:gd name="connsiteY157" fmla="*/ 511016 h 3114675"/>
              <a:gd name="connsiteX158" fmla="*/ 1116728 w 2076450"/>
              <a:gd name="connsiteY158" fmla="*/ 470059 h 3114675"/>
              <a:gd name="connsiteX159" fmla="*/ 1009095 w 2076450"/>
              <a:gd name="connsiteY159" fmla="*/ 584359 h 3114675"/>
              <a:gd name="connsiteX160" fmla="*/ 1029098 w 2076450"/>
              <a:gd name="connsiteY160" fmla="*/ 599599 h 3114675"/>
              <a:gd name="connsiteX161" fmla="*/ 1009095 w 2076450"/>
              <a:gd name="connsiteY161" fmla="*/ 584359 h 3114675"/>
              <a:gd name="connsiteX162" fmla="*/ 1009095 w 2076450"/>
              <a:gd name="connsiteY162" fmla="*/ 584359 h 3114675"/>
              <a:gd name="connsiteX163" fmla="*/ 1111013 w 2076450"/>
              <a:gd name="connsiteY163" fmla="*/ 603409 h 3114675"/>
              <a:gd name="connsiteX164" fmla="*/ 1111013 w 2076450"/>
              <a:gd name="connsiteY164" fmla="*/ 603409 h 3114675"/>
              <a:gd name="connsiteX165" fmla="*/ 1251030 w 2076450"/>
              <a:gd name="connsiteY165" fmla="*/ 632936 h 3114675"/>
              <a:gd name="connsiteX166" fmla="*/ 1251030 w 2076450"/>
              <a:gd name="connsiteY166" fmla="*/ 632936 h 3114675"/>
              <a:gd name="connsiteX167" fmla="*/ 1032908 w 2076450"/>
              <a:gd name="connsiteY167" fmla="*/ 760571 h 3114675"/>
              <a:gd name="connsiteX168" fmla="*/ 1028145 w 2076450"/>
              <a:gd name="connsiteY168" fmla="*/ 780574 h 3114675"/>
              <a:gd name="connsiteX169" fmla="*/ 1032908 w 2076450"/>
              <a:gd name="connsiteY169" fmla="*/ 760571 h 3114675"/>
              <a:gd name="connsiteX170" fmla="*/ 1032908 w 2076450"/>
              <a:gd name="connsiteY170" fmla="*/ 760571 h 3114675"/>
              <a:gd name="connsiteX171" fmla="*/ 961470 w 2076450"/>
              <a:gd name="connsiteY171" fmla="*/ 867251 h 3114675"/>
              <a:gd name="connsiteX172" fmla="*/ 961470 w 2076450"/>
              <a:gd name="connsiteY172" fmla="*/ 867251 h 3114675"/>
              <a:gd name="connsiteX173" fmla="*/ 1036718 w 2076450"/>
              <a:gd name="connsiteY173" fmla="*/ 884396 h 3114675"/>
              <a:gd name="connsiteX174" fmla="*/ 1036718 w 2076450"/>
              <a:gd name="connsiteY174" fmla="*/ 884396 h 3114675"/>
              <a:gd name="connsiteX175" fmla="*/ 921465 w 2076450"/>
              <a:gd name="connsiteY175" fmla="*/ 888206 h 3114675"/>
              <a:gd name="connsiteX176" fmla="*/ 921465 w 2076450"/>
              <a:gd name="connsiteY176" fmla="*/ 888206 h 3114675"/>
              <a:gd name="connsiteX177" fmla="*/ 874793 w 2076450"/>
              <a:gd name="connsiteY177" fmla="*/ 904399 h 3114675"/>
              <a:gd name="connsiteX178" fmla="*/ 874793 w 2076450"/>
              <a:gd name="connsiteY178" fmla="*/ 904399 h 3114675"/>
              <a:gd name="connsiteX179" fmla="*/ 681435 w 2076450"/>
              <a:gd name="connsiteY179" fmla="*/ 904399 h 3114675"/>
              <a:gd name="connsiteX180" fmla="*/ 777638 w 2076450"/>
              <a:gd name="connsiteY180" fmla="*/ 946309 h 3114675"/>
              <a:gd name="connsiteX181" fmla="*/ 681435 w 2076450"/>
              <a:gd name="connsiteY181" fmla="*/ 904399 h 3114675"/>
              <a:gd name="connsiteX182" fmla="*/ 1532970 w 2076450"/>
              <a:gd name="connsiteY182" fmla="*/ 1327309 h 3114675"/>
              <a:gd name="connsiteX183" fmla="*/ 1532970 w 2076450"/>
              <a:gd name="connsiteY183" fmla="*/ 1327309 h 3114675"/>
              <a:gd name="connsiteX184" fmla="*/ 757635 w 2076450"/>
              <a:gd name="connsiteY184" fmla="*/ 1423511 h 3114675"/>
              <a:gd name="connsiteX185" fmla="*/ 757635 w 2076450"/>
              <a:gd name="connsiteY185" fmla="*/ 1423511 h 3114675"/>
              <a:gd name="connsiteX186" fmla="*/ 1558688 w 2076450"/>
              <a:gd name="connsiteY186" fmla="*/ 1764506 h 3114675"/>
              <a:gd name="connsiteX187" fmla="*/ 1558688 w 2076450"/>
              <a:gd name="connsiteY187" fmla="*/ 1764506 h 3114675"/>
              <a:gd name="connsiteX188" fmla="*/ 1766333 w 2076450"/>
              <a:gd name="connsiteY188" fmla="*/ 1807369 h 3114675"/>
              <a:gd name="connsiteX189" fmla="*/ 1766333 w 2076450"/>
              <a:gd name="connsiteY189" fmla="*/ 1807369 h 3114675"/>
              <a:gd name="connsiteX190" fmla="*/ 1769190 w 2076450"/>
              <a:gd name="connsiteY190" fmla="*/ 2006441 h 3114675"/>
              <a:gd name="connsiteX191" fmla="*/ 1769190 w 2076450"/>
              <a:gd name="connsiteY191" fmla="*/ 2006441 h 3114675"/>
              <a:gd name="connsiteX192" fmla="*/ 151845 w 2076450"/>
              <a:gd name="connsiteY192" fmla="*/ 2329339 h 3114675"/>
              <a:gd name="connsiteX193" fmla="*/ 151845 w 2076450"/>
              <a:gd name="connsiteY193" fmla="*/ 2329339 h 3114675"/>
              <a:gd name="connsiteX194" fmla="*/ 301388 w 2076450"/>
              <a:gd name="connsiteY194" fmla="*/ 2397919 h 3114675"/>
              <a:gd name="connsiteX195" fmla="*/ 469028 w 2076450"/>
              <a:gd name="connsiteY195" fmla="*/ 2426494 h 3114675"/>
              <a:gd name="connsiteX196" fmla="*/ 301388 w 2076450"/>
              <a:gd name="connsiteY196" fmla="*/ 2397919 h 3114675"/>
              <a:gd name="connsiteX197" fmla="*/ 517605 w 2076450"/>
              <a:gd name="connsiteY197" fmla="*/ 2406491 h 3114675"/>
              <a:gd name="connsiteX198" fmla="*/ 517605 w 2076450"/>
              <a:gd name="connsiteY198" fmla="*/ 2406491 h 3114675"/>
              <a:gd name="connsiteX199" fmla="*/ 423308 w 2076450"/>
              <a:gd name="connsiteY199" fmla="*/ 2736056 h 3114675"/>
              <a:gd name="connsiteX200" fmla="*/ 423308 w 2076450"/>
              <a:gd name="connsiteY200" fmla="*/ 2736056 h 311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</a:cxnLst>
            <a:rect l="l" t="t" r="r" b="b"/>
            <a:pathLst>
              <a:path w="2076450" h="3114675">
                <a:moveTo>
                  <a:pt x="949088" y="7144"/>
                </a:moveTo>
                <a:cubicBezTo>
                  <a:pt x="938610" y="62389"/>
                  <a:pt x="972900" y="200501"/>
                  <a:pt x="883365" y="105251"/>
                </a:cubicBezTo>
                <a:cubicBezTo>
                  <a:pt x="870983" y="105251"/>
                  <a:pt x="992903" y="314801"/>
                  <a:pt x="909083" y="238601"/>
                </a:cubicBezTo>
                <a:cubicBezTo>
                  <a:pt x="898605" y="171926"/>
                  <a:pt x="863363" y="174784"/>
                  <a:pt x="833835" y="193834"/>
                </a:cubicBezTo>
                <a:cubicBezTo>
                  <a:pt x="732870" y="154781"/>
                  <a:pt x="858600" y="285274"/>
                  <a:pt x="817643" y="301466"/>
                </a:cubicBezTo>
                <a:cubicBezTo>
                  <a:pt x="895748" y="301466"/>
                  <a:pt x="870030" y="356711"/>
                  <a:pt x="810023" y="328136"/>
                </a:cubicBezTo>
                <a:cubicBezTo>
                  <a:pt x="906225" y="459581"/>
                  <a:pt x="686198" y="348139"/>
                  <a:pt x="684293" y="381476"/>
                </a:cubicBezTo>
                <a:cubicBezTo>
                  <a:pt x="777638" y="421481"/>
                  <a:pt x="622380" y="411004"/>
                  <a:pt x="703343" y="451009"/>
                </a:cubicBezTo>
                <a:cubicBezTo>
                  <a:pt x="833835" y="496729"/>
                  <a:pt x="615713" y="505301"/>
                  <a:pt x="714773" y="539591"/>
                </a:cubicBezTo>
                <a:cubicBezTo>
                  <a:pt x="761445" y="555784"/>
                  <a:pt x="860505" y="517684"/>
                  <a:pt x="828120" y="573881"/>
                </a:cubicBezTo>
                <a:cubicBezTo>
                  <a:pt x="890033" y="568166"/>
                  <a:pt x="887175" y="616744"/>
                  <a:pt x="947183" y="577691"/>
                </a:cubicBezTo>
                <a:cubicBezTo>
                  <a:pt x="977663" y="712946"/>
                  <a:pt x="680483" y="534829"/>
                  <a:pt x="731918" y="618649"/>
                </a:cubicBezTo>
                <a:cubicBezTo>
                  <a:pt x="670005" y="621506"/>
                  <a:pt x="575708" y="525304"/>
                  <a:pt x="530940" y="601504"/>
                </a:cubicBezTo>
                <a:cubicBezTo>
                  <a:pt x="396638" y="611981"/>
                  <a:pt x="563325" y="655796"/>
                  <a:pt x="597615" y="649129"/>
                </a:cubicBezTo>
                <a:cubicBezTo>
                  <a:pt x="487125" y="737711"/>
                  <a:pt x="741443" y="614839"/>
                  <a:pt x="629048" y="688181"/>
                </a:cubicBezTo>
                <a:cubicBezTo>
                  <a:pt x="648098" y="779621"/>
                  <a:pt x="834788" y="621506"/>
                  <a:pt x="714773" y="728186"/>
                </a:cubicBezTo>
                <a:cubicBezTo>
                  <a:pt x="762398" y="785336"/>
                  <a:pt x="937658" y="659606"/>
                  <a:pt x="947183" y="689134"/>
                </a:cubicBezTo>
                <a:cubicBezTo>
                  <a:pt x="884318" y="784384"/>
                  <a:pt x="764303" y="785336"/>
                  <a:pt x="674768" y="758666"/>
                </a:cubicBezTo>
                <a:cubicBezTo>
                  <a:pt x="734775" y="821531"/>
                  <a:pt x="570945" y="739616"/>
                  <a:pt x="528083" y="788194"/>
                </a:cubicBezTo>
                <a:cubicBezTo>
                  <a:pt x="468075" y="789146"/>
                  <a:pt x="536655" y="836771"/>
                  <a:pt x="530940" y="846296"/>
                </a:cubicBezTo>
                <a:cubicBezTo>
                  <a:pt x="598568" y="865346"/>
                  <a:pt x="709058" y="934879"/>
                  <a:pt x="569040" y="912971"/>
                </a:cubicBezTo>
                <a:cubicBezTo>
                  <a:pt x="508080" y="912019"/>
                  <a:pt x="602378" y="1022509"/>
                  <a:pt x="502365" y="958691"/>
                </a:cubicBezTo>
                <a:cubicBezTo>
                  <a:pt x="451883" y="931069"/>
                  <a:pt x="479505" y="1007269"/>
                  <a:pt x="409973" y="972979"/>
                </a:cubicBezTo>
                <a:cubicBezTo>
                  <a:pt x="347108" y="988219"/>
                  <a:pt x="509985" y="1057751"/>
                  <a:pt x="547133" y="1067276"/>
                </a:cubicBezTo>
                <a:cubicBezTo>
                  <a:pt x="619523" y="1065371"/>
                  <a:pt x="693818" y="1189196"/>
                  <a:pt x="730013" y="1155859"/>
                </a:cubicBezTo>
                <a:cubicBezTo>
                  <a:pt x="636668" y="1233964"/>
                  <a:pt x="512843" y="1162526"/>
                  <a:pt x="409020" y="1204436"/>
                </a:cubicBezTo>
                <a:cubicBezTo>
                  <a:pt x="366158" y="1237774"/>
                  <a:pt x="517605" y="1304449"/>
                  <a:pt x="530940" y="1310164"/>
                </a:cubicBezTo>
                <a:cubicBezTo>
                  <a:pt x="681435" y="1376839"/>
                  <a:pt x="344250" y="1305401"/>
                  <a:pt x="366158" y="1365409"/>
                </a:cubicBezTo>
                <a:cubicBezTo>
                  <a:pt x="458550" y="1420654"/>
                  <a:pt x="541418" y="1491139"/>
                  <a:pt x="637620" y="1413034"/>
                </a:cubicBezTo>
                <a:cubicBezTo>
                  <a:pt x="670005" y="1436846"/>
                  <a:pt x="579518" y="1429226"/>
                  <a:pt x="617618" y="1487329"/>
                </a:cubicBezTo>
                <a:cubicBezTo>
                  <a:pt x="522368" y="1531144"/>
                  <a:pt x="340440" y="1537811"/>
                  <a:pt x="286148" y="1588294"/>
                </a:cubicBezTo>
                <a:cubicBezTo>
                  <a:pt x="365205" y="1664494"/>
                  <a:pt x="451883" y="1673066"/>
                  <a:pt x="550943" y="1688306"/>
                </a:cubicBezTo>
                <a:cubicBezTo>
                  <a:pt x="602378" y="1669256"/>
                  <a:pt x="582375" y="1654016"/>
                  <a:pt x="627143" y="1666399"/>
                </a:cubicBezTo>
                <a:cubicBezTo>
                  <a:pt x="664290" y="1686401"/>
                  <a:pt x="692865" y="1613059"/>
                  <a:pt x="734775" y="1662589"/>
                </a:cubicBezTo>
                <a:cubicBezTo>
                  <a:pt x="690008" y="1710214"/>
                  <a:pt x="452835" y="1702594"/>
                  <a:pt x="604283" y="1759744"/>
                </a:cubicBezTo>
                <a:cubicBezTo>
                  <a:pt x="479505" y="1794986"/>
                  <a:pt x="344250" y="1767364"/>
                  <a:pt x="217568" y="1794986"/>
                </a:cubicBezTo>
                <a:cubicBezTo>
                  <a:pt x="143273" y="1828324"/>
                  <a:pt x="304245" y="1820704"/>
                  <a:pt x="214710" y="1862614"/>
                </a:cubicBezTo>
                <a:cubicBezTo>
                  <a:pt x="175658" y="1910239"/>
                  <a:pt x="361395" y="1859756"/>
                  <a:pt x="335678" y="1914049"/>
                </a:cubicBezTo>
                <a:cubicBezTo>
                  <a:pt x="396638" y="1903571"/>
                  <a:pt x="425213" y="1929289"/>
                  <a:pt x="472838" y="1916906"/>
                </a:cubicBezTo>
                <a:cubicBezTo>
                  <a:pt x="469028" y="1982629"/>
                  <a:pt x="542370" y="1894999"/>
                  <a:pt x="553800" y="1953101"/>
                </a:cubicBezTo>
                <a:cubicBezTo>
                  <a:pt x="615713" y="1943576"/>
                  <a:pt x="709058" y="1981676"/>
                  <a:pt x="602378" y="2004536"/>
                </a:cubicBezTo>
                <a:cubicBezTo>
                  <a:pt x="489030" y="2033111"/>
                  <a:pt x="378540" y="2021681"/>
                  <a:pt x="275670" y="2024539"/>
                </a:cubicBezTo>
                <a:cubicBezTo>
                  <a:pt x="208995" y="2001679"/>
                  <a:pt x="117555" y="2018824"/>
                  <a:pt x="236618" y="2049304"/>
                </a:cubicBezTo>
                <a:cubicBezTo>
                  <a:pt x="332820" y="2060734"/>
                  <a:pt x="145178" y="2068354"/>
                  <a:pt x="262335" y="2092166"/>
                </a:cubicBezTo>
                <a:cubicBezTo>
                  <a:pt x="280433" y="2148364"/>
                  <a:pt x="381398" y="2103596"/>
                  <a:pt x="420450" y="2151221"/>
                </a:cubicBezTo>
                <a:cubicBezTo>
                  <a:pt x="509033" y="2108359"/>
                  <a:pt x="390923" y="2195036"/>
                  <a:pt x="480458" y="2174081"/>
                </a:cubicBezTo>
                <a:cubicBezTo>
                  <a:pt x="575708" y="2192179"/>
                  <a:pt x="324248" y="2267426"/>
                  <a:pt x="269955" y="2228374"/>
                </a:cubicBezTo>
                <a:cubicBezTo>
                  <a:pt x="213758" y="2232184"/>
                  <a:pt x="143273" y="2230279"/>
                  <a:pt x="106125" y="2250281"/>
                </a:cubicBezTo>
                <a:cubicBezTo>
                  <a:pt x="206138" y="2296001"/>
                  <a:pt x="-65325" y="2235041"/>
                  <a:pt x="45165" y="2290286"/>
                </a:cubicBezTo>
                <a:cubicBezTo>
                  <a:pt x="112793" y="2290286"/>
                  <a:pt x="125175" y="2298859"/>
                  <a:pt x="84218" y="2353151"/>
                </a:cubicBezTo>
                <a:cubicBezTo>
                  <a:pt x="115650" y="2409349"/>
                  <a:pt x="321390" y="2387441"/>
                  <a:pt x="203280" y="2444591"/>
                </a:cubicBezTo>
                <a:cubicBezTo>
                  <a:pt x="147083" y="2440781"/>
                  <a:pt x="65168" y="2474119"/>
                  <a:pt x="172800" y="2478881"/>
                </a:cubicBezTo>
                <a:cubicBezTo>
                  <a:pt x="257573" y="2456021"/>
                  <a:pt x="98505" y="2546509"/>
                  <a:pt x="201375" y="2519839"/>
                </a:cubicBezTo>
                <a:cubicBezTo>
                  <a:pt x="231855" y="2566511"/>
                  <a:pt x="284243" y="2528411"/>
                  <a:pt x="301388" y="2558891"/>
                </a:cubicBezTo>
                <a:cubicBezTo>
                  <a:pt x="372825" y="2593181"/>
                  <a:pt x="107078" y="2573179"/>
                  <a:pt x="76598" y="2589371"/>
                </a:cubicBezTo>
                <a:cubicBezTo>
                  <a:pt x="179468" y="2628424"/>
                  <a:pt x="-65325" y="2632234"/>
                  <a:pt x="58500" y="2659856"/>
                </a:cubicBezTo>
                <a:cubicBezTo>
                  <a:pt x="100410" y="2649379"/>
                  <a:pt x="183278" y="2635091"/>
                  <a:pt x="110888" y="2693194"/>
                </a:cubicBezTo>
                <a:cubicBezTo>
                  <a:pt x="167085" y="2674144"/>
                  <a:pt x="196613" y="2711291"/>
                  <a:pt x="214710" y="2727484"/>
                </a:cubicBezTo>
                <a:cubicBezTo>
                  <a:pt x="247095" y="2699861"/>
                  <a:pt x="297578" y="2700814"/>
                  <a:pt x="262335" y="2756059"/>
                </a:cubicBezTo>
                <a:cubicBezTo>
                  <a:pt x="318533" y="2733199"/>
                  <a:pt x="387113" y="2651284"/>
                  <a:pt x="358538" y="2733199"/>
                </a:cubicBezTo>
                <a:cubicBezTo>
                  <a:pt x="470933" y="2695099"/>
                  <a:pt x="299483" y="2803684"/>
                  <a:pt x="254715" y="2758916"/>
                </a:cubicBezTo>
                <a:cubicBezTo>
                  <a:pt x="164228" y="2746534"/>
                  <a:pt x="93743" y="2773204"/>
                  <a:pt x="45165" y="2806541"/>
                </a:cubicBezTo>
                <a:cubicBezTo>
                  <a:pt x="161370" y="2800826"/>
                  <a:pt x="-83423" y="2882741"/>
                  <a:pt x="46118" y="2865596"/>
                </a:cubicBezTo>
                <a:cubicBezTo>
                  <a:pt x="120413" y="2833211"/>
                  <a:pt x="88028" y="2862739"/>
                  <a:pt x="88980" y="2895124"/>
                </a:cubicBezTo>
                <a:cubicBezTo>
                  <a:pt x="132795" y="2875121"/>
                  <a:pt x="93743" y="2942749"/>
                  <a:pt x="155655" y="2902744"/>
                </a:cubicBezTo>
                <a:cubicBezTo>
                  <a:pt x="209948" y="2924651"/>
                  <a:pt x="280433" y="2904649"/>
                  <a:pt x="343298" y="2914174"/>
                </a:cubicBezTo>
                <a:cubicBezTo>
                  <a:pt x="274718" y="2910364"/>
                  <a:pt x="168038" y="2980849"/>
                  <a:pt x="301388" y="2956084"/>
                </a:cubicBezTo>
                <a:cubicBezTo>
                  <a:pt x="209948" y="3007519"/>
                  <a:pt x="314723" y="3013234"/>
                  <a:pt x="361395" y="2980849"/>
                </a:cubicBezTo>
                <a:cubicBezTo>
                  <a:pt x="302340" y="3085624"/>
                  <a:pt x="505223" y="3017996"/>
                  <a:pt x="511890" y="3029426"/>
                </a:cubicBezTo>
                <a:cubicBezTo>
                  <a:pt x="501413" y="3104674"/>
                  <a:pt x="612855" y="2953226"/>
                  <a:pt x="603330" y="3058001"/>
                </a:cubicBezTo>
                <a:cubicBezTo>
                  <a:pt x="692865" y="3028474"/>
                  <a:pt x="764303" y="3011329"/>
                  <a:pt x="825263" y="2954179"/>
                </a:cubicBezTo>
                <a:cubicBezTo>
                  <a:pt x="868125" y="3001804"/>
                  <a:pt x="922418" y="2812256"/>
                  <a:pt x="957660" y="2927509"/>
                </a:cubicBezTo>
                <a:cubicBezTo>
                  <a:pt x="950993" y="3005614"/>
                  <a:pt x="858600" y="3144679"/>
                  <a:pt x="1013858" y="3102769"/>
                </a:cubicBezTo>
                <a:cubicBezTo>
                  <a:pt x="1088153" y="3107531"/>
                  <a:pt x="1167210" y="3117056"/>
                  <a:pt x="1119585" y="3020854"/>
                </a:cubicBezTo>
                <a:cubicBezTo>
                  <a:pt x="1095773" y="2920841"/>
                  <a:pt x="1165305" y="2995136"/>
                  <a:pt x="1191975" y="2997041"/>
                </a:cubicBezTo>
                <a:cubicBezTo>
                  <a:pt x="1258650" y="3067526"/>
                  <a:pt x="1392953" y="3040856"/>
                  <a:pt x="1468200" y="3026569"/>
                </a:cubicBezTo>
                <a:cubicBezTo>
                  <a:pt x="1457723" y="2961799"/>
                  <a:pt x="1529160" y="3010376"/>
                  <a:pt x="1561545" y="3002756"/>
                </a:cubicBezTo>
                <a:cubicBezTo>
                  <a:pt x="1593930" y="3038951"/>
                  <a:pt x="1657748" y="3041809"/>
                  <a:pt x="1679655" y="3030379"/>
                </a:cubicBezTo>
                <a:cubicBezTo>
                  <a:pt x="1735853" y="3070384"/>
                  <a:pt x="1690133" y="2906554"/>
                  <a:pt x="1748235" y="2996089"/>
                </a:cubicBezTo>
                <a:cubicBezTo>
                  <a:pt x="1790145" y="3019901"/>
                  <a:pt x="1871108" y="2994184"/>
                  <a:pt x="1893968" y="3009424"/>
                </a:cubicBezTo>
                <a:cubicBezTo>
                  <a:pt x="1889205" y="2959894"/>
                  <a:pt x="1945403" y="2984659"/>
                  <a:pt x="1888253" y="2944654"/>
                </a:cubicBezTo>
                <a:cubicBezTo>
                  <a:pt x="1905398" y="2942749"/>
                  <a:pt x="2032080" y="2999899"/>
                  <a:pt x="1964453" y="2947511"/>
                </a:cubicBezTo>
                <a:cubicBezTo>
                  <a:pt x="2079705" y="2950369"/>
                  <a:pt x="2036843" y="2899886"/>
                  <a:pt x="1948260" y="2913221"/>
                </a:cubicBezTo>
                <a:cubicBezTo>
                  <a:pt x="1883490" y="2907506"/>
                  <a:pt x="1767285" y="2873216"/>
                  <a:pt x="1843485" y="2853214"/>
                </a:cubicBezTo>
                <a:cubicBezTo>
                  <a:pt x="1859678" y="2837021"/>
                  <a:pt x="1951118" y="2853214"/>
                  <a:pt x="1883490" y="2818924"/>
                </a:cubicBezTo>
                <a:cubicBezTo>
                  <a:pt x="1929210" y="2839879"/>
                  <a:pt x="1994933" y="2790349"/>
                  <a:pt x="1909208" y="2790349"/>
                </a:cubicBezTo>
                <a:cubicBezTo>
                  <a:pt x="1962548" y="2784634"/>
                  <a:pt x="1960643" y="2735104"/>
                  <a:pt x="2032080" y="2757964"/>
                </a:cubicBezTo>
                <a:cubicBezTo>
                  <a:pt x="1946355" y="2722721"/>
                  <a:pt x="2002553" y="2723674"/>
                  <a:pt x="2036843" y="2711291"/>
                </a:cubicBezTo>
                <a:cubicBezTo>
                  <a:pt x="1972073" y="2706529"/>
                  <a:pt x="1884443" y="2674144"/>
                  <a:pt x="2008268" y="2670334"/>
                </a:cubicBezTo>
                <a:cubicBezTo>
                  <a:pt x="2132093" y="2620804"/>
                  <a:pt x="1982550" y="2644616"/>
                  <a:pt x="1943498" y="2645569"/>
                </a:cubicBezTo>
                <a:cubicBezTo>
                  <a:pt x="2009220" y="2564606"/>
                  <a:pt x="1844438" y="2680811"/>
                  <a:pt x="1793003" y="2651284"/>
                </a:cubicBezTo>
                <a:cubicBezTo>
                  <a:pt x="1703468" y="2657951"/>
                  <a:pt x="1501538" y="2570321"/>
                  <a:pt x="1497728" y="2538889"/>
                </a:cubicBezTo>
                <a:cubicBezTo>
                  <a:pt x="1528208" y="2533174"/>
                  <a:pt x="1620600" y="2608421"/>
                  <a:pt x="1592025" y="2535079"/>
                </a:cubicBezTo>
                <a:cubicBezTo>
                  <a:pt x="1682513" y="2614136"/>
                  <a:pt x="1734900" y="2472214"/>
                  <a:pt x="1824435" y="2566511"/>
                </a:cubicBezTo>
                <a:cubicBezTo>
                  <a:pt x="1703468" y="2427446"/>
                  <a:pt x="2134950" y="2525554"/>
                  <a:pt x="1938735" y="2449354"/>
                </a:cubicBezTo>
                <a:cubicBezTo>
                  <a:pt x="1915875" y="2436971"/>
                  <a:pt x="2165430" y="2449354"/>
                  <a:pt x="2000648" y="2416969"/>
                </a:cubicBezTo>
                <a:cubicBezTo>
                  <a:pt x="1945403" y="2423636"/>
                  <a:pt x="2077800" y="2375059"/>
                  <a:pt x="1993028" y="2387441"/>
                </a:cubicBezTo>
                <a:cubicBezTo>
                  <a:pt x="1840628" y="2373154"/>
                  <a:pt x="1705373" y="2382679"/>
                  <a:pt x="1549163" y="2328386"/>
                </a:cubicBezTo>
                <a:cubicBezTo>
                  <a:pt x="1451055" y="2308384"/>
                  <a:pt x="1461533" y="2256949"/>
                  <a:pt x="1554878" y="2282666"/>
                </a:cubicBezTo>
                <a:cubicBezTo>
                  <a:pt x="1673940" y="2311241"/>
                  <a:pt x="1712040" y="2290286"/>
                  <a:pt x="1823483" y="2291239"/>
                </a:cubicBezTo>
                <a:cubicBezTo>
                  <a:pt x="1848248" y="2213134"/>
                  <a:pt x="2103518" y="2260759"/>
                  <a:pt x="1994933" y="2158841"/>
                </a:cubicBezTo>
                <a:cubicBezTo>
                  <a:pt x="2052083" y="2127409"/>
                  <a:pt x="2122568" y="2111216"/>
                  <a:pt x="2013983" y="2124551"/>
                </a:cubicBezTo>
                <a:cubicBezTo>
                  <a:pt x="1910160" y="2121694"/>
                  <a:pt x="1786335" y="2110264"/>
                  <a:pt x="1699658" y="2061686"/>
                </a:cubicBezTo>
                <a:cubicBezTo>
                  <a:pt x="1721565" y="2011204"/>
                  <a:pt x="1873965" y="2095976"/>
                  <a:pt x="1808243" y="2027396"/>
                </a:cubicBezTo>
                <a:cubicBezTo>
                  <a:pt x="1845390" y="2033111"/>
                  <a:pt x="1914923" y="2015966"/>
                  <a:pt x="1836818" y="2000726"/>
                </a:cubicBezTo>
                <a:cubicBezTo>
                  <a:pt x="1905398" y="1995011"/>
                  <a:pt x="2018745" y="1882616"/>
                  <a:pt x="1875870" y="1935004"/>
                </a:cubicBezTo>
                <a:cubicBezTo>
                  <a:pt x="1803480" y="1892141"/>
                  <a:pt x="1605360" y="1962626"/>
                  <a:pt x="1600598" y="1869281"/>
                </a:cubicBezTo>
                <a:cubicBezTo>
                  <a:pt x="1705373" y="1889284"/>
                  <a:pt x="1819673" y="1872139"/>
                  <a:pt x="1823483" y="1737836"/>
                </a:cubicBezTo>
                <a:cubicBezTo>
                  <a:pt x="1751093" y="1747361"/>
                  <a:pt x="1638698" y="1814036"/>
                  <a:pt x="1592025" y="1729264"/>
                </a:cubicBezTo>
                <a:cubicBezTo>
                  <a:pt x="1623458" y="1750219"/>
                  <a:pt x="1690133" y="1734979"/>
                  <a:pt x="1639650" y="1693069"/>
                </a:cubicBezTo>
                <a:cubicBezTo>
                  <a:pt x="1694895" y="1704499"/>
                  <a:pt x="1723470" y="1603534"/>
                  <a:pt x="1648223" y="1652111"/>
                </a:cubicBezTo>
                <a:cubicBezTo>
                  <a:pt x="1592025" y="1662589"/>
                  <a:pt x="1391048" y="1666399"/>
                  <a:pt x="1437720" y="1613059"/>
                </a:cubicBezTo>
                <a:cubicBezTo>
                  <a:pt x="1490108" y="1631156"/>
                  <a:pt x="1612028" y="1607344"/>
                  <a:pt x="1519635" y="1556861"/>
                </a:cubicBezTo>
                <a:cubicBezTo>
                  <a:pt x="1584405" y="1579721"/>
                  <a:pt x="1719660" y="1506379"/>
                  <a:pt x="1697753" y="1459706"/>
                </a:cubicBezTo>
                <a:cubicBezTo>
                  <a:pt x="1650128" y="1406366"/>
                  <a:pt x="1590120" y="1445419"/>
                  <a:pt x="1539638" y="1435894"/>
                </a:cubicBezTo>
                <a:cubicBezTo>
                  <a:pt x="1603455" y="1393984"/>
                  <a:pt x="1538685" y="1420654"/>
                  <a:pt x="1520588" y="1388269"/>
                </a:cubicBezTo>
                <a:cubicBezTo>
                  <a:pt x="1471058" y="1479709"/>
                  <a:pt x="1237695" y="1392079"/>
                  <a:pt x="1282463" y="1360646"/>
                </a:cubicBezTo>
                <a:cubicBezTo>
                  <a:pt x="1390095" y="1360646"/>
                  <a:pt x="1469153" y="1357789"/>
                  <a:pt x="1568213" y="1328261"/>
                </a:cubicBezTo>
                <a:cubicBezTo>
                  <a:pt x="1540590" y="1255871"/>
                  <a:pt x="1746330" y="1225391"/>
                  <a:pt x="1593930" y="1209199"/>
                </a:cubicBezTo>
                <a:cubicBezTo>
                  <a:pt x="1560593" y="1139666"/>
                  <a:pt x="1406288" y="1264444"/>
                  <a:pt x="1440578" y="1151096"/>
                </a:cubicBezTo>
                <a:cubicBezTo>
                  <a:pt x="1348185" y="1224439"/>
                  <a:pt x="1149113" y="1139666"/>
                  <a:pt x="1127205" y="1094899"/>
                </a:cubicBezTo>
                <a:cubicBezTo>
                  <a:pt x="1214835" y="1122521"/>
                  <a:pt x="1236743" y="1092041"/>
                  <a:pt x="1310085" y="1109186"/>
                </a:cubicBezTo>
                <a:cubicBezTo>
                  <a:pt x="1300560" y="1078706"/>
                  <a:pt x="1375808" y="1166336"/>
                  <a:pt x="1406288" y="1094899"/>
                </a:cubicBezTo>
                <a:cubicBezTo>
                  <a:pt x="1479630" y="1092041"/>
                  <a:pt x="1424385" y="984409"/>
                  <a:pt x="1508205" y="1040606"/>
                </a:cubicBezTo>
                <a:cubicBezTo>
                  <a:pt x="1529160" y="993934"/>
                  <a:pt x="1647270" y="970121"/>
                  <a:pt x="1532018" y="969169"/>
                </a:cubicBezTo>
                <a:cubicBezTo>
                  <a:pt x="1498680" y="936784"/>
                  <a:pt x="1427243" y="1008221"/>
                  <a:pt x="1421528" y="938689"/>
                </a:cubicBezTo>
                <a:cubicBezTo>
                  <a:pt x="1342470" y="1012031"/>
                  <a:pt x="1203405" y="991076"/>
                  <a:pt x="1154828" y="903446"/>
                </a:cubicBezTo>
                <a:cubicBezTo>
                  <a:pt x="1199595" y="899636"/>
                  <a:pt x="1305323" y="967264"/>
                  <a:pt x="1304370" y="884396"/>
                </a:cubicBezTo>
                <a:cubicBezTo>
                  <a:pt x="1348185" y="928211"/>
                  <a:pt x="1442483" y="914876"/>
                  <a:pt x="1351995" y="868204"/>
                </a:cubicBezTo>
                <a:cubicBezTo>
                  <a:pt x="1412003" y="912019"/>
                  <a:pt x="1490108" y="871061"/>
                  <a:pt x="1480583" y="832009"/>
                </a:cubicBezTo>
                <a:cubicBezTo>
                  <a:pt x="1625363" y="814864"/>
                  <a:pt x="1407240" y="763429"/>
                  <a:pt x="1363425" y="798671"/>
                </a:cubicBezTo>
                <a:cubicBezTo>
                  <a:pt x="1310085" y="684371"/>
                  <a:pt x="1158638" y="849154"/>
                  <a:pt x="1131015" y="755809"/>
                </a:cubicBezTo>
                <a:cubicBezTo>
                  <a:pt x="1102440" y="740569"/>
                  <a:pt x="956708" y="677704"/>
                  <a:pt x="1019573" y="655796"/>
                </a:cubicBezTo>
                <a:cubicBezTo>
                  <a:pt x="1029098" y="698659"/>
                  <a:pt x="1091963" y="752951"/>
                  <a:pt x="1088153" y="673894"/>
                </a:cubicBezTo>
                <a:cubicBezTo>
                  <a:pt x="1124348" y="778669"/>
                  <a:pt x="1187213" y="639604"/>
                  <a:pt x="1244363" y="727234"/>
                </a:cubicBezTo>
                <a:cubicBezTo>
                  <a:pt x="1271033" y="670084"/>
                  <a:pt x="1362473" y="748189"/>
                  <a:pt x="1389143" y="667226"/>
                </a:cubicBezTo>
                <a:cubicBezTo>
                  <a:pt x="1335803" y="624364"/>
                  <a:pt x="1186260" y="578644"/>
                  <a:pt x="1174830" y="590074"/>
                </a:cubicBezTo>
                <a:cubicBezTo>
                  <a:pt x="1230075" y="543401"/>
                  <a:pt x="1273890" y="526256"/>
                  <a:pt x="1180545" y="513874"/>
                </a:cubicBezTo>
                <a:cubicBezTo>
                  <a:pt x="1169115" y="479584"/>
                  <a:pt x="1356758" y="462439"/>
                  <a:pt x="1228170" y="415766"/>
                </a:cubicBezTo>
                <a:cubicBezTo>
                  <a:pt x="1322468" y="381476"/>
                  <a:pt x="1196738" y="349091"/>
                  <a:pt x="1251983" y="298609"/>
                </a:cubicBezTo>
                <a:cubicBezTo>
                  <a:pt x="1150065" y="302419"/>
                  <a:pt x="1100535" y="370046"/>
                  <a:pt x="1035765" y="451009"/>
                </a:cubicBezTo>
                <a:cubicBezTo>
                  <a:pt x="960518" y="465296"/>
                  <a:pt x="970995" y="241459"/>
                  <a:pt x="1058625" y="322421"/>
                </a:cubicBezTo>
                <a:cubicBezTo>
                  <a:pt x="1152923" y="327184"/>
                  <a:pt x="1126253" y="254794"/>
                  <a:pt x="1052910" y="251936"/>
                </a:cubicBezTo>
                <a:cubicBezTo>
                  <a:pt x="1091010" y="247174"/>
                  <a:pt x="1221503" y="242411"/>
                  <a:pt x="1112918" y="211931"/>
                </a:cubicBezTo>
                <a:cubicBezTo>
                  <a:pt x="1191023" y="135731"/>
                  <a:pt x="1113870" y="174784"/>
                  <a:pt x="1064340" y="185261"/>
                </a:cubicBezTo>
                <a:cubicBezTo>
                  <a:pt x="1030050" y="136684"/>
                  <a:pt x="969090" y="322421"/>
                  <a:pt x="991950" y="191929"/>
                </a:cubicBezTo>
                <a:cubicBezTo>
                  <a:pt x="1009095" y="137636"/>
                  <a:pt x="1116728" y="33814"/>
                  <a:pt x="996713" y="111919"/>
                </a:cubicBezTo>
                <a:cubicBezTo>
                  <a:pt x="947183" y="118586"/>
                  <a:pt x="1017668" y="24289"/>
                  <a:pt x="949088" y="7144"/>
                </a:cubicBezTo>
                <a:lnTo>
                  <a:pt x="949088" y="7144"/>
                </a:lnTo>
                <a:lnTo>
                  <a:pt x="949088" y="7144"/>
                </a:lnTo>
                <a:close/>
                <a:moveTo>
                  <a:pt x="886223" y="287179"/>
                </a:moveTo>
                <a:cubicBezTo>
                  <a:pt x="950993" y="293846"/>
                  <a:pt x="936705" y="430054"/>
                  <a:pt x="908130" y="327184"/>
                </a:cubicBezTo>
                <a:cubicBezTo>
                  <a:pt x="904320" y="313849"/>
                  <a:pt x="879555" y="305276"/>
                  <a:pt x="886223" y="287179"/>
                </a:cubicBezTo>
                <a:close/>
                <a:moveTo>
                  <a:pt x="863363" y="404336"/>
                </a:moveTo>
                <a:cubicBezTo>
                  <a:pt x="931943" y="406241"/>
                  <a:pt x="947183" y="504349"/>
                  <a:pt x="876698" y="435769"/>
                </a:cubicBezTo>
                <a:cubicBezTo>
                  <a:pt x="877650" y="436721"/>
                  <a:pt x="842408" y="406241"/>
                  <a:pt x="863363" y="404336"/>
                </a:cubicBezTo>
                <a:close/>
                <a:moveTo>
                  <a:pt x="1116728" y="470059"/>
                </a:moveTo>
                <a:cubicBezTo>
                  <a:pt x="1142445" y="539591"/>
                  <a:pt x="916703" y="542449"/>
                  <a:pt x="1066245" y="511016"/>
                </a:cubicBezTo>
                <a:cubicBezTo>
                  <a:pt x="1087200" y="502444"/>
                  <a:pt x="1096725" y="479584"/>
                  <a:pt x="1116728" y="470059"/>
                </a:cubicBezTo>
                <a:close/>
                <a:moveTo>
                  <a:pt x="1009095" y="584359"/>
                </a:moveTo>
                <a:cubicBezTo>
                  <a:pt x="1068150" y="591026"/>
                  <a:pt x="1128158" y="624364"/>
                  <a:pt x="1029098" y="599599"/>
                </a:cubicBezTo>
                <a:lnTo>
                  <a:pt x="1009095" y="584359"/>
                </a:lnTo>
                <a:lnTo>
                  <a:pt x="1009095" y="584359"/>
                </a:lnTo>
                <a:close/>
                <a:moveTo>
                  <a:pt x="1111013" y="603409"/>
                </a:moveTo>
                <a:cubicBezTo>
                  <a:pt x="1179593" y="587216"/>
                  <a:pt x="1100535" y="662464"/>
                  <a:pt x="1111013" y="603409"/>
                </a:cubicBezTo>
                <a:close/>
                <a:moveTo>
                  <a:pt x="1251030" y="632936"/>
                </a:moveTo>
                <a:cubicBezTo>
                  <a:pt x="1281510" y="652939"/>
                  <a:pt x="1209120" y="642461"/>
                  <a:pt x="1251030" y="632936"/>
                </a:cubicBezTo>
                <a:close/>
                <a:moveTo>
                  <a:pt x="1032908" y="760571"/>
                </a:moveTo>
                <a:cubicBezTo>
                  <a:pt x="1069103" y="813911"/>
                  <a:pt x="1010048" y="875824"/>
                  <a:pt x="1028145" y="780574"/>
                </a:cubicBezTo>
                <a:lnTo>
                  <a:pt x="1032908" y="760571"/>
                </a:lnTo>
                <a:lnTo>
                  <a:pt x="1032908" y="760571"/>
                </a:lnTo>
                <a:close/>
                <a:moveTo>
                  <a:pt x="961470" y="867251"/>
                </a:moveTo>
                <a:cubicBezTo>
                  <a:pt x="989093" y="885349"/>
                  <a:pt x="919560" y="881539"/>
                  <a:pt x="961470" y="867251"/>
                </a:cubicBezTo>
                <a:close/>
                <a:moveTo>
                  <a:pt x="1036718" y="884396"/>
                </a:moveTo>
                <a:cubicBezTo>
                  <a:pt x="1052910" y="926306"/>
                  <a:pt x="1022430" y="907256"/>
                  <a:pt x="1036718" y="884396"/>
                </a:cubicBezTo>
                <a:close/>
                <a:moveTo>
                  <a:pt x="921465" y="888206"/>
                </a:moveTo>
                <a:cubicBezTo>
                  <a:pt x="952898" y="901541"/>
                  <a:pt x="887175" y="904399"/>
                  <a:pt x="921465" y="888206"/>
                </a:cubicBezTo>
                <a:close/>
                <a:moveTo>
                  <a:pt x="874793" y="904399"/>
                </a:moveTo>
                <a:cubicBezTo>
                  <a:pt x="906225" y="917734"/>
                  <a:pt x="840503" y="920591"/>
                  <a:pt x="874793" y="904399"/>
                </a:cubicBezTo>
                <a:close/>
                <a:moveTo>
                  <a:pt x="681435" y="904399"/>
                </a:moveTo>
                <a:cubicBezTo>
                  <a:pt x="718583" y="948214"/>
                  <a:pt x="920513" y="896779"/>
                  <a:pt x="777638" y="946309"/>
                </a:cubicBezTo>
                <a:cubicBezTo>
                  <a:pt x="745253" y="952976"/>
                  <a:pt x="654765" y="966311"/>
                  <a:pt x="681435" y="904399"/>
                </a:cubicBezTo>
                <a:close/>
                <a:moveTo>
                  <a:pt x="1532970" y="1327309"/>
                </a:moveTo>
                <a:cubicBezTo>
                  <a:pt x="1567260" y="1342549"/>
                  <a:pt x="1512015" y="1349216"/>
                  <a:pt x="1532970" y="1327309"/>
                </a:cubicBezTo>
                <a:close/>
                <a:moveTo>
                  <a:pt x="757635" y="1423511"/>
                </a:moveTo>
                <a:cubicBezTo>
                  <a:pt x="685245" y="1477804"/>
                  <a:pt x="650003" y="1441609"/>
                  <a:pt x="757635" y="1423511"/>
                </a:cubicBezTo>
                <a:close/>
                <a:moveTo>
                  <a:pt x="1558688" y="1764506"/>
                </a:moveTo>
                <a:cubicBezTo>
                  <a:pt x="1654890" y="1774984"/>
                  <a:pt x="1460580" y="1774031"/>
                  <a:pt x="1558688" y="1764506"/>
                </a:cubicBezTo>
                <a:close/>
                <a:moveTo>
                  <a:pt x="1766333" y="1807369"/>
                </a:moveTo>
                <a:cubicBezTo>
                  <a:pt x="1818720" y="1806416"/>
                  <a:pt x="1736805" y="1819751"/>
                  <a:pt x="1766333" y="1807369"/>
                </a:cubicBezTo>
                <a:close/>
                <a:moveTo>
                  <a:pt x="1769190" y="2006441"/>
                </a:moveTo>
                <a:cubicBezTo>
                  <a:pt x="1833008" y="2002631"/>
                  <a:pt x="1785383" y="2038826"/>
                  <a:pt x="1769190" y="2006441"/>
                </a:cubicBezTo>
                <a:close/>
                <a:moveTo>
                  <a:pt x="151845" y="2329339"/>
                </a:moveTo>
                <a:cubicBezTo>
                  <a:pt x="171848" y="2352199"/>
                  <a:pt x="91838" y="2336006"/>
                  <a:pt x="151845" y="2329339"/>
                </a:cubicBezTo>
                <a:close/>
                <a:moveTo>
                  <a:pt x="301388" y="2397919"/>
                </a:moveTo>
                <a:cubicBezTo>
                  <a:pt x="343298" y="2445544"/>
                  <a:pt x="410925" y="2404586"/>
                  <a:pt x="469028" y="2426494"/>
                </a:cubicBezTo>
                <a:cubicBezTo>
                  <a:pt x="496650" y="2436971"/>
                  <a:pt x="202328" y="2484596"/>
                  <a:pt x="301388" y="2397919"/>
                </a:cubicBezTo>
                <a:close/>
                <a:moveTo>
                  <a:pt x="517605" y="2406491"/>
                </a:moveTo>
                <a:cubicBezTo>
                  <a:pt x="548085" y="2420779"/>
                  <a:pt x="455693" y="2415064"/>
                  <a:pt x="517605" y="2406491"/>
                </a:cubicBezTo>
                <a:close/>
                <a:moveTo>
                  <a:pt x="423308" y="2736056"/>
                </a:moveTo>
                <a:cubicBezTo>
                  <a:pt x="450930" y="2753201"/>
                  <a:pt x="381398" y="2750344"/>
                  <a:pt x="423308" y="2736056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525" cap="flat">
            <a:noFill/>
            <a:prstDash val="solid"/>
            <a:miter/>
          </a:ln>
        </p:spPr>
        <p:txBody>
          <a:bodyPr lIns="68574" tIns="34289" rIns="68574" bIns="34289" rtlCol="0" anchor="ctr"/>
          <a:lstStyle/>
          <a:p>
            <a:pPr defTabSz="685256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18" name="Graphic 47"/>
          <p:cNvSpPr/>
          <p:nvPr userDrawn="1"/>
        </p:nvSpPr>
        <p:spPr>
          <a:xfrm>
            <a:off x="5533537" y="3911792"/>
            <a:ext cx="310040" cy="465060"/>
          </a:xfrm>
          <a:custGeom>
            <a:avLst/>
            <a:gdLst>
              <a:gd name="connsiteX0" fmla="*/ 949088 w 2076450"/>
              <a:gd name="connsiteY0" fmla="*/ 7144 h 3114675"/>
              <a:gd name="connsiteX1" fmla="*/ 883365 w 2076450"/>
              <a:gd name="connsiteY1" fmla="*/ 105251 h 3114675"/>
              <a:gd name="connsiteX2" fmla="*/ 909083 w 2076450"/>
              <a:gd name="connsiteY2" fmla="*/ 238601 h 3114675"/>
              <a:gd name="connsiteX3" fmla="*/ 833835 w 2076450"/>
              <a:gd name="connsiteY3" fmla="*/ 193834 h 3114675"/>
              <a:gd name="connsiteX4" fmla="*/ 817643 w 2076450"/>
              <a:gd name="connsiteY4" fmla="*/ 301466 h 3114675"/>
              <a:gd name="connsiteX5" fmla="*/ 810023 w 2076450"/>
              <a:gd name="connsiteY5" fmla="*/ 328136 h 3114675"/>
              <a:gd name="connsiteX6" fmla="*/ 684293 w 2076450"/>
              <a:gd name="connsiteY6" fmla="*/ 381476 h 3114675"/>
              <a:gd name="connsiteX7" fmla="*/ 703343 w 2076450"/>
              <a:gd name="connsiteY7" fmla="*/ 451009 h 3114675"/>
              <a:gd name="connsiteX8" fmla="*/ 714773 w 2076450"/>
              <a:gd name="connsiteY8" fmla="*/ 539591 h 3114675"/>
              <a:gd name="connsiteX9" fmla="*/ 828120 w 2076450"/>
              <a:gd name="connsiteY9" fmla="*/ 573881 h 3114675"/>
              <a:gd name="connsiteX10" fmla="*/ 947183 w 2076450"/>
              <a:gd name="connsiteY10" fmla="*/ 577691 h 3114675"/>
              <a:gd name="connsiteX11" fmla="*/ 731918 w 2076450"/>
              <a:gd name="connsiteY11" fmla="*/ 618649 h 3114675"/>
              <a:gd name="connsiteX12" fmla="*/ 530940 w 2076450"/>
              <a:gd name="connsiteY12" fmla="*/ 601504 h 3114675"/>
              <a:gd name="connsiteX13" fmla="*/ 597615 w 2076450"/>
              <a:gd name="connsiteY13" fmla="*/ 649129 h 3114675"/>
              <a:gd name="connsiteX14" fmla="*/ 629048 w 2076450"/>
              <a:gd name="connsiteY14" fmla="*/ 688181 h 3114675"/>
              <a:gd name="connsiteX15" fmla="*/ 714773 w 2076450"/>
              <a:gd name="connsiteY15" fmla="*/ 728186 h 3114675"/>
              <a:gd name="connsiteX16" fmla="*/ 947183 w 2076450"/>
              <a:gd name="connsiteY16" fmla="*/ 689134 h 3114675"/>
              <a:gd name="connsiteX17" fmla="*/ 674768 w 2076450"/>
              <a:gd name="connsiteY17" fmla="*/ 758666 h 3114675"/>
              <a:gd name="connsiteX18" fmla="*/ 528083 w 2076450"/>
              <a:gd name="connsiteY18" fmla="*/ 788194 h 3114675"/>
              <a:gd name="connsiteX19" fmla="*/ 530940 w 2076450"/>
              <a:gd name="connsiteY19" fmla="*/ 846296 h 3114675"/>
              <a:gd name="connsiteX20" fmla="*/ 569040 w 2076450"/>
              <a:gd name="connsiteY20" fmla="*/ 912971 h 3114675"/>
              <a:gd name="connsiteX21" fmla="*/ 502365 w 2076450"/>
              <a:gd name="connsiteY21" fmla="*/ 958691 h 3114675"/>
              <a:gd name="connsiteX22" fmla="*/ 409973 w 2076450"/>
              <a:gd name="connsiteY22" fmla="*/ 972979 h 3114675"/>
              <a:gd name="connsiteX23" fmla="*/ 547133 w 2076450"/>
              <a:gd name="connsiteY23" fmla="*/ 1067276 h 3114675"/>
              <a:gd name="connsiteX24" fmla="*/ 730013 w 2076450"/>
              <a:gd name="connsiteY24" fmla="*/ 1155859 h 3114675"/>
              <a:gd name="connsiteX25" fmla="*/ 409020 w 2076450"/>
              <a:gd name="connsiteY25" fmla="*/ 1204436 h 3114675"/>
              <a:gd name="connsiteX26" fmla="*/ 530940 w 2076450"/>
              <a:gd name="connsiteY26" fmla="*/ 1310164 h 3114675"/>
              <a:gd name="connsiteX27" fmla="*/ 366158 w 2076450"/>
              <a:gd name="connsiteY27" fmla="*/ 1365409 h 3114675"/>
              <a:gd name="connsiteX28" fmla="*/ 637620 w 2076450"/>
              <a:gd name="connsiteY28" fmla="*/ 1413034 h 3114675"/>
              <a:gd name="connsiteX29" fmla="*/ 617618 w 2076450"/>
              <a:gd name="connsiteY29" fmla="*/ 1487329 h 3114675"/>
              <a:gd name="connsiteX30" fmla="*/ 286148 w 2076450"/>
              <a:gd name="connsiteY30" fmla="*/ 1588294 h 3114675"/>
              <a:gd name="connsiteX31" fmla="*/ 550943 w 2076450"/>
              <a:gd name="connsiteY31" fmla="*/ 1688306 h 3114675"/>
              <a:gd name="connsiteX32" fmla="*/ 627143 w 2076450"/>
              <a:gd name="connsiteY32" fmla="*/ 1666399 h 3114675"/>
              <a:gd name="connsiteX33" fmla="*/ 734775 w 2076450"/>
              <a:gd name="connsiteY33" fmla="*/ 1662589 h 3114675"/>
              <a:gd name="connsiteX34" fmla="*/ 604283 w 2076450"/>
              <a:gd name="connsiteY34" fmla="*/ 1759744 h 3114675"/>
              <a:gd name="connsiteX35" fmla="*/ 217568 w 2076450"/>
              <a:gd name="connsiteY35" fmla="*/ 1794986 h 3114675"/>
              <a:gd name="connsiteX36" fmla="*/ 214710 w 2076450"/>
              <a:gd name="connsiteY36" fmla="*/ 1862614 h 3114675"/>
              <a:gd name="connsiteX37" fmla="*/ 335678 w 2076450"/>
              <a:gd name="connsiteY37" fmla="*/ 1914049 h 3114675"/>
              <a:gd name="connsiteX38" fmla="*/ 472838 w 2076450"/>
              <a:gd name="connsiteY38" fmla="*/ 1916906 h 3114675"/>
              <a:gd name="connsiteX39" fmla="*/ 553800 w 2076450"/>
              <a:gd name="connsiteY39" fmla="*/ 1953101 h 3114675"/>
              <a:gd name="connsiteX40" fmla="*/ 602378 w 2076450"/>
              <a:gd name="connsiteY40" fmla="*/ 2004536 h 3114675"/>
              <a:gd name="connsiteX41" fmla="*/ 275670 w 2076450"/>
              <a:gd name="connsiteY41" fmla="*/ 2024539 h 3114675"/>
              <a:gd name="connsiteX42" fmla="*/ 236618 w 2076450"/>
              <a:gd name="connsiteY42" fmla="*/ 2049304 h 3114675"/>
              <a:gd name="connsiteX43" fmla="*/ 262335 w 2076450"/>
              <a:gd name="connsiteY43" fmla="*/ 2092166 h 3114675"/>
              <a:gd name="connsiteX44" fmla="*/ 420450 w 2076450"/>
              <a:gd name="connsiteY44" fmla="*/ 2151221 h 3114675"/>
              <a:gd name="connsiteX45" fmla="*/ 480458 w 2076450"/>
              <a:gd name="connsiteY45" fmla="*/ 2174081 h 3114675"/>
              <a:gd name="connsiteX46" fmla="*/ 269955 w 2076450"/>
              <a:gd name="connsiteY46" fmla="*/ 2228374 h 3114675"/>
              <a:gd name="connsiteX47" fmla="*/ 106125 w 2076450"/>
              <a:gd name="connsiteY47" fmla="*/ 2250281 h 3114675"/>
              <a:gd name="connsiteX48" fmla="*/ 45165 w 2076450"/>
              <a:gd name="connsiteY48" fmla="*/ 2290286 h 3114675"/>
              <a:gd name="connsiteX49" fmla="*/ 84218 w 2076450"/>
              <a:gd name="connsiteY49" fmla="*/ 2353151 h 3114675"/>
              <a:gd name="connsiteX50" fmla="*/ 203280 w 2076450"/>
              <a:gd name="connsiteY50" fmla="*/ 2444591 h 3114675"/>
              <a:gd name="connsiteX51" fmla="*/ 172800 w 2076450"/>
              <a:gd name="connsiteY51" fmla="*/ 2478881 h 3114675"/>
              <a:gd name="connsiteX52" fmla="*/ 201375 w 2076450"/>
              <a:gd name="connsiteY52" fmla="*/ 2519839 h 3114675"/>
              <a:gd name="connsiteX53" fmla="*/ 301388 w 2076450"/>
              <a:gd name="connsiteY53" fmla="*/ 2558891 h 3114675"/>
              <a:gd name="connsiteX54" fmla="*/ 76598 w 2076450"/>
              <a:gd name="connsiteY54" fmla="*/ 2589371 h 3114675"/>
              <a:gd name="connsiteX55" fmla="*/ 58500 w 2076450"/>
              <a:gd name="connsiteY55" fmla="*/ 2659856 h 3114675"/>
              <a:gd name="connsiteX56" fmla="*/ 110888 w 2076450"/>
              <a:gd name="connsiteY56" fmla="*/ 2693194 h 3114675"/>
              <a:gd name="connsiteX57" fmla="*/ 214710 w 2076450"/>
              <a:gd name="connsiteY57" fmla="*/ 2727484 h 3114675"/>
              <a:gd name="connsiteX58" fmla="*/ 262335 w 2076450"/>
              <a:gd name="connsiteY58" fmla="*/ 2756059 h 3114675"/>
              <a:gd name="connsiteX59" fmla="*/ 358538 w 2076450"/>
              <a:gd name="connsiteY59" fmla="*/ 2733199 h 3114675"/>
              <a:gd name="connsiteX60" fmla="*/ 254715 w 2076450"/>
              <a:gd name="connsiteY60" fmla="*/ 2758916 h 3114675"/>
              <a:gd name="connsiteX61" fmla="*/ 45165 w 2076450"/>
              <a:gd name="connsiteY61" fmla="*/ 2806541 h 3114675"/>
              <a:gd name="connsiteX62" fmla="*/ 46118 w 2076450"/>
              <a:gd name="connsiteY62" fmla="*/ 2865596 h 3114675"/>
              <a:gd name="connsiteX63" fmla="*/ 88980 w 2076450"/>
              <a:gd name="connsiteY63" fmla="*/ 2895124 h 3114675"/>
              <a:gd name="connsiteX64" fmla="*/ 155655 w 2076450"/>
              <a:gd name="connsiteY64" fmla="*/ 2902744 h 3114675"/>
              <a:gd name="connsiteX65" fmla="*/ 343298 w 2076450"/>
              <a:gd name="connsiteY65" fmla="*/ 2914174 h 3114675"/>
              <a:gd name="connsiteX66" fmla="*/ 301388 w 2076450"/>
              <a:gd name="connsiteY66" fmla="*/ 2956084 h 3114675"/>
              <a:gd name="connsiteX67" fmla="*/ 361395 w 2076450"/>
              <a:gd name="connsiteY67" fmla="*/ 2980849 h 3114675"/>
              <a:gd name="connsiteX68" fmla="*/ 511890 w 2076450"/>
              <a:gd name="connsiteY68" fmla="*/ 3029426 h 3114675"/>
              <a:gd name="connsiteX69" fmla="*/ 603330 w 2076450"/>
              <a:gd name="connsiteY69" fmla="*/ 3058001 h 3114675"/>
              <a:gd name="connsiteX70" fmla="*/ 825263 w 2076450"/>
              <a:gd name="connsiteY70" fmla="*/ 2954179 h 3114675"/>
              <a:gd name="connsiteX71" fmla="*/ 957660 w 2076450"/>
              <a:gd name="connsiteY71" fmla="*/ 2927509 h 3114675"/>
              <a:gd name="connsiteX72" fmla="*/ 1013858 w 2076450"/>
              <a:gd name="connsiteY72" fmla="*/ 3102769 h 3114675"/>
              <a:gd name="connsiteX73" fmla="*/ 1119585 w 2076450"/>
              <a:gd name="connsiteY73" fmla="*/ 3020854 h 3114675"/>
              <a:gd name="connsiteX74" fmla="*/ 1191975 w 2076450"/>
              <a:gd name="connsiteY74" fmla="*/ 2997041 h 3114675"/>
              <a:gd name="connsiteX75" fmla="*/ 1468200 w 2076450"/>
              <a:gd name="connsiteY75" fmla="*/ 3026569 h 3114675"/>
              <a:gd name="connsiteX76" fmla="*/ 1561545 w 2076450"/>
              <a:gd name="connsiteY76" fmla="*/ 3002756 h 3114675"/>
              <a:gd name="connsiteX77" fmla="*/ 1679655 w 2076450"/>
              <a:gd name="connsiteY77" fmla="*/ 3030379 h 3114675"/>
              <a:gd name="connsiteX78" fmla="*/ 1748235 w 2076450"/>
              <a:gd name="connsiteY78" fmla="*/ 2996089 h 3114675"/>
              <a:gd name="connsiteX79" fmla="*/ 1893968 w 2076450"/>
              <a:gd name="connsiteY79" fmla="*/ 3009424 h 3114675"/>
              <a:gd name="connsiteX80" fmla="*/ 1888253 w 2076450"/>
              <a:gd name="connsiteY80" fmla="*/ 2944654 h 3114675"/>
              <a:gd name="connsiteX81" fmla="*/ 1964453 w 2076450"/>
              <a:gd name="connsiteY81" fmla="*/ 2947511 h 3114675"/>
              <a:gd name="connsiteX82" fmla="*/ 1948260 w 2076450"/>
              <a:gd name="connsiteY82" fmla="*/ 2913221 h 3114675"/>
              <a:gd name="connsiteX83" fmla="*/ 1843485 w 2076450"/>
              <a:gd name="connsiteY83" fmla="*/ 2853214 h 3114675"/>
              <a:gd name="connsiteX84" fmla="*/ 1883490 w 2076450"/>
              <a:gd name="connsiteY84" fmla="*/ 2818924 h 3114675"/>
              <a:gd name="connsiteX85" fmla="*/ 1909208 w 2076450"/>
              <a:gd name="connsiteY85" fmla="*/ 2790349 h 3114675"/>
              <a:gd name="connsiteX86" fmla="*/ 2032080 w 2076450"/>
              <a:gd name="connsiteY86" fmla="*/ 2757964 h 3114675"/>
              <a:gd name="connsiteX87" fmla="*/ 2036843 w 2076450"/>
              <a:gd name="connsiteY87" fmla="*/ 2711291 h 3114675"/>
              <a:gd name="connsiteX88" fmla="*/ 2008268 w 2076450"/>
              <a:gd name="connsiteY88" fmla="*/ 2670334 h 3114675"/>
              <a:gd name="connsiteX89" fmla="*/ 1943498 w 2076450"/>
              <a:gd name="connsiteY89" fmla="*/ 2645569 h 3114675"/>
              <a:gd name="connsiteX90" fmla="*/ 1793003 w 2076450"/>
              <a:gd name="connsiteY90" fmla="*/ 2651284 h 3114675"/>
              <a:gd name="connsiteX91" fmla="*/ 1497728 w 2076450"/>
              <a:gd name="connsiteY91" fmla="*/ 2538889 h 3114675"/>
              <a:gd name="connsiteX92" fmla="*/ 1592025 w 2076450"/>
              <a:gd name="connsiteY92" fmla="*/ 2535079 h 3114675"/>
              <a:gd name="connsiteX93" fmla="*/ 1824435 w 2076450"/>
              <a:gd name="connsiteY93" fmla="*/ 2566511 h 3114675"/>
              <a:gd name="connsiteX94" fmla="*/ 1938735 w 2076450"/>
              <a:gd name="connsiteY94" fmla="*/ 2449354 h 3114675"/>
              <a:gd name="connsiteX95" fmla="*/ 2000648 w 2076450"/>
              <a:gd name="connsiteY95" fmla="*/ 2416969 h 3114675"/>
              <a:gd name="connsiteX96" fmla="*/ 1993028 w 2076450"/>
              <a:gd name="connsiteY96" fmla="*/ 2387441 h 3114675"/>
              <a:gd name="connsiteX97" fmla="*/ 1549163 w 2076450"/>
              <a:gd name="connsiteY97" fmla="*/ 2328386 h 3114675"/>
              <a:gd name="connsiteX98" fmla="*/ 1554878 w 2076450"/>
              <a:gd name="connsiteY98" fmla="*/ 2282666 h 3114675"/>
              <a:gd name="connsiteX99" fmla="*/ 1823483 w 2076450"/>
              <a:gd name="connsiteY99" fmla="*/ 2291239 h 3114675"/>
              <a:gd name="connsiteX100" fmla="*/ 1994933 w 2076450"/>
              <a:gd name="connsiteY100" fmla="*/ 2158841 h 3114675"/>
              <a:gd name="connsiteX101" fmla="*/ 2013983 w 2076450"/>
              <a:gd name="connsiteY101" fmla="*/ 2124551 h 3114675"/>
              <a:gd name="connsiteX102" fmla="*/ 1699658 w 2076450"/>
              <a:gd name="connsiteY102" fmla="*/ 2061686 h 3114675"/>
              <a:gd name="connsiteX103" fmla="*/ 1808243 w 2076450"/>
              <a:gd name="connsiteY103" fmla="*/ 2027396 h 3114675"/>
              <a:gd name="connsiteX104" fmla="*/ 1836818 w 2076450"/>
              <a:gd name="connsiteY104" fmla="*/ 2000726 h 3114675"/>
              <a:gd name="connsiteX105" fmla="*/ 1875870 w 2076450"/>
              <a:gd name="connsiteY105" fmla="*/ 1935004 h 3114675"/>
              <a:gd name="connsiteX106" fmla="*/ 1600598 w 2076450"/>
              <a:gd name="connsiteY106" fmla="*/ 1869281 h 3114675"/>
              <a:gd name="connsiteX107" fmla="*/ 1823483 w 2076450"/>
              <a:gd name="connsiteY107" fmla="*/ 1737836 h 3114675"/>
              <a:gd name="connsiteX108" fmla="*/ 1592025 w 2076450"/>
              <a:gd name="connsiteY108" fmla="*/ 1729264 h 3114675"/>
              <a:gd name="connsiteX109" fmla="*/ 1639650 w 2076450"/>
              <a:gd name="connsiteY109" fmla="*/ 1693069 h 3114675"/>
              <a:gd name="connsiteX110" fmla="*/ 1648223 w 2076450"/>
              <a:gd name="connsiteY110" fmla="*/ 1652111 h 3114675"/>
              <a:gd name="connsiteX111" fmla="*/ 1437720 w 2076450"/>
              <a:gd name="connsiteY111" fmla="*/ 1613059 h 3114675"/>
              <a:gd name="connsiteX112" fmla="*/ 1519635 w 2076450"/>
              <a:gd name="connsiteY112" fmla="*/ 1556861 h 3114675"/>
              <a:gd name="connsiteX113" fmla="*/ 1697753 w 2076450"/>
              <a:gd name="connsiteY113" fmla="*/ 1459706 h 3114675"/>
              <a:gd name="connsiteX114" fmla="*/ 1539638 w 2076450"/>
              <a:gd name="connsiteY114" fmla="*/ 1435894 h 3114675"/>
              <a:gd name="connsiteX115" fmla="*/ 1520588 w 2076450"/>
              <a:gd name="connsiteY115" fmla="*/ 1388269 h 3114675"/>
              <a:gd name="connsiteX116" fmla="*/ 1282463 w 2076450"/>
              <a:gd name="connsiteY116" fmla="*/ 1360646 h 3114675"/>
              <a:gd name="connsiteX117" fmla="*/ 1568213 w 2076450"/>
              <a:gd name="connsiteY117" fmla="*/ 1328261 h 3114675"/>
              <a:gd name="connsiteX118" fmla="*/ 1593930 w 2076450"/>
              <a:gd name="connsiteY118" fmla="*/ 1209199 h 3114675"/>
              <a:gd name="connsiteX119" fmla="*/ 1440578 w 2076450"/>
              <a:gd name="connsiteY119" fmla="*/ 1151096 h 3114675"/>
              <a:gd name="connsiteX120" fmla="*/ 1127205 w 2076450"/>
              <a:gd name="connsiteY120" fmla="*/ 1094899 h 3114675"/>
              <a:gd name="connsiteX121" fmla="*/ 1310085 w 2076450"/>
              <a:gd name="connsiteY121" fmla="*/ 1109186 h 3114675"/>
              <a:gd name="connsiteX122" fmla="*/ 1406288 w 2076450"/>
              <a:gd name="connsiteY122" fmla="*/ 1094899 h 3114675"/>
              <a:gd name="connsiteX123" fmla="*/ 1508205 w 2076450"/>
              <a:gd name="connsiteY123" fmla="*/ 1040606 h 3114675"/>
              <a:gd name="connsiteX124" fmla="*/ 1532018 w 2076450"/>
              <a:gd name="connsiteY124" fmla="*/ 969169 h 3114675"/>
              <a:gd name="connsiteX125" fmla="*/ 1421528 w 2076450"/>
              <a:gd name="connsiteY125" fmla="*/ 938689 h 3114675"/>
              <a:gd name="connsiteX126" fmla="*/ 1154828 w 2076450"/>
              <a:gd name="connsiteY126" fmla="*/ 903446 h 3114675"/>
              <a:gd name="connsiteX127" fmla="*/ 1304370 w 2076450"/>
              <a:gd name="connsiteY127" fmla="*/ 884396 h 3114675"/>
              <a:gd name="connsiteX128" fmla="*/ 1351995 w 2076450"/>
              <a:gd name="connsiteY128" fmla="*/ 868204 h 3114675"/>
              <a:gd name="connsiteX129" fmla="*/ 1480583 w 2076450"/>
              <a:gd name="connsiteY129" fmla="*/ 832009 h 3114675"/>
              <a:gd name="connsiteX130" fmla="*/ 1363425 w 2076450"/>
              <a:gd name="connsiteY130" fmla="*/ 798671 h 3114675"/>
              <a:gd name="connsiteX131" fmla="*/ 1131015 w 2076450"/>
              <a:gd name="connsiteY131" fmla="*/ 755809 h 3114675"/>
              <a:gd name="connsiteX132" fmla="*/ 1019573 w 2076450"/>
              <a:gd name="connsiteY132" fmla="*/ 655796 h 3114675"/>
              <a:gd name="connsiteX133" fmla="*/ 1088153 w 2076450"/>
              <a:gd name="connsiteY133" fmla="*/ 673894 h 3114675"/>
              <a:gd name="connsiteX134" fmla="*/ 1244363 w 2076450"/>
              <a:gd name="connsiteY134" fmla="*/ 727234 h 3114675"/>
              <a:gd name="connsiteX135" fmla="*/ 1389143 w 2076450"/>
              <a:gd name="connsiteY135" fmla="*/ 667226 h 3114675"/>
              <a:gd name="connsiteX136" fmla="*/ 1174830 w 2076450"/>
              <a:gd name="connsiteY136" fmla="*/ 590074 h 3114675"/>
              <a:gd name="connsiteX137" fmla="*/ 1180545 w 2076450"/>
              <a:gd name="connsiteY137" fmla="*/ 513874 h 3114675"/>
              <a:gd name="connsiteX138" fmla="*/ 1228170 w 2076450"/>
              <a:gd name="connsiteY138" fmla="*/ 415766 h 3114675"/>
              <a:gd name="connsiteX139" fmla="*/ 1251983 w 2076450"/>
              <a:gd name="connsiteY139" fmla="*/ 298609 h 3114675"/>
              <a:gd name="connsiteX140" fmla="*/ 1035765 w 2076450"/>
              <a:gd name="connsiteY140" fmla="*/ 451009 h 3114675"/>
              <a:gd name="connsiteX141" fmla="*/ 1058625 w 2076450"/>
              <a:gd name="connsiteY141" fmla="*/ 322421 h 3114675"/>
              <a:gd name="connsiteX142" fmla="*/ 1052910 w 2076450"/>
              <a:gd name="connsiteY142" fmla="*/ 251936 h 3114675"/>
              <a:gd name="connsiteX143" fmla="*/ 1112918 w 2076450"/>
              <a:gd name="connsiteY143" fmla="*/ 211931 h 3114675"/>
              <a:gd name="connsiteX144" fmla="*/ 1064340 w 2076450"/>
              <a:gd name="connsiteY144" fmla="*/ 185261 h 3114675"/>
              <a:gd name="connsiteX145" fmla="*/ 991950 w 2076450"/>
              <a:gd name="connsiteY145" fmla="*/ 191929 h 3114675"/>
              <a:gd name="connsiteX146" fmla="*/ 996713 w 2076450"/>
              <a:gd name="connsiteY146" fmla="*/ 111919 h 3114675"/>
              <a:gd name="connsiteX147" fmla="*/ 949088 w 2076450"/>
              <a:gd name="connsiteY147" fmla="*/ 7144 h 3114675"/>
              <a:gd name="connsiteX148" fmla="*/ 949088 w 2076450"/>
              <a:gd name="connsiteY148" fmla="*/ 7144 h 3114675"/>
              <a:gd name="connsiteX149" fmla="*/ 949088 w 2076450"/>
              <a:gd name="connsiteY149" fmla="*/ 7144 h 3114675"/>
              <a:gd name="connsiteX150" fmla="*/ 886223 w 2076450"/>
              <a:gd name="connsiteY150" fmla="*/ 287179 h 3114675"/>
              <a:gd name="connsiteX151" fmla="*/ 908130 w 2076450"/>
              <a:gd name="connsiteY151" fmla="*/ 327184 h 3114675"/>
              <a:gd name="connsiteX152" fmla="*/ 886223 w 2076450"/>
              <a:gd name="connsiteY152" fmla="*/ 287179 h 3114675"/>
              <a:gd name="connsiteX153" fmla="*/ 863363 w 2076450"/>
              <a:gd name="connsiteY153" fmla="*/ 404336 h 3114675"/>
              <a:gd name="connsiteX154" fmla="*/ 876698 w 2076450"/>
              <a:gd name="connsiteY154" fmla="*/ 435769 h 3114675"/>
              <a:gd name="connsiteX155" fmla="*/ 863363 w 2076450"/>
              <a:gd name="connsiteY155" fmla="*/ 404336 h 3114675"/>
              <a:gd name="connsiteX156" fmla="*/ 1116728 w 2076450"/>
              <a:gd name="connsiteY156" fmla="*/ 470059 h 3114675"/>
              <a:gd name="connsiteX157" fmla="*/ 1066245 w 2076450"/>
              <a:gd name="connsiteY157" fmla="*/ 511016 h 3114675"/>
              <a:gd name="connsiteX158" fmla="*/ 1116728 w 2076450"/>
              <a:gd name="connsiteY158" fmla="*/ 470059 h 3114675"/>
              <a:gd name="connsiteX159" fmla="*/ 1009095 w 2076450"/>
              <a:gd name="connsiteY159" fmla="*/ 584359 h 3114675"/>
              <a:gd name="connsiteX160" fmla="*/ 1029098 w 2076450"/>
              <a:gd name="connsiteY160" fmla="*/ 599599 h 3114675"/>
              <a:gd name="connsiteX161" fmla="*/ 1009095 w 2076450"/>
              <a:gd name="connsiteY161" fmla="*/ 584359 h 3114675"/>
              <a:gd name="connsiteX162" fmla="*/ 1009095 w 2076450"/>
              <a:gd name="connsiteY162" fmla="*/ 584359 h 3114675"/>
              <a:gd name="connsiteX163" fmla="*/ 1111013 w 2076450"/>
              <a:gd name="connsiteY163" fmla="*/ 603409 h 3114675"/>
              <a:gd name="connsiteX164" fmla="*/ 1111013 w 2076450"/>
              <a:gd name="connsiteY164" fmla="*/ 603409 h 3114675"/>
              <a:gd name="connsiteX165" fmla="*/ 1251030 w 2076450"/>
              <a:gd name="connsiteY165" fmla="*/ 632936 h 3114675"/>
              <a:gd name="connsiteX166" fmla="*/ 1251030 w 2076450"/>
              <a:gd name="connsiteY166" fmla="*/ 632936 h 3114675"/>
              <a:gd name="connsiteX167" fmla="*/ 1032908 w 2076450"/>
              <a:gd name="connsiteY167" fmla="*/ 760571 h 3114675"/>
              <a:gd name="connsiteX168" fmla="*/ 1028145 w 2076450"/>
              <a:gd name="connsiteY168" fmla="*/ 780574 h 3114675"/>
              <a:gd name="connsiteX169" fmla="*/ 1032908 w 2076450"/>
              <a:gd name="connsiteY169" fmla="*/ 760571 h 3114675"/>
              <a:gd name="connsiteX170" fmla="*/ 1032908 w 2076450"/>
              <a:gd name="connsiteY170" fmla="*/ 760571 h 3114675"/>
              <a:gd name="connsiteX171" fmla="*/ 961470 w 2076450"/>
              <a:gd name="connsiteY171" fmla="*/ 867251 h 3114675"/>
              <a:gd name="connsiteX172" fmla="*/ 961470 w 2076450"/>
              <a:gd name="connsiteY172" fmla="*/ 867251 h 3114675"/>
              <a:gd name="connsiteX173" fmla="*/ 1036718 w 2076450"/>
              <a:gd name="connsiteY173" fmla="*/ 884396 h 3114675"/>
              <a:gd name="connsiteX174" fmla="*/ 1036718 w 2076450"/>
              <a:gd name="connsiteY174" fmla="*/ 884396 h 3114675"/>
              <a:gd name="connsiteX175" fmla="*/ 921465 w 2076450"/>
              <a:gd name="connsiteY175" fmla="*/ 888206 h 3114675"/>
              <a:gd name="connsiteX176" fmla="*/ 921465 w 2076450"/>
              <a:gd name="connsiteY176" fmla="*/ 888206 h 3114675"/>
              <a:gd name="connsiteX177" fmla="*/ 874793 w 2076450"/>
              <a:gd name="connsiteY177" fmla="*/ 904399 h 3114675"/>
              <a:gd name="connsiteX178" fmla="*/ 874793 w 2076450"/>
              <a:gd name="connsiteY178" fmla="*/ 904399 h 3114675"/>
              <a:gd name="connsiteX179" fmla="*/ 681435 w 2076450"/>
              <a:gd name="connsiteY179" fmla="*/ 904399 h 3114675"/>
              <a:gd name="connsiteX180" fmla="*/ 777638 w 2076450"/>
              <a:gd name="connsiteY180" fmla="*/ 946309 h 3114675"/>
              <a:gd name="connsiteX181" fmla="*/ 681435 w 2076450"/>
              <a:gd name="connsiteY181" fmla="*/ 904399 h 3114675"/>
              <a:gd name="connsiteX182" fmla="*/ 1532970 w 2076450"/>
              <a:gd name="connsiteY182" fmla="*/ 1327309 h 3114675"/>
              <a:gd name="connsiteX183" fmla="*/ 1532970 w 2076450"/>
              <a:gd name="connsiteY183" fmla="*/ 1327309 h 3114675"/>
              <a:gd name="connsiteX184" fmla="*/ 757635 w 2076450"/>
              <a:gd name="connsiteY184" fmla="*/ 1423511 h 3114675"/>
              <a:gd name="connsiteX185" fmla="*/ 757635 w 2076450"/>
              <a:gd name="connsiteY185" fmla="*/ 1423511 h 3114675"/>
              <a:gd name="connsiteX186" fmla="*/ 1558688 w 2076450"/>
              <a:gd name="connsiteY186" fmla="*/ 1764506 h 3114675"/>
              <a:gd name="connsiteX187" fmla="*/ 1558688 w 2076450"/>
              <a:gd name="connsiteY187" fmla="*/ 1764506 h 3114675"/>
              <a:gd name="connsiteX188" fmla="*/ 1766333 w 2076450"/>
              <a:gd name="connsiteY188" fmla="*/ 1807369 h 3114675"/>
              <a:gd name="connsiteX189" fmla="*/ 1766333 w 2076450"/>
              <a:gd name="connsiteY189" fmla="*/ 1807369 h 3114675"/>
              <a:gd name="connsiteX190" fmla="*/ 1769190 w 2076450"/>
              <a:gd name="connsiteY190" fmla="*/ 2006441 h 3114675"/>
              <a:gd name="connsiteX191" fmla="*/ 1769190 w 2076450"/>
              <a:gd name="connsiteY191" fmla="*/ 2006441 h 3114675"/>
              <a:gd name="connsiteX192" fmla="*/ 151845 w 2076450"/>
              <a:gd name="connsiteY192" fmla="*/ 2329339 h 3114675"/>
              <a:gd name="connsiteX193" fmla="*/ 151845 w 2076450"/>
              <a:gd name="connsiteY193" fmla="*/ 2329339 h 3114675"/>
              <a:gd name="connsiteX194" fmla="*/ 301388 w 2076450"/>
              <a:gd name="connsiteY194" fmla="*/ 2397919 h 3114675"/>
              <a:gd name="connsiteX195" fmla="*/ 469028 w 2076450"/>
              <a:gd name="connsiteY195" fmla="*/ 2426494 h 3114675"/>
              <a:gd name="connsiteX196" fmla="*/ 301388 w 2076450"/>
              <a:gd name="connsiteY196" fmla="*/ 2397919 h 3114675"/>
              <a:gd name="connsiteX197" fmla="*/ 517605 w 2076450"/>
              <a:gd name="connsiteY197" fmla="*/ 2406491 h 3114675"/>
              <a:gd name="connsiteX198" fmla="*/ 517605 w 2076450"/>
              <a:gd name="connsiteY198" fmla="*/ 2406491 h 3114675"/>
              <a:gd name="connsiteX199" fmla="*/ 423308 w 2076450"/>
              <a:gd name="connsiteY199" fmla="*/ 2736056 h 3114675"/>
              <a:gd name="connsiteX200" fmla="*/ 423308 w 2076450"/>
              <a:gd name="connsiteY200" fmla="*/ 2736056 h 311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</a:cxnLst>
            <a:rect l="l" t="t" r="r" b="b"/>
            <a:pathLst>
              <a:path w="2076450" h="3114675">
                <a:moveTo>
                  <a:pt x="949088" y="7144"/>
                </a:moveTo>
                <a:cubicBezTo>
                  <a:pt x="938610" y="62389"/>
                  <a:pt x="972900" y="200501"/>
                  <a:pt x="883365" y="105251"/>
                </a:cubicBezTo>
                <a:cubicBezTo>
                  <a:pt x="870983" y="105251"/>
                  <a:pt x="992903" y="314801"/>
                  <a:pt x="909083" y="238601"/>
                </a:cubicBezTo>
                <a:cubicBezTo>
                  <a:pt x="898605" y="171926"/>
                  <a:pt x="863363" y="174784"/>
                  <a:pt x="833835" y="193834"/>
                </a:cubicBezTo>
                <a:cubicBezTo>
                  <a:pt x="732870" y="154781"/>
                  <a:pt x="858600" y="285274"/>
                  <a:pt x="817643" y="301466"/>
                </a:cubicBezTo>
                <a:cubicBezTo>
                  <a:pt x="895748" y="301466"/>
                  <a:pt x="870030" y="356711"/>
                  <a:pt x="810023" y="328136"/>
                </a:cubicBezTo>
                <a:cubicBezTo>
                  <a:pt x="906225" y="459581"/>
                  <a:pt x="686198" y="348139"/>
                  <a:pt x="684293" y="381476"/>
                </a:cubicBezTo>
                <a:cubicBezTo>
                  <a:pt x="777638" y="421481"/>
                  <a:pt x="622380" y="411004"/>
                  <a:pt x="703343" y="451009"/>
                </a:cubicBezTo>
                <a:cubicBezTo>
                  <a:pt x="833835" y="496729"/>
                  <a:pt x="615713" y="505301"/>
                  <a:pt x="714773" y="539591"/>
                </a:cubicBezTo>
                <a:cubicBezTo>
                  <a:pt x="761445" y="555784"/>
                  <a:pt x="860505" y="517684"/>
                  <a:pt x="828120" y="573881"/>
                </a:cubicBezTo>
                <a:cubicBezTo>
                  <a:pt x="890033" y="568166"/>
                  <a:pt x="887175" y="616744"/>
                  <a:pt x="947183" y="577691"/>
                </a:cubicBezTo>
                <a:cubicBezTo>
                  <a:pt x="977663" y="712946"/>
                  <a:pt x="680483" y="534829"/>
                  <a:pt x="731918" y="618649"/>
                </a:cubicBezTo>
                <a:cubicBezTo>
                  <a:pt x="670005" y="621506"/>
                  <a:pt x="575708" y="525304"/>
                  <a:pt x="530940" y="601504"/>
                </a:cubicBezTo>
                <a:cubicBezTo>
                  <a:pt x="396638" y="611981"/>
                  <a:pt x="563325" y="655796"/>
                  <a:pt x="597615" y="649129"/>
                </a:cubicBezTo>
                <a:cubicBezTo>
                  <a:pt x="487125" y="737711"/>
                  <a:pt x="741443" y="614839"/>
                  <a:pt x="629048" y="688181"/>
                </a:cubicBezTo>
                <a:cubicBezTo>
                  <a:pt x="648098" y="779621"/>
                  <a:pt x="834788" y="621506"/>
                  <a:pt x="714773" y="728186"/>
                </a:cubicBezTo>
                <a:cubicBezTo>
                  <a:pt x="762398" y="785336"/>
                  <a:pt x="937658" y="659606"/>
                  <a:pt x="947183" y="689134"/>
                </a:cubicBezTo>
                <a:cubicBezTo>
                  <a:pt x="884318" y="784384"/>
                  <a:pt x="764303" y="785336"/>
                  <a:pt x="674768" y="758666"/>
                </a:cubicBezTo>
                <a:cubicBezTo>
                  <a:pt x="734775" y="821531"/>
                  <a:pt x="570945" y="739616"/>
                  <a:pt x="528083" y="788194"/>
                </a:cubicBezTo>
                <a:cubicBezTo>
                  <a:pt x="468075" y="789146"/>
                  <a:pt x="536655" y="836771"/>
                  <a:pt x="530940" y="846296"/>
                </a:cubicBezTo>
                <a:cubicBezTo>
                  <a:pt x="598568" y="865346"/>
                  <a:pt x="709058" y="934879"/>
                  <a:pt x="569040" y="912971"/>
                </a:cubicBezTo>
                <a:cubicBezTo>
                  <a:pt x="508080" y="912019"/>
                  <a:pt x="602378" y="1022509"/>
                  <a:pt x="502365" y="958691"/>
                </a:cubicBezTo>
                <a:cubicBezTo>
                  <a:pt x="451883" y="931069"/>
                  <a:pt x="479505" y="1007269"/>
                  <a:pt x="409973" y="972979"/>
                </a:cubicBezTo>
                <a:cubicBezTo>
                  <a:pt x="347108" y="988219"/>
                  <a:pt x="509985" y="1057751"/>
                  <a:pt x="547133" y="1067276"/>
                </a:cubicBezTo>
                <a:cubicBezTo>
                  <a:pt x="619523" y="1065371"/>
                  <a:pt x="693818" y="1189196"/>
                  <a:pt x="730013" y="1155859"/>
                </a:cubicBezTo>
                <a:cubicBezTo>
                  <a:pt x="636668" y="1233964"/>
                  <a:pt x="512843" y="1162526"/>
                  <a:pt x="409020" y="1204436"/>
                </a:cubicBezTo>
                <a:cubicBezTo>
                  <a:pt x="366158" y="1237774"/>
                  <a:pt x="517605" y="1304449"/>
                  <a:pt x="530940" y="1310164"/>
                </a:cubicBezTo>
                <a:cubicBezTo>
                  <a:pt x="681435" y="1376839"/>
                  <a:pt x="344250" y="1305401"/>
                  <a:pt x="366158" y="1365409"/>
                </a:cubicBezTo>
                <a:cubicBezTo>
                  <a:pt x="458550" y="1420654"/>
                  <a:pt x="541418" y="1491139"/>
                  <a:pt x="637620" y="1413034"/>
                </a:cubicBezTo>
                <a:cubicBezTo>
                  <a:pt x="670005" y="1436846"/>
                  <a:pt x="579518" y="1429226"/>
                  <a:pt x="617618" y="1487329"/>
                </a:cubicBezTo>
                <a:cubicBezTo>
                  <a:pt x="522368" y="1531144"/>
                  <a:pt x="340440" y="1537811"/>
                  <a:pt x="286148" y="1588294"/>
                </a:cubicBezTo>
                <a:cubicBezTo>
                  <a:pt x="365205" y="1664494"/>
                  <a:pt x="451883" y="1673066"/>
                  <a:pt x="550943" y="1688306"/>
                </a:cubicBezTo>
                <a:cubicBezTo>
                  <a:pt x="602378" y="1669256"/>
                  <a:pt x="582375" y="1654016"/>
                  <a:pt x="627143" y="1666399"/>
                </a:cubicBezTo>
                <a:cubicBezTo>
                  <a:pt x="664290" y="1686401"/>
                  <a:pt x="692865" y="1613059"/>
                  <a:pt x="734775" y="1662589"/>
                </a:cubicBezTo>
                <a:cubicBezTo>
                  <a:pt x="690008" y="1710214"/>
                  <a:pt x="452835" y="1702594"/>
                  <a:pt x="604283" y="1759744"/>
                </a:cubicBezTo>
                <a:cubicBezTo>
                  <a:pt x="479505" y="1794986"/>
                  <a:pt x="344250" y="1767364"/>
                  <a:pt x="217568" y="1794986"/>
                </a:cubicBezTo>
                <a:cubicBezTo>
                  <a:pt x="143273" y="1828324"/>
                  <a:pt x="304245" y="1820704"/>
                  <a:pt x="214710" y="1862614"/>
                </a:cubicBezTo>
                <a:cubicBezTo>
                  <a:pt x="175658" y="1910239"/>
                  <a:pt x="361395" y="1859756"/>
                  <a:pt x="335678" y="1914049"/>
                </a:cubicBezTo>
                <a:cubicBezTo>
                  <a:pt x="396638" y="1903571"/>
                  <a:pt x="425213" y="1929289"/>
                  <a:pt x="472838" y="1916906"/>
                </a:cubicBezTo>
                <a:cubicBezTo>
                  <a:pt x="469028" y="1982629"/>
                  <a:pt x="542370" y="1894999"/>
                  <a:pt x="553800" y="1953101"/>
                </a:cubicBezTo>
                <a:cubicBezTo>
                  <a:pt x="615713" y="1943576"/>
                  <a:pt x="709058" y="1981676"/>
                  <a:pt x="602378" y="2004536"/>
                </a:cubicBezTo>
                <a:cubicBezTo>
                  <a:pt x="489030" y="2033111"/>
                  <a:pt x="378540" y="2021681"/>
                  <a:pt x="275670" y="2024539"/>
                </a:cubicBezTo>
                <a:cubicBezTo>
                  <a:pt x="208995" y="2001679"/>
                  <a:pt x="117555" y="2018824"/>
                  <a:pt x="236618" y="2049304"/>
                </a:cubicBezTo>
                <a:cubicBezTo>
                  <a:pt x="332820" y="2060734"/>
                  <a:pt x="145178" y="2068354"/>
                  <a:pt x="262335" y="2092166"/>
                </a:cubicBezTo>
                <a:cubicBezTo>
                  <a:pt x="280433" y="2148364"/>
                  <a:pt x="381398" y="2103596"/>
                  <a:pt x="420450" y="2151221"/>
                </a:cubicBezTo>
                <a:cubicBezTo>
                  <a:pt x="509033" y="2108359"/>
                  <a:pt x="390923" y="2195036"/>
                  <a:pt x="480458" y="2174081"/>
                </a:cubicBezTo>
                <a:cubicBezTo>
                  <a:pt x="575708" y="2192179"/>
                  <a:pt x="324248" y="2267426"/>
                  <a:pt x="269955" y="2228374"/>
                </a:cubicBezTo>
                <a:cubicBezTo>
                  <a:pt x="213758" y="2232184"/>
                  <a:pt x="143273" y="2230279"/>
                  <a:pt x="106125" y="2250281"/>
                </a:cubicBezTo>
                <a:cubicBezTo>
                  <a:pt x="206138" y="2296001"/>
                  <a:pt x="-65325" y="2235041"/>
                  <a:pt x="45165" y="2290286"/>
                </a:cubicBezTo>
                <a:cubicBezTo>
                  <a:pt x="112793" y="2290286"/>
                  <a:pt x="125175" y="2298859"/>
                  <a:pt x="84218" y="2353151"/>
                </a:cubicBezTo>
                <a:cubicBezTo>
                  <a:pt x="115650" y="2409349"/>
                  <a:pt x="321390" y="2387441"/>
                  <a:pt x="203280" y="2444591"/>
                </a:cubicBezTo>
                <a:cubicBezTo>
                  <a:pt x="147083" y="2440781"/>
                  <a:pt x="65168" y="2474119"/>
                  <a:pt x="172800" y="2478881"/>
                </a:cubicBezTo>
                <a:cubicBezTo>
                  <a:pt x="257573" y="2456021"/>
                  <a:pt x="98505" y="2546509"/>
                  <a:pt x="201375" y="2519839"/>
                </a:cubicBezTo>
                <a:cubicBezTo>
                  <a:pt x="231855" y="2566511"/>
                  <a:pt x="284243" y="2528411"/>
                  <a:pt x="301388" y="2558891"/>
                </a:cubicBezTo>
                <a:cubicBezTo>
                  <a:pt x="372825" y="2593181"/>
                  <a:pt x="107078" y="2573179"/>
                  <a:pt x="76598" y="2589371"/>
                </a:cubicBezTo>
                <a:cubicBezTo>
                  <a:pt x="179468" y="2628424"/>
                  <a:pt x="-65325" y="2632234"/>
                  <a:pt x="58500" y="2659856"/>
                </a:cubicBezTo>
                <a:cubicBezTo>
                  <a:pt x="100410" y="2649379"/>
                  <a:pt x="183278" y="2635091"/>
                  <a:pt x="110888" y="2693194"/>
                </a:cubicBezTo>
                <a:cubicBezTo>
                  <a:pt x="167085" y="2674144"/>
                  <a:pt x="196613" y="2711291"/>
                  <a:pt x="214710" y="2727484"/>
                </a:cubicBezTo>
                <a:cubicBezTo>
                  <a:pt x="247095" y="2699861"/>
                  <a:pt x="297578" y="2700814"/>
                  <a:pt x="262335" y="2756059"/>
                </a:cubicBezTo>
                <a:cubicBezTo>
                  <a:pt x="318533" y="2733199"/>
                  <a:pt x="387113" y="2651284"/>
                  <a:pt x="358538" y="2733199"/>
                </a:cubicBezTo>
                <a:cubicBezTo>
                  <a:pt x="470933" y="2695099"/>
                  <a:pt x="299483" y="2803684"/>
                  <a:pt x="254715" y="2758916"/>
                </a:cubicBezTo>
                <a:cubicBezTo>
                  <a:pt x="164228" y="2746534"/>
                  <a:pt x="93743" y="2773204"/>
                  <a:pt x="45165" y="2806541"/>
                </a:cubicBezTo>
                <a:cubicBezTo>
                  <a:pt x="161370" y="2800826"/>
                  <a:pt x="-83423" y="2882741"/>
                  <a:pt x="46118" y="2865596"/>
                </a:cubicBezTo>
                <a:cubicBezTo>
                  <a:pt x="120413" y="2833211"/>
                  <a:pt x="88028" y="2862739"/>
                  <a:pt x="88980" y="2895124"/>
                </a:cubicBezTo>
                <a:cubicBezTo>
                  <a:pt x="132795" y="2875121"/>
                  <a:pt x="93743" y="2942749"/>
                  <a:pt x="155655" y="2902744"/>
                </a:cubicBezTo>
                <a:cubicBezTo>
                  <a:pt x="209948" y="2924651"/>
                  <a:pt x="280433" y="2904649"/>
                  <a:pt x="343298" y="2914174"/>
                </a:cubicBezTo>
                <a:cubicBezTo>
                  <a:pt x="274718" y="2910364"/>
                  <a:pt x="168038" y="2980849"/>
                  <a:pt x="301388" y="2956084"/>
                </a:cubicBezTo>
                <a:cubicBezTo>
                  <a:pt x="209948" y="3007519"/>
                  <a:pt x="314723" y="3013234"/>
                  <a:pt x="361395" y="2980849"/>
                </a:cubicBezTo>
                <a:cubicBezTo>
                  <a:pt x="302340" y="3085624"/>
                  <a:pt x="505223" y="3017996"/>
                  <a:pt x="511890" y="3029426"/>
                </a:cubicBezTo>
                <a:cubicBezTo>
                  <a:pt x="501413" y="3104674"/>
                  <a:pt x="612855" y="2953226"/>
                  <a:pt x="603330" y="3058001"/>
                </a:cubicBezTo>
                <a:cubicBezTo>
                  <a:pt x="692865" y="3028474"/>
                  <a:pt x="764303" y="3011329"/>
                  <a:pt x="825263" y="2954179"/>
                </a:cubicBezTo>
                <a:cubicBezTo>
                  <a:pt x="868125" y="3001804"/>
                  <a:pt x="922418" y="2812256"/>
                  <a:pt x="957660" y="2927509"/>
                </a:cubicBezTo>
                <a:cubicBezTo>
                  <a:pt x="950993" y="3005614"/>
                  <a:pt x="858600" y="3144679"/>
                  <a:pt x="1013858" y="3102769"/>
                </a:cubicBezTo>
                <a:cubicBezTo>
                  <a:pt x="1088153" y="3107531"/>
                  <a:pt x="1167210" y="3117056"/>
                  <a:pt x="1119585" y="3020854"/>
                </a:cubicBezTo>
                <a:cubicBezTo>
                  <a:pt x="1095773" y="2920841"/>
                  <a:pt x="1165305" y="2995136"/>
                  <a:pt x="1191975" y="2997041"/>
                </a:cubicBezTo>
                <a:cubicBezTo>
                  <a:pt x="1258650" y="3067526"/>
                  <a:pt x="1392953" y="3040856"/>
                  <a:pt x="1468200" y="3026569"/>
                </a:cubicBezTo>
                <a:cubicBezTo>
                  <a:pt x="1457723" y="2961799"/>
                  <a:pt x="1529160" y="3010376"/>
                  <a:pt x="1561545" y="3002756"/>
                </a:cubicBezTo>
                <a:cubicBezTo>
                  <a:pt x="1593930" y="3038951"/>
                  <a:pt x="1657748" y="3041809"/>
                  <a:pt x="1679655" y="3030379"/>
                </a:cubicBezTo>
                <a:cubicBezTo>
                  <a:pt x="1735853" y="3070384"/>
                  <a:pt x="1690133" y="2906554"/>
                  <a:pt x="1748235" y="2996089"/>
                </a:cubicBezTo>
                <a:cubicBezTo>
                  <a:pt x="1790145" y="3019901"/>
                  <a:pt x="1871108" y="2994184"/>
                  <a:pt x="1893968" y="3009424"/>
                </a:cubicBezTo>
                <a:cubicBezTo>
                  <a:pt x="1889205" y="2959894"/>
                  <a:pt x="1945403" y="2984659"/>
                  <a:pt x="1888253" y="2944654"/>
                </a:cubicBezTo>
                <a:cubicBezTo>
                  <a:pt x="1905398" y="2942749"/>
                  <a:pt x="2032080" y="2999899"/>
                  <a:pt x="1964453" y="2947511"/>
                </a:cubicBezTo>
                <a:cubicBezTo>
                  <a:pt x="2079705" y="2950369"/>
                  <a:pt x="2036843" y="2899886"/>
                  <a:pt x="1948260" y="2913221"/>
                </a:cubicBezTo>
                <a:cubicBezTo>
                  <a:pt x="1883490" y="2907506"/>
                  <a:pt x="1767285" y="2873216"/>
                  <a:pt x="1843485" y="2853214"/>
                </a:cubicBezTo>
                <a:cubicBezTo>
                  <a:pt x="1859678" y="2837021"/>
                  <a:pt x="1951118" y="2853214"/>
                  <a:pt x="1883490" y="2818924"/>
                </a:cubicBezTo>
                <a:cubicBezTo>
                  <a:pt x="1929210" y="2839879"/>
                  <a:pt x="1994933" y="2790349"/>
                  <a:pt x="1909208" y="2790349"/>
                </a:cubicBezTo>
                <a:cubicBezTo>
                  <a:pt x="1962548" y="2784634"/>
                  <a:pt x="1960643" y="2735104"/>
                  <a:pt x="2032080" y="2757964"/>
                </a:cubicBezTo>
                <a:cubicBezTo>
                  <a:pt x="1946355" y="2722721"/>
                  <a:pt x="2002553" y="2723674"/>
                  <a:pt x="2036843" y="2711291"/>
                </a:cubicBezTo>
                <a:cubicBezTo>
                  <a:pt x="1972073" y="2706529"/>
                  <a:pt x="1884443" y="2674144"/>
                  <a:pt x="2008268" y="2670334"/>
                </a:cubicBezTo>
                <a:cubicBezTo>
                  <a:pt x="2132093" y="2620804"/>
                  <a:pt x="1982550" y="2644616"/>
                  <a:pt x="1943498" y="2645569"/>
                </a:cubicBezTo>
                <a:cubicBezTo>
                  <a:pt x="2009220" y="2564606"/>
                  <a:pt x="1844438" y="2680811"/>
                  <a:pt x="1793003" y="2651284"/>
                </a:cubicBezTo>
                <a:cubicBezTo>
                  <a:pt x="1703468" y="2657951"/>
                  <a:pt x="1501538" y="2570321"/>
                  <a:pt x="1497728" y="2538889"/>
                </a:cubicBezTo>
                <a:cubicBezTo>
                  <a:pt x="1528208" y="2533174"/>
                  <a:pt x="1620600" y="2608421"/>
                  <a:pt x="1592025" y="2535079"/>
                </a:cubicBezTo>
                <a:cubicBezTo>
                  <a:pt x="1682513" y="2614136"/>
                  <a:pt x="1734900" y="2472214"/>
                  <a:pt x="1824435" y="2566511"/>
                </a:cubicBezTo>
                <a:cubicBezTo>
                  <a:pt x="1703468" y="2427446"/>
                  <a:pt x="2134950" y="2525554"/>
                  <a:pt x="1938735" y="2449354"/>
                </a:cubicBezTo>
                <a:cubicBezTo>
                  <a:pt x="1915875" y="2436971"/>
                  <a:pt x="2165430" y="2449354"/>
                  <a:pt x="2000648" y="2416969"/>
                </a:cubicBezTo>
                <a:cubicBezTo>
                  <a:pt x="1945403" y="2423636"/>
                  <a:pt x="2077800" y="2375059"/>
                  <a:pt x="1993028" y="2387441"/>
                </a:cubicBezTo>
                <a:cubicBezTo>
                  <a:pt x="1840628" y="2373154"/>
                  <a:pt x="1705373" y="2382679"/>
                  <a:pt x="1549163" y="2328386"/>
                </a:cubicBezTo>
                <a:cubicBezTo>
                  <a:pt x="1451055" y="2308384"/>
                  <a:pt x="1461533" y="2256949"/>
                  <a:pt x="1554878" y="2282666"/>
                </a:cubicBezTo>
                <a:cubicBezTo>
                  <a:pt x="1673940" y="2311241"/>
                  <a:pt x="1712040" y="2290286"/>
                  <a:pt x="1823483" y="2291239"/>
                </a:cubicBezTo>
                <a:cubicBezTo>
                  <a:pt x="1848248" y="2213134"/>
                  <a:pt x="2103518" y="2260759"/>
                  <a:pt x="1994933" y="2158841"/>
                </a:cubicBezTo>
                <a:cubicBezTo>
                  <a:pt x="2052083" y="2127409"/>
                  <a:pt x="2122568" y="2111216"/>
                  <a:pt x="2013983" y="2124551"/>
                </a:cubicBezTo>
                <a:cubicBezTo>
                  <a:pt x="1910160" y="2121694"/>
                  <a:pt x="1786335" y="2110264"/>
                  <a:pt x="1699658" y="2061686"/>
                </a:cubicBezTo>
                <a:cubicBezTo>
                  <a:pt x="1721565" y="2011204"/>
                  <a:pt x="1873965" y="2095976"/>
                  <a:pt x="1808243" y="2027396"/>
                </a:cubicBezTo>
                <a:cubicBezTo>
                  <a:pt x="1845390" y="2033111"/>
                  <a:pt x="1914923" y="2015966"/>
                  <a:pt x="1836818" y="2000726"/>
                </a:cubicBezTo>
                <a:cubicBezTo>
                  <a:pt x="1905398" y="1995011"/>
                  <a:pt x="2018745" y="1882616"/>
                  <a:pt x="1875870" y="1935004"/>
                </a:cubicBezTo>
                <a:cubicBezTo>
                  <a:pt x="1803480" y="1892141"/>
                  <a:pt x="1605360" y="1962626"/>
                  <a:pt x="1600598" y="1869281"/>
                </a:cubicBezTo>
                <a:cubicBezTo>
                  <a:pt x="1705373" y="1889284"/>
                  <a:pt x="1819673" y="1872139"/>
                  <a:pt x="1823483" y="1737836"/>
                </a:cubicBezTo>
                <a:cubicBezTo>
                  <a:pt x="1751093" y="1747361"/>
                  <a:pt x="1638698" y="1814036"/>
                  <a:pt x="1592025" y="1729264"/>
                </a:cubicBezTo>
                <a:cubicBezTo>
                  <a:pt x="1623458" y="1750219"/>
                  <a:pt x="1690133" y="1734979"/>
                  <a:pt x="1639650" y="1693069"/>
                </a:cubicBezTo>
                <a:cubicBezTo>
                  <a:pt x="1694895" y="1704499"/>
                  <a:pt x="1723470" y="1603534"/>
                  <a:pt x="1648223" y="1652111"/>
                </a:cubicBezTo>
                <a:cubicBezTo>
                  <a:pt x="1592025" y="1662589"/>
                  <a:pt x="1391048" y="1666399"/>
                  <a:pt x="1437720" y="1613059"/>
                </a:cubicBezTo>
                <a:cubicBezTo>
                  <a:pt x="1490108" y="1631156"/>
                  <a:pt x="1612028" y="1607344"/>
                  <a:pt x="1519635" y="1556861"/>
                </a:cubicBezTo>
                <a:cubicBezTo>
                  <a:pt x="1584405" y="1579721"/>
                  <a:pt x="1719660" y="1506379"/>
                  <a:pt x="1697753" y="1459706"/>
                </a:cubicBezTo>
                <a:cubicBezTo>
                  <a:pt x="1650128" y="1406366"/>
                  <a:pt x="1590120" y="1445419"/>
                  <a:pt x="1539638" y="1435894"/>
                </a:cubicBezTo>
                <a:cubicBezTo>
                  <a:pt x="1603455" y="1393984"/>
                  <a:pt x="1538685" y="1420654"/>
                  <a:pt x="1520588" y="1388269"/>
                </a:cubicBezTo>
                <a:cubicBezTo>
                  <a:pt x="1471058" y="1479709"/>
                  <a:pt x="1237695" y="1392079"/>
                  <a:pt x="1282463" y="1360646"/>
                </a:cubicBezTo>
                <a:cubicBezTo>
                  <a:pt x="1390095" y="1360646"/>
                  <a:pt x="1469153" y="1357789"/>
                  <a:pt x="1568213" y="1328261"/>
                </a:cubicBezTo>
                <a:cubicBezTo>
                  <a:pt x="1540590" y="1255871"/>
                  <a:pt x="1746330" y="1225391"/>
                  <a:pt x="1593930" y="1209199"/>
                </a:cubicBezTo>
                <a:cubicBezTo>
                  <a:pt x="1560593" y="1139666"/>
                  <a:pt x="1406288" y="1264444"/>
                  <a:pt x="1440578" y="1151096"/>
                </a:cubicBezTo>
                <a:cubicBezTo>
                  <a:pt x="1348185" y="1224439"/>
                  <a:pt x="1149113" y="1139666"/>
                  <a:pt x="1127205" y="1094899"/>
                </a:cubicBezTo>
                <a:cubicBezTo>
                  <a:pt x="1214835" y="1122521"/>
                  <a:pt x="1236743" y="1092041"/>
                  <a:pt x="1310085" y="1109186"/>
                </a:cubicBezTo>
                <a:cubicBezTo>
                  <a:pt x="1300560" y="1078706"/>
                  <a:pt x="1375808" y="1166336"/>
                  <a:pt x="1406288" y="1094899"/>
                </a:cubicBezTo>
                <a:cubicBezTo>
                  <a:pt x="1479630" y="1092041"/>
                  <a:pt x="1424385" y="984409"/>
                  <a:pt x="1508205" y="1040606"/>
                </a:cubicBezTo>
                <a:cubicBezTo>
                  <a:pt x="1529160" y="993934"/>
                  <a:pt x="1647270" y="970121"/>
                  <a:pt x="1532018" y="969169"/>
                </a:cubicBezTo>
                <a:cubicBezTo>
                  <a:pt x="1498680" y="936784"/>
                  <a:pt x="1427243" y="1008221"/>
                  <a:pt x="1421528" y="938689"/>
                </a:cubicBezTo>
                <a:cubicBezTo>
                  <a:pt x="1342470" y="1012031"/>
                  <a:pt x="1203405" y="991076"/>
                  <a:pt x="1154828" y="903446"/>
                </a:cubicBezTo>
                <a:cubicBezTo>
                  <a:pt x="1199595" y="899636"/>
                  <a:pt x="1305323" y="967264"/>
                  <a:pt x="1304370" y="884396"/>
                </a:cubicBezTo>
                <a:cubicBezTo>
                  <a:pt x="1348185" y="928211"/>
                  <a:pt x="1442483" y="914876"/>
                  <a:pt x="1351995" y="868204"/>
                </a:cubicBezTo>
                <a:cubicBezTo>
                  <a:pt x="1412003" y="912019"/>
                  <a:pt x="1490108" y="871061"/>
                  <a:pt x="1480583" y="832009"/>
                </a:cubicBezTo>
                <a:cubicBezTo>
                  <a:pt x="1625363" y="814864"/>
                  <a:pt x="1407240" y="763429"/>
                  <a:pt x="1363425" y="798671"/>
                </a:cubicBezTo>
                <a:cubicBezTo>
                  <a:pt x="1310085" y="684371"/>
                  <a:pt x="1158638" y="849154"/>
                  <a:pt x="1131015" y="755809"/>
                </a:cubicBezTo>
                <a:cubicBezTo>
                  <a:pt x="1102440" y="740569"/>
                  <a:pt x="956708" y="677704"/>
                  <a:pt x="1019573" y="655796"/>
                </a:cubicBezTo>
                <a:cubicBezTo>
                  <a:pt x="1029098" y="698659"/>
                  <a:pt x="1091963" y="752951"/>
                  <a:pt x="1088153" y="673894"/>
                </a:cubicBezTo>
                <a:cubicBezTo>
                  <a:pt x="1124348" y="778669"/>
                  <a:pt x="1187213" y="639604"/>
                  <a:pt x="1244363" y="727234"/>
                </a:cubicBezTo>
                <a:cubicBezTo>
                  <a:pt x="1271033" y="670084"/>
                  <a:pt x="1362473" y="748189"/>
                  <a:pt x="1389143" y="667226"/>
                </a:cubicBezTo>
                <a:cubicBezTo>
                  <a:pt x="1335803" y="624364"/>
                  <a:pt x="1186260" y="578644"/>
                  <a:pt x="1174830" y="590074"/>
                </a:cubicBezTo>
                <a:cubicBezTo>
                  <a:pt x="1230075" y="543401"/>
                  <a:pt x="1273890" y="526256"/>
                  <a:pt x="1180545" y="513874"/>
                </a:cubicBezTo>
                <a:cubicBezTo>
                  <a:pt x="1169115" y="479584"/>
                  <a:pt x="1356758" y="462439"/>
                  <a:pt x="1228170" y="415766"/>
                </a:cubicBezTo>
                <a:cubicBezTo>
                  <a:pt x="1322468" y="381476"/>
                  <a:pt x="1196738" y="349091"/>
                  <a:pt x="1251983" y="298609"/>
                </a:cubicBezTo>
                <a:cubicBezTo>
                  <a:pt x="1150065" y="302419"/>
                  <a:pt x="1100535" y="370046"/>
                  <a:pt x="1035765" y="451009"/>
                </a:cubicBezTo>
                <a:cubicBezTo>
                  <a:pt x="960518" y="465296"/>
                  <a:pt x="970995" y="241459"/>
                  <a:pt x="1058625" y="322421"/>
                </a:cubicBezTo>
                <a:cubicBezTo>
                  <a:pt x="1152923" y="327184"/>
                  <a:pt x="1126253" y="254794"/>
                  <a:pt x="1052910" y="251936"/>
                </a:cubicBezTo>
                <a:cubicBezTo>
                  <a:pt x="1091010" y="247174"/>
                  <a:pt x="1221503" y="242411"/>
                  <a:pt x="1112918" y="211931"/>
                </a:cubicBezTo>
                <a:cubicBezTo>
                  <a:pt x="1191023" y="135731"/>
                  <a:pt x="1113870" y="174784"/>
                  <a:pt x="1064340" y="185261"/>
                </a:cubicBezTo>
                <a:cubicBezTo>
                  <a:pt x="1030050" y="136684"/>
                  <a:pt x="969090" y="322421"/>
                  <a:pt x="991950" y="191929"/>
                </a:cubicBezTo>
                <a:cubicBezTo>
                  <a:pt x="1009095" y="137636"/>
                  <a:pt x="1116728" y="33814"/>
                  <a:pt x="996713" y="111919"/>
                </a:cubicBezTo>
                <a:cubicBezTo>
                  <a:pt x="947183" y="118586"/>
                  <a:pt x="1017668" y="24289"/>
                  <a:pt x="949088" y="7144"/>
                </a:cubicBezTo>
                <a:lnTo>
                  <a:pt x="949088" y="7144"/>
                </a:lnTo>
                <a:lnTo>
                  <a:pt x="949088" y="7144"/>
                </a:lnTo>
                <a:close/>
                <a:moveTo>
                  <a:pt x="886223" y="287179"/>
                </a:moveTo>
                <a:cubicBezTo>
                  <a:pt x="950993" y="293846"/>
                  <a:pt x="936705" y="430054"/>
                  <a:pt x="908130" y="327184"/>
                </a:cubicBezTo>
                <a:cubicBezTo>
                  <a:pt x="904320" y="313849"/>
                  <a:pt x="879555" y="305276"/>
                  <a:pt x="886223" y="287179"/>
                </a:cubicBezTo>
                <a:close/>
                <a:moveTo>
                  <a:pt x="863363" y="404336"/>
                </a:moveTo>
                <a:cubicBezTo>
                  <a:pt x="931943" y="406241"/>
                  <a:pt x="947183" y="504349"/>
                  <a:pt x="876698" y="435769"/>
                </a:cubicBezTo>
                <a:cubicBezTo>
                  <a:pt x="877650" y="436721"/>
                  <a:pt x="842408" y="406241"/>
                  <a:pt x="863363" y="404336"/>
                </a:cubicBezTo>
                <a:close/>
                <a:moveTo>
                  <a:pt x="1116728" y="470059"/>
                </a:moveTo>
                <a:cubicBezTo>
                  <a:pt x="1142445" y="539591"/>
                  <a:pt x="916703" y="542449"/>
                  <a:pt x="1066245" y="511016"/>
                </a:cubicBezTo>
                <a:cubicBezTo>
                  <a:pt x="1087200" y="502444"/>
                  <a:pt x="1096725" y="479584"/>
                  <a:pt x="1116728" y="470059"/>
                </a:cubicBezTo>
                <a:close/>
                <a:moveTo>
                  <a:pt x="1009095" y="584359"/>
                </a:moveTo>
                <a:cubicBezTo>
                  <a:pt x="1068150" y="591026"/>
                  <a:pt x="1128158" y="624364"/>
                  <a:pt x="1029098" y="599599"/>
                </a:cubicBezTo>
                <a:lnTo>
                  <a:pt x="1009095" y="584359"/>
                </a:lnTo>
                <a:lnTo>
                  <a:pt x="1009095" y="584359"/>
                </a:lnTo>
                <a:close/>
                <a:moveTo>
                  <a:pt x="1111013" y="603409"/>
                </a:moveTo>
                <a:cubicBezTo>
                  <a:pt x="1179593" y="587216"/>
                  <a:pt x="1100535" y="662464"/>
                  <a:pt x="1111013" y="603409"/>
                </a:cubicBezTo>
                <a:close/>
                <a:moveTo>
                  <a:pt x="1251030" y="632936"/>
                </a:moveTo>
                <a:cubicBezTo>
                  <a:pt x="1281510" y="652939"/>
                  <a:pt x="1209120" y="642461"/>
                  <a:pt x="1251030" y="632936"/>
                </a:cubicBezTo>
                <a:close/>
                <a:moveTo>
                  <a:pt x="1032908" y="760571"/>
                </a:moveTo>
                <a:cubicBezTo>
                  <a:pt x="1069103" y="813911"/>
                  <a:pt x="1010048" y="875824"/>
                  <a:pt x="1028145" y="780574"/>
                </a:cubicBezTo>
                <a:lnTo>
                  <a:pt x="1032908" y="760571"/>
                </a:lnTo>
                <a:lnTo>
                  <a:pt x="1032908" y="760571"/>
                </a:lnTo>
                <a:close/>
                <a:moveTo>
                  <a:pt x="961470" y="867251"/>
                </a:moveTo>
                <a:cubicBezTo>
                  <a:pt x="989093" y="885349"/>
                  <a:pt x="919560" y="881539"/>
                  <a:pt x="961470" y="867251"/>
                </a:cubicBezTo>
                <a:close/>
                <a:moveTo>
                  <a:pt x="1036718" y="884396"/>
                </a:moveTo>
                <a:cubicBezTo>
                  <a:pt x="1052910" y="926306"/>
                  <a:pt x="1022430" y="907256"/>
                  <a:pt x="1036718" y="884396"/>
                </a:cubicBezTo>
                <a:close/>
                <a:moveTo>
                  <a:pt x="921465" y="888206"/>
                </a:moveTo>
                <a:cubicBezTo>
                  <a:pt x="952898" y="901541"/>
                  <a:pt x="887175" y="904399"/>
                  <a:pt x="921465" y="888206"/>
                </a:cubicBezTo>
                <a:close/>
                <a:moveTo>
                  <a:pt x="874793" y="904399"/>
                </a:moveTo>
                <a:cubicBezTo>
                  <a:pt x="906225" y="917734"/>
                  <a:pt x="840503" y="920591"/>
                  <a:pt x="874793" y="904399"/>
                </a:cubicBezTo>
                <a:close/>
                <a:moveTo>
                  <a:pt x="681435" y="904399"/>
                </a:moveTo>
                <a:cubicBezTo>
                  <a:pt x="718583" y="948214"/>
                  <a:pt x="920513" y="896779"/>
                  <a:pt x="777638" y="946309"/>
                </a:cubicBezTo>
                <a:cubicBezTo>
                  <a:pt x="745253" y="952976"/>
                  <a:pt x="654765" y="966311"/>
                  <a:pt x="681435" y="904399"/>
                </a:cubicBezTo>
                <a:close/>
                <a:moveTo>
                  <a:pt x="1532970" y="1327309"/>
                </a:moveTo>
                <a:cubicBezTo>
                  <a:pt x="1567260" y="1342549"/>
                  <a:pt x="1512015" y="1349216"/>
                  <a:pt x="1532970" y="1327309"/>
                </a:cubicBezTo>
                <a:close/>
                <a:moveTo>
                  <a:pt x="757635" y="1423511"/>
                </a:moveTo>
                <a:cubicBezTo>
                  <a:pt x="685245" y="1477804"/>
                  <a:pt x="650003" y="1441609"/>
                  <a:pt x="757635" y="1423511"/>
                </a:cubicBezTo>
                <a:close/>
                <a:moveTo>
                  <a:pt x="1558688" y="1764506"/>
                </a:moveTo>
                <a:cubicBezTo>
                  <a:pt x="1654890" y="1774984"/>
                  <a:pt x="1460580" y="1774031"/>
                  <a:pt x="1558688" y="1764506"/>
                </a:cubicBezTo>
                <a:close/>
                <a:moveTo>
                  <a:pt x="1766333" y="1807369"/>
                </a:moveTo>
                <a:cubicBezTo>
                  <a:pt x="1818720" y="1806416"/>
                  <a:pt x="1736805" y="1819751"/>
                  <a:pt x="1766333" y="1807369"/>
                </a:cubicBezTo>
                <a:close/>
                <a:moveTo>
                  <a:pt x="1769190" y="2006441"/>
                </a:moveTo>
                <a:cubicBezTo>
                  <a:pt x="1833008" y="2002631"/>
                  <a:pt x="1785383" y="2038826"/>
                  <a:pt x="1769190" y="2006441"/>
                </a:cubicBezTo>
                <a:close/>
                <a:moveTo>
                  <a:pt x="151845" y="2329339"/>
                </a:moveTo>
                <a:cubicBezTo>
                  <a:pt x="171848" y="2352199"/>
                  <a:pt x="91838" y="2336006"/>
                  <a:pt x="151845" y="2329339"/>
                </a:cubicBezTo>
                <a:close/>
                <a:moveTo>
                  <a:pt x="301388" y="2397919"/>
                </a:moveTo>
                <a:cubicBezTo>
                  <a:pt x="343298" y="2445544"/>
                  <a:pt x="410925" y="2404586"/>
                  <a:pt x="469028" y="2426494"/>
                </a:cubicBezTo>
                <a:cubicBezTo>
                  <a:pt x="496650" y="2436971"/>
                  <a:pt x="202328" y="2484596"/>
                  <a:pt x="301388" y="2397919"/>
                </a:cubicBezTo>
                <a:close/>
                <a:moveTo>
                  <a:pt x="517605" y="2406491"/>
                </a:moveTo>
                <a:cubicBezTo>
                  <a:pt x="548085" y="2420779"/>
                  <a:pt x="455693" y="2415064"/>
                  <a:pt x="517605" y="2406491"/>
                </a:cubicBezTo>
                <a:close/>
                <a:moveTo>
                  <a:pt x="423308" y="2736056"/>
                </a:moveTo>
                <a:cubicBezTo>
                  <a:pt x="450930" y="2753201"/>
                  <a:pt x="381398" y="2750344"/>
                  <a:pt x="423308" y="2736056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525" cap="flat">
            <a:noFill/>
            <a:prstDash val="solid"/>
            <a:miter/>
          </a:ln>
        </p:spPr>
        <p:txBody>
          <a:bodyPr lIns="68574" tIns="34289" rIns="68574" bIns="34289" rtlCol="0" anchor="ctr"/>
          <a:lstStyle/>
          <a:p>
            <a:pPr defTabSz="685256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19" name="Graphic 47"/>
          <p:cNvSpPr/>
          <p:nvPr userDrawn="1"/>
        </p:nvSpPr>
        <p:spPr>
          <a:xfrm>
            <a:off x="5221785" y="4134627"/>
            <a:ext cx="155020" cy="232530"/>
          </a:xfrm>
          <a:custGeom>
            <a:avLst/>
            <a:gdLst>
              <a:gd name="connsiteX0" fmla="*/ 949088 w 2076450"/>
              <a:gd name="connsiteY0" fmla="*/ 7144 h 3114675"/>
              <a:gd name="connsiteX1" fmla="*/ 883365 w 2076450"/>
              <a:gd name="connsiteY1" fmla="*/ 105251 h 3114675"/>
              <a:gd name="connsiteX2" fmla="*/ 909083 w 2076450"/>
              <a:gd name="connsiteY2" fmla="*/ 238601 h 3114675"/>
              <a:gd name="connsiteX3" fmla="*/ 833835 w 2076450"/>
              <a:gd name="connsiteY3" fmla="*/ 193834 h 3114675"/>
              <a:gd name="connsiteX4" fmla="*/ 817643 w 2076450"/>
              <a:gd name="connsiteY4" fmla="*/ 301466 h 3114675"/>
              <a:gd name="connsiteX5" fmla="*/ 810023 w 2076450"/>
              <a:gd name="connsiteY5" fmla="*/ 328136 h 3114675"/>
              <a:gd name="connsiteX6" fmla="*/ 684293 w 2076450"/>
              <a:gd name="connsiteY6" fmla="*/ 381476 h 3114675"/>
              <a:gd name="connsiteX7" fmla="*/ 703343 w 2076450"/>
              <a:gd name="connsiteY7" fmla="*/ 451009 h 3114675"/>
              <a:gd name="connsiteX8" fmla="*/ 714773 w 2076450"/>
              <a:gd name="connsiteY8" fmla="*/ 539591 h 3114675"/>
              <a:gd name="connsiteX9" fmla="*/ 828120 w 2076450"/>
              <a:gd name="connsiteY9" fmla="*/ 573881 h 3114675"/>
              <a:gd name="connsiteX10" fmla="*/ 947183 w 2076450"/>
              <a:gd name="connsiteY10" fmla="*/ 577691 h 3114675"/>
              <a:gd name="connsiteX11" fmla="*/ 731918 w 2076450"/>
              <a:gd name="connsiteY11" fmla="*/ 618649 h 3114675"/>
              <a:gd name="connsiteX12" fmla="*/ 530940 w 2076450"/>
              <a:gd name="connsiteY12" fmla="*/ 601504 h 3114675"/>
              <a:gd name="connsiteX13" fmla="*/ 597615 w 2076450"/>
              <a:gd name="connsiteY13" fmla="*/ 649129 h 3114675"/>
              <a:gd name="connsiteX14" fmla="*/ 629048 w 2076450"/>
              <a:gd name="connsiteY14" fmla="*/ 688181 h 3114675"/>
              <a:gd name="connsiteX15" fmla="*/ 714773 w 2076450"/>
              <a:gd name="connsiteY15" fmla="*/ 728186 h 3114675"/>
              <a:gd name="connsiteX16" fmla="*/ 947183 w 2076450"/>
              <a:gd name="connsiteY16" fmla="*/ 689134 h 3114675"/>
              <a:gd name="connsiteX17" fmla="*/ 674768 w 2076450"/>
              <a:gd name="connsiteY17" fmla="*/ 758666 h 3114675"/>
              <a:gd name="connsiteX18" fmla="*/ 528083 w 2076450"/>
              <a:gd name="connsiteY18" fmla="*/ 788194 h 3114675"/>
              <a:gd name="connsiteX19" fmla="*/ 530940 w 2076450"/>
              <a:gd name="connsiteY19" fmla="*/ 846296 h 3114675"/>
              <a:gd name="connsiteX20" fmla="*/ 569040 w 2076450"/>
              <a:gd name="connsiteY20" fmla="*/ 912971 h 3114675"/>
              <a:gd name="connsiteX21" fmla="*/ 502365 w 2076450"/>
              <a:gd name="connsiteY21" fmla="*/ 958691 h 3114675"/>
              <a:gd name="connsiteX22" fmla="*/ 409973 w 2076450"/>
              <a:gd name="connsiteY22" fmla="*/ 972979 h 3114675"/>
              <a:gd name="connsiteX23" fmla="*/ 547133 w 2076450"/>
              <a:gd name="connsiteY23" fmla="*/ 1067276 h 3114675"/>
              <a:gd name="connsiteX24" fmla="*/ 730013 w 2076450"/>
              <a:gd name="connsiteY24" fmla="*/ 1155859 h 3114675"/>
              <a:gd name="connsiteX25" fmla="*/ 409020 w 2076450"/>
              <a:gd name="connsiteY25" fmla="*/ 1204436 h 3114675"/>
              <a:gd name="connsiteX26" fmla="*/ 530940 w 2076450"/>
              <a:gd name="connsiteY26" fmla="*/ 1310164 h 3114675"/>
              <a:gd name="connsiteX27" fmla="*/ 366158 w 2076450"/>
              <a:gd name="connsiteY27" fmla="*/ 1365409 h 3114675"/>
              <a:gd name="connsiteX28" fmla="*/ 637620 w 2076450"/>
              <a:gd name="connsiteY28" fmla="*/ 1413034 h 3114675"/>
              <a:gd name="connsiteX29" fmla="*/ 617618 w 2076450"/>
              <a:gd name="connsiteY29" fmla="*/ 1487329 h 3114675"/>
              <a:gd name="connsiteX30" fmla="*/ 286148 w 2076450"/>
              <a:gd name="connsiteY30" fmla="*/ 1588294 h 3114675"/>
              <a:gd name="connsiteX31" fmla="*/ 550943 w 2076450"/>
              <a:gd name="connsiteY31" fmla="*/ 1688306 h 3114675"/>
              <a:gd name="connsiteX32" fmla="*/ 627143 w 2076450"/>
              <a:gd name="connsiteY32" fmla="*/ 1666399 h 3114675"/>
              <a:gd name="connsiteX33" fmla="*/ 734775 w 2076450"/>
              <a:gd name="connsiteY33" fmla="*/ 1662589 h 3114675"/>
              <a:gd name="connsiteX34" fmla="*/ 604283 w 2076450"/>
              <a:gd name="connsiteY34" fmla="*/ 1759744 h 3114675"/>
              <a:gd name="connsiteX35" fmla="*/ 217568 w 2076450"/>
              <a:gd name="connsiteY35" fmla="*/ 1794986 h 3114675"/>
              <a:gd name="connsiteX36" fmla="*/ 214710 w 2076450"/>
              <a:gd name="connsiteY36" fmla="*/ 1862614 h 3114675"/>
              <a:gd name="connsiteX37" fmla="*/ 335678 w 2076450"/>
              <a:gd name="connsiteY37" fmla="*/ 1914049 h 3114675"/>
              <a:gd name="connsiteX38" fmla="*/ 472838 w 2076450"/>
              <a:gd name="connsiteY38" fmla="*/ 1916906 h 3114675"/>
              <a:gd name="connsiteX39" fmla="*/ 553800 w 2076450"/>
              <a:gd name="connsiteY39" fmla="*/ 1953101 h 3114675"/>
              <a:gd name="connsiteX40" fmla="*/ 602378 w 2076450"/>
              <a:gd name="connsiteY40" fmla="*/ 2004536 h 3114675"/>
              <a:gd name="connsiteX41" fmla="*/ 275670 w 2076450"/>
              <a:gd name="connsiteY41" fmla="*/ 2024539 h 3114675"/>
              <a:gd name="connsiteX42" fmla="*/ 236618 w 2076450"/>
              <a:gd name="connsiteY42" fmla="*/ 2049304 h 3114675"/>
              <a:gd name="connsiteX43" fmla="*/ 262335 w 2076450"/>
              <a:gd name="connsiteY43" fmla="*/ 2092166 h 3114675"/>
              <a:gd name="connsiteX44" fmla="*/ 420450 w 2076450"/>
              <a:gd name="connsiteY44" fmla="*/ 2151221 h 3114675"/>
              <a:gd name="connsiteX45" fmla="*/ 480458 w 2076450"/>
              <a:gd name="connsiteY45" fmla="*/ 2174081 h 3114675"/>
              <a:gd name="connsiteX46" fmla="*/ 269955 w 2076450"/>
              <a:gd name="connsiteY46" fmla="*/ 2228374 h 3114675"/>
              <a:gd name="connsiteX47" fmla="*/ 106125 w 2076450"/>
              <a:gd name="connsiteY47" fmla="*/ 2250281 h 3114675"/>
              <a:gd name="connsiteX48" fmla="*/ 45165 w 2076450"/>
              <a:gd name="connsiteY48" fmla="*/ 2290286 h 3114675"/>
              <a:gd name="connsiteX49" fmla="*/ 84218 w 2076450"/>
              <a:gd name="connsiteY49" fmla="*/ 2353151 h 3114675"/>
              <a:gd name="connsiteX50" fmla="*/ 203280 w 2076450"/>
              <a:gd name="connsiteY50" fmla="*/ 2444591 h 3114675"/>
              <a:gd name="connsiteX51" fmla="*/ 172800 w 2076450"/>
              <a:gd name="connsiteY51" fmla="*/ 2478881 h 3114675"/>
              <a:gd name="connsiteX52" fmla="*/ 201375 w 2076450"/>
              <a:gd name="connsiteY52" fmla="*/ 2519839 h 3114675"/>
              <a:gd name="connsiteX53" fmla="*/ 301388 w 2076450"/>
              <a:gd name="connsiteY53" fmla="*/ 2558891 h 3114675"/>
              <a:gd name="connsiteX54" fmla="*/ 76598 w 2076450"/>
              <a:gd name="connsiteY54" fmla="*/ 2589371 h 3114675"/>
              <a:gd name="connsiteX55" fmla="*/ 58500 w 2076450"/>
              <a:gd name="connsiteY55" fmla="*/ 2659856 h 3114675"/>
              <a:gd name="connsiteX56" fmla="*/ 110888 w 2076450"/>
              <a:gd name="connsiteY56" fmla="*/ 2693194 h 3114675"/>
              <a:gd name="connsiteX57" fmla="*/ 214710 w 2076450"/>
              <a:gd name="connsiteY57" fmla="*/ 2727484 h 3114675"/>
              <a:gd name="connsiteX58" fmla="*/ 262335 w 2076450"/>
              <a:gd name="connsiteY58" fmla="*/ 2756059 h 3114675"/>
              <a:gd name="connsiteX59" fmla="*/ 358538 w 2076450"/>
              <a:gd name="connsiteY59" fmla="*/ 2733199 h 3114675"/>
              <a:gd name="connsiteX60" fmla="*/ 254715 w 2076450"/>
              <a:gd name="connsiteY60" fmla="*/ 2758916 h 3114675"/>
              <a:gd name="connsiteX61" fmla="*/ 45165 w 2076450"/>
              <a:gd name="connsiteY61" fmla="*/ 2806541 h 3114675"/>
              <a:gd name="connsiteX62" fmla="*/ 46118 w 2076450"/>
              <a:gd name="connsiteY62" fmla="*/ 2865596 h 3114675"/>
              <a:gd name="connsiteX63" fmla="*/ 88980 w 2076450"/>
              <a:gd name="connsiteY63" fmla="*/ 2895124 h 3114675"/>
              <a:gd name="connsiteX64" fmla="*/ 155655 w 2076450"/>
              <a:gd name="connsiteY64" fmla="*/ 2902744 h 3114675"/>
              <a:gd name="connsiteX65" fmla="*/ 343298 w 2076450"/>
              <a:gd name="connsiteY65" fmla="*/ 2914174 h 3114675"/>
              <a:gd name="connsiteX66" fmla="*/ 301388 w 2076450"/>
              <a:gd name="connsiteY66" fmla="*/ 2956084 h 3114675"/>
              <a:gd name="connsiteX67" fmla="*/ 361395 w 2076450"/>
              <a:gd name="connsiteY67" fmla="*/ 2980849 h 3114675"/>
              <a:gd name="connsiteX68" fmla="*/ 511890 w 2076450"/>
              <a:gd name="connsiteY68" fmla="*/ 3029426 h 3114675"/>
              <a:gd name="connsiteX69" fmla="*/ 603330 w 2076450"/>
              <a:gd name="connsiteY69" fmla="*/ 3058001 h 3114675"/>
              <a:gd name="connsiteX70" fmla="*/ 825263 w 2076450"/>
              <a:gd name="connsiteY70" fmla="*/ 2954179 h 3114675"/>
              <a:gd name="connsiteX71" fmla="*/ 957660 w 2076450"/>
              <a:gd name="connsiteY71" fmla="*/ 2927509 h 3114675"/>
              <a:gd name="connsiteX72" fmla="*/ 1013858 w 2076450"/>
              <a:gd name="connsiteY72" fmla="*/ 3102769 h 3114675"/>
              <a:gd name="connsiteX73" fmla="*/ 1119585 w 2076450"/>
              <a:gd name="connsiteY73" fmla="*/ 3020854 h 3114675"/>
              <a:gd name="connsiteX74" fmla="*/ 1191975 w 2076450"/>
              <a:gd name="connsiteY74" fmla="*/ 2997041 h 3114675"/>
              <a:gd name="connsiteX75" fmla="*/ 1468200 w 2076450"/>
              <a:gd name="connsiteY75" fmla="*/ 3026569 h 3114675"/>
              <a:gd name="connsiteX76" fmla="*/ 1561545 w 2076450"/>
              <a:gd name="connsiteY76" fmla="*/ 3002756 h 3114675"/>
              <a:gd name="connsiteX77" fmla="*/ 1679655 w 2076450"/>
              <a:gd name="connsiteY77" fmla="*/ 3030379 h 3114675"/>
              <a:gd name="connsiteX78" fmla="*/ 1748235 w 2076450"/>
              <a:gd name="connsiteY78" fmla="*/ 2996089 h 3114675"/>
              <a:gd name="connsiteX79" fmla="*/ 1893968 w 2076450"/>
              <a:gd name="connsiteY79" fmla="*/ 3009424 h 3114675"/>
              <a:gd name="connsiteX80" fmla="*/ 1888253 w 2076450"/>
              <a:gd name="connsiteY80" fmla="*/ 2944654 h 3114675"/>
              <a:gd name="connsiteX81" fmla="*/ 1964453 w 2076450"/>
              <a:gd name="connsiteY81" fmla="*/ 2947511 h 3114675"/>
              <a:gd name="connsiteX82" fmla="*/ 1948260 w 2076450"/>
              <a:gd name="connsiteY82" fmla="*/ 2913221 h 3114675"/>
              <a:gd name="connsiteX83" fmla="*/ 1843485 w 2076450"/>
              <a:gd name="connsiteY83" fmla="*/ 2853214 h 3114675"/>
              <a:gd name="connsiteX84" fmla="*/ 1883490 w 2076450"/>
              <a:gd name="connsiteY84" fmla="*/ 2818924 h 3114675"/>
              <a:gd name="connsiteX85" fmla="*/ 1909208 w 2076450"/>
              <a:gd name="connsiteY85" fmla="*/ 2790349 h 3114675"/>
              <a:gd name="connsiteX86" fmla="*/ 2032080 w 2076450"/>
              <a:gd name="connsiteY86" fmla="*/ 2757964 h 3114675"/>
              <a:gd name="connsiteX87" fmla="*/ 2036843 w 2076450"/>
              <a:gd name="connsiteY87" fmla="*/ 2711291 h 3114675"/>
              <a:gd name="connsiteX88" fmla="*/ 2008268 w 2076450"/>
              <a:gd name="connsiteY88" fmla="*/ 2670334 h 3114675"/>
              <a:gd name="connsiteX89" fmla="*/ 1943498 w 2076450"/>
              <a:gd name="connsiteY89" fmla="*/ 2645569 h 3114675"/>
              <a:gd name="connsiteX90" fmla="*/ 1793003 w 2076450"/>
              <a:gd name="connsiteY90" fmla="*/ 2651284 h 3114675"/>
              <a:gd name="connsiteX91" fmla="*/ 1497728 w 2076450"/>
              <a:gd name="connsiteY91" fmla="*/ 2538889 h 3114675"/>
              <a:gd name="connsiteX92" fmla="*/ 1592025 w 2076450"/>
              <a:gd name="connsiteY92" fmla="*/ 2535079 h 3114675"/>
              <a:gd name="connsiteX93" fmla="*/ 1824435 w 2076450"/>
              <a:gd name="connsiteY93" fmla="*/ 2566511 h 3114675"/>
              <a:gd name="connsiteX94" fmla="*/ 1938735 w 2076450"/>
              <a:gd name="connsiteY94" fmla="*/ 2449354 h 3114675"/>
              <a:gd name="connsiteX95" fmla="*/ 2000648 w 2076450"/>
              <a:gd name="connsiteY95" fmla="*/ 2416969 h 3114675"/>
              <a:gd name="connsiteX96" fmla="*/ 1993028 w 2076450"/>
              <a:gd name="connsiteY96" fmla="*/ 2387441 h 3114675"/>
              <a:gd name="connsiteX97" fmla="*/ 1549163 w 2076450"/>
              <a:gd name="connsiteY97" fmla="*/ 2328386 h 3114675"/>
              <a:gd name="connsiteX98" fmla="*/ 1554878 w 2076450"/>
              <a:gd name="connsiteY98" fmla="*/ 2282666 h 3114675"/>
              <a:gd name="connsiteX99" fmla="*/ 1823483 w 2076450"/>
              <a:gd name="connsiteY99" fmla="*/ 2291239 h 3114675"/>
              <a:gd name="connsiteX100" fmla="*/ 1994933 w 2076450"/>
              <a:gd name="connsiteY100" fmla="*/ 2158841 h 3114675"/>
              <a:gd name="connsiteX101" fmla="*/ 2013983 w 2076450"/>
              <a:gd name="connsiteY101" fmla="*/ 2124551 h 3114675"/>
              <a:gd name="connsiteX102" fmla="*/ 1699658 w 2076450"/>
              <a:gd name="connsiteY102" fmla="*/ 2061686 h 3114675"/>
              <a:gd name="connsiteX103" fmla="*/ 1808243 w 2076450"/>
              <a:gd name="connsiteY103" fmla="*/ 2027396 h 3114675"/>
              <a:gd name="connsiteX104" fmla="*/ 1836818 w 2076450"/>
              <a:gd name="connsiteY104" fmla="*/ 2000726 h 3114675"/>
              <a:gd name="connsiteX105" fmla="*/ 1875870 w 2076450"/>
              <a:gd name="connsiteY105" fmla="*/ 1935004 h 3114675"/>
              <a:gd name="connsiteX106" fmla="*/ 1600598 w 2076450"/>
              <a:gd name="connsiteY106" fmla="*/ 1869281 h 3114675"/>
              <a:gd name="connsiteX107" fmla="*/ 1823483 w 2076450"/>
              <a:gd name="connsiteY107" fmla="*/ 1737836 h 3114675"/>
              <a:gd name="connsiteX108" fmla="*/ 1592025 w 2076450"/>
              <a:gd name="connsiteY108" fmla="*/ 1729264 h 3114675"/>
              <a:gd name="connsiteX109" fmla="*/ 1639650 w 2076450"/>
              <a:gd name="connsiteY109" fmla="*/ 1693069 h 3114675"/>
              <a:gd name="connsiteX110" fmla="*/ 1648223 w 2076450"/>
              <a:gd name="connsiteY110" fmla="*/ 1652111 h 3114675"/>
              <a:gd name="connsiteX111" fmla="*/ 1437720 w 2076450"/>
              <a:gd name="connsiteY111" fmla="*/ 1613059 h 3114675"/>
              <a:gd name="connsiteX112" fmla="*/ 1519635 w 2076450"/>
              <a:gd name="connsiteY112" fmla="*/ 1556861 h 3114675"/>
              <a:gd name="connsiteX113" fmla="*/ 1697753 w 2076450"/>
              <a:gd name="connsiteY113" fmla="*/ 1459706 h 3114675"/>
              <a:gd name="connsiteX114" fmla="*/ 1539638 w 2076450"/>
              <a:gd name="connsiteY114" fmla="*/ 1435894 h 3114675"/>
              <a:gd name="connsiteX115" fmla="*/ 1520588 w 2076450"/>
              <a:gd name="connsiteY115" fmla="*/ 1388269 h 3114675"/>
              <a:gd name="connsiteX116" fmla="*/ 1282463 w 2076450"/>
              <a:gd name="connsiteY116" fmla="*/ 1360646 h 3114675"/>
              <a:gd name="connsiteX117" fmla="*/ 1568213 w 2076450"/>
              <a:gd name="connsiteY117" fmla="*/ 1328261 h 3114675"/>
              <a:gd name="connsiteX118" fmla="*/ 1593930 w 2076450"/>
              <a:gd name="connsiteY118" fmla="*/ 1209199 h 3114675"/>
              <a:gd name="connsiteX119" fmla="*/ 1440578 w 2076450"/>
              <a:gd name="connsiteY119" fmla="*/ 1151096 h 3114675"/>
              <a:gd name="connsiteX120" fmla="*/ 1127205 w 2076450"/>
              <a:gd name="connsiteY120" fmla="*/ 1094899 h 3114675"/>
              <a:gd name="connsiteX121" fmla="*/ 1310085 w 2076450"/>
              <a:gd name="connsiteY121" fmla="*/ 1109186 h 3114675"/>
              <a:gd name="connsiteX122" fmla="*/ 1406288 w 2076450"/>
              <a:gd name="connsiteY122" fmla="*/ 1094899 h 3114675"/>
              <a:gd name="connsiteX123" fmla="*/ 1508205 w 2076450"/>
              <a:gd name="connsiteY123" fmla="*/ 1040606 h 3114675"/>
              <a:gd name="connsiteX124" fmla="*/ 1532018 w 2076450"/>
              <a:gd name="connsiteY124" fmla="*/ 969169 h 3114675"/>
              <a:gd name="connsiteX125" fmla="*/ 1421528 w 2076450"/>
              <a:gd name="connsiteY125" fmla="*/ 938689 h 3114675"/>
              <a:gd name="connsiteX126" fmla="*/ 1154828 w 2076450"/>
              <a:gd name="connsiteY126" fmla="*/ 903446 h 3114675"/>
              <a:gd name="connsiteX127" fmla="*/ 1304370 w 2076450"/>
              <a:gd name="connsiteY127" fmla="*/ 884396 h 3114675"/>
              <a:gd name="connsiteX128" fmla="*/ 1351995 w 2076450"/>
              <a:gd name="connsiteY128" fmla="*/ 868204 h 3114675"/>
              <a:gd name="connsiteX129" fmla="*/ 1480583 w 2076450"/>
              <a:gd name="connsiteY129" fmla="*/ 832009 h 3114675"/>
              <a:gd name="connsiteX130" fmla="*/ 1363425 w 2076450"/>
              <a:gd name="connsiteY130" fmla="*/ 798671 h 3114675"/>
              <a:gd name="connsiteX131" fmla="*/ 1131015 w 2076450"/>
              <a:gd name="connsiteY131" fmla="*/ 755809 h 3114675"/>
              <a:gd name="connsiteX132" fmla="*/ 1019573 w 2076450"/>
              <a:gd name="connsiteY132" fmla="*/ 655796 h 3114675"/>
              <a:gd name="connsiteX133" fmla="*/ 1088153 w 2076450"/>
              <a:gd name="connsiteY133" fmla="*/ 673894 h 3114675"/>
              <a:gd name="connsiteX134" fmla="*/ 1244363 w 2076450"/>
              <a:gd name="connsiteY134" fmla="*/ 727234 h 3114675"/>
              <a:gd name="connsiteX135" fmla="*/ 1389143 w 2076450"/>
              <a:gd name="connsiteY135" fmla="*/ 667226 h 3114675"/>
              <a:gd name="connsiteX136" fmla="*/ 1174830 w 2076450"/>
              <a:gd name="connsiteY136" fmla="*/ 590074 h 3114675"/>
              <a:gd name="connsiteX137" fmla="*/ 1180545 w 2076450"/>
              <a:gd name="connsiteY137" fmla="*/ 513874 h 3114675"/>
              <a:gd name="connsiteX138" fmla="*/ 1228170 w 2076450"/>
              <a:gd name="connsiteY138" fmla="*/ 415766 h 3114675"/>
              <a:gd name="connsiteX139" fmla="*/ 1251983 w 2076450"/>
              <a:gd name="connsiteY139" fmla="*/ 298609 h 3114675"/>
              <a:gd name="connsiteX140" fmla="*/ 1035765 w 2076450"/>
              <a:gd name="connsiteY140" fmla="*/ 451009 h 3114675"/>
              <a:gd name="connsiteX141" fmla="*/ 1058625 w 2076450"/>
              <a:gd name="connsiteY141" fmla="*/ 322421 h 3114675"/>
              <a:gd name="connsiteX142" fmla="*/ 1052910 w 2076450"/>
              <a:gd name="connsiteY142" fmla="*/ 251936 h 3114675"/>
              <a:gd name="connsiteX143" fmla="*/ 1112918 w 2076450"/>
              <a:gd name="connsiteY143" fmla="*/ 211931 h 3114675"/>
              <a:gd name="connsiteX144" fmla="*/ 1064340 w 2076450"/>
              <a:gd name="connsiteY144" fmla="*/ 185261 h 3114675"/>
              <a:gd name="connsiteX145" fmla="*/ 991950 w 2076450"/>
              <a:gd name="connsiteY145" fmla="*/ 191929 h 3114675"/>
              <a:gd name="connsiteX146" fmla="*/ 996713 w 2076450"/>
              <a:gd name="connsiteY146" fmla="*/ 111919 h 3114675"/>
              <a:gd name="connsiteX147" fmla="*/ 949088 w 2076450"/>
              <a:gd name="connsiteY147" fmla="*/ 7144 h 3114675"/>
              <a:gd name="connsiteX148" fmla="*/ 949088 w 2076450"/>
              <a:gd name="connsiteY148" fmla="*/ 7144 h 3114675"/>
              <a:gd name="connsiteX149" fmla="*/ 949088 w 2076450"/>
              <a:gd name="connsiteY149" fmla="*/ 7144 h 3114675"/>
              <a:gd name="connsiteX150" fmla="*/ 886223 w 2076450"/>
              <a:gd name="connsiteY150" fmla="*/ 287179 h 3114675"/>
              <a:gd name="connsiteX151" fmla="*/ 908130 w 2076450"/>
              <a:gd name="connsiteY151" fmla="*/ 327184 h 3114675"/>
              <a:gd name="connsiteX152" fmla="*/ 886223 w 2076450"/>
              <a:gd name="connsiteY152" fmla="*/ 287179 h 3114675"/>
              <a:gd name="connsiteX153" fmla="*/ 863363 w 2076450"/>
              <a:gd name="connsiteY153" fmla="*/ 404336 h 3114675"/>
              <a:gd name="connsiteX154" fmla="*/ 876698 w 2076450"/>
              <a:gd name="connsiteY154" fmla="*/ 435769 h 3114675"/>
              <a:gd name="connsiteX155" fmla="*/ 863363 w 2076450"/>
              <a:gd name="connsiteY155" fmla="*/ 404336 h 3114675"/>
              <a:gd name="connsiteX156" fmla="*/ 1116728 w 2076450"/>
              <a:gd name="connsiteY156" fmla="*/ 470059 h 3114675"/>
              <a:gd name="connsiteX157" fmla="*/ 1066245 w 2076450"/>
              <a:gd name="connsiteY157" fmla="*/ 511016 h 3114675"/>
              <a:gd name="connsiteX158" fmla="*/ 1116728 w 2076450"/>
              <a:gd name="connsiteY158" fmla="*/ 470059 h 3114675"/>
              <a:gd name="connsiteX159" fmla="*/ 1009095 w 2076450"/>
              <a:gd name="connsiteY159" fmla="*/ 584359 h 3114675"/>
              <a:gd name="connsiteX160" fmla="*/ 1029098 w 2076450"/>
              <a:gd name="connsiteY160" fmla="*/ 599599 h 3114675"/>
              <a:gd name="connsiteX161" fmla="*/ 1009095 w 2076450"/>
              <a:gd name="connsiteY161" fmla="*/ 584359 h 3114675"/>
              <a:gd name="connsiteX162" fmla="*/ 1009095 w 2076450"/>
              <a:gd name="connsiteY162" fmla="*/ 584359 h 3114675"/>
              <a:gd name="connsiteX163" fmla="*/ 1111013 w 2076450"/>
              <a:gd name="connsiteY163" fmla="*/ 603409 h 3114675"/>
              <a:gd name="connsiteX164" fmla="*/ 1111013 w 2076450"/>
              <a:gd name="connsiteY164" fmla="*/ 603409 h 3114675"/>
              <a:gd name="connsiteX165" fmla="*/ 1251030 w 2076450"/>
              <a:gd name="connsiteY165" fmla="*/ 632936 h 3114675"/>
              <a:gd name="connsiteX166" fmla="*/ 1251030 w 2076450"/>
              <a:gd name="connsiteY166" fmla="*/ 632936 h 3114675"/>
              <a:gd name="connsiteX167" fmla="*/ 1032908 w 2076450"/>
              <a:gd name="connsiteY167" fmla="*/ 760571 h 3114675"/>
              <a:gd name="connsiteX168" fmla="*/ 1028145 w 2076450"/>
              <a:gd name="connsiteY168" fmla="*/ 780574 h 3114675"/>
              <a:gd name="connsiteX169" fmla="*/ 1032908 w 2076450"/>
              <a:gd name="connsiteY169" fmla="*/ 760571 h 3114675"/>
              <a:gd name="connsiteX170" fmla="*/ 1032908 w 2076450"/>
              <a:gd name="connsiteY170" fmla="*/ 760571 h 3114675"/>
              <a:gd name="connsiteX171" fmla="*/ 961470 w 2076450"/>
              <a:gd name="connsiteY171" fmla="*/ 867251 h 3114675"/>
              <a:gd name="connsiteX172" fmla="*/ 961470 w 2076450"/>
              <a:gd name="connsiteY172" fmla="*/ 867251 h 3114675"/>
              <a:gd name="connsiteX173" fmla="*/ 1036718 w 2076450"/>
              <a:gd name="connsiteY173" fmla="*/ 884396 h 3114675"/>
              <a:gd name="connsiteX174" fmla="*/ 1036718 w 2076450"/>
              <a:gd name="connsiteY174" fmla="*/ 884396 h 3114675"/>
              <a:gd name="connsiteX175" fmla="*/ 921465 w 2076450"/>
              <a:gd name="connsiteY175" fmla="*/ 888206 h 3114675"/>
              <a:gd name="connsiteX176" fmla="*/ 921465 w 2076450"/>
              <a:gd name="connsiteY176" fmla="*/ 888206 h 3114675"/>
              <a:gd name="connsiteX177" fmla="*/ 874793 w 2076450"/>
              <a:gd name="connsiteY177" fmla="*/ 904399 h 3114675"/>
              <a:gd name="connsiteX178" fmla="*/ 874793 w 2076450"/>
              <a:gd name="connsiteY178" fmla="*/ 904399 h 3114675"/>
              <a:gd name="connsiteX179" fmla="*/ 681435 w 2076450"/>
              <a:gd name="connsiteY179" fmla="*/ 904399 h 3114675"/>
              <a:gd name="connsiteX180" fmla="*/ 777638 w 2076450"/>
              <a:gd name="connsiteY180" fmla="*/ 946309 h 3114675"/>
              <a:gd name="connsiteX181" fmla="*/ 681435 w 2076450"/>
              <a:gd name="connsiteY181" fmla="*/ 904399 h 3114675"/>
              <a:gd name="connsiteX182" fmla="*/ 1532970 w 2076450"/>
              <a:gd name="connsiteY182" fmla="*/ 1327309 h 3114675"/>
              <a:gd name="connsiteX183" fmla="*/ 1532970 w 2076450"/>
              <a:gd name="connsiteY183" fmla="*/ 1327309 h 3114675"/>
              <a:gd name="connsiteX184" fmla="*/ 757635 w 2076450"/>
              <a:gd name="connsiteY184" fmla="*/ 1423511 h 3114675"/>
              <a:gd name="connsiteX185" fmla="*/ 757635 w 2076450"/>
              <a:gd name="connsiteY185" fmla="*/ 1423511 h 3114675"/>
              <a:gd name="connsiteX186" fmla="*/ 1558688 w 2076450"/>
              <a:gd name="connsiteY186" fmla="*/ 1764506 h 3114675"/>
              <a:gd name="connsiteX187" fmla="*/ 1558688 w 2076450"/>
              <a:gd name="connsiteY187" fmla="*/ 1764506 h 3114675"/>
              <a:gd name="connsiteX188" fmla="*/ 1766333 w 2076450"/>
              <a:gd name="connsiteY188" fmla="*/ 1807369 h 3114675"/>
              <a:gd name="connsiteX189" fmla="*/ 1766333 w 2076450"/>
              <a:gd name="connsiteY189" fmla="*/ 1807369 h 3114675"/>
              <a:gd name="connsiteX190" fmla="*/ 1769190 w 2076450"/>
              <a:gd name="connsiteY190" fmla="*/ 2006441 h 3114675"/>
              <a:gd name="connsiteX191" fmla="*/ 1769190 w 2076450"/>
              <a:gd name="connsiteY191" fmla="*/ 2006441 h 3114675"/>
              <a:gd name="connsiteX192" fmla="*/ 151845 w 2076450"/>
              <a:gd name="connsiteY192" fmla="*/ 2329339 h 3114675"/>
              <a:gd name="connsiteX193" fmla="*/ 151845 w 2076450"/>
              <a:gd name="connsiteY193" fmla="*/ 2329339 h 3114675"/>
              <a:gd name="connsiteX194" fmla="*/ 301388 w 2076450"/>
              <a:gd name="connsiteY194" fmla="*/ 2397919 h 3114675"/>
              <a:gd name="connsiteX195" fmla="*/ 469028 w 2076450"/>
              <a:gd name="connsiteY195" fmla="*/ 2426494 h 3114675"/>
              <a:gd name="connsiteX196" fmla="*/ 301388 w 2076450"/>
              <a:gd name="connsiteY196" fmla="*/ 2397919 h 3114675"/>
              <a:gd name="connsiteX197" fmla="*/ 517605 w 2076450"/>
              <a:gd name="connsiteY197" fmla="*/ 2406491 h 3114675"/>
              <a:gd name="connsiteX198" fmla="*/ 517605 w 2076450"/>
              <a:gd name="connsiteY198" fmla="*/ 2406491 h 3114675"/>
              <a:gd name="connsiteX199" fmla="*/ 423308 w 2076450"/>
              <a:gd name="connsiteY199" fmla="*/ 2736056 h 3114675"/>
              <a:gd name="connsiteX200" fmla="*/ 423308 w 2076450"/>
              <a:gd name="connsiteY200" fmla="*/ 2736056 h 311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</a:cxnLst>
            <a:rect l="l" t="t" r="r" b="b"/>
            <a:pathLst>
              <a:path w="2076450" h="3114675">
                <a:moveTo>
                  <a:pt x="949088" y="7144"/>
                </a:moveTo>
                <a:cubicBezTo>
                  <a:pt x="938610" y="62389"/>
                  <a:pt x="972900" y="200501"/>
                  <a:pt x="883365" y="105251"/>
                </a:cubicBezTo>
                <a:cubicBezTo>
                  <a:pt x="870983" y="105251"/>
                  <a:pt x="992903" y="314801"/>
                  <a:pt x="909083" y="238601"/>
                </a:cubicBezTo>
                <a:cubicBezTo>
                  <a:pt x="898605" y="171926"/>
                  <a:pt x="863363" y="174784"/>
                  <a:pt x="833835" y="193834"/>
                </a:cubicBezTo>
                <a:cubicBezTo>
                  <a:pt x="732870" y="154781"/>
                  <a:pt x="858600" y="285274"/>
                  <a:pt x="817643" y="301466"/>
                </a:cubicBezTo>
                <a:cubicBezTo>
                  <a:pt x="895748" y="301466"/>
                  <a:pt x="870030" y="356711"/>
                  <a:pt x="810023" y="328136"/>
                </a:cubicBezTo>
                <a:cubicBezTo>
                  <a:pt x="906225" y="459581"/>
                  <a:pt x="686198" y="348139"/>
                  <a:pt x="684293" y="381476"/>
                </a:cubicBezTo>
                <a:cubicBezTo>
                  <a:pt x="777638" y="421481"/>
                  <a:pt x="622380" y="411004"/>
                  <a:pt x="703343" y="451009"/>
                </a:cubicBezTo>
                <a:cubicBezTo>
                  <a:pt x="833835" y="496729"/>
                  <a:pt x="615713" y="505301"/>
                  <a:pt x="714773" y="539591"/>
                </a:cubicBezTo>
                <a:cubicBezTo>
                  <a:pt x="761445" y="555784"/>
                  <a:pt x="860505" y="517684"/>
                  <a:pt x="828120" y="573881"/>
                </a:cubicBezTo>
                <a:cubicBezTo>
                  <a:pt x="890033" y="568166"/>
                  <a:pt x="887175" y="616744"/>
                  <a:pt x="947183" y="577691"/>
                </a:cubicBezTo>
                <a:cubicBezTo>
                  <a:pt x="977663" y="712946"/>
                  <a:pt x="680483" y="534829"/>
                  <a:pt x="731918" y="618649"/>
                </a:cubicBezTo>
                <a:cubicBezTo>
                  <a:pt x="670005" y="621506"/>
                  <a:pt x="575708" y="525304"/>
                  <a:pt x="530940" y="601504"/>
                </a:cubicBezTo>
                <a:cubicBezTo>
                  <a:pt x="396638" y="611981"/>
                  <a:pt x="563325" y="655796"/>
                  <a:pt x="597615" y="649129"/>
                </a:cubicBezTo>
                <a:cubicBezTo>
                  <a:pt x="487125" y="737711"/>
                  <a:pt x="741443" y="614839"/>
                  <a:pt x="629048" y="688181"/>
                </a:cubicBezTo>
                <a:cubicBezTo>
                  <a:pt x="648098" y="779621"/>
                  <a:pt x="834788" y="621506"/>
                  <a:pt x="714773" y="728186"/>
                </a:cubicBezTo>
                <a:cubicBezTo>
                  <a:pt x="762398" y="785336"/>
                  <a:pt x="937658" y="659606"/>
                  <a:pt x="947183" y="689134"/>
                </a:cubicBezTo>
                <a:cubicBezTo>
                  <a:pt x="884318" y="784384"/>
                  <a:pt x="764303" y="785336"/>
                  <a:pt x="674768" y="758666"/>
                </a:cubicBezTo>
                <a:cubicBezTo>
                  <a:pt x="734775" y="821531"/>
                  <a:pt x="570945" y="739616"/>
                  <a:pt x="528083" y="788194"/>
                </a:cubicBezTo>
                <a:cubicBezTo>
                  <a:pt x="468075" y="789146"/>
                  <a:pt x="536655" y="836771"/>
                  <a:pt x="530940" y="846296"/>
                </a:cubicBezTo>
                <a:cubicBezTo>
                  <a:pt x="598568" y="865346"/>
                  <a:pt x="709058" y="934879"/>
                  <a:pt x="569040" y="912971"/>
                </a:cubicBezTo>
                <a:cubicBezTo>
                  <a:pt x="508080" y="912019"/>
                  <a:pt x="602378" y="1022509"/>
                  <a:pt x="502365" y="958691"/>
                </a:cubicBezTo>
                <a:cubicBezTo>
                  <a:pt x="451883" y="931069"/>
                  <a:pt x="479505" y="1007269"/>
                  <a:pt x="409973" y="972979"/>
                </a:cubicBezTo>
                <a:cubicBezTo>
                  <a:pt x="347108" y="988219"/>
                  <a:pt x="509985" y="1057751"/>
                  <a:pt x="547133" y="1067276"/>
                </a:cubicBezTo>
                <a:cubicBezTo>
                  <a:pt x="619523" y="1065371"/>
                  <a:pt x="693818" y="1189196"/>
                  <a:pt x="730013" y="1155859"/>
                </a:cubicBezTo>
                <a:cubicBezTo>
                  <a:pt x="636668" y="1233964"/>
                  <a:pt x="512843" y="1162526"/>
                  <a:pt x="409020" y="1204436"/>
                </a:cubicBezTo>
                <a:cubicBezTo>
                  <a:pt x="366158" y="1237774"/>
                  <a:pt x="517605" y="1304449"/>
                  <a:pt x="530940" y="1310164"/>
                </a:cubicBezTo>
                <a:cubicBezTo>
                  <a:pt x="681435" y="1376839"/>
                  <a:pt x="344250" y="1305401"/>
                  <a:pt x="366158" y="1365409"/>
                </a:cubicBezTo>
                <a:cubicBezTo>
                  <a:pt x="458550" y="1420654"/>
                  <a:pt x="541418" y="1491139"/>
                  <a:pt x="637620" y="1413034"/>
                </a:cubicBezTo>
                <a:cubicBezTo>
                  <a:pt x="670005" y="1436846"/>
                  <a:pt x="579518" y="1429226"/>
                  <a:pt x="617618" y="1487329"/>
                </a:cubicBezTo>
                <a:cubicBezTo>
                  <a:pt x="522368" y="1531144"/>
                  <a:pt x="340440" y="1537811"/>
                  <a:pt x="286148" y="1588294"/>
                </a:cubicBezTo>
                <a:cubicBezTo>
                  <a:pt x="365205" y="1664494"/>
                  <a:pt x="451883" y="1673066"/>
                  <a:pt x="550943" y="1688306"/>
                </a:cubicBezTo>
                <a:cubicBezTo>
                  <a:pt x="602378" y="1669256"/>
                  <a:pt x="582375" y="1654016"/>
                  <a:pt x="627143" y="1666399"/>
                </a:cubicBezTo>
                <a:cubicBezTo>
                  <a:pt x="664290" y="1686401"/>
                  <a:pt x="692865" y="1613059"/>
                  <a:pt x="734775" y="1662589"/>
                </a:cubicBezTo>
                <a:cubicBezTo>
                  <a:pt x="690008" y="1710214"/>
                  <a:pt x="452835" y="1702594"/>
                  <a:pt x="604283" y="1759744"/>
                </a:cubicBezTo>
                <a:cubicBezTo>
                  <a:pt x="479505" y="1794986"/>
                  <a:pt x="344250" y="1767364"/>
                  <a:pt x="217568" y="1794986"/>
                </a:cubicBezTo>
                <a:cubicBezTo>
                  <a:pt x="143273" y="1828324"/>
                  <a:pt x="304245" y="1820704"/>
                  <a:pt x="214710" y="1862614"/>
                </a:cubicBezTo>
                <a:cubicBezTo>
                  <a:pt x="175658" y="1910239"/>
                  <a:pt x="361395" y="1859756"/>
                  <a:pt x="335678" y="1914049"/>
                </a:cubicBezTo>
                <a:cubicBezTo>
                  <a:pt x="396638" y="1903571"/>
                  <a:pt x="425213" y="1929289"/>
                  <a:pt x="472838" y="1916906"/>
                </a:cubicBezTo>
                <a:cubicBezTo>
                  <a:pt x="469028" y="1982629"/>
                  <a:pt x="542370" y="1894999"/>
                  <a:pt x="553800" y="1953101"/>
                </a:cubicBezTo>
                <a:cubicBezTo>
                  <a:pt x="615713" y="1943576"/>
                  <a:pt x="709058" y="1981676"/>
                  <a:pt x="602378" y="2004536"/>
                </a:cubicBezTo>
                <a:cubicBezTo>
                  <a:pt x="489030" y="2033111"/>
                  <a:pt x="378540" y="2021681"/>
                  <a:pt x="275670" y="2024539"/>
                </a:cubicBezTo>
                <a:cubicBezTo>
                  <a:pt x="208995" y="2001679"/>
                  <a:pt x="117555" y="2018824"/>
                  <a:pt x="236618" y="2049304"/>
                </a:cubicBezTo>
                <a:cubicBezTo>
                  <a:pt x="332820" y="2060734"/>
                  <a:pt x="145178" y="2068354"/>
                  <a:pt x="262335" y="2092166"/>
                </a:cubicBezTo>
                <a:cubicBezTo>
                  <a:pt x="280433" y="2148364"/>
                  <a:pt x="381398" y="2103596"/>
                  <a:pt x="420450" y="2151221"/>
                </a:cubicBezTo>
                <a:cubicBezTo>
                  <a:pt x="509033" y="2108359"/>
                  <a:pt x="390923" y="2195036"/>
                  <a:pt x="480458" y="2174081"/>
                </a:cubicBezTo>
                <a:cubicBezTo>
                  <a:pt x="575708" y="2192179"/>
                  <a:pt x="324248" y="2267426"/>
                  <a:pt x="269955" y="2228374"/>
                </a:cubicBezTo>
                <a:cubicBezTo>
                  <a:pt x="213758" y="2232184"/>
                  <a:pt x="143273" y="2230279"/>
                  <a:pt x="106125" y="2250281"/>
                </a:cubicBezTo>
                <a:cubicBezTo>
                  <a:pt x="206138" y="2296001"/>
                  <a:pt x="-65325" y="2235041"/>
                  <a:pt x="45165" y="2290286"/>
                </a:cubicBezTo>
                <a:cubicBezTo>
                  <a:pt x="112793" y="2290286"/>
                  <a:pt x="125175" y="2298859"/>
                  <a:pt x="84218" y="2353151"/>
                </a:cubicBezTo>
                <a:cubicBezTo>
                  <a:pt x="115650" y="2409349"/>
                  <a:pt x="321390" y="2387441"/>
                  <a:pt x="203280" y="2444591"/>
                </a:cubicBezTo>
                <a:cubicBezTo>
                  <a:pt x="147083" y="2440781"/>
                  <a:pt x="65168" y="2474119"/>
                  <a:pt x="172800" y="2478881"/>
                </a:cubicBezTo>
                <a:cubicBezTo>
                  <a:pt x="257573" y="2456021"/>
                  <a:pt x="98505" y="2546509"/>
                  <a:pt x="201375" y="2519839"/>
                </a:cubicBezTo>
                <a:cubicBezTo>
                  <a:pt x="231855" y="2566511"/>
                  <a:pt x="284243" y="2528411"/>
                  <a:pt x="301388" y="2558891"/>
                </a:cubicBezTo>
                <a:cubicBezTo>
                  <a:pt x="372825" y="2593181"/>
                  <a:pt x="107078" y="2573179"/>
                  <a:pt x="76598" y="2589371"/>
                </a:cubicBezTo>
                <a:cubicBezTo>
                  <a:pt x="179468" y="2628424"/>
                  <a:pt x="-65325" y="2632234"/>
                  <a:pt x="58500" y="2659856"/>
                </a:cubicBezTo>
                <a:cubicBezTo>
                  <a:pt x="100410" y="2649379"/>
                  <a:pt x="183278" y="2635091"/>
                  <a:pt x="110888" y="2693194"/>
                </a:cubicBezTo>
                <a:cubicBezTo>
                  <a:pt x="167085" y="2674144"/>
                  <a:pt x="196613" y="2711291"/>
                  <a:pt x="214710" y="2727484"/>
                </a:cubicBezTo>
                <a:cubicBezTo>
                  <a:pt x="247095" y="2699861"/>
                  <a:pt x="297578" y="2700814"/>
                  <a:pt x="262335" y="2756059"/>
                </a:cubicBezTo>
                <a:cubicBezTo>
                  <a:pt x="318533" y="2733199"/>
                  <a:pt x="387113" y="2651284"/>
                  <a:pt x="358538" y="2733199"/>
                </a:cubicBezTo>
                <a:cubicBezTo>
                  <a:pt x="470933" y="2695099"/>
                  <a:pt x="299483" y="2803684"/>
                  <a:pt x="254715" y="2758916"/>
                </a:cubicBezTo>
                <a:cubicBezTo>
                  <a:pt x="164228" y="2746534"/>
                  <a:pt x="93743" y="2773204"/>
                  <a:pt x="45165" y="2806541"/>
                </a:cubicBezTo>
                <a:cubicBezTo>
                  <a:pt x="161370" y="2800826"/>
                  <a:pt x="-83423" y="2882741"/>
                  <a:pt x="46118" y="2865596"/>
                </a:cubicBezTo>
                <a:cubicBezTo>
                  <a:pt x="120413" y="2833211"/>
                  <a:pt x="88028" y="2862739"/>
                  <a:pt x="88980" y="2895124"/>
                </a:cubicBezTo>
                <a:cubicBezTo>
                  <a:pt x="132795" y="2875121"/>
                  <a:pt x="93743" y="2942749"/>
                  <a:pt x="155655" y="2902744"/>
                </a:cubicBezTo>
                <a:cubicBezTo>
                  <a:pt x="209948" y="2924651"/>
                  <a:pt x="280433" y="2904649"/>
                  <a:pt x="343298" y="2914174"/>
                </a:cubicBezTo>
                <a:cubicBezTo>
                  <a:pt x="274718" y="2910364"/>
                  <a:pt x="168038" y="2980849"/>
                  <a:pt x="301388" y="2956084"/>
                </a:cubicBezTo>
                <a:cubicBezTo>
                  <a:pt x="209948" y="3007519"/>
                  <a:pt x="314723" y="3013234"/>
                  <a:pt x="361395" y="2980849"/>
                </a:cubicBezTo>
                <a:cubicBezTo>
                  <a:pt x="302340" y="3085624"/>
                  <a:pt x="505223" y="3017996"/>
                  <a:pt x="511890" y="3029426"/>
                </a:cubicBezTo>
                <a:cubicBezTo>
                  <a:pt x="501413" y="3104674"/>
                  <a:pt x="612855" y="2953226"/>
                  <a:pt x="603330" y="3058001"/>
                </a:cubicBezTo>
                <a:cubicBezTo>
                  <a:pt x="692865" y="3028474"/>
                  <a:pt x="764303" y="3011329"/>
                  <a:pt x="825263" y="2954179"/>
                </a:cubicBezTo>
                <a:cubicBezTo>
                  <a:pt x="868125" y="3001804"/>
                  <a:pt x="922418" y="2812256"/>
                  <a:pt x="957660" y="2927509"/>
                </a:cubicBezTo>
                <a:cubicBezTo>
                  <a:pt x="950993" y="3005614"/>
                  <a:pt x="858600" y="3144679"/>
                  <a:pt x="1013858" y="3102769"/>
                </a:cubicBezTo>
                <a:cubicBezTo>
                  <a:pt x="1088153" y="3107531"/>
                  <a:pt x="1167210" y="3117056"/>
                  <a:pt x="1119585" y="3020854"/>
                </a:cubicBezTo>
                <a:cubicBezTo>
                  <a:pt x="1095773" y="2920841"/>
                  <a:pt x="1165305" y="2995136"/>
                  <a:pt x="1191975" y="2997041"/>
                </a:cubicBezTo>
                <a:cubicBezTo>
                  <a:pt x="1258650" y="3067526"/>
                  <a:pt x="1392953" y="3040856"/>
                  <a:pt x="1468200" y="3026569"/>
                </a:cubicBezTo>
                <a:cubicBezTo>
                  <a:pt x="1457723" y="2961799"/>
                  <a:pt x="1529160" y="3010376"/>
                  <a:pt x="1561545" y="3002756"/>
                </a:cubicBezTo>
                <a:cubicBezTo>
                  <a:pt x="1593930" y="3038951"/>
                  <a:pt x="1657748" y="3041809"/>
                  <a:pt x="1679655" y="3030379"/>
                </a:cubicBezTo>
                <a:cubicBezTo>
                  <a:pt x="1735853" y="3070384"/>
                  <a:pt x="1690133" y="2906554"/>
                  <a:pt x="1748235" y="2996089"/>
                </a:cubicBezTo>
                <a:cubicBezTo>
                  <a:pt x="1790145" y="3019901"/>
                  <a:pt x="1871108" y="2994184"/>
                  <a:pt x="1893968" y="3009424"/>
                </a:cubicBezTo>
                <a:cubicBezTo>
                  <a:pt x="1889205" y="2959894"/>
                  <a:pt x="1945403" y="2984659"/>
                  <a:pt x="1888253" y="2944654"/>
                </a:cubicBezTo>
                <a:cubicBezTo>
                  <a:pt x="1905398" y="2942749"/>
                  <a:pt x="2032080" y="2999899"/>
                  <a:pt x="1964453" y="2947511"/>
                </a:cubicBezTo>
                <a:cubicBezTo>
                  <a:pt x="2079705" y="2950369"/>
                  <a:pt x="2036843" y="2899886"/>
                  <a:pt x="1948260" y="2913221"/>
                </a:cubicBezTo>
                <a:cubicBezTo>
                  <a:pt x="1883490" y="2907506"/>
                  <a:pt x="1767285" y="2873216"/>
                  <a:pt x="1843485" y="2853214"/>
                </a:cubicBezTo>
                <a:cubicBezTo>
                  <a:pt x="1859678" y="2837021"/>
                  <a:pt x="1951118" y="2853214"/>
                  <a:pt x="1883490" y="2818924"/>
                </a:cubicBezTo>
                <a:cubicBezTo>
                  <a:pt x="1929210" y="2839879"/>
                  <a:pt x="1994933" y="2790349"/>
                  <a:pt x="1909208" y="2790349"/>
                </a:cubicBezTo>
                <a:cubicBezTo>
                  <a:pt x="1962548" y="2784634"/>
                  <a:pt x="1960643" y="2735104"/>
                  <a:pt x="2032080" y="2757964"/>
                </a:cubicBezTo>
                <a:cubicBezTo>
                  <a:pt x="1946355" y="2722721"/>
                  <a:pt x="2002553" y="2723674"/>
                  <a:pt x="2036843" y="2711291"/>
                </a:cubicBezTo>
                <a:cubicBezTo>
                  <a:pt x="1972073" y="2706529"/>
                  <a:pt x="1884443" y="2674144"/>
                  <a:pt x="2008268" y="2670334"/>
                </a:cubicBezTo>
                <a:cubicBezTo>
                  <a:pt x="2132093" y="2620804"/>
                  <a:pt x="1982550" y="2644616"/>
                  <a:pt x="1943498" y="2645569"/>
                </a:cubicBezTo>
                <a:cubicBezTo>
                  <a:pt x="2009220" y="2564606"/>
                  <a:pt x="1844438" y="2680811"/>
                  <a:pt x="1793003" y="2651284"/>
                </a:cubicBezTo>
                <a:cubicBezTo>
                  <a:pt x="1703468" y="2657951"/>
                  <a:pt x="1501538" y="2570321"/>
                  <a:pt x="1497728" y="2538889"/>
                </a:cubicBezTo>
                <a:cubicBezTo>
                  <a:pt x="1528208" y="2533174"/>
                  <a:pt x="1620600" y="2608421"/>
                  <a:pt x="1592025" y="2535079"/>
                </a:cubicBezTo>
                <a:cubicBezTo>
                  <a:pt x="1682513" y="2614136"/>
                  <a:pt x="1734900" y="2472214"/>
                  <a:pt x="1824435" y="2566511"/>
                </a:cubicBezTo>
                <a:cubicBezTo>
                  <a:pt x="1703468" y="2427446"/>
                  <a:pt x="2134950" y="2525554"/>
                  <a:pt x="1938735" y="2449354"/>
                </a:cubicBezTo>
                <a:cubicBezTo>
                  <a:pt x="1915875" y="2436971"/>
                  <a:pt x="2165430" y="2449354"/>
                  <a:pt x="2000648" y="2416969"/>
                </a:cubicBezTo>
                <a:cubicBezTo>
                  <a:pt x="1945403" y="2423636"/>
                  <a:pt x="2077800" y="2375059"/>
                  <a:pt x="1993028" y="2387441"/>
                </a:cubicBezTo>
                <a:cubicBezTo>
                  <a:pt x="1840628" y="2373154"/>
                  <a:pt x="1705373" y="2382679"/>
                  <a:pt x="1549163" y="2328386"/>
                </a:cubicBezTo>
                <a:cubicBezTo>
                  <a:pt x="1451055" y="2308384"/>
                  <a:pt x="1461533" y="2256949"/>
                  <a:pt x="1554878" y="2282666"/>
                </a:cubicBezTo>
                <a:cubicBezTo>
                  <a:pt x="1673940" y="2311241"/>
                  <a:pt x="1712040" y="2290286"/>
                  <a:pt x="1823483" y="2291239"/>
                </a:cubicBezTo>
                <a:cubicBezTo>
                  <a:pt x="1848248" y="2213134"/>
                  <a:pt x="2103518" y="2260759"/>
                  <a:pt x="1994933" y="2158841"/>
                </a:cubicBezTo>
                <a:cubicBezTo>
                  <a:pt x="2052083" y="2127409"/>
                  <a:pt x="2122568" y="2111216"/>
                  <a:pt x="2013983" y="2124551"/>
                </a:cubicBezTo>
                <a:cubicBezTo>
                  <a:pt x="1910160" y="2121694"/>
                  <a:pt x="1786335" y="2110264"/>
                  <a:pt x="1699658" y="2061686"/>
                </a:cubicBezTo>
                <a:cubicBezTo>
                  <a:pt x="1721565" y="2011204"/>
                  <a:pt x="1873965" y="2095976"/>
                  <a:pt x="1808243" y="2027396"/>
                </a:cubicBezTo>
                <a:cubicBezTo>
                  <a:pt x="1845390" y="2033111"/>
                  <a:pt x="1914923" y="2015966"/>
                  <a:pt x="1836818" y="2000726"/>
                </a:cubicBezTo>
                <a:cubicBezTo>
                  <a:pt x="1905398" y="1995011"/>
                  <a:pt x="2018745" y="1882616"/>
                  <a:pt x="1875870" y="1935004"/>
                </a:cubicBezTo>
                <a:cubicBezTo>
                  <a:pt x="1803480" y="1892141"/>
                  <a:pt x="1605360" y="1962626"/>
                  <a:pt x="1600598" y="1869281"/>
                </a:cubicBezTo>
                <a:cubicBezTo>
                  <a:pt x="1705373" y="1889284"/>
                  <a:pt x="1819673" y="1872139"/>
                  <a:pt x="1823483" y="1737836"/>
                </a:cubicBezTo>
                <a:cubicBezTo>
                  <a:pt x="1751093" y="1747361"/>
                  <a:pt x="1638698" y="1814036"/>
                  <a:pt x="1592025" y="1729264"/>
                </a:cubicBezTo>
                <a:cubicBezTo>
                  <a:pt x="1623458" y="1750219"/>
                  <a:pt x="1690133" y="1734979"/>
                  <a:pt x="1639650" y="1693069"/>
                </a:cubicBezTo>
                <a:cubicBezTo>
                  <a:pt x="1694895" y="1704499"/>
                  <a:pt x="1723470" y="1603534"/>
                  <a:pt x="1648223" y="1652111"/>
                </a:cubicBezTo>
                <a:cubicBezTo>
                  <a:pt x="1592025" y="1662589"/>
                  <a:pt x="1391048" y="1666399"/>
                  <a:pt x="1437720" y="1613059"/>
                </a:cubicBezTo>
                <a:cubicBezTo>
                  <a:pt x="1490108" y="1631156"/>
                  <a:pt x="1612028" y="1607344"/>
                  <a:pt x="1519635" y="1556861"/>
                </a:cubicBezTo>
                <a:cubicBezTo>
                  <a:pt x="1584405" y="1579721"/>
                  <a:pt x="1719660" y="1506379"/>
                  <a:pt x="1697753" y="1459706"/>
                </a:cubicBezTo>
                <a:cubicBezTo>
                  <a:pt x="1650128" y="1406366"/>
                  <a:pt x="1590120" y="1445419"/>
                  <a:pt x="1539638" y="1435894"/>
                </a:cubicBezTo>
                <a:cubicBezTo>
                  <a:pt x="1603455" y="1393984"/>
                  <a:pt x="1538685" y="1420654"/>
                  <a:pt x="1520588" y="1388269"/>
                </a:cubicBezTo>
                <a:cubicBezTo>
                  <a:pt x="1471058" y="1479709"/>
                  <a:pt x="1237695" y="1392079"/>
                  <a:pt x="1282463" y="1360646"/>
                </a:cubicBezTo>
                <a:cubicBezTo>
                  <a:pt x="1390095" y="1360646"/>
                  <a:pt x="1469153" y="1357789"/>
                  <a:pt x="1568213" y="1328261"/>
                </a:cubicBezTo>
                <a:cubicBezTo>
                  <a:pt x="1540590" y="1255871"/>
                  <a:pt x="1746330" y="1225391"/>
                  <a:pt x="1593930" y="1209199"/>
                </a:cubicBezTo>
                <a:cubicBezTo>
                  <a:pt x="1560593" y="1139666"/>
                  <a:pt x="1406288" y="1264444"/>
                  <a:pt x="1440578" y="1151096"/>
                </a:cubicBezTo>
                <a:cubicBezTo>
                  <a:pt x="1348185" y="1224439"/>
                  <a:pt x="1149113" y="1139666"/>
                  <a:pt x="1127205" y="1094899"/>
                </a:cubicBezTo>
                <a:cubicBezTo>
                  <a:pt x="1214835" y="1122521"/>
                  <a:pt x="1236743" y="1092041"/>
                  <a:pt x="1310085" y="1109186"/>
                </a:cubicBezTo>
                <a:cubicBezTo>
                  <a:pt x="1300560" y="1078706"/>
                  <a:pt x="1375808" y="1166336"/>
                  <a:pt x="1406288" y="1094899"/>
                </a:cubicBezTo>
                <a:cubicBezTo>
                  <a:pt x="1479630" y="1092041"/>
                  <a:pt x="1424385" y="984409"/>
                  <a:pt x="1508205" y="1040606"/>
                </a:cubicBezTo>
                <a:cubicBezTo>
                  <a:pt x="1529160" y="993934"/>
                  <a:pt x="1647270" y="970121"/>
                  <a:pt x="1532018" y="969169"/>
                </a:cubicBezTo>
                <a:cubicBezTo>
                  <a:pt x="1498680" y="936784"/>
                  <a:pt x="1427243" y="1008221"/>
                  <a:pt x="1421528" y="938689"/>
                </a:cubicBezTo>
                <a:cubicBezTo>
                  <a:pt x="1342470" y="1012031"/>
                  <a:pt x="1203405" y="991076"/>
                  <a:pt x="1154828" y="903446"/>
                </a:cubicBezTo>
                <a:cubicBezTo>
                  <a:pt x="1199595" y="899636"/>
                  <a:pt x="1305323" y="967264"/>
                  <a:pt x="1304370" y="884396"/>
                </a:cubicBezTo>
                <a:cubicBezTo>
                  <a:pt x="1348185" y="928211"/>
                  <a:pt x="1442483" y="914876"/>
                  <a:pt x="1351995" y="868204"/>
                </a:cubicBezTo>
                <a:cubicBezTo>
                  <a:pt x="1412003" y="912019"/>
                  <a:pt x="1490108" y="871061"/>
                  <a:pt x="1480583" y="832009"/>
                </a:cubicBezTo>
                <a:cubicBezTo>
                  <a:pt x="1625363" y="814864"/>
                  <a:pt x="1407240" y="763429"/>
                  <a:pt x="1363425" y="798671"/>
                </a:cubicBezTo>
                <a:cubicBezTo>
                  <a:pt x="1310085" y="684371"/>
                  <a:pt x="1158638" y="849154"/>
                  <a:pt x="1131015" y="755809"/>
                </a:cubicBezTo>
                <a:cubicBezTo>
                  <a:pt x="1102440" y="740569"/>
                  <a:pt x="956708" y="677704"/>
                  <a:pt x="1019573" y="655796"/>
                </a:cubicBezTo>
                <a:cubicBezTo>
                  <a:pt x="1029098" y="698659"/>
                  <a:pt x="1091963" y="752951"/>
                  <a:pt x="1088153" y="673894"/>
                </a:cubicBezTo>
                <a:cubicBezTo>
                  <a:pt x="1124348" y="778669"/>
                  <a:pt x="1187213" y="639604"/>
                  <a:pt x="1244363" y="727234"/>
                </a:cubicBezTo>
                <a:cubicBezTo>
                  <a:pt x="1271033" y="670084"/>
                  <a:pt x="1362473" y="748189"/>
                  <a:pt x="1389143" y="667226"/>
                </a:cubicBezTo>
                <a:cubicBezTo>
                  <a:pt x="1335803" y="624364"/>
                  <a:pt x="1186260" y="578644"/>
                  <a:pt x="1174830" y="590074"/>
                </a:cubicBezTo>
                <a:cubicBezTo>
                  <a:pt x="1230075" y="543401"/>
                  <a:pt x="1273890" y="526256"/>
                  <a:pt x="1180545" y="513874"/>
                </a:cubicBezTo>
                <a:cubicBezTo>
                  <a:pt x="1169115" y="479584"/>
                  <a:pt x="1356758" y="462439"/>
                  <a:pt x="1228170" y="415766"/>
                </a:cubicBezTo>
                <a:cubicBezTo>
                  <a:pt x="1322468" y="381476"/>
                  <a:pt x="1196738" y="349091"/>
                  <a:pt x="1251983" y="298609"/>
                </a:cubicBezTo>
                <a:cubicBezTo>
                  <a:pt x="1150065" y="302419"/>
                  <a:pt x="1100535" y="370046"/>
                  <a:pt x="1035765" y="451009"/>
                </a:cubicBezTo>
                <a:cubicBezTo>
                  <a:pt x="960518" y="465296"/>
                  <a:pt x="970995" y="241459"/>
                  <a:pt x="1058625" y="322421"/>
                </a:cubicBezTo>
                <a:cubicBezTo>
                  <a:pt x="1152923" y="327184"/>
                  <a:pt x="1126253" y="254794"/>
                  <a:pt x="1052910" y="251936"/>
                </a:cubicBezTo>
                <a:cubicBezTo>
                  <a:pt x="1091010" y="247174"/>
                  <a:pt x="1221503" y="242411"/>
                  <a:pt x="1112918" y="211931"/>
                </a:cubicBezTo>
                <a:cubicBezTo>
                  <a:pt x="1191023" y="135731"/>
                  <a:pt x="1113870" y="174784"/>
                  <a:pt x="1064340" y="185261"/>
                </a:cubicBezTo>
                <a:cubicBezTo>
                  <a:pt x="1030050" y="136684"/>
                  <a:pt x="969090" y="322421"/>
                  <a:pt x="991950" y="191929"/>
                </a:cubicBezTo>
                <a:cubicBezTo>
                  <a:pt x="1009095" y="137636"/>
                  <a:pt x="1116728" y="33814"/>
                  <a:pt x="996713" y="111919"/>
                </a:cubicBezTo>
                <a:cubicBezTo>
                  <a:pt x="947183" y="118586"/>
                  <a:pt x="1017668" y="24289"/>
                  <a:pt x="949088" y="7144"/>
                </a:cubicBezTo>
                <a:lnTo>
                  <a:pt x="949088" y="7144"/>
                </a:lnTo>
                <a:lnTo>
                  <a:pt x="949088" y="7144"/>
                </a:lnTo>
                <a:close/>
                <a:moveTo>
                  <a:pt x="886223" y="287179"/>
                </a:moveTo>
                <a:cubicBezTo>
                  <a:pt x="950993" y="293846"/>
                  <a:pt x="936705" y="430054"/>
                  <a:pt x="908130" y="327184"/>
                </a:cubicBezTo>
                <a:cubicBezTo>
                  <a:pt x="904320" y="313849"/>
                  <a:pt x="879555" y="305276"/>
                  <a:pt x="886223" y="287179"/>
                </a:cubicBezTo>
                <a:close/>
                <a:moveTo>
                  <a:pt x="863363" y="404336"/>
                </a:moveTo>
                <a:cubicBezTo>
                  <a:pt x="931943" y="406241"/>
                  <a:pt x="947183" y="504349"/>
                  <a:pt x="876698" y="435769"/>
                </a:cubicBezTo>
                <a:cubicBezTo>
                  <a:pt x="877650" y="436721"/>
                  <a:pt x="842408" y="406241"/>
                  <a:pt x="863363" y="404336"/>
                </a:cubicBezTo>
                <a:close/>
                <a:moveTo>
                  <a:pt x="1116728" y="470059"/>
                </a:moveTo>
                <a:cubicBezTo>
                  <a:pt x="1142445" y="539591"/>
                  <a:pt x="916703" y="542449"/>
                  <a:pt x="1066245" y="511016"/>
                </a:cubicBezTo>
                <a:cubicBezTo>
                  <a:pt x="1087200" y="502444"/>
                  <a:pt x="1096725" y="479584"/>
                  <a:pt x="1116728" y="470059"/>
                </a:cubicBezTo>
                <a:close/>
                <a:moveTo>
                  <a:pt x="1009095" y="584359"/>
                </a:moveTo>
                <a:cubicBezTo>
                  <a:pt x="1068150" y="591026"/>
                  <a:pt x="1128158" y="624364"/>
                  <a:pt x="1029098" y="599599"/>
                </a:cubicBezTo>
                <a:lnTo>
                  <a:pt x="1009095" y="584359"/>
                </a:lnTo>
                <a:lnTo>
                  <a:pt x="1009095" y="584359"/>
                </a:lnTo>
                <a:close/>
                <a:moveTo>
                  <a:pt x="1111013" y="603409"/>
                </a:moveTo>
                <a:cubicBezTo>
                  <a:pt x="1179593" y="587216"/>
                  <a:pt x="1100535" y="662464"/>
                  <a:pt x="1111013" y="603409"/>
                </a:cubicBezTo>
                <a:close/>
                <a:moveTo>
                  <a:pt x="1251030" y="632936"/>
                </a:moveTo>
                <a:cubicBezTo>
                  <a:pt x="1281510" y="652939"/>
                  <a:pt x="1209120" y="642461"/>
                  <a:pt x="1251030" y="632936"/>
                </a:cubicBezTo>
                <a:close/>
                <a:moveTo>
                  <a:pt x="1032908" y="760571"/>
                </a:moveTo>
                <a:cubicBezTo>
                  <a:pt x="1069103" y="813911"/>
                  <a:pt x="1010048" y="875824"/>
                  <a:pt x="1028145" y="780574"/>
                </a:cubicBezTo>
                <a:lnTo>
                  <a:pt x="1032908" y="760571"/>
                </a:lnTo>
                <a:lnTo>
                  <a:pt x="1032908" y="760571"/>
                </a:lnTo>
                <a:close/>
                <a:moveTo>
                  <a:pt x="961470" y="867251"/>
                </a:moveTo>
                <a:cubicBezTo>
                  <a:pt x="989093" y="885349"/>
                  <a:pt x="919560" y="881539"/>
                  <a:pt x="961470" y="867251"/>
                </a:cubicBezTo>
                <a:close/>
                <a:moveTo>
                  <a:pt x="1036718" y="884396"/>
                </a:moveTo>
                <a:cubicBezTo>
                  <a:pt x="1052910" y="926306"/>
                  <a:pt x="1022430" y="907256"/>
                  <a:pt x="1036718" y="884396"/>
                </a:cubicBezTo>
                <a:close/>
                <a:moveTo>
                  <a:pt x="921465" y="888206"/>
                </a:moveTo>
                <a:cubicBezTo>
                  <a:pt x="952898" y="901541"/>
                  <a:pt x="887175" y="904399"/>
                  <a:pt x="921465" y="888206"/>
                </a:cubicBezTo>
                <a:close/>
                <a:moveTo>
                  <a:pt x="874793" y="904399"/>
                </a:moveTo>
                <a:cubicBezTo>
                  <a:pt x="906225" y="917734"/>
                  <a:pt x="840503" y="920591"/>
                  <a:pt x="874793" y="904399"/>
                </a:cubicBezTo>
                <a:close/>
                <a:moveTo>
                  <a:pt x="681435" y="904399"/>
                </a:moveTo>
                <a:cubicBezTo>
                  <a:pt x="718583" y="948214"/>
                  <a:pt x="920513" y="896779"/>
                  <a:pt x="777638" y="946309"/>
                </a:cubicBezTo>
                <a:cubicBezTo>
                  <a:pt x="745253" y="952976"/>
                  <a:pt x="654765" y="966311"/>
                  <a:pt x="681435" y="904399"/>
                </a:cubicBezTo>
                <a:close/>
                <a:moveTo>
                  <a:pt x="1532970" y="1327309"/>
                </a:moveTo>
                <a:cubicBezTo>
                  <a:pt x="1567260" y="1342549"/>
                  <a:pt x="1512015" y="1349216"/>
                  <a:pt x="1532970" y="1327309"/>
                </a:cubicBezTo>
                <a:close/>
                <a:moveTo>
                  <a:pt x="757635" y="1423511"/>
                </a:moveTo>
                <a:cubicBezTo>
                  <a:pt x="685245" y="1477804"/>
                  <a:pt x="650003" y="1441609"/>
                  <a:pt x="757635" y="1423511"/>
                </a:cubicBezTo>
                <a:close/>
                <a:moveTo>
                  <a:pt x="1558688" y="1764506"/>
                </a:moveTo>
                <a:cubicBezTo>
                  <a:pt x="1654890" y="1774984"/>
                  <a:pt x="1460580" y="1774031"/>
                  <a:pt x="1558688" y="1764506"/>
                </a:cubicBezTo>
                <a:close/>
                <a:moveTo>
                  <a:pt x="1766333" y="1807369"/>
                </a:moveTo>
                <a:cubicBezTo>
                  <a:pt x="1818720" y="1806416"/>
                  <a:pt x="1736805" y="1819751"/>
                  <a:pt x="1766333" y="1807369"/>
                </a:cubicBezTo>
                <a:close/>
                <a:moveTo>
                  <a:pt x="1769190" y="2006441"/>
                </a:moveTo>
                <a:cubicBezTo>
                  <a:pt x="1833008" y="2002631"/>
                  <a:pt x="1785383" y="2038826"/>
                  <a:pt x="1769190" y="2006441"/>
                </a:cubicBezTo>
                <a:close/>
                <a:moveTo>
                  <a:pt x="151845" y="2329339"/>
                </a:moveTo>
                <a:cubicBezTo>
                  <a:pt x="171848" y="2352199"/>
                  <a:pt x="91838" y="2336006"/>
                  <a:pt x="151845" y="2329339"/>
                </a:cubicBezTo>
                <a:close/>
                <a:moveTo>
                  <a:pt x="301388" y="2397919"/>
                </a:moveTo>
                <a:cubicBezTo>
                  <a:pt x="343298" y="2445544"/>
                  <a:pt x="410925" y="2404586"/>
                  <a:pt x="469028" y="2426494"/>
                </a:cubicBezTo>
                <a:cubicBezTo>
                  <a:pt x="496650" y="2436971"/>
                  <a:pt x="202328" y="2484596"/>
                  <a:pt x="301388" y="2397919"/>
                </a:cubicBezTo>
                <a:close/>
                <a:moveTo>
                  <a:pt x="517605" y="2406491"/>
                </a:moveTo>
                <a:cubicBezTo>
                  <a:pt x="548085" y="2420779"/>
                  <a:pt x="455693" y="2415064"/>
                  <a:pt x="517605" y="2406491"/>
                </a:cubicBezTo>
                <a:close/>
                <a:moveTo>
                  <a:pt x="423308" y="2736056"/>
                </a:moveTo>
                <a:cubicBezTo>
                  <a:pt x="450930" y="2753201"/>
                  <a:pt x="381398" y="2750344"/>
                  <a:pt x="423308" y="2736056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525" cap="flat">
            <a:noFill/>
            <a:prstDash val="solid"/>
            <a:miter/>
          </a:ln>
        </p:spPr>
        <p:txBody>
          <a:bodyPr lIns="68574" tIns="34289" rIns="68574" bIns="34289" rtlCol="0" anchor="ctr"/>
          <a:lstStyle/>
          <a:p>
            <a:pPr defTabSz="685256"/>
            <a:endParaRPr lang="en-US" sz="1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8855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idx="10" hasCustomPrompt="1"/>
          </p:nvPr>
        </p:nvSpPr>
        <p:spPr>
          <a:xfrm>
            <a:off x="2" y="6"/>
            <a:ext cx="9143997" cy="5143499"/>
          </a:xfrm>
          <a:custGeom>
            <a:avLst/>
            <a:gdLst>
              <a:gd name="connsiteX0" fmla="*/ 12191996 w 12191996"/>
              <a:gd name="connsiteY0" fmla="*/ 0 h 6857999"/>
              <a:gd name="connsiteX1" fmla="*/ 12191996 w 12191996"/>
              <a:gd name="connsiteY1" fmla="*/ 3562458 h 6857999"/>
              <a:gd name="connsiteX2" fmla="*/ 5 w 12191996"/>
              <a:gd name="connsiteY2" fmla="*/ 6857999 h 6857999"/>
              <a:gd name="connsiteX3" fmla="*/ 0 w 12191996"/>
              <a:gd name="connsiteY3" fmla="*/ 6857999 h 6857999"/>
              <a:gd name="connsiteX4" fmla="*/ 0 w 12191996"/>
              <a:gd name="connsiteY4" fmla="*/ 3295543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1996" h="6857999">
                <a:moveTo>
                  <a:pt x="12191996" y="0"/>
                </a:moveTo>
                <a:lnTo>
                  <a:pt x="12191996" y="3562458"/>
                </a:lnTo>
                <a:lnTo>
                  <a:pt x="5" y="6857999"/>
                </a:lnTo>
                <a:lnTo>
                  <a:pt x="0" y="6857999"/>
                </a:lnTo>
                <a:lnTo>
                  <a:pt x="0" y="329554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68574" tIns="34289" rIns="68574" bIns="34289" anchor="ctr">
            <a:noAutofit/>
          </a:bodyPr>
          <a:lstStyle>
            <a:lvl1pPr marL="0" indent="0" algn="ctr">
              <a:buNone/>
              <a:defRPr sz="900" baseline="0">
                <a:latin typeface="+mn-lt"/>
                <a:cs typeface="Arial" panose="020B0604020202020204" pitchFamily="34" charset="0"/>
              </a:defRPr>
            </a:lvl1pPr>
            <a:lvl2pPr marL="342866" indent="0">
              <a:buNone/>
              <a:defRPr sz="2100"/>
            </a:lvl2pPr>
            <a:lvl3pPr marL="685732" indent="0">
              <a:buNone/>
              <a:defRPr sz="1800"/>
            </a:lvl3pPr>
            <a:lvl4pPr marL="1028598" indent="0">
              <a:buNone/>
              <a:defRPr sz="1500"/>
            </a:lvl4pPr>
            <a:lvl5pPr marL="1371464" indent="0">
              <a:buNone/>
              <a:defRPr sz="1500"/>
            </a:lvl5pPr>
            <a:lvl6pPr marL="1714331" indent="0">
              <a:buNone/>
              <a:defRPr sz="1500"/>
            </a:lvl6pPr>
            <a:lvl7pPr marL="2057195" indent="0">
              <a:buNone/>
              <a:defRPr sz="1500"/>
            </a:lvl7pPr>
            <a:lvl8pPr marL="2400060" indent="0">
              <a:buNone/>
              <a:defRPr sz="1500"/>
            </a:lvl8pPr>
            <a:lvl9pPr marL="2742926" indent="0">
              <a:buNone/>
              <a:defRPr sz="15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3805094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idx="10" hasCustomPrompt="1"/>
          </p:nvPr>
        </p:nvSpPr>
        <p:spPr>
          <a:xfrm>
            <a:off x="2" y="2"/>
            <a:ext cx="9143997" cy="4575570"/>
          </a:xfrm>
          <a:custGeom>
            <a:avLst/>
            <a:gdLst>
              <a:gd name="connsiteX0" fmla="*/ 0 w 12191996"/>
              <a:gd name="connsiteY0" fmla="*/ 0 h 6100760"/>
              <a:gd name="connsiteX1" fmla="*/ 12191996 w 12191996"/>
              <a:gd name="connsiteY1" fmla="*/ 0 h 6100760"/>
              <a:gd name="connsiteX2" fmla="*/ 12191996 w 12191996"/>
              <a:gd name="connsiteY2" fmla="*/ 9523 h 6100760"/>
              <a:gd name="connsiteX3" fmla="*/ 6100759 w 12191996"/>
              <a:gd name="connsiteY3" fmla="*/ 6100760 h 6100760"/>
              <a:gd name="connsiteX4" fmla="*/ 0 w 12191996"/>
              <a:gd name="connsiteY4" fmla="*/ 2 h 6100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1996" h="6100760">
                <a:moveTo>
                  <a:pt x="0" y="0"/>
                </a:moveTo>
                <a:lnTo>
                  <a:pt x="12191996" y="0"/>
                </a:lnTo>
                <a:lnTo>
                  <a:pt x="12191996" y="9523"/>
                </a:lnTo>
                <a:lnTo>
                  <a:pt x="6100759" y="6100760"/>
                </a:lnTo>
                <a:lnTo>
                  <a:pt x="0" y="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68574" tIns="34289" rIns="68574" bIns="34289" anchor="ctr">
            <a:noAutofit/>
          </a:bodyPr>
          <a:lstStyle>
            <a:lvl1pPr marL="0" indent="0" algn="ctr">
              <a:buNone/>
              <a:defRPr sz="900" baseline="0">
                <a:latin typeface="+mn-lt"/>
                <a:cs typeface="Arial" panose="020B0604020202020204" pitchFamily="34" charset="0"/>
              </a:defRPr>
            </a:lvl1pPr>
            <a:lvl2pPr marL="342866" indent="0">
              <a:buNone/>
              <a:defRPr sz="2100"/>
            </a:lvl2pPr>
            <a:lvl3pPr marL="685732" indent="0">
              <a:buNone/>
              <a:defRPr sz="1800"/>
            </a:lvl3pPr>
            <a:lvl4pPr marL="1028598" indent="0">
              <a:buNone/>
              <a:defRPr sz="1500"/>
            </a:lvl4pPr>
            <a:lvl5pPr marL="1371464" indent="0">
              <a:buNone/>
              <a:defRPr sz="1500"/>
            </a:lvl5pPr>
            <a:lvl6pPr marL="1714331" indent="0">
              <a:buNone/>
              <a:defRPr sz="1500"/>
            </a:lvl6pPr>
            <a:lvl7pPr marL="2057195" indent="0">
              <a:buNone/>
              <a:defRPr sz="1500"/>
            </a:lvl7pPr>
            <a:lvl8pPr marL="2400060" indent="0">
              <a:buNone/>
              <a:defRPr sz="1500"/>
            </a:lvl8pPr>
            <a:lvl9pPr marL="2742926" indent="0">
              <a:buNone/>
              <a:defRPr sz="15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3184183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idx="11" hasCustomPrompt="1"/>
          </p:nvPr>
        </p:nvSpPr>
        <p:spPr>
          <a:xfrm>
            <a:off x="7014411" y="3013910"/>
            <a:ext cx="2129590" cy="2129590"/>
          </a:xfrm>
          <a:custGeom>
            <a:avLst/>
            <a:gdLst>
              <a:gd name="connsiteX0" fmla="*/ 2839453 w 2839453"/>
              <a:gd name="connsiteY0" fmla="*/ 0 h 2839453"/>
              <a:gd name="connsiteX1" fmla="*/ 2839453 w 2839453"/>
              <a:gd name="connsiteY1" fmla="*/ 2839453 h 2839453"/>
              <a:gd name="connsiteX2" fmla="*/ 0 w 2839453"/>
              <a:gd name="connsiteY2" fmla="*/ 2839453 h 2839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39453" h="2839453">
                <a:moveTo>
                  <a:pt x="2839453" y="0"/>
                </a:moveTo>
                <a:lnTo>
                  <a:pt x="2839453" y="2839453"/>
                </a:lnTo>
                <a:lnTo>
                  <a:pt x="0" y="28394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68574" tIns="34289" rIns="68574" bIns="34289" anchor="ctr">
            <a:noAutofit/>
          </a:bodyPr>
          <a:lstStyle>
            <a:lvl1pPr marL="0" indent="0" algn="ctr">
              <a:buNone/>
              <a:defRPr sz="900" baseline="0">
                <a:latin typeface="+mn-lt"/>
                <a:cs typeface="Arial" panose="020B0604020202020204" pitchFamily="34" charset="0"/>
              </a:defRPr>
            </a:lvl1pPr>
            <a:lvl2pPr marL="342866" indent="0">
              <a:buNone/>
              <a:defRPr sz="2100"/>
            </a:lvl2pPr>
            <a:lvl3pPr marL="685732" indent="0">
              <a:buNone/>
              <a:defRPr sz="1800"/>
            </a:lvl3pPr>
            <a:lvl4pPr marL="1028598" indent="0">
              <a:buNone/>
              <a:defRPr sz="1500"/>
            </a:lvl4pPr>
            <a:lvl5pPr marL="1371464" indent="0">
              <a:buNone/>
              <a:defRPr sz="1500"/>
            </a:lvl5pPr>
            <a:lvl6pPr marL="1714331" indent="0">
              <a:buNone/>
              <a:defRPr sz="1500"/>
            </a:lvl6pPr>
            <a:lvl7pPr marL="2057195" indent="0">
              <a:buNone/>
              <a:defRPr sz="1500"/>
            </a:lvl7pPr>
            <a:lvl8pPr marL="2400060" indent="0">
              <a:buNone/>
              <a:defRPr sz="1500"/>
            </a:lvl8pPr>
            <a:lvl9pPr marL="2742926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idx="12" hasCustomPrompt="1"/>
          </p:nvPr>
        </p:nvSpPr>
        <p:spPr>
          <a:xfrm>
            <a:off x="2251085" y="2954935"/>
            <a:ext cx="4377137" cy="2188568"/>
          </a:xfrm>
          <a:custGeom>
            <a:avLst/>
            <a:gdLst>
              <a:gd name="connsiteX0" fmla="*/ 2918092 w 5836182"/>
              <a:gd name="connsiteY0" fmla="*/ 0 h 2918091"/>
              <a:gd name="connsiteX1" fmla="*/ 5836182 w 5836182"/>
              <a:gd name="connsiteY1" fmla="*/ 2918091 h 2918091"/>
              <a:gd name="connsiteX2" fmla="*/ 0 w 5836182"/>
              <a:gd name="connsiteY2" fmla="*/ 2918091 h 2918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36182" h="2918091">
                <a:moveTo>
                  <a:pt x="2918092" y="0"/>
                </a:moveTo>
                <a:lnTo>
                  <a:pt x="5836182" y="2918091"/>
                </a:lnTo>
                <a:lnTo>
                  <a:pt x="0" y="291809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68574" tIns="34289" rIns="68574" bIns="34289" anchor="ctr">
            <a:noAutofit/>
          </a:bodyPr>
          <a:lstStyle>
            <a:lvl1pPr marL="0" indent="0" algn="ctr">
              <a:buNone/>
              <a:defRPr sz="900" baseline="0">
                <a:latin typeface="+mn-lt"/>
                <a:cs typeface="Arial" panose="020B0604020202020204" pitchFamily="34" charset="0"/>
              </a:defRPr>
            </a:lvl1pPr>
            <a:lvl2pPr marL="342866" indent="0">
              <a:buNone/>
              <a:defRPr sz="2100"/>
            </a:lvl2pPr>
            <a:lvl3pPr marL="685732" indent="0">
              <a:buNone/>
              <a:defRPr sz="1800"/>
            </a:lvl3pPr>
            <a:lvl4pPr marL="1028598" indent="0">
              <a:buNone/>
              <a:defRPr sz="1500"/>
            </a:lvl4pPr>
            <a:lvl5pPr marL="1371464" indent="0">
              <a:buNone/>
              <a:defRPr sz="1500"/>
            </a:lvl5pPr>
            <a:lvl6pPr marL="1714331" indent="0">
              <a:buNone/>
              <a:defRPr sz="1500"/>
            </a:lvl6pPr>
            <a:lvl7pPr marL="2057195" indent="0">
              <a:buNone/>
              <a:defRPr sz="1500"/>
            </a:lvl7pPr>
            <a:lvl8pPr marL="2400060" indent="0">
              <a:buNone/>
              <a:defRPr sz="1500"/>
            </a:lvl8pPr>
            <a:lvl9pPr marL="2742926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idx="13" hasCustomPrompt="1"/>
          </p:nvPr>
        </p:nvSpPr>
        <p:spPr>
          <a:xfrm>
            <a:off x="6924551" y="3"/>
            <a:ext cx="2219448" cy="2681722"/>
          </a:xfrm>
          <a:custGeom>
            <a:avLst/>
            <a:gdLst>
              <a:gd name="connsiteX0" fmla="*/ 616365 w 2959264"/>
              <a:gd name="connsiteY0" fmla="*/ 0 h 3575629"/>
              <a:gd name="connsiteX1" fmla="*/ 2959264 w 2959264"/>
              <a:gd name="connsiteY1" fmla="*/ 0 h 3575629"/>
              <a:gd name="connsiteX2" fmla="*/ 2959264 w 2959264"/>
              <a:gd name="connsiteY2" fmla="*/ 3575629 h 3575629"/>
              <a:gd name="connsiteX3" fmla="*/ 0 w 2959264"/>
              <a:gd name="connsiteY3" fmla="*/ 616365 h 3575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59264" h="3575629">
                <a:moveTo>
                  <a:pt x="616365" y="0"/>
                </a:moveTo>
                <a:lnTo>
                  <a:pt x="2959264" y="0"/>
                </a:lnTo>
                <a:lnTo>
                  <a:pt x="2959264" y="3575629"/>
                </a:lnTo>
                <a:lnTo>
                  <a:pt x="0" y="61636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68574" tIns="34289" rIns="68574" bIns="34289" anchor="ctr">
            <a:noAutofit/>
          </a:bodyPr>
          <a:lstStyle>
            <a:lvl1pPr marL="0" indent="0" algn="ctr">
              <a:buNone/>
              <a:defRPr sz="900" baseline="0">
                <a:latin typeface="+mn-lt"/>
                <a:cs typeface="Arial" panose="020B0604020202020204" pitchFamily="34" charset="0"/>
              </a:defRPr>
            </a:lvl1pPr>
            <a:lvl2pPr marL="342866" indent="0">
              <a:buNone/>
              <a:defRPr sz="2100"/>
            </a:lvl2pPr>
            <a:lvl3pPr marL="685732" indent="0">
              <a:buNone/>
              <a:defRPr sz="1800"/>
            </a:lvl3pPr>
            <a:lvl4pPr marL="1028598" indent="0">
              <a:buNone/>
              <a:defRPr sz="1500"/>
            </a:lvl4pPr>
            <a:lvl5pPr marL="1371464" indent="0">
              <a:buNone/>
              <a:defRPr sz="1500"/>
            </a:lvl5pPr>
            <a:lvl6pPr marL="1714331" indent="0">
              <a:buNone/>
              <a:defRPr sz="1500"/>
            </a:lvl6pPr>
            <a:lvl7pPr marL="2057195" indent="0">
              <a:buNone/>
              <a:defRPr sz="1500"/>
            </a:lvl7pPr>
            <a:lvl8pPr marL="2400060" indent="0">
              <a:buNone/>
              <a:defRPr sz="1500"/>
            </a:lvl8pPr>
            <a:lvl9pPr marL="2742926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idx="10" hasCustomPrompt="1"/>
          </p:nvPr>
        </p:nvSpPr>
        <p:spPr>
          <a:xfrm>
            <a:off x="4572004" y="585794"/>
            <a:ext cx="4493417" cy="4493417"/>
          </a:xfrm>
          <a:custGeom>
            <a:avLst/>
            <a:gdLst>
              <a:gd name="connsiteX0" fmla="*/ 2995611 w 5991222"/>
              <a:gd name="connsiteY0" fmla="*/ 0 h 5991222"/>
              <a:gd name="connsiteX1" fmla="*/ 5991222 w 5991222"/>
              <a:gd name="connsiteY1" fmla="*/ 2995611 h 5991222"/>
              <a:gd name="connsiteX2" fmla="*/ 2995611 w 5991222"/>
              <a:gd name="connsiteY2" fmla="*/ 5991222 h 5991222"/>
              <a:gd name="connsiteX3" fmla="*/ 0 w 5991222"/>
              <a:gd name="connsiteY3" fmla="*/ 2995611 h 5991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91222" h="5991222">
                <a:moveTo>
                  <a:pt x="2995611" y="0"/>
                </a:moveTo>
                <a:lnTo>
                  <a:pt x="5991222" y="2995611"/>
                </a:lnTo>
                <a:lnTo>
                  <a:pt x="2995611" y="5991222"/>
                </a:lnTo>
                <a:lnTo>
                  <a:pt x="0" y="299561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68574" tIns="34289" rIns="68574" bIns="34289" anchor="ctr">
            <a:noAutofit/>
          </a:bodyPr>
          <a:lstStyle>
            <a:lvl1pPr marL="0" indent="0" algn="ctr">
              <a:buNone/>
              <a:defRPr sz="900" baseline="0">
                <a:latin typeface="+mn-lt"/>
                <a:cs typeface="Arial" panose="020B0604020202020204" pitchFamily="34" charset="0"/>
              </a:defRPr>
            </a:lvl1pPr>
            <a:lvl2pPr marL="342866" indent="0">
              <a:buNone/>
              <a:defRPr sz="2100"/>
            </a:lvl2pPr>
            <a:lvl3pPr marL="685732" indent="0">
              <a:buNone/>
              <a:defRPr sz="1800"/>
            </a:lvl3pPr>
            <a:lvl4pPr marL="1028598" indent="0">
              <a:buNone/>
              <a:defRPr sz="1500"/>
            </a:lvl4pPr>
            <a:lvl5pPr marL="1371464" indent="0">
              <a:buNone/>
              <a:defRPr sz="1500"/>
            </a:lvl5pPr>
            <a:lvl6pPr marL="1714331" indent="0">
              <a:buNone/>
              <a:defRPr sz="1500"/>
            </a:lvl6pPr>
            <a:lvl7pPr marL="2057195" indent="0">
              <a:buNone/>
              <a:defRPr sz="1500"/>
            </a:lvl7pPr>
            <a:lvl8pPr marL="2400060" indent="0">
              <a:buNone/>
              <a:defRPr sz="1500"/>
            </a:lvl8pPr>
            <a:lvl9pPr marL="2742926" indent="0">
              <a:buNone/>
              <a:defRPr sz="15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4766415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9" y="92613"/>
            <a:ext cx="8679898" cy="543185"/>
          </a:xfrm>
          <a:prstGeom prst="rect">
            <a:avLst/>
          </a:prstGeom>
        </p:spPr>
        <p:txBody>
          <a:bodyPr lIns="68574" tIns="34289" rIns="68574" bIns="34289" anchor="ctr"/>
          <a:lstStyle>
            <a:lvl1pPr marL="0" indent="0" algn="ctr">
              <a:buNone/>
              <a:defRPr sz="41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265512" y="848698"/>
            <a:ext cx="2670575" cy="405192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9" rIns="68574" bIns="34289" rtlCol="0" anchor="ctr"/>
          <a:lstStyle/>
          <a:p>
            <a:pPr algn="ctr" defTabSz="685256"/>
            <a:endParaRPr lang="ko-KR" altLang="en-US" sz="1000">
              <a:solidFill>
                <a:prstClr val="white"/>
              </a:solidFill>
            </a:endParaRPr>
          </a:p>
        </p:txBody>
      </p:sp>
      <p:sp>
        <p:nvSpPr>
          <p:cNvPr id="4" name="Rounded Rectangle 3"/>
          <p:cNvSpPr/>
          <p:nvPr userDrawn="1"/>
        </p:nvSpPr>
        <p:spPr>
          <a:xfrm>
            <a:off x="398951" y="1010625"/>
            <a:ext cx="115401" cy="37614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9" rIns="68574" bIns="34289" rtlCol="0" anchor="ctr"/>
          <a:lstStyle/>
          <a:p>
            <a:pPr algn="ctr" defTabSz="685256"/>
            <a:endParaRPr lang="ko-KR" altLang="en-US" sz="1000">
              <a:solidFill>
                <a:prstClr val="white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2292887" y="957491"/>
            <a:ext cx="514387" cy="51386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9" rIns="68574" bIns="34289" rtlCol="0" anchor="ctr"/>
          <a:lstStyle/>
          <a:p>
            <a:pPr algn="ctr" defTabSz="685256"/>
            <a:endParaRPr lang="ko-KR" altLang="en-US" sz="100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58" name="TextBox 57"/>
          <p:cNvSpPr txBox="1"/>
          <p:nvPr userDrawn="1"/>
        </p:nvSpPr>
        <p:spPr>
          <a:xfrm>
            <a:off x="533778" y="1216369"/>
            <a:ext cx="1674186" cy="415497"/>
          </a:xfrm>
          <a:prstGeom prst="rect">
            <a:avLst/>
          </a:prstGeom>
          <a:noFill/>
        </p:spPr>
        <p:txBody>
          <a:bodyPr wrap="square" lIns="68574" tIns="34289" rIns="68574" bIns="34289" rtlCol="0" anchor="ctr">
            <a:spAutoFit/>
          </a:bodyPr>
          <a:lstStyle/>
          <a:p>
            <a:pPr defTabSz="685256"/>
            <a:r>
              <a:rPr lang="en-US" altLang="ko-KR" sz="1100" b="1" dirty="0">
                <a:solidFill>
                  <a:prstClr val="white"/>
                </a:solidFill>
                <a:cs typeface="Arial" panose="020B0604020202020204" pitchFamily="34" charset="0"/>
              </a:rPr>
              <a:t>You can Resize without losing quality</a:t>
            </a:r>
            <a:endParaRPr lang="ko-KR" altLang="en-US" sz="1100" b="1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 userDrawn="1"/>
        </p:nvSpPr>
        <p:spPr>
          <a:xfrm>
            <a:off x="533778" y="1578287"/>
            <a:ext cx="1674186" cy="588621"/>
          </a:xfrm>
          <a:prstGeom prst="rect">
            <a:avLst/>
          </a:prstGeom>
          <a:noFill/>
        </p:spPr>
        <p:txBody>
          <a:bodyPr wrap="square" lIns="68574" tIns="34289" rIns="68574" bIns="34289" rtlCol="0" anchor="ctr">
            <a:spAutoFit/>
          </a:bodyPr>
          <a:lstStyle/>
          <a:p>
            <a:pPr defTabSz="685256"/>
            <a:r>
              <a:rPr lang="en-US" altLang="ko-KR" sz="1100" b="1" dirty="0">
                <a:solidFill>
                  <a:prstClr val="white"/>
                </a:solidFill>
                <a:cs typeface="Arial" panose="020B0604020202020204" pitchFamily="34" charset="0"/>
              </a:rPr>
              <a:t>You can Change Fill Color &amp;</a:t>
            </a:r>
          </a:p>
          <a:p>
            <a:pPr defTabSz="685256"/>
            <a:r>
              <a:rPr lang="en-US" altLang="ko-KR" sz="1100" b="1" dirty="0">
                <a:solidFill>
                  <a:prstClr val="white"/>
                </a:solidFill>
                <a:cs typeface="Arial" panose="020B0604020202020204" pitchFamily="34" charset="0"/>
              </a:rPr>
              <a:t>Line Color</a:t>
            </a:r>
            <a:endParaRPr lang="ko-KR" altLang="en-US" sz="1100" b="1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60" name="TextBox 59"/>
          <p:cNvSpPr txBox="1"/>
          <p:nvPr userDrawn="1"/>
        </p:nvSpPr>
        <p:spPr>
          <a:xfrm>
            <a:off x="540922" y="4350562"/>
            <a:ext cx="1674000" cy="242372"/>
          </a:xfrm>
          <a:prstGeom prst="rect">
            <a:avLst/>
          </a:prstGeom>
          <a:noFill/>
        </p:spPr>
        <p:txBody>
          <a:bodyPr wrap="square" lIns="68574" tIns="34289" rIns="68574" bIns="34289" rtlCol="0" anchor="ctr">
            <a:spAutoFit/>
          </a:bodyPr>
          <a:lstStyle/>
          <a:p>
            <a:pPr defTabSz="685256"/>
            <a:r>
              <a:rPr lang="en-US" altLang="ko-KR" sz="1100" dirty="0">
                <a:solidFill>
                  <a:prstClr val="white"/>
                </a:solidFill>
                <a:cs typeface="Arial" panose="020B0604020202020204" pitchFamily="34" charset="0"/>
              </a:rPr>
              <a:t>www.allppt.com</a:t>
            </a:r>
            <a:endParaRPr lang="ko-KR" altLang="en-US" sz="110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61" name="TextBox 60"/>
          <p:cNvSpPr txBox="1"/>
          <p:nvPr userDrawn="1"/>
        </p:nvSpPr>
        <p:spPr>
          <a:xfrm>
            <a:off x="540922" y="3337744"/>
            <a:ext cx="2037972" cy="1038746"/>
          </a:xfrm>
          <a:prstGeom prst="rect">
            <a:avLst/>
          </a:prstGeom>
          <a:noFill/>
        </p:spPr>
        <p:txBody>
          <a:bodyPr wrap="square" lIns="68574" tIns="34289" rIns="68574" bIns="34289" rtlCol="0" anchor="ctr">
            <a:spAutoFit/>
          </a:bodyPr>
          <a:lstStyle/>
          <a:p>
            <a:pPr defTabSz="685256"/>
            <a:r>
              <a:rPr lang="en-US" altLang="ko-KR" sz="2100" b="1" dirty="0">
                <a:solidFill>
                  <a:prstClr val="white"/>
                </a:solidFill>
                <a:cs typeface="Arial" panose="020B0604020202020204" pitchFamily="34" charset="0"/>
              </a:rPr>
              <a:t>FREE </a:t>
            </a:r>
          </a:p>
          <a:p>
            <a:pPr defTabSz="685256"/>
            <a:r>
              <a:rPr lang="en-US" altLang="ko-KR" sz="2100" b="1" dirty="0">
                <a:solidFill>
                  <a:prstClr val="white"/>
                </a:solidFill>
                <a:cs typeface="Arial" panose="020B0604020202020204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218647524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그림 개체 틀 11"/>
          <p:cNvSpPr>
            <a:spLocks noGrp="1"/>
          </p:cNvSpPr>
          <p:nvPr>
            <p:ph type="pic" sz="quarter" idx="10" hasCustomPrompt="1"/>
          </p:nvPr>
        </p:nvSpPr>
        <p:spPr>
          <a:xfrm>
            <a:off x="7" y="0"/>
            <a:ext cx="5922169" cy="5143500"/>
          </a:xfrm>
          <a:custGeom>
            <a:avLst/>
            <a:gdLst>
              <a:gd name="connsiteX0" fmla="*/ 6193612 w 7896225"/>
              <a:gd name="connsiteY0" fmla="*/ 0 h 6858000"/>
              <a:gd name="connsiteX1" fmla="*/ 7896225 w 7896225"/>
              <a:gd name="connsiteY1" fmla="*/ 0 h 6858000"/>
              <a:gd name="connsiteX2" fmla="*/ 4598214 w 7896225"/>
              <a:gd name="connsiteY2" fmla="*/ 6858000 h 6858000"/>
              <a:gd name="connsiteX3" fmla="*/ 2895600 w 7896225"/>
              <a:gd name="connsiteY3" fmla="*/ 6858000 h 6858000"/>
              <a:gd name="connsiteX4" fmla="*/ 4383861 w 7896225"/>
              <a:gd name="connsiteY4" fmla="*/ 0 h 6858000"/>
              <a:gd name="connsiteX5" fmla="*/ 6086474 w 7896225"/>
              <a:gd name="connsiteY5" fmla="*/ 0 h 6858000"/>
              <a:gd name="connsiteX6" fmla="*/ 2788462 w 7896225"/>
              <a:gd name="connsiteY6" fmla="*/ 6858000 h 6858000"/>
              <a:gd name="connsiteX7" fmla="*/ 1085849 w 7896225"/>
              <a:gd name="connsiteY7" fmla="*/ 6858000 h 6858000"/>
              <a:gd name="connsiteX8" fmla="*/ 2574110 w 7896225"/>
              <a:gd name="connsiteY8" fmla="*/ 0 h 6858000"/>
              <a:gd name="connsiteX9" fmla="*/ 4276723 w 7896225"/>
              <a:gd name="connsiteY9" fmla="*/ 0 h 6858000"/>
              <a:gd name="connsiteX10" fmla="*/ 978711 w 7896225"/>
              <a:gd name="connsiteY10" fmla="*/ 6858000 h 6858000"/>
              <a:gd name="connsiteX11" fmla="*/ 0 w 7896225"/>
              <a:gd name="connsiteY11" fmla="*/ 6858000 h 6858000"/>
              <a:gd name="connsiteX12" fmla="*/ 0 w 7896225"/>
              <a:gd name="connsiteY12" fmla="*/ 5352694 h 6858000"/>
              <a:gd name="connsiteX13" fmla="*/ 764359 w 7896225"/>
              <a:gd name="connsiteY13" fmla="*/ 0 h 6858000"/>
              <a:gd name="connsiteX14" fmla="*/ 2466972 w 7896225"/>
              <a:gd name="connsiteY14" fmla="*/ 0 h 6858000"/>
              <a:gd name="connsiteX15" fmla="*/ 0 w 7896225"/>
              <a:gd name="connsiteY15" fmla="*/ 5129907 h 6858000"/>
              <a:gd name="connsiteX16" fmla="*/ 0 w 7896225"/>
              <a:gd name="connsiteY16" fmla="*/ 158943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896225" h="6858000">
                <a:moveTo>
                  <a:pt x="6193612" y="0"/>
                </a:moveTo>
                <a:lnTo>
                  <a:pt x="7896225" y="0"/>
                </a:lnTo>
                <a:lnTo>
                  <a:pt x="4598214" y="6858000"/>
                </a:lnTo>
                <a:lnTo>
                  <a:pt x="2895600" y="6858000"/>
                </a:lnTo>
                <a:close/>
                <a:moveTo>
                  <a:pt x="4383861" y="0"/>
                </a:moveTo>
                <a:lnTo>
                  <a:pt x="6086474" y="0"/>
                </a:lnTo>
                <a:lnTo>
                  <a:pt x="2788462" y="6858000"/>
                </a:lnTo>
                <a:lnTo>
                  <a:pt x="1085849" y="6858000"/>
                </a:lnTo>
                <a:close/>
                <a:moveTo>
                  <a:pt x="2574110" y="0"/>
                </a:moveTo>
                <a:lnTo>
                  <a:pt x="4276723" y="0"/>
                </a:lnTo>
                <a:lnTo>
                  <a:pt x="978711" y="6858000"/>
                </a:lnTo>
                <a:lnTo>
                  <a:pt x="0" y="6858000"/>
                </a:lnTo>
                <a:lnTo>
                  <a:pt x="0" y="5352694"/>
                </a:lnTo>
                <a:close/>
                <a:moveTo>
                  <a:pt x="764359" y="0"/>
                </a:moveTo>
                <a:lnTo>
                  <a:pt x="2466972" y="0"/>
                </a:lnTo>
                <a:lnTo>
                  <a:pt x="0" y="5129907"/>
                </a:lnTo>
                <a:lnTo>
                  <a:pt x="0" y="158943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lIns="68574" tIns="34289" rIns="68574" bIns="34289" anchor="ctr">
            <a:noAutofit/>
          </a:bodyPr>
          <a:lstStyle>
            <a:lvl1pPr marL="0" marR="0" indent="0" algn="ctr" defTabSz="685732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defRPr sz="9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097343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그림 개체 틀 3"/>
          <p:cNvSpPr>
            <a:spLocks noGrp="1"/>
          </p:cNvSpPr>
          <p:nvPr>
            <p:ph type="pic" sz="quarter" idx="10" hasCustomPrompt="1"/>
          </p:nvPr>
        </p:nvSpPr>
        <p:spPr>
          <a:xfrm>
            <a:off x="1137909" y="320774"/>
            <a:ext cx="2700000" cy="2700000"/>
          </a:xfrm>
          <a:prstGeom prst="diamond">
            <a:avLst/>
          </a:pr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  <a:effectLst/>
        </p:spPr>
        <p:txBody>
          <a:bodyPr wrap="square" lIns="68574" tIns="34289" rIns="68574" bIns="34289" anchor="ctr">
            <a:noAutofit/>
          </a:bodyPr>
          <a:lstStyle>
            <a:lvl1pPr marL="0" marR="0" indent="0" algn="ctr" defTabSz="685732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defRPr sz="9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그림 개체 틀 3"/>
          <p:cNvSpPr>
            <a:spLocks noGrp="1"/>
          </p:cNvSpPr>
          <p:nvPr>
            <p:ph type="pic" sz="quarter" idx="11" hasCustomPrompt="1"/>
          </p:nvPr>
        </p:nvSpPr>
        <p:spPr>
          <a:xfrm>
            <a:off x="1465208" y="2127776"/>
            <a:ext cx="2700000" cy="2700000"/>
          </a:xfrm>
          <a:prstGeom prst="diamond">
            <a:avLst/>
          </a:pr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  <a:effectLst/>
        </p:spPr>
        <p:txBody>
          <a:bodyPr wrap="square" lIns="68574" tIns="34289" rIns="68574" bIns="34289" anchor="ctr">
            <a:noAutofit/>
          </a:bodyPr>
          <a:lstStyle>
            <a:lvl1pPr marL="0" marR="0" indent="0" algn="ctr" defTabSz="685732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defRPr sz="9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11" name="그림 개체 틀 3"/>
          <p:cNvSpPr>
            <a:spLocks noGrp="1"/>
          </p:cNvSpPr>
          <p:nvPr>
            <p:ph type="pic" sz="quarter" idx="12" hasCustomPrompt="1"/>
          </p:nvPr>
        </p:nvSpPr>
        <p:spPr>
          <a:xfrm>
            <a:off x="3305643" y="1688563"/>
            <a:ext cx="1485000" cy="1485000"/>
          </a:xfrm>
          <a:prstGeom prst="diamond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lIns="68574" tIns="34289" rIns="68574" bIns="34289" anchor="ctr">
            <a:noAutofit/>
          </a:bodyPr>
          <a:lstStyle>
            <a:lvl1pPr marL="0" marR="0" indent="0" algn="ctr" defTabSz="685732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defRPr sz="9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그림 개체 틀 3"/>
          <p:cNvSpPr>
            <a:spLocks noGrp="1"/>
          </p:cNvSpPr>
          <p:nvPr>
            <p:ph type="pic" sz="quarter" idx="13" hasCustomPrompt="1"/>
          </p:nvPr>
        </p:nvSpPr>
        <p:spPr>
          <a:xfrm>
            <a:off x="477078" y="2007685"/>
            <a:ext cx="1485000" cy="1485000"/>
          </a:xfrm>
          <a:prstGeom prst="diamond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lIns="68574" tIns="34289" rIns="68574" bIns="34289" anchor="ctr">
            <a:noAutofit/>
          </a:bodyPr>
          <a:lstStyle>
            <a:lvl1pPr marL="0" marR="0" indent="0" algn="ctr" defTabSz="685732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defRPr sz="9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1477764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그림 개체 틀 9"/>
          <p:cNvSpPr>
            <a:spLocks noGrp="1"/>
          </p:cNvSpPr>
          <p:nvPr>
            <p:ph type="pic" sz="quarter" idx="10" hasCustomPrompt="1"/>
          </p:nvPr>
        </p:nvSpPr>
        <p:spPr>
          <a:xfrm>
            <a:off x="282724" y="315323"/>
            <a:ext cx="5024504" cy="4383108"/>
          </a:xfrm>
          <a:custGeom>
            <a:avLst/>
            <a:gdLst>
              <a:gd name="connsiteX0" fmla="*/ 6255989 w 6364927"/>
              <a:gd name="connsiteY0" fmla="*/ 5288703 h 5552421"/>
              <a:gd name="connsiteX1" fmla="*/ 6256633 w 6364927"/>
              <a:gd name="connsiteY1" fmla="*/ 5289197 h 5552421"/>
              <a:gd name="connsiteX2" fmla="*/ 6273669 w 6364927"/>
              <a:gd name="connsiteY2" fmla="*/ 5302275 h 5552421"/>
              <a:gd name="connsiteX3" fmla="*/ 6338341 w 6364927"/>
              <a:gd name="connsiteY3" fmla="*/ 5305638 h 5552421"/>
              <a:gd name="connsiteX4" fmla="*/ 6353495 w 6364927"/>
              <a:gd name="connsiteY4" fmla="*/ 5296297 h 5552421"/>
              <a:gd name="connsiteX5" fmla="*/ 6364927 w 6364927"/>
              <a:gd name="connsiteY5" fmla="*/ 5316029 h 5552421"/>
              <a:gd name="connsiteX6" fmla="*/ 6361174 w 6364927"/>
              <a:gd name="connsiteY6" fmla="*/ 5318389 h 5552421"/>
              <a:gd name="connsiteX7" fmla="*/ 6311999 w 6364927"/>
              <a:gd name="connsiteY7" fmla="*/ 5363376 h 5552421"/>
              <a:gd name="connsiteX8" fmla="*/ 6278329 w 6364927"/>
              <a:gd name="connsiteY8" fmla="*/ 5408157 h 5552421"/>
              <a:gd name="connsiteX9" fmla="*/ 6275149 w 6364927"/>
              <a:gd name="connsiteY9" fmla="*/ 5406491 h 5552421"/>
              <a:gd name="connsiteX10" fmla="*/ 6228626 w 6364927"/>
              <a:gd name="connsiteY10" fmla="*/ 5438500 h 5552421"/>
              <a:gd name="connsiteX11" fmla="*/ 6193338 w 6364927"/>
              <a:gd name="connsiteY11" fmla="*/ 5476400 h 5552421"/>
              <a:gd name="connsiteX12" fmla="*/ 6184516 w 6364927"/>
              <a:gd name="connsiteY12" fmla="*/ 5427640 h 5552421"/>
              <a:gd name="connsiteX13" fmla="*/ 6241860 w 6364927"/>
              <a:gd name="connsiteY13" fmla="*/ 5319261 h 5552421"/>
              <a:gd name="connsiteX14" fmla="*/ 6256196 w 6364927"/>
              <a:gd name="connsiteY14" fmla="*/ 5289451 h 5552421"/>
              <a:gd name="connsiteX15" fmla="*/ 2968165 w 6364927"/>
              <a:gd name="connsiteY15" fmla="*/ 245883 h 5552421"/>
              <a:gd name="connsiteX16" fmla="*/ 2986957 w 6364927"/>
              <a:gd name="connsiteY16" fmla="*/ 259205 h 5552421"/>
              <a:gd name="connsiteX17" fmla="*/ 3033442 w 6364927"/>
              <a:gd name="connsiteY17" fmla="*/ 283914 h 5552421"/>
              <a:gd name="connsiteX18" fmla="*/ 2956404 w 6364927"/>
              <a:gd name="connsiteY18" fmla="*/ 411016 h 5552421"/>
              <a:gd name="connsiteX19" fmla="*/ 3117671 w 6364927"/>
              <a:gd name="connsiteY19" fmla="*/ 343228 h 5552421"/>
              <a:gd name="connsiteX20" fmla="*/ 3210547 w 6364927"/>
              <a:gd name="connsiteY20" fmla="*/ 330280 h 5552421"/>
              <a:gd name="connsiteX21" fmla="*/ 3243292 w 6364927"/>
              <a:gd name="connsiteY21" fmla="*/ 397967 h 5552421"/>
              <a:gd name="connsiteX22" fmla="*/ 3193322 w 6364927"/>
              <a:gd name="connsiteY22" fmla="*/ 452344 h 5552421"/>
              <a:gd name="connsiteX23" fmla="*/ 3176728 w 6364927"/>
              <a:gd name="connsiteY23" fmla="*/ 467036 h 5552421"/>
              <a:gd name="connsiteX24" fmla="*/ 3081773 w 6364927"/>
              <a:gd name="connsiteY24" fmla="*/ 562716 h 5552421"/>
              <a:gd name="connsiteX25" fmla="*/ 3134961 w 6364927"/>
              <a:gd name="connsiteY25" fmla="*/ 644059 h 5552421"/>
              <a:gd name="connsiteX26" fmla="*/ 3233513 w 6364927"/>
              <a:gd name="connsiteY26" fmla="*/ 673688 h 5552421"/>
              <a:gd name="connsiteX27" fmla="*/ 3288282 w 6364927"/>
              <a:gd name="connsiteY27" fmla="*/ 724562 h 5552421"/>
              <a:gd name="connsiteX28" fmla="*/ 3337558 w 6364927"/>
              <a:gd name="connsiteY28" fmla="*/ 864218 h 5552421"/>
              <a:gd name="connsiteX29" fmla="*/ 3337370 w 6364927"/>
              <a:gd name="connsiteY29" fmla="*/ 874518 h 5552421"/>
              <a:gd name="connsiteX30" fmla="*/ 3344120 w 6364927"/>
              <a:gd name="connsiteY30" fmla="*/ 962335 h 5552421"/>
              <a:gd name="connsiteX31" fmla="*/ 3319577 w 6364927"/>
              <a:gd name="connsiteY31" fmla="*/ 1017294 h 5552421"/>
              <a:gd name="connsiteX32" fmla="*/ 3288347 w 6364927"/>
              <a:gd name="connsiteY32" fmla="*/ 1147458 h 5552421"/>
              <a:gd name="connsiteX33" fmla="*/ 3305699 w 6364927"/>
              <a:gd name="connsiteY33" fmla="*/ 1209780 h 5552421"/>
              <a:gd name="connsiteX34" fmla="*/ 3348793 w 6364927"/>
              <a:gd name="connsiteY34" fmla="*/ 1240909 h 5552421"/>
              <a:gd name="connsiteX35" fmla="*/ 3443497 w 6364927"/>
              <a:gd name="connsiteY35" fmla="*/ 1242190 h 5552421"/>
              <a:gd name="connsiteX36" fmla="*/ 3517378 w 6364927"/>
              <a:gd name="connsiteY36" fmla="*/ 1240227 h 5552421"/>
              <a:gd name="connsiteX37" fmla="*/ 3646343 w 6364927"/>
              <a:gd name="connsiteY37" fmla="*/ 1257363 h 5552421"/>
              <a:gd name="connsiteX38" fmla="*/ 3673411 w 6364927"/>
              <a:gd name="connsiteY38" fmla="*/ 1282474 h 5552421"/>
              <a:gd name="connsiteX39" fmla="*/ 3675051 w 6364927"/>
              <a:gd name="connsiteY39" fmla="*/ 1307003 h 5552421"/>
              <a:gd name="connsiteX40" fmla="*/ 3740667 w 6364927"/>
              <a:gd name="connsiteY40" fmla="*/ 1269055 h 5552421"/>
              <a:gd name="connsiteX41" fmla="*/ 3665336 w 6364927"/>
              <a:gd name="connsiteY41" fmla="*/ 1344214 h 5552421"/>
              <a:gd name="connsiteX42" fmla="*/ 3620350 w 6364927"/>
              <a:gd name="connsiteY42" fmla="*/ 1385517 h 5552421"/>
              <a:gd name="connsiteX43" fmla="*/ 3642434 w 6364927"/>
              <a:gd name="connsiteY43" fmla="*/ 1423702 h 5552421"/>
              <a:gd name="connsiteX44" fmla="*/ 3770892 w 6364927"/>
              <a:gd name="connsiteY44" fmla="*/ 1472724 h 5552421"/>
              <a:gd name="connsiteX45" fmla="*/ 3684074 w 6364927"/>
              <a:gd name="connsiteY45" fmla="*/ 1517837 h 5552421"/>
              <a:gd name="connsiteX46" fmla="*/ 3736569 w 6364927"/>
              <a:gd name="connsiteY46" fmla="*/ 1543530 h 5552421"/>
              <a:gd name="connsiteX47" fmla="*/ 3651203 w 6364927"/>
              <a:gd name="connsiteY47" fmla="*/ 1623473 h 5552421"/>
              <a:gd name="connsiteX48" fmla="*/ 3629816 w 6364927"/>
              <a:gd name="connsiteY48" fmla="*/ 1651128 h 5552421"/>
              <a:gd name="connsiteX49" fmla="*/ 3661868 w 6364927"/>
              <a:gd name="connsiteY49" fmla="*/ 1663165 h 5552421"/>
              <a:gd name="connsiteX50" fmla="*/ 3751776 w 6364927"/>
              <a:gd name="connsiteY50" fmla="*/ 1667219 h 5552421"/>
              <a:gd name="connsiteX51" fmla="*/ 3687612 w 6364927"/>
              <a:gd name="connsiteY51" fmla="*/ 1739996 h 5552421"/>
              <a:gd name="connsiteX52" fmla="*/ 3762629 w 6364927"/>
              <a:gd name="connsiteY52" fmla="*/ 1696612 h 5552421"/>
              <a:gd name="connsiteX53" fmla="*/ 3840927 w 6364927"/>
              <a:gd name="connsiteY53" fmla="*/ 1702285 h 5552421"/>
              <a:gd name="connsiteX54" fmla="*/ 3842380 w 6364927"/>
              <a:gd name="connsiteY54" fmla="*/ 1737114 h 5552421"/>
              <a:gd name="connsiteX55" fmla="*/ 3909639 w 6364927"/>
              <a:gd name="connsiteY55" fmla="*/ 1831721 h 5552421"/>
              <a:gd name="connsiteX56" fmla="*/ 3790897 w 6364927"/>
              <a:gd name="connsiteY56" fmla="*/ 1951348 h 5552421"/>
              <a:gd name="connsiteX57" fmla="*/ 3906107 w 6364927"/>
              <a:gd name="connsiteY57" fmla="*/ 1879624 h 5552421"/>
              <a:gd name="connsiteX58" fmla="*/ 4018349 w 6364927"/>
              <a:gd name="connsiteY58" fmla="*/ 1824902 h 5552421"/>
              <a:gd name="connsiteX59" fmla="*/ 4064218 w 6364927"/>
              <a:gd name="connsiteY59" fmla="*/ 1839139 h 5552421"/>
              <a:gd name="connsiteX60" fmla="*/ 4033239 w 6364927"/>
              <a:gd name="connsiteY60" fmla="*/ 1872342 h 5552421"/>
              <a:gd name="connsiteX61" fmla="*/ 3911028 w 6364927"/>
              <a:gd name="connsiteY61" fmla="*/ 1953211 h 5552421"/>
              <a:gd name="connsiteX62" fmla="*/ 4052546 w 6364927"/>
              <a:gd name="connsiteY62" fmla="*/ 1927419 h 5552421"/>
              <a:gd name="connsiteX63" fmla="*/ 4093811 w 6364927"/>
              <a:gd name="connsiteY63" fmla="*/ 1944319 h 5552421"/>
              <a:gd name="connsiteX64" fmla="*/ 4069456 w 6364927"/>
              <a:gd name="connsiteY64" fmla="*/ 1988976 h 5552421"/>
              <a:gd name="connsiteX65" fmla="*/ 4032420 w 6364927"/>
              <a:gd name="connsiteY65" fmla="*/ 1990014 h 5552421"/>
              <a:gd name="connsiteX66" fmla="*/ 4004597 w 6364927"/>
              <a:gd name="connsiteY66" fmla="*/ 1995914 h 5552421"/>
              <a:gd name="connsiteX67" fmla="*/ 3875381 w 6364927"/>
              <a:gd name="connsiteY67" fmla="*/ 2075738 h 5552421"/>
              <a:gd name="connsiteX68" fmla="*/ 3879798 w 6364927"/>
              <a:gd name="connsiteY68" fmla="*/ 2083375 h 5552421"/>
              <a:gd name="connsiteX69" fmla="*/ 3904845 w 6364927"/>
              <a:gd name="connsiteY69" fmla="*/ 2094368 h 5552421"/>
              <a:gd name="connsiteX70" fmla="*/ 4068638 w 6364927"/>
              <a:gd name="connsiteY70" fmla="*/ 2106649 h 5552421"/>
              <a:gd name="connsiteX71" fmla="*/ 4112675 w 6364927"/>
              <a:gd name="connsiteY71" fmla="*/ 2096467 h 5552421"/>
              <a:gd name="connsiteX72" fmla="*/ 4070278 w 6364927"/>
              <a:gd name="connsiteY72" fmla="*/ 2131178 h 5552421"/>
              <a:gd name="connsiteX73" fmla="*/ 4041887 w 6364927"/>
              <a:gd name="connsiteY73" fmla="*/ 2157789 h 5552421"/>
              <a:gd name="connsiteX74" fmla="*/ 4079365 w 6364927"/>
              <a:gd name="connsiteY74" fmla="*/ 2157515 h 5552421"/>
              <a:gd name="connsiteX75" fmla="*/ 4186622 w 6364927"/>
              <a:gd name="connsiteY75" fmla="*/ 2115868 h 5552421"/>
              <a:gd name="connsiteX76" fmla="*/ 4265300 w 6364927"/>
              <a:gd name="connsiteY76" fmla="*/ 2111130 h 5552421"/>
              <a:gd name="connsiteX77" fmla="*/ 4224164 w 6364927"/>
              <a:gd name="connsiteY77" fmla="*/ 2180781 h 5552421"/>
              <a:gd name="connsiteX78" fmla="*/ 4219367 w 6364927"/>
              <a:gd name="connsiteY78" fmla="*/ 2183555 h 5552421"/>
              <a:gd name="connsiteX79" fmla="*/ 4269654 w 6364927"/>
              <a:gd name="connsiteY79" fmla="*/ 2205428 h 5552421"/>
              <a:gd name="connsiteX80" fmla="*/ 4323981 w 6364927"/>
              <a:gd name="connsiteY80" fmla="*/ 2255539 h 5552421"/>
              <a:gd name="connsiteX81" fmla="*/ 4348837 w 6364927"/>
              <a:gd name="connsiteY81" fmla="*/ 2266642 h 5552421"/>
              <a:gd name="connsiteX82" fmla="*/ 4322466 w 6364927"/>
              <a:gd name="connsiteY82" fmla="*/ 2307371 h 5552421"/>
              <a:gd name="connsiteX83" fmla="*/ 4198046 w 6364927"/>
              <a:gd name="connsiteY83" fmla="*/ 2384422 h 5552421"/>
              <a:gd name="connsiteX84" fmla="*/ 4296787 w 6364927"/>
              <a:gd name="connsiteY84" fmla="*/ 2403751 h 5552421"/>
              <a:gd name="connsiteX85" fmla="*/ 4348397 w 6364927"/>
              <a:gd name="connsiteY85" fmla="*/ 2373903 h 5552421"/>
              <a:gd name="connsiteX86" fmla="*/ 4335276 w 6364927"/>
              <a:gd name="connsiteY86" fmla="*/ 2437543 h 5552421"/>
              <a:gd name="connsiteX87" fmla="*/ 4338365 w 6364927"/>
              <a:gd name="connsiteY87" fmla="*/ 2486712 h 5552421"/>
              <a:gd name="connsiteX88" fmla="*/ 4316285 w 6364927"/>
              <a:gd name="connsiteY88" fmla="*/ 2556552 h 5552421"/>
              <a:gd name="connsiteX89" fmla="*/ 4240888 w 6364927"/>
              <a:gd name="connsiteY89" fmla="*/ 2610348 h 5552421"/>
              <a:gd name="connsiteX90" fmla="*/ 4427203 w 6364927"/>
              <a:gd name="connsiteY90" fmla="*/ 2553552 h 5552421"/>
              <a:gd name="connsiteX91" fmla="*/ 4235652 w 6364927"/>
              <a:gd name="connsiteY91" fmla="*/ 2720383 h 5552421"/>
              <a:gd name="connsiteX92" fmla="*/ 4279690 w 6364927"/>
              <a:gd name="connsiteY92" fmla="*/ 2710202 h 5552421"/>
              <a:gd name="connsiteX93" fmla="*/ 4367076 w 6364927"/>
              <a:gd name="connsiteY93" fmla="*/ 2644377 h 5552421"/>
              <a:gd name="connsiteX94" fmla="*/ 4442978 w 6364927"/>
              <a:gd name="connsiteY94" fmla="*/ 2656531 h 5552421"/>
              <a:gd name="connsiteX95" fmla="*/ 4486072 w 6364927"/>
              <a:gd name="connsiteY95" fmla="*/ 2687661 h 5552421"/>
              <a:gd name="connsiteX96" fmla="*/ 4601407 w 6364927"/>
              <a:gd name="connsiteY96" fmla="*/ 2692297 h 5552421"/>
              <a:gd name="connsiteX97" fmla="*/ 4593078 w 6364927"/>
              <a:gd name="connsiteY97" fmla="*/ 2742974 h 5552421"/>
              <a:gd name="connsiteX98" fmla="*/ 4656110 w 6364927"/>
              <a:gd name="connsiteY98" fmla="*/ 2721807 h 5552421"/>
              <a:gd name="connsiteX99" fmla="*/ 4765007 w 6364927"/>
              <a:gd name="connsiteY99" fmla="*/ 2704689 h 5552421"/>
              <a:gd name="connsiteX100" fmla="*/ 4722358 w 6364927"/>
              <a:gd name="connsiteY100" fmla="*/ 2782348 h 5552421"/>
              <a:gd name="connsiteX101" fmla="*/ 4734472 w 6364927"/>
              <a:gd name="connsiteY101" fmla="*/ 2846680 h 5552421"/>
              <a:gd name="connsiteX102" fmla="*/ 4642861 w 6364927"/>
              <a:gd name="connsiteY102" fmla="*/ 2904758 h 5552421"/>
              <a:gd name="connsiteX103" fmla="*/ 4895489 w 6364927"/>
              <a:gd name="connsiteY103" fmla="*/ 2875854 h 5552421"/>
              <a:gd name="connsiteX104" fmla="*/ 4870946 w 6364927"/>
              <a:gd name="connsiteY104" fmla="*/ 2930812 h 5552421"/>
              <a:gd name="connsiteX105" fmla="*/ 4945776 w 6364927"/>
              <a:gd name="connsiteY105" fmla="*/ 2889685 h 5552421"/>
              <a:gd name="connsiteX106" fmla="*/ 4957035 w 6364927"/>
              <a:gd name="connsiteY106" fmla="*/ 2885934 h 5552421"/>
              <a:gd name="connsiteX107" fmla="*/ 4964182 w 6364927"/>
              <a:gd name="connsiteY107" fmla="*/ 2898270 h 5552421"/>
              <a:gd name="connsiteX108" fmla="*/ 4907974 w 6364927"/>
              <a:gd name="connsiteY108" fmla="*/ 2974446 h 5552421"/>
              <a:gd name="connsiteX109" fmla="*/ 4668984 w 6364927"/>
              <a:gd name="connsiteY109" fmla="*/ 3220863 h 5552421"/>
              <a:gd name="connsiteX110" fmla="*/ 4879147 w 6364927"/>
              <a:gd name="connsiteY110" fmla="*/ 3151294 h 5552421"/>
              <a:gd name="connsiteX111" fmla="*/ 4780915 w 6364927"/>
              <a:gd name="connsiteY111" fmla="*/ 3208104 h 5552421"/>
              <a:gd name="connsiteX112" fmla="*/ 4702550 w 6364927"/>
              <a:gd name="connsiteY112" fmla="*/ 3278903 h 5552421"/>
              <a:gd name="connsiteX113" fmla="*/ 4794858 w 6364927"/>
              <a:gd name="connsiteY113" fmla="*/ 3286666 h 5552421"/>
              <a:gd name="connsiteX114" fmla="*/ 4897827 w 6364927"/>
              <a:gd name="connsiteY114" fmla="*/ 3323931 h 5552421"/>
              <a:gd name="connsiteX115" fmla="*/ 4935244 w 6364927"/>
              <a:gd name="connsiteY115" fmla="*/ 3312484 h 5552421"/>
              <a:gd name="connsiteX116" fmla="*/ 5037705 w 6364927"/>
              <a:gd name="connsiteY116" fmla="*/ 3273610 h 5552421"/>
              <a:gd name="connsiteX117" fmla="*/ 4984959 w 6364927"/>
              <a:gd name="connsiteY117" fmla="*/ 3344879 h 5552421"/>
              <a:gd name="connsiteX118" fmla="*/ 5010891 w 6364927"/>
              <a:gd name="connsiteY118" fmla="*/ 3411411 h 5552421"/>
              <a:gd name="connsiteX119" fmla="*/ 5110896 w 6364927"/>
              <a:gd name="connsiteY119" fmla="*/ 3475869 h 5552421"/>
              <a:gd name="connsiteX120" fmla="*/ 5224781 w 6364927"/>
              <a:gd name="connsiteY120" fmla="*/ 3553701 h 5552421"/>
              <a:gd name="connsiteX121" fmla="*/ 5245412 w 6364927"/>
              <a:gd name="connsiteY121" fmla="*/ 3557057 h 5552421"/>
              <a:gd name="connsiteX122" fmla="*/ 5240051 w 6364927"/>
              <a:gd name="connsiteY122" fmla="*/ 3590730 h 5552421"/>
              <a:gd name="connsiteX123" fmla="*/ 5244468 w 6364927"/>
              <a:gd name="connsiteY123" fmla="*/ 3598367 h 5552421"/>
              <a:gd name="connsiteX124" fmla="*/ 5258285 w 6364927"/>
              <a:gd name="connsiteY124" fmla="*/ 3600567 h 5552421"/>
              <a:gd name="connsiteX125" fmla="*/ 5260494 w 6364927"/>
              <a:gd name="connsiteY125" fmla="*/ 3604385 h 5552421"/>
              <a:gd name="connsiteX126" fmla="*/ 5130898 w 6364927"/>
              <a:gd name="connsiteY126" fmla="*/ 3694621 h 5552421"/>
              <a:gd name="connsiteX127" fmla="*/ 5164591 w 6364927"/>
              <a:gd name="connsiteY127" fmla="*/ 3731187 h 5552421"/>
              <a:gd name="connsiteX128" fmla="*/ 5202892 w 6364927"/>
              <a:gd name="connsiteY128" fmla="*/ 3775279 h 5552421"/>
              <a:gd name="connsiteX129" fmla="*/ 5301253 w 6364927"/>
              <a:gd name="connsiteY129" fmla="*/ 3805019 h 5552421"/>
              <a:gd name="connsiteX130" fmla="*/ 5305670 w 6364927"/>
              <a:gd name="connsiteY130" fmla="*/ 3812656 h 5552421"/>
              <a:gd name="connsiteX131" fmla="*/ 5311159 w 6364927"/>
              <a:gd name="connsiteY131" fmla="*/ 3865533 h 5552421"/>
              <a:gd name="connsiteX132" fmla="*/ 5308444 w 6364927"/>
              <a:gd name="connsiteY132" fmla="*/ 3893599 h 5552421"/>
              <a:gd name="connsiteX133" fmla="*/ 5303589 w 6364927"/>
              <a:gd name="connsiteY133" fmla="*/ 3993223 h 5552421"/>
              <a:gd name="connsiteX134" fmla="*/ 5422835 w 6364927"/>
              <a:gd name="connsiteY134" fmla="*/ 3939547 h 5552421"/>
              <a:gd name="connsiteX135" fmla="*/ 5391605 w 6364927"/>
              <a:gd name="connsiteY135" fmla="*/ 4069711 h 5552421"/>
              <a:gd name="connsiteX136" fmla="*/ 5354509 w 6364927"/>
              <a:gd name="connsiteY136" fmla="*/ 4167598 h 5552421"/>
              <a:gd name="connsiteX137" fmla="*/ 5333118 w 6364927"/>
              <a:gd name="connsiteY137" fmla="*/ 4185064 h 5552421"/>
              <a:gd name="connsiteX138" fmla="*/ 5259930 w 6364927"/>
              <a:gd name="connsiteY138" fmla="*/ 4242678 h 5552421"/>
              <a:gd name="connsiteX139" fmla="*/ 5217533 w 6364927"/>
              <a:gd name="connsiteY139" fmla="*/ 4277389 h 5552421"/>
              <a:gd name="connsiteX140" fmla="*/ 5224850 w 6364927"/>
              <a:gd name="connsiteY140" fmla="*/ 4344495 h 5552421"/>
              <a:gd name="connsiteX141" fmla="*/ 5422967 w 6364927"/>
              <a:gd name="connsiteY141" fmla="*/ 4285970 h 5552421"/>
              <a:gd name="connsiteX142" fmla="*/ 5472621 w 6364927"/>
              <a:gd name="connsiteY142" fmla="*/ 4361203 h 5552421"/>
              <a:gd name="connsiteX143" fmla="*/ 5544486 w 6364927"/>
              <a:gd name="connsiteY143" fmla="*/ 4355310 h 5552421"/>
              <a:gd name="connsiteX144" fmla="*/ 5585939 w 6364927"/>
              <a:gd name="connsiteY144" fmla="*/ 4361910 h 5552421"/>
              <a:gd name="connsiteX145" fmla="*/ 5568778 w 6364927"/>
              <a:gd name="connsiteY145" fmla="*/ 4397313 h 5552421"/>
              <a:gd name="connsiteX146" fmla="*/ 5456849 w 6364927"/>
              <a:gd name="connsiteY146" fmla="*/ 4518096 h 5552421"/>
              <a:gd name="connsiteX147" fmla="*/ 5750484 w 6364927"/>
              <a:gd name="connsiteY147" fmla="*/ 4332992 h 5552421"/>
              <a:gd name="connsiteX148" fmla="*/ 5751181 w 6364927"/>
              <a:gd name="connsiteY148" fmla="*/ 4398831 h 5552421"/>
              <a:gd name="connsiteX149" fmla="*/ 5669284 w 6364927"/>
              <a:gd name="connsiteY149" fmla="*/ 4517533 h 5552421"/>
              <a:gd name="connsiteX150" fmla="*/ 5742221 w 6364927"/>
              <a:gd name="connsiteY150" fmla="*/ 4556880 h 5552421"/>
              <a:gd name="connsiteX151" fmla="*/ 5790744 w 6364927"/>
              <a:gd name="connsiteY151" fmla="*/ 4835572 h 5552421"/>
              <a:gd name="connsiteX152" fmla="*/ 5850432 w 6364927"/>
              <a:gd name="connsiteY152" fmla="*/ 4852009 h 5552421"/>
              <a:gd name="connsiteX153" fmla="*/ 5949235 w 6364927"/>
              <a:gd name="connsiteY153" fmla="*/ 4784676 h 5552421"/>
              <a:gd name="connsiteX154" fmla="*/ 5856113 w 6364927"/>
              <a:gd name="connsiteY154" fmla="*/ 4904775 h 5552421"/>
              <a:gd name="connsiteX155" fmla="*/ 5979396 w 6364927"/>
              <a:gd name="connsiteY155" fmla="*/ 4869145 h 5552421"/>
              <a:gd name="connsiteX156" fmla="*/ 5894030 w 6364927"/>
              <a:gd name="connsiteY156" fmla="*/ 4949088 h 5552421"/>
              <a:gd name="connsiteX157" fmla="*/ 5989176 w 6364927"/>
              <a:gd name="connsiteY157" fmla="*/ 4951133 h 5552421"/>
              <a:gd name="connsiteX158" fmla="*/ 5953404 w 6364927"/>
              <a:gd name="connsiteY158" fmla="*/ 4997299 h 5552421"/>
              <a:gd name="connsiteX159" fmla="*/ 5924949 w 6364927"/>
              <a:gd name="connsiteY159" fmla="*/ 5110571 h 5552421"/>
              <a:gd name="connsiteX160" fmla="*/ 6012332 w 6364927"/>
              <a:gd name="connsiteY160" fmla="*/ 5034558 h 5552421"/>
              <a:gd name="connsiteX161" fmla="*/ 6102619 w 6364927"/>
              <a:gd name="connsiteY161" fmla="*/ 5028202 h 5552421"/>
              <a:gd name="connsiteX162" fmla="*/ 6113661 w 6364927"/>
              <a:gd name="connsiteY162" fmla="*/ 5047294 h 5552421"/>
              <a:gd name="connsiteX163" fmla="*/ 6113030 w 6364927"/>
              <a:gd name="connsiteY163" fmla="*/ 5154666 h 5552421"/>
              <a:gd name="connsiteX164" fmla="*/ 6163821 w 6364927"/>
              <a:gd name="connsiteY164" fmla="*/ 5242490 h 5552421"/>
              <a:gd name="connsiteX165" fmla="*/ 6171695 w 6364927"/>
              <a:gd name="connsiteY165" fmla="*/ 5272825 h 5552421"/>
              <a:gd name="connsiteX166" fmla="*/ 6171960 w 6364927"/>
              <a:gd name="connsiteY166" fmla="*/ 5272847 h 5552421"/>
              <a:gd name="connsiteX167" fmla="*/ 6160393 w 6364927"/>
              <a:gd name="connsiteY167" fmla="*/ 5281399 h 5552421"/>
              <a:gd name="connsiteX168" fmla="*/ 6144817 w 6364927"/>
              <a:gd name="connsiteY168" fmla="*/ 5319261 h 5552421"/>
              <a:gd name="connsiteX169" fmla="*/ 6077770 w 6364927"/>
              <a:gd name="connsiteY169" fmla="*/ 5167441 h 5552421"/>
              <a:gd name="connsiteX170" fmla="*/ 6055714 w 6364927"/>
              <a:gd name="connsiteY170" fmla="*/ 5308401 h 5552421"/>
              <a:gd name="connsiteX171" fmla="*/ 6011604 w 6364927"/>
              <a:gd name="connsiteY171" fmla="*/ 5405920 h 5552421"/>
              <a:gd name="connsiteX172" fmla="*/ 6007193 w 6364927"/>
              <a:gd name="connsiteY172" fmla="*/ 5411239 h 5552421"/>
              <a:gd name="connsiteX173" fmla="*/ 6007193 w 6364927"/>
              <a:gd name="connsiteY173" fmla="*/ 5400601 h 5552421"/>
              <a:gd name="connsiteX174" fmla="*/ 5923384 w 6364927"/>
              <a:gd name="connsiteY174" fmla="*/ 5340981 h 5552421"/>
              <a:gd name="connsiteX175" fmla="*/ 5918972 w 6364927"/>
              <a:gd name="connsiteY175" fmla="*/ 5232602 h 5552421"/>
              <a:gd name="connsiteX176" fmla="*/ 5905740 w 6364927"/>
              <a:gd name="connsiteY176" fmla="*/ 5205341 h 5552421"/>
              <a:gd name="connsiteX177" fmla="*/ 5879273 w 6364927"/>
              <a:gd name="connsiteY177" fmla="*/ 5183842 h 5552421"/>
              <a:gd name="connsiteX178" fmla="*/ 5782230 w 6364927"/>
              <a:gd name="connsiteY178" fmla="*/ 5183842 h 5552421"/>
              <a:gd name="connsiteX179" fmla="*/ 5694010 w 6364927"/>
              <a:gd name="connsiteY179" fmla="*/ 5237921 h 5552421"/>
              <a:gd name="connsiteX180" fmla="*/ 5591674 w 6364927"/>
              <a:gd name="connsiteY180" fmla="*/ 5281361 h 5552421"/>
              <a:gd name="connsiteX181" fmla="*/ 5547564 w 6364927"/>
              <a:gd name="connsiteY181" fmla="*/ 5221742 h 5552421"/>
              <a:gd name="connsiteX182" fmla="*/ 5560797 w 6364927"/>
              <a:gd name="connsiteY182" fmla="*/ 5248781 h 5552421"/>
              <a:gd name="connsiteX183" fmla="*/ 5556386 w 6364927"/>
              <a:gd name="connsiteY183" fmla="*/ 5303082 h 5552421"/>
              <a:gd name="connsiteX184" fmla="*/ 5521098 w 6364927"/>
              <a:gd name="connsiteY184" fmla="*/ 5275821 h 5552421"/>
              <a:gd name="connsiteX185" fmla="*/ 5494632 w 6364927"/>
              <a:gd name="connsiteY185" fmla="*/ 5216422 h 5552421"/>
              <a:gd name="connsiteX186" fmla="*/ 5450521 w 6364927"/>
              <a:gd name="connsiteY186" fmla="*/ 5243240 h 5552421"/>
              <a:gd name="connsiteX187" fmla="*/ 5349068 w 6364927"/>
              <a:gd name="connsiteY187" fmla="*/ 5118682 h 5552421"/>
              <a:gd name="connsiteX188" fmla="*/ 5322601 w 6364927"/>
              <a:gd name="connsiteY188" fmla="*/ 5113141 h 5552421"/>
              <a:gd name="connsiteX189" fmla="*/ 5296135 w 6364927"/>
              <a:gd name="connsiteY189" fmla="*/ 5096961 h 5552421"/>
              <a:gd name="connsiteX190" fmla="*/ 5184977 w 6364927"/>
              <a:gd name="connsiteY190" fmla="*/ 5026482 h 5552421"/>
              <a:gd name="connsiteX191" fmla="*/ 5154100 w 6364927"/>
              <a:gd name="connsiteY191" fmla="*/ 5037342 h 5552421"/>
              <a:gd name="connsiteX192" fmla="*/ 5109990 w 6364927"/>
              <a:gd name="connsiteY192" fmla="*/ 5107822 h 5552421"/>
              <a:gd name="connsiteX193" fmla="*/ 5070290 w 6364927"/>
              <a:gd name="connsiteY193" fmla="*/ 5178301 h 5552421"/>
              <a:gd name="connsiteX194" fmla="*/ 5017358 w 6364927"/>
              <a:gd name="connsiteY194" fmla="*/ 5194481 h 5552421"/>
              <a:gd name="connsiteX195" fmla="*/ 4937960 w 6364927"/>
              <a:gd name="connsiteY195" fmla="*/ 5205341 h 5552421"/>
              <a:gd name="connsiteX196" fmla="*/ 4933548 w 6364927"/>
              <a:gd name="connsiteY196" fmla="*/ 5346522 h 5552421"/>
              <a:gd name="connsiteX197" fmla="*/ 4866501 w 6364927"/>
              <a:gd name="connsiteY197" fmla="*/ 5243240 h 5552421"/>
              <a:gd name="connsiteX198" fmla="*/ 4901789 w 6364927"/>
              <a:gd name="connsiteY198" fmla="*/ 5232602 h 5552421"/>
              <a:gd name="connsiteX199" fmla="*/ 4901789 w 6364927"/>
              <a:gd name="connsiteY199" fmla="*/ 5129542 h 5552421"/>
              <a:gd name="connsiteX200" fmla="*/ 4875323 w 6364927"/>
              <a:gd name="connsiteY200" fmla="*/ 5113141 h 5552421"/>
              <a:gd name="connsiteX201" fmla="*/ 4844446 w 6364927"/>
              <a:gd name="connsiteY201" fmla="*/ 5156581 h 5552421"/>
              <a:gd name="connsiteX202" fmla="*/ 4830330 w 6364927"/>
              <a:gd name="connsiteY202" fmla="*/ 5194481 h 5552421"/>
              <a:gd name="connsiteX203" fmla="*/ 4737698 w 6364927"/>
              <a:gd name="connsiteY203" fmla="*/ 5275821 h 5552421"/>
              <a:gd name="connsiteX204" fmla="*/ 4750932 w 6364927"/>
              <a:gd name="connsiteY204" fmla="*/ 5086101 h 5552421"/>
              <a:gd name="connsiteX205" fmla="*/ 4702410 w 6364927"/>
              <a:gd name="connsiteY205" fmla="*/ 5140402 h 5552421"/>
              <a:gd name="connsiteX206" fmla="*/ 4675944 w 6364927"/>
              <a:gd name="connsiteY206" fmla="*/ 5026482 h 5552421"/>
              <a:gd name="connsiteX207" fmla="*/ 4636245 w 6364927"/>
              <a:gd name="connsiteY207" fmla="*/ 5010302 h 5552421"/>
              <a:gd name="connsiteX208" fmla="*/ 4614190 w 6364927"/>
              <a:gd name="connsiteY208" fmla="*/ 5048202 h 5552421"/>
              <a:gd name="connsiteX209" fmla="*/ 4548024 w 6364927"/>
              <a:gd name="connsiteY209" fmla="*/ 5048202 h 5552421"/>
              <a:gd name="connsiteX210" fmla="*/ 4512736 w 6364927"/>
              <a:gd name="connsiteY210" fmla="*/ 5151262 h 5552421"/>
              <a:gd name="connsiteX211" fmla="*/ 4450982 w 6364927"/>
              <a:gd name="connsiteY211" fmla="*/ 5107822 h 5552421"/>
              <a:gd name="connsiteX212" fmla="*/ 4388345 w 6364927"/>
              <a:gd name="connsiteY212" fmla="*/ 5113141 h 5552421"/>
              <a:gd name="connsiteX213" fmla="*/ 4361879 w 6364927"/>
              <a:gd name="connsiteY213" fmla="*/ 5151262 h 5552421"/>
              <a:gd name="connsiteX214" fmla="*/ 4322180 w 6364927"/>
              <a:gd name="connsiteY214" fmla="*/ 4983041 h 5552421"/>
              <a:gd name="connsiteX215" fmla="*/ 4282480 w 6364927"/>
              <a:gd name="connsiteY215" fmla="*/ 5281361 h 5552421"/>
              <a:gd name="connsiteX216" fmla="*/ 4269248 w 6364927"/>
              <a:gd name="connsiteY216" fmla="*/ 5183842 h 5552421"/>
              <a:gd name="connsiteX217" fmla="*/ 4269248 w 6364927"/>
              <a:gd name="connsiteY217" fmla="*/ 5086101 h 5552421"/>
              <a:gd name="connsiteX218" fmla="*/ 4203082 w 6364927"/>
              <a:gd name="connsiteY218" fmla="*/ 5221742 h 5552421"/>
              <a:gd name="connsiteX219" fmla="*/ 4172204 w 6364927"/>
              <a:gd name="connsiteY219" fmla="*/ 5237921 h 5552421"/>
              <a:gd name="connsiteX220" fmla="*/ 4145738 w 6364927"/>
              <a:gd name="connsiteY220" fmla="*/ 5205341 h 5552421"/>
              <a:gd name="connsiteX221" fmla="*/ 4163382 w 6364927"/>
              <a:gd name="connsiteY221" fmla="*/ 5178301 h 5552421"/>
              <a:gd name="connsiteX222" fmla="*/ 4172204 w 6364927"/>
              <a:gd name="connsiteY222" fmla="*/ 5145721 h 5552421"/>
              <a:gd name="connsiteX223" fmla="*/ 4172204 w 6364927"/>
              <a:gd name="connsiteY223" fmla="*/ 4999221 h 5552421"/>
              <a:gd name="connsiteX224" fmla="*/ 4167794 w 6364927"/>
              <a:gd name="connsiteY224" fmla="*/ 4993901 h 5552421"/>
              <a:gd name="connsiteX225" fmla="*/ 4141328 w 6364927"/>
              <a:gd name="connsiteY225" fmla="*/ 5010302 h 5552421"/>
              <a:gd name="connsiteX226" fmla="*/ 4044285 w 6364927"/>
              <a:gd name="connsiteY226" fmla="*/ 5161900 h 5552421"/>
              <a:gd name="connsiteX227" fmla="*/ 4035463 w 6364927"/>
              <a:gd name="connsiteY227" fmla="*/ 5178301 h 5552421"/>
              <a:gd name="connsiteX228" fmla="*/ 4008997 w 6364927"/>
              <a:gd name="connsiteY228" fmla="*/ 5080560 h 5552421"/>
              <a:gd name="connsiteX229" fmla="*/ 3977237 w 6364927"/>
              <a:gd name="connsiteY229" fmla="*/ 5232602 h 5552421"/>
              <a:gd name="connsiteX230" fmla="*/ 3941949 w 6364927"/>
              <a:gd name="connsiteY230" fmla="*/ 5319261 h 5552421"/>
              <a:gd name="connsiteX231" fmla="*/ 3906661 w 6364927"/>
              <a:gd name="connsiteY231" fmla="*/ 5232602 h 5552421"/>
              <a:gd name="connsiteX232" fmla="*/ 3897839 w 6364927"/>
              <a:gd name="connsiteY232" fmla="*/ 5227061 h 5552421"/>
              <a:gd name="connsiteX233" fmla="*/ 3866962 w 6364927"/>
              <a:gd name="connsiteY233" fmla="*/ 5286681 h 5552421"/>
              <a:gd name="connsiteX234" fmla="*/ 3853729 w 6364927"/>
              <a:gd name="connsiteY234" fmla="*/ 5237921 h 5552421"/>
              <a:gd name="connsiteX235" fmla="*/ 3787563 w 6364927"/>
              <a:gd name="connsiteY235" fmla="*/ 5303082 h 5552421"/>
              <a:gd name="connsiteX236" fmla="*/ 3739042 w 6364927"/>
              <a:gd name="connsiteY236" fmla="*/ 5319261 h 5552421"/>
              <a:gd name="connsiteX237" fmla="*/ 3730220 w 6364927"/>
              <a:gd name="connsiteY237" fmla="*/ 5389741 h 5552421"/>
              <a:gd name="connsiteX238" fmla="*/ 3734631 w 6364927"/>
              <a:gd name="connsiteY238" fmla="*/ 5286681 h 5552421"/>
              <a:gd name="connsiteX239" fmla="*/ 3739042 w 6364927"/>
              <a:gd name="connsiteY239" fmla="*/ 5129542 h 5552421"/>
              <a:gd name="connsiteX240" fmla="*/ 3593478 w 6364927"/>
              <a:gd name="connsiteY240" fmla="*/ 5216422 h 5552421"/>
              <a:gd name="connsiteX241" fmla="*/ 3535252 w 6364927"/>
              <a:gd name="connsiteY241" fmla="*/ 5161900 h 5552421"/>
              <a:gd name="connsiteX242" fmla="*/ 3526430 w 6364927"/>
              <a:gd name="connsiteY242" fmla="*/ 5053743 h 5552421"/>
              <a:gd name="connsiteX243" fmla="*/ 3477909 w 6364927"/>
              <a:gd name="connsiteY243" fmla="*/ 5232602 h 5552421"/>
              <a:gd name="connsiteX244" fmla="*/ 3442621 w 6364927"/>
              <a:gd name="connsiteY244" fmla="*/ 5113141 h 5552421"/>
              <a:gd name="connsiteX245" fmla="*/ 3429388 w 6364927"/>
              <a:gd name="connsiteY245" fmla="*/ 4993901 h 5552421"/>
              <a:gd name="connsiteX246" fmla="*/ 3416155 w 6364927"/>
              <a:gd name="connsiteY246" fmla="*/ 5042661 h 5552421"/>
              <a:gd name="connsiteX247" fmla="*/ 3429388 w 6364927"/>
              <a:gd name="connsiteY247" fmla="*/ 5140402 h 5552421"/>
              <a:gd name="connsiteX248" fmla="*/ 3376455 w 6364927"/>
              <a:gd name="connsiteY248" fmla="*/ 5200022 h 5552421"/>
              <a:gd name="connsiteX249" fmla="*/ 3341167 w 6364927"/>
              <a:gd name="connsiteY249" fmla="*/ 5216422 h 5552421"/>
              <a:gd name="connsiteX250" fmla="*/ 3301468 w 6364927"/>
              <a:gd name="connsiteY250" fmla="*/ 5275821 h 5552421"/>
              <a:gd name="connsiteX251" fmla="*/ 3257357 w 6364927"/>
              <a:gd name="connsiteY251" fmla="*/ 5297762 h 5552421"/>
              <a:gd name="connsiteX252" fmla="*/ 3222069 w 6364927"/>
              <a:gd name="connsiteY252" fmla="*/ 5324580 h 5552421"/>
              <a:gd name="connsiteX253" fmla="*/ 3208836 w 6364927"/>
              <a:gd name="connsiteY253" fmla="*/ 5433181 h 5552421"/>
              <a:gd name="connsiteX254" fmla="*/ 3182370 w 6364927"/>
              <a:gd name="connsiteY254" fmla="*/ 5471081 h 5552421"/>
              <a:gd name="connsiteX255" fmla="*/ 3155904 w 6364927"/>
              <a:gd name="connsiteY255" fmla="*/ 5438500 h 5552421"/>
              <a:gd name="connsiteX256" fmla="*/ 3136495 w 6364927"/>
              <a:gd name="connsiteY256" fmla="*/ 5384421 h 5552421"/>
              <a:gd name="connsiteX257" fmla="*/ 3070330 w 6364927"/>
              <a:gd name="connsiteY257" fmla="*/ 5373340 h 5552421"/>
              <a:gd name="connsiteX258" fmla="*/ 3070330 w 6364927"/>
              <a:gd name="connsiteY258" fmla="*/ 5248781 h 5552421"/>
              <a:gd name="connsiteX259" fmla="*/ 2968876 w 6364927"/>
              <a:gd name="connsiteY259" fmla="*/ 5503439 h 5552421"/>
              <a:gd name="connsiteX260" fmla="*/ 2929177 w 6364927"/>
              <a:gd name="connsiteY260" fmla="*/ 5449360 h 5552421"/>
              <a:gd name="connsiteX261" fmla="*/ 2924766 w 6364927"/>
              <a:gd name="connsiteY261" fmla="*/ 5552421 h 5552421"/>
              <a:gd name="connsiteX262" fmla="*/ 2854189 w 6364927"/>
              <a:gd name="connsiteY262" fmla="*/ 5395060 h 5552421"/>
              <a:gd name="connsiteX263" fmla="*/ 2849778 w 6364927"/>
              <a:gd name="connsiteY263" fmla="*/ 5378659 h 5552421"/>
              <a:gd name="connsiteX264" fmla="*/ 2796846 w 6364927"/>
              <a:gd name="connsiteY264" fmla="*/ 5151262 h 5552421"/>
              <a:gd name="connsiteX265" fmla="*/ 2770380 w 6364927"/>
              <a:gd name="connsiteY265" fmla="*/ 5118682 h 5552421"/>
              <a:gd name="connsiteX266" fmla="*/ 2743913 w 6364927"/>
              <a:gd name="connsiteY266" fmla="*/ 5324580 h 5552421"/>
              <a:gd name="connsiteX267" fmla="*/ 2739502 w 6364927"/>
              <a:gd name="connsiteY267" fmla="*/ 5205341 h 5552421"/>
              <a:gd name="connsiteX268" fmla="*/ 2712154 w 6364927"/>
              <a:gd name="connsiteY268" fmla="*/ 5096961 h 5552421"/>
              <a:gd name="connsiteX269" fmla="*/ 2645989 w 6364927"/>
              <a:gd name="connsiteY269" fmla="*/ 5216422 h 5552421"/>
              <a:gd name="connsiteX270" fmla="*/ 2615111 w 6364927"/>
              <a:gd name="connsiteY270" fmla="*/ 5254100 h 5552421"/>
              <a:gd name="connsiteX271" fmla="*/ 2566590 w 6364927"/>
              <a:gd name="connsiteY271" fmla="*/ 5340981 h 5552421"/>
              <a:gd name="connsiteX272" fmla="*/ 2557768 w 6364927"/>
              <a:gd name="connsiteY272" fmla="*/ 5389741 h 5552421"/>
              <a:gd name="connsiteX273" fmla="*/ 2513658 w 6364927"/>
              <a:gd name="connsiteY273" fmla="*/ 5330121 h 5552421"/>
              <a:gd name="connsiteX274" fmla="*/ 2425437 w 6364927"/>
              <a:gd name="connsiteY274" fmla="*/ 5324580 h 5552421"/>
              <a:gd name="connsiteX275" fmla="*/ 2372505 w 6364927"/>
              <a:gd name="connsiteY275" fmla="*/ 5378659 h 5552421"/>
              <a:gd name="connsiteX276" fmla="*/ 2301046 w 6364927"/>
              <a:gd name="connsiteY276" fmla="*/ 5378659 h 5552421"/>
              <a:gd name="connsiteX277" fmla="*/ 2248114 w 6364927"/>
              <a:gd name="connsiteY277" fmla="*/ 5373340 h 5552421"/>
              <a:gd name="connsiteX278" fmla="*/ 2181948 w 6364927"/>
              <a:gd name="connsiteY278" fmla="*/ 5449360 h 5552421"/>
              <a:gd name="connsiteX279" fmla="*/ 2181948 w 6364927"/>
              <a:gd name="connsiteY279" fmla="*/ 5378659 h 5552421"/>
              <a:gd name="connsiteX280" fmla="*/ 2155482 w 6364927"/>
              <a:gd name="connsiteY280" fmla="*/ 5438500 h 5552421"/>
              <a:gd name="connsiteX281" fmla="*/ 2142249 w 6364927"/>
              <a:gd name="connsiteY281" fmla="*/ 5335440 h 5552421"/>
              <a:gd name="connsiteX282" fmla="*/ 2067262 w 6364927"/>
              <a:gd name="connsiteY282" fmla="*/ 5303082 h 5552421"/>
              <a:gd name="connsiteX283" fmla="*/ 1987863 w 6364927"/>
              <a:gd name="connsiteY283" fmla="*/ 5384421 h 5552421"/>
              <a:gd name="connsiteX284" fmla="*/ 1801718 w 6364927"/>
              <a:gd name="connsiteY284" fmla="*/ 5319261 h 5552421"/>
              <a:gd name="connsiteX285" fmla="*/ 1792896 w 6364927"/>
              <a:gd name="connsiteY285" fmla="*/ 5395060 h 5552421"/>
              <a:gd name="connsiteX286" fmla="*/ 1744374 w 6364927"/>
              <a:gd name="connsiteY286" fmla="*/ 5303082 h 5552421"/>
              <a:gd name="connsiteX287" fmla="*/ 1748785 w 6364927"/>
              <a:gd name="connsiteY287" fmla="*/ 5161900 h 5552421"/>
              <a:gd name="connsiteX288" fmla="*/ 1731141 w 6364927"/>
              <a:gd name="connsiteY288" fmla="*/ 5156581 h 5552421"/>
              <a:gd name="connsiteX289" fmla="*/ 1704675 w 6364927"/>
              <a:gd name="connsiteY289" fmla="*/ 5303082 h 5552421"/>
              <a:gd name="connsiteX290" fmla="*/ 1589988 w 6364927"/>
              <a:gd name="connsiteY290" fmla="*/ 5243240 h 5552421"/>
              <a:gd name="connsiteX291" fmla="*/ 1616454 w 6364927"/>
              <a:gd name="connsiteY291" fmla="*/ 5135083 h 5552421"/>
              <a:gd name="connsiteX292" fmla="*/ 1532645 w 6364927"/>
              <a:gd name="connsiteY292" fmla="*/ 5086101 h 5552421"/>
              <a:gd name="connsiteX293" fmla="*/ 1497357 w 6364927"/>
              <a:gd name="connsiteY293" fmla="*/ 5237921 h 5552421"/>
              <a:gd name="connsiteX294" fmla="*/ 1386199 w 6364927"/>
              <a:gd name="connsiteY294" fmla="*/ 5292000 h 5552421"/>
              <a:gd name="connsiteX295" fmla="*/ 1358850 w 6364927"/>
              <a:gd name="connsiteY295" fmla="*/ 5368021 h 5552421"/>
              <a:gd name="connsiteX296" fmla="*/ 1314740 w 6364927"/>
              <a:gd name="connsiteY296" fmla="*/ 5373340 h 5552421"/>
              <a:gd name="connsiteX297" fmla="*/ 1266219 w 6364927"/>
              <a:gd name="connsiteY297" fmla="*/ 5227061 h 5552421"/>
              <a:gd name="connsiteX298" fmla="*/ 1275041 w 6364927"/>
              <a:gd name="connsiteY298" fmla="*/ 5492579 h 5552421"/>
              <a:gd name="connsiteX299" fmla="*/ 1213286 w 6364927"/>
              <a:gd name="connsiteY299" fmla="*/ 5438500 h 5552421"/>
              <a:gd name="connsiteX300" fmla="*/ 1164765 w 6364927"/>
              <a:gd name="connsiteY300" fmla="*/ 5389741 h 5552421"/>
              <a:gd name="connsiteX301" fmla="*/ 1120655 w 6364927"/>
              <a:gd name="connsiteY301" fmla="*/ 5384421 h 5552421"/>
              <a:gd name="connsiteX302" fmla="*/ 841878 w 6364927"/>
              <a:gd name="connsiteY302" fmla="*/ 5292000 h 5552421"/>
              <a:gd name="connsiteX303" fmla="*/ 780123 w 6364927"/>
              <a:gd name="connsiteY303" fmla="*/ 5357160 h 5552421"/>
              <a:gd name="connsiteX304" fmla="*/ 784534 w 6364927"/>
              <a:gd name="connsiteY304" fmla="*/ 5416780 h 5552421"/>
              <a:gd name="connsiteX305" fmla="*/ 771301 w 6364927"/>
              <a:gd name="connsiteY305" fmla="*/ 5454680 h 5552421"/>
              <a:gd name="connsiteX306" fmla="*/ 736013 w 6364927"/>
              <a:gd name="connsiteY306" fmla="*/ 5422321 h 5552421"/>
              <a:gd name="connsiteX307" fmla="*/ 731602 w 6364927"/>
              <a:gd name="connsiteY307" fmla="*/ 5357160 h 5552421"/>
              <a:gd name="connsiteX308" fmla="*/ 713958 w 6364927"/>
              <a:gd name="connsiteY308" fmla="*/ 5357160 h 5552421"/>
              <a:gd name="connsiteX309" fmla="*/ 687492 w 6364927"/>
              <a:gd name="connsiteY309" fmla="*/ 5416780 h 5552421"/>
              <a:gd name="connsiteX310" fmla="*/ 674259 w 6364927"/>
              <a:gd name="connsiteY310" fmla="*/ 5330121 h 5552421"/>
              <a:gd name="connsiteX311" fmla="*/ 669847 w 6364927"/>
              <a:gd name="connsiteY311" fmla="*/ 5330121 h 5552421"/>
              <a:gd name="connsiteX312" fmla="*/ 665436 w 6364927"/>
              <a:gd name="connsiteY312" fmla="*/ 5330121 h 5552421"/>
              <a:gd name="connsiteX313" fmla="*/ 652203 w 6364927"/>
              <a:gd name="connsiteY313" fmla="*/ 5373340 h 5552421"/>
              <a:gd name="connsiteX314" fmla="*/ 624855 w 6364927"/>
              <a:gd name="connsiteY314" fmla="*/ 5395060 h 5552421"/>
              <a:gd name="connsiteX315" fmla="*/ 602800 w 6364927"/>
              <a:gd name="connsiteY315" fmla="*/ 5362480 h 5552421"/>
              <a:gd name="connsiteX316" fmla="*/ 514579 w 6364927"/>
              <a:gd name="connsiteY316" fmla="*/ 5259641 h 5552421"/>
              <a:gd name="connsiteX317" fmla="*/ 479291 w 6364927"/>
              <a:gd name="connsiteY317" fmla="*/ 5481941 h 5552421"/>
              <a:gd name="connsiteX318" fmla="*/ 267562 w 6364927"/>
              <a:gd name="connsiteY318" fmla="*/ 5411239 h 5552421"/>
              <a:gd name="connsiteX319" fmla="*/ 227862 w 6364927"/>
              <a:gd name="connsiteY319" fmla="*/ 5465761 h 5552421"/>
              <a:gd name="connsiteX320" fmla="*/ 187281 w 6364927"/>
              <a:gd name="connsiteY320" fmla="*/ 5492579 h 5552421"/>
              <a:gd name="connsiteX321" fmla="*/ 99060 w 6364927"/>
              <a:gd name="connsiteY321" fmla="*/ 5487260 h 5552421"/>
              <a:gd name="connsiteX322" fmla="*/ 15251 w 6364927"/>
              <a:gd name="connsiteY322" fmla="*/ 5340981 h 5552421"/>
              <a:gd name="connsiteX323" fmla="*/ 11278 w 6364927"/>
              <a:gd name="connsiteY323" fmla="*/ 5346268 h 5552421"/>
              <a:gd name="connsiteX324" fmla="*/ 524 w 6364927"/>
              <a:gd name="connsiteY324" fmla="*/ 5307700 h 5552421"/>
              <a:gd name="connsiteX325" fmla="*/ 15484 w 6364927"/>
              <a:gd name="connsiteY325" fmla="*/ 5255311 h 5552421"/>
              <a:gd name="connsiteX326" fmla="*/ 32691 w 6364927"/>
              <a:gd name="connsiteY326" fmla="*/ 5145477 h 5552421"/>
              <a:gd name="connsiteX327" fmla="*/ 106617 w 6364927"/>
              <a:gd name="connsiteY327" fmla="*/ 5139539 h 5552421"/>
              <a:gd name="connsiteX328" fmla="*/ 76668 w 6364927"/>
              <a:gd name="connsiteY328" fmla="*/ 5136483 h 5552421"/>
              <a:gd name="connsiteX329" fmla="*/ 32902 w 6364927"/>
              <a:gd name="connsiteY329" fmla="*/ 5104040 h 5552421"/>
              <a:gd name="connsiteX330" fmla="*/ 74695 w 6364927"/>
              <a:gd name="connsiteY330" fmla="*/ 5088490 h 5552421"/>
              <a:gd name="connsiteX331" fmla="*/ 139107 w 6364927"/>
              <a:gd name="connsiteY331" fmla="*/ 5097415 h 5552421"/>
              <a:gd name="connsiteX332" fmla="*/ 139654 w 6364927"/>
              <a:gd name="connsiteY332" fmla="*/ 5045795 h 5552421"/>
              <a:gd name="connsiteX333" fmla="*/ 299014 w 6364927"/>
              <a:gd name="connsiteY333" fmla="*/ 5025498 h 5552421"/>
              <a:gd name="connsiteX334" fmla="*/ 317705 w 6364927"/>
              <a:gd name="connsiteY334" fmla="*/ 5005958 h 5552421"/>
              <a:gd name="connsiteX335" fmla="*/ 345428 w 6364927"/>
              <a:gd name="connsiteY335" fmla="*/ 4992041 h 5552421"/>
              <a:gd name="connsiteX336" fmla="*/ 464008 w 6364927"/>
              <a:gd name="connsiteY336" fmla="*/ 4934925 h 5552421"/>
              <a:gd name="connsiteX337" fmla="*/ 471107 w 6364927"/>
              <a:gd name="connsiteY337" fmla="*/ 4902973 h 5552421"/>
              <a:gd name="connsiteX338" fmla="*/ 434587 w 6364927"/>
              <a:gd name="connsiteY338" fmla="*/ 4828277 h 5552421"/>
              <a:gd name="connsiteX339" fmla="*/ 395736 w 6364927"/>
              <a:gd name="connsiteY339" fmla="*/ 4757327 h 5552421"/>
              <a:gd name="connsiteX340" fmla="*/ 409976 w 6364927"/>
              <a:gd name="connsiteY340" fmla="*/ 4703840 h 5552421"/>
              <a:gd name="connsiteX341" fmla="*/ 442719 w 6364927"/>
              <a:gd name="connsiteY341" fmla="*/ 4630696 h 5552421"/>
              <a:gd name="connsiteX342" fmla="*/ 325198 w 6364927"/>
              <a:gd name="connsiteY342" fmla="*/ 4552337 h 5552421"/>
              <a:gd name="connsiteX343" fmla="*/ 448312 w 6364927"/>
              <a:gd name="connsiteY343" fmla="*/ 4550003 h 5552421"/>
              <a:gd name="connsiteX344" fmla="*/ 438693 w 6364927"/>
              <a:gd name="connsiteY344" fmla="*/ 4585583 h 5552421"/>
              <a:gd name="connsiteX345" fmla="*/ 526184 w 6364927"/>
              <a:gd name="connsiteY345" fmla="*/ 4640050 h 5552421"/>
              <a:gd name="connsiteX346" fmla="*/ 554094 w 6364927"/>
              <a:gd name="connsiteY346" fmla="*/ 4626251 h 5552421"/>
              <a:gd name="connsiteX347" fmla="*/ 533536 w 6364927"/>
              <a:gd name="connsiteY347" fmla="*/ 4577079 h 5552421"/>
              <a:gd name="connsiteX348" fmla="*/ 508821 w 6364927"/>
              <a:gd name="connsiteY348" fmla="*/ 4545067 h 5552421"/>
              <a:gd name="connsiteX349" fmla="*/ 488726 w 6364927"/>
              <a:gd name="connsiteY349" fmla="*/ 4423440 h 5552421"/>
              <a:gd name="connsiteX350" fmla="*/ 642790 w 6364927"/>
              <a:gd name="connsiteY350" fmla="*/ 4534942 h 5552421"/>
              <a:gd name="connsiteX351" fmla="*/ 622337 w 6364927"/>
              <a:gd name="connsiteY351" fmla="*/ 4465052 h 5552421"/>
              <a:gd name="connsiteX352" fmla="*/ 733035 w 6364927"/>
              <a:gd name="connsiteY352" fmla="*/ 4502792 h 5552421"/>
              <a:gd name="connsiteX353" fmla="*/ 767751 w 6364927"/>
              <a:gd name="connsiteY353" fmla="*/ 4477641 h 5552421"/>
              <a:gd name="connsiteX354" fmla="*/ 747233 w 6364927"/>
              <a:gd name="connsiteY354" fmla="*/ 4438888 h 5552421"/>
              <a:gd name="connsiteX355" fmla="*/ 782202 w 6364927"/>
              <a:gd name="connsiteY355" fmla="*/ 4382718 h 5552421"/>
              <a:gd name="connsiteX356" fmla="*/ 713362 w 6364927"/>
              <a:gd name="connsiteY356" fmla="*/ 4298293 h 5552421"/>
              <a:gd name="connsiteX357" fmla="*/ 782877 w 6364927"/>
              <a:gd name="connsiteY357" fmla="*/ 4268826 h 5552421"/>
              <a:gd name="connsiteX358" fmla="*/ 811465 w 6364927"/>
              <a:gd name="connsiteY358" fmla="*/ 4212841 h 5552421"/>
              <a:gd name="connsiteX359" fmla="*/ 793091 w 6364927"/>
              <a:gd name="connsiteY359" fmla="*/ 4170226 h 5552421"/>
              <a:gd name="connsiteX360" fmla="*/ 956879 w 6364927"/>
              <a:gd name="connsiteY360" fmla="*/ 4225429 h 5552421"/>
              <a:gd name="connsiteX361" fmla="*/ 724608 w 6364927"/>
              <a:gd name="connsiteY361" fmla="*/ 4034063 h 5552421"/>
              <a:gd name="connsiteX362" fmla="*/ 814388 w 6364927"/>
              <a:gd name="connsiteY362" fmla="*/ 4074369 h 5552421"/>
              <a:gd name="connsiteX363" fmla="*/ 897364 w 6364927"/>
              <a:gd name="connsiteY363" fmla="*/ 4126026 h 5552421"/>
              <a:gd name="connsiteX364" fmla="*/ 817183 w 6364927"/>
              <a:gd name="connsiteY364" fmla="*/ 3998169 h 5552421"/>
              <a:gd name="connsiteX365" fmla="*/ 819767 w 6364927"/>
              <a:gd name="connsiteY365" fmla="*/ 3963405 h 5552421"/>
              <a:gd name="connsiteX366" fmla="*/ 861413 w 6364927"/>
              <a:gd name="connsiteY366" fmla="*/ 3958157 h 5552421"/>
              <a:gd name="connsiteX367" fmla="*/ 875043 w 6364927"/>
              <a:gd name="connsiteY367" fmla="*/ 3987426 h 5552421"/>
              <a:gd name="connsiteX368" fmla="*/ 898038 w 6364927"/>
              <a:gd name="connsiteY368" fmla="*/ 4012134 h 5552421"/>
              <a:gd name="connsiteX369" fmla="*/ 1022407 w 6364927"/>
              <a:gd name="connsiteY369" fmla="*/ 4089560 h 5552421"/>
              <a:gd name="connsiteX370" fmla="*/ 1029254 w 6364927"/>
              <a:gd name="connsiteY370" fmla="*/ 4088627 h 5552421"/>
              <a:gd name="connsiteX371" fmla="*/ 1029318 w 6364927"/>
              <a:gd name="connsiteY371" fmla="*/ 4057491 h 5552421"/>
              <a:gd name="connsiteX372" fmla="*/ 951910 w 6364927"/>
              <a:gd name="connsiteY372" fmla="*/ 3894988 h 5552421"/>
              <a:gd name="connsiteX373" fmla="*/ 942649 w 6364927"/>
              <a:gd name="connsiteY373" fmla="*/ 3878831 h 5552421"/>
              <a:gd name="connsiteX374" fmla="*/ 1039612 w 6364927"/>
              <a:gd name="connsiteY374" fmla="*/ 3908019 h 5552421"/>
              <a:gd name="connsiteX375" fmla="*/ 927324 w 6364927"/>
              <a:gd name="connsiteY375" fmla="*/ 3800703 h 5552421"/>
              <a:gd name="connsiteX376" fmla="*/ 872407 w 6364927"/>
              <a:gd name="connsiteY376" fmla="*/ 3724946 h 5552421"/>
              <a:gd name="connsiteX377" fmla="*/ 964624 w 6364927"/>
              <a:gd name="connsiteY377" fmla="*/ 3740789 h 5552421"/>
              <a:gd name="connsiteX378" fmla="*/ 973991 w 6364927"/>
              <a:gd name="connsiteY378" fmla="*/ 3736228 h 5552421"/>
              <a:gd name="connsiteX379" fmla="*/ 939696 w 6364927"/>
              <a:gd name="connsiteY379" fmla="*/ 3678506 h 5552421"/>
              <a:gd name="connsiteX380" fmla="*/ 988084 w 6364927"/>
              <a:gd name="connsiteY380" fmla="*/ 3693042 h 5552421"/>
              <a:gd name="connsiteX381" fmla="*/ 967736 w 6364927"/>
              <a:gd name="connsiteY381" fmla="*/ 3602434 h 5552421"/>
              <a:gd name="connsiteX382" fmla="*/ 979645 w 6364927"/>
              <a:gd name="connsiteY382" fmla="*/ 3552692 h 5552421"/>
              <a:gd name="connsiteX383" fmla="*/ 924475 w 6364927"/>
              <a:gd name="connsiteY383" fmla="*/ 3507954 h 5552421"/>
              <a:gd name="connsiteX384" fmla="*/ 1009634 w 6364927"/>
              <a:gd name="connsiteY384" fmla="*/ 3566166 h 5552421"/>
              <a:gd name="connsiteX385" fmla="*/ 1140703 w 6364927"/>
              <a:gd name="connsiteY385" fmla="*/ 3652960 h 5552421"/>
              <a:gd name="connsiteX386" fmla="*/ 1143879 w 6364927"/>
              <a:gd name="connsiteY386" fmla="*/ 3483469 h 5552421"/>
              <a:gd name="connsiteX387" fmla="*/ 1220937 w 6364927"/>
              <a:gd name="connsiteY387" fmla="*/ 3462855 h 5552421"/>
              <a:gd name="connsiteX388" fmla="*/ 1317417 w 6364927"/>
              <a:gd name="connsiteY388" fmla="*/ 3512528 h 5552421"/>
              <a:gd name="connsiteX389" fmla="*/ 1191222 w 6364927"/>
              <a:gd name="connsiteY389" fmla="*/ 3376808 h 5552421"/>
              <a:gd name="connsiteX390" fmla="*/ 1311286 w 6364927"/>
              <a:gd name="connsiteY390" fmla="*/ 3409987 h 5552421"/>
              <a:gd name="connsiteX391" fmla="*/ 1419506 w 6364927"/>
              <a:gd name="connsiteY391" fmla="*/ 3461772 h 5552421"/>
              <a:gd name="connsiteX392" fmla="*/ 1385106 w 6364927"/>
              <a:gd name="connsiteY392" fmla="*/ 3424768 h 5552421"/>
              <a:gd name="connsiteX393" fmla="*/ 1295137 w 6364927"/>
              <a:gd name="connsiteY393" fmla="*/ 3384345 h 5552421"/>
              <a:gd name="connsiteX394" fmla="*/ 1272500 w 6364927"/>
              <a:gd name="connsiteY394" fmla="*/ 3307900 h 5552421"/>
              <a:gd name="connsiteX395" fmla="*/ 1277226 w 6364927"/>
              <a:gd name="connsiteY395" fmla="*/ 3269275 h 5552421"/>
              <a:gd name="connsiteX396" fmla="*/ 1247783 w 6364927"/>
              <a:gd name="connsiteY396" fmla="*/ 3204181 h 5552421"/>
              <a:gd name="connsiteX397" fmla="*/ 1252468 w 6364927"/>
              <a:gd name="connsiteY397" fmla="*/ 3155138 h 5552421"/>
              <a:gd name="connsiteX398" fmla="*/ 1248352 w 6364927"/>
              <a:gd name="connsiteY398" fmla="*/ 3111007 h 5552421"/>
              <a:gd name="connsiteX399" fmla="*/ 1163151 w 6364927"/>
              <a:gd name="connsiteY399" fmla="*/ 3042377 h 5552421"/>
              <a:gd name="connsiteX400" fmla="*/ 1144965 w 6364927"/>
              <a:gd name="connsiteY400" fmla="*/ 2999879 h 5552421"/>
              <a:gd name="connsiteX401" fmla="*/ 1186611 w 6364927"/>
              <a:gd name="connsiteY401" fmla="*/ 2994630 h 5552421"/>
              <a:gd name="connsiteX402" fmla="*/ 1242777 w 6364927"/>
              <a:gd name="connsiteY402" fmla="*/ 3006735 h 5552421"/>
              <a:gd name="connsiteX403" fmla="*/ 1287154 w 6364927"/>
              <a:gd name="connsiteY403" fmla="*/ 2956421 h 5552421"/>
              <a:gd name="connsiteX404" fmla="*/ 1392895 w 6364927"/>
              <a:gd name="connsiteY404" fmla="*/ 3022251 h 5552421"/>
              <a:gd name="connsiteX405" fmla="*/ 1230327 w 6364927"/>
              <a:gd name="connsiteY405" fmla="*/ 2801536 h 5552421"/>
              <a:gd name="connsiteX406" fmla="*/ 1297218 w 6364927"/>
              <a:gd name="connsiteY406" fmla="*/ 2796415 h 5552421"/>
              <a:gd name="connsiteX407" fmla="*/ 1212058 w 6364927"/>
              <a:gd name="connsiteY407" fmla="*/ 2738203 h 5552421"/>
              <a:gd name="connsiteX408" fmla="*/ 1382946 w 6364927"/>
              <a:gd name="connsiteY408" fmla="*/ 2761454 h 5552421"/>
              <a:gd name="connsiteX409" fmla="*/ 1399201 w 6364927"/>
              <a:gd name="connsiteY409" fmla="*/ 2766377 h 5552421"/>
              <a:gd name="connsiteX410" fmla="*/ 1620220 w 6364927"/>
              <a:gd name="connsiteY410" fmla="*/ 2841622 h 5552421"/>
              <a:gd name="connsiteX411" fmla="*/ 1661866 w 6364927"/>
              <a:gd name="connsiteY411" fmla="*/ 2836373 h 5552421"/>
              <a:gd name="connsiteX412" fmla="*/ 1501060 w 6364927"/>
              <a:gd name="connsiteY412" fmla="*/ 2705087 h 5552421"/>
              <a:gd name="connsiteX413" fmla="*/ 1604617 w 6364927"/>
              <a:gd name="connsiteY413" fmla="*/ 2764361 h 5552421"/>
              <a:gd name="connsiteX414" fmla="*/ 1711077 w 6364927"/>
              <a:gd name="connsiteY414" fmla="*/ 2798423 h 5552421"/>
              <a:gd name="connsiteX415" fmla="*/ 1644632 w 6364927"/>
              <a:gd name="connsiteY415" fmla="*/ 2679118 h 5552421"/>
              <a:gd name="connsiteX416" fmla="*/ 1628965 w 6364927"/>
              <a:gd name="connsiteY416" fmla="*/ 2632992 h 5552421"/>
              <a:gd name="connsiteX417" fmla="*/ 1580853 w 6364927"/>
              <a:gd name="connsiteY417" fmla="*/ 2545884 h 5552421"/>
              <a:gd name="connsiteX418" fmla="*/ 1544122 w 6364927"/>
              <a:gd name="connsiteY418" fmla="*/ 2512625 h 5552421"/>
              <a:gd name="connsiteX419" fmla="*/ 1618048 w 6364927"/>
              <a:gd name="connsiteY419" fmla="*/ 2506688 h 5552421"/>
              <a:gd name="connsiteX420" fmla="*/ 1669377 w 6364927"/>
              <a:gd name="connsiteY420" fmla="*/ 2434723 h 5552421"/>
              <a:gd name="connsiteX421" fmla="*/ 1651443 w 6364927"/>
              <a:gd name="connsiteY421" fmla="*/ 2361206 h 5552421"/>
              <a:gd name="connsiteX422" fmla="*/ 1689209 w 6364927"/>
              <a:gd name="connsiteY422" fmla="*/ 2300543 h 5552421"/>
              <a:gd name="connsiteX423" fmla="*/ 1721700 w 6364927"/>
              <a:gd name="connsiteY423" fmla="*/ 2258418 h 5552421"/>
              <a:gd name="connsiteX424" fmla="*/ 1692132 w 6364927"/>
              <a:gd name="connsiteY424" fmla="*/ 2162071 h 5552421"/>
              <a:gd name="connsiteX425" fmla="*/ 1752153 w 6364927"/>
              <a:gd name="connsiteY425" fmla="*/ 2199437 h 5552421"/>
              <a:gd name="connsiteX426" fmla="*/ 1715339 w 6364927"/>
              <a:gd name="connsiteY426" fmla="*/ 2145343 h 5552421"/>
              <a:gd name="connsiteX427" fmla="*/ 1809824 w 6364927"/>
              <a:gd name="connsiteY427" fmla="*/ 2188577 h 5552421"/>
              <a:gd name="connsiteX428" fmla="*/ 1876925 w 6364927"/>
              <a:gd name="connsiteY428" fmla="*/ 2142019 h 5552421"/>
              <a:gd name="connsiteX429" fmla="*/ 1849836 w 6364927"/>
              <a:gd name="connsiteY429" fmla="*/ 2031627 h 5552421"/>
              <a:gd name="connsiteX430" fmla="*/ 2003532 w 6364927"/>
              <a:gd name="connsiteY430" fmla="*/ 1908040 h 5552421"/>
              <a:gd name="connsiteX431" fmla="*/ 1943846 w 6364927"/>
              <a:gd name="connsiteY431" fmla="*/ 1860491 h 5552421"/>
              <a:gd name="connsiteX432" fmla="*/ 2047573 w 6364927"/>
              <a:gd name="connsiteY432" fmla="*/ 1867910 h 5552421"/>
              <a:gd name="connsiteX433" fmla="*/ 2165095 w 6364927"/>
              <a:gd name="connsiteY433" fmla="*/ 1946270 h 5552421"/>
              <a:gd name="connsiteX434" fmla="*/ 2178936 w 6364927"/>
              <a:gd name="connsiteY434" fmla="*/ 1934103 h 5552421"/>
              <a:gd name="connsiteX435" fmla="*/ 2068555 w 6364927"/>
              <a:gd name="connsiteY435" fmla="*/ 1834209 h 5552421"/>
              <a:gd name="connsiteX436" fmla="*/ 2179968 w 6364927"/>
              <a:gd name="connsiteY436" fmla="*/ 1768474 h 5552421"/>
              <a:gd name="connsiteX437" fmla="*/ 2257799 w 6364927"/>
              <a:gd name="connsiteY437" fmla="*/ 1848104 h 5552421"/>
              <a:gd name="connsiteX438" fmla="*/ 2343675 w 6364927"/>
              <a:gd name="connsiteY438" fmla="*/ 1802843 h 5552421"/>
              <a:gd name="connsiteX439" fmla="*/ 2233440 w 6364927"/>
              <a:gd name="connsiteY439" fmla="*/ 1692648 h 5552421"/>
              <a:gd name="connsiteX440" fmla="*/ 2246279 w 6364927"/>
              <a:gd name="connsiteY440" fmla="*/ 1569701 h 5552421"/>
              <a:gd name="connsiteX441" fmla="*/ 2196197 w 6364927"/>
              <a:gd name="connsiteY441" fmla="*/ 1506307 h 5552421"/>
              <a:gd name="connsiteX442" fmla="*/ 2214993 w 6364927"/>
              <a:gd name="connsiteY442" fmla="*/ 1466049 h 5552421"/>
              <a:gd name="connsiteX443" fmla="*/ 2364818 w 6364927"/>
              <a:gd name="connsiteY443" fmla="*/ 1502168 h 5552421"/>
              <a:gd name="connsiteX444" fmla="*/ 2134749 w 6364927"/>
              <a:gd name="connsiteY444" fmla="*/ 1369329 h 5552421"/>
              <a:gd name="connsiteX445" fmla="*/ 2213296 w 6364927"/>
              <a:gd name="connsiteY445" fmla="*/ 1345485 h 5552421"/>
              <a:gd name="connsiteX446" fmla="*/ 2280333 w 6364927"/>
              <a:gd name="connsiteY446" fmla="*/ 1330063 h 5552421"/>
              <a:gd name="connsiteX447" fmla="*/ 2308161 w 6364927"/>
              <a:gd name="connsiteY447" fmla="*/ 1295428 h 5552421"/>
              <a:gd name="connsiteX448" fmla="*/ 2533956 w 6364927"/>
              <a:gd name="connsiteY448" fmla="*/ 1107611 h 5552421"/>
              <a:gd name="connsiteX449" fmla="*/ 2511277 w 6364927"/>
              <a:gd name="connsiteY449" fmla="*/ 1020748 h 5552421"/>
              <a:gd name="connsiteX450" fmla="*/ 2458332 w 6364927"/>
              <a:gd name="connsiteY450" fmla="*/ 992984 h 5552421"/>
              <a:gd name="connsiteX451" fmla="*/ 2433152 w 6364927"/>
              <a:gd name="connsiteY451" fmla="*/ 961720 h 5552421"/>
              <a:gd name="connsiteX452" fmla="*/ 2479273 w 6364927"/>
              <a:gd name="connsiteY452" fmla="*/ 948864 h 5552421"/>
              <a:gd name="connsiteX453" fmla="*/ 2536920 w 6364927"/>
              <a:gd name="connsiteY453" fmla="*/ 979557 h 5552421"/>
              <a:gd name="connsiteX454" fmla="*/ 2546246 w 6364927"/>
              <a:gd name="connsiteY454" fmla="*/ 964579 h 5552421"/>
              <a:gd name="connsiteX455" fmla="*/ 2509620 w 6364927"/>
              <a:gd name="connsiteY455" fmla="*/ 910601 h 5552421"/>
              <a:gd name="connsiteX456" fmla="*/ 2590181 w 6364927"/>
              <a:gd name="connsiteY456" fmla="*/ 945167 h 5552421"/>
              <a:gd name="connsiteX457" fmla="*/ 2592513 w 6364927"/>
              <a:gd name="connsiteY457" fmla="*/ 941422 h 5552421"/>
              <a:gd name="connsiteX458" fmla="*/ 2594844 w 6364927"/>
              <a:gd name="connsiteY458" fmla="*/ 937678 h 5552421"/>
              <a:gd name="connsiteX459" fmla="*/ 2565148 w 6364927"/>
              <a:gd name="connsiteY459" fmla="*/ 903603 h 5552421"/>
              <a:gd name="connsiteX460" fmla="*/ 2561163 w 6364927"/>
              <a:gd name="connsiteY460" fmla="*/ 868906 h 5552421"/>
              <a:gd name="connsiteX461" fmla="*/ 2600478 w 6364927"/>
              <a:gd name="connsiteY461" fmla="*/ 867402 h 5552421"/>
              <a:gd name="connsiteX462" fmla="*/ 2734405 w 6364927"/>
              <a:gd name="connsiteY462" fmla="*/ 846860 h 5552421"/>
              <a:gd name="connsiteX463" fmla="*/ 2564339 w 6364927"/>
              <a:gd name="connsiteY463" fmla="*/ 699416 h 5552421"/>
              <a:gd name="connsiteX464" fmla="*/ 2736259 w 6364927"/>
              <a:gd name="connsiteY464" fmla="*/ 557039 h 5552421"/>
              <a:gd name="connsiteX465" fmla="*/ 2710955 w 6364927"/>
              <a:gd name="connsiteY465" fmla="*/ 494522 h 5552421"/>
              <a:gd name="connsiteX466" fmla="*/ 2709637 w 6364927"/>
              <a:gd name="connsiteY466" fmla="*/ 445897 h 5552421"/>
              <a:gd name="connsiteX467" fmla="*/ 2760777 w 6364927"/>
              <a:gd name="connsiteY467" fmla="*/ 373816 h 5552421"/>
              <a:gd name="connsiteX468" fmla="*/ 2929252 w 6364927"/>
              <a:gd name="connsiteY468" fmla="*/ 379976 h 5552421"/>
              <a:gd name="connsiteX469" fmla="*/ 2973798 w 6364927"/>
              <a:gd name="connsiteY469" fmla="*/ 277809 h 5552421"/>
              <a:gd name="connsiteX470" fmla="*/ 3140035 w 6364927"/>
              <a:gd name="connsiteY470" fmla="*/ 81724 h 5552421"/>
              <a:gd name="connsiteX471" fmla="*/ 3147401 w 6364927"/>
              <a:gd name="connsiteY471" fmla="*/ 106542 h 5552421"/>
              <a:gd name="connsiteX472" fmla="*/ 3234202 w 6364927"/>
              <a:gd name="connsiteY472" fmla="*/ 111757 h 5552421"/>
              <a:gd name="connsiteX473" fmla="*/ 3021704 w 6364927"/>
              <a:gd name="connsiteY473" fmla="*/ 198982 h 5552421"/>
              <a:gd name="connsiteX474" fmla="*/ 2990505 w 6364927"/>
              <a:gd name="connsiteY474" fmla="*/ 196234 h 5552421"/>
              <a:gd name="connsiteX475" fmla="*/ 3005107 w 6364927"/>
              <a:gd name="connsiteY475" fmla="*/ 182875 h 5552421"/>
              <a:gd name="connsiteX476" fmla="*/ 3039686 w 6364927"/>
              <a:gd name="connsiteY476" fmla="*/ 161909 h 5552421"/>
              <a:gd name="connsiteX477" fmla="*/ 3129995 w 6364927"/>
              <a:gd name="connsiteY477" fmla="*/ 98624 h 5552421"/>
              <a:gd name="connsiteX478" fmla="*/ 3139834 w 6364927"/>
              <a:gd name="connsiteY478" fmla="*/ 84371 h 5552421"/>
              <a:gd name="connsiteX479" fmla="*/ 3093889 w 6364927"/>
              <a:gd name="connsiteY479" fmla="*/ 0 h 5552421"/>
              <a:gd name="connsiteX480" fmla="*/ 3105597 w 6364927"/>
              <a:gd name="connsiteY480" fmla="*/ 4456 h 5552421"/>
              <a:gd name="connsiteX481" fmla="*/ 3152592 w 6364927"/>
              <a:gd name="connsiteY481" fmla="*/ 16960 h 5552421"/>
              <a:gd name="connsiteX482" fmla="*/ 3151171 w 6364927"/>
              <a:gd name="connsiteY482" fmla="*/ 22196 h 5552421"/>
              <a:gd name="connsiteX483" fmla="*/ 3139499 w 6364927"/>
              <a:gd name="connsiteY483" fmla="*/ 69021 h 5552421"/>
              <a:gd name="connsiteX484" fmla="*/ 3131932 w 6364927"/>
              <a:gd name="connsiteY484" fmla="*/ 58181 h 5552421"/>
              <a:gd name="connsiteX485" fmla="*/ 3111955 w 6364927"/>
              <a:gd name="connsiteY485" fmla="*/ 45825 h 5552421"/>
              <a:gd name="connsiteX486" fmla="*/ 3076016 w 6364927"/>
              <a:gd name="connsiteY486" fmla="*/ 24824 h 5552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</a:cxnLst>
            <a:rect l="l" t="t" r="r" b="b"/>
            <a:pathLst>
              <a:path w="6364927" h="5552421">
                <a:moveTo>
                  <a:pt x="6255989" y="5288703"/>
                </a:moveTo>
                <a:lnTo>
                  <a:pt x="6256633" y="5289197"/>
                </a:lnTo>
                <a:cubicBezTo>
                  <a:pt x="6263495" y="5292872"/>
                  <a:pt x="6270356" y="5296547"/>
                  <a:pt x="6273669" y="5302275"/>
                </a:cubicBezTo>
                <a:cubicBezTo>
                  <a:pt x="6284143" y="5342078"/>
                  <a:pt x="6307550" y="5328541"/>
                  <a:pt x="6338341" y="5305638"/>
                </a:cubicBezTo>
                <a:lnTo>
                  <a:pt x="6353495" y="5296297"/>
                </a:lnTo>
                <a:lnTo>
                  <a:pt x="6364927" y="5316029"/>
                </a:lnTo>
                <a:lnTo>
                  <a:pt x="6361174" y="5318389"/>
                </a:lnTo>
                <a:cubicBezTo>
                  <a:pt x="6342548" y="5332147"/>
                  <a:pt x="6326365" y="5347268"/>
                  <a:pt x="6311999" y="5363376"/>
                </a:cubicBezTo>
                <a:lnTo>
                  <a:pt x="6278329" y="5408157"/>
                </a:lnTo>
                <a:lnTo>
                  <a:pt x="6275149" y="5406491"/>
                </a:lnTo>
                <a:cubicBezTo>
                  <a:pt x="6255920" y="5398897"/>
                  <a:pt x="6238552" y="5401931"/>
                  <a:pt x="6228626" y="5438500"/>
                </a:cubicBezTo>
                <a:cubicBezTo>
                  <a:pt x="6224216" y="5459999"/>
                  <a:pt x="6210982" y="5481941"/>
                  <a:pt x="6193338" y="5476400"/>
                </a:cubicBezTo>
                <a:cubicBezTo>
                  <a:pt x="6171284" y="5471081"/>
                  <a:pt x="6184516" y="5443820"/>
                  <a:pt x="6184516" y="5427640"/>
                </a:cubicBezTo>
                <a:cubicBezTo>
                  <a:pt x="6184516" y="5378659"/>
                  <a:pt x="6206572" y="5335440"/>
                  <a:pt x="6241860" y="5319261"/>
                </a:cubicBezTo>
                <a:cubicBezTo>
                  <a:pt x="6257299" y="5311171"/>
                  <a:pt x="6258401" y="5300311"/>
                  <a:pt x="6256196" y="5289451"/>
                </a:cubicBezTo>
                <a:close/>
                <a:moveTo>
                  <a:pt x="2968165" y="245883"/>
                </a:moveTo>
                <a:lnTo>
                  <a:pt x="2986957" y="259205"/>
                </a:lnTo>
                <a:cubicBezTo>
                  <a:pt x="2998992" y="273264"/>
                  <a:pt x="3008929" y="290447"/>
                  <a:pt x="3033442" y="283914"/>
                </a:cubicBezTo>
                <a:cubicBezTo>
                  <a:pt x="3002083" y="327528"/>
                  <a:pt x="2994388" y="378857"/>
                  <a:pt x="2956404" y="411016"/>
                </a:cubicBezTo>
                <a:cubicBezTo>
                  <a:pt x="3027513" y="436134"/>
                  <a:pt x="3063853" y="369257"/>
                  <a:pt x="3117671" y="343228"/>
                </a:cubicBezTo>
                <a:cubicBezTo>
                  <a:pt x="3145683" y="327028"/>
                  <a:pt x="3178115" y="328654"/>
                  <a:pt x="3210547" y="330280"/>
                </a:cubicBezTo>
                <a:cubicBezTo>
                  <a:pt x="3265814" y="328890"/>
                  <a:pt x="3202218" y="380956"/>
                  <a:pt x="3243292" y="397967"/>
                </a:cubicBezTo>
                <a:cubicBezTo>
                  <a:pt x="3263923" y="401323"/>
                  <a:pt x="3212312" y="431170"/>
                  <a:pt x="3193322" y="452344"/>
                </a:cubicBezTo>
                <a:cubicBezTo>
                  <a:pt x="3190926" y="458825"/>
                  <a:pt x="3181333" y="464373"/>
                  <a:pt x="3176728" y="467036"/>
                </a:cubicBezTo>
                <a:cubicBezTo>
                  <a:pt x="3143540" y="496421"/>
                  <a:pt x="3097103" y="502895"/>
                  <a:pt x="3081773" y="562716"/>
                </a:cubicBezTo>
                <a:cubicBezTo>
                  <a:pt x="3068460" y="626467"/>
                  <a:pt x="3058871" y="642204"/>
                  <a:pt x="3134961" y="644059"/>
                </a:cubicBezTo>
                <a:cubicBezTo>
                  <a:pt x="3176602" y="640359"/>
                  <a:pt x="3231873" y="649159"/>
                  <a:pt x="3233513" y="673688"/>
                </a:cubicBezTo>
                <a:cubicBezTo>
                  <a:pt x="3235408" y="709281"/>
                  <a:pt x="3263043" y="713681"/>
                  <a:pt x="3288282" y="724562"/>
                </a:cubicBezTo>
                <a:cubicBezTo>
                  <a:pt x="3372638" y="762402"/>
                  <a:pt x="3379263" y="773857"/>
                  <a:pt x="3337558" y="864218"/>
                </a:cubicBezTo>
                <a:cubicBezTo>
                  <a:pt x="3332953" y="866881"/>
                  <a:pt x="3335162" y="870700"/>
                  <a:pt x="3337370" y="874518"/>
                </a:cubicBezTo>
                <a:cubicBezTo>
                  <a:pt x="3408287" y="899747"/>
                  <a:pt x="3410116" y="913976"/>
                  <a:pt x="3344120" y="962335"/>
                </a:cubicBezTo>
                <a:cubicBezTo>
                  <a:pt x="3318125" y="982464"/>
                  <a:pt x="3320145" y="996583"/>
                  <a:pt x="3319577" y="1017294"/>
                </a:cubicBezTo>
                <a:cubicBezTo>
                  <a:pt x="3327463" y="1063689"/>
                  <a:pt x="3333332" y="1106155"/>
                  <a:pt x="3288347" y="1147458"/>
                </a:cubicBezTo>
                <a:cubicBezTo>
                  <a:pt x="3269798" y="1169395"/>
                  <a:pt x="3289861" y="1193461"/>
                  <a:pt x="3305699" y="1209780"/>
                </a:cubicBezTo>
                <a:cubicBezTo>
                  <a:pt x="3319137" y="1222390"/>
                  <a:pt x="3339960" y="1225635"/>
                  <a:pt x="3348793" y="1240909"/>
                </a:cubicBezTo>
                <a:cubicBezTo>
                  <a:pt x="3375481" y="1276430"/>
                  <a:pt x="3405513" y="1274349"/>
                  <a:pt x="3443497" y="1242190"/>
                </a:cubicBezTo>
                <a:cubicBezTo>
                  <a:pt x="3471508" y="1225990"/>
                  <a:pt x="3487914" y="1221597"/>
                  <a:pt x="3517378" y="1240227"/>
                </a:cubicBezTo>
                <a:cubicBezTo>
                  <a:pt x="3549242" y="1262563"/>
                  <a:pt x="3589936" y="1289985"/>
                  <a:pt x="3646343" y="1257363"/>
                </a:cubicBezTo>
                <a:cubicBezTo>
                  <a:pt x="3679151" y="1238389"/>
                  <a:pt x="3683188" y="1256437"/>
                  <a:pt x="3673411" y="1282474"/>
                </a:cubicBezTo>
                <a:cubicBezTo>
                  <a:pt x="3671014" y="1288955"/>
                  <a:pt x="3663630" y="1298321"/>
                  <a:pt x="3675051" y="1307003"/>
                </a:cubicBezTo>
                <a:lnTo>
                  <a:pt x="3740667" y="1269055"/>
                </a:lnTo>
                <a:cubicBezTo>
                  <a:pt x="3741993" y="1325359"/>
                  <a:pt x="3695747" y="1331721"/>
                  <a:pt x="3665336" y="1344214"/>
                </a:cubicBezTo>
                <a:cubicBezTo>
                  <a:pt x="3639529" y="1354043"/>
                  <a:pt x="3625523" y="1362144"/>
                  <a:pt x="3620350" y="1385517"/>
                </a:cubicBezTo>
                <a:cubicBezTo>
                  <a:pt x="3612778" y="1405183"/>
                  <a:pt x="3631012" y="1415020"/>
                  <a:pt x="3642434" y="1423702"/>
                </a:cubicBezTo>
                <a:cubicBezTo>
                  <a:pt x="3674360" y="1457213"/>
                  <a:pt x="3718021" y="1467631"/>
                  <a:pt x="3770892" y="1472724"/>
                </a:cubicBezTo>
                <a:cubicBezTo>
                  <a:pt x="3740292" y="1495516"/>
                  <a:pt x="3709881" y="1508008"/>
                  <a:pt x="3684074" y="1517837"/>
                </a:cubicBezTo>
                <a:cubicBezTo>
                  <a:pt x="3688114" y="1546074"/>
                  <a:pt x="3720922" y="1527100"/>
                  <a:pt x="3736569" y="1543530"/>
                </a:cubicBezTo>
                <a:cubicBezTo>
                  <a:pt x="3708177" y="1570140"/>
                  <a:pt x="3679786" y="1596750"/>
                  <a:pt x="3651203" y="1623473"/>
                </a:cubicBezTo>
                <a:cubicBezTo>
                  <a:pt x="3644202" y="1632617"/>
                  <a:pt x="3620983" y="1635854"/>
                  <a:pt x="3629816" y="1651128"/>
                </a:cubicBezTo>
                <a:cubicBezTo>
                  <a:pt x="3631644" y="1665357"/>
                  <a:pt x="3648050" y="1660964"/>
                  <a:pt x="3661868" y="1663165"/>
                </a:cubicBezTo>
                <a:cubicBezTo>
                  <a:pt x="3686915" y="1674157"/>
                  <a:pt x="3724328" y="1652520"/>
                  <a:pt x="3751776" y="1667219"/>
                </a:cubicBezTo>
                <a:cubicBezTo>
                  <a:pt x="3737202" y="1696030"/>
                  <a:pt x="3695181" y="1710141"/>
                  <a:pt x="3687612" y="1739996"/>
                </a:cubicBezTo>
                <a:cubicBezTo>
                  <a:pt x="3715624" y="1723797"/>
                  <a:pt x="3741239" y="1714078"/>
                  <a:pt x="3762629" y="1696612"/>
                </a:cubicBezTo>
                <a:cubicBezTo>
                  <a:pt x="3795817" y="1667227"/>
                  <a:pt x="3813104" y="1708185"/>
                  <a:pt x="3840927" y="1702285"/>
                </a:cubicBezTo>
                <a:cubicBezTo>
                  <a:pt x="3857333" y="1697893"/>
                  <a:pt x="3847364" y="1724041"/>
                  <a:pt x="3842380" y="1737114"/>
                </a:cubicBezTo>
                <a:cubicBezTo>
                  <a:pt x="3824650" y="1793229"/>
                  <a:pt x="3826164" y="1839232"/>
                  <a:pt x="3909639" y="1831721"/>
                </a:cubicBezTo>
                <a:cubicBezTo>
                  <a:pt x="3873675" y="1877998"/>
                  <a:pt x="3817648" y="1900209"/>
                  <a:pt x="3790897" y="1951348"/>
                </a:cubicBezTo>
                <a:cubicBezTo>
                  <a:pt x="3835315" y="1930756"/>
                  <a:pt x="3870519" y="1905301"/>
                  <a:pt x="3906107" y="1879624"/>
                </a:cubicBezTo>
                <a:cubicBezTo>
                  <a:pt x="3939295" y="1850239"/>
                  <a:pt x="3976707" y="1828602"/>
                  <a:pt x="4018349" y="1824902"/>
                </a:cubicBezTo>
                <a:cubicBezTo>
                  <a:pt x="4034754" y="1820510"/>
                  <a:pt x="4059990" y="1821202"/>
                  <a:pt x="4064218" y="1839139"/>
                </a:cubicBezTo>
                <a:cubicBezTo>
                  <a:pt x="4066047" y="1853368"/>
                  <a:pt x="4045228" y="1860312"/>
                  <a:pt x="4033239" y="1872342"/>
                </a:cubicBezTo>
                <a:cubicBezTo>
                  <a:pt x="3993238" y="1900571"/>
                  <a:pt x="3949009" y="1910864"/>
                  <a:pt x="3911028" y="1953211"/>
                </a:cubicBezTo>
                <a:cubicBezTo>
                  <a:pt x="3962071" y="1944074"/>
                  <a:pt x="4008508" y="1937600"/>
                  <a:pt x="4052546" y="1927419"/>
                </a:cubicBezTo>
                <a:cubicBezTo>
                  <a:pt x="4070968" y="1926955"/>
                  <a:pt x="4089582" y="1926381"/>
                  <a:pt x="4093811" y="1944319"/>
                </a:cubicBezTo>
                <a:cubicBezTo>
                  <a:pt x="4097848" y="1962366"/>
                  <a:pt x="4086050" y="1974284"/>
                  <a:pt x="4069456" y="1988976"/>
                </a:cubicBezTo>
                <a:cubicBezTo>
                  <a:pt x="4052863" y="2003669"/>
                  <a:pt x="4041253" y="2005287"/>
                  <a:pt x="4032420" y="1990014"/>
                </a:cubicBezTo>
                <a:cubicBezTo>
                  <a:pt x="4023587" y="1974740"/>
                  <a:pt x="4011598" y="1986770"/>
                  <a:pt x="4004597" y="1995914"/>
                </a:cubicBezTo>
                <a:cubicBezTo>
                  <a:pt x="3980054" y="2050872"/>
                  <a:pt x="3931220" y="2063827"/>
                  <a:pt x="3875381" y="2075738"/>
                </a:cubicBezTo>
                <a:lnTo>
                  <a:pt x="3879798" y="2083375"/>
                </a:lnTo>
                <a:cubicBezTo>
                  <a:pt x="3889011" y="2088239"/>
                  <a:pt x="3900428" y="2086731"/>
                  <a:pt x="3904845" y="2094368"/>
                </a:cubicBezTo>
                <a:cubicBezTo>
                  <a:pt x="3944975" y="2152689"/>
                  <a:pt x="4005226" y="2138226"/>
                  <a:pt x="4068638" y="2106649"/>
                </a:cubicBezTo>
                <a:cubicBezTo>
                  <a:pt x="4080055" y="2105141"/>
                  <a:pt x="4089648" y="2099593"/>
                  <a:pt x="4112675" y="2096467"/>
                </a:cubicBezTo>
                <a:cubicBezTo>
                  <a:pt x="4091668" y="2113711"/>
                  <a:pt x="4088701" y="2130715"/>
                  <a:pt x="4070278" y="2131178"/>
                </a:cubicBezTo>
                <a:cubicBezTo>
                  <a:pt x="4054064" y="2135460"/>
                  <a:pt x="4035262" y="2146334"/>
                  <a:pt x="4041887" y="2157789"/>
                </a:cubicBezTo>
                <a:cubicBezTo>
                  <a:pt x="4046365" y="2176600"/>
                  <a:pt x="4065167" y="2165726"/>
                  <a:pt x="4079365" y="2157515"/>
                </a:cubicBezTo>
                <a:cubicBezTo>
                  <a:pt x="4116590" y="2146179"/>
                  <a:pt x="4151606" y="2131023"/>
                  <a:pt x="4186622" y="2115868"/>
                </a:cubicBezTo>
                <a:cubicBezTo>
                  <a:pt x="4212238" y="2106149"/>
                  <a:pt x="4249842" y="2084402"/>
                  <a:pt x="4265300" y="2111130"/>
                </a:cubicBezTo>
                <a:cubicBezTo>
                  <a:pt x="4285363" y="2135197"/>
                  <a:pt x="4243154" y="2159607"/>
                  <a:pt x="4224164" y="2180781"/>
                </a:cubicBezTo>
                <a:lnTo>
                  <a:pt x="4219367" y="2183555"/>
                </a:lnTo>
                <a:cubicBezTo>
                  <a:pt x="4235205" y="2199874"/>
                  <a:pt x="4275398" y="2171533"/>
                  <a:pt x="4269654" y="2205428"/>
                </a:cubicBezTo>
                <a:cubicBezTo>
                  <a:pt x="4263914" y="2249513"/>
                  <a:pt x="4272747" y="2264787"/>
                  <a:pt x="4323981" y="2255539"/>
                </a:cubicBezTo>
                <a:cubicBezTo>
                  <a:pt x="4335399" y="2254031"/>
                  <a:pt x="4354009" y="2243268"/>
                  <a:pt x="4348837" y="2266642"/>
                </a:cubicBezTo>
                <a:cubicBezTo>
                  <a:pt x="4350857" y="2280761"/>
                  <a:pt x="4352689" y="2305178"/>
                  <a:pt x="4322466" y="2307371"/>
                </a:cubicBezTo>
                <a:cubicBezTo>
                  <a:pt x="4267006" y="2308871"/>
                  <a:pt x="4240444" y="2349711"/>
                  <a:pt x="4198046" y="2384422"/>
                </a:cubicBezTo>
                <a:cubicBezTo>
                  <a:pt x="4243912" y="2388470"/>
                  <a:pt x="4283725" y="2370540"/>
                  <a:pt x="4296787" y="2403751"/>
                </a:cubicBezTo>
                <a:lnTo>
                  <a:pt x="4348397" y="2373903"/>
                </a:lnTo>
                <a:cubicBezTo>
                  <a:pt x="4322402" y="2394032"/>
                  <a:pt x="4368084" y="2418569"/>
                  <a:pt x="4335276" y="2437543"/>
                </a:cubicBezTo>
                <a:cubicBezTo>
                  <a:pt x="4332308" y="2454546"/>
                  <a:pt x="4341142" y="2469819"/>
                  <a:pt x="4338365" y="2486712"/>
                </a:cubicBezTo>
                <a:cubicBezTo>
                  <a:pt x="4343036" y="2505413"/>
                  <a:pt x="4358306" y="2542441"/>
                  <a:pt x="4316285" y="2556552"/>
                </a:cubicBezTo>
                <a:cubicBezTo>
                  <a:pt x="4285873" y="2569045"/>
                  <a:pt x="4262274" y="2582693"/>
                  <a:pt x="4240888" y="2610348"/>
                </a:cubicBezTo>
                <a:cubicBezTo>
                  <a:pt x="4303540" y="2599592"/>
                  <a:pt x="4364551" y="2564308"/>
                  <a:pt x="4427203" y="2553552"/>
                </a:cubicBezTo>
                <a:cubicBezTo>
                  <a:pt x="4383478" y="2629795"/>
                  <a:pt x="4297232" y="2664387"/>
                  <a:pt x="4235652" y="2720383"/>
                </a:cubicBezTo>
                <a:cubicBezTo>
                  <a:pt x="4258683" y="2727446"/>
                  <a:pt x="4267892" y="2722120"/>
                  <a:pt x="4279690" y="2710202"/>
                </a:cubicBezTo>
                <a:cubicBezTo>
                  <a:pt x="4310481" y="2687298"/>
                  <a:pt x="4334268" y="2663350"/>
                  <a:pt x="4367076" y="2644377"/>
                </a:cubicBezTo>
                <a:cubicBezTo>
                  <a:pt x="4395279" y="2628065"/>
                  <a:pt x="4437677" y="2593355"/>
                  <a:pt x="4442978" y="2656531"/>
                </a:cubicBezTo>
                <a:cubicBezTo>
                  <a:pt x="4442410" y="2677242"/>
                  <a:pt x="4460645" y="2687079"/>
                  <a:pt x="4486072" y="2687661"/>
                </a:cubicBezTo>
                <a:cubicBezTo>
                  <a:pt x="4523108" y="2686623"/>
                  <a:pt x="4557557" y="2692178"/>
                  <a:pt x="4601407" y="2692297"/>
                </a:cubicBezTo>
                <a:cubicBezTo>
                  <a:pt x="4582416" y="2713471"/>
                  <a:pt x="4556421" y="2733600"/>
                  <a:pt x="4593078" y="2742974"/>
                </a:cubicBezTo>
                <a:cubicBezTo>
                  <a:pt x="4620713" y="2747374"/>
                  <a:pt x="4634907" y="2728974"/>
                  <a:pt x="4656110" y="2721807"/>
                </a:cubicBezTo>
                <a:cubicBezTo>
                  <a:pt x="4695730" y="2703989"/>
                  <a:pt x="4740528" y="2672986"/>
                  <a:pt x="4765007" y="2704689"/>
                </a:cubicBezTo>
                <a:cubicBezTo>
                  <a:pt x="4783937" y="2726353"/>
                  <a:pt x="4739140" y="2757356"/>
                  <a:pt x="4722358" y="2782348"/>
                </a:cubicBezTo>
                <a:cubicBezTo>
                  <a:pt x="4696175" y="2812778"/>
                  <a:pt x="4676805" y="2844363"/>
                  <a:pt x="4734472" y="2846680"/>
                </a:cubicBezTo>
                <a:cubicBezTo>
                  <a:pt x="4706081" y="2873291"/>
                  <a:pt x="4669044" y="2874328"/>
                  <a:pt x="4642861" y="2904758"/>
                </a:cubicBezTo>
                <a:cubicBezTo>
                  <a:pt x="4730372" y="2915294"/>
                  <a:pt x="4814223" y="2887183"/>
                  <a:pt x="4895489" y="2875854"/>
                </a:cubicBezTo>
                <a:cubicBezTo>
                  <a:pt x="4894921" y="2896564"/>
                  <a:pt x="4871322" y="2910212"/>
                  <a:pt x="4870946" y="2930812"/>
                </a:cubicBezTo>
                <a:cubicBezTo>
                  <a:pt x="4895552" y="2916582"/>
                  <a:pt x="4916326" y="2901701"/>
                  <a:pt x="4945776" y="2889685"/>
                </a:cubicBezTo>
                <a:lnTo>
                  <a:pt x="4957035" y="2885934"/>
                </a:lnTo>
                <a:lnTo>
                  <a:pt x="4964182" y="2898270"/>
                </a:lnTo>
                <a:lnTo>
                  <a:pt x="4907974" y="2974446"/>
                </a:lnTo>
                <a:cubicBezTo>
                  <a:pt x="4841620" y="3070385"/>
                  <a:pt x="4781512" y="3163428"/>
                  <a:pt x="4668984" y="3220863"/>
                </a:cubicBezTo>
                <a:cubicBezTo>
                  <a:pt x="4743437" y="3208378"/>
                  <a:pt x="4795803" y="3147520"/>
                  <a:pt x="4879147" y="3151294"/>
                </a:cubicBezTo>
                <a:cubicBezTo>
                  <a:pt x="4841735" y="3172931"/>
                  <a:pt x="4811073" y="3184549"/>
                  <a:pt x="4780915" y="3208104"/>
                </a:cubicBezTo>
                <a:cubicBezTo>
                  <a:pt x="4747915" y="3227189"/>
                  <a:pt x="4694035" y="3242044"/>
                  <a:pt x="4702550" y="3278903"/>
                </a:cubicBezTo>
                <a:cubicBezTo>
                  <a:pt x="4708799" y="3310958"/>
                  <a:pt x="4762426" y="3285040"/>
                  <a:pt x="4794858" y="3286666"/>
                </a:cubicBezTo>
                <a:cubicBezTo>
                  <a:pt x="4834103" y="3289447"/>
                  <a:pt x="4892526" y="3260755"/>
                  <a:pt x="4897827" y="3323931"/>
                </a:cubicBezTo>
                <a:cubicBezTo>
                  <a:pt x="4899847" y="3338050"/>
                  <a:pt x="4921046" y="3320694"/>
                  <a:pt x="4935244" y="3312484"/>
                </a:cubicBezTo>
                <a:cubicBezTo>
                  <a:pt x="4963063" y="3296394"/>
                  <a:pt x="4996063" y="3277310"/>
                  <a:pt x="5037705" y="3273610"/>
                </a:cubicBezTo>
                <a:cubicBezTo>
                  <a:pt x="5016126" y="3301376"/>
                  <a:pt x="5004141" y="3323594"/>
                  <a:pt x="4984959" y="3344879"/>
                </a:cubicBezTo>
                <a:cubicBezTo>
                  <a:pt x="4960984" y="3379127"/>
                  <a:pt x="4976822" y="3395445"/>
                  <a:pt x="5010891" y="3411411"/>
                </a:cubicBezTo>
                <a:cubicBezTo>
                  <a:pt x="5045343" y="3427155"/>
                  <a:pt x="5105407" y="3422992"/>
                  <a:pt x="5110896" y="3475869"/>
                </a:cubicBezTo>
                <a:cubicBezTo>
                  <a:pt x="5123832" y="3530554"/>
                  <a:pt x="5155124" y="3563412"/>
                  <a:pt x="5224781" y="3553701"/>
                </a:cubicBezTo>
                <a:cubicBezTo>
                  <a:pt x="5231786" y="3554746"/>
                  <a:pt x="5238599" y="3555901"/>
                  <a:pt x="5245412" y="3557057"/>
                </a:cubicBezTo>
                <a:cubicBezTo>
                  <a:pt x="5291281" y="3571293"/>
                  <a:pt x="5245035" y="3577657"/>
                  <a:pt x="5240051" y="3590730"/>
                </a:cubicBezTo>
                <a:lnTo>
                  <a:pt x="5244468" y="3598367"/>
                </a:lnTo>
                <a:cubicBezTo>
                  <a:pt x="5251281" y="3599523"/>
                  <a:pt x="5251281" y="3599523"/>
                  <a:pt x="5258285" y="3600567"/>
                </a:cubicBezTo>
                <a:lnTo>
                  <a:pt x="5260494" y="3604385"/>
                </a:lnTo>
                <a:cubicBezTo>
                  <a:pt x="5215696" y="3635389"/>
                  <a:pt x="5170899" y="3666392"/>
                  <a:pt x="5130898" y="3694621"/>
                </a:cubicBezTo>
                <a:cubicBezTo>
                  <a:pt x="5176956" y="3698558"/>
                  <a:pt x="5176956" y="3698558"/>
                  <a:pt x="5164591" y="3731187"/>
                </a:cubicBezTo>
                <a:cubicBezTo>
                  <a:pt x="5142445" y="3779664"/>
                  <a:pt x="5153866" y="3788346"/>
                  <a:pt x="5202892" y="3775279"/>
                </a:cubicBezTo>
                <a:cubicBezTo>
                  <a:pt x="5251534" y="3762434"/>
                  <a:pt x="5271409" y="3796801"/>
                  <a:pt x="5301253" y="3805019"/>
                </a:cubicBezTo>
                <a:cubicBezTo>
                  <a:pt x="5308066" y="3806174"/>
                  <a:pt x="5305670" y="3812656"/>
                  <a:pt x="5305670" y="3812656"/>
                </a:cubicBezTo>
                <a:cubicBezTo>
                  <a:pt x="5282075" y="3836492"/>
                  <a:pt x="5302325" y="3850259"/>
                  <a:pt x="5311159" y="3865533"/>
                </a:cubicBezTo>
                <a:cubicBezTo>
                  <a:pt x="5318225" y="3877751"/>
                  <a:pt x="5322642" y="3885388"/>
                  <a:pt x="5308444" y="3893599"/>
                </a:cubicBezTo>
                <a:cubicBezTo>
                  <a:pt x="5247625" y="3928773"/>
                  <a:pt x="5281506" y="3955039"/>
                  <a:pt x="5303589" y="3993223"/>
                </a:cubicBezTo>
                <a:cubicBezTo>
                  <a:pt x="5331099" y="3921262"/>
                  <a:pt x="5378230" y="3970439"/>
                  <a:pt x="5422835" y="3939547"/>
                </a:cubicBezTo>
                <a:cubicBezTo>
                  <a:pt x="5396084" y="3990686"/>
                  <a:pt x="5371730" y="4035345"/>
                  <a:pt x="5391605" y="4069711"/>
                </a:cubicBezTo>
                <a:cubicBezTo>
                  <a:pt x="5411292" y="4114377"/>
                  <a:pt x="5387505" y="4138324"/>
                  <a:pt x="5354509" y="4167598"/>
                </a:cubicBezTo>
                <a:cubicBezTo>
                  <a:pt x="5345108" y="4173035"/>
                  <a:pt x="5330910" y="4181246"/>
                  <a:pt x="5333118" y="4185064"/>
                </a:cubicBezTo>
                <a:cubicBezTo>
                  <a:pt x="5331795" y="4236785"/>
                  <a:pt x="5285549" y="4243149"/>
                  <a:pt x="5259930" y="4242678"/>
                </a:cubicBezTo>
                <a:cubicBezTo>
                  <a:pt x="5220685" y="4239897"/>
                  <a:pt x="5215512" y="4263271"/>
                  <a:pt x="5217533" y="4277389"/>
                </a:cubicBezTo>
                <a:cubicBezTo>
                  <a:pt x="5212360" y="4300763"/>
                  <a:pt x="5211600" y="4321585"/>
                  <a:pt x="5224850" y="4344495"/>
                </a:cubicBezTo>
                <a:cubicBezTo>
                  <a:pt x="5286242" y="4298800"/>
                  <a:pt x="5353502" y="4295570"/>
                  <a:pt x="5422967" y="4285970"/>
                </a:cubicBezTo>
                <a:cubicBezTo>
                  <a:pt x="5401074" y="4345510"/>
                  <a:pt x="5412116" y="4364603"/>
                  <a:pt x="5472621" y="4361203"/>
                </a:cubicBezTo>
                <a:cubicBezTo>
                  <a:pt x="5498048" y="4361785"/>
                  <a:pt x="5521267" y="4358547"/>
                  <a:pt x="5544486" y="4355310"/>
                </a:cubicBezTo>
                <a:cubicBezTo>
                  <a:pt x="5555904" y="4353803"/>
                  <a:pt x="5577106" y="4346636"/>
                  <a:pt x="5585939" y="4361910"/>
                </a:cubicBezTo>
                <a:cubicBezTo>
                  <a:pt x="5587576" y="4376251"/>
                  <a:pt x="5573570" y="4384351"/>
                  <a:pt x="5568778" y="4397313"/>
                </a:cubicBezTo>
                <a:cubicBezTo>
                  <a:pt x="5542215" y="4438153"/>
                  <a:pt x="5493001" y="4461520"/>
                  <a:pt x="5456849" y="4518096"/>
                </a:cubicBezTo>
                <a:cubicBezTo>
                  <a:pt x="5560449" y="4447990"/>
                  <a:pt x="5654648" y="4383321"/>
                  <a:pt x="5750484" y="4332992"/>
                </a:cubicBezTo>
                <a:cubicBezTo>
                  <a:pt x="5756921" y="4354747"/>
                  <a:pt x="5769983" y="4387957"/>
                  <a:pt x="5751181" y="4398831"/>
                </a:cubicBezTo>
                <a:cubicBezTo>
                  <a:pt x="5701779" y="4432497"/>
                  <a:pt x="5723294" y="4491393"/>
                  <a:pt x="5669284" y="4517533"/>
                </a:cubicBezTo>
                <a:cubicBezTo>
                  <a:pt x="5732127" y="4506666"/>
                  <a:pt x="5732127" y="4506666"/>
                  <a:pt x="5742221" y="4556880"/>
                </a:cubicBezTo>
                <a:cubicBezTo>
                  <a:pt x="5758818" y="4650212"/>
                  <a:pt x="5770176" y="4745556"/>
                  <a:pt x="5790744" y="4835572"/>
                </a:cubicBezTo>
                <a:cubicBezTo>
                  <a:pt x="5794405" y="4874220"/>
                  <a:pt x="5808034" y="4886719"/>
                  <a:pt x="5850432" y="4852009"/>
                </a:cubicBezTo>
                <a:cubicBezTo>
                  <a:pt x="5878823" y="4825398"/>
                  <a:pt x="5916427" y="4803650"/>
                  <a:pt x="5949235" y="4784676"/>
                </a:cubicBezTo>
                <a:cubicBezTo>
                  <a:pt x="5984381" y="4856071"/>
                  <a:pt x="5900906" y="4863583"/>
                  <a:pt x="5856113" y="4904775"/>
                </a:cubicBezTo>
                <a:cubicBezTo>
                  <a:pt x="5904567" y="4902230"/>
                  <a:pt x="5937375" y="4883256"/>
                  <a:pt x="5979396" y="4869145"/>
                </a:cubicBezTo>
                <a:cubicBezTo>
                  <a:pt x="5964443" y="4908367"/>
                  <a:pt x="5924630" y="4926296"/>
                  <a:pt x="5894030" y="4949088"/>
                </a:cubicBezTo>
                <a:cubicBezTo>
                  <a:pt x="5924254" y="4946896"/>
                  <a:pt x="5956682" y="4938333"/>
                  <a:pt x="5989176" y="4951133"/>
                </a:cubicBezTo>
                <a:cubicBezTo>
                  <a:pt x="5979395" y="4966981"/>
                  <a:pt x="5972014" y="4986536"/>
                  <a:pt x="5953404" y="4997299"/>
                </a:cubicBezTo>
                <a:cubicBezTo>
                  <a:pt x="5878575" y="5030384"/>
                  <a:pt x="5898449" y="5064750"/>
                  <a:pt x="5924949" y="5110571"/>
                </a:cubicBezTo>
                <a:cubicBezTo>
                  <a:pt x="5953341" y="5083961"/>
                  <a:pt x="5983748" y="5061279"/>
                  <a:pt x="6012332" y="5034558"/>
                </a:cubicBezTo>
                <a:cubicBezTo>
                  <a:pt x="6045328" y="5005284"/>
                  <a:pt x="6072399" y="5040583"/>
                  <a:pt x="6102619" y="5028202"/>
                </a:cubicBezTo>
                <a:cubicBezTo>
                  <a:pt x="6119025" y="5023809"/>
                  <a:pt x="6113849" y="5036994"/>
                  <a:pt x="6113661" y="5047294"/>
                </a:cubicBezTo>
                <a:cubicBezTo>
                  <a:pt x="6091702" y="5085471"/>
                  <a:pt x="6093155" y="5120300"/>
                  <a:pt x="6113030" y="5154666"/>
                </a:cubicBezTo>
                <a:cubicBezTo>
                  <a:pt x="6130696" y="5185214"/>
                  <a:pt x="6164577" y="5211480"/>
                  <a:pt x="6163821" y="5242490"/>
                </a:cubicBezTo>
                <a:cubicBezTo>
                  <a:pt x="6162796" y="5259644"/>
                  <a:pt x="6166026" y="5268604"/>
                  <a:pt x="6171695" y="5272825"/>
                </a:cubicBezTo>
                <a:lnTo>
                  <a:pt x="6171960" y="5272847"/>
                </a:lnTo>
                <a:lnTo>
                  <a:pt x="6160393" y="5281399"/>
                </a:lnTo>
                <a:cubicBezTo>
                  <a:pt x="6153639" y="5289783"/>
                  <a:pt x="6148125" y="5301641"/>
                  <a:pt x="6144817" y="5319261"/>
                </a:cubicBezTo>
                <a:cubicBezTo>
                  <a:pt x="6135995" y="5243240"/>
                  <a:pt x="6091002" y="5210660"/>
                  <a:pt x="6077770" y="5167441"/>
                </a:cubicBezTo>
                <a:cubicBezTo>
                  <a:pt x="6016015" y="5200022"/>
                  <a:pt x="6051304" y="5259641"/>
                  <a:pt x="6055714" y="5308401"/>
                </a:cubicBezTo>
                <a:cubicBezTo>
                  <a:pt x="6055714" y="5351841"/>
                  <a:pt x="6042481" y="5384421"/>
                  <a:pt x="6011604" y="5405920"/>
                </a:cubicBezTo>
                <a:cubicBezTo>
                  <a:pt x="6011604" y="5411239"/>
                  <a:pt x="6011604" y="5416780"/>
                  <a:pt x="6007193" y="5411239"/>
                </a:cubicBezTo>
                <a:cubicBezTo>
                  <a:pt x="6002782" y="5411239"/>
                  <a:pt x="6007193" y="5405920"/>
                  <a:pt x="6007193" y="5400601"/>
                </a:cubicBezTo>
                <a:cubicBezTo>
                  <a:pt x="6002782" y="5330121"/>
                  <a:pt x="5980727" y="5313942"/>
                  <a:pt x="5923384" y="5340981"/>
                </a:cubicBezTo>
                <a:cubicBezTo>
                  <a:pt x="5910150" y="5286681"/>
                  <a:pt x="5905740" y="5281361"/>
                  <a:pt x="5918972" y="5232602"/>
                </a:cubicBezTo>
                <a:cubicBezTo>
                  <a:pt x="5923384" y="5210660"/>
                  <a:pt x="5918972" y="5205341"/>
                  <a:pt x="5905740" y="5205341"/>
                </a:cubicBezTo>
                <a:cubicBezTo>
                  <a:pt x="5892506" y="5205341"/>
                  <a:pt x="5888095" y="5194481"/>
                  <a:pt x="5879273" y="5183842"/>
                </a:cubicBezTo>
                <a:cubicBezTo>
                  <a:pt x="5835163" y="5129542"/>
                  <a:pt x="5826341" y="5129542"/>
                  <a:pt x="5782230" y="5183842"/>
                </a:cubicBezTo>
                <a:cubicBezTo>
                  <a:pt x="5760176" y="5210660"/>
                  <a:pt x="5738120" y="5243240"/>
                  <a:pt x="5694010" y="5237921"/>
                </a:cubicBezTo>
                <a:cubicBezTo>
                  <a:pt x="5666662" y="5232602"/>
                  <a:pt x="5613729" y="5221742"/>
                  <a:pt x="5591674" y="5281361"/>
                </a:cubicBezTo>
                <a:cubicBezTo>
                  <a:pt x="5582852" y="5254100"/>
                  <a:pt x="5587263" y="5216422"/>
                  <a:pt x="5547564" y="5221742"/>
                </a:cubicBezTo>
                <a:cubicBezTo>
                  <a:pt x="5551975" y="5232602"/>
                  <a:pt x="5556386" y="5237921"/>
                  <a:pt x="5560797" y="5248781"/>
                </a:cubicBezTo>
                <a:cubicBezTo>
                  <a:pt x="5565208" y="5265182"/>
                  <a:pt x="5574030" y="5292000"/>
                  <a:pt x="5556386" y="5303082"/>
                </a:cubicBezTo>
                <a:cubicBezTo>
                  <a:pt x="5538742" y="5308401"/>
                  <a:pt x="5529920" y="5292000"/>
                  <a:pt x="5521098" y="5275821"/>
                </a:cubicBezTo>
                <a:cubicBezTo>
                  <a:pt x="5507864" y="5259641"/>
                  <a:pt x="5503454" y="5237921"/>
                  <a:pt x="5494632" y="5216422"/>
                </a:cubicBezTo>
                <a:cubicBezTo>
                  <a:pt x="5476988" y="5221742"/>
                  <a:pt x="5468165" y="5248781"/>
                  <a:pt x="5450521" y="5243240"/>
                </a:cubicBezTo>
                <a:cubicBezTo>
                  <a:pt x="5446110" y="5205341"/>
                  <a:pt x="5384356" y="5129542"/>
                  <a:pt x="5349068" y="5118682"/>
                </a:cubicBezTo>
                <a:cubicBezTo>
                  <a:pt x="5340246" y="5118682"/>
                  <a:pt x="5327012" y="5113141"/>
                  <a:pt x="5322601" y="5113141"/>
                </a:cubicBezTo>
                <a:cubicBezTo>
                  <a:pt x="5300546" y="5135083"/>
                  <a:pt x="5300546" y="5124001"/>
                  <a:pt x="5296135" y="5096961"/>
                </a:cubicBezTo>
                <a:cubicBezTo>
                  <a:pt x="5278491" y="5015622"/>
                  <a:pt x="5251142" y="4999221"/>
                  <a:pt x="5184977" y="5026482"/>
                </a:cubicBezTo>
                <a:cubicBezTo>
                  <a:pt x="5176155" y="5031801"/>
                  <a:pt x="5162922" y="5037342"/>
                  <a:pt x="5154100" y="5037342"/>
                </a:cubicBezTo>
                <a:cubicBezTo>
                  <a:pt x="5114400" y="5037342"/>
                  <a:pt x="5105578" y="5069922"/>
                  <a:pt x="5109990" y="5107822"/>
                </a:cubicBezTo>
                <a:cubicBezTo>
                  <a:pt x="5114400" y="5145721"/>
                  <a:pt x="5105578" y="5167441"/>
                  <a:pt x="5070290" y="5178301"/>
                </a:cubicBezTo>
                <a:cubicBezTo>
                  <a:pt x="5052646" y="5178301"/>
                  <a:pt x="5017358" y="5194481"/>
                  <a:pt x="5017358" y="5194481"/>
                </a:cubicBezTo>
                <a:cubicBezTo>
                  <a:pt x="4995303" y="5243240"/>
                  <a:pt x="4964426" y="5221742"/>
                  <a:pt x="4937960" y="5205341"/>
                </a:cubicBezTo>
                <a:cubicBezTo>
                  <a:pt x="4933548" y="5254100"/>
                  <a:pt x="4933548" y="5292000"/>
                  <a:pt x="4933548" y="5346522"/>
                </a:cubicBezTo>
                <a:cubicBezTo>
                  <a:pt x="4901789" y="5308401"/>
                  <a:pt x="4853268" y="5308401"/>
                  <a:pt x="4866501" y="5243240"/>
                </a:cubicBezTo>
                <a:cubicBezTo>
                  <a:pt x="4875323" y="5205341"/>
                  <a:pt x="4888556" y="5221742"/>
                  <a:pt x="4901789" y="5232602"/>
                </a:cubicBezTo>
                <a:cubicBezTo>
                  <a:pt x="4906200" y="5200022"/>
                  <a:pt x="4929138" y="5161900"/>
                  <a:pt x="4901789" y="5129542"/>
                </a:cubicBezTo>
                <a:cubicBezTo>
                  <a:pt x="4897378" y="5118682"/>
                  <a:pt x="4884145" y="5096961"/>
                  <a:pt x="4875323" y="5113141"/>
                </a:cubicBezTo>
                <a:cubicBezTo>
                  <a:pt x="4862090" y="5124001"/>
                  <a:pt x="4830330" y="5113141"/>
                  <a:pt x="4844446" y="5156581"/>
                </a:cubicBezTo>
                <a:cubicBezTo>
                  <a:pt x="4853268" y="5172982"/>
                  <a:pt x="4840034" y="5189161"/>
                  <a:pt x="4830330" y="5194481"/>
                </a:cubicBezTo>
                <a:cubicBezTo>
                  <a:pt x="4786220" y="5205341"/>
                  <a:pt x="4759754" y="5237921"/>
                  <a:pt x="4737698" y="5275821"/>
                </a:cubicBezTo>
                <a:cubicBezTo>
                  <a:pt x="4742110" y="5216422"/>
                  <a:pt x="4746521" y="5151262"/>
                  <a:pt x="4750932" y="5086101"/>
                </a:cubicBezTo>
                <a:cubicBezTo>
                  <a:pt x="4724466" y="5096961"/>
                  <a:pt x="4728876" y="5135083"/>
                  <a:pt x="4702410" y="5140402"/>
                </a:cubicBezTo>
                <a:cubicBezTo>
                  <a:pt x="4693588" y="5102502"/>
                  <a:pt x="4680356" y="5064381"/>
                  <a:pt x="4675944" y="5026482"/>
                </a:cubicBezTo>
                <a:cubicBezTo>
                  <a:pt x="4671534" y="4977722"/>
                  <a:pt x="4653889" y="4988582"/>
                  <a:pt x="4636245" y="5010302"/>
                </a:cubicBezTo>
                <a:cubicBezTo>
                  <a:pt x="4627423" y="5021162"/>
                  <a:pt x="4618601" y="5037342"/>
                  <a:pt x="4614190" y="5048202"/>
                </a:cubicBezTo>
                <a:cubicBezTo>
                  <a:pt x="4596546" y="5086101"/>
                  <a:pt x="4578902" y="5102502"/>
                  <a:pt x="4548024" y="5048202"/>
                </a:cubicBezTo>
                <a:cubicBezTo>
                  <a:pt x="4578902" y="5113141"/>
                  <a:pt x="4534792" y="5135083"/>
                  <a:pt x="4512736" y="5151262"/>
                </a:cubicBezTo>
                <a:cubicBezTo>
                  <a:pt x="4490681" y="5167441"/>
                  <a:pt x="4468626" y="5129542"/>
                  <a:pt x="4450982" y="5107822"/>
                </a:cubicBezTo>
                <a:cubicBezTo>
                  <a:pt x="4428926" y="5080560"/>
                  <a:pt x="4405990" y="5075241"/>
                  <a:pt x="4388345" y="5113141"/>
                </a:cubicBezTo>
                <a:cubicBezTo>
                  <a:pt x="4379523" y="5124001"/>
                  <a:pt x="4370701" y="5135083"/>
                  <a:pt x="4361879" y="5151262"/>
                </a:cubicBezTo>
                <a:cubicBezTo>
                  <a:pt x="4348646" y="5096961"/>
                  <a:pt x="4348646" y="5042661"/>
                  <a:pt x="4322180" y="4983041"/>
                </a:cubicBezTo>
                <a:cubicBezTo>
                  <a:pt x="4300124" y="5086101"/>
                  <a:pt x="4370701" y="5200022"/>
                  <a:pt x="4282480" y="5281361"/>
                </a:cubicBezTo>
                <a:cubicBezTo>
                  <a:pt x="4264836" y="5248781"/>
                  <a:pt x="4269248" y="5216422"/>
                  <a:pt x="4269248" y="5183842"/>
                </a:cubicBezTo>
                <a:lnTo>
                  <a:pt x="4269248" y="5086101"/>
                </a:lnTo>
                <a:cubicBezTo>
                  <a:pt x="4242781" y="5129542"/>
                  <a:pt x="4229548" y="5183842"/>
                  <a:pt x="4203082" y="5221742"/>
                </a:cubicBezTo>
                <a:cubicBezTo>
                  <a:pt x="4194260" y="5232602"/>
                  <a:pt x="4185438" y="5243240"/>
                  <a:pt x="4172204" y="5237921"/>
                </a:cubicBezTo>
                <a:cubicBezTo>
                  <a:pt x="4158972" y="5232602"/>
                  <a:pt x="4150150" y="5221742"/>
                  <a:pt x="4145738" y="5205341"/>
                </a:cubicBezTo>
                <a:cubicBezTo>
                  <a:pt x="4141328" y="5183842"/>
                  <a:pt x="4150150" y="5178301"/>
                  <a:pt x="4163382" y="5178301"/>
                </a:cubicBezTo>
                <a:cubicBezTo>
                  <a:pt x="4185438" y="5178301"/>
                  <a:pt x="4181027" y="5161900"/>
                  <a:pt x="4172204" y="5145721"/>
                </a:cubicBezTo>
                <a:cubicBezTo>
                  <a:pt x="4150150" y="5096961"/>
                  <a:pt x="4145738" y="5048202"/>
                  <a:pt x="4172204" y="4999221"/>
                </a:cubicBezTo>
                <a:cubicBezTo>
                  <a:pt x="4167794" y="4999221"/>
                  <a:pt x="4167794" y="4999221"/>
                  <a:pt x="4167794" y="4993901"/>
                </a:cubicBezTo>
                <a:cubicBezTo>
                  <a:pt x="4158972" y="4999221"/>
                  <a:pt x="4150150" y="5010302"/>
                  <a:pt x="4141328" y="5010302"/>
                </a:cubicBezTo>
                <a:cubicBezTo>
                  <a:pt x="4066340" y="5021162"/>
                  <a:pt x="4044285" y="5080560"/>
                  <a:pt x="4044285" y="5161900"/>
                </a:cubicBezTo>
                <a:cubicBezTo>
                  <a:pt x="4044285" y="5167441"/>
                  <a:pt x="4044285" y="5178301"/>
                  <a:pt x="4035463" y="5178301"/>
                </a:cubicBezTo>
                <a:cubicBezTo>
                  <a:pt x="4000175" y="5156581"/>
                  <a:pt x="4048696" y="5102502"/>
                  <a:pt x="4008997" y="5080560"/>
                </a:cubicBezTo>
                <a:cubicBezTo>
                  <a:pt x="3990471" y="5129542"/>
                  <a:pt x="3990471" y="5183842"/>
                  <a:pt x="3977237" y="5232602"/>
                </a:cubicBezTo>
                <a:cubicBezTo>
                  <a:pt x="3972826" y="5265182"/>
                  <a:pt x="3981649" y="5319261"/>
                  <a:pt x="3941949" y="5319261"/>
                </a:cubicBezTo>
                <a:cubicBezTo>
                  <a:pt x="3911072" y="5319261"/>
                  <a:pt x="3915483" y="5265182"/>
                  <a:pt x="3906661" y="5232602"/>
                </a:cubicBezTo>
                <a:cubicBezTo>
                  <a:pt x="3906661" y="5232602"/>
                  <a:pt x="3902250" y="5232602"/>
                  <a:pt x="3897839" y="5227061"/>
                </a:cubicBezTo>
                <a:cubicBezTo>
                  <a:pt x="3889017" y="5248781"/>
                  <a:pt x="3875784" y="5265182"/>
                  <a:pt x="3866962" y="5286681"/>
                </a:cubicBezTo>
                <a:cubicBezTo>
                  <a:pt x="3849318" y="5270501"/>
                  <a:pt x="3866962" y="5248781"/>
                  <a:pt x="3853729" y="5237921"/>
                </a:cubicBezTo>
                <a:cubicBezTo>
                  <a:pt x="3814029" y="5237921"/>
                  <a:pt x="3787563" y="5254100"/>
                  <a:pt x="3787563" y="5303082"/>
                </a:cubicBezTo>
                <a:cubicBezTo>
                  <a:pt x="3783152" y="5357160"/>
                  <a:pt x="3756686" y="5330121"/>
                  <a:pt x="3739042" y="5319261"/>
                </a:cubicBezTo>
                <a:cubicBezTo>
                  <a:pt x="3739042" y="5346522"/>
                  <a:pt x="3747864" y="5368021"/>
                  <a:pt x="3730220" y="5389741"/>
                </a:cubicBezTo>
                <a:cubicBezTo>
                  <a:pt x="3703754" y="5351841"/>
                  <a:pt x="3716987" y="5313942"/>
                  <a:pt x="3734631" y="5286681"/>
                </a:cubicBezTo>
                <a:cubicBezTo>
                  <a:pt x="3769919" y="5232602"/>
                  <a:pt x="3756686" y="5189161"/>
                  <a:pt x="3739042" y="5129542"/>
                </a:cubicBezTo>
                <a:cubicBezTo>
                  <a:pt x="3677287" y="5243240"/>
                  <a:pt x="3668465" y="5248781"/>
                  <a:pt x="3593478" y="5216422"/>
                </a:cubicBezTo>
                <a:cubicBezTo>
                  <a:pt x="3575834" y="5205341"/>
                  <a:pt x="3526430" y="5205341"/>
                  <a:pt x="3535252" y="5161900"/>
                </a:cubicBezTo>
                <a:cubicBezTo>
                  <a:pt x="3544074" y="5124001"/>
                  <a:pt x="3535252" y="5091642"/>
                  <a:pt x="3526430" y="5053743"/>
                </a:cubicBezTo>
                <a:cubicBezTo>
                  <a:pt x="3491142" y="5107822"/>
                  <a:pt x="3508786" y="5178301"/>
                  <a:pt x="3477909" y="5232602"/>
                </a:cubicBezTo>
                <a:cubicBezTo>
                  <a:pt x="3451443" y="5200022"/>
                  <a:pt x="3447032" y="5156581"/>
                  <a:pt x="3442621" y="5113141"/>
                </a:cubicBezTo>
                <a:cubicBezTo>
                  <a:pt x="3438210" y="5075241"/>
                  <a:pt x="3433799" y="5037342"/>
                  <a:pt x="3429388" y="4993901"/>
                </a:cubicBezTo>
                <a:cubicBezTo>
                  <a:pt x="3407332" y="5010302"/>
                  <a:pt x="3416155" y="5026482"/>
                  <a:pt x="3416155" y="5042661"/>
                </a:cubicBezTo>
                <a:lnTo>
                  <a:pt x="3429388" y="5140402"/>
                </a:lnTo>
                <a:cubicBezTo>
                  <a:pt x="3433799" y="5200022"/>
                  <a:pt x="3424977" y="5210660"/>
                  <a:pt x="3376455" y="5200022"/>
                </a:cubicBezTo>
                <a:cubicBezTo>
                  <a:pt x="3363222" y="5200022"/>
                  <a:pt x="3349989" y="5205341"/>
                  <a:pt x="3341167" y="5216422"/>
                </a:cubicBezTo>
                <a:cubicBezTo>
                  <a:pt x="3323523" y="5232602"/>
                  <a:pt x="3310290" y="5254100"/>
                  <a:pt x="3301468" y="5275821"/>
                </a:cubicBezTo>
                <a:cubicBezTo>
                  <a:pt x="3297057" y="5292000"/>
                  <a:pt x="3288235" y="5346522"/>
                  <a:pt x="3257357" y="5297762"/>
                </a:cubicBezTo>
                <a:cubicBezTo>
                  <a:pt x="3248535" y="5286681"/>
                  <a:pt x="3222069" y="5292000"/>
                  <a:pt x="3222069" y="5324580"/>
                </a:cubicBezTo>
                <a:cubicBezTo>
                  <a:pt x="3226480" y="5362480"/>
                  <a:pt x="3217658" y="5400601"/>
                  <a:pt x="3208836" y="5433181"/>
                </a:cubicBezTo>
                <a:cubicBezTo>
                  <a:pt x="3204425" y="5449360"/>
                  <a:pt x="3195603" y="5465761"/>
                  <a:pt x="3182370" y="5471081"/>
                </a:cubicBezTo>
                <a:cubicBezTo>
                  <a:pt x="3164726" y="5471081"/>
                  <a:pt x="3160315" y="5449360"/>
                  <a:pt x="3155904" y="5438500"/>
                </a:cubicBezTo>
                <a:cubicBezTo>
                  <a:pt x="3145317" y="5422321"/>
                  <a:pt x="3145317" y="5400601"/>
                  <a:pt x="3136495" y="5384421"/>
                </a:cubicBezTo>
                <a:cubicBezTo>
                  <a:pt x="3118851" y="5351841"/>
                  <a:pt x="3105618" y="5313942"/>
                  <a:pt x="3070330" y="5373340"/>
                </a:cubicBezTo>
                <a:lnTo>
                  <a:pt x="3070330" y="5248781"/>
                </a:lnTo>
                <a:cubicBezTo>
                  <a:pt x="3021808" y="5330121"/>
                  <a:pt x="2990931" y="5411239"/>
                  <a:pt x="2968876" y="5503439"/>
                </a:cubicBezTo>
                <a:cubicBezTo>
                  <a:pt x="2951232" y="5487260"/>
                  <a:pt x="2951232" y="5459999"/>
                  <a:pt x="2929177" y="5449360"/>
                </a:cubicBezTo>
                <a:cubicBezTo>
                  <a:pt x="2929177" y="5481941"/>
                  <a:pt x="2933588" y="5514521"/>
                  <a:pt x="2924766" y="5552421"/>
                </a:cubicBezTo>
                <a:cubicBezTo>
                  <a:pt x="2893889" y="5498120"/>
                  <a:pt x="2854189" y="5459999"/>
                  <a:pt x="2854189" y="5395060"/>
                </a:cubicBezTo>
                <a:cubicBezTo>
                  <a:pt x="2854189" y="5389741"/>
                  <a:pt x="2854189" y="5384421"/>
                  <a:pt x="2849778" y="5378659"/>
                </a:cubicBezTo>
                <a:cubicBezTo>
                  <a:pt x="2801257" y="5313942"/>
                  <a:pt x="2788024" y="5237921"/>
                  <a:pt x="2796846" y="5151262"/>
                </a:cubicBezTo>
                <a:cubicBezTo>
                  <a:pt x="2801257" y="5135083"/>
                  <a:pt x="2788024" y="5118682"/>
                  <a:pt x="2770380" y="5118682"/>
                </a:cubicBezTo>
                <a:cubicBezTo>
                  <a:pt x="2757147" y="5183842"/>
                  <a:pt x="2779202" y="5259641"/>
                  <a:pt x="2743913" y="5324580"/>
                </a:cubicBezTo>
                <a:cubicBezTo>
                  <a:pt x="2739502" y="5286681"/>
                  <a:pt x="2739502" y="5248781"/>
                  <a:pt x="2739502" y="5205341"/>
                </a:cubicBezTo>
                <a:cubicBezTo>
                  <a:pt x="2739502" y="5167441"/>
                  <a:pt x="2739502" y="5129542"/>
                  <a:pt x="2712154" y="5096961"/>
                </a:cubicBezTo>
                <a:cubicBezTo>
                  <a:pt x="2690099" y="5140402"/>
                  <a:pt x="2668044" y="5178301"/>
                  <a:pt x="2645989" y="5216422"/>
                </a:cubicBezTo>
                <a:cubicBezTo>
                  <a:pt x="2637167" y="5232602"/>
                  <a:pt x="2623933" y="5254100"/>
                  <a:pt x="2615111" y="5254100"/>
                </a:cubicBezTo>
                <a:cubicBezTo>
                  <a:pt x="2557768" y="5248781"/>
                  <a:pt x="2571001" y="5303082"/>
                  <a:pt x="2566590" y="5340981"/>
                </a:cubicBezTo>
                <a:cubicBezTo>
                  <a:pt x="2562179" y="5357160"/>
                  <a:pt x="2571001" y="5378659"/>
                  <a:pt x="2557768" y="5389741"/>
                </a:cubicBezTo>
                <a:cubicBezTo>
                  <a:pt x="2535713" y="5378659"/>
                  <a:pt x="2526891" y="5351841"/>
                  <a:pt x="2513658" y="5330121"/>
                </a:cubicBezTo>
                <a:cubicBezTo>
                  <a:pt x="2473958" y="5275821"/>
                  <a:pt x="2473958" y="5275821"/>
                  <a:pt x="2425437" y="5324580"/>
                </a:cubicBezTo>
                <a:cubicBezTo>
                  <a:pt x="2407793" y="5346522"/>
                  <a:pt x="2390149" y="5362480"/>
                  <a:pt x="2372505" y="5378659"/>
                </a:cubicBezTo>
                <a:cubicBezTo>
                  <a:pt x="2350450" y="5400601"/>
                  <a:pt x="2323983" y="5411239"/>
                  <a:pt x="2301046" y="5378659"/>
                </a:cubicBezTo>
                <a:cubicBezTo>
                  <a:pt x="2283402" y="5346522"/>
                  <a:pt x="2265758" y="5357160"/>
                  <a:pt x="2248114" y="5373340"/>
                </a:cubicBezTo>
                <a:cubicBezTo>
                  <a:pt x="2226059" y="5395060"/>
                  <a:pt x="2204003" y="5422321"/>
                  <a:pt x="2181948" y="5449360"/>
                </a:cubicBezTo>
                <a:lnTo>
                  <a:pt x="2181948" y="5378659"/>
                </a:lnTo>
                <a:cubicBezTo>
                  <a:pt x="2168715" y="5400601"/>
                  <a:pt x="2177537" y="5427640"/>
                  <a:pt x="2155482" y="5438500"/>
                </a:cubicBezTo>
                <a:cubicBezTo>
                  <a:pt x="2151071" y="5400601"/>
                  <a:pt x="2146660" y="5368021"/>
                  <a:pt x="2142249" y="5335440"/>
                </a:cubicBezTo>
                <a:cubicBezTo>
                  <a:pt x="2111372" y="5346522"/>
                  <a:pt x="2089317" y="5303082"/>
                  <a:pt x="2067262" y="5303082"/>
                </a:cubicBezTo>
                <a:cubicBezTo>
                  <a:pt x="2023151" y="5297762"/>
                  <a:pt x="2001096" y="5340981"/>
                  <a:pt x="1987863" y="5384421"/>
                </a:cubicBezTo>
                <a:cubicBezTo>
                  <a:pt x="1930520" y="5351841"/>
                  <a:pt x="1867883" y="5319261"/>
                  <a:pt x="1801718" y="5319261"/>
                </a:cubicBezTo>
                <a:cubicBezTo>
                  <a:pt x="1801718" y="5351841"/>
                  <a:pt x="1841417" y="5384421"/>
                  <a:pt x="1792896" y="5395060"/>
                </a:cubicBezTo>
                <a:cubicBezTo>
                  <a:pt x="1762018" y="5395060"/>
                  <a:pt x="1735552" y="5335440"/>
                  <a:pt x="1744374" y="5303082"/>
                </a:cubicBezTo>
                <a:cubicBezTo>
                  <a:pt x="1762018" y="5254100"/>
                  <a:pt x="1753196" y="5210660"/>
                  <a:pt x="1748785" y="5161900"/>
                </a:cubicBezTo>
                <a:cubicBezTo>
                  <a:pt x="1748785" y="5145721"/>
                  <a:pt x="1731141" y="5140402"/>
                  <a:pt x="1731141" y="5156581"/>
                </a:cubicBezTo>
                <a:cubicBezTo>
                  <a:pt x="1731141" y="5205341"/>
                  <a:pt x="1687031" y="5248781"/>
                  <a:pt x="1704675" y="5303082"/>
                </a:cubicBezTo>
                <a:cubicBezTo>
                  <a:pt x="1656154" y="5319261"/>
                  <a:pt x="1616454" y="5292000"/>
                  <a:pt x="1589988" y="5243240"/>
                </a:cubicBezTo>
                <a:cubicBezTo>
                  <a:pt x="1576755" y="5205341"/>
                  <a:pt x="1594399" y="5167441"/>
                  <a:pt x="1616454" y="5135083"/>
                </a:cubicBezTo>
                <a:cubicBezTo>
                  <a:pt x="1585577" y="5129542"/>
                  <a:pt x="1567933" y="5086101"/>
                  <a:pt x="1532645" y="5086101"/>
                </a:cubicBezTo>
                <a:cubicBezTo>
                  <a:pt x="1528234" y="5183842"/>
                  <a:pt x="1523823" y="5189161"/>
                  <a:pt x="1497357" y="5237921"/>
                </a:cubicBezTo>
                <a:cubicBezTo>
                  <a:pt x="1417076" y="5172982"/>
                  <a:pt x="1408254" y="5178301"/>
                  <a:pt x="1386199" y="5292000"/>
                </a:cubicBezTo>
                <a:cubicBezTo>
                  <a:pt x="1381788" y="5319261"/>
                  <a:pt x="1367672" y="5346522"/>
                  <a:pt x="1358850" y="5368021"/>
                </a:cubicBezTo>
                <a:cubicBezTo>
                  <a:pt x="1345617" y="5405920"/>
                  <a:pt x="1332384" y="5411239"/>
                  <a:pt x="1314740" y="5373340"/>
                </a:cubicBezTo>
                <a:cubicBezTo>
                  <a:pt x="1292685" y="5324580"/>
                  <a:pt x="1288274" y="5275821"/>
                  <a:pt x="1266219" y="5227061"/>
                </a:cubicBezTo>
                <a:cubicBezTo>
                  <a:pt x="1261808" y="5319261"/>
                  <a:pt x="1279452" y="5405920"/>
                  <a:pt x="1275041" y="5492579"/>
                </a:cubicBezTo>
                <a:cubicBezTo>
                  <a:pt x="1244163" y="5492579"/>
                  <a:pt x="1213286" y="5481941"/>
                  <a:pt x="1213286" y="5438500"/>
                </a:cubicBezTo>
                <a:cubicBezTo>
                  <a:pt x="1208875" y="5395060"/>
                  <a:pt x="1195642" y="5389741"/>
                  <a:pt x="1164765" y="5389741"/>
                </a:cubicBezTo>
                <a:cubicBezTo>
                  <a:pt x="1151532" y="5395060"/>
                  <a:pt x="1133888" y="5389741"/>
                  <a:pt x="1120655" y="5384421"/>
                </a:cubicBezTo>
                <a:cubicBezTo>
                  <a:pt x="1022730" y="5368021"/>
                  <a:pt x="934509" y="5313942"/>
                  <a:pt x="841878" y="5292000"/>
                </a:cubicBezTo>
                <a:cubicBezTo>
                  <a:pt x="771301" y="5275821"/>
                  <a:pt x="771301" y="5275821"/>
                  <a:pt x="780123" y="5357160"/>
                </a:cubicBezTo>
                <a:cubicBezTo>
                  <a:pt x="784534" y="5378659"/>
                  <a:pt x="784534" y="5400601"/>
                  <a:pt x="784534" y="5416780"/>
                </a:cubicBezTo>
                <a:cubicBezTo>
                  <a:pt x="784534" y="5433181"/>
                  <a:pt x="793356" y="5454680"/>
                  <a:pt x="771301" y="5454680"/>
                </a:cubicBezTo>
                <a:cubicBezTo>
                  <a:pt x="753657" y="5454680"/>
                  <a:pt x="736013" y="5454680"/>
                  <a:pt x="736013" y="5422321"/>
                </a:cubicBezTo>
                <a:cubicBezTo>
                  <a:pt x="736013" y="5400601"/>
                  <a:pt x="731602" y="5378659"/>
                  <a:pt x="731602" y="5357160"/>
                </a:cubicBezTo>
                <a:lnTo>
                  <a:pt x="713958" y="5357160"/>
                </a:lnTo>
                <a:cubicBezTo>
                  <a:pt x="705136" y="5373340"/>
                  <a:pt x="709547" y="5405920"/>
                  <a:pt x="687492" y="5416780"/>
                </a:cubicBezTo>
                <a:cubicBezTo>
                  <a:pt x="669847" y="5389741"/>
                  <a:pt x="674259" y="5357160"/>
                  <a:pt x="674259" y="5330121"/>
                </a:cubicBezTo>
                <a:lnTo>
                  <a:pt x="669847" y="5330121"/>
                </a:lnTo>
                <a:lnTo>
                  <a:pt x="665436" y="5330121"/>
                </a:lnTo>
                <a:cubicBezTo>
                  <a:pt x="661025" y="5346522"/>
                  <a:pt x="656614" y="5357160"/>
                  <a:pt x="652203" y="5373340"/>
                </a:cubicBezTo>
                <a:cubicBezTo>
                  <a:pt x="647792" y="5384421"/>
                  <a:pt x="638970" y="5395060"/>
                  <a:pt x="624855" y="5395060"/>
                </a:cubicBezTo>
                <a:cubicBezTo>
                  <a:pt x="607211" y="5395060"/>
                  <a:pt x="598389" y="5373340"/>
                  <a:pt x="602800" y="5362480"/>
                </a:cubicBezTo>
                <a:cubicBezTo>
                  <a:pt x="611622" y="5281361"/>
                  <a:pt x="563101" y="5275821"/>
                  <a:pt x="514579" y="5259641"/>
                </a:cubicBezTo>
                <a:cubicBezTo>
                  <a:pt x="518990" y="5340981"/>
                  <a:pt x="571923" y="5427640"/>
                  <a:pt x="479291" y="5481941"/>
                </a:cubicBezTo>
                <a:cubicBezTo>
                  <a:pt x="435181" y="5362480"/>
                  <a:pt x="338138" y="5433181"/>
                  <a:pt x="267562" y="5411239"/>
                </a:cubicBezTo>
                <a:cubicBezTo>
                  <a:pt x="232273" y="5400601"/>
                  <a:pt x="245506" y="5454680"/>
                  <a:pt x="227862" y="5465761"/>
                </a:cubicBezTo>
                <a:cubicBezTo>
                  <a:pt x="214629" y="5476400"/>
                  <a:pt x="204925" y="5498120"/>
                  <a:pt x="187281" y="5492579"/>
                </a:cubicBezTo>
                <a:cubicBezTo>
                  <a:pt x="166108" y="5496125"/>
                  <a:pt x="127291" y="5512526"/>
                  <a:pt x="99060" y="5487260"/>
                </a:cubicBezTo>
                <a:cubicBezTo>
                  <a:pt x="70830" y="5461994"/>
                  <a:pt x="28484" y="5400601"/>
                  <a:pt x="15251" y="5340981"/>
                </a:cubicBezTo>
                <a:lnTo>
                  <a:pt x="11278" y="5346268"/>
                </a:lnTo>
                <a:lnTo>
                  <a:pt x="524" y="5307700"/>
                </a:lnTo>
                <a:cubicBezTo>
                  <a:pt x="-1387" y="5290273"/>
                  <a:pt x="1570" y="5272629"/>
                  <a:pt x="15484" y="5255311"/>
                </a:cubicBezTo>
                <a:cubicBezTo>
                  <a:pt x="34453" y="5234905"/>
                  <a:pt x="71648" y="5195709"/>
                  <a:pt x="32691" y="5145477"/>
                </a:cubicBezTo>
                <a:cubicBezTo>
                  <a:pt x="60496" y="5152395"/>
                  <a:pt x="90151" y="5176053"/>
                  <a:pt x="106617" y="5139539"/>
                </a:cubicBezTo>
                <a:cubicBezTo>
                  <a:pt x="95066" y="5137545"/>
                  <a:pt x="88219" y="5138478"/>
                  <a:pt x="76668" y="5136483"/>
                </a:cubicBezTo>
                <a:cubicBezTo>
                  <a:pt x="60414" y="5131560"/>
                  <a:pt x="32985" y="5124876"/>
                  <a:pt x="32902" y="5104040"/>
                </a:cubicBezTo>
                <a:cubicBezTo>
                  <a:pt x="37712" y="5086250"/>
                  <a:pt x="56298" y="5087429"/>
                  <a:pt x="74695" y="5088490"/>
                </a:cubicBezTo>
                <a:cubicBezTo>
                  <a:pt x="95424" y="5085807"/>
                  <a:pt x="116194" y="5093542"/>
                  <a:pt x="139107" y="5097415"/>
                </a:cubicBezTo>
                <a:cubicBezTo>
                  <a:pt x="143917" y="5079625"/>
                  <a:pt x="125625" y="5057845"/>
                  <a:pt x="139654" y="5045795"/>
                </a:cubicBezTo>
                <a:cubicBezTo>
                  <a:pt x="174159" y="5062080"/>
                  <a:pt x="271145" y="5049715"/>
                  <a:pt x="299014" y="5025498"/>
                </a:cubicBezTo>
                <a:cubicBezTo>
                  <a:pt x="303676" y="5018009"/>
                  <a:pt x="315374" y="5009703"/>
                  <a:pt x="317705" y="5005958"/>
                </a:cubicBezTo>
                <a:cubicBezTo>
                  <a:pt x="310735" y="4975639"/>
                  <a:pt x="320142" y="4981495"/>
                  <a:pt x="345428" y="4992041"/>
                </a:cubicBezTo>
                <a:cubicBezTo>
                  <a:pt x="423805" y="5020051"/>
                  <a:pt x="452182" y="5005502"/>
                  <a:pt x="464008" y="4934925"/>
                </a:cubicBezTo>
                <a:cubicBezTo>
                  <a:pt x="464155" y="4924624"/>
                  <a:pt x="466445" y="4910462"/>
                  <a:pt x="471107" y="4902973"/>
                </a:cubicBezTo>
                <a:cubicBezTo>
                  <a:pt x="492089" y="4869271"/>
                  <a:pt x="469093" y="4844563"/>
                  <a:pt x="434587" y="4828277"/>
                </a:cubicBezTo>
                <a:cubicBezTo>
                  <a:pt x="400082" y="4811992"/>
                  <a:pt x="386306" y="4793023"/>
                  <a:pt x="395736" y="4757327"/>
                </a:cubicBezTo>
                <a:cubicBezTo>
                  <a:pt x="405061" y="4742348"/>
                  <a:pt x="409976" y="4703840"/>
                  <a:pt x="409976" y="4703840"/>
                </a:cubicBezTo>
                <a:cubicBezTo>
                  <a:pt x="380239" y="4659347"/>
                  <a:pt x="414809" y="4644496"/>
                  <a:pt x="442719" y="4630696"/>
                </a:cubicBezTo>
                <a:cubicBezTo>
                  <a:pt x="403657" y="4601182"/>
                  <a:pt x="371483" y="4581152"/>
                  <a:pt x="325198" y="4552337"/>
                </a:cubicBezTo>
                <a:cubicBezTo>
                  <a:pt x="374345" y="4545522"/>
                  <a:pt x="399989" y="4504331"/>
                  <a:pt x="448312" y="4550003"/>
                </a:cubicBezTo>
                <a:cubicBezTo>
                  <a:pt x="475823" y="4577522"/>
                  <a:pt x="454906" y="4580088"/>
                  <a:pt x="438693" y="4585583"/>
                </a:cubicBezTo>
                <a:cubicBezTo>
                  <a:pt x="464020" y="4606546"/>
                  <a:pt x="484260" y="4646166"/>
                  <a:pt x="526184" y="4640050"/>
                </a:cubicBezTo>
                <a:cubicBezTo>
                  <a:pt x="537734" y="4642045"/>
                  <a:pt x="563167" y="4642291"/>
                  <a:pt x="554094" y="4626251"/>
                </a:cubicBezTo>
                <a:cubicBezTo>
                  <a:pt x="551869" y="4609277"/>
                  <a:pt x="577873" y="4588055"/>
                  <a:pt x="533536" y="4577079"/>
                </a:cubicBezTo>
                <a:cubicBezTo>
                  <a:pt x="514950" y="4575901"/>
                  <a:pt x="508208" y="4556116"/>
                  <a:pt x="508821" y="4545067"/>
                </a:cubicBezTo>
                <a:cubicBezTo>
                  <a:pt x="522915" y="4501880"/>
                  <a:pt x="509244" y="4462194"/>
                  <a:pt x="488726" y="4423440"/>
                </a:cubicBezTo>
                <a:cubicBezTo>
                  <a:pt x="536820" y="4458577"/>
                  <a:pt x="589805" y="4496760"/>
                  <a:pt x="642790" y="4534942"/>
                </a:cubicBezTo>
                <a:cubicBezTo>
                  <a:pt x="647559" y="4506734"/>
                  <a:pt x="612865" y="4490331"/>
                  <a:pt x="622337" y="4465052"/>
                </a:cubicBezTo>
                <a:cubicBezTo>
                  <a:pt x="659174" y="4477593"/>
                  <a:pt x="698529" y="4486507"/>
                  <a:pt x="733035" y="4502792"/>
                </a:cubicBezTo>
                <a:cubicBezTo>
                  <a:pt x="776759" y="4524817"/>
                  <a:pt x="776865" y="4504099"/>
                  <a:pt x="767751" y="4477641"/>
                </a:cubicBezTo>
                <a:cubicBezTo>
                  <a:pt x="763194" y="4464412"/>
                  <a:pt x="754122" y="4448372"/>
                  <a:pt x="747233" y="4438888"/>
                </a:cubicBezTo>
                <a:cubicBezTo>
                  <a:pt x="724384" y="4403879"/>
                  <a:pt x="719786" y="4380232"/>
                  <a:pt x="782202" y="4382718"/>
                </a:cubicBezTo>
                <a:cubicBezTo>
                  <a:pt x="710755" y="4374610"/>
                  <a:pt x="715440" y="4325567"/>
                  <a:pt x="713362" y="4298293"/>
                </a:cubicBezTo>
                <a:cubicBezTo>
                  <a:pt x="711283" y="4271019"/>
                  <a:pt x="755113" y="4272326"/>
                  <a:pt x="782877" y="4268826"/>
                </a:cubicBezTo>
                <a:cubicBezTo>
                  <a:pt x="817676" y="4264510"/>
                  <a:pt x="834314" y="4247850"/>
                  <a:pt x="811465" y="4212841"/>
                </a:cubicBezTo>
                <a:cubicBezTo>
                  <a:pt x="806908" y="4199612"/>
                  <a:pt x="802163" y="4186266"/>
                  <a:pt x="793091" y="4170226"/>
                </a:cubicBezTo>
                <a:cubicBezTo>
                  <a:pt x="846182" y="4187690"/>
                  <a:pt x="892279" y="4216388"/>
                  <a:pt x="956879" y="4225429"/>
                </a:cubicBezTo>
                <a:cubicBezTo>
                  <a:pt x="881045" y="4152238"/>
                  <a:pt x="747035" y="4151945"/>
                  <a:pt x="724608" y="4034063"/>
                </a:cubicBezTo>
                <a:cubicBezTo>
                  <a:pt x="761591" y="4036304"/>
                  <a:pt x="786730" y="4057150"/>
                  <a:pt x="814388" y="4074369"/>
                </a:cubicBezTo>
                <a:lnTo>
                  <a:pt x="897364" y="4126026"/>
                </a:lnTo>
                <a:cubicBezTo>
                  <a:pt x="874473" y="4080599"/>
                  <a:pt x="835370" y="4040667"/>
                  <a:pt x="817183" y="3998169"/>
                </a:cubicBezTo>
                <a:cubicBezTo>
                  <a:pt x="812626" y="3984940"/>
                  <a:pt x="808258" y="3971828"/>
                  <a:pt x="819767" y="3963405"/>
                </a:cubicBezTo>
                <a:cubicBezTo>
                  <a:pt x="831277" y="3954983"/>
                  <a:pt x="845158" y="3953233"/>
                  <a:pt x="861413" y="3958157"/>
                </a:cubicBezTo>
                <a:cubicBezTo>
                  <a:pt x="881995" y="3965774"/>
                  <a:pt x="882036" y="3976192"/>
                  <a:pt x="875043" y="3987426"/>
                </a:cubicBezTo>
                <a:cubicBezTo>
                  <a:pt x="863386" y="4006149"/>
                  <a:pt x="879641" y="4011072"/>
                  <a:pt x="898038" y="4012134"/>
                </a:cubicBezTo>
                <a:cubicBezTo>
                  <a:pt x="951088" y="4019180"/>
                  <a:pt x="994813" y="4041205"/>
                  <a:pt x="1022407" y="4089560"/>
                </a:cubicBezTo>
                <a:cubicBezTo>
                  <a:pt x="1024738" y="4085815"/>
                  <a:pt x="1024738" y="4085815"/>
                  <a:pt x="1029254" y="4088627"/>
                </a:cubicBezTo>
                <a:cubicBezTo>
                  <a:pt x="1029401" y="4078326"/>
                  <a:pt x="1024656" y="4064980"/>
                  <a:pt x="1029318" y="4057491"/>
                </a:cubicBezTo>
                <a:cubicBezTo>
                  <a:pt x="1059730" y="3988092"/>
                  <a:pt x="1020961" y="3937977"/>
                  <a:pt x="951910" y="3894988"/>
                </a:cubicBezTo>
                <a:cubicBezTo>
                  <a:pt x="947206" y="3892060"/>
                  <a:pt x="937986" y="3886320"/>
                  <a:pt x="942649" y="3878831"/>
                </a:cubicBezTo>
                <a:cubicBezTo>
                  <a:pt x="979738" y="3860353"/>
                  <a:pt x="1000003" y="3930125"/>
                  <a:pt x="1039612" y="3908019"/>
                </a:cubicBezTo>
                <a:cubicBezTo>
                  <a:pt x="1007821" y="3866405"/>
                  <a:pt x="961724" y="3837707"/>
                  <a:pt x="927324" y="3800703"/>
                </a:cubicBezTo>
                <a:cubicBezTo>
                  <a:pt x="901997" y="3779739"/>
                  <a:pt x="851425" y="3758648"/>
                  <a:pt x="872407" y="3724946"/>
                </a:cubicBezTo>
                <a:cubicBezTo>
                  <a:pt x="888725" y="3698734"/>
                  <a:pt x="932303" y="3731059"/>
                  <a:pt x="964624" y="3740789"/>
                </a:cubicBezTo>
                <a:cubicBezTo>
                  <a:pt x="964624" y="3740789"/>
                  <a:pt x="966956" y="3737044"/>
                  <a:pt x="973991" y="3736228"/>
                </a:cubicBezTo>
                <a:cubicBezTo>
                  <a:pt x="960214" y="3717259"/>
                  <a:pt x="953285" y="3697357"/>
                  <a:pt x="939696" y="3678506"/>
                </a:cubicBezTo>
                <a:cubicBezTo>
                  <a:pt x="962757" y="3672078"/>
                  <a:pt x="971870" y="3698536"/>
                  <a:pt x="988084" y="3693042"/>
                </a:cubicBezTo>
                <a:cubicBezTo>
                  <a:pt x="1009065" y="3659340"/>
                  <a:pt x="1009317" y="3628321"/>
                  <a:pt x="967736" y="3602434"/>
                </a:cubicBezTo>
                <a:cubicBezTo>
                  <a:pt x="924158" y="3570109"/>
                  <a:pt x="961100" y="3561931"/>
                  <a:pt x="979645" y="3552692"/>
                </a:cubicBezTo>
                <a:cubicBezTo>
                  <a:pt x="956502" y="3538284"/>
                  <a:pt x="933589" y="3534411"/>
                  <a:pt x="924475" y="3507954"/>
                </a:cubicBezTo>
                <a:cubicBezTo>
                  <a:pt x="970636" y="3505516"/>
                  <a:pt x="995816" y="3536780"/>
                  <a:pt x="1009634" y="3566166"/>
                </a:cubicBezTo>
                <a:cubicBezTo>
                  <a:pt x="1036893" y="3624705"/>
                  <a:pt x="1080765" y="3636429"/>
                  <a:pt x="1140703" y="3652960"/>
                </a:cubicBezTo>
                <a:cubicBezTo>
                  <a:pt x="1076818" y="3540444"/>
                  <a:pt x="1076777" y="3530026"/>
                  <a:pt x="1143879" y="3483469"/>
                </a:cubicBezTo>
                <a:cubicBezTo>
                  <a:pt x="1162611" y="3474347"/>
                  <a:pt x="1188721" y="3432407"/>
                  <a:pt x="1220937" y="3462855"/>
                </a:cubicBezTo>
                <a:cubicBezTo>
                  <a:pt x="1248448" y="3490374"/>
                  <a:pt x="1280581" y="3499987"/>
                  <a:pt x="1317417" y="3512528"/>
                </a:cubicBezTo>
                <a:cubicBezTo>
                  <a:pt x="1290158" y="3453990"/>
                  <a:pt x="1221001" y="3431719"/>
                  <a:pt x="1191222" y="3376808"/>
                </a:cubicBezTo>
                <a:cubicBezTo>
                  <a:pt x="1232868" y="3371559"/>
                  <a:pt x="1272077" y="3390773"/>
                  <a:pt x="1311286" y="3409987"/>
                </a:cubicBezTo>
                <a:cubicBezTo>
                  <a:pt x="1345792" y="3426273"/>
                  <a:pt x="1380297" y="3442558"/>
                  <a:pt x="1419506" y="3461772"/>
                </a:cubicBezTo>
                <a:cubicBezTo>
                  <a:pt x="1417239" y="3434380"/>
                  <a:pt x="1398841" y="3433319"/>
                  <a:pt x="1385106" y="3424768"/>
                </a:cubicBezTo>
                <a:lnTo>
                  <a:pt x="1295137" y="3384345"/>
                </a:lnTo>
                <a:cubicBezTo>
                  <a:pt x="1242193" y="3356581"/>
                  <a:pt x="1237824" y="3343469"/>
                  <a:pt x="1272500" y="3307900"/>
                </a:cubicBezTo>
                <a:cubicBezTo>
                  <a:pt x="1279493" y="3296666"/>
                  <a:pt x="1281971" y="3282621"/>
                  <a:pt x="1277226" y="3269275"/>
                </a:cubicBezTo>
                <a:cubicBezTo>
                  <a:pt x="1272816" y="3245745"/>
                  <a:pt x="1261559" y="3223149"/>
                  <a:pt x="1247783" y="3204181"/>
                </a:cubicBezTo>
                <a:cubicBezTo>
                  <a:pt x="1236379" y="3191885"/>
                  <a:pt x="1194756" y="3155581"/>
                  <a:pt x="1252468" y="3155138"/>
                </a:cubicBezTo>
                <a:cubicBezTo>
                  <a:pt x="1266539" y="3153505"/>
                  <a:pt x="1276010" y="3128226"/>
                  <a:pt x="1248352" y="3111007"/>
                </a:cubicBezTo>
                <a:cubicBezTo>
                  <a:pt x="1213847" y="3094722"/>
                  <a:pt x="1186147" y="3067085"/>
                  <a:pt x="1163151" y="3042377"/>
                </a:cubicBezTo>
                <a:cubicBezTo>
                  <a:pt x="1151747" y="3030082"/>
                  <a:pt x="1142486" y="3013924"/>
                  <a:pt x="1144965" y="2999879"/>
                </a:cubicBezTo>
                <a:cubicBezTo>
                  <a:pt x="1154290" y="2984900"/>
                  <a:pt x="1175060" y="2992635"/>
                  <a:pt x="1186611" y="2994630"/>
                </a:cubicBezTo>
                <a:cubicBezTo>
                  <a:pt x="1205941" y="2994194"/>
                  <a:pt x="1224380" y="3005673"/>
                  <a:pt x="1242777" y="3006735"/>
                </a:cubicBezTo>
                <a:cubicBezTo>
                  <a:pt x="1279761" y="3008975"/>
                  <a:pt x="1318928" y="3017771"/>
                  <a:pt x="1287154" y="2956421"/>
                </a:cubicBezTo>
                <a:lnTo>
                  <a:pt x="1392895" y="3022251"/>
                </a:lnTo>
                <a:cubicBezTo>
                  <a:pt x="1349487" y="2938071"/>
                  <a:pt x="1296942" y="2868988"/>
                  <a:pt x="1230327" y="2801536"/>
                </a:cubicBezTo>
                <a:cubicBezTo>
                  <a:pt x="1253387" y="2795109"/>
                  <a:pt x="1276530" y="2809516"/>
                  <a:pt x="1297218" y="2796415"/>
                </a:cubicBezTo>
                <a:cubicBezTo>
                  <a:pt x="1269559" y="2779196"/>
                  <a:pt x="1239570" y="2765722"/>
                  <a:pt x="1212058" y="2738203"/>
                </a:cubicBezTo>
                <a:cubicBezTo>
                  <a:pt x="1274474" y="2740688"/>
                  <a:pt x="1327818" y="2727133"/>
                  <a:pt x="1382946" y="2761454"/>
                </a:cubicBezTo>
                <a:cubicBezTo>
                  <a:pt x="1387462" y="2764265"/>
                  <a:pt x="1391978" y="2767077"/>
                  <a:pt x="1399201" y="2766377"/>
                </a:cubicBezTo>
                <a:cubicBezTo>
                  <a:pt x="1479785" y="2759390"/>
                  <a:pt x="1551315" y="2788333"/>
                  <a:pt x="1620220" y="2841622"/>
                </a:cubicBezTo>
                <a:cubicBezTo>
                  <a:pt x="1631624" y="2853918"/>
                  <a:pt x="1652541" y="2851352"/>
                  <a:pt x="1661866" y="2836373"/>
                </a:cubicBezTo>
                <a:cubicBezTo>
                  <a:pt x="1613543" y="2790702"/>
                  <a:pt x="1537539" y="2769365"/>
                  <a:pt x="1501060" y="2705087"/>
                </a:cubicBezTo>
                <a:cubicBezTo>
                  <a:pt x="1535565" y="2721372"/>
                  <a:pt x="1567739" y="2741402"/>
                  <a:pt x="1604617" y="2764361"/>
                </a:cubicBezTo>
                <a:cubicBezTo>
                  <a:pt x="1636791" y="2784391"/>
                  <a:pt x="1668965" y="2804421"/>
                  <a:pt x="1711077" y="2798423"/>
                </a:cubicBezTo>
                <a:cubicBezTo>
                  <a:pt x="1685856" y="2756741"/>
                  <a:pt x="1665338" y="2717988"/>
                  <a:pt x="1644632" y="2679118"/>
                </a:cubicBezTo>
                <a:cubicBezTo>
                  <a:pt x="1635560" y="2663077"/>
                  <a:pt x="1624303" y="2640481"/>
                  <a:pt x="1628965" y="2632992"/>
                </a:cubicBezTo>
                <a:cubicBezTo>
                  <a:pt x="1663787" y="2587123"/>
                  <a:pt x="1610696" y="2569659"/>
                  <a:pt x="1580853" y="2545884"/>
                </a:cubicBezTo>
                <a:cubicBezTo>
                  <a:pt x="1569449" y="2533589"/>
                  <a:pt x="1546536" y="2529715"/>
                  <a:pt x="1544122" y="2512625"/>
                </a:cubicBezTo>
                <a:cubicBezTo>
                  <a:pt x="1565186" y="2499758"/>
                  <a:pt x="1592615" y="2506443"/>
                  <a:pt x="1618048" y="2506688"/>
                </a:cubicBezTo>
                <a:cubicBezTo>
                  <a:pt x="1685126" y="2501684"/>
                  <a:pt x="1685126" y="2501684"/>
                  <a:pt x="1669377" y="2434723"/>
                </a:cubicBezTo>
                <a:cubicBezTo>
                  <a:pt x="1660075" y="2408148"/>
                  <a:pt x="1655853" y="2384736"/>
                  <a:pt x="1651443" y="2361206"/>
                </a:cubicBezTo>
                <a:cubicBezTo>
                  <a:pt x="1644472" y="2330886"/>
                  <a:pt x="1649428" y="2302796"/>
                  <a:pt x="1689209" y="2300543"/>
                </a:cubicBezTo>
                <a:cubicBezTo>
                  <a:pt x="1725816" y="2302549"/>
                  <a:pt x="1726110" y="2281948"/>
                  <a:pt x="1721700" y="2258418"/>
                </a:cubicBezTo>
                <a:cubicBezTo>
                  <a:pt x="1714917" y="2228216"/>
                  <a:pt x="1703431" y="2195085"/>
                  <a:pt x="1692132" y="2162071"/>
                </a:cubicBezTo>
                <a:lnTo>
                  <a:pt x="1752153" y="2199437"/>
                </a:lnTo>
                <a:cubicBezTo>
                  <a:pt x="1740520" y="2176607"/>
                  <a:pt x="1712903" y="2169806"/>
                  <a:pt x="1715339" y="2145343"/>
                </a:cubicBezTo>
                <a:cubicBezTo>
                  <a:pt x="1749845" y="2161628"/>
                  <a:pt x="1779834" y="2175103"/>
                  <a:pt x="1809824" y="2188577"/>
                </a:cubicBezTo>
                <a:cubicBezTo>
                  <a:pt x="1816735" y="2156507"/>
                  <a:pt x="1865269" y="2160742"/>
                  <a:pt x="1876925" y="2142019"/>
                </a:cubicBezTo>
                <a:cubicBezTo>
                  <a:pt x="1904754" y="2107384"/>
                  <a:pt x="1879720" y="2065819"/>
                  <a:pt x="1849836" y="2031627"/>
                </a:cubicBezTo>
                <a:cubicBezTo>
                  <a:pt x="1907801" y="2000165"/>
                  <a:pt x="1968563" y="1964210"/>
                  <a:pt x="2003532" y="1908040"/>
                </a:cubicBezTo>
                <a:cubicBezTo>
                  <a:pt x="1975874" y="1890822"/>
                  <a:pt x="1927234" y="1907305"/>
                  <a:pt x="1943846" y="1860491"/>
                </a:cubicBezTo>
                <a:cubicBezTo>
                  <a:pt x="1960165" y="1834278"/>
                  <a:pt x="2024766" y="1843320"/>
                  <a:pt x="2047573" y="1867910"/>
                </a:cubicBezTo>
                <a:cubicBezTo>
                  <a:pt x="2079830" y="1908776"/>
                  <a:pt x="2121370" y="1924246"/>
                  <a:pt x="2165095" y="1946270"/>
                </a:cubicBezTo>
                <a:cubicBezTo>
                  <a:pt x="2178830" y="1954821"/>
                  <a:pt x="2192671" y="1942654"/>
                  <a:pt x="2178936" y="1934103"/>
                </a:cubicBezTo>
                <a:cubicBezTo>
                  <a:pt x="2137542" y="1908333"/>
                  <a:pt x="2123977" y="1847928"/>
                  <a:pt x="2068555" y="1834209"/>
                </a:cubicBezTo>
                <a:cubicBezTo>
                  <a:pt x="2080463" y="1784467"/>
                  <a:pt x="2124587" y="1765173"/>
                  <a:pt x="2179968" y="1768474"/>
                </a:cubicBezTo>
                <a:cubicBezTo>
                  <a:pt x="2219136" y="1777270"/>
                  <a:pt x="2241985" y="1812279"/>
                  <a:pt x="2257799" y="1848104"/>
                </a:cubicBezTo>
                <a:cubicBezTo>
                  <a:pt x="2278822" y="1824820"/>
                  <a:pt x="2325025" y="1832800"/>
                  <a:pt x="2343675" y="1802843"/>
                </a:cubicBezTo>
                <a:cubicBezTo>
                  <a:pt x="2263031" y="1747441"/>
                  <a:pt x="2260846" y="1740885"/>
                  <a:pt x="2233440" y="1692648"/>
                </a:cubicBezTo>
                <a:cubicBezTo>
                  <a:pt x="2330998" y="1658816"/>
                  <a:pt x="2331145" y="1648515"/>
                  <a:pt x="2246279" y="1569701"/>
                </a:cubicBezTo>
                <a:cubicBezTo>
                  <a:pt x="2225467" y="1551549"/>
                  <a:pt x="2209785" y="1525159"/>
                  <a:pt x="2196197" y="1506307"/>
                </a:cubicBezTo>
                <a:cubicBezTo>
                  <a:pt x="2171016" y="1475043"/>
                  <a:pt x="2173494" y="1460998"/>
                  <a:pt x="2214993" y="1466049"/>
                </a:cubicBezTo>
                <a:cubicBezTo>
                  <a:pt x="2268043" y="1473096"/>
                  <a:pt x="2311768" y="1495121"/>
                  <a:pt x="2364818" y="1502168"/>
                </a:cubicBezTo>
                <a:cubicBezTo>
                  <a:pt x="2288878" y="1449695"/>
                  <a:pt x="2205985" y="1418874"/>
                  <a:pt x="2134749" y="1369329"/>
                </a:cubicBezTo>
                <a:cubicBezTo>
                  <a:pt x="2151068" y="1343116"/>
                  <a:pt x="2176418" y="1322526"/>
                  <a:pt x="2213296" y="1345485"/>
                </a:cubicBezTo>
                <a:cubicBezTo>
                  <a:pt x="2252505" y="1364699"/>
                  <a:pt x="2264014" y="1356276"/>
                  <a:pt x="2280333" y="1330063"/>
                </a:cubicBezTo>
                <a:cubicBezTo>
                  <a:pt x="2282811" y="1316018"/>
                  <a:pt x="2296652" y="1303851"/>
                  <a:pt x="2308161" y="1295428"/>
                </a:cubicBezTo>
                <a:cubicBezTo>
                  <a:pt x="2373838" y="1220965"/>
                  <a:pt x="2466372" y="1174653"/>
                  <a:pt x="2533956" y="1107611"/>
                </a:cubicBezTo>
                <a:cubicBezTo>
                  <a:pt x="2584991" y="1056248"/>
                  <a:pt x="2584991" y="1056248"/>
                  <a:pt x="2511277" y="1020748"/>
                </a:cubicBezTo>
                <a:cubicBezTo>
                  <a:pt x="2490695" y="1013131"/>
                  <a:pt x="2472068" y="1001535"/>
                  <a:pt x="2458332" y="992984"/>
                </a:cubicBezTo>
                <a:cubicBezTo>
                  <a:pt x="2444409" y="984316"/>
                  <a:pt x="2421496" y="980443"/>
                  <a:pt x="2433152" y="961720"/>
                </a:cubicBezTo>
                <a:cubicBezTo>
                  <a:pt x="2442477" y="946741"/>
                  <a:pt x="2451802" y="931762"/>
                  <a:pt x="2479273" y="948864"/>
                </a:cubicBezTo>
                <a:cubicBezTo>
                  <a:pt x="2497711" y="960343"/>
                  <a:pt x="2518670" y="968195"/>
                  <a:pt x="2536920" y="979557"/>
                </a:cubicBezTo>
                <a:lnTo>
                  <a:pt x="2546246" y="964579"/>
                </a:lnTo>
                <a:cubicBezTo>
                  <a:pt x="2537173" y="948538"/>
                  <a:pt x="2507183" y="935064"/>
                  <a:pt x="2509620" y="910601"/>
                </a:cubicBezTo>
                <a:cubicBezTo>
                  <a:pt x="2541900" y="909913"/>
                  <a:pt x="2567227" y="930877"/>
                  <a:pt x="2590181" y="945167"/>
                </a:cubicBezTo>
                <a:lnTo>
                  <a:pt x="2592513" y="941422"/>
                </a:lnTo>
                <a:lnTo>
                  <a:pt x="2594844" y="937678"/>
                </a:lnTo>
                <a:cubicBezTo>
                  <a:pt x="2583252" y="925265"/>
                  <a:pt x="2576552" y="915898"/>
                  <a:pt x="2565148" y="903603"/>
                </a:cubicBezTo>
                <a:cubicBezTo>
                  <a:pt x="2558072" y="894001"/>
                  <a:pt x="2553703" y="880889"/>
                  <a:pt x="2561163" y="868906"/>
                </a:cubicBezTo>
                <a:cubicBezTo>
                  <a:pt x="2570488" y="853928"/>
                  <a:pt x="2593589" y="857918"/>
                  <a:pt x="2600478" y="867402"/>
                </a:cubicBezTo>
                <a:cubicBezTo>
                  <a:pt x="2664679" y="917763"/>
                  <a:pt x="2695026" y="879500"/>
                  <a:pt x="2734405" y="846860"/>
                </a:cubicBezTo>
                <a:cubicBezTo>
                  <a:pt x="2663022" y="807616"/>
                  <a:pt x="2561480" y="806752"/>
                  <a:pt x="2564339" y="699416"/>
                </a:cubicBezTo>
                <a:cubicBezTo>
                  <a:pt x="2689065" y="725105"/>
                  <a:pt x="2680332" y="605357"/>
                  <a:pt x="2736259" y="557039"/>
                </a:cubicBezTo>
                <a:cubicBezTo>
                  <a:pt x="2763941" y="532704"/>
                  <a:pt x="2711038" y="515357"/>
                  <a:pt x="2710955" y="494522"/>
                </a:cubicBezTo>
                <a:cubicBezTo>
                  <a:pt x="2708918" y="477665"/>
                  <a:pt x="2695608" y="457948"/>
                  <a:pt x="2709637" y="445897"/>
                </a:cubicBezTo>
                <a:cubicBezTo>
                  <a:pt x="2717816" y="426049"/>
                  <a:pt x="2724408" y="384428"/>
                  <a:pt x="2760777" y="373816"/>
                </a:cubicBezTo>
                <a:cubicBezTo>
                  <a:pt x="2797147" y="363203"/>
                  <a:pt x="2871645" y="359701"/>
                  <a:pt x="2929252" y="379976"/>
                </a:cubicBezTo>
                <a:cubicBezTo>
                  <a:pt x="2888322" y="281751"/>
                  <a:pt x="2897605" y="256355"/>
                  <a:pt x="2973798" y="277809"/>
                </a:cubicBezTo>
                <a:close/>
                <a:moveTo>
                  <a:pt x="3140035" y="81724"/>
                </a:moveTo>
                <a:lnTo>
                  <a:pt x="3147401" y="106542"/>
                </a:lnTo>
                <a:cubicBezTo>
                  <a:pt x="3161187" y="120862"/>
                  <a:pt x="3190069" y="121994"/>
                  <a:pt x="3234202" y="111757"/>
                </a:cubicBezTo>
                <a:cubicBezTo>
                  <a:pt x="3181456" y="183026"/>
                  <a:pt x="3095210" y="217618"/>
                  <a:pt x="3021704" y="198982"/>
                </a:cubicBezTo>
                <a:lnTo>
                  <a:pt x="2990505" y="196234"/>
                </a:lnTo>
                <a:lnTo>
                  <a:pt x="3005107" y="182875"/>
                </a:lnTo>
                <a:cubicBezTo>
                  <a:pt x="3015540" y="175585"/>
                  <a:pt x="3027373" y="168792"/>
                  <a:pt x="3039686" y="161909"/>
                </a:cubicBezTo>
                <a:cubicBezTo>
                  <a:pt x="3069552" y="144130"/>
                  <a:pt x="3109013" y="132326"/>
                  <a:pt x="3129995" y="98624"/>
                </a:cubicBezTo>
                <a:cubicBezTo>
                  <a:pt x="3134620" y="93709"/>
                  <a:pt x="3137962" y="88970"/>
                  <a:pt x="3139834" y="84371"/>
                </a:cubicBezTo>
                <a:close/>
                <a:moveTo>
                  <a:pt x="3093889" y="0"/>
                </a:moveTo>
                <a:lnTo>
                  <a:pt x="3105597" y="4456"/>
                </a:lnTo>
                <a:lnTo>
                  <a:pt x="3152592" y="16960"/>
                </a:lnTo>
                <a:lnTo>
                  <a:pt x="3151171" y="22196"/>
                </a:lnTo>
                <a:lnTo>
                  <a:pt x="3139499" y="69021"/>
                </a:lnTo>
                <a:lnTo>
                  <a:pt x="3131932" y="58181"/>
                </a:lnTo>
                <a:cubicBezTo>
                  <a:pt x="3127178" y="54003"/>
                  <a:pt x="3120581" y="49896"/>
                  <a:pt x="3111955" y="45825"/>
                </a:cubicBezTo>
                <a:lnTo>
                  <a:pt x="3076016" y="2482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lIns="68574" tIns="34289" rIns="68574" bIns="34289" anchor="ctr">
            <a:noAutofit/>
          </a:bodyPr>
          <a:lstStyle>
            <a:lvl1pPr marL="0" marR="0" indent="0" algn="ctr" defTabSz="685732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defRPr sz="9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23979930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80"/>
            <a:ext cx="9144000" cy="576064"/>
          </a:xfrm>
          <a:prstGeom prst="rect">
            <a:avLst/>
          </a:prstGeom>
        </p:spPr>
        <p:txBody>
          <a:bodyPr lIns="68574" tIns="34289" rIns="68574" bIns="34289"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354010" y="1131593"/>
            <a:ext cx="2849840" cy="3649171"/>
            <a:chOff x="354008" y="1131589"/>
            <a:chExt cx="2849840" cy="3649171"/>
          </a:xfrm>
        </p:grpSpPr>
        <p:sp>
          <p:nvSpPr>
            <p:cNvPr id="6" name="Rounded Rectangle 5"/>
            <p:cNvSpPr/>
            <p:nvPr/>
          </p:nvSpPr>
          <p:spPr>
            <a:xfrm>
              <a:off x="354008" y="1131589"/>
              <a:ext cx="2849840" cy="3649171"/>
            </a:xfrm>
            <a:prstGeom prst="roundRect">
              <a:avLst>
                <a:gd name="adj" fmla="val 3968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256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31932" y="1347500"/>
              <a:ext cx="108520" cy="324047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256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5400000">
              <a:off x="2592642" y="1238201"/>
              <a:ext cx="502331" cy="502331"/>
            </a:xfrm>
            <a:prstGeom prst="halfFrame">
              <a:avLst>
                <a:gd name="adj1" fmla="val 23728"/>
                <a:gd name="adj2" fmla="val 24642"/>
              </a:avLst>
            </a:prstGeom>
            <a:solidFill>
              <a:schemeClr val="bg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256"/>
              <a:endParaRPr lang="ko-KR" alt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074652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idx="13" hasCustomPrompt="1"/>
          </p:nvPr>
        </p:nvSpPr>
        <p:spPr>
          <a:xfrm>
            <a:off x="0" y="0"/>
            <a:ext cx="5220072" cy="5143500"/>
          </a:xfrm>
          <a:custGeom>
            <a:avLst/>
            <a:gdLst>
              <a:gd name="connsiteX0" fmla="*/ 2353219 w 6960096"/>
              <a:gd name="connsiteY0" fmla="*/ 2324450 h 6858000"/>
              <a:gd name="connsiteX1" fmla="*/ 6960096 w 6960096"/>
              <a:gd name="connsiteY1" fmla="*/ 2324450 h 6858000"/>
              <a:gd name="connsiteX2" fmla="*/ 6960096 w 6960096"/>
              <a:gd name="connsiteY2" fmla="*/ 6858000 h 6858000"/>
              <a:gd name="connsiteX3" fmla="*/ 2353219 w 6960096"/>
              <a:gd name="connsiteY3" fmla="*/ 6858000 h 6858000"/>
              <a:gd name="connsiteX4" fmla="*/ 0 w 6960096"/>
              <a:gd name="connsiteY4" fmla="*/ 2324450 h 6858000"/>
              <a:gd name="connsiteX5" fmla="*/ 2245219 w 6960096"/>
              <a:gd name="connsiteY5" fmla="*/ 2324450 h 6858000"/>
              <a:gd name="connsiteX6" fmla="*/ 2245219 w 6960096"/>
              <a:gd name="connsiteY6" fmla="*/ 6858000 h 6858000"/>
              <a:gd name="connsiteX7" fmla="*/ 0 w 6960096"/>
              <a:gd name="connsiteY7" fmla="*/ 6858000 h 6858000"/>
              <a:gd name="connsiteX8" fmla="*/ 2353219 w 6960096"/>
              <a:gd name="connsiteY8" fmla="*/ 0 h 6858000"/>
              <a:gd name="connsiteX9" fmla="*/ 6960096 w 6960096"/>
              <a:gd name="connsiteY9" fmla="*/ 0 h 6858000"/>
              <a:gd name="connsiteX10" fmla="*/ 6960096 w 6960096"/>
              <a:gd name="connsiteY10" fmla="*/ 2216451 h 6858000"/>
              <a:gd name="connsiteX11" fmla="*/ 4710657 w 6960096"/>
              <a:gd name="connsiteY11" fmla="*/ 2216451 h 6858000"/>
              <a:gd name="connsiteX12" fmla="*/ 4710657 w 6960096"/>
              <a:gd name="connsiteY12" fmla="*/ 6075 h 6858000"/>
              <a:gd name="connsiteX13" fmla="*/ 4602657 w 6960096"/>
              <a:gd name="connsiteY13" fmla="*/ 6075 h 6858000"/>
              <a:gd name="connsiteX14" fmla="*/ 4602657 w 6960096"/>
              <a:gd name="connsiteY14" fmla="*/ 2216451 h 6858000"/>
              <a:gd name="connsiteX15" fmla="*/ 2353219 w 6960096"/>
              <a:gd name="connsiteY15" fmla="*/ 2216451 h 6858000"/>
              <a:gd name="connsiteX16" fmla="*/ 0 w 6960096"/>
              <a:gd name="connsiteY16" fmla="*/ 0 h 6858000"/>
              <a:gd name="connsiteX17" fmla="*/ 2245219 w 6960096"/>
              <a:gd name="connsiteY17" fmla="*/ 0 h 6858000"/>
              <a:gd name="connsiteX18" fmla="*/ 2245219 w 6960096"/>
              <a:gd name="connsiteY18" fmla="*/ 2216451 h 6858000"/>
              <a:gd name="connsiteX19" fmla="*/ 0 w 6960096"/>
              <a:gd name="connsiteY19" fmla="*/ 221645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960096" h="6858000">
                <a:moveTo>
                  <a:pt x="2353219" y="2324450"/>
                </a:moveTo>
                <a:lnTo>
                  <a:pt x="6960096" y="2324450"/>
                </a:lnTo>
                <a:lnTo>
                  <a:pt x="6960096" y="6858000"/>
                </a:lnTo>
                <a:lnTo>
                  <a:pt x="2353219" y="6858000"/>
                </a:lnTo>
                <a:close/>
                <a:moveTo>
                  <a:pt x="0" y="2324450"/>
                </a:moveTo>
                <a:lnTo>
                  <a:pt x="2245219" y="2324450"/>
                </a:lnTo>
                <a:lnTo>
                  <a:pt x="2245219" y="6858000"/>
                </a:lnTo>
                <a:lnTo>
                  <a:pt x="0" y="6858000"/>
                </a:lnTo>
                <a:close/>
                <a:moveTo>
                  <a:pt x="2353219" y="0"/>
                </a:moveTo>
                <a:lnTo>
                  <a:pt x="6960096" y="0"/>
                </a:lnTo>
                <a:lnTo>
                  <a:pt x="6960096" y="2216451"/>
                </a:lnTo>
                <a:lnTo>
                  <a:pt x="4710657" y="2216451"/>
                </a:lnTo>
                <a:lnTo>
                  <a:pt x="4710657" y="6075"/>
                </a:lnTo>
                <a:lnTo>
                  <a:pt x="4602657" y="6075"/>
                </a:lnTo>
                <a:lnTo>
                  <a:pt x="4602657" y="2216451"/>
                </a:lnTo>
                <a:lnTo>
                  <a:pt x="2353219" y="2216451"/>
                </a:lnTo>
                <a:close/>
                <a:moveTo>
                  <a:pt x="0" y="0"/>
                </a:moveTo>
                <a:lnTo>
                  <a:pt x="2245219" y="0"/>
                </a:lnTo>
                <a:lnTo>
                  <a:pt x="2245219" y="2216451"/>
                </a:lnTo>
                <a:lnTo>
                  <a:pt x="0" y="221645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68556" tIns="34289" rIns="68556" bIns="34289" anchor="ctr">
            <a:noAutofit/>
          </a:bodyPr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342758" indent="0">
              <a:buNone/>
              <a:defRPr sz="2100"/>
            </a:lvl2pPr>
            <a:lvl3pPr marL="685528" indent="0">
              <a:buNone/>
              <a:defRPr sz="1800"/>
            </a:lvl3pPr>
            <a:lvl4pPr marL="1028292" indent="0">
              <a:buNone/>
              <a:defRPr sz="1500"/>
            </a:lvl4pPr>
            <a:lvl5pPr marL="1371056" indent="0">
              <a:buNone/>
              <a:defRPr sz="1500"/>
            </a:lvl5pPr>
            <a:lvl6pPr marL="1713827" indent="0">
              <a:buNone/>
              <a:defRPr sz="1500"/>
            </a:lvl6pPr>
            <a:lvl7pPr marL="2056583" indent="0">
              <a:buNone/>
              <a:defRPr sz="1500"/>
            </a:lvl7pPr>
            <a:lvl8pPr marL="2399340" indent="0">
              <a:buNone/>
              <a:defRPr sz="1500"/>
            </a:lvl8pPr>
            <a:lvl9pPr marL="2742098" indent="0">
              <a:buNone/>
              <a:defRPr sz="15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1626050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3763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65F373-A181-4198-842B-E5EEF0DF0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68574" tIns="34289" rIns="68574" bIns="34289"/>
          <a:lstStyle>
            <a:lvl1pPr>
              <a:defRPr/>
            </a:lvl1pPr>
          </a:lstStyle>
          <a:p>
            <a:pPr defTabSz="685256"/>
            <a:endParaRPr lang="en-US" altLang="en-US" sz="1400">
              <a:solidFill>
                <a:prstClr val="black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7D5996-AA77-4B81-A1D2-94E435153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68574" tIns="34289" rIns="68574" bIns="34289"/>
          <a:lstStyle>
            <a:lvl1pPr>
              <a:defRPr/>
            </a:lvl1pPr>
          </a:lstStyle>
          <a:p>
            <a:pPr defTabSz="685256"/>
            <a:endParaRPr lang="en-US" altLang="en-US" sz="1400">
              <a:solidFill>
                <a:prstClr val="black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3B4CB9-0356-401F-B2D3-182D79CFA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68574" tIns="34289" rIns="68574" bIns="34289"/>
          <a:lstStyle>
            <a:lvl1pPr>
              <a:defRPr/>
            </a:lvl1pPr>
          </a:lstStyle>
          <a:p>
            <a:pPr defTabSz="685256"/>
            <a:fld id="{1FD9860F-6113-4557-A0F6-5FF0A87D581D}" type="slidenum">
              <a:rPr lang="en-US" altLang="en-US" sz="1400" smtClean="0">
                <a:solidFill>
                  <a:prstClr val="black"/>
                </a:solidFill>
              </a:rPr>
              <a:pPr defTabSz="685256"/>
              <a:t>‹#›</a:t>
            </a:fld>
            <a:endParaRPr lang="en-US" altLang="en-US" sz="1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15191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583168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</p:spPr>
        <p:txBody>
          <a:bodyPr lIns="34247" tIns="17120" rIns="34247" bIns="1712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</p:spPr>
        <p:txBody>
          <a:bodyPr lIns="34247" tIns="17120" rIns="34247" bIns="17120"/>
          <a:lstStyle/>
          <a:p>
            <a:pPr defTabSz="814974"/>
            <a:fld id="{7FE5A9CD-1CA5-4BB6-ABF6-C3DB2F9C09D1}" type="datetimeFigureOut">
              <a:rPr lang="en-US" sz="1600" smtClean="0">
                <a:solidFill>
                  <a:prstClr val="black"/>
                </a:solidFill>
              </a:rPr>
              <a:pPr defTabSz="814974"/>
              <a:t>4/4/26</a:t>
            </a:fld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</p:spPr>
        <p:txBody>
          <a:bodyPr lIns="34247" tIns="17120" rIns="34247" bIns="17120"/>
          <a:lstStyle/>
          <a:p>
            <a:pPr defTabSz="814974"/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</p:spPr>
        <p:txBody>
          <a:bodyPr lIns="34247" tIns="17120" rIns="34247" bIns="17120"/>
          <a:lstStyle/>
          <a:p>
            <a:pPr defTabSz="814974"/>
            <a:fld id="{E9E3A461-C528-4C33-83FA-271D1850C3B5}" type="slidenum">
              <a:rPr lang="en-US" sz="1600" smtClean="0">
                <a:solidFill>
                  <a:prstClr val="black"/>
                </a:solidFill>
              </a:rPr>
              <a:pPr defTabSz="814974"/>
              <a:t>‹#›</a:t>
            </a:fld>
            <a:endParaRPr lang="en-US" sz="16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63916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>
          <a:xfrm>
            <a:off x="457200" y="219077"/>
            <a:ext cx="8229600" cy="1038225"/>
          </a:xfrm>
          <a:prstGeom prst="rect">
            <a:avLst/>
          </a:prstGeom>
        </p:spPr>
        <p:txBody>
          <a:bodyPr lIns="81520" tIns="40760" rIns="81520" bIns="40760"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Nơi giữ chỗ cho Nội dung 2"/>
          <p:cNvSpPr>
            <a:spLocks noGrp="1"/>
          </p:cNvSpPr>
          <p:nvPr>
            <p:ph idx="1" hasCustomPrompt="1"/>
          </p:nvPr>
        </p:nvSpPr>
        <p:spPr>
          <a:xfrm>
            <a:off x="457200" y="1428750"/>
            <a:ext cx="8229600" cy="3086100"/>
          </a:xfrm>
          <a:prstGeom prst="rect">
            <a:avLst/>
          </a:prstGeom>
        </p:spPr>
        <p:txBody>
          <a:bodyPr lIns="81520" tIns="40760" rIns="81520" bIns="40760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</p:spPr>
        <p:txBody>
          <a:bodyPr lIns="81520" tIns="40760" rIns="81520" bIns="40760"/>
          <a:lstStyle>
            <a:lvl1pPr>
              <a:defRPr/>
            </a:lvl1pPr>
          </a:lstStyle>
          <a:p>
            <a:pPr defTabSz="814974">
              <a:defRPr/>
            </a:pPr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</p:spPr>
        <p:txBody>
          <a:bodyPr lIns="81520" tIns="40760" rIns="81520" bIns="40760"/>
          <a:lstStyle>
            <a:lvl1pPr>
              <a:defRPr/>
            </a:lvl1pPr>
          </a:lstStyle>
          <a:p>
            <a:pPr defTabSz="814974">
              <a:defRPr/>
            </a:pPr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</p:spPr>
        <p:txBody>
          <a:bodyPr lIns="81520" tIns="40760" rIns="81520" bIns="40760"/>
          <a:lstStyle>
            <a:lvl1pPr>
              <a:defRPr/>
            </a:lvl1pPr>
          </a:lstStyle>
          <a:p>
            <a:pPr defTabSz="814974">
              <a:defRPr/>
            </a:pPr>
            <a:fld id="{E979D15E-7C97-46BA-A533-0FCFA23F6052}" type="slidenum">
              <a:rPr lang="en-US" sz="1600" smtClean="0">
                <a:solidFill>
                  <a:prstClr val="black"/>
                </a:solidFill>
              </a:rPr>
              <a:pPr defTabSz="814974">
                <a:defRPr/>
              </a:pPr>
              <a:t>‹#›</a:t>
            </a:fld>
            <a:endParaRPr lang="en-US" sz="16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497986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</p:spPr>
        <p:txBody>
          <a:bodyPr lIns="34247" tIns="17120" rIns="34247" bIns="17120"/>
          <a:lstStyle>
            <a:lvl1pPr>
              <a:defRPr/>
            </a:lvl1pPr>
          </a:lstStyle>
          <a:p>
            <a:pPr defTabSz="814974">
              <a:defRPr/>
            </a:pPr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</p:spPr>
        <p:txBody>
          <a:bodyPr lIns="34247" tIns="17120" rIns="34247" bIns="17120"/>
          <a:lstStyle>
            <a:lvl1pPr>
              <a:defRPr/>
            </a:lvl1pPr>
          </a:lstStyle>
          <a:p>
            <a:pPr defTabSz="814974">
              <a:defRPr/>
            </a:pPr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</p:spPr>
        <p:txBody>
          <a:bodyPr lIns="34247" tIns="17120" rIns="34247" bIns="17120"/>
          <a:lstStyle>
            <a:lvl1pPr>
              <a:defRPr/>
            </a:lvl1pPr>
          </a:lstStyle>
          <a:p>
            <a:pPr defTabSz="814974"/>
            <a:fld id="{475E0F57-EEA1-4A8B-9311-4AD2064A14C0}" type="slidenum">
              <a:rPr lang="en-US" sz="1600" smtClean="0">
                <a:solidFill>
                  <a:prstClr val="black"/>
                </a:solidFill>
              </a:rPr>
              <a:pPr defTabSz="814974"/>
              <a:t>‹#›</a:t>
            </a:fld>
            <a:endParaRPr lang="en-US" sz="16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266091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701991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140" y="4683919"/>
            <a:ext cx="2133918" cy="357188"/>
          </a:xfrm>
          <a:prstGeom prst="rect">
            <a:avLst/>
          </a:prstGeom>
        </p:spPr>
        <p:txBody>
          <a:bodyPr lIns="34247" tIns="17120" rIns="34247" bIns="17120"/>
          <a:lstStyle>
            <a:lvl1pPr>
              <a:defRPr/>
            </a:lvl1pPr>
          </a:lstStyle>
          <a:p>
            <a:pPr defTabSz="814974">
              <a:defRPr/>
            </a:pP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407" y="4683919"/>
            <a:ext cx="2895223" cy="357188"/>
          </a:xfrm>
          <a:prstGeom prst="rect">
            <a:avLst/>
          </a:prstGeom>
        </p:spPr>
        <p:txBody>
          <a:bodyPr lIns="34247" tIns="17120" rIns="34247" bIns="17120"/>
          <a:lstStyle>
            <a:lvl1pPr>
              <a:defRPr/>
            </a:lvl1pPr>
          </a:lstStyle>
          <a:p>
            <a:pPr defTabSz="814974">
              <a:defRPr/>
            </a:pP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2961" y="4683919"/>
            <a:ext cx="2133917" cy="357188"/>
          </a:xfrm>
          <a:prstGeom prst="rect">
            <a:avLst/>
          </a:prstGeom>
        </p:spPr>
        <p:txBody>
          <a:bodyPr lIns="34247" tIns="17120" rIns="34247" bIns="17120"/>
          <a:lstStyle>
            <a:lvl1pPr>
              <a:defRPr/>
            </a:lvl1pPr>
          </a:lstStyle>
          <a:p>
            <a:pPr defTabSz="814974">
              <a:defRPr/>
            </a:pPr>
            <a:fld id="{BEF8FD80-C95D-4220-BF8B-01906B7B67AD}" type="slidenum">
              <a:rPr lang="en-US" sz="1600" smtClean="0">
                <a:solidFill>
                  <a:srgbClr val="000000"/>
                </a:solidFill>
              </a:rPr>
              <a:pPr defTabSz="814974">
                <a:defRPr/>
              </a:pPr>
              <a:t>‹#›</a:t>
            </a:fld>
            <a:endParaRPr lang="en-US" sz="16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829424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84105A-8F9A-4FA1-BAD6-B89C253DC8D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13342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8D2A4E-BFF9-4EE5-B648-7F67F4D0487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1566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/>
          <p:cNvSpPr/>
          <p:nvPr userDrawn="1"/>
        </p:nvSpPr>
        <p:spPr>
          <a:xfrm>
            <a:off x="0" y="4361255"/>
            <a:ext cx="9144000" cy="808854"/>
          </a:xfrm>
          <a:custGeom>
            <a:avLst/>
            <a:gdLst>
              <a:gd name="connsiteX0" fmla="*/ 7970293 w 12192000"/>
              <a:gd name="connsiteY0" fmla="*/ 376 h 1563045"/>
              <a:gd name="connsiteX1" fmla="*/ 11368585 w 12192000"/>
              <a:gd name="connsiteY1" fmla="*/ 628173 h 1563045"/>
              <a:gd name="connsiteX2" fmla="*/ 12082747 w 12192000"/>
              <a:gd name="connsiteY2" fmla="*/ 590855 h 1563045"/>
              <a:gd name="connsiteX3" fmla="*/ 12192000 w 12192000"/>
              <a:gd name="connsiteY3" fmla="*/ 573029 h 1563045"/>
              <a:gd name="connsiteX4" fmla="*/ 12192000 w 12192000"/>
              <a:gd name="connsiteY4" fmla="*/ 1563045 h 1563045"/>
              <a:gd name="connsiteX5" fmla="*/ 0 w 12192000"/>
              <a:gd name="connsiteY5" fmla="*/ 1563045 h 1563045"/>
              <a:gd name="connsiteX6" fmla="*/ 0 w 12192000"/>
              <a:gd name="connsiteY6" fmla="*/ 362829 h 1563045"/>
              <a:gd name="connsiteX7" fmla="*/ 141276 w 12192000"/>
              <a:gd name="connsiteY7" fmla="*/ 376224 h 1563045"/>
              <a:gd name="connsiteX8" fmla="*/ 3002507 w 12192000"/>
              <a:gd name="connsiteY8" fmla="*/ 532639 h 1563045"/>
              <a:gd name="connsiteX9" fmla="*/ 7970293 w 12192000"/>
              <a:gd name="connsiteY9" fmla="*/ 376 h 1563045"/>
              <a:gd name="connsiteX0-1" fmla="*/ 7970293 w 12192000"/>
              <a:gd name="connsiteY0-2" fmla="*/ 41019 h 1603688"/>
              <a:gd name="connsiteX1-3" fmla="*/ 11368585 w 12192000"/>
              <a:gd name="connsiteY1-4" fmla="*/ 668816 h 1603688"/>
              <a:gd name="connsiteX2-5" fmla="*/ 12082747 w 12192000"/>
              <a:gd name="connsiteY2-6" fmla="*/ 631498 h 1603688"/>
              <a:gd name="connsiteX3-7" fmla="*/ 12192000 w 12192000"/>
              <a:gd name="connsiteY3-8" fmla="*/ 613672 h 1603688"/>
              <a:gd name="connsiteX4-9" fmla="*/ 12192000 w 12192000"/>
              <a:gd name="connsiteY4-10" fmla="*/ 1603688 h 1603688"/>
              <a:gd name="connsiteX5-11" fmla="*/ 0 w 12192000"/>
              <a:gd name="connsiteY5-12" fmla="*/ 1603688 h 1603688"/>
              <a:gd name="connsiteX6-13" fmla="*/ 0 w 12192000"/>
              <a:gd name="connsiteY6-14" fmla="*/ 403472 h 1603688"/>
              <a:gd name="connsiteX7-15" fmla="*/ 141276 w 12192000"/>
              <a:gd name="connsiteY7-16" fmla="*/ 416867 h 1603688"/>
              <a:gd name="connsiteX8-17" fmla="*/ 3002507 w 12192000"/>
              <a:gd name="connsiteY8-18" fmla="*/ 573282 h 1603688"/>
              <a:gd name="connsiteX9-19" fmla="*/ 7970293 w 12192000"/>
              <a:gd name="connsiteY9-20" fmla="*/ 41019 h 16036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12192000" h="1603688">
                <a:moveTo>
                  <a:pt x="7970293" y="41019"/>
                </a:moveTo>
                <a:cubicBezTo>
                  <a:pt x="10450489" y="255233"/>
                  <a:pt x="10410967" y="627873"/>
                  <a:pt x="11368585" y="668816"/>
                </a:cubicBezTo>
                <a:cubicBezTo>
                  <a:pt x="11607989" y="679052"/>
                  <a:pt x="11849242" y="662561"/>
                  <a:pt x="12082747" y="631498"/>
                </a:cubicBezTo>
                <a:lnTo>
                  <a:pt x="12192000" y="613672"/>
                </a:lnTo>
                <a:lnTo>
                  <a:pt x="12192000" y="1603688"/>
                </a:lnTo>
                <a:lnTo>
                  <a:pt x="0" y="1603688"/>
                </a:lnTo>
                <a:lnTo>
                  <a:pt x="0" y="403472"/>
                </a:lnTo>
                <a:lnTo>
                  <a:pt x="141276" y="416867"/>
                </a:lnTo>
                <a:cubicBezTo>
                  <a:pt x="866633" y="490117"/>
                  <a:pt x="1949924" y="614225"/>
                  <a:pt x="3002507" y="573282"/>
                </a:cubicBezTo>
                <a:cubicBezTo>
                  <a:pt x="4405953" y="518691"/>
                  <a:pt x="5490097" y="-173195"/>
                  <a:pt x="7970293" y="41019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6" tIns="34289" rIns="68556" bIns="34289" rtlCol="0" anchor="ctr"/>
          <a:lstStyle/>
          <a:p>
            <a:pPr algn="ctr" defTabSz="685052"/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idx="10" hasCustomPrompt="1"/>
          </p:nvPr>
        </p:nvSpPr>
        <p:spPr>
          <a:xfrm>
            <a:off x="353674" y="163741"/>
            <a:ext cx="5136230" cy="4647143"/>
          </a:xfrm>
          <a:custGeom>
            <a:avLst/>
            <a:gdLst>
              <a:gd name="connsiteX0" fmla="*/ 2198767 w 6848306"/>
              <a:gd name="connsiteY0" fmla="*/ 5435336 h 6196191"/>
              <a:gd name="connsiteX1" fmla="*/ 2196172 w 6848306"/>
              <a:gd name="connsiteY1" fmla="*/ 5436697 h 6196191"/>
              <a:gd name="connsiteX2" fmla="*/ 2196242 w 6848306"/>
              <a:gd name="connsiteY2" fmla="*/ 5440840 h 6196191"/>
              <a:gd name="connsiteX3" fmla="*/ 5160685 w 6848306"/>
              <a:gd name="connsiteY3" fmla="*/ 5373340 h 6196191"/>
              <a:gd name="connsiteX4" fmla="*/ 5128834 w 6848306"/>
              <a:gd name="connsiteY4" fmla="*/ 5374401 h 6196191"/>
              <a:gd name="connsiteX5" fmla="*/ 5147984 w 6848306"/>
              <a:gd name="connsiteY5" fmla="*/ 5390084 h 6196191"/>
              <a:gd name="connsiteX6" fmla="*/ 5158824 w 6848306"/>
              <a:gd name="connsiteY6" fmla="*/ 5400739 h 6196191"/>
              <a:gd name="connsiteX7" fmla="*/ 5204784 w 6848306"/>
              <a:gd name="connsiteY7" fmla="*/ 5018070 h 6196191"/>
              <a:gd name="connsiteX8" fmla="*/ 5175977 w 6848306"/>
              <a:gd name="connsiteY8" fmla="*/ 5018099 h 6196191"/>
              <a:gd name="connsiteX9" fmla="*/ 5027858 w 6848306"/>
              <a:gd name="connsiteY9" fmla="*/ 5087140 h 6196191"/>
              <a:gd name="connsiteX10" fmla="*/ 4980850 w 6848306"/>
              <a:gd name="connsiteY10" fmla="*/ 5139370 h 6196191"/>
              <a:gd name="connsiteX11" fmla="*/ 4907729 w 6848306"/>
              <a:gd name="connsiteY11" fmla="*/ 5202045 h 6196191"/>
              <a:gd name="connsiteX12" fmla="*/ 5099237 w 6848306"/>
              <a:gd name="connsiteY12" fmla="*/ 5311726 h 6196191"/>
              <a:gd name="connsiteX13" fmla="*/ 5155636 w 6848306"/>
              <a:gd name="connsiteY13" fmla="*/ 5307635 h 6196191"/>
              <a:gd name="connsiteX14" fmla="*/ 5166955 w 6848306"/>
              <a:gd name="connsiteY14" fmla="*/ 5308698 h 6196191"/>
              <a:gd name="connsiteX15" fmla="*/ 5169856 w 6848306"/>
              <a:gd name="connsiteY15" fmla="*/ 5283585 h 6196191"/>
              <a:gd name="connsiteX16" fmla="*/ 5204536 w 6848306"/>
              <a:gd name="connsiteY16" fmla="*/ 5023577 h 6196191"/>
              <a:gd name="connsiteX17" fmla="*/ 5204472 w 6848306"/>
              <a:gd name="connsiteY17" fmla="*/ 4958385 h 6196191"/>
              <a:gd name="connsiteX18" fmla="*/ 5189537 w 6848306"/>
              <a:gd name="connsiteY18" fmla="*/ 4962592 h 6196191"/>
              <a:gd name="connsiteX19" fmla="*/ 5205261 w 6848306"/>
              <a:gd name="connsiteY19" fmla="*/ 5006715 h 6196191"/>
              <a:gd name="connsiteX20" fmla="*/ 5205293 w 6848306"/>
              <a:gd name="connsiteY20" fmla="*/ 5006730 h 6196191"/>
              <a:gd name="connsiteX21" fmla="*/ 5206628 w 6848306"/>
              <a:gd name="connsiteY21" fmla="*/ 4977037 h 6196191"/>
              <a:gd name="connsiteX22" fmla="*/ 5159327 w 6848306"/>
              <a:gd name="connsiteY22" fmla="*/ 4889608 h 6196191"/>
              <a:gd name="connsiteX23" fmla="*/ 5134864 w 6848306"/>
              <a:gd name="connsiteY23" fmla="*/ 4901590 h 6196191"/>
              <a:gd name="connsiteX24" fmla="*/ 5123863 w 6848306"/>
              <a:gd name="connsiteY24" fmla="*/ 4912823 h 6196191"/>
              <a:gd name="connsiteX25" fmla="*/ 5132922 w 6848306"/>
              <a:gd name="connsiteY25" fmla="*/ 4916963 h 6196191"/>
              <a:gd name="connsiteX26" fmla="*/ 5171216 w 6848306"/>
              <a:gd name="connsiteY26" fmla="*/ 4928248 h 6196191"/>
              <a:gd name="connsiteX27" fmla="*/ 5198142 w 6848306"/>
              <a:gd name="connsiteY27" fmla="*/ 4932557 h 6196191"/>
              <a:gd name="connsiteX28" fmla="*/ 5192887 w 6848306"/>
              <a:gd name="connsiteY28" fmla="*/ 4918562 h 6196191"/>
              <a:gd name="connsiteX29" fmla="*/ 5159327 w 6848306"/>
              <a:gd name="connsiteY29" fmla="*/ 4889608 h 6196191"/>
              <a:gd name="connsiteX30" fmla="*/ 4277979 w 6848306"/>
              <a:gd name="connsiteY30" fmla="*/ 4627713 h 6196191"/>
              <a:gd name="connsiteX31" fmla="*/ 4276358 w 6848306"/>
              <a:gd name="connsiteY31" fmla="*/ 4628848 h 6196191"/>
              <a:gd name="connsiteX32" fmla="*/ 4281166 w 6848306"/>
              <a:gd name="connsiteY32" fmla="*/ 4639430 h 6196191"/>
              <a:gd name="connsiteX33" fmla="*/ 4294233 w 6848306"/>
              <a:gd name="connsiteY33" fmla="*/ 4653344 h 6196191"/>
              <a:gd name="connsiteX34" fmla="*/ 4330861 w 6848306"/>
              <a:gd name="connsiteY34" fmla="*/ 4679132 h 6196191"/>
              <a:gd name="connsiteX35" fmla="*/ 4359276 w 6848306"/>
              <a:gd name="connsiteY35" fmla="*/ 4662926 h 6196191"/>
              <a:gd name="connsiteX36" fmla="*/ 4367099 w 6848306"/>
              <a:gd name="connsiteY36" fmla="*/ 4655261 h 6196191"/>
              <a:gd name="connsiteX37" fmla="*/ 4351273 w 6848306"/>
              <a:gd name="connsiteY37" fmla="*/ 4648480 h 6196191"/>
              <a:gd name="connsiteX38" fmla="*/ 4343757 w 6848306"/>
              <a:gd name="connsiteY38" fmla="*/ 4650072 h 6196191"/>
              <a:gd name="connsiteX39" fmla="*/ 4317375 w 6848306"/>
              <a:gd name="connsiteY39" fmla="*/ 4658199 h 6196191"/>
              <a:gd name="connsiteX40" fmla="*/ 4323063 w 6848306"/>
              <a:gd name="connsiteY40" fmla="*/ 4637254 h 6196191"/>
              <a:gd name="connsiteX41" fmla="*/ 4301299 w 6848306"/>
              <a:gd name="connsiteY41" fmla="*/ 4629722 h 6196191"/>
              <a:gd name="connsiteX42" fmla="*/ 442381 w 6848306"/>
              <a:gd name="connsiteY42" fmla="*/ 4518334 h 6196191"/>
              <a:gd name="connsiteX43" fmla="*/ 694419 w 6848306"/>
              <a:gd name="connsiteY43" fmla="*/ 4561295 h 6196191"/>
              <a:gd name="connsiteX44" fmla="*/ 442381 w 6848306"/>
              <a:gd name="connsiteY44" fmla="*/ 4518334 h 6196191"/>
              <a:gd name="connsiteX45" fmla="*/ 2313591 w 6848306"/>
              <a:gd name="connsiteY45" fmla="*/ 4409273 h 6196191"/>
              <a:gd name="connsiteX46" fmla="*/ 2303823 w 6848306"/>
              <a:gd name="connsiteY46" fmla="*/ 4409786 h 6196191"/>
              <a:gd name="connsiteX47" fmla="*/ 2318347 w 6848306"/>
              <a:gd name="connsiteY47" fmla="*/ 4413794 h 6196191"/>
              <a:gd name="connsiteX48" fmla="*/ 2383713 w 6848306"/>
              <a:gd name="connsiteY48" fmla="*/ 4433674 h 6196191"/>
              <a:gd name="connsiteX49" fmla="*/ 2389402 w 6848306"/>
              <a:gd name="connsiteY49" fmla="*/ 4431838 h 6196191"/>
              <a:gd name="connsiteX50" fmla="*/ 2395499 w 6848306"/>
              <a:gd name="connsiteY50" fmla="*/ 4422086 h 6196191"/>
              <a:gd name="connsiteX51" fmla="*/ 2313591 w 6848306"/>
              <a:gd name="connsiteY51" fmla="*/ 4409273 h 6196191"/>
              <a:gd name="connsiteX52" fmla="*/ 4244569 w 6848306"/>
              <a:gd name="connsiteY52" fmla="*/ 4172298 h 6196191"/>
              <a:gd name="connsiteX53" fmla="*/ 4249284 w 6848306"/>
              <a:gd name="connsiteY53" fmla="*/ 4187863 h 6196191"/>
              <a:gd name="connsiteX54" fmla="*/ 4311734 w 6848306"/>
              <a:gd name="connsiteY54" fmla="*/ 4226749 h 6196191"/>
              <a:gd name="connsiteX55" fmla="*/ 4342971 w 6848306"/>
              <a:gd name="connsiteY55" fmla="*/ 4235370 h 6196191"/>
              <a:gd name="connsiteX56" fmla="*/ 4381626 w 6848306"/>
              <a:gd name="connsiteY56" fmla="*/ 4232063 h 6196191"/>
              <a:gd name="connsiteX57" fmla="*/ 4480697 w 6848306"/>
              <a:gd name="connsiteY57" fmla="*/ 4204840 h 6196191"/>
              <a:gd name="connsiteX58" fmla="*/ 4257810 w 6848306"/>
              <a:gd name="connsiteY58" fmla="*/ 4183300 h 6196191"/>
              <a:gd name="connsiteX59" fmla="*/ 2721321 w 6848306"/>
              <a:gd name="connsiteY59" fmla="*/ 3592708 h 6196191"/>
              <a:gd name="connsiteX60" fmla="*/ 2721191 w 6848306"/>
              <a:gd name="connsiteY60" fmla="*/ 3593630 h 6196191"/>
              <a:gd name="connsiteX61" fmla="*/ 2706458 w 6848306"/>
              <a:gd name="connsiteY61" fmla="*/ 3627258 h 6196191"/>
              <a:gd name="connsiteX62" fmla="*/ 2723537 w 6848306"/>
              <a:gd name="connsiteY62" fmla="*/ 3616066 h 6196191"/>
              <a:gd name="connsiteX63" fmla="*/ 2726669 w 6848306"/>
              <a:gd name="connsiteY63" fmla="*/ 3598133 h 6196191"/>
              <a:gd name="connsiteX64" fmla="*/ 2382788 w 6848306"/>
              <a:gd name="connsiteY64" fmla="*/ 3513045 h 6196191"/>
              <a:gd name="connsiteX65" fmla="*/ 2542281 w 6848306"/>
              <a:gd name="connsiteY65" fmla="*/ 3572653 h 6196191"/>
              <a:gd name="connsiteX66" fmla="*/ 2609974 w 6848306"/>
              <a:gd name="connsiteY66" fmla="*/ 3555556 h 6196191"/>
              <a:gd name="connsiteX67" fmla="*/ 2594748 w 6848306"/>
              <a:gd name="connsiteY67" fmla="*/ 3554146 h 6196191"/>
              <a:gd name="connsiteX68" fmla="*/ 2550445 w 6848306"/>
              <a:gd name="connsiteY68" fmla="*/ 3556819 h 6196191"/>
              <a:gd name="connsiteX69" fmla="*/ 2405965 w 6848306"/>
              <a:gd name="connsiteY69" fmla="*/ 3523639 h 6196191"/>
              <a:gd name="connsiteX70" fmla="*/ 2405632 w 6848306"/>
              <a:gd name="connsiteY70" fmla="*/ 3520505 h 6196191"/>
              <a:gd name="connsiteX71" fmla="*/ 4579384 w 6848306"/>
              <a:gd name="connsiteY71" fmla="*/ 3474158 h 6196191"/>
              <a:gd name="connsiteX72" fmla="*/ 4537718 w 6848306"/>
              <a:gd name="connsiteY72" fmla="*/ 3482562 h 6196191"/>
              <a:gd name="connsiteX73" fmla="*/ 4532018 w 6848306"/>
              <a:gd name="connsiteY73" fmla="*/ 3484234 h 6196191"/>
              <a:gd name="connsiteX74" fmla="*/ 4591915 w 6848306"/>
              <a:gd name="connsiteY74" fmla="*/ 3495942 h 6196191"/>
              <a:gd name="connsiteX75" fmla="*/ 4602070 w 6848306"/>
              <a:gd name="connsiteY75" fmla="*/ 3496250 h 6196191"/>
              <a:gd name="connsiteX76" fmla="*/ 4595779 w 6848306"/>
              <a:gd name="connsiteY76" fmla="*/ 3482116 h 6196191"/>
              <a:gd name="connsiteX77" fmla="*/ 4579384 w 6848306"/>
              <a:gd name="connsiteY77" fmla="*/ 3474158 h 6196191"/>
              <a:gd name="connsiteX78" fmla="*/ 4486328 w 6848306"/>
              <a:gd name="connsiteY78" fmla="*/ 3451586 h 6196191"/>
              <a:gd name="connsiteX79" fmla="*/ 4481050 w 6848306"/>
              <a:gd name="connsiteY79" fmla="*/ 3452116 h 6196191"/>
              <a:gd name="connsiteX80" fmla="*/ 4482472 w 6848306"/>
              <a:gd name="connsiteY80" fmla="*/ 3454547 h 6196191"/>
              <a:gd name="connsiteX81" fmla="*/ 4486947 w 6848306"/>
              <a:gd name="connsiteY81" fmla="*/ 3457411 h 6196191"/>
              <a:gd name="connsiteX82" fmla="*/ 4830241 w 6848306"/>
              <a:gd name="connsiteY82" fmla="*/ 3049816 h 6196191"/>
              <a:gd name="connsiteX83" fmla="*/ 4714416 w 6848306"/>
              <a:gd name="connsiteY83" fmla="*/ 3081297 h 6196191"/>
              <a:gd name="connsiteX84" fmla="*/ 4601781 w 6848306"/>
              <a:gd name="connsiteY84" fmla="*/ 3113679 h 6196191"/>
              <a:gd name="connsiteX85" fmla="*/ 4559380 w 6848306"/>
              <a:gd name="connsiteY85" fmla="*/ 3107005 h 6196191"/>
              <a:gd name="connsiteX86" fmla="*/ 4560269 w 6848306"/>
              <a:gd name="connsiteY86" fmla="*/ 3107940 h 6196191"/>
              <a:gd name="connsiteX87" fmla="*/ 4448111 w 6848306"/>
              <a:gd name="connsiteY87" fmla="*/ 3147690 h 6196191"/>
              <a:gd name="connsiteX88" fmla="*/ 4642014 w 6848306"/>
              <a:gd name="connsiteY88" fmla="*/ 3220157 h 6196191"/>
              <a:gd name="connsiteX89" fmla="*/ 4667364 w 6848306"/>
              <a:gd name="connsiteY89" fmla="*/ 3213754 h 6196191"/>
              <a:gd name="connsiteX90" fmla="*/ 4645173 w 6848306"/>
              <a:gd name="connsiteY90" fmla="*/ 3204515 h 6196191"/>
              <a:gd name="connsiteX91" fmla="*/ 4873513 w 6848306"/>
              <a:gd name="connsiteY91" fmla="*/ 3075665 h 6196191"/>
              <a:gd name="connsiteX92" fmla="*/ 4830241 w 6848306"/>
              <a:gd name="connsiteY92" fmla="*/ 3049816 h 6196191"/>
              <a:gd name="connsiteX93" fmla="*/ 2827723 w 6848306"/>
              <a:gd name="connsiteY93" fmla="*/ 2993858 h 6196191"/>
              <a:gd name="connsiteX94" fmla="*/ 2684501 w 6848306"/>
              <a:gd name="connsiteY94" fmla="*/ 3032785 h 6196191"/>
              <a:gd name="connsiteX95" fmla="*/ 2545223 w 6848306"/>
              <a:gd name="connsiteY95" fmla="*/ 3072827 h 6196191"/>
              <a:gd name="connsiteX96" fmla="*/ 2413534 w 6848306"/>
              <a:gd name="connsiteY96" fmla="*/ 3052098 h 6196191"/>
              <a:gd name="connsiteX97" fmla="*/ 2344202 w 6848306"/>
              <a:gd name="connsiteY97" fmla="*/ 3035948 h 6196191"/>
              <a:gd name="connsiteX98" fmla="*/ 2343855 w 6848306"/>
              <a:gd name="connsiteY98" fmla="*/ 3041055 h 6196191"/>
              <a:gd name="connsiteX99" fmla="*/ 2304027 w 6848306"/>
              <a:gd name="connsiteY99" fmla="*/ 3071978 h 6196191"/>
              <a:gd name="connsiteX100" fmla="*/ 2541744 w 6848306"/>
              <a:gd name="connsiteY100" fmla="*/ 3107778 h 6196191"/>
              <a:gd name="connsiteX101" fmla="*/ 2456717 w 6848306"/>
              <a:gd name="connsiteY101" fmla="*/ 3220014 h 6196191"/>
              <a:gd name="connsiteX102" fmla="*/ 2422935 w 6848306"/>
              <a:gd name="connsiteY102" fmla="*/ 3235412 h 6196191"/>
              <a:gd name="connsiteX103" fmla="*/ 2468619 w 6848306"/>
              <a:gd name="connsiteY103" fmla="*/ 3233541 h 6196191"/>
              <a:gd name="connsiteX104" fmla="*/ 2642718 w 6848306"/>
              <a:gd name="connsiteY104" fmla="*/ 3203401 h 6196191"/>
              <a:gd name="connsiteX105" fmla="*/ 2881231 w 6848306"/>
              <a:gd name="connsiteY105" fmla="*/ 3025821 h 6196191"/>
              <a:gd name="connsiteX106" fmla="*/ 2827723 w 6848306"/>
              <a:gd name="connsiteY106" fmla="*/ 2993858 h 6196191"/>
              <a:gd name="connsiteX107" fmla="*/ 2137988 w 6848306"/>
              <a:gd name="connsiteY107" fmla="*/ 2951011 h 6196191"/>
              <a:gd name="connsiteX108" fmla="*/ 2137015 w 6848306"/>
              <a:gd name="connsiteY108" fmla="*/ 2951150 h 6196191"/>
              <a:gd name="connsiteX109" fmla="*/ 1917377 w 6848306"/>
              <a:gd name="connsiteY109" fmla="*/ 2958847 h 6196191"/>
              <a:gd name="connsiteX110" fmla="*/ 2235862 w 6848306"/>
              <a:gd name="connsiteY110" fmla="*/ 3040001 h 6196191"/>
              <a:gd name="connsiteX111" fmla="*/ 2262397 w 6848306"/>
              <a:gd name="connsiteY111" fmla="*/ 3013399 h 6196191"/>
              <a:gd name="connsiteX112" fmla="*/ 2230129 w 6848306"/>
              <a:gd name="connsiteY112" fmla="*/ 3001726 h 6196191"/>
              <a:gd name="connsiteX113" fmla="*/ 2172354 w 6848306"/>
              <a:gd name="connsiteY113" fmla="*/ 2973429 h 6196191"/>
              <a:gd name="connsiteX114" fmla="*/ 4166073 w 6848306"/>
              <a:gd name="connsiteY114" fmla="*/ 2935291 h 6196191"/>
              <a:gd name="connsiteX115" fmla="*/ 4223240 w 6848306"/>
              <a:gd name="connsiteY115" fmla="*/ 3005769 h 6196191"/>
              <a:gd name="connsiteX116" fmla="*/ 4267411 w 6848306"/>
              <a:gd name="connsiteY116" fmla="*/ 3011882 h 6196191"/>
              <a:gd name="connsiteX117" fmla="*/ 4254734 w 6848306"/>
              <a:gd name="connsiteY117" fmla="*/ 3003612 h 6196191"/>
              <a:gd name="connsiteX118" fmla="*/ 4210371 w 6848306"/>
              <a:gd name="connsiteY118" fmla="*/ 2965845 h 6196191"/>
              <a:gd name="connsiteX119" fmla="*/ 4241129 w 6848306"/>
              <a:gd name="connsiteY119" fmla="*/ 2945633 h 6196191"/>
              <a:gd name="connsiteX120" fmla="*/ 4206925 w 6848306"/>
              <a:gd name="connsiteY120" fmla="*/ 2944158 h 6196191"/>
              <a:gd name="connsiteX121" fmla="*/ 4166073 w 6848306"/>
              <a:gd name="connsiteY121" fmla="*/ 2935291 h 6196191"/>
              <a:gd name="connsiteX122" fmla="*/ 4729903 w 6848306"/>
              <a:gd name="connsiteY122" fmla="*/ 2706782 h 6196191"/>
              <a:gd name="connsiteX123" fmla="*/ 4626419 w 6848306"/>
              <a:gd name="connsiteY123" fmla="*/ 2755973 h 6196191"/>
              <a:gd name="connsiteX124" fmla="*/ 4590456 w 6848306"/>
              <a:gd name="connsiteY124" fmla="*/ 2756551 h 6196191"/>
              <a:gd name="connsiteX125" fmla="*/ 4587162 w 6848306"/>
              <a:gd name="connsiteY125" fmla="*/ 2759686 h 6196191"/>
              <a:gd name="connsiteX126" fmla="*/ 4315797 w 6848306"/>
              <a:gd name="connsiteY126" fmla="*/ 2832572 h 6196191"/>
              <a:gd name="connsiteX127" fmla="*/ 4377112 w 6848306"/>
              <a:gd name="connsiteY127" fmla="*/ 2892201 h 6196191"/>
              <a:gd name="connsiteX128" fmla="*/ 4373582 w 6848306"/>
              <a:gd name="connsiteY128" fmla="*/ 2900674 h 6196191"/>
              <a:gd name="connsiteX129" fmla="*/ 4432650 w 6848306"/>
              <a:gd name="connsiteY129" fmla="*/ 2887528 h 6196191"/>
              <a:gd name="connsiteX130" fmla="*/ 4700336 w 6848306"/>
              <a:gd name="connsiteY130" fmla="*/ 2816602 h 6196191"/>
              <a:gd name="connsiteX131" fmla="*/ 4729903 w 6848306"/>
              <a:gd name="connsiteY131" fmla="*/ 2706782 h 6196191"/>
              <a:gd name="connsiteX132" fmla="*/ 2195169 w 6848306"/>
              <a:gd name="connsiteY132" fmla="*/ 2454189 h 6196191"/>
              <a:gd name="connsiteX133" fmla="*/ 2103542 w 6848306"/>
              <a:gd name="connsiteY133" fmla="*/ 2559310 h 6196191"/>
              <a:gd name="connsiteX134" fmla="*/ 1958906 w 6848306"/>
              <a:gd name="connsiteY134" fmla="*/ 2580789 h 6196191"/>
              <a:gd name="connsiteX135" fmla="*/ 1683955 w 6848306"/>
              <a:gd name="connsiteY135" fmla="*/ 2559310 h 6196191"/>
              <a:gd name="connsiteX136" fmla="*/ 2155095 w 6848306"/>
              <a:gd name="connsiteY136" fmla="*/ 2643799 h 6196191"/>
              <a:gd name="connsiteX137" fmla="*/ 2385652 w 6848306"/>
              <a:gd name="connsiteY137" fmla="*/ 2731154 h 6196191"/>
              <a:gd name="connsiteX138" fmla="*/ 2470433 w 6848306"/>
              <a:gd name="connsiteY138" fmla="*/ 2754088 h 6196191"/>
              <a:gd name="connsiteX139" fmla="*/ 2465193 w 6848306"/>
              <a:gd name="connsiteY139" fmla="*/ 2765400 h 6196191"/>
              <a:gd name="connsiteX140" fmla="*/ 2512933 w 6848306"/>
              <a:gd name="connsiteY140" fmla="*/ 2755126 h 6196191"/>
              <a:gd name="connsiteX141" fmla="*/ 2667091 w 6848306"/>
              <a:gd name="connsiteY141" fmla="*/ 2705481 h 6196191"/>
              <a:gd name="connsiteX142" fmla="*/ 2703651 w 6848306"/>
              <a:gd name="connsiteY142" fmla="*/ 2569685 h 6196191"/>
              <a:gd name="connsiteX143" fmla="*/ 2207473 w 6848306"/>
              <a:gd name="connsiteY143" fmla="*/ 2482636 h 6196191"/>
              <a:gd name="connsiteX144" fmla="*/ 2207279 w 6848306"/>
              <a:gd name="connsiteY144" fmla="*/ 2464766 h 6196191"/>
              <a:gd name="connsiteX145" fmla="*/ 2215586 w 6848306"/>
              <a:gd name="connsiteY145" fmla="*/ 2456433 h 6196191"/>
              <a:gd name="connsiteX146" fmla="*/ 4381366 w 6848306"/>
              <a:gd name="connsiteY146" fmla="*/ 2420442 h 6196191"/>
              <a:gd name="connsiteX147" fmla="*/ 4274259 w 6848306"/>
              <a:gd name="connsiteY147" fmla="*/ 2446755 h 6196191"/>
              <a:gd name="connsiteX148" fmla="*/ 3882295 w 6848306"/>
              <a:gd name="connsiteY148" fmla="*/ 2473930 h 6196191"/>
              <a:gd name="connsiteX149" fmla="*/ 4317540 w 6848306"/>
              <a:gd name="connsiteY149" fmla="*/ 2524420 h 6196191"/>
              <a:gd name="connsiteX150" fmla="*/ 4385709 w 6848306"/>
              <a:gd name="connsiteY150" fmla="*/ 2588162 h 6196191"/>
              <a:gd name="connsiteX151" fmla="*/ 4363880 w 6848306"/>
              <a:gd name="connsiteY151" fmla="*/ 2603417 h 6196191"/>
              <a:gd name="connsiteX152" fmla="*/ 4384319 w 6848306"/>
              <a:gd name="connsiteY152" fmla="*/ 2600064 h 6196191"/>
              <a:gd name="connsiteX153" fmla="*/ 4572212 w 6848306"/>
              <a:gd name="connsiteY153" fmla="*/ 2554724 h 6196191"/>
              <a:gd name="connsiteX154" fmla="*/ 4390654 w 6848306"/>
              <a:gd name="connsiteY154" fmla="*/ 2442462 h 6196191"/>
              <a:gd name="connsiteX155" fmla="*/ 1013762 w 6848306"/>
              <a:gd name="connsiteY155" fmla="*/ 2272902 h 6196191"/>
              <a:gd name="connsiteX156" fmla="*/ 1158399 w 6848306"/>
              <a:gd name="connsiteY156" fmla="*/ 2335912 h 6196191"/>
              <a:gd name="connsiteX157" fmla="*/ 1013762 w 6848306"/>
              <a:gd name="connsiteY157" fmla="*/ 2272902 h 6196191"/>
              <a:gd name="connsiteX158" fmla="*/ 1542184 w 6848306"/>
              <a:gd name="connsiteY158" fmla="*/ 2056664 h 6196191"/>
              <a:gd name="connsiteX159" fmla="*/ 1535023 w 6848306"/>
              <a:gd name="connsiteY159" fmla="*/ 2086738 h 6196191"/>
              <a:gd name="connsiteX160" fmla="*/ 1542184 w 6848306"/>
              <a:gd name="connsiteY160" fmla="*/ 2056664 h 6196191"/>
              <a:gd name="connsiteX161" fmla="*/ 4794668 w 6848306"/>
              <a:gd name="connsiteY161" fmla="*/ 1954938 h 6196191"/>
              <a:gd name="connsiteX162" fmla="*/ 4936872 w 6848306"/>
              <a:gd name="connsiteY162" fmla="*/ 2016888 h 6196191"/>
              <a:gd name="connsiteX163" fmla="*/ 4794668 w 6848306"/>
              <a:gd name="connsiteY163" fmla="*/ 1954938 h 6196191"/>
              <a:gd name="connsiteX164" fmla="*/ 1506382 w 6848306"/>
              <a:gd name="connsiteY164" fmla="*/ 1791738 h 6196191"/>
              <a:gd name="connsiteX165" fmla="*/ 1536456 w 6848306"/>
              <a:gd name="connsiteY165" fmla="*/ 1814651 h 6196191"/>
              <a:gd name="connsiteX166" fmla="*/ 1506382 w 6848306"/>
              <a:gd name="connsiteY166" fmla="*/ 1791738 h 6196191"/>
              <a:gd name="connsiteX167" fmla="*/ 5314202 w 6848306"/>
              <a:gd name="connsiteY167" fmla="*/ 1742337 h 6196191"/>
              <a:gd name="connsiteX168" fmla="*/ 5307161 w 6848306"/>
              <a:gd name="connsiteY168" fmla="*/ 1771905 h 6196191"/>
              <a:gd name="connsiteX169" fmla="*/ 5314202 w 6848306"/>
              <a:gd name="connsiteY169" fmla="*/ 1742337 h 6196191"/>
              <a:gd name="connsiteX170" fmla="*/ 2783736 w 6848306"/>
              <a:gd name="connsiteY170" fmla="*/ 1640002 h 6196191"/>
              <a:gd name="connsiteX171" fmla="*/ 2959576 w 6848306"/>
              <a:gd name="connsiteY171" fmla="*/ 1716605 h 6196191"/>
              <a:gd name="connsiteX172" fmla="*/ 2783736 w 6848306"/>
              <a:gd name="connsiteY172" fmla="*/ 1640002 h 6196191"/>
              <a:gd name="connsiteX173" fmla="*/ 1668203 w 6848306"/>
              <a:gd name="connsiteY173" fmla="*/ 1619894 h 6196191"/>
              <a:gd name="connsiteX174" fmla="*/ 1592305 w 6848306"/>
              <a:gd name="connsiteY174" fmla="*/ 1681471 h 6196191"/>
              <a:gd name="connsiteX175" fmla="*/ 1668203 w 6848306"/>
              <a:gd name="connsiteY175" fmla="*/ 1619894 h 6196191"/>
              <a:gd name="connsiteX176" fmla="*/ 1287282 w 6848306"/>
              <a:gd name="connsiteY176" fmla="*/ 1521083 h 6196191"/>
              <a:gd name="connsiteX177" fmla="*/ 1307330 w 6848306"/>
              <a:gd name="connsiteY177" fmla="*/ 1568341 h 6196191"/>
              <a:gd name="connsiteX178" fmla="*/ 1287282 w 6848306"/>
              <a:gd name="connsiteY178" fmla="*/ 1521083 h 6196191"/>
              <a:gd name="connsiteX179" fmla="*/ 5279002 w 6848306"/>
              <a:gd name="connsiteY179" fmla="*/ 1481867 h 6196191"/>
              <a:gd name="connsiteX180" fmla="*/ 5308571 w 6848306"/>
              <a:gd name="connsiteY180" fmla="*/ 1504394 h 6196191"/>
              <a:gd name="connsiteX181" fmla="*/ 5279002 w 6848306"/>
              <a:gd name="connsiteY181" fmla="*/ 1481867 h 6196191"/>
              <a:gd name="connsiteX182" fmla="*/ 3426158 w 6848306"/>
              <a:gd name="connsiteY182" fmla="*/ 1377113 h 6196191"/>
              <a:gd name="connsiteX183" fmla="*/ 3417452 w 6848306"/>
              <a:gd name="connsiteY183" fmla="*/ 1413675 h 6196191"/>
              <a:gd name="connsiteX184" fmla="*/ 3426158 w 6848306"/>
              <a:gd name="connsiteY184" fmla="*/ 1377113 h 6196191"/>
              <a:gd name="connsiteX185" fmla="*/ 1321651 w 6848306"/>
              <a:gd name="connsiteY185" fmla="*/ 1344944 h 6196191"/>
              <a:gd name="connsiteX186" fmla="*/ 1354587 w 6848306"/>
              <a:gd name="connsiteY186" fmla="*/ 1405089 h 6196191"/>
              <a:gd name="connsiteX187" fmla="*/ 1321651 w 6848306"/>
              <a:gd name="connsiteY187" fmla="*/ 1344944 h 6196191"/>
              <a:gd name="connsiteX188" fmla="*/ 5438101 w 6848306"/>
              <a:gd name="connsiteY188" fmla="*/ 1312913 h 6196191"/>
              <a:gd name="connsiteX189" fmla="*/ 5363479 w 6848306"/>
              <a:gd name="connsiteY189" fmla="*/ 1373454 h 6196191"/>
              <a:gd name="connsiteX190" fmla="*/ 5438101 w 6848306"/>
              <a:gd name="connsiteY190" fmla="*/ 1312913 h 6196191"/>
              <a:gd name="connsiteX191" fmla="*/ 5063587 w 6848306"/>
              <a:gd name="connsiteY191" fmla="*/ 1215764 h 6196191"/>
              <a:gd name="connsiteX192" fmla="*/ 5083298 w 6848306"/>
              <a:gd name="connsiteY192" fmla="*/ 1262227 h 6196191"/>
              <a:gd name="connsiteX193" fmla="*/ 5063587 w 6848306"/>
              <a:gd name="connsiteY193" fmla="*/ 1215764 h 6196191"/>
              <a:gd name="connsiteX194" fmla="*/ 3382633 w 6848306"/>
              <a:gd name="connsiteY194" fmla="*/ 1055033 h 6196191"/>
              <a:gd name="connsiteX195" fmla="*/ 3419194 w 6848306"/>
              <a:gd name="connsiteY195" fmla="*/ 1082889 h 6196191"/>
              <a:gd name="connsiteX196" fmla="*/ 3382633 w 6848306"/>
              <a:gd name="connsiteY196" fmla="*/ 1055033 h 6196191"/>
              <a:gd name="connsiteX197" fmla="*/ 5097378 w 6848306"/>
              <a:gd name="connsiteY197" fmla="*/ 1042587 h 6196191"/>
              <a:gd name="connsiteX198" fmla="*/ 5129760 w 6848306"/>
              <a:gd name="connsiteY198" fmla="*/ 1101721 h 6196191"/>
              <a:gd name="connsiteX199" fmla="*/ 5097378 w 6848306"/>
              <a:gd name="connsiteY199" fmla="*/ 1042587 h 6196191"/>
              <a:gd name="connsiteX200" fmla="*/ 3579364 w 6848306"/>
              <a:gd name="connsiteY200" fmla="*/ 846116 h 6196191"/>
              <a:gd name="connsiteX201" fmla="*/ 3487091 w 6848306"/>
              <a:gd name="connsiteY201" fmla="*/ 920977 h 6196191"/>
              <a:gd name="connsiteX202" fmla="*/ 3579364 w 6848306"/>
              <a:gd name="connsiteY202" fmla="*/ 846116 h 6196191"/>
              <a:gd name="connsiteX203" fmla="*/ 3116264 w 6848306"/>
              <a:gd name="connsiteY203" fmla="*/ 725987 h 6196191"/>
              <a:gd name="connsiteX204" fmla="*/ 3140638 w 6848306"/>
              <a:gd name="connsiteY204" fmla="*/ 783441 h 6196191"/>
              <a:gd name="connsiteX205" fmla="*/ 3116264 w 6848306"/>
              <a:gd name="connsiteY205" fmla="*/ 725987 h 6196191"/>
              <a:gd name="connsiteX206" fmla="*/ 3158047 w 6848306"/>
              <a:gd name="connsiteY206" fmla="*/ 511848 h 6196191"/>
              <a:gd name="connsiteX207" fmla="*/ 3198089 w 6848306"/>
              <a:gd name="connsiteY207" fmla="*/ 584969 h 6196191"/>
              <a:gd name="connsiteX208" fmla="*/ 3158047 w 6848306"/>
              <a:gd name="connsiteY208" fmla="*/ 511848 h 6196191"/>
              <a:gd name="connsiteX209" fmla="*/ 3272952 w 6848306"/>
              <a:gd name="connsiteY209" fmla="*/ 0 h 6196191"/>
              <a:gd name="connsiteX210" fmla="*/ 3360001 w 6848306"/>
              <a:gd name="connsiteY210" fmla="*/ 191508 h 6196191"/>
              <a:gd name="connsiteX211" fmla="*/ 3351295 w 6848306"/>
              <a:gd name="connsiteY211" fmla="*/ 337750 h 6196191"/>
              <a:gd name="connsiteX212" fmla="*/ 3483609 w 6848306"/>
              <a:gd name="connsiteY212" fmla="*/ 325562 h 6196191"/>
              <a:gd name="connsiteX213" fmla="*/ 3572400 w 6848306"/>
              <a:gd name="connsiteY213" fmla="*/ 374310 h 6196191"/>
              <a:gd name="connsiteX214" fmla="*/ 3462717 w 6848306"/>
              <a:gd name="connsiteY214" fmla="*/ 447431 h 6196191"/>
              <a:gd name="connsiteX215" fmla="*/ 3473163 w 6848306"/>
              <a:gd name="connsiteY215" fmla="*/ 576263 h 6196191"/>
              <a:gd name="connsiteX216" fmla="*/ 3431380 w 6848306"/>
              <a:gd name="connsiteY216" fmla="*/ 811296 h 6196191"/>
              <a:gd name="connsiteX217" fmla="*/ 3826584 w 6848306"/>
              <a:gd name="connsiteY217" fmla="*/ 532740 h 6196191"/>
              <a:gd name="connsiteX218" fmla="*/ 3783057 w 6848306"/>
              <a:gd name="connsiteY218" fmla="*/ 746879 h 6196191"/>
              <a:gd name="connsiteX219" fmla="*/ 3696008 w 6848306"/>
              <a:gd name="connsiteY219" fmla="*/ 926201 h 6196191"/>
              <a:gd name="connsiteX220" fmla="*/ 3685563 w 6848306"/>
              <a:gd name="connsiteY220" fmla="*/ 1065479 h 6196191"/>
              <a:gd name="connsiteX221" fmla="*/ 4077284 w 6848306"/>
              <a:gd name="connsiteY221" fmla="*/ 1206498 h 6196191"/>
              <a:gd name="connsiteX222" fmla="*/ 3812655 w 6848306"/>
              <a:gd name="connsiteY222" fmla="*/ 1316180 h 6196191"/>
              <a:gd name="connsiteX223" fmla="*/ 3527135 w 6848306"/>
              <a:gd name="connsiteY223" fmla="*/ 1218685 h 6196191"/>
              <a:gd name="connsiteX224" fmla="*/ 3401784 w 6848306"/>
              <a:gd name="connsiteY224" fmla="*/ 1185606 h 6196191"/>
              <a:gd name="connsiteX225" fmla="*/ 3605478 w 6848306"/>
              <a:gd name="connsiteY225" fmla="*/ 1368409 h 6196191"/>
              <a:gd name="connsiteX226" fmla="*/ 4030276 w 6848306"/>
              <a:gd name="connsiteY226" fmla="*/ 1446753 h 6196191"/>
              <a:gd name="connsiteX227" fmla="*/ 4244417 w 6848306"/>
              <a:gd name="connsiteY227" fmla="*/ 1507688 h 6196191"/>
              <a:gd name="connsiteX228" fmla="*/ 4009385 w 6848306"/>
              <a:gd name="connsiteY228" fmla="*/ 1573845 h 6196191"/>
              <a:gd name="connsiteX229" fmla="*/ 3922336 w 6848306"/>
              <a:gd name="connsiteY229" fmla="*/ 1603441 h 6196191"/>
              <a:gd name="connsiteX230" fmla="*/ 3649003 w 6848306"/>
              <a:gd name="connsiteY230" fmla="*/ 1638260 h 6196191"/>
              <a:gd name="connsiteX231" fmla="*/ 4136477 w 6848306"/>
              <a:gd name="connsiteY231" fmla="*/ 1702678 h 6196191"/>
              <a:gd name="connsiteX232" fmla="*/ 4338431 w 6848306"/>
              <a:gd name="connsiteY232" fmla="*/ 1758389 h 6196191"/>
              <a:gd name="connsiteX233" fmla="*/ 4294905 w 6848306"/>
              <a:gd name="connsiteY233" fmla="*/ 1888961 h 6196191"/>
              <a:gd name="connsiteX234" fmla="*/ 4108622 w 6848306"/>
              <a:gd name="connsiteY234" fmla="*/ 1988198 h 6196191"/>
              <a:gd name="connsiteX235" fmla="*/ 3932783 w 6848306"/>
              <a:gd name="connsiteY235" fmla="*/ 2014312 h 6196191"/>
              <a:gd name="connsiteX236" fmla="*/ 3598514 w 6848306"/>
              <a:gd name="connsiteY236" fmla="*/ 1988198 h 6196191"/>
              <a:gd name="connsiteX237" fmla="*/ 4171296 w 6848306"/>
              <a:gd name="connsiteY237" fmla="*/ 2090915 h 6196191"/>
              <a:gd name="connsiteX238" fmla="*/ 4451593 w 6848306"/>
              <a:gd name="connsiteY238" fmla="*/ 2197115 h 6196191"/>
              <a:gd name="connsiteX239" fmla="*/ 4399855 w 6848306"/>
              <a:gd name="connsiteY239" fmla="*/ 2390813 h 6196191"/>
              <a:gd name="connsiteX240" fmla="*/ 4400881 w 6848306"/>
              <a:gd name="connsiteY240" fmla="*/ 2396002 h 6196191"/>
              <a:gd name="connsiteX241" fmla="*/ 4450786 w 6848306"/>
              <a:gd name="connsiteY241" fmla="*/ 2382305 h 6196191"/>
              <a:gd name="connsiteX242" fmla="*/ 4866474 w 6848306"/>
              <a:gd name="connsiteY242" fmla="*/ 2326637 h 6196191"/>
              <a:gd name="connsiteX243" fmla="*/ 4596148 w 6848306"/>
              <a:gd name="connsiteY243" fmla="*/ 2195696 h 6196191"/>
              <a:gd name="connsiteX244" fmla="*/ 4393404 w 6848306"/>
              <a:gd name="connsiteY244" fmla="*/ 2056311 h 6196191"/>
              <a:gd name="connsiteX245" fmla="*/ 4529974 w 6848306"/>
              <a:gd name="connsiteY245" fmla="*/ 2035190 h 6196191"/>
              <a:gd name="connsiteX246" fmla="*/ 4628531 w 6848306"/>
              <a:gd name="connsiteY246" fmla="*/ 1967609 h 6196191"/>
              <a:gd name="connsiteX247" fmla="*/ 4572212 w 6848306"/>
              <a:gd name="connsiteY247" fmla="*/ 1869052 h 6196191"/>
              <a:gd name="connsiteX248" fmla="*/ 4567990 w 6848306"/>
              <a:gd name="connsiteY248" fmla="*/ 1783168 h 6196191"/>
              <a:gd name="connsiteX249" fmla="*/ 4784813 w 6848306"/>
              <a:gd name="connsiteY249" fmla="*/ 1739521 h 6196191"/>
              <a:gd name="connsiteX250" fmla="*/ 5187487 w 6848306"/>
              <a:gd name="connsiteY250" fmla="*/ 1636742 h 6196191"/>
              <a:gd name="connsiteX251" fmla="*/ 4843947 w 6848306"/>
              <a:gd name="connsiteY251" fmla="*/ 1694467 h 6196191"/>
              <a:gd name="connsiteX252" fmla="*/ 4717232 w 6848306"/>
              <a:gd name="connsiteY252" fmla="*/ 1635333 h 6196191"/>
              <a:gd name="connsiteX253" fmla="*/ 4670769 w 6848306"/>
              <a:gd name="connsiteY253" fmla="*/ 1577608 h 6196191"/>
              <a:gd name="connsiteX254" fmla="*/ 4572212 w 6848306"/>
              <a:gd name="connsiteY254" fmla="*/ 1507210 h 6196191"/>
              <a:gd name="connsiteX255" fmla="*/ 4869290 w 6848306"/>
              <a:gd name="connsiteY255" fmla="*/ 1532553 h 6196191"/>
              <a:gd name="connsiteX256" fmla="*/ 5187487 w 6848306"/>
              <a:gd name="connsiteY256" fmla="*/ 1472011 h 6196191"/>
              <a:gd name="connsiteX257" fmla="*/ 5011492 w 6848306"/>
              <a:gd name="connsiteY257" fmla="*/ 1466379 h 6196191"/>
              <a:gd name="connsiteX258" fmla="*/ 4843947 w 6848306"/>
              <a:gd name="connsiteY258" fmla="*/ 1415693 h 6196191"/>
              <a:gd name="connsiteX259" fmla="*/ 4827052 w 6848306"/>
              <a:gd name="connsiteY259" fmla="*/ 1284754 h 6196191"/>
              <a:gd name="connsiteX260" fmla="*/ 4798893 w 6848306"/>
              <a:gd name="connsiteY260" fmla="*/ 1181973 h 6196191"/>
              <a:gd name="connsiteX261" fmla="*/ 4984742 w 6848306"/>
              <a:gd name="connsiteY261" fmla="*/ 1103128 h 6196191"/>
              <a:gd name="connsiteX262" fmla="*/ 4996006 w 6848306"/>
              <a:gd name="connsiteY262" fmla="*/ 1063706 h 6196191"/>
              <a:gd name="connsiteX263" fmla="*/ 5019940 w 6848306"/>
              <a:gd name="connsiteY263" fmla="*/ 904608 h 6196191"/>
              <a:gd name="connsiteX264" fmla="*/ 5131169 w 6848306"/>
              <a:gd name="connsiteY264" fmla="*/ 970781 h 6196191"/>
              <a:gd name="connsiteX265" fmla="*/ 5093153 w 6848306"/>
              <a:gd name="connsiteY265" fmla="*/ 773668 h 6196191"/>
              <a:gd name="connsiteX266" fmla="*/ 5190302 w 6848306"/>
              <a:gd name="connsiteY266" fmla="*/ 628650 h 6196191"/>
              <a:gd name="connsiteX267" fmla="*/ 5260700 w 6848306"/>
              <a:gd name="connsiteY267" fmla="*/ 783525 h 6196191"/>
              <a:gd name="connsiteX268" fmla="*/ 5253659 w 6848306"/>
              <a:gd name="connsiteY268" fmla="*/ 901792 h 6196191"/>
              <a:gd name="connsiteX269" fmla="*/ 5360663 w 6848306"/>
              <a:gd name="connsiteY269" fmla="*/ 891936 h 6196191"/>
              <a:gd name="connsiteX270" fmla="*/ 5432470 w 6848306"/>
              <a:gd name="connsiteY270" fmla="*/ 931358 h 6196191"/>
              <a:gd name="connsiteX271" fmla="*/ 5343768 w 6848306"/>
              <a:gd name="connsiteY271" fmla="*/ 990492 h 6196191"/>
              <a:gd name="connsiteX272" fmla="*/ 5352216 w 6848306"/>
              <a:gd name="connsiteY272" fmla="*/ 1094681 h 6196191"/>
              <a:gd name="connsiteX273" fmla="*/ 5318425 w 6848306"/>
              <a:gd name="connsiteY273" fmla="*/ 1284754 h 6196191"/>
              <a:gd name="connsiteX274" fmla="*/ 5638030 w 6848306"/>
              <a:gd name="connsiteY274" fmla="*/ 1059482 h 6196191"/>
              <a:gd name="connsiteX275" fmla="*/ 5602831 w 6848306"/>
              <a:gd name="connsiteY275" fmla="*/ 1232660 h 6196191"/>
              <a:gd name="connsiteX276" fmla="*/ 5532433 w 6848306"/>
              <a:gd name="connsiteY276" fmla="*/ 1377679 h 6196191"/>
              <a:gd name="connsiteX277" fmla="*/ 5523985 w 6848306"/>
              <a:gd name="connsiteY277" fmla="*/ 1490315 h 6196191"/>
              <a:gd name="connsiteX278" fmla="*/ 5840774 w 6848306"/>
              <a:gd name="connsiteY278" fmla="*/ 1604358 h 6196191"/>
              <a:gd name="connsiteX279" fmla="*/ 5626766 w 6848306"/>
              <a:gd name="connsiteY279" fmla="*/ 1693059 h 6196191"/>
              <a:gd name="connsiteX280" fmla="*/ 5395864 w 6848306"/>
              <a:gd name="connsiteY280" fmla="*/ 1614214 h 6196191"/>
              <a:gd name="connsiteX281" fmla="*/ 5294491 w 6848306"/>
              <a:gd name="connsiteY281" fmla="*/ 1587463 h 6196191"/>
              <a:gd name="connsiteX282" fmla="*/ 5459220 w 6848306"/>
              <a:gd name="connsiteY282" fmla="*/ 1735298 h 6196191"/>
              <a:gd name="connsiteX283" fmla="*/ 5802759 w 6848306"/>
              <a:gd name="connsiteY283" fmla="*/ 1798655 h 6196191"/>
              <a:gd name="connsiteX284" fmla="*/ 5975937 w 6848306"/>
              <a:gd name="connsiteY284" fmla="*/ 1847934 h 6196191"/>
              <a:gd name="connsiteX285" fmla="*/ 5785864 w 6848306"/>
              <a:gd name="connsiteY285" fmla="*/ 1901436 h 6196191"/>
              <a:gd name="connsiteX286" fmla="*/ 5715466 w 6848306"/>
              <a:gd name="connsiteY286" fmla="*/ 1925370 h 6196191"/>
              <a:gd name="connsiteX287" fmla="*/ 5494419 w 6848306"/>
              <a:gd name="connsiteY287" fmla="*/ 1953529 h 6196191"/>
              <a:gd name="connsiteX288" fmla="*/ 5888645 w 6848306"/>
              <a:gd name="connsiteY288" fmla="*/ 2005624 h 6196191"/>
              <a:gd name="connsiteX289" fmla="*/ 6051967 w 6848306"/>
              <a:gd name="connsiteY289" fmla="*/ 2050678 h 6196191"/>
              <a:gd name="connsiteX290" fmla="*/ 6016767 w 6848306"/>
              <a:gd name="connsiteY290" fmla="*/ 2156274 h 6196191"/>
              <a:gd name="connsiteX291" fmla="*/ 5866118 w 6848306"/>
              <a:gd name="connsiteY291" fmla="*/ 2236528 h 6196191"/>
              <a:gd name="connsiteX292" fmla="*/ 5723914 w 6848306"/>
              <a:gd name="connsiteY292" fmla="*/ 2257646 h 6196191"/>
              <a:gd name="connsiteX293" fmla="*/ 5453588 w 6848306"/>
              <a:gd name="connsiteY293" fmla="*/ 2236528 h 6196191"/>
              <a:gd name="connsiteX294" fmla="*/ 5916804 w 6848306"/>
              <a:gd name="connsiteY294" fmla="*/ 2319596 h 6196191"/>
              <a:gd name="connsiteX295" fmla="*/ 6143483 w 6848306"/>
              <a:gd name="connsiteY295" fmla="*/ 2405481 h 6196191"/>
              <a:gd name="connsiteX296" fmla="*/ 6105469 w 6848306"/>
              <a:gd name="connsiteY296" fmla="*/ 2581474 h 6196191"/>
              <a:gd name="connsiteX297" fmla="*/ 5683084 w 6848306"/>
              <a:gd name="connsiteY297" fmla="*/ 2629345 h 6196191"/>
              <a:gd name="connsiteX298" fmla="*/ 6035071 w 6848306"/>
              <a:gd name="connsiteY298" fmla="*/ 2670176 h 6196191"/>
              <a:gd name="connsiteX299" fmla="*/ 6063230 w 6848306"/>
              <a:gd name="connsiteY299" fmla="*/ 2740573 h 6196191"/>
              <a:gd name="connsiteX300" fmla="*/ 6296950 w 6848306"/>
              <a:gd name="connsiteY300" fmla="*/ 2775771 h 6196191"/>
              <a:gd name="connsiteX301" fmla="*/ 6033663 w 6848306"/>
              <a:gd name="connsiteY301" fmla="*/ 2919382 h 6196191"/>
              <a:gd name="connsiteX302" fmla="*/ 5912579 w 6848306"/>
              <a:gd name="connsiteY302" fmla="*/ 3002452 h 6196191"/>
              <a:gd name="connsiteX303" fmla="*/ 6223736 w 6848306"/>
              <a:gd name="connsiteY303" fmla="*/ 3060177 h 6196191"/>
              <a:gd name="connsiteX304" fmla="*/ 6211064 w 6848306"/>
              <a:gd name="connsiteY304" fmla="*/ 3120719 h 6196191"/>
              <a:gd name="connsiteX305" fmla="*/ 6140667 w 6848306"/>
              <a:gd name="connsiteY305" fmla="*/ 3174221 h 6196191"/>
              <a:gd name="connsiteX306" fmla="*/ 6482799 w 6848306"/>
              <a:gd name="connsiteY306" fmla="*/ 3186892 h 6196191"/>
              <a:gd name="connsiteX307" fmla="*/ 6153339 w 6848306"/>
              <a:gd name="connsiteY307" fmla="*/ 3381189 h 6196191"/>
              <a:gd name="connsiteX308" fmla="*/ 6560235 w 6848306"/>
              <a:gd name="connsiteY308" fmla="*/ 3478338 h 6196191"/>
              <a:gd name="connsiteX309" fmla="*/ 6502510 w 6848306"/>
              <a:gd name="connsiteY309" fmla="*/ 3575486 h 6196191"/>
              <a:gd name="connsiteX310" fmla="*/ 6460272 w 6848306"/>
              <a:gd name="connsiteY310" fmla="*/ 3614909 h 6196191"/>
              <a:gd name="connsiteX311" fmla="*/ 6299766 w 6848306"/>
              <a:gd name="connsiteY311" fmla="*/ 3665595 h 6196191"/>
              <a:gd name="connsiteX312" fmla="*/ 6764388 w 6848306"/>
              <a:gd name="connsiteY312" fmla="*/ 3758519 h 6196191"/>
              <a:gd name="connsiteX313" fmla="*/ 6736229 w 6848306"/>
              <a:gd name="connsiteY313" fmla="*/ 3809205 h 6196191"/>
              <a:gd name="connsiteX314" fmla="*/ 6482799 w 6848306"/>
              <a:gd name="connsiteY314" fmla="*/ 4004911 h 6196191"/>
              <a:gd name="connsiteX315" fmla="*/ 6085757 w 6848306"/>
              <a:gd name="connsiteY315" fmla="*/ 3992239 h 6196191"/>
              <a:gd name="connsiteX316" fmla="*/ 6077310 w 6848306"/>
              <a:gd name="connsiteY316" fmla="*/ 4059820 h 6196191"/>
              <a:gd name="connsiteX317" fmla="*/ 6733414 w 6848306"/>
              <a:gd name="connsiteY317" fmla="*/ 4147113 h 6196191"/>
              <a:gd name="connsiteX318" fmla="*/ 6744677 w 6848306"/>
              <a:gd name="connsiteY318" fmla="*/ 4190760 h 6196191"/>
              <a:gd name="connsiteX319" fmla="*/ 6653160 w 6848306"/>
              <a:gd name="connsiteY319" fmla="*/ 4238631 h 6196191"/>
              <a:gd name="connsiteX320" fmla="*/ 6484206 w 6848306"/>
              <a:gd name="connsiteY320" fmla="*/ 4411807 h 6196191"/>
              <a:gd name="connsiteX321" fmla="*/ 6140667 w 6848306"/>
              <a:gd name="connsiteY321" fmla="*/ 4365346 h 6196191"/>
              <a:gd name="connsiteX322" fmla="*/ 6001281 w 6848306"/>
              <a:gd name="connsiteY322" fmla="*/ 4370978 h 6196191"/>
              <a:gd name="connsiteX323" fmla="*/ 6437744 w 6848306"/>
              <a:gd name="connsiteY323" fmla="*/ 4537116 h 6196191"/>
              <a:gd name="connsiteX324" fmla="*/ 6660200 w 6848306"/>
              <a:gd name="connsiteY324" fmla="*/ 4528668 h 6196191"/>
              <a:gd name="connsiteX325" fmla="*/ 6755941 w 6848306"/>
              <a:gd name="connsiteY325" fmla="*/ 4565275 h 6196191"/>
              <a:gd name="connsiteX326" fmla="*/ 6798179 w 6848306"/>
              <a:gd name="connsiteY326" fmla="*/ 4625816 h 6196191"/>
              <a:gd name="connsiteX327" fmla="*/ 6791139 w 6848306"/>
              <a:gd name="connsiteY327" fmla="*/ 4694806 h 6196191"/>
              <a:gd name="connsiteX328" fmla="*/ 6609514 w 6848306"/>
              <a:gd name="connsiteY328" fmla="*/ 4742676 h 6196191"/>
              <a:gd name="connsiteX329" fmla="*/ 6571499 w 6848306"/>
              <a:gd name="connsiteY329" fmla="*/ 4784915 h 6196191"/>
              <a:gd name="connsiteX330" fmla="*/ 6512365 w 6848306"/>
              <a:gd name="connsiteY330" fmla="*/ 4835601 h 6196191"/>
              <a:gd name="connsiteX331" fmla="*/ 6667239 w 6848306"/>
              <a:gd name="connsiteY331" fmla="*/ 4924301 h 6196191"/>
              <a:gd name="connsiteX332" fmla="*/ 6691175 w 6848306"/>
              <a:gd name="connsiteY332" fmla="*/ 4974987 h 6196191"/>
              <a:gd name="connsiteX333" fmla="*/ 6578539 w 6848306"/>
              <a:gd name="connsiteY333" fmla="*/ 4970764 h 6196191"/>
              <a:gd name="connsiteX334" fmla="*/ 6586987 w 6848306"/>
              <a:gd name="connsiteY334" fmla="*/ 5066504 h 6196191"/>
              <a:gd name="connsiteX335" fmla="*/ 6371570 w 6848306"/>
              <a:gd name="connsiteY335" fmla="*/ 5046793 h 6196191"/>
              <a:gd name="connsiteX336" fmla="*/ 6270198 w 6848306"/>
              <a:gd name="connsiteY336" fmla="*/ 5097479 h 6196191"/>
              <a:gd name="connsiteX337" fmla="*/ 6095612 w 6848306"/>
              <a:gd name="connsiteY337" fmla="*/ 5056648 h 6196191"/>
              <a:gd name="connsiteX338" fmla="*/ 5957633 w 6848306"/>
              <a:gd name="connsiteY338" fmla="*/ 5091848 h 6196191"/>
              <a:gd name="connsiteX339" fmla="*/ 5549329 w 6848306"/>
              <a:gd name="connsiteY339" fmla="*/ 5048200 h 6196191"/>
              <a:gd name="connsiteX340" fmla="*/ 5419216 w 6848306"/>
              <a:gd name="connsiteY340" fmla="*/ 5037184 h 6196191"/>
              <a:gd name="connsiteX341" fmla="*/ 5443538 w 6848306"/>
              <a:gd name="connsiteY341" fmla="*/ 5420527 h 6196191"/>
              <a:gd name="connsiteX342" fmla="*/ 5316855 w 6848306"/>
              <a:gd name="connsiteY342" fmla="*/ 5635849 h 6196191"/>
              <a:gd name="connsiteX343" fmla="*/ 5155938 w 6848306"/>
              <a:gd name="connsiteY343" fmla="*/ 5481815 h 6196191"/>
              <a:gd name="connsiteX344" fmla="*/ 5158239 w 6848306"/>
              <a:gd name="connsiteY344" fmla="*/ 5413630 h 6196191"/>
              <a:gd name="connsiteX345" fmla="*/ 5147349 w 6848306"/>
              <a:gd name="connsiteY345" fmla="*/ 5413910 h 6196191"/>
              <a:gd name="connsiteX346" fmla="*/ 4989556 w 6848306"/>
              <a:gd name="connsiteY346" fmla="*/ 5369179 h 6196191"/>
              <a:gd name="connsiteX347" fmla="*/ 5000002 w 6848306"/>
              <a:gd name="connsiteY347" fmla="*/ 5487565 h 6196191"/>
              <a:gd name="connsiteX348" fmla="*/ 4733631 w 6848306"/>
              <a:gd name="connsiteY348" fmla="*/ 5463192 h 6196191"/>
              <a:gd name="connsiteX349" fmla="*/ 4608281 w 6848306"/>
              <a:gd name="connsiteY349" fmla="*/ 5525867 h 6196191"/>
              <a:gd name="connsiteX350" fmla="*/ 4392400 w 6848306"/>
              <a:gd name="connsiteY350" fmla="*/ 5475378 h 6196191"/>
              <a:gd name="connsiteX351" fmla="*/ 4221784 w 6848306"/>
              <a:gd name="connsiteY351" fmla="*/ 5518903 h 6196191"/>
              <a:gd name="connsiteX352" fmla="*/ 3716900 w 6848306"/>
              <a:gd name="connsiteY352" fmla="*/ 5464932 h 6196191"/>
              <a:gd name="connsiteX353" fmla="*/ 3556012 w 6848306"/>
              <a:gd name="connsiteY353" fmla="*/ 5451309 h 6196191"/>
              <a:gd name="connsiteX354" fmla="*/ 3586087 w 6848306"/>
              <a:gd name="connsiteY354" fmla="*/ 5925327 h 6196191"/>
              <a:gd name="connsiteX355" fmla="*/ 3429439 w 6848306"/>
              <a:gd name="connsiteY355" fmla="*/ 6191581 h 6196191"/>
              <a:gd name="connsiteX356" fmla="*/ 3233660 w 6848306"/>
              <a:gd name="connsiteY356" fmla="*/ 5906278 h 6196191"/>
              <a:gd name="connsiteX357" fmla="*/ 3288620 w 6848306"/>
              <a:gd name="connsiteY357" fmla="*/ 5337841 h 6196191"/>
              <a:gd name="connsiteX358" fmla="*/ 3046625 w 6848306"/>
              <a:gd name="connsiteY358" fmla="*/ 5386589 h 6196191"/>
              <a:gd name="connsiteX359" fmla="*/ 2640976 w 6848306"/>
              <a:gd name="connsiteY359" fmla="*/ 5576354 h 6196191"/>
              <a:gd name="connsiteX360" fmla="*/ 2473842 w 6848306"/>
              <a:gd name="connsiteY360" fmla="*/ 5524125 h 6196191"/>
              <a:gd name="connsiteX361" fmla="*/ 2183935 w 6848306"/>
              <a:gd name="connsiteY361" fmla="*/ 5467663 h 6196191"/>
              <a:gd name="connsiteX362" fmla="*/ 2184849 w 6848306"/>
              <a:gd name="connsiteY362" fmla="*/ 5465670 h 6196191"/>
              <a:gd name="connsiteX363" fmla="*/ 2150410 w 6848306"/>
              <a:gd name="connsiteY363" fmla="*/ 5472083 h 6196191"/>
              <a:gd name="connsiteX364" fmla="*/ 1781333 w 6848306"/>
              <a:gd name="connsiteY364" fmla="*/ 5419083 h 6196191"/>
              <a:gd name="connsiteX365" fmla="*/ 1648995 w 6848306"/>
              <a:gd name="connsiteY365" fmla="*/ 5407878 h 6196191"/>
              <a:gd name="connsiteX366" fmla="*/ 1673733 w 6848306"/>
              <a:gd name="connsiteY366" fmla="*/ 5797780 h 6196191"/>
              <a:gd name="connsiteX367" fmla="*/ 1544883 w 6848306"/>
              <a:gd name="connsiteY367" fmla="*/ 6016786 h 6196191"/>
              <a:gd name="connsiteX368" fmla="*/ 1383845 w 6848306"/>
              <a:gd name="connsiteY368" fmla="*/ 5782111 h 6196191"/>
              <a:gd name="connsiteX369" fmla="*/ 1429052 w 6848306"/>
              <a:gd name="connsiteY369" fmla="*/ 5314546 h 6196191"/>
              <a:gd name="connsiteX370" fmla="*/ 1230000 w 6848306"/>
              <a:gd name="connsiteY370" fmla="*/ 5354642 h 6196191"/>
              <a:gd name="connsiteX371" fmla="*/ 896336 w 6848306"/>
              <a:gd name="connsiteY371" fmla="*/ 5510734 h 6196191"/>
              <a:gd name="connsiteX372" fmla="*/ 758860 w 6848306"/>
              <a:gd name="connsiteY372" fmla="*/ 5467773 h 6196191"/>
              <a:gd name="connsiteX373" fmla="*/ 532599 w 6848306"/>
              <a:gd name="connsiteY373" fmla="*/ 5394739 h 6196191"/>
              <a:gd name="connsiteX374" fmla="*/ 442381 w 6848306"/>
              <a:gd name="connsiteY374" fmla="*/ 5357507 h 6196191"/>
              <a:gd name="connsiteX375" fmla="*/ 505391 w 6848306"/>
              <a:gd name="connsiteY375" fmla="*/ 5294497 h 6196191"/>
              <a:gd name="connsiteX376" fmla="*/ 223279 w 6848306"/>
              <a:gd name="connsiteY376" fmla="*/ 5277313 h 6196191"/>
              <a:gd name="connsiteX377" fmla="*/ 123037 w 6848306"/>
              <a:gd name="connsiteY377" fmla="*/ 5265856 h 6196191"/>
              <a:gd name="connsiteX378" fmla="*/ 58596 w 6848306"/>
              <a:gd name="connsiteY378" fmla="*/ 5221462 h 6196191"/>
              <a:gd name="connsiteX379" fmla="*/ 57163 w 6848306"/>
              <a:gd name="connsiteY379" fmla="*/ 5132676 h 6196191"/>
              <a:gd name="connsiteX380" fmla="*/ 372211 w 6848306"/>
              <a:gd name="connsiteY380" fmla="*/ 5061074 h 6196191"/>
              <a:gd name="connsiteX381" fmla="*/ 528303 w 6848306"/>
              <a:gd name="connsiteY381" fmla="*/ 5022410 h 6196191"/>
              <a:gd name="connsiteX382" fmla="*/ 383667 w 6848306"/>
              <a:gd name="connsiteY382" fmla="*/ 5056779 h 6196191"/>
              <a:gd name="connsiteX383" fmla="*/ 312065 w 6848306"/>
              <a:gd name="connsiteY383" fmla="*/ 5013818 h 6196191"/>
              <a:gd name="connsiteX384" fmla="*/ 155974 w 6848306"/>
              <a:gd name="connsiteY384" fmla="*/ 4962265 h 6196191"/>
              <a:gd name="connsiteX385" fmla="*/ 77212 w 6848306"/>
              <a:gd name="connsiteY385" fmla="*/ 4912143 h 6196191"/>
              <a:gd name="connsiteX386" fmla="*/ 104421 w 6848306"/>
              <a:gd name="connsiteY386" fmla="*/ 4806172 h 6196191"/>
              <a:gd name="connsiteX387" fmla="*/ 442381 w 6848306"/>
              <a:gd name="connsiteY387" fmla="*/ 4760347 h 6196191"/>
              <a:gd name="connsiteX388" fmla="*/ 292017 w 6848306"/>
              <a:gd name="connsiteY388" fmla="*/ 4701634 h 6196191"/>
              <a:gd name="connsiteX389" fmla="*/ 249056 w 6848306"/>
              <a:gd name="connsiteY389" fmla="*/ 4640056 h 6196191"/>
              <a:gd name="connsiteX390" fmla="*/ 294881 w 6848306"/>
              <a:gd name="connsiteY390" fmla="*/ 4588503 h 6196191"/>
              <a:gd name="connsiteX391" fmla="*/ 115877 w 6848306"/>
              <a:gd name="connsiteY391" fmla="*/ 4451027 h 6196191"/>
              <a:gd name="connsiteX392" fmla="*/ 57163 w 6848306"/>
              <a:gd name="connsiteY392" fmla="*/ 4356513 h 6196191"/>
              <a:gd name="connsiteX393" fmla="*/ 148813 w 6848306"/>
              <a:gd name="connsiteY393" fmla="*/ 4296368 h 6196191"/>
              <a:gd name="connsiteX394" fmla="*/ 395123 w 6848306"/>
              <a:gd name="connsiteY394" fmla="*/ 4263431 h 6196191"/>
              <a:gd name="connsiteX395" fmla="*/ 711604 w 6848306"/>
              <a:gd name="connsiteY395" fmla="*/ 4181805 h 6196191"/>
              <a:gd name="connsiteX396" fmla="*/ 621385 w 6848306"/>
              <a:gd name="connsiteY396" fmla="*/ 4147436 h 6196191"/>
              <a:gd name="connsiteX397" fmla="*/ 383667 w 6848306"/>
              <a:gd name="connsiteY397" fmla="*/ 4058650 h 6196191"/>
              <a:gd name="connsiteX398" fmla="*/ 345003 w 6848306"/>
              <a:gd name="connsiteY398" fmla="*/ 3994209 h 6196191"/>
              <a:gd name="connsiteX399" fmla="*/ 403716 w 6848306"/>
              <a:gd name="connsiteY399" fmla="*/ 3956976 h 6196191"/>
              <a:gd name="connsiteX400" fmla="*/ 894904 w 6848306"/>
              <a:gd name="connsiteY400" fmla="*/ 3926902 h 6196191"/>
              <a:gd name="connsiteX401" fmla="*/ 821870 w 6848306"/>
              <a:gd name="connsiteY401" fmla="*/ 3849573 h 6196191"/>
              <a:gd name="connsiteX402" fmla="*/ 700147 w 6848306"/>
              <a:gd name="connsiteY402" fmla="*/ 3795155 h 6196191"/>
              <a:gd name="connsiteX403" fmla="*/ 493935 w 6848306"/>
              <a:gd name="connsiteY403" fmla="*/ 3790860 h 6196191"/>
              <a:gd name="connsiteX404" fmla="*/ 312065 w 6848306"/>
              <a:gd name="connsiteY404" fmla="*/ 3713530 h 6196191"/>
              <a:gd name="connsiteX405" fmla="*/ 316362 w 6848306"/>
              <a:gd name="connsiteY405" fmla="*/ 3611855 h 6196191"/>
              <a:gd name="connsiteX406" fmla="*/ 897768 w 6848306"/>
              <a:gd name="connsiteY406" fmla="*/ 3558870 h 6196191"/>
              <a:gd name="connsiteX407" fmla="*/ 1093956 w 6848306"/>
              <a:gd name="connsiteY407" fmla="*/ 3412802 h 6196191"/>
              <a:gd name="connsiteX408" fmla="*/ 932137 w 6848306"/>
              <a:gd name="connsiteY408" fmla="*/ 3418531 h 6196191"/>
              <a:gd name="connsiteX409" fmla="*/ 817574 w 6848306"/>
              <a:gd name="connsiteY409" fmla="*/ 3451467 h 6196191"/>
              <a:gd name="connsiteX410" fmla="*/ 419469 w 6848306"/>
              <a:gd name="connsiteY410" fmla="*/ 3301104 h 6196191"/>
              <a:gd name="connsiteX411" fmla="*/ 917817 w 6848306"/>
              <a:gd name="connsiteY411" fmla="*/ 3149308 h 6196191"/>
              <a:gd name="connsiteX412" fmla="*/ 947889 w 6848306"/>
              <a:gd name="connsiteY412" fmla="*/ 3037609 h 6196191"/>
              <a:gd name="connsiteX413" fmla="*/ 539760 w 6848306"/>
              <a:gd name="connsiteY413" fmla="*/ 2966008 h 6196191"/>
              <a:gd name="connsiteX414" fmla="*/ 787501 w 6848306"/>
              <a:gd name="connsiteY414" fmla="*/ 2882949 h 6196191"/>
              <a:gd name="connsiteX415" fmla="*/ 604200 w 6848306"/>
              <a:gd name="connsiteY415" fmla="*/ 2723993 h 6196191"/>
              <a:gd name="connsiteX416" fmla="*/ 1086797 w 6848306"/>
              <a:gd name="connsiteY416" fmla="*/ 2650960 h 6196191"/>
              <a:gd name="connsiteX417" fmla="*/ 811846 w 6848306"/>
              <a:gd name="connsiteY417" fmla="*/ 2517780 h 6196191"/>
              <a:gd name="connsiteX418" fmla="*/ 605633 w 6848306"/>
              <a:gd name="connsiteY418" fmla="*/ 2376009 h 6196191"/>
              <a:gd name="connsiteX419" fmla="*/ 744540 w 6848306"/>
              <a:gd name="connsiteY419" fmla="*/ 2354528 h 6196191"/>
              <a:gd name="connsiteX420" fmla="*/ 844782 w 6848306"/>
              <a:gd name="connsiteY420" fmla="*/ 2285790 h 6196191"/>
              <a:gd name="connsiteX421" fmla="*/ 787501 w 6848306"/>
              <a:gd name="connsiteY421" fmla="*/ 2185548 h 6196191"/>
              <a:gd name="connsiteX422" fmla="*/ 783206 w 6848306"/>
              <a:gd name="connsiteY422" fmla="*/ 2098194 h 6196191"/>
              <a:gd name="connsiteX423" fmla="*/ 1003739 w 6848306"/>
              <a:gd name="connsiteY423" fmla="*/ 2053800 h 6196191"/>
              <a:gd name="connsiteX424" fmla="*/ 1413301 w 6848306"/>
              <a:gd name="connsiteY424" fmla="*/ 1949263 h 6196191"/>
              <a:gd name="connsiteX425" fmla="*/ 1063884 w 6848306"/>
              <a:gd name="connsiteY425" fmla="*/ 2007975 h 6196191"/>
              <a:gd name="connsiteX426" fmla="*/ 935001 w 6848306"/>
              <a:gd name="connsiteY426" fmla="*/ 1947830 h 6196191"/>
              <a:gd name="connsiteX427" fmla="*/ 887743 w 6848306"/>
              <a:gd name="connsiteY427" fmla="*/ 1889117 h 6196191"/>
              <a:gd name="connsiteX428" fmla="*/ 787501 w 6848306"/>
              <a:gd name="connsiteY428" fmla="*/ 1817515 h 6196191"/>
              <a:gd name="connsiteX429" fmla="*/ 1089661 w 6848306"/>
              <a:gd name="connsiteY429" fmla="*/ 1843292 h 6196191"/>
              <a:gd name="connsiteX430" fmla="*/ 1413301 w 6848306"/>
              <a:gd name="connsiteY430" fmla="*/ 1781714 h 6196191"/>
              <a:gd name="connsiteX431" fmla="*/ 1234296 w 6848306"/>
              <a:gd name="connsiteY431" fmla="*/ 1775985 h 6196191"/>
              <a:gd name="connsiteX432" fmla="*/ 1063884 w 6848306"/>
              <a:gd name="connsiteY432" fmla="*/ 1724432 h 6196191"/>
              <a:gd name="connsiteX433" fmla="*/ 1046700 w 6848306"/>
              <a:gd name="connsiteY433" fmla="*/ 1591254 h 6196191"/>
              <a:gd name="connsiteX434" fmla="*/ 1018059 w 6848306"/>
              <a:gd name="connsiteY434" fmla="*/ 1486714 h 6196191"/>
              <a:gd name="connsiteX435" fmla="*/ 1207088 w 6848306"/>
              <a:gd name="connsiteY435" fmla="*/ 1406520 h 6196191"/>
              <a:gd name="connsiteX436" fmla="*/ 1218544 w 6848306"/>
              <a:gd name="connsiteY436" fmla="*/ 1366423 h 6196191"/>
              <a:gd name="connsiteX437" fmla="*/ 1242888 w 6848306"/>
              <a:gd name="connsiteY437" fmla="*/ 1204604 h 6196191"/>
              <a:gd name="connsiteX438" fmla="*/ 1356019 w 6848306"/>
              <a:gd name="connsiteY438" fmla="*/ 1271909 h 6196191"/>
              <a:gd name="connsiteX439" fmla="*/ 1317354 w 6848306"/>
              <a:gd name="connsiteY439" fmla="*/ 1071424 h 6196191"/>
              <a:gd name="connsiteX440" fmla="*/ 1416165 w 6848306"/>
              <a:gd name="connsiteY440" fmla="*/ 923925 h 6196191"/>
              <a:gd name="connsiteX441" fmla="*/ 1487767 w 6848306"/>
              <a:gd name="connsiteY441" fmla="*/ 1081449 h 6196191"/>
              <a:gd name="connsiteX442" fmla="*/ 1480606 w 6848306"/>
              <a:gd name="connsiteY442" fmla="*/ 1201740 h 6196191"/>
              <a:gd name="connsiteX443" fmla="*/ 1589441 w 6848306"/>
              <a:gd name="connsiteY443" fmla="*/ 1191715 h 6196191"/>
              <a:gd name="connsiteX444" fmla="*/ 1662475 w 6848306"/>
              <a:gd name="connsiteY444" fmla="*/ 1231812 h 6196191"/>
              <a:gd name="connsiteX445" fmla="*/ 1572256 w 6848306"/>
              <a:gd name="connsiteY445" fmla="*/ 1291957 h 6196191"/>
              <a:gd name="connsiteX446" fmla="*/ 1580848 w 6848306"/>
              <a:gd name="connsiteY446" fmla="*/ 1397928 h 6196191"/>
              <a:gd name="connsiteX447" fmla="*/ 1546479 w 6848306"/>
              <a:gd name="connsiteY447" fmla="*/ 1591254 h 6196191"/>
              <a:gd name="connsiteX448" fmla="*/ 1871552 w 6848306"/>
              <a:gd name="connsiteY448" fmla="*/ 1362128 h 6196191"/>
              <a:gd name="connsiteX449" fmla="*/ 1835750 w 6848306"/>
              <a:gd name="connsiteY449" fmla="*/ 1538268 h 6196191"/>
              <a:gd name="connsiteX450" fmla="*/ 1764149 w 6848306"/>
              <a:gd name="connsiteY450" fmla="*/ 1685768 h 6196191"/>
              <a:gd name="connsiteX451" fmla="*/ 1755557 w 6848306"/>
              <a:gd name="connsiteY451" fmla="*/ 1800331 h 6196191"/>
              <a:gd name="connsiteX452" fmla="*/ 2077765 w 6848306"/>
              <a:gd name="connsiteY452" fmla="*/ 1916325 h 6196191"/>
              <a:gd name="connsiteX453" fmla="*/ 1860096 w 6848306"/>
              <a:gd name="connsiteY453" fmla="*/ 2006544 h 6196191"/>
              <a:gd name="connsiteX454" fmla="*/ 1625242 w 6848306"/>
              <a:gd name="connsiteY454" fmla="*/ 1926350 h 6196191"/>
              <a:gd name="connsiteX455" fmla="*/ 1522135 w 6848306"/>
              <a:gd name="connsiteY455" fmla="*/ 1899140 h 6196191"/>
              <a:gd name="connsiteX456" fmla="*/ 1689683 w 6848306"/>
              <a:gd name="connsiteY456" fmla="*/ 2049505 h 6196191"/>
              <a:gd name="connsiteX457" fmla="*/ 2039100 w 6848306"/>
              <a:gd name="connsiteY457" fmla="*/ 2113946 h 6196191"/>
              <a:gd name="connsiteX458" fmla="*/ 2215240 w 6848306"/>
              <a:gd name="connsiteY458" fmla="*/ 2164068 h 6196191"/>
              <a:gd name="connsiteX459" fmla="*/ 2021915 w 6848306"/>
              <a:gd name="connsiteY459" fmla="*/ 2218485 h 6196191"/>
              <a:gd name="connsiteX460" fmla="*/ 1950313 w 6848306"/>
              <a:gd name="connsiteY460" fmla="*/ 2242829 h 6196191"/>
              <a:gd name="connsiteX461" fmla="*/ 1725485 w 6848306"/>
              <a:gd name="connsiteY461" fmla="*/ 2271470 h 6196191"/>
              <a:gd name="connsiteX462" fmla="*/ 2126454 w 6848306"/>
              <a:gd name="connsiteY462" fmla="*/ 2324456 h 6196191"/>
              <a:gd name="connsiteX463" fmla="*/ 2292571 w 6848306"/>
              <a:gd name="connsiteY463" fmla="*/ 2370281 h 6196191"/>
              <a:gd name="connsiteX464" fmla="*/ 2300021 w 6848306"/>
              <a:gd name="connsiteY464" fmla="*/ 2431500 h 6196191"/>
              <a:gd name="connsiteX465" fmla="*/ 2293389 w 6848306"/>
              <a:gd name="connsiteY465" fmla="*/ 2437073 h 6196191"/>
              <a:gd name="connsiteX466" fmla="*/ 2357703 w 6848306"/>
              <a:gd name="connsiteY466" fmla="*/ 2434619 h 6196191"/>
              <a:gd name="connsiteX467" fmla="*/ 2508662 w 6848306"/>
              <a:gd name="connsiteY467" fmla="*/ 2381659 h 6196191"/>
              <a:gd name="connsiteX468" fmla="*/ 2285816 w 6848306"/>
              <a:gd name="connsiteY468" fmla="*/ 2188410 h 6196191"/>
              <a:gd name="connsiteX469" fmla="*/ 2872527 w 6848306"/>
              <a:gd name="connsiteY469" fmla="*/ 2099621 h 6196191"/>
              <a:gd name="connsiteX470" fmla="*/ 2538259 w 6848306"/>
              <a:gd name="connsiteY470" fmla="*/ 1937709 h 6196191"/>
              <a:gd name="connsiteX471" fmla="*/ 2287558 w 6848306"/>
              <a:gd name="connsiteY471" fmla="*/ 1765353 h 6196191"/>
              <a:gd name="connsiteX472" fmla="*/ 2456432 w 6848306"/>
              <a:gd name="connsiteY472" fmla="*/ 1739237 h 6196191"/>
              <a:gd name="connsiteX473" fmla="*/ 2578301 w 6848306"/>
              <a:gd name="connsiteY473" fmla="*/ 1655670 h 6196191"/>
              <a:gd name="connsiteX474" fmla="*/ 2508662 w 6848306"/>
              <a:gd name="connsiteY474" fmla="*/ 1533802 h 6196191"/>
              <a:gd name="connsiteX475" fmla="*/ 2503439 w 6848306"/>
              <a:gd name="connsiteY475" fmla="*/ 1427603 h 6196191"/>
              <a:gd name="connsiteX476" fmla="*/ 2771550 w 6848306"/>
              <a:gd name="connsiteY476" fmla="*/ 1373632 h 6196191"/>
              <a:gd name="connsiteX477" fmla="*/ 3269470 w 6848306"/>
              <a:gd name="connsiteY477" fmla="*/ 1246541 h 6196191"/>
              <a:gd name="connsiteX478" fmla="*/ 2844671 w 6848306"/>
              <a:gd name="connsiteY478" fmla="*/ 1317920 h 6196191"/>
              <a:gd name="connsiteX479" fmla="*/ 2687983 w 6848306"/>
              <a:gd name="connsiteY479" fmla="*/ 1244799 h 6196191"/>
              <a:gd name="connsiteX480" fmla="*/ 2630530 w 6848306"/>
              <a:gd name="connsiteY480" fmla="*/ 1173420 h 6196191"/>
              <a:gd name="connsiteX481" fmla="*/ 2508662 w 6848306"/>
              <a:gd name="connsiteY481" fmla="*/ 1086371 h 6196191"/>
              <a:gd name="connsiteX482" fmla="*/ 2876009 w 6848306"/>
              <a:gd name="connsiteY482" fmla="*/ 1117709 h 6196191"/>
              <a:gd name="connsiteX483" fmla="*/ 3269470 w 6848306"/>
              <a:gd name="connsiteY483" fmla="*/ 1042846 h 6196191"/>
              <a:gd name="connsiteX484" fmla="*/ 3051847 w 6848306"/>
              <a:gd name="connsiteY484" fmla="*/ 1035882 h 6196191"/>
              <a:gd name="connsiteX485" fmla="*/ 2844671 w 6848306"/>
              <a:gd name="connsiteY485" fmla="*/ 973206 h 6196191"/>
              <a:gd name="connsiteX486" fmla="*/ 2823779 w 6848306"/>
              <a:gd name="connsiteY486" fmla="*/ 811296 h 6196191"/>
              <a:gd name="connsiteX487" fmla="*/ 2788960 w 6848306"/>
              <a:gd name="connsiteY487" fmla="*/ 684204 h 6196191"/>
              <a:gd name="connsiteX488" fmla="*/ 3018769 w 6848306"/>
              <a:gd name="connsiteY488" fmla="*/ 586709 h 6196191"/>
              <a:gd name="connsiteX489" fmla="*/ 3032697 w 6848306"/>
              <a:gd name="connsiteY489" fmla="*/ 537962 h 6196191"/>
              <a:gd name="connsiteX490" fmla="*/ 3062293 w 6848306"/>
              <a:gd name="connsiteY490" fmla="*/ 341232 h 6196191"/>
              <a:gd name="connsiteX491" fmla="*/ 3199831 w 6848306"/>
              <a:gd name="connsiteY491" fmla="*/ 423057 h 6196191"/>
              <a:gd name="connsiteX492" fmla="*/ 3152823 w 6848306"/>
              <a:gd name="connsiteY492" fmla="*/ 179320 h 6196191"/>
              <a:gd name="connsiteX493" fmla="*/ 3272952 w 6848306"/>
              <a:gd name="connsiteY493" fmla="*/ 0 h 6196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</a:cxnLst>
            <a:rect l="l" t="t" r="r" b="b"/>
            <a:pathLst>
              <a:path w="6848306" h="6196191">
                <a:moveTo>
                  <a:pt x="2198767" y="5435336"/>
                </a:moveTo>
                <a:lnTo>
                  <a:pt x="2196172" y="5436697"/>
                </a:lnTo>
                <a:lnTo>
                  <a:pt x="2196242" y="5440840"/>
                </a:lnTo>
                <a:close/>
                <a:moveTo>
                  <a:pt x="5160685" y="5373340"/>
                </a:moveTo>
                <a:lnTo>
                  <a:pt x="5128834" y="5374401"/>
                </a:lnTo>
                <a:cubicBezTo>
                  <a:pt x="5136560" y="5380385"/>
                  <a:pt x="5142898" y="5385588"/>
                  <a:pt x="5147984" y="5390084"/>
                </a:cubicBezTo>
                <a:lnTo>
                  <a:pt x="5158824" y="5400739"/>
                </a:lnTo>
                <a:close/>
                <a:moveTo>
                  <a:pt x="5204784" y="5018070"/>
                </a:moveTo>
                <a:lnTo>
                  <a:pt x="5175977" y="5018099"/>
                </a:lnTo>
                <a:cubicBezTo>
                  <a:pt x="5117300" y="5026423"/>
                  <a:pt x="5100979" y="5079306"/>
                  <a:pt x="5027858" y="5087140"/>
                </a:cubicBezTo>
                <a:cubicBezTo>
                  <a:pt x="5184546" y="5087140"/>
                  <a:pt x="5064417" y="5177671"/>
                  <a:pt x="4980850" y="5139370"/>
                </a:cubicBezTo>
                <a:cubicBezTo>
                  <a:pt x="5104461" y="5202045"/>
                  <a:pt x="4937327" y="5172447"/>
                  <a:pt x="4907729" y="5202045"/>
                </a:cubicBezTo>
                <a:cubicBezTo>
                  <a:pt x="4768451" y="5238604"/>
                  <a:pt x="4980850" y="5301280"/>
                  <a:pt x="5099237" y="5311726"/>
                </a:cubicBezTo>
                <a:cubicBezTo>
                  <a:pt x="5119477" y="5308679"/>
                  <a:pt x="5138409" y="5307455"/>
                  <a:pt x="5155636" y="5307635"/>
                </a:cubicBezTo>
                <a:lnTo>
                  <a:pt x="5166955" y="5308698"/>
                </a:lnTo>
                <a:lnTo>
                  <a:pt x="5169856" y="5283585"/>
                </a:lnTo>
                <a:cubicBezTo>
                  <a:pt x="5181513" y="5193978"/>
                  <a:pt x="5198610" y="5093905"/>
                  <a:pt x="5204536" y="5023577"/>
                </a:cubicBezTo>
                <a:close/>
                <a:moveTo>
                  <a:pt x="5204472" y="4958385"/>
                </a:moveTo>
                <a:lnTo>
                  <a:pt x="5189537" y="4962592"/>
                </a:lnTo>
                <a:cubicBezTo>
                  <a:pt x="5164238" y="4971133"/>
                  <a:pt x="5157002" y="4982069"/>
                  <a:pt x="5205261" y="5006715"/>
                </a:cubicBezTo>
                <a:lnTo>
                  <a:pt x="5205293" y="5006730"/>
                </a:lnTo>
                <a:lnTo>
                  <a:pt x="5206628" y="4977037"/>
                </a:lnTo>
                <a:close/>
                <a:moveTo>
                  <a:pt x="5159327" y="4889608"/>
                </a:moveTo>
                <a:cubicBezTo>
                  <a:pt x="5151408" y="4890213"/>
                  <a:pt x="5143225" y="4894729"/>
                  <a:pt x="5134864" y="4901590"/>
                </a:cubicBezTo>
                <a:lnTo>
                  <a:pt x="5123863" y="4912823"/>
                </a:lnTo>
                <a:lnTo>
                  <a:pt x="5132922" y="4916963"/>
                </a:lnTo>
                <a:cubicBezTo>
                  <a:pt x="5144109" y="4920979"/>
                  <a:pt x="5157153" y="4924807"/>
                  <a:pt x="5171216" y="4928248"/>
                </a:cubicBezTo>
                <a:lnTo>
                  <a:pt x="5198142" y="4932557"/>
                </a:lnTo>
                <a:lnTo>
                  <a:pt x="5192887" y="4918562"/>
                </a:lnTo>
                <a:cubicBezTo>
                  <a:pt x="5182492" y="4896592"/>
                  <a:pt x="5171207" y="4888701"/>
                  <a:pt x="5159327" y="4889608"/>
                </a:cubicBezTo>
                <a:close/>
                <a:moveTo>
                  <a:pt x="4277979" y="4627713"/>
                </a:moveTo>
                <a:lnTo>
                  <a:pt x="4276358" y="4628848"/>
                </a:lnTo>
                <a:lnTo>
                  <a:pt x="4281166" y="4639430"/>
                </a:lnTo>
                <a:cubicBezTo>
                  <a:pt x="4284292" y="4643757"/>
                  <a:pt x="4288694" y="4648417"/>
                  <a:pt x="4294233" y="4653344"/>
                </a:cubicBezTo>
                <a:lnTo>
                  <a:pt x="4330861" y="4679132"/>
                </a:lnTo>
                <a:lnTo>
                  <a:pt x="4359276" y="4662926"/>
                </a:lnTo>
                <a:lnTo>
                  <a:pt x="4367099" y="4655261"/>
                </a:lnTo>
                <a:lnTo>
                  <a:pt x="4351273" y="4648480"/>
                </a:lnTo>
                <a:lnTo>
                  <a:pt x="4343757" y="4650072"/>
                </a:lnTo>
                <a:cubicBezTo>
                  <a:pt x="4336503" y="4652006"/>
                  <a:pt x="4327758" y="4654679"/>
                  <a:pt x="4317375" y="4658199"/>
                </a:cubicBezTo>
                <a:lnTo>
                  <a:pt x="4323063" y="4637254"/>
                </a:lnTo>
                <a:lnTo>
                  <a:pt x="4301299" y="4629722"/>
                </a:lnTo>
                <a:close/>
                <a:moveTo>
                  <a:pt x="442381" y="4518334"/>
                </a:moveTo>
                <a:cubicBezTo>
                  <a:pt x="293450" y="4648648"/>
                  <a:pt x="735948" y="4577046"/>
                  <a:pt x="694419" y="4561295"/>
                </a:cubicBezTo>
                <a:cubicBezTo>
                  <a:pt x="607065" y="4528357"/>
                  <a:pt x="505391" y="4589936"/>
                  <a:pt x="442381" y="4518334"/>
                </a:cubicBezTo>
                <a:close/>
                <a:moveTo>
                  <a:pt x="2313591" y="4409273"/>
                </a:moveTo>
                <a:lnTo>
                  <a:pt x="2303823" y="4409786"/>
                </a:lnTo>
                <a:lnTo>
                  <a:pt x="2318347" y="4413794"/>
                </a:lnTo>
                <a:lnTo>
                  <a:pt x="2383713" y="4433674"/>
                </a:lnTo>
                <a:lnTo>
                  <a:pt x="2389402" y="4431838"/>
                </a:lnTo>
                <a:cubicBezTo>
                  <a:pt x="2398926" y="4427935"/>
                  <a:pt x="2401810" y="4424480"/>
                  <a:pt x="2395499" y="4422086"/>
                </a:cubicBezTo>
                <a:cubicBezTo>
                  <a:pt x="2368949" y="4412075"/>
                  <a:pt x="2341311" y="4409246"/>
                  <a:pt x="2313591" y="4409273"/>
                </a:cubicBezTo>
                <a:close/>
                <a:moveTo>
                  <a:pt x="4244569" y="4172298"/>
                </a:moveTo>
                <a:lnTo>
                  <a:pt x="4249284" y="4187863"/>
                </a:lnTo>
                <a:cubicBezTo>
                  <a:pt x="4258553" y="4200798"/>
                  <a:pt x="4279125" y="4214794"/>
                  <a:pt x="4311734" y="4226749"/>
                </a:cubicBezTo>
                <a:lnTo>
                  <a:pt x="4342971" y="4235370"/>
                </a:lnTo>
                <a:lnTo>
                  <a:pt x="4381626" y="4232063"/>
                </a:lnTo>
                <a:cubicBezTo>
                  <a:pt x="4444398" y="4224177"/>
                  <a:pt x="4496008" y="4210647"/>
                  <a:pt x="4480697" y="4204840"/>
                </a:cubicBezTo>
                <a:cubicBezTo>
                  <a:pt x="4405547" y="4176504"/>
                  <a:pt x="4319618" y="4219315"/>
                  <a:pt x="4257810" y="4183300"/>
                </a:cubicBezTo>
                <a:close/>
                <a:moveTo>
                  <a:pt x="2721321" y="3592708"/>
                </a:moveTo>
                <a:lnTo>
                  <a:pt x="2721191" y="3593630"/>
                </a:lnTo>
                <a:lnTo>
                  <a:pt x="2706458" y="3627258"/>
                </a:lnTo>
                <a:lnTo>
                  <a:pt x="2723537" y="3616066"/>
                </a:lnTo>
                <a:cubicBezTo>
                  <a:pt x="2728366" y="3610000"/>
                  <a:pt x="2729134" y="3603948"/>
                  <a:pt x="2726669" y="3598133"/>
                </a:cubicBezTo>
                <a:close/>
                <a:moveTo>
                  <a:pt x="2382788" y="3513045"/>
                </a:moveTo>
                <a:cubicBezTo>
                  <a:pt x="2417873" y="3576770"/>
                  <a:pt x="2477661" y="3583572"/>
                  <a:pt x="2542281" y="3572653"/>
                </a:cubicBezTo>
                <a:lnTo>
                  <a:pt x="2609974" y="3555556"/>
                </a:lnTo>
                <a:lnTo>
                  <a:pt x="2594748" y="3554146"/>
                </a:lnTo>
                <a:cubicBezTo>
                  <a:pt x="2579634" y="3553827"/>
                  <a:pt x="2564591" y="3554643"/>
                  <a:pt x="2550445" y="3556819"/>
                </a:cubicBezTo>
                <a:cubicBezTo>
                  <a:pt x="2532165" y="3463895"/>
                  <a:pt x="2427244" y="3574910"/>
                  <a:pt x="2405965" y="3523639"/>
                </a:cubicBezTo>
                <a:lnTo>
                  <a:pt x="2405632" y="3520505"/>
                </a:lnTo>
                <a:close/>
                <a:moveTo>
                  <a:pt x="4579384" y="3474158"/>
                </a:moveTo>
                <a:cubicBezTo>
                  <a:pt x="4566933" y="3472706"/>
                  <a:pt x="4551973" y="3477810"/>
                  <a:pt x="4537718" y="3482562"/>
                </a:cubicBezTo>
                <a:lnTo>
                  <a:pt x="4532018" y="3484234"/>
                </a:lnTo>
                <a:lnTo>
                  <a:pt x="4591915" y="3495942"/>
                </a:lnTo>
                <a:lnTo>
                  <a:pt x="4602070" y="3496250"/>
                </a:lnTo>
                <a:lnTo>
                  <a:pt x="4595779" y="3482116"/>
                </a:lnTo>
                <a:cubicBezTo>
                  <a:pt x="4591209" y="3477249"/>
                  <a:pt x="4585610" y="3474884"/>
                  <a:pt x="4579384" y="3474158"/>
                </a:cubicBezTo>
                <a:close/>
                <a:moveTo>
                  <a:pt x="4486328" y="3451586"/>
                </a:moveTo>
                <a:lnTo>
                  <a:pt x="4481050" y="3452116"/>
                </a:lnTo>
                <a:lnTo>
                  <a:pt x="4482472" y="3454547"/>
                </a:lnTo>
                <a:lnTo>
                  <a:pt x="4486947" y="3457411"/>
                </a:lnTo>
                <a:close/>
                <a:moveTo>
                  <a:pt x="4830241" y="3049816"/>
                </a:moveTo>
                <a:cubicBezTo>
                  <a:pt x="4789653" y="3048034"/>
                  <a:pt x="4755599" y="3103471"/>
                  <a:pt x="4714416" y="3081297"/>
                </a:cubicBezTo>
                <a:cubicBezTo>
                  <a:pt x="4648242" y="3062993"/>
                  <a:pt x="4677809" y="3085520"/>
                  <a:pt x="4601781" y="3113679"/>
                </a:cubicBezTo>
                <a:lnTo>
                  <a:pt x="4559380" y="3107005"/>
                </a:lnTo>
                <a:lnTo>
                  <a:pt x="4560269" y="3107940"/>
                </a:lnTo>
                <a:cubicBezTo>
                  <a:pt x="4597972" y="3164066"/>
                  <a:pt x="4498383" y="3181203"/>
                  <a:pt x="4448111" y="3147690"/>
                </a:cubicBezTo>
                <a:cubicBezTo>
                  <a:pt x="4490766" y="3225163"/>
                  <a:pt x="4563452" y="3233432"/>
                  <a:pt x="4642014" y="3220157"/>
                </a:cubicBezTo>
                <a:lnTo>
                  <a:pt x="4667364" y="3213754"/>
                </a:lnTo>
                <a:lnTo>
                  <a:pt x="4645173" y="3204515"/>
                </a:lnTo>
                <a:cubicBezTo>
                  <a:pt x="4499472" y="3135888"/>
                  <a:pt x="4811477" y="3141663"/>
                  <a:pt x="4873513" y="3075665"/>
                </a:cubicBezTo>
                <a:cubicBezTo>
                  <a:pt x="4858026" y="3057362"/>
                  <a:pt x="4843770" y="3050410"/>
                  <a:pt x="4830241" y="3049816"/>
                </a:cubicBezTo>
                <a:close/>
                <a:moveTo>
                  <a:pt x="2827723" y="2993858"/>
                </a:moveTo>
                <a:cubicBezTo>
                  <a:pt x="2777534" y="2991654"/>
                  <a:pt x="2735424" y="3060205"/>
                  <a:pt x="2684501" y="3032785"/>
                </a:cubicBezTo>
                <a:cubicBezTo>
                  <a:pt x="2602674" y="3010152"/>
                  <a:pt x="2639236" y="3038007"/>
                  <a:pt x="2545223" y="3072827"/>
                </a:cubicBezTo>
                <a:cubicBezTo>
                  <a:pt x="2499958" y="3065863"/>
                  <a:pt x="2456107" y="3059661"/>
                  <a:pt x="2413534" y="3052098"/>
                </a:cubicBezTo>
                <a:lnTo>
                  <a:pt x="2344202" y="3035948"/>
                </a:lnTo>
                <a:lnTo>
                  <a:pt x="2343855" y="3041055"/>
                </a:lnTo>
                <a:cubicBezTo>
                  <a:pt x="2339917" y="3046918"/>
                  <a:pt x="2328013" y="3056226"/>
                  <a:pt x="2304027" y="3071978"/>
                </a:cubicBezTo>
                <a:cubicBezTo>
                  <a:pt x="2379924" y="3086298"/>
                  <a:pt x="2470143" y="3027584"/>
                  <a:pt x="2541744" y="3107778"/>
                </a:cubicBezTo>
                <a:cubicBezTo>
                  <a:pt x="2558212" y="3142863"/>
                  <a:pt x="2515609" y="3187973"/>
                  <a:pt x="2456717" y="3220014"/>
                </a:cubicBezTo>
                <a:lnTo>
                  <a:pt x="2422935" y="3235412"/>
                </a:lnTo>
                <a:lnTo>
                  <a:pt x="2468619" y="3233541"/>
                </a:lnTo>
                <a:cubicBezTo>
                  <a:pt x="2527486" y="3228427"/>
                  <a:pt x="2585701" y="3219505"/>
                  <a:pt x="2642718" y="3203401"/>
                </a:cubicBezTo>
                <a:cubicBezTo>
                  <a:pt x="2365901" y="3098942"/>
                  <a:pt x="2799406" y="3112870"/>
                  <a:pt x="2881231" y="3025821"/>
                </a:cubicBezTo>
                <a:cubicBezTo>
                  <a:pt x="2862080" y="3003189"/>
                  <a:pt x="2844453" y="2994592"/>
                  <a:pt x="2827723" y="2993858"/>
                </a:cubicBezTo>
                <a:close/>
                <a:moveTo>
                  <a:pt x="2137988" y="2951011"/>
                </a:moveTo>
                <a:lnTo>
                  <a:pt x="2137015" y="2951150"/>
                </a:lnTo>
                <a:cubicBezTo>
                  <a:pt x="2068457" y="2957773"/>
                  <a:pt x="1998287" y="2958847"/>
                  <a:pt x="1917377" y="2958847"/>
                </a:cubicBezTo>
                <a:cubicBezTo>
                  <a:pt x="1858484" y="3000197"/>
                  <a:pt x="2119742" y="3106235"/>
                  <a:pt x="2235862" y="3040001"/>
                </a:cubicBezTo>
                <a:lnTo>
                  <a:pt x="2262397" y="3013399"/>
                </a:lnTo>
                <a:lnTo>
                  <a:pt x="2230129" y="3001726"/>
                </a:lnTo>
                <a:cubicBezTo>
                  <a:pt x="2210608" y="2993518"/>
                  <a:pt x="2191355" y="2984174"/>
                  <a:pt x="2172354" y="2973429"/>
                </a:cubicBezTo>
                <a:close/>
                <a:moveTo>
                  <a:pt x="4166073" y="2935291"/>
                </a:moveTo>
                <a:cubicBezTo>
                  <a:pt x="4134083" y="2971851"/>
                  <a:pt x="4165747" y="2993722"/>
                  <a:pt x="4223240" y="3005769"/>
                </a:cubicBezTo>
                <a:lnTo>
                  <a:pt x="4267411" y="3011882"/>
                </a:lnTo>
                <a:lnTo>
                  <a:pt x="4254734" y="3003612"/>
                </a:lnTo>
                <a:cubicBezTo>
                  <a:pt x="4239761" y="2992442"/>
                  <a:pt x="4224978" y="2979924"/>
                  <a:pt x="4210371" y="2965845"/>
                </a:cubicBezTo>
                <a:lnTo>
                  <a:pt x="4241129" y="2945633"/>
                </a:lnTo>
                <a:lnTo>
                  <a:pt x="4206925" y="2944158"/>
                </a:lnTo>
                <a:cubicBezTo>
                  <a:pt x="4191997" y="2942363"/>
                  <a:pt x="4178042" y="2939425"/>
                  <a:pt x="4166073" y="2935291"/>
                </a:cubicBezTo>
                <a:close/>
                <a:moveTo>
                  <a:pt x="4729903" y="2706782"/>
                </a:moveTo>
                <a:cubicBezTo>
                  <a:pt x="4694352" y="2735646"/>
                  <a:pt x="4660034" y="2750781"/>
                  <a:pt x="4626419" y="2755973"/>
                </a:cubicBezTo>
                <a:lnTo>
                  <a:pt x="4590456" y="2756551"/>
                </a:lnTo>
                <a:lnTo>
                  <a:pt x="4587162" y="2759686"/>
                </a:lnTo>
                <a:cubicBezTo>
                  <a:pt x="4514105" y="2816114"/>
                  <a:pt x="4389788" y="2858686"/>
                  <a:pt x="4315797" y="2832572"/>
                </a:cubicBezTo>
                <a:cubicBezTo>
                  <a:pt x="4358017" y="2855640"/>
                  <a:pt x="4375752" y="2875661"/>
                  <a:pt x="4377112" y="2892201"/>
                </a:cubicBezTo>
                <a:lnTo>
                  <a:pt x="4373582" y="2900674"/>
                </a:lnTo>
                <a:lnTo>
                  <a:pt x="4432650" y="2887528"/>
                </a:lnTo>
                <a:cubicBezTo>
                  <a:pt x="4527511" y="2867640"/>
                  <a:pt x="4629939" y="2848985"/>
                  <a:pt x="4700336" y="2816602"/>
                </a:cubicBezTo>
                <a:cubicBezTo>
                  <a:pt x="4644019" y="2730717"/>
                  <a:pt x="4777773" y="2741981"/>
                  <a:pt x="4729903" y="2706782"/>
                </a:cubicBezTo>
                <a:close/>
                <a:moveTo>
                  <a:pt x="2195169" y="2454189"/>
                </a:moveTo>
                <a:cubicBezTo>
                  <a:pt x="2160196" y="2464258"/>
                  <a:pt x="2186241" y="2556087"/>
                  <a:pt x="2103542" y="2559310"/>
                </a:cubicBezTo>
                <a:cubicBezTo>
                  <a:pt x="2057717" y="2666711"/>
                  <a:pt x="1944585" y="2534964"/>
                  <a:pt x="1958906" y="2580789"/>
                </a:cubicBezTo>
                <a:cubicBezTo>
                  <a:pt x="1848640" y="2555013"/>
                  <a:pt x="1815702" y="2600838"/>
                  <a:pt x="1683955" y="2559310"/>
                </a:cubicBezTo>
                <a:cubicBezTo>
                  <a:pt x="1716892" y="2626615"/>
                  <a:pt x="2016187" y="2754066"/>
                  <a:pt x="2155095" y="2643799"/>
                </a:cubicBezTo>
                <a:cubicBezTo>
                  <a:pt x="2103542" y="2814212"/>
                  <a:pt x="2335531" y="2626615"/>
                  <a:pt x="2385652" y="2731154"/>
                </a:cubicBezTo>
                <a:cubicBezTo>
                  <a:pt x="2442933" y="2737240"/>
                  <a:pt x="2466562" y="2744668"/>
                  <a:pt x="2470433" y="2754088"/>
                </a:cubicBezTo>
                <a:lnTo>
                  <a:pt x="2465193" y="2765400"/>
                </a:lnTo>
                <a:lnTo>
                  <a:pt x="2512933" y="2755126"/>
                </a:lnTo>
                <a:cubicBezTo>
                  <a:pt x="2570141" y="2741280"/>
                  <a:pt x="2623567" y="2725502"/>
                  <a:pt x="2667091" y="2705481"/>
                </a:cubicBezTo>
                <a:cubicBezTo>
                  <a:pt x="2597452" y="2599280"/>
                  <a:pt x="2762844" y="2613209"/>
                  <a:pt x="2703651" y="2569685"/>
                </a:cubicBezTo>
                <a:cubicBezTo>
                  <a:pt x="2527813" y="2712445"/>
                  <a:pt x="2376347" y="2583613"/>
                  <a:pt x="2207473" y="2482636"/>
                </a:cubicBezTo>
                <a:cubicBezTo>
                  <a:pt x="2204971" y="2475781"/>
                  <a:pt x="2205032" y="2469864"/>
                  <a:pt x="2207279" y="2464766"/>
                </a:cubicBezTo>
                <a:lnTo>
                  <a:pt x="2215586" y="2456433"/>
                </a:lnTo>
                <a:close/>
                <a:moveTo>
                  <a:pt x="4381366" y="2420442"/>
                </a:moveTo>
                <a:lnTo>
                  <a:pt x="4274259" y="2446755"/>
                </a:lnTo>
                <a:cubicBezTo>
                  <a:pt x="4148011" y="2470993"/>
                  <a:pt x="4029841" y="2473930"/>
                  <a:pt x="3882295" y="2473930"/>
                </a:cubicBezTo>
                <a:cubicBezTo>
                  <a:pt x="3800467" y="2531384"/>
                  <a:pt x="4227008" y="2691553"/>
                  <a:pt x="4317540" y="2524420"/>
                </a:cubicBezTo>
                <a:cubicBezTo>
                  <a:pt x="4346483" y="2576214"/>
                  <a:pt x="4440739" y="2545366"/>
                  <a:pt x="4385709" y="2588162"/>
                </a:cubicBezTo>
                <a:lnTo>
                  <a:pt x="4363880" y="2603417"/>
                </a:lnTo>
                <a:lnTo>
                  <a:pt x="4384319" y="2600064"/>
                </a:lnTo>
                <a:cubicBezTo>
                  <a:pt x="4500408" y="2587722"/>
                  <a:pt x="4739054" y="2628641"/>
                  <a:pt x="4572212" y="2554724"/>
                </a:cubicBezTo>
                <a:cubicBezTo>
                  <a:pt x="4557429" y="2548388"/>
                  <a:pt x="4427810" y="2491366"/>
                  <a:pt x="4390654" y="2442462"/>
                </a:cubicBezTo>
                <a:close/>
                <a:moveTo>
                  <a:pt x="1013762" y="2272902"/>
                </a:moveTo>
                <a:cubicBezTo>
                  <a:pt x="973665" y="2365984"/>
                  <a:pt x="1109709" y="2345936"/>
                  <a:pt x="1158399" y="2335912"/>
                </a:cubicBezTo>
                <a:cubicBezTo>
                  <a:pt x="1373204" y="2261446"/>
                  <a:pt x="1069613" y="2338776"/>
                  <a:pt x="1013762" y="2272902"/>
                </a:cubicBezTo>
                <a:close/>
                <a:moveTo>
                  <a:pt x="1542184" y="2056664"/>
                </a:moveTo>
                <a:lnTo>
                  <a:pt x="1535023" y="2086738"/>
                </a:lnTo>
                <a:cubicBezTo>
                  <a:pt x="1507815" y="2229942"/>
                  <a:pt x="1596601" y="2136858"/>
                  <a:pt x="1542184" y="2056664"/>
                </a:cubicBezTo>
                <a:close/>
                <a:moveTo>
                  <a:pt x="4794668" y="1954938"/>
                </a:moveTo>
                <a:cubicBezTo>
                  <a:pt x="4755246" y="2046454"/>
                  <a:pt x="4889002" y="2026742"/>
                  <a:pt x="4936872" y="2016888"/>
                </a:cubicBezTo>
                <a:cubicBezTo>
                  <a:pt x="5148065" y="1943674"/>
                  <a:pt x="4849579" y="2019703"/>
                  <a:pt x="4794668" y="1954938"/>
                </a:cubicBezTo>
                <a:close/>
                <a:moveTo>
                  <a:pt x="1506382" y="1791738"/>
                </a:moveTo>
                <a:lnTo>
                  <a:pt x="1536456" y="1814651"/>
                </a:lnTo>
                <a:cubicBezTo>
                  <a:pt x="1685388" y="1851884"/>
                  <a:pt x="1595169" y="1801762"/>
                  <a:pt x="1506382" y="1791738"/>
                </a:cubicBezTo>
                <a:close/>
                <a:moveTo>
                  <a:pt x="5314202" y="1742337"/>
                </a:moveTo>
                <a:lnTo>
                  <a:pt x="5307161" y="1771905"/>
                </a:lnTo>
                <a:cubicBezTo>
                  <a:pt x="5280411" y="1912699"/>
                  <a:pt x="5367704" y="1821182"/>
                  <a:pt x="5314202" y="1742337"/>
                </a:cubicBezTo>
                <a:close/>
                <a:moveTo>
                  <a:pt x="2783736" y="1640002"/>
                </a:moveTo>
                <a:cubicBezTo>
                  <a:pt x="2734989" y="1753165"/>
                  <a:pt x="2900383" y="1728791"/>
                  <a:pt x="2959576" y="1716605"/>
                </a:cubicBezTo>
                <a:cubicBezTo>
                  <a:pt x="3220723" y="1626074"/>
                  <a:pt x="2851635" y="1720087"/>
                  <a:pt x="2783736" y="1640002"/>
                </a:cubicBezTo>
                <a:close/>
                <a:moveTo>
                  <a:pt x="1668203" y="1619894"/>
                </a:moveTo>
                <a:cubicBezTo>
                  <a:pt x="1638130" y="1634215"/>
                  <a:pt x="1623809" y="1668584"/>
                  <a:pt x="1592305" y="1681471"/>
                </a:cubicBezTo>
                <a:cubicBezTo>
                  <a:pt x="1367476" y="1728729"/>
                  <a:pt x="1706867" y="1724432"/>
                  <a:pt x="1668203" y="1619894"/>
                </a:cubicBezTo>
                <a:close/>
                <a:moveTo>
                  <a:pt x="1287282" y="1521083"/>
                </a:moveTo>
                <a:cubicBezTo>
                  <a:pt x="1255777" y="1523947"/>
                  <a:pt x="1308762" y="1569772"/>
                  <a:pt x="1307330" y="1568341"/>
                </a:cubicBezTo>
                <a:cubicBezTo>
                  <a:pt x="1413301" y="1671448"/>
                  <a:pt x="1390388" y="1523947"/>
                  <a:pt x="1287282" y="1521083"/>
                </a:cubicBezTo>
                <a:close/>
                <a:moveTo>
                  <a:pt x="5279002" y="1481867"/>
                </a:moveTo>
                <a:lnTo>
                  <a:pt x="5308571" y="1504394"/>
                </a:lnTo>
                <a:cubicBezTo>
                  <a:pt x="5454997" y="1541001"/>
                  <a:pt x="5366295" y="1491722"/>
                  <a:pt x="5279002" y="1481867"/>
                </a:cubicBezTo>
                <a:close/>
                <a:moveTo>
                  <a:pt x="3426158" y="1377113"/>
                </a:moveTo>
                <a:lnTo>
                  <a:pt x="3417452" y="1413675"/>
                </a:lnTo>
                <a:cubicBezTo>
                  <a:pt x="3384375" y="1587773"/>
                  <a:pt x="3492315" y="1474608"/>
                  <a:pt x="3426158" y="1377113"/>
                </a:cubicBezTo>
                <a:close/>
                <a:moveTo>
                  <a:pt x="1321651" y="1344944"/>
                </a:moveTo>
                <a:cubicBezTo>
                  <a:pt x="1311626" y="1372151"/>
                  <a:pt x="1348859" y="1385041"/>
                  <a:pt x="1354587" y="1405089"/>
                </a:cubicBezTo>
                <a:cubicBezTo>
                  <a:pt x="1397548" y="1559749"/>
                  <a:pt x="1419029" y="1354967"/>
                  <a:pt x="1321651" y="1344944"/>
                </a:cubicBezTo>
                <a:close/>
                <a:moveTo>
                  <a:pt x="5438101" y="1312913"/>
                </a:moveTo>
                <a:cubicBezTo>
                  <a:pt x="5408534" y="1326993"/>
                  <a:pt x="5394454" y="1360784"/>
                  <a:pt x="5363479" y="1373454"/>
                </a:cubicBezTo>
                <a:cubicBezTo>
                  <a:pt x="5142432" y="1419917"/>
                  <a:pt x="5476116" y="1415693"/>
                  <a:pt x="5438101" y="1312913"/>
                </a:cubicBezTo>
                <a:close/>
                <a:moveTo>
                  <a:pt x="5063587" y="1215764"/>
                </a:moveTo>
                <a:cubicBezTo>
                  <a:pt x="5032612" y="1218580"/>
                  <a:pt x="5084706" y="1263634"/>
                  <a:pt x="5083298" y="1262227"/>
                </a:cubicBezTo>
                <a:cubicBezTo>
                  <a:pt x="5187487" y="1363599"/>
                  <a:pt x="5164959" y="1218580"/>
                  <a:pt x="5063587" y="1215764"/>
                </a:cubicBezTo>
                <a:close/>
                <a:moveTo>
                  <a:pt x="3382633" y="1055033"/>
                </a:moveTo>
                <a:lnTo>
                  <a:pt x="3419194" y="1082889"/>
                </a:lnTo>
                <a:cubicBezTo>
                  <a:pt x="3600256" y="1128155"/>
                  <a:pt x="3490573" y="1067219"/>
                  <a:pt x="3382633" y="1055033"/>
                </a:cubicBezTo>
                <a:close/>
                <a:moveTo>
                  <a:pt x="5097378" y="1042587"/>
                </a:moveTo>
                <a:cubicBezTo>
                  <a:pt x="5087521" y="1069338"/>
                  <a:pt x="5124128" y="1082010"/>
                  <a:pt x="5129760" y="1101721"/>
                </a:cubicBezTo>
                <a:cubicBezTo>
                  <a:pt x="5171998" y="1253779"/>
                  <a:pt x="5193118" y="1052442"/>
                  <a:pt x="5097378" y="1042587"/>
                </a:cubicBezTo>
                <a:close/>
                <a:moveTo>
                  <a:pt x="3579364" y="846116"/>
                </a:moveTo>
                <a:cubicBezTo>
                  <a:pt x="3542802" y="863526"/>
                  <a:pt x="3525393" y="905309"/>
                  <a:pt x="3487091" y="920977"/>
                </a:cubicBezTo>
                <a:cubicBezTo>
                  <a:pt x="3213759" y="978430"/>
                  <a:pt x="3626369" y="973206"/>
                  <a:pt x="3579364" y="846116"/>
                </a:cubicBezTo>
                <a:close/>
                <a:moveTo>
                  <a:pt x="3116264" y="725987"/>
                </a:moveTo>
                <a:cubicBezTo>
                  <a:pt x="3077962" y="729469"/>
                  <a:pt x="3142378" y="785181"/>
                  <a:pt x="3140638" y="783441"/>
                </a:cubicBezTo>
                <a:cubicBezTo>
                  <a:pt x="3269470" y="908791"/>
                  <a:pt x="3241614" y="729469"/>
                  <a:pt x="3116264" y="725987"/>
                </a:cubicBezTo>
                <a:close/>
                <a:moveTo>
                  <a:pt x="3158047" y="511848"/>
                </a:moveTo>
                <a:cubicBezTo>
                  <a:pt x="3145860" y="544926"/>
                  <a:pt x="3191125" y="560595"/>
                  <a:pt x="3198089" y="584969"/>
                </a:cubicBezTo>
                <a:cubicBezTo>
                  <a:pt x="3250318" y="772995"/>
                  <a:pt x="3276434" y="524034"/>
                  <a:pt x="3158047" y="511848"/>
                </a:cubicBezTo>
                <a:close/>
                <a:moveTo>
                  <a:pt x="3272952" y="0"/>
                </a:moveTo>
                <a:cubicBezTo>
                  <a:pt x="3398302" y="31338"/>
                  <a:pt x="3269470" y="203694"/>
                  <a:pt x="3360001" y="191508"/>
                </a:cubicBezTo>
                <a:cubicBezTo>
                  <a:pt x="3579364" y="48748"/>
                  <a:pt x="3382633" y="238513"/>
                  <a:pt x="3351295" y="337750"/>
                </a:cubicBezTo>
                <a:cubicBezTo>
                  <a:pt x="3309511" y="576263"/>
                  <a:pt x="3420934" y="236773"/>
                  <a:pt x="3483609" y="325562"/>
                </a:cubicBezTo>
                <a:cubicBezTo>
                  <a:pt x="3574140" y="306412"/>
                  <a:pt x="3715160" y="235031"/>
                  <a:pt x="3572400" y="374310"/>
                </a:cubicBezTo>
                <a:cubicBezTo>
                  <a:pt x="3770871" y="430021"/>
                  <a:pt x="3532357" y="438727"/>
                  <a:pt x="3462717" y="447431"/>
                </a:cubicBezTo>
                <a:cubicBezTo>
                  <a:pt x="3596774" y="452655"/>
                  <a:pt x="3645521" y="584969"/>
                  <a:pt x="3473163" y="576263"/>
                </a:cubicBezTo>
                <a:cubicBezTo>
                  <a:pt x="3312993" y="428281"/>
                  <a:pt x="3293844" y="837410"/>
                  <a:pt x="3431380" y="811296"/>
                </a:cubicBezTo>
                <a:cubicBezTo>
                  <a:pt x="3549766" y="663312"/>
                  <a:pt x="3640297" y="539704"/>
                  <a:pt x="3826584" y="532740"/>
                </a:cubicBezTo>
                <a:cubicBezTo>
                  <a:pt x="3725606" y="625011"/>
                  <a:pt x="3955415" y="684204"/>
                  <a:pt x="3783057" y="746879"/>
                </a:cubicBezTo>
                <a:cubicBezTo>
                  <a:pt x="4018090" y="832188"/>
                  <a:pt x="3675117" y="863526"/>
                  <a:pt x="3696008" y="926201"/>
                </a:cubicBezTo>
                <a:cubicBezTo>
                  <a:pt x="3866624" y="948833"/>
                  <a:pt x="3786539" y="980170"/>
                  <a:pt x="3685563" y="1065479"/>
                </a:cubicBezTo>
                <a:cubicBezTo>
                  <a:pt x="3706454" y="1044588"/>
                  <a:pt x="3979789" y="1128155"/>
                  <a:pt x="4077284" y="1206498"/>
                </a:cubicBezTo>
                <a:cubicBezTo>
                  <a:pt x="4028536" y="1354482"/>
                  <a:pt x="3861402" y="1211722"/>
                  <a:pt x="3812655" y="1316180"/>
                </a:cubicBezTo>
                <a:cubicBezTo>
                  <a:pt x="3708196" y="1156010"/>
                  <a:pt x="3593292" y="1410193"/>
                  <a:pt x="3527135" y="1218685"/>
                </a:cubicBezTo>
                <a:cubicBezTo>
                  <a:pt x="3534099" y="1363186"/>
                  <a:pt x="3419194" y="1263951"/>
                  <a:pt x="3401784" y="1185606"/>
                </a:cubicBezTo>
                <a:cubicBezTo>
                  <a:pt x="3286880" y="1225649"/>
                  <a:pt x="3553248" y="1340554"/>
                  <a:pt x="3605478" y="1368409"/>
                </a:cubicBezTo>
                <a:cubicBezTo>
                  <a:pt x="3655967" y="1539025"/>
                  <a:pt x="3932783" y="1237835"/>
                  <a:pt x="4030276" y="1446753"/>
                </a:cubicBezTo>
                <a:cubicBezTo>
                  <a:pt x="4110361" y="1382337"/>
                  <a:pt x="4509046" y="1476350"/>
                  <a:pt x="4244417" y="1507688"/>
                </a:cubicBezTo>
                <a:cubicBezTo>
                  <a:pt x="4261827" y="1579067"/>
                  <a:pt x="4119067" y="1653930"/>
                  <a:pt x="4009385" y="1573845"/>
                </a:cubicBezTo>
                <a:cubicBezTo>
                  <a:pt x="4174778" y="1659152"/>
                  <a:pt x="4002421" y="1683526"/>
                  <a:pt x="3922336" y="1603441"/>
                </a:cubicBezTo>
                <a:cubicBezTo>
                  <a:pt x="3924078" y="1754907"/>
                  <a:pt x="3730828" y="1631296"/>
                  <a:pt x="3649003" y="1638260"/>
                </a:cubicBezTo>
                <a:cubicBezTo>
                  <a:pt x="3737792" y="1798430"/>
                  <a:pt x="3991975" y="1836732"/>
                  <a:pt x="4136477" y="1702678"/>
                </a:cubicBezTo>
                <a:cubicBezTo>
                  <a:pt x="4146923" y="1829768"/>
                  <a:pt x="4277495" y="1699195"/>
                  <a:pt x="4338431" y="1758389"/>
                </a:cubicBezTo>
                <a:cubicBezTo>
                  <a:pt x="4549088" y="1760129"/>
                  <a:pt x="4333206" y="1803654"/>
                  <a:pt x="4294905" y="1888961"/>
                </a:cubicBezTo>
                <a:cubicBezTo>
                  <a:pt x="4141699" y="1786245"/>
                  <a:pt x="4242676" y="1982974"/>
                  <a:pt x="4108622" y="1988198"/>
                </a:cubicBezTo>
                <a:cubicBezTo>
                  <a:pt x="4052910" y="2118771"/>
                  <a:pt x="3915372" y="1958600"/>
                  <a:pt x="3932783" y="2014312"/>
                </a:cubicBezTo>
                <a:cubicBezTo>
                  <a:pt x="3798727" y="1982974"/>
                  <a:pt x="3758685" y="2038685"/>
                  <a:pt x="3598514" y="1988198"/>
                </a:cubicBezTo>
                <a:cubicBezTo>
                  <a:pt x="3638557" y="2070023"/>
                  <a:pt x="4002421" y="2224971"/>
                  <a:pt x="4171296" y="2090915"/>
                </a:cubicBezTo>
                <a:cubicBezTo>
                  <a:pt x="4108622" y="2298092"/>
                  <a:pt x="4390660" y="2070023"/>
                  <a:pt x="4451593" y="2197115"/>
                </a:cubicBezTo>
                <a:cubicBezTo>
                  <a:pt x="4712740" y="2224862"/>
                  <a:pt x="4398548" y="2275561"/>
                  <a:pt x="4399855" y="2390813"/>
                </a:cubicBezTo>
                <a:lnTo>
                  <a:pt x="4400881" y="2396002"/>
                </a:lnTo>
                <a:lnTo>
                  <a:pt x="4450786" y="2382305"/>
                </a:lnTo>
                <a:cubicBezTo>
                  <a:pt x="4590517" y="2359437"/>
                  <a:pt x="4745743" y="2427657"/>
                  <a:pt x="4866474" y="2326637"/>
                </a:cubicBezTo>
                <a:cubicBezTo>
                  <a:pt x="4812972" y="2375914"/>
                  <a:pt x="4703152" y="2192880"/>
                  <a:pt x="4596148" y="2195696"/>
                </a:cubicBezTo>
                <a:cubicBezTo>
                  <a:pt x="4541238" y="2181617"/>
                  <a:pt x="4300480" y="2078837"/>
                  <a:pt x="4393404" y="2056311"/>
                </a:cubicBezTo>
                <a:cubicBezTo>
                  <a:pt x="4496183" y="2106997"/>
                  <a:pt x="4455353" y="1994360"/>
                  <a:pt x="4529974" y="2035190"/>
                </a:cubicBezTo>
                <a:cubicBezTo>
                  <a:pt x="4677809" y="2129523"/>
                  <a:pt x="4538422" y="1966201"/>
                  <a:pt x="4628531" y="1967609"/>
                </a:cubicBezTo>
                <a:cubicBezTo>
                  <a:pt x="4835500" y="1999992"/>
                  <a:pt x="4672178" y="1897211"/>
                  <a:pt x="4572212" y="1869052"/>
                </a:cubicBezTo>
                <a:cubicBezTo>
                  <a:pt x="4580660" y="1854973"/>
                  <a:pt x="4479288" y="1784575"/>
                  <a:pt x="4567990" y="1783168"/>
                </a:cubicBezTo>
                <a:cubicBezTo>
                  <a:pt x="4631346" y="1711362"/>
                  <a:pt x="4873513" y="1832446"/>
                  <a:pt x="4784813" y="1739521"/>
                </a:cubicBezTo>
                <a:cubicBezTo>
                  <a:pt x="4917160" y="1778944"/>
                  <a:pt x="5094563" y="1777536"/>
                  <a:pt x="5187487" y="1636742"/>
                </a:cubicBezTo>
                <a:cubicBezTo>
                  <a:pt x="5173407" y="1593094"/>
                  <a:pt x="4914346" y="1778944"/>
                  <a:pt x="4843947" y="1694467"/>
                </a:cubicBezTo>
                <a:cubicBezTo>
                  <a:pt x="5021350" y="1536776"/>
                  <a:pt x="4745391" y="1770496"/>
                  <a:pt x="4717232" y="1635333"/>
                </a:cubicBezTo>
                <a:cubicBezTo>
                  <a:pt x="4883370" y="1526922"/>
                  <a:pt x="4507447" y="1708546"/>
                  <a:pt x="4670769" y="1577608"/>
                </a:cubicBezTo>
                <a:cubicBezTo>
                  <a:pt x="4620083" y="1587463"/>
                  <a:pt x="4373693" y="1522697"/>
                  <a:pt x="4572212" y="1507210"/>
                </a:cubicBezTo>
                <a:cubicBezTo>
                  <a:pt x="4638387" y="1394574"/>
                  <a:pt x="4777773" y="1536776"/>
                  <a:pt x="4869290" y="1532553"/>
                </a:cubicBezTo>
                <a:cubicBezTo>
                  <a:pt x="4793261" y="1408654"/>
                  <a:pt x="5232541" y="1671940"/>
                  <a:pt x="5187487" y="1472011"/>
                </a:cubicBezTo>
                <a:cubicBezTo>
                  <a:pt x="5098785" y="1529737"/>
                  <a:pt x="5103010" y="1457931"/>
                  <a:pt x="5011492" y="1466379"/>
                </a:cubicBezTo>
                <a:cubicBezTo>
                  <a:pt x="5059362" y="1383311"/>
                  <a:pt x="4912936" y="1439629"/>
                  <a:pt x="4843947" y="1415693"/>
                </a:cubicBezTo>
                <a:cubicBezTo>
                  <a:pt x="4697521" y="1365007"/>
                  <a:pt x="5019940" y="1352336"/>
                  <a:pt x="4827052" y="1284754"/>
                </a:cubicBezTo>
                <a:cubicBezTo>
                  <a:pt x="4707375" y="1225621"/>
                  <a:pt x="4936872" y="1241107"/>
                  <a:pt x="4798893" y="1181973"/>
                </a:cubicBezTo>
                <a:cubicBezTo>
                  <a:pt x="4801709" y="1132696"/>
                  <a:pt x="5126944" y="1297425"/>
                  <a:pt x="4984742" y="1103128"/>
                </a:cubicBezTo>
                <a:cubicBezTo>
                  <a:pt x="5073442" y="1145367"/>
                  <a:pt x="5111457" y="1063706"/>
                  <a:pt x="4996006" y="1063706"/>
                </a:cubicBezTo>
                <a:cubicBezTo>
                  <a:pt x="5056547" y="1039771"/>
                  <a:pt x="4870697" y="846881"/>
                  <a:pt x="5019940" y="904608"/>
                </a:cubicBezTo>
                <a:cubicBezTo>
                  <a:pt x="5063587" y="876449"/>
                  <a:pt x="5115680" y="872225"/>
                  <a:pt x="5131169" y="970781"/>
                </a:cubicBezTo>
                <a:cubicBezTo>
                  <a:pt x="5255069" y="1083417"/>
                  <a:pt x="5074852" y="773668"/>
                  <a:pt x="5093153" y="773668"/>
                </a:cubicBezTo>
                <a:cubicBezTo>
                  <a:pt x="5225500" y="914463"/>
                  <a:pt x="5174815" y="710311"/>
                  <a:pt x="5190302" y="628650"/>
                </a:cubicBezTo>
                <a:cubicBezTo>
                  <a:pt x="5291675" y="653993"/>
                  <a:pt x="5187487" y="793379"/>
                  <a:pt x="5260700" y="783525"/>
                </a:cubicBezTo>
                <a:cubicBezTo>
                  <a:pt x="5438101" y="668073"/>
                  <a:pt x="5279002" y="821538"/>
                  <a:pt x="5253659" y="901792"/>
                </a:cubicBezTo>
                <a:cubicBezTo>
                  <a:pt x="5219869" y="1094681"/>
                  <a:pt x="5309977" y="820131"/>
                  <a:pt x="5360663" y="891936"/>
                </a:cubicBezTo>
                <a:cubicBezTo>
                  <a:pt x="5433877" y="876449"/>
                  <a:pt x="5547921" y="818722"/>
                  <a:pt x="5432470" y="931358"/>
                </a:cubicBezTo>
                <a:cubicBezTo>
                  <a:pt x="5592976" y="976413"/>
                  <a:pt x="5400086" y="983453"/>
                  <a:pt x="5343768" y="990492"/>
                </a:cubicBezTo>
                <a:cubicBezTo>
                  <a:pt x="5452181" y="994717"/>
                  <a:pt x="5491603" y="1101721"/>
                  <a:pt x="5352216" y="1094681"/>
                </a:cubicBezTo>
                <a:cubicBezTo>
                  <a:pt x="5222684" y="975006"/>
                  <a:pt x="5207198" y="1305873"/>
                  <a:pt x="5318425" y="1284754"/>
                </a:cubicBezTo>
                <a:cubicBezTo>
                  <a:pt x="5414165" y="1165078"/>
                  <a:pt x="5487379" y="1065114"/>
                  <a:pt x="5638030" y="1059482"/>
                </a:cubicBezTo>
                <a:cubicBezTo>
                  <a:pt x="5556370" y="1134103"/>
                  <a:pt x="5742218" y="1181973"/>
                  <a:pt x="5602831" y="1232660"/>
                </a:cubicBezTo>
                <a:cubicBezTo>
                  <a:pt x="5792904" y="1301650"/>
                  <a:pt x="5515538" y="1326993"/>
                  <a:pt x="5532433" y="1377679"/>
                </a:cubicBezTo>
                <a:cubicBezTo>
                  <a:pt x="5670412" y="1395981"/>
                  <a:pt x="5605646" y="1421325"/>
                  <a:pt x="5523985" y="1490315"/>
                </a:cubicBezTo>
                <a:cubicBezTo>
                  <a:pt x="5540881" y="1473419"/>
                  <a:pt x="5761929" y="1541001"/>
                  <a:pt x="5840774" y="1604358"/>
                </a:cubicBezTo>
                <a:cubicBezTo>
                  <a:pt x="5801352" y="1724034"/>
                  <a:pt x="5666189" y="1608582"/>
                  <a:pt x="5626766" y="1693059"/>
                </a:cubicBezTo>
                <a:cubicBezTo>
                  <a:pt x="5542290" y="1563528"/>
                  <a:pt x="5449366" y="1769089"/>
                  <a:pt x="5395864" y="1614214"/>
                </a:cubicBezTo>
                <a:cubicBezTo>
                  <a:pt x="5401495" y="1731073"/>
                  <a:pt x="5308571" y="1650821"/>
                  <a:pt x="5294491" y="1587463"/>
                </a:cubicBezTo>
                <a:cubicBezTo>
                  <a:pt x="5201567" y="1619846"/>
                  <a:pt x="5416981" y="1712771"/>
                  <a:pt x="5459220" y="1735298"/>
                </a:cubicBezTo>
                <a:cubicBezTo>
                  <a:pt x="5500051" y="1873277"/>
                  <a:pt x="5723914" y="1629701"/>
                  <a:pt x="5802759" y="1798655"/>
                </a:cubicBezTo>
                <a:cubicBezTo>
                  <a:pt x="5867525" y="1746562"/>
                  <a:pt x="6189946" y="1822591"/>
                  <a:pt x="5975937" y="1847934"/>
                </a:cubicBezTo>
                <a:cubicBezTo>
                  <a:pt x="5990017" y="1905659"/>
                  <a:pt x="5874565" y="1966201"/>
                  <a:pt x="5785864" y="1901436"/>
                </a:cubicBezTo>
                <a:cubicBezTo>
                  <a:pt x="5919620" y="1970425"/>
                  <a:pt x="5780232" y="1990136"/>
                  <a:pt x="5715466" y="1925370"/>
                </a:cubicBezTo>
                <a:cubicBezTo>
                  <a:pt x="5716875" y="2047862"/>
                  <a:pt x="5560592" y="1947897"/>
                  <a:pt x="5494419" y="1953529"/>
                </a:cubicBezTo>
                <a:cubicBezTo>
                  <a:pt x="5566224" y="2083061"/>
                  <a:pt x="5771784" y="2114035"/>
                  <a:pt x="5888645" y="2005624"/>
                </a:cubicBezTo>
                <a:cubicBezTo>
                  <a:pt x="5897092" y="2108403"/>
                  <a:pt x="6002688" y="2002808"/>
                  <a:pt x="6051967" y="2050678"/>
                </a:cubicBezTo>
                <a:cubicBezTo>
                  <a:pt x="6222328" y="2052086"/>
                  <a:pt x="6047742" y="2087285"/>
                  <a:pt x="6016767" y="2156274"/>
                </a:cubicBezTo>
                <a:cubicBezTo>
                  <a:pt x="5892868" y="2073206"/>
                  <a:pt x="5974529" y="2232303"/>
                  <a:pt x="5866118" y="2236528"/>
                </a:cubicBezTo>
                <a:cubicBezTo>
                  <a:pt x="5821063" y="2342123"/>
                  <a:pt x="5709835" y="2212592"/>
                  <a:pt x="5723914" y="2257646"/>
                </a:cubicBezTo>
                <a:cubicBezTo>
                  <a:pt x="5615503" y="2232303"/>
                  <a:pt x="5583120" y="2277357"/>
                  <a:pt x="5453588" y="2236528"/>
                </a:cubicBezTo>
                <a:cubicBezTo>
                  <a:pt x="5485972" y="2302701"/>
                  <a:pt x="5780232" y="2428009"/>
                  <a:pt x="5916804" y="2319596"/>
                </a:cubicBezTo>
                <a:cubicBezTo>
                  <a:pt x="5866118" y="2487142"/>
                  <a:pt x="6094205" y="2302701"/>
                  <a:pt x="6143483" y="2405481"/>
                </a:cubicBezTo>
                <a:cubicBezTo>
                  <a:pt x="6368754" y="2429416"/>
                  <a:pt x="6064637" y="2474470"/>
                  <a:pt x="6105469" y="2581474"/>
                </a:cubicBezTo>
                <a:cubicBezTo>
                  <a:pt x="5959042" y="2625121"/>
                  <a:pt x="5842182" y="2629345"/>
                  <a:pt x="5683084" y="2629345"/>
                </a:cubicBezTo>
                <a:cubicBezTo>
                  <a:pt x="5616911" y="2675808"/>
                  <a:pt x="5961858" y="2805339"/>
                  <a:pt x="6035071" y="2670176"/>
                </a:cubicBezTo>
                <a:cubicBezTo>
                  <a:pt x="6061822" y="2718046"/>
                  <a:pt x="6157562" y="2678624"/>
                  <a:pt x="6063230" y="2740573"/>
                </a:cubicBezTo>
                <a:cubicBezTo>
                  <a:pt x="6137851" y="2754653"/>
                  <a:pt x="6226552" y="2696926"/>
                  <a:pt x="6296950" y="2775771"/>
                </a:cubicBezTo>
                <a:cubicBezTo>
                  <a:pt x="6329332" y="2844761"/>
                  <a:pt x="6129403" y="2953173"/>
                  <a:pt x="6033663" y="2919382"/>
                </a:cubicBezTo>
                <a:cubicBezTo>
                  <a:pt x="6170234" y="2994004"/>
                  <a:pt x="5990017" y="3029202"/>
                  <a:pt x="5912579" y="3002452"/>
                </a:cubicBezTo>
                <a:cubicBezTo>
                  <a:pt x="5843590" y="3081297"/>
                  <a:pt x="6140667" y="3075665"/>
                  <a:pt x="6223736" y="3060177"/>
                </a:cubicBezTo>
                <a:cubicBezTo>
                  <a:pt x="6334964" y="2988372"/>
                  <a:pt x="6292725" y="3137615"/>
                  <a:pt x="6211064" y="3120719"/>
                </a:cubicBezTo>
                <a:cubicBezTo>
                  <a:pt x="6285686" y="3182669"/>
                  <a:pt x="6187130" y="3205196"/>
                  <a:pt x="6140667" y="3174221"/>
                </a:cubicBezTo>
                <a:cubicBezTo>
                  <a:pt x="6209657" y="3299528"/>
                  <a:pt x="6375795" y="3200972"/>
                  <a:pt x="6482799" y="3186892"/>
                </a:cubicBezTo>
                <a:cubicBezTo>
                  <a:pt x="6477167" y="3385414"/>
                  <a:pt x="6308213" y="3410757"/>
                  <a:pt x="6153339" y="3381189"/>
                </a:cubicBezTo>
                <a:cubicBezTo>
                  <a:pt x="6160378" y="3519168"/>
                  <a:pt x="6453231" y="3414980"/>
                  <a:pt x="6560235" y="3478338"/>
                </a:cubicBezTo>
                <a:cubicBezTo>
                  <a:pt x="6771427" y="3400900"/>
                  <a:pt x="6603882" y="3567038"/>
                  <a:pt x="6502510" y="3575486"/>
                </a:cubicBezTo>
                <a:cubicBezTo>
                  <a:pt x="6617962" y="3598013"/>
                  <a:pt x="6515181" y="3623356"/>
                  <a:pt x="6460272" y="3614909"/>
                </a:cubicBezTo>
                <a:cubicBezTo>
                  <a:pt x="6557419" y="3716281"/>
                  <a:pt x="6332148" y="3590974"/>
                  <a:pt x="6299766" y="3665595"/>
                </a:cubicBezTo>
                <a:cubicBezTo>
                  <a:pt x="6427888" y="3737401"/>
                  <a:pt x="6610921" y="3754296"/>
                  <a:pt x="6764388" y="3758519"/>
                </a:cubicBezTo>
                <a:cubicBezTo>
                  <a:pt x="6924895" y="3738808"/>
                  <a:pt x="6820706" y="3762744"/>
                  <a:pt x="6736229" y="3809205"/>
                </a:cubicBezTo>
                <a:cubicBezTo>
                  <a:pt x="6896736" y="3959857"/>
                  <a:pt x="6519405" y="3889459"/>
                  <a:pt x="6482799" y="4004911"/>
                </a:cubicBezTo>
                <a:cubicBezTo>
                  <a:pt x="6318068" y="4003502"/>
                  <a:pt x="6261750" y="4034477"/>
                  <a:pt x="6085757" y="3992239"/>
                </a:cubicBezTo>
                <a:cubicBezTo>
                  <a:pt x="5947778" y="3954225"/>
                  <a:pt x="5932290" y="4030254"/>
                  <a:pt x="6077310" y="4059820"/>
                </a:cubicBezTo>
                <a:cubicBezTo>
                  <a:pt x="6308213" y="4140074"/>
                  <a:pt x="6508142" y="4125995"/>
                  <a:pt x="6733414" y="4147113"/>
                </a:cubicBezTo>
                <a:cubicBezTo>
                  <a:pt x="6858720" y="4128811"/>
                  <a:pt x="6663016" y="4200615"/>
                  <a:pt x="6744677" y="4190760"/>
                </a:cubicBezTo>
                <a:cubicBezTo>
                  <a:pt x="6988251" y="4238631"/>
                  <a:pt x="6619369" y="4220326"/>
                  <a:pt x="6653160" y="4238631"/>
                </a:cubicBezTo>
                <a:cubicBezTo>
                  <a:pt x="6943197" y="4351266"/>
                  <a:pt x="6305397" y="4206247"/>
                  <a:pt x="6484206" y="4411807"/>
                </a:cubicBezTo>
                <a:cubicBezTo>
                  <a:pt x="6351859" y="4272421"/>
                  <a:pt x="6274422" y="4482205"/>
                  <a:pt x="6140667" y="4365346"/>
                </a:cubicBezTo>
                <a:cubicBezTo>
                  <a:pt x="6182905" y="4473757"/>
                  <a:pt x="6046335" y="4362530"/>
                  <a:pt x="6001281" y="4370978"/>
                </a:cubicBezTo>
                <a:cubicBezTo>
                  <a:pt x="6006912" y="4417439"/>
                  <a:pt x="6305397" y="4546971"/>
                  <a:pt x="6437744" y="4537116"/>
                </a:cubicBezTo>
                <a:cubicBezTo>
                  <a:pt x="6513774" y="4580761"/>
                  <a:pt x="6757348" y="4408992"/>
                  <a:pt x="6660200" y="4528668"/>
                </a:cubicBezTo>
                <a:cubicBezTo>
                  <a:pt x="6717925" y="4527259"/>
                  <a:pt x="6938974" y="4492061"/>
                  <a:pt x="6755941" y="4565275"/>
                </a:cubicBezTo>
                <a:cubicBezTo>
                  <a:pt x="6572907" y="4570906"/>
                  <a:pt x="6702439" y="4618777"/>
                  <a:pt x="6798179" y="4625816"/>
                </a:cubicBezTo>
                <a:cubicBezTo>
                  <a:pt x="6747493" y="4644120"/>
                  <a:pt x="6664423" y="4642711"/>
                  <a:pt x="6791139" y="4694806"/>
                </a:cubicBezTo>
                <a:cubicBezTo>
                  <a:pt x="6685543" y="4661015"/>
                  <a:pt x="6688359" y="4734228"/>
                  <a:pt x="6609514" y="4742676"/>
                </a:cubicBezTo>
                <a:cubicBezTo>
                  <a:pt x="6736229" y="4742676"/>
                  <a:pt x="6639080" y="4815889"/>
                  <a:pt x="6571499" y="4784915"/>
                </a:cubicBezTo>
                <a:cubicBezTo>
                  <a:pt x="6671464" y="4835601"/>
                  <a:pt x="6536301" y="4811665"/>
                  <a:pt x="6512365" y="4835601"/>
                </a:cubicBezTo>
                <a:cubicBezTo>
                  <a:pt x="6399729" y="4865167"/>
                  <a:pt x="6571499" y="4915853"/>
                  <a:pt x="6667239" y="4924301"/>
                </a:cubicBezTo>
                <a:cubicBezTo>
                  <a:pt x="6798179" y="4904590"/>
                  <a:pt x="6861536" y="4979212"/>
                  <a:pt x="6691175" y="4974987"/>
                </a:cubicBezTo>
                <a:cubicBezTo>
                  <a:pt x="6791139" y="5052425"/>
                  <a:pt x="6603882" y="4967948"/>
                  <a:pt x="6578539" y="4970764"/>
                </a:cubicBezTo>
                <a:cubicBezTo>
                  <a:pt x="6663016" y="5029898"/>
                  <a:pt x="6579946" y="4993291"/>
                  <a:pt x="6586987" y="5066504"/>
                </a:cubicBezTo>
                <a:cubicBezTo>
                  <a:pt x="6553196" y="5043977"/>
                  <a:pt x="6433520" y="5081991"/>
                  <a:pt x="6371570" y="5046793"/>
                </a:cubicBezTo>
                <a:cubicBezTo>
                  <a:pt x="6285686" y="4914446"/>
                  <a:pt x="6353268" y="5156613"/>
                  <a:pt x="6270198" y="5097479"/>
                </a:cubicBezTo>
                <a:cubicBezTo>
                  <a:pt x="6237816" y="5114375"/>
                  <a:pt x="6143483" y="5110150"/>
                  <a:pt x="6095612" y="5056648"/>
                </a:cubicBezTo>
                <a:cubicBezTo>
                  <a:pt x="6047742" y="5067912"/>
                  <a:pt x="5942147" y="4996107"/>
                  <a:pt x="5957633" y="5091848"/>
                </a:cubicBezTo>
                <a:cubicBezTo>
                  <a:pt x="5846406" y="5112966"/>
                  <a:pt x="5647885" y="5152389"/>
                  <a:pt x="5549329" y="5048200"/>
                </a:cubicBezTo>
                <a:cubicBezTo>
                  <a:pt x="5509907" y="5045384"/>
                  <a:pt x="5376316" y="4789210"/>
                  <a:pt x="5419216" y="5037184"/>
                </a:cubicBezTo>
                <a:cubicBezTo>
                  <a:pt x="5405435" y="5090251"/>
                  <a:pt x="5433637" y="5220612"/>
                  <a:pt x="5443538" y="5420527"/>
                </a:cubicBezTo>
                <a:cubicBezTo>
                  <a:pt x="5476547" y="5566524"/>
                  <a:pt x="5452941" y="5652539"/>
                  <a:pt x="5316855" y="5635849"/>
                </a:cubicBezTo>
                <a:cubicBezTo>
                  <a:pt x="5141790" y="5647943"/>
                  <a:pt x="5148706" y="5638788"/>
                  <a:pt x="5155938" y="5481815"/>
                </a:cubicBezTo>
                <a:lnTo>
                  <a:pt x="5158239" y="5413630"/>
                </a:lnTo>
                <a:lnTo>
                  <a:pt x="5147349" y="5413910"/>
                </a:lnTo>
                <a:cubicBezTo>
                  <a:pt x="5106936" y="5406991"/>
                  <a:pt x="5009142" y="5367002"/>
                  <a:pt x="4989556" y="5369179"/>
                </a:cubicBezTo>
                <a:cubicBezTo>
                  <a:pt x="5094015" y="5442300"/>
                  <a:pt x="4991296" y="5397034"/>
                  <a:pt x="5000002" y="5487565"/>
                </a:cubicBezTo>
                <a:cubicBezTo>
                  <a:pt x="4958218" y="5459710"/>
                  <a:pt x="4810235" y="5506715"/>
                  <a:pt x="4733631" y="5463192"/>
                </a:cubicBezTo>
                <a:cubicBezTo>
                  <a:pt x="4627433" y="5299540"/>
                  <a:pt x="4711000" y="5598988"/>
                  <a:pt x="4608281" y="5525867"/>
                </a:cubicBezTo>
                <a:cubicBezTo>
                  <a:pt x="4568239" y="5546759"/>
                  <a:pt x="4451593" y="5541535"/>
                  <a:pt x="4392400" y="5475378"/>
                </a:cubicBezTo>
                <a:cubicBezTo>
                  <a:pt x="4333206" y="5489305"/>
                  <a:pt x="4202634" y="5400516"/>
                  <a:pt x="4221784" y="5518903"/>
                </a:cubicBezTo>
                <a:cubicBezTo>
                  <a:pt x="4084248" y="5545017"/>
                  <a:pt x="3838769" y="5593764"/>
                  <a:pt x="3716900" y="5464932"/>
                </a:cubicBezTo>
                <a:cubicBezTo>
                  <a:pt x="3668153" y="5461450"/>
                  <a:pt x="3502964" y="5144681"/>
                  <a:pt x="3556012" y="5451309"/>
                </a:cubicBezTo>
                <a:cubicBezTo>
                  <a:pt x="3538971" y="5516929"/>
                  <a:pt x="3573844" y="5678124"/>
                  <a:pt x="3586087" y="5925327"/>
                </a:cubicBezTo>
                <a:cubicBezTo>
                  <a:pt x="3626903" y="6105857"/>
                  <a:pt x="3597713" y="6212218"/>
                  <a:pt x="3429439" y="6191581"/>
                </a:cubicBezTo>
                <a:cubicBezTo>
                  <a:pt x="3182039" y="6208670"/>
                  <a:pt x="3228553" y="6191443"/>
                  <a:pt x="3233660" y="5906278"/>
                </a:cubicBezTo>
                <a:cubicBezTo>
                  <a:pt x="3238767" y="5735413"/>
                  <a:pt x="3311855" y="5413344"/>
                  <a:pt x="3288620" y="5337841"/>
                </a:cubicBezTo>
                <a:cubicBezTo>
                  <a:pt x="3224204" y="5127182"/>
                  <a:pt x="3124968" y="5473637"/>
                  <a:pt x="3046625" y="5386589"/>
                </a:cubicBezTo>
                <a:cubicBezTo>
                  <a:pt x="2935202" y="5491047"/>
                  <a:pt x="2804628" y="5522385"/>
                  <a:pt x="2640976" y="5576354"/>
                </a:cubicBezTo>
                <a:cubicBezTo>
                  <a:pt x="2658386" y="5384847"/>
                  <a:pt x="2454692" y="5661663"/>
                  <a:pt x="2473842" y="5524125"/>
                </a:cubicBezTo>
                <a:cubicBezTo>
                  <a:pt x="2462418" y="5504539"/>
                  <a:pt x="2135780" y="5611957"/>
                  <a:pt x="2183935" y="5467663"/>
                </a:cubicBezTo>
                <a:lnTo>
                  <a:pt x="2184849" y="5465670"/>
                </a:lnTo>
                <a:lnTo>
                  <a:pt x="2150410" y="5472083"/>
                </a:lnTo>
                <a:cubicBezTo>
                  <a:pt x="2034603" y="5492699"/>
                  <a:pt x="1869045" y="5511807"/>
                  <a:pt x="1781333" y="5419083"/>
                </a:cubicBezTo>
                <a:cubicBezTo>
                  <a:pt x="1741236" y="5416219"/>
                  <a:pt x="1605361" y="5155663"/>
                  <a:pt x="1648995" y="5407878"/>
                </a:cubicBezTo>
                <a:cubicBezTo>
                  <a:pt x="1634979" y="5461853"/>
                  <a:pt x="1663663" y="5594444"/>
                  <a:pt x="1673733" y="5797780"/>
                </a:cubicBezTo>
                <a:cubicBezTo>
                  <a:pt x="1707306" y="5946274"/>
                  <a:pt x="1683296" y="6033761"/>
                  <a:pt x="1544883" y="6016786"/>
                </a:cubicBezTo>
                <a:cubicBezTo>
                  <a:pt x="1341385" y="6030843"/>
                  <a:pt x="1379645" y="6016673"/>
                  <a:pt x="1383845" y="5782111"/>
                </a:cubicBezTo>
                <a:cubicBezTo>
                  <a:pt x="1388046" y="5641567"/>
                  <a:pt x="1448164" y="5376650"/>
                  <a:pt x="1429052" y="5314546"/>
                </a:cubicBezTo>
                <a:cubicBezTo>
                  <a:pt x="1376068" y="5141268"/>
                  <a:pt x="1294441" y="5426244"/>
                  <a:pt x="1230000" y="5354642"/>
                </a:cubicBezTo>
                <a:cubicBezTo>
                  <a:pt x="1138350" y="5440565"/>
                  <a:pt x="1030947" y="5466341"/>
                  <a:pt x="896336" y="5510734"/>
                </a:cubicBezTo>
                <a:cubicBezTo>
                  <a:pt x="910656" y="5353210"/>
                  <a:pt x="743109" y="5580904"/>
                  <a:pt x="758860" y="5467773"/>
                </a:cubicBezTo>
                <a:cubicBezTo>
                  <a:pt x="748837" y="5450588"/>
                  <a:pt x="443813" y="5552263"/>
                  <a:pt x="532599" y="5394739"/>
                </a:cubicBezTo>
                <a:cubicBezTo>
                  <a:pt x="462430" y="5443429"/>
                  <a:pt x="304906" y="5434836"/>
                  <a:pt x="442381" y="5357507"/>
                </a:cubicBezTo>
                <a:cubicBezTo>
                  <a:pt x="241896" y="5394739"/>
                  <a:pt x="402284" y="5288769"/>
                  <a:pt x="505391" y="5294497"/>
                </a:cubicBezTo>
                <a:cubicBezTo>
                  <a:pt x="410877" y="5280177"/>
                  <a:pt x="304906" y="5310249"/>
                  <a:pt x="223279" y="5277313"/>
                </a:cubicBezTo>
                <a:cubicBezTo>
                  <a:pt x="130198" y="5337458"/>
                  <a:pt x="188910" y="5235783"/>
                  <a:pt x="123037" y="5265856"/>
                </a:cubicBezTo>
                <a:cubicBezTo>
                  <a:pt x="121605" y="5217167"/>
                  <a:pt x="170295" y="5172773"/>
                  <a:pt x="58596" y="5221462"/>
                </a:cubicBezTo>
                <a:cubicBezTo>
                  <a:pt x="-136162" y="5247239"/>
                  <a:pt x="231871" y="5124084"/>
                  <a:pt x="57163" y="5132676"/>
                </a:cubicBezTo>
                <a:cubicBezTo>
                  <a:pt x="130198" y="5082556"/>
                  <a:pt x="236168" y="5042459"/>
                  <a:pt x="372211" y="5061074"/>
                </a:cubicBezTo>
                <a:cubicBezTo>
                  <a:pt x="439517" y="5128381"/>
                  <a:pt x="697284" y="4965129"/>
                  <a:pt x="528303" y="5022410"/>
                </a:cubicBezTo>
                <a:cubicBezTo>
                  <a:pt x="571264" y="4899255"/>
                  <a:pt x="468158" y="5022410"/>
                  <a:pt x="383667" y="5056779"/>
                </a:cubicBezTo>
                <a:cubicBezTo>
                  <a:pt x="436653" y="4973721"/>
                  <a:pt x="360755" y="4972288"/>
                  <a:pt x="312065" y="5013818"/>
                </a:cubicBezTo>
                <a:cubicBezTo>
                  <a:pt x="284857" y="4989473"/>
                  <a:pt x="240464" y="4933624"/>
                  <a:pt x="155974" y="4962265"/>
                </a:cubicBezTo>
                <a:cubicBezTo>
                  <a:pt x="264809" y="4874910"/>
                  <a:pt x="140221" y="4896391"/>
                  <a:pt x="77212" y="4912143"/>
                </a:cubicBezTo>
                <a:cubicBezTo>
                  <a:pt x="-108953" y="4870614"/>
                  <a:pt x="259081" y="4864886"/>
                  <a:pt x="104421" y="4806172"/>
                </a:cubicBezTo>
                <a:cubicBezTo>
                  <a:pt x="150246" y="4781828"/>
                  <a:pt x="549783" y="4811900"/>
                  <a:pt x="442381" y="4760347"/>
                </a:cubicBezTo>
                <a:cubicBezTo>
                  <a:pt x="416605" y="4714522"/>
                  <a:pt x="337842" y="4771803"/>
                  <a:pt x="292017" y="4701634"/>
                </a:cubicBezTo>
                <a:cubicBezTo>
                  <a:pt x="137357" y="4741731"/>
                  <a:pt x="376508" y="4605687"/>
                  <a:pt x="249056" y="4640056"/>
                </a:cubicBezTo>
                <a:cubicBezTo>
                  <a:pt x="87237" y="4632897"/>
                  <a:pt x="210392" y="4582775"/>
                  <a:pt x="294881" y="4588503"/>
                </a:cubicBezTo>
                <a:cubicBezTo>
                  <a:pt x="472453" y="4502581"/>
                  <a:pt x="163134" y="4535518"/>
                  <a:pt x="115877" y="4451027"/>
                </a:cubicBezTo>
                <a:cubicBezTo>
                  <a:pt x="177454" y="4369402"/>
                  <a:pt x="158838" y="4356513"/>
                  <a:pt x="57163" y="4356513"/>
                </a:cubicBezTo>
                <a:cubicBezTo>
                  <a:pt x="-108953" y="4273455"/>
                  <a:pt x="299178" y="4365105"/>
                  <a:pt x="148813" y="4296368"/>
                </a:cubicBezTo>
                <a:cubicBezTo>
                  <a:pt x="204664" y="4266296"/>
                  <a:pt x="310634" y="4269160"/>
                  <a:pt x="395123" y="4263431"/>
                </a:cubicBezTo>
                <a:cubicBezTo>
                  <a:pt x="476750" y="4322144"/>
                  <a:pt x="854807" y="4209014"/>
                  <a:pt x="711604" y="4181805"/>
                </a:cubicBezTo>
                <a:cubicBezTo>
                  <a:pt x="576993" y="4213309"/>
                  <a:pt x="754565" y="4082995"/>
                  <a:pt x="621385" y="4147436"/>
                </a:cubicBezTo>
                <a:cubicBezTo>
                  <a:pt x="562672" y="4075834"/>
                  <a:pt x="410877" y="4143140"/>
                  <a:pt x="383667" y="4058650"/>
                </a:cubicBezTo>
                <a:cubicBezTo>
                  <a:pt x="207528" y="4022850"/>
                  <a:pt x="489638" y="4011393"/>
                  <a:pt x="345003" y="3994209"/>
                </a:cubicBezTo>
                <a:cubicBezTo>
                  <a:pt x="165998" y="3948384"/>
                  <a:pt x="303473" y="3922607"/>
                  <a:pt x="403716" y="3956976"/>
                </a:cubicBezTo>
                <a:cubicBezTo>
                  <a:pt x="558375" y="3952679"/>
                  <a:pt x="724491" y="3969863"/>
                  <a:pt x="894904" y="3926902"/>
                </a:cubicBezTo>
                <a:cubicBezTo>
                  <a:pt x="1055292" y="3892534"/>
                  <a:pt x="914953" y="3835252"/>
                  <a:pt x="821870" y="3849573"/>
                </a:cubicBezTo>
                <a:cubicBezTo>
                  <a:pt x="804685" y="3762219"/>
                  <a:pt x="694419" y="3893966"/>
                  <a:pt x="700147" y="3795155"/>
                </a:cubicBezTo>
                <a:cubicBezTo>
                  <a:pt x="628546" y="3813772"/>
                  <a:pt x="585585" y="3775107"/>
                  <a:pt x="493935" y="3790860"/>
                </a:cubicBezTo>
                <a:cubicBezTo>
                  <a:pt x="532599" y="3709233"/>
                  <a:pt x="253353" y="3785132"/>
                  <a:pt x="312065" y="3713530"/>
                </a:cubicBezTo>
                <a:cubicBezTo>
                  <a:pt x="446677" y="3650520"/>
                  <a:pt x="204664" y="3661977"/>
                  <a:pt x="316362" y="3611855"/>
                </a:cubicBezTo>
                <a:cubicBezTo>
                  <a:pt x="506822" y="3570326"/>
                  <a:pt x="710171" y="3611855"/>
                  <a:pt x="897768" y="3558870"/>
                </a:cubicBezTo>
                <a:cubicBezTo>
                  <a:pt x="670074" y="3472948"/>
                  <a:pt x="1026651" y="3484404"/>
                  <a:pt x="1093956" y="3412802"/>
                </a:cubicBezTo>
                <a:cubicBezTo>
                  <a:pt x="1030947" y="3338337"/>
                  <a:pt x="987986" y="3448603"/>
                  <a:pt x="932137" y="3418531"/>
                </a:cubicBezTo>
                <a:cubicBezTo>
                  <a:pt x="864831" y="3399913"/>
                  <a:pt x="894904" y="3422826"/>
                  <a:pt x="817574" y="3451467"/>
                </a:cubicBezTo>
                <a:cubicBezTo>
                  <a:pt x="668643" y="3428554"/>
                  <a:pt x="538327" y="3415667"/>
                  <a:pt x="419469" y="3301104"/>
                </a:cubicBezTo>
                <a:cubicBezTo>
                  <a:pt x="501094" y="3225205"/>
                  <a:pt x="774613" y="3215182"/>
                  <a:pt x="917817" y="3149308"/>
                </a:cubicBezTo>
                <a:cubicBezTo>
                  <a:pt x="860535" y="3061953"/>
                  <a:pt x="996578" y="3073409"/>
                  <a:pt x="947889" y="3037609"/>
                </a:cubicBezTo>
                <a:cubicBezTo>
                  <a:pt x="803254" y="3155036"/>
                  <a:pt x="678666" y="3049066"/>
                  <a:pt x="539760" y="2966008"/>
                </a:cubicBezTo>
                <a:cubicBezTo>
                  <a:pt x="506822" y="2875789"/>
                  <a:pt x="1013762" y="2983192"/>
                  <a:pt x="787501" y="2882949"/>
                </a:cubicBezTo>
                <a:cubicBezTo>
                  <a:pt x="767452" y="2874357"/>
                  <a:pt x="539760" y="2774115"/>
                  <a:pt x="604200" y="2723993"/>
                </a:cubicBezTo>
                <a:cubicBezTo>
                  <a:pt x="760293" y="2660983"/>
                  <a:pt x="946458" y="2768387"/>
                  <a:pt x="1086797" y="2650960"/>
                </a:cubicBezTo>
                <a:cubicBezTo>
                  <a:pt x="1032380" y="2701080"/>
                  <a:pt x="920681" y="2514916"/>
                  <a:pt x="811846" y="2517780"/>
                </a:cubicBezTo>
                <a:cubicBezTo>
                  <a:pt x="755996" y="2503459"/>
                  <a:pt x="511119" y="2398922"/>
                  <a:pt x="605633" y="2376009"/>
                </a:cubicBezTo>
                <a:cubicBezTo>
                  <a:pt x="710171" y="2427562"/>
                  <a:pt x="668643" y="2312999"/>
                  <a:pt x="744540" y="2354528"/>
                </a:cubicBezTo>
                <a:cubicBezTo>
                  <a:pt x="894904" y="2450475"/>
                  <a:pt x="753132" y="2284359"/>
                  <a:pt x="844782" y="2285790"/>
                </a:cubicBezTo>
                <a:cubicBezTo>
                  <a:pt x="1055292" y="2318728"/>
                  <a:pt x="889176" y="2214188"/>
                  <a:pt x="787501" y="2185548"/>
                </a:cubicBezTo>
                <a:cubicBezTo>
                  <a:pt x="796093" y="2171227"/>
                  <a:pt x="692987" y="2099625"/>
                  <a:pt x="783206" y="2098194"/>
                </a:cubicBezTo>
                <a:cubicBezTo>
                  <a:pt x="847646" y="2025160"/>
                  <a:pt x="1093956" y="2148315"/>
                  <a:pt x="1003739" y="2053800"/>
                </a:cubicBezTo>
                <a:cubicBezTo>
                  <a:pt x="1138350" y="2093897"/>
                  <a:pt x="1318787" y="2092466"/>
                  <a:pt x="1413301" y="1949263"/>
                </a:cubicBezTo>
                <a:cubicBezTo>
                  <a:pt x="1398981" y="1904869"/>
                  <a:pt x="1135486" y="2093897"/>
                  <a:pt x="1063884" y="2007975"/>
                </a:cubicBezTo>
                <a:cubicBezTo>
                  <a:pt x="1244321" y="1847587"/>
                  <a:pt x="963642" y="2085305"/>
                  <a:pt x="935001" y="1947830"/>
                </a:cubicBezTo>
                <a:cubicBezTo>
                  <a:pt x="1103981" y="1837564"/>
                  <a:pt x="721627" y="2022296"/>
                  <a:pt x="887743" y="1889117"/>
                </a:cubicBezTo>
                <a:cubicBezTo>
                  <a:pt x="836190" y="1899140"/>
                  <a:pt x="585585" y="1833267"/>
                  <a:pt x="787501" y="1817515"/>
                </a:cubicBezTo>
                <a:cubicBezTo>
                  <a:pt x="854807" y="1702952"/>
                  <a:pt x="996578" y="1847587"/>
                  <a:pt x="1089661" y="1843292"/>
                </a:cubicBezTo>
                <a:cubicBezTo>
                  <a:pt x="1012331" y="1717273"/>
                  <a:pt x="1459126" y="1985063"/>
                  <a:pt x="1413301" y="1781714"/>
                </a:cubicBezTo>
                <a:cubicBezTo>
                  <a:pt x="1323082" y="1840428"/>
                  <a:pt x="1327379" y="1767393"/>
                  <a:pt x="1234296" y="1775985"/>
                </a:cubicBezTo>
                <a:cubicBezTo>
                  <a:pt x="1282985" y="1691496"/>
                  <a:pt x="1134053" y="1748777"/>
                  <a:pt x="1063884" y="1724432"/>
                </a:cubicBezTo>
                <a:cubicBezTo>
                  <a:pt x="914953" y="1672879"/>
                  <a:pt x="1242888" y="1659991"/>
                  <a:pt x="1046700" y="1591254"/>
                </a:cubicBezTo>
                <a:cubicBezTo>
                  <a:pt x="924976" y="1531108"/>
                  <a:pt x="1158399" y="1546860"/>
                  <a:pt x="1018059" y="1486714"/>
                </a:cubicBezTo>
                <a:cubicBezTo>
                  <a:pt x="1020923" y="1436594"/>
                  <a:pt x="1351723" y="1604141"/>
                  <a:pt x="1207088" y="1406520"/>
                </a:cubicBezTo>
                <a:cubicBezTo>
                  <a:pt x="1297305" y="1449481"/>
                  <a:pt x="1335971" y="1366423"/>
                  <a:pt x="1218544" y="1366423"/>
                </a:cubicBezTo>
                <a:cubicBezTo>
                  <a:pt x="1280121" y="1342079"/>
                  <a:pt x="1091092" y="1145890"/>
                  <a:pt x="1242888" y="1204604"/>
                </a:cubicBezTo>
                <a:cubicBezTo>
                  <a:pt x="1287282" y="1175963"/>
                  <a:pt x="1340266" y="1171667"/>
                  <a:pt x="1356019" y="1271909"/>
                </a:cubicBezTo>
                <a:cubicBezTo>
                  <a:pt x="1482039" y="1386472"/>
                  <a:pt x="1298738" y="1071424"/>
                  <a:pt x="1317354" y="1071424"/>
                </a:cubicBezTo>
                <a:cubicBezTo>
                  <a:pt x="1451965" y="1214628"/>
                  <a:pt x="1400412" y="1006983"/>
                  <a:pt x="1416165" y="923925"/>
                </a:cubicBezTo>
                <a:cubicBezTo>
                  <a:pt x="1519271" y="949702"/>
                  <a:pt x="1413301" y="1091473"/>
                  <a:pt x="1487767" y="1081449"/>
                </a:cubicBezTo>
                <a:cubicBezTo>
                  <a:pt x="1668203" y="964022"/>
                  <a:pt x="1506382" y="1120113"/>
                  <a:pt x="1480606" y="1201740"/>
                </a:cubicBezTo>
                <a:cubicBezTo>
                  <a:pt x="1446237" y="1397928"/>
                  <a:pt x="1537887" y="1118682"/>
                  <a:pt x="1589441" y="1191715"/>
                </a:cubicBezTo>
                <a:cubicBezTo>
                  <a:pt x="1663906" y="1175963"/>
                  <a:pt x="1779902" y="1117249"/>
                  <a:pt x="1662475" y="1231812"/>
                </a:cubicBezTo>
                <a:cubicBezTo>
                  <a:pt x="1825727" y="1277637"/>
                  <a:pt x="1629537" y="1284798"/>
                  <a:pt x="1572256" y="1291957"/>
                </a:cubicBezTo>
                <a:cubicBezTo>
                  <a:pt x="1682524" y="1296254"/>
                  <a:pt x="1722620" y="1405089"/>
                  <a:pt x="1580848" y="1397928"/>
                </a:cubicBezTo>
                <a:cubicBezTo>
                  <a:pt x="1449101" y="1276206"/>
                  <a:pt x="1433349" y="1612733"/>
                  <a:pt x="1546479" y="1591254"/>
                </a:cubicBezTo>
                <a:cubicBezTo>
                  <a:pt x="1643858" y="1469530"/>
                  <a:pt x="1718324" y="1367856"/>
                  <a:pt x="1871552" y="1362128"/>
                </a:cubicBezTo>
                <a:cubicBezTo>
                  <a:pt x="1788494" y="1438025"/>
                  <a:pt x="1977523" y="1486714"/>
                  <a:pt x="1835750" y="1538268"/>
                </a:cubicBezTo>
                <a:cubicBezTo>
                  <a:pt x="2029076" y="1608438"/>
                  <a:pt x="1746964" y="1634215"/>
                  <a:pt x="1764149" y="1685768"/>
                </a:cubicBezTo>
                <a:cubicBezTo>
                  <a:pt x="1904488" y="1704384"/>
                  <a:pt x="1838615" y="1730160"/>
                  <a:pt x="1755557" y="1800331"/>
                </a:cubicBezTo>
                <a:cubicBezTo>
                  <a:pt x="1772741" y="1783146"/>
                  <a:pt x="1997571" y="1851884"/>
                  <a:pt x="2077765" y="1916325"/>
                </a:cubicBezTo>
                <a:cubicBezTo>
                  <a:pt x="2037668" y="2038049"/>
                  <a:pt x="1900193" y="1920622"/>
                  <a:pt x="1860096" y="2006544"/>
                </a:cubicBezTo>
                <a:cubicBezTo>
                  <a:pt x="1774174" y="1874797"/>
                  <a:pt x="1679659" y="2083874"/>
                  <a:pt x="1625242" y="1926350"/>
                </a:cubicBezTo>
                <a:cubicBezTo>
                  <a:pt x="1630970" y="2045208"/>
                  <a:pt x="1536456" y="1963583"/>
                  <a:pt x="1522135" y="1899140"/>
                </a:cubicBezTo>
                <a:cubicBezTo>
                  <a:pt x="1427621" y="1932078"/>
                  <a:pt x="1646722" y="2026592"/>
                  <a:pt x="1689683" y="2049505"/>
                </a:cubicBezTo>
                <a:cubicBezTo>
                  <a:pt x="1731213" y="2189844"/>
                  <a:pt x="1958906" y="1942102"/>
                  <a:pt x="2039100" y="2113946"/>
                </a:cubicBezTo>
                <a:cubicBezTo>
                  <a:pt x="2104973" y="2060961"/>
                  <a:pt x="2432910" y="2138291"/>
                  <a:pt x="2215240" y="2164068"/>
                </a:cubicBezTo>
                <a:cubicBezTo>
                  <a:pt x="2229561" y="2222780"/>
                  <a:pt x="2112134" y="2284359"/>
                  <a:pt x="2021915" y="2218485"/>
                </a:cubicBezTo>
                <a:cubicBezTo>
                  <a:pt x="2157959" y="2288654"/>
                  <a:pt x="2016187" y="2308703"/>
                  <a:pt x="1950313" y="2242829"/>
                </a:cubicBezTo>
                <a:cubicBezTo>
                  <a:pt x="1951746" y="2367417"/>
                  <a:pt x="1792789" y="2265742"/>
                  <a:pt x="1725485" y="2271470"/>
                </a:cubicBezTo>
                <a:cubicBezTo>
                  <a:pt x="1798518" y="2403217"/>
                  <a:pt x="2007595" y="2434722"/>
                  <a:pt x="2126454" y="2324456"/>
                </a:cubicBezTo>
                <a:cubicBezTo>
                  <a:pt x="2135046" y="2428994"/>
                  <a:pt x="2242448" y="2321592"/>
                  <a:pt x="2292571" y="2370281"/>
                </a:cubicBezTo>
                <a:cubicBezTo>
                  <a:pt x="2422527" y="2371354"/>
                  <a:pt x="2355132" y="2391761"/>
                  <a:pt x="2300021" y="2431500"/>
                </a:cubicBezTo>
                <a:lnTo>
                  <a:pt x="2293389" y="2437073"/>
                </a:lnTo>
                <a:lnTo>
                  <a:pt x="2357703" y="2434619"/>
                </a:lnTo>
                <a:cubicBezTo>
                  <a:pt x="2504309" y="2435384"/>
                  <a:pt x="2680583" y="2457827"/>
                  <a:pt x="2508662" y="2381659"/>
                </a:cubicBezTo>
                <a:cubicBezTo>
                  <a:pt x="2484288" y="2371213"/>
                  <a:pt x="2207473" y="2249345"/>
                  <a:pt x="2285816" y="2188410"/>
                </a:cubicBezTo>
                <a:cubicBezTo>
                  <a:pt x="2475584" y="2111806"/>
                  <a:pt x="2701911" y="2242381"/>
                  <a:pt x="2872527" y="2099621"/>
                </a:cubicBezTo>
                <a:cubicBezTo>
                  <a:pt x="2806370" y="2160554"/>
                  <a:pt x="2670574" y="1934227"/>
                  <a:pt x="2538259" y="1937709"/>
                </a:cubicBezTo>
                <a:cubicBezTo>
                  <a:pt x="2470360" y="1920299"/>
                  <a:pt x="2172654" y="1793208"/>
                  <a:pt x="2287558" y="1765353"/>
                </a:cubicBezTo>
                <a:cubicBezTo>
                  <a:pt x="2414649" y="1828028"/>
                  <a:pt x="2364161" y="1688750"/>
                  <a:pt x="2456432" y="1739237"/>
                </a:cubicBezTo>
                <a:cubicBezTo>
                  <a:pt x="2639236" y="1855884"/>
                  <a:pt x="2466878" y="1653930"/>
                  <a:pt x="2578301" y="1655670"/>
                </a:cubicBezTo>
                <a:cubicBezTo>
                  <a:pt x="2834225" y="1695713"/>
                  <a:pt x="2632272" y="1568621"/>
                  <a:pt x="2508662" y="1533802"/>
                </a:cubicBezTo>
                <a:cubicBezTo>
                  <a:pt x="2519107" y="1516392"/>
                  <a:pt x="2393757" y="1429343"/>
                  <a:pt x="2503439" y="1427603"/>
                </a:cubicBezTo>
                <a:cubicBezTo>
                  <a:pt x="2581783" y="1338812"/>
                  <a:pt x="2881231" y="1488536"/>
                  <a:pt x="2771550" y="1373632"/>
                </a:cubicBezTo>
                <a:cubicBezTo>
                  <a:pt x="2935202" y="1422379"/>
                  <a:pt x="3154565" y="1420639"/>
                  <a:pt x="3269470" y="1246541"/>
                </a:cubicBezTo>
                <a:cubicBezTo>
                  <a:pt x="3252060" y="1192570"/>
                  <a:pt x="2931720" y="1422379"/>
                  <a:pt x="2844671" y="1317920"/>
                </a:cubicBezTo>
                <a:cubicBezTo>
                  <a:pt x="3064034" y="1122931"/>
                  <a:pt x="2722803" y="1411933"/>
                  <a:pt x="2687983" y="1244799"/>
                </a:cubicBezTo>
                <a:cubicBezTo>
                  <a:pt x="2893419" y="1110745"/>
                  <a:pt x="2428577" y="1335330"/>
                  <a:pt x="2630530" y="1173420"/>
                </a:cubicBezTo>
                <a:cubicBezTo>
                  <a:pt x="2567855" y="1185606"/>
                  <a:pt x="2263185" y="1105521"/>
                  <a:pt x="2508662" y="1086371"/>
                </a:cubicBezTo>
                <a:cubicBezTo>
                  <a:pt x="2590489" y="947093"/>
                  <a:pt x="2762844" y="1122931"/>
                  <a:pt x="2876009" y="1117709"/>
                </a:cubicBezTo>
                <a:cubicBezTo>
                  <a:pt x="2781996" y="964502"/>
                  <a:pt x="3325181" y="1290065"/>
                  <a:pt x="3269470" y="1042846"/>
                </a:cubicBezTo>
                <a:cubicBezTo>
                  <a:pt x="3159787" y="1114227"/>
                  <a:pt x="3165011" y="1025436"/>
                  <a:pt x="3051847" y="1035882"/>
                </a:cubicBezTo>
                <a:cubicBezTo>
                  <a:pt x="3111040" y="933165"/>
                  <a:pt x="2929978" y="1002804"/>
                  <a:pt x="2844671" y="973206"/>
                </a:cubicBezTo>
                <a:cubicBezTo>
                  <a:pt x="2663609" y="910531"/>
                  <a:pt x="3062293" y="894863"/>
                  <a:pt x="2823779" y="811296"/>
                </a:cubicBezTo>
                <a:cubicBezTo>
                  <a:pt x="2675795" y="738175"/>
                  <a:pt x="2959576" y="757325"/>
                  <a:pt x="2788960" y="684204"/>
                </a:cubicBezTo>
                <a:cubicBezTo>
                  <a:pt x="2792442" y="623271"/>
                  <a:pt x="3194607" y="826964"/>
                  <a:pt x="3018769" y="586709"/>
                </a:cubicBezTo>
                <a:cubicBezTo>
                  <a:pt x="3128450" y="638938"/>
                  <a:pt x="3175457" y="537962"/>
                  <a:pt x="3032697" y="537962"/>
                </a:cubicBezTo>
                <a:cubicBezTo>
                  <a:pt x="3107558" y="508366"/>
                  <a:pt x="2877749" y="269851"/>
                  <a:pt x="3062293" y="341232"/>
                </a:cubicBezTo>
                <a:cubicBezTo>
                  <a:pt x="3116264" y="306412"/>
                  <a:pt x="3180679" y="301189"/>
                  <a:pt x="3199831" y="423057"/>
                </a:cubicBezTo>
                <a:cubicBezTo>
                  <a:pt x="3353037" y="562335"/>
                  <a:pt x="3130192" y="179320"/>
                  <a:pt x="3152823" y="179320"/>
                </a:cubicBezTo>
                <a:cubicBezTo>
                  <a:pt x="3316475" y="353418"/>
                  <a:pt x="3253800" y="100977"/>
                  <a:pt x="327295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68556" tIns="34289" rIns="68556" bIns="34289" anchor="ctr">
            <a:noAutofit/>
          </a:bodyPr>
          <a:lstStyle>
            <a:lvl1pPr marL="0" indent="0" algn="ctr">
              <a:buNone/>
              <a:defRPr sz="900" baseline="0">
                <a:latin typeface="+mn-lt"/>
                <a:cs typeface="Arial" panose="020B0604020202020204" pitchFamily="34" charset="0"/>
              </a:defRPr>
            </a:lvl1pPr>
            <a:lvl2pPr marL="342758" indent="0">
              <a:buNone/>
              <a:defRPr sz="2100"/>
            </a:lvl2pPr>
            <a:lvl3pPr marL="685528" indent="0">
              <a:buNone/>
              <a:defRPr sz="1800"/>
            </a:lvl3pPr>
            <a:lvl4pPr marL="1028292" indent="0">
              <a:buNone/>
              <a:defRPr sz="1500"/>
            </a:lvl4pPr>
            <a:lvl5pPr marL="1371056" indent="0">
              <a:buNone/>
              <a:defRPr sz="1500"/>
            </a:lvl5pPr>
            <a:lvl6pPr marL="1713827" indent="0">
              <a:buNone/>
              <a:defRPr sz="1500"/>
            </a:lvl6pPr>
            <a:lvl7pPr marL="2056583" indent="0">
              <a:buNone/>
              <a:defRPr sz="1500"/>
            </a:lvl7pPr>
            <a:lvl8pPr marL="2399340" indent="0">
              <a:buNone/>
              <a:defRPr sz="1500"/>
            </a:lvl8pPr>
            <a:lvl9pPr marL="2742098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Graphic 47"/>
          <p:cNvSpPr/>
          <p:nvPr userDrawn="1"/>
        </p:nvSpPr>
        <p:spPr>
          <a:xfrm>
            <a:off x="7219315" y="3047569"/>
            <a:ext cx="1135856" cy="1703785"/>
          </a:xfrm>
          <a:custGeom>
            <a:avLst/>
            <a:gdLst>
              <a:gd name="connsiteX0" fmla="*/ 949088 w 2076450"/>
              <a:gd name="connsiteY0" fmla="*/ 7144 h 3114675"/>
              <a:gd name="connsiteX1" fmla="*/ 883365 w 2076450"/>
              <a:gd name="connsiteY1" fmla="*/ 105251 h 3114675"/>
              <a:gd name="connsiteX2" fmla="*/ 909083 w 2076450"/>
              <a:gd name="connsiteY2" fmla="*/ 238601 h 3114675"/>
              <a:gd name="connsiteX3" fmla="*/ 833835 w 2076450"/>
              <a:gd name="connsiteY3" fmla="*/ 193834 h 3114675"/>
              <a:gd name="connsiteX4" fmla="*/ 817643 w 2076450"/>
              <a:gd name="connsiteY4" fmla="*/ 301466 h 3114675"/>
              <a:gd name="connsiteX5" fmla="*/ 810023 w 2076450"/>
              <a:gd name="connsiteY5" fmla="*/ 328136 h 3114675"/>
              <a:gd name="connsiteX6" fmla="*/ 684293 w 2076450"/>
              <a:gd name="connsiteY6" fmla="*/ 381476 h 3114675"/>
              <a:gd name="connsiteX7" fmla="*/ 703343 w 2076450"/>
              <a:gd name="connsiteY7" fmla="*/ 451009 h 3114675"/>
              <a:gd name="connsiteX8" fmla="*/ 714773 w 2076450"/>
              <a:gd name="connsiteY8" fmla="*/ 539591 h 3114675"/>
              <a:gd name="connsiteX9" fmla="*/ 828120 w 2076450"/>
              <a:gd name="connsiteY9" fmla="*/ 573881 h 3114675"/>
              <a:gd name="connsiteX10" fmla="*/ 947183 w 2076450"/>
              <a:gd name="connsiteY10" fmla="*/ 577691 h 3114675"/>
              <a:gd name="connsiteX11" fmla="*/ 731918 w 2076450"/>
              <a:gd name="connsiteY11" fmla="*/ 618649 h 3114675"/>
              <a:gd name="connsiteX12" fmla="*/ 530940 w 2076450"/>
              <a:gd name="connsiteY12" fmla="*/ 601504 h 3114675"/>
              <a:gd name="connsiteX13" fmla="*/ 597615 w 2076450"/>
              <a:gd name="connsiteY13" fmla="*/ 649129 h 3114675"/>
              <a:gd name="connsiteX14" fmla="*/ 629048 w 2076450"/>
              <a:gd name="connsiteY14" fmla="*/ 688181 h 3114675"/>
              <a:gd name="connsiteX15" fmla="*/ 714773 w 2076450"/>
              <a:gd name="connsiteY15" fmla="*/ 728186 h 3114675"/>
              <a:gd name="connsiteX16" fmla="*/ 947183 w 2076450"/>
              <a:gd name="connsiteY16" fmla="*/ 689134 h 3114675"/>
              <a:gd name="connsiteX17" fmla="*/ 674768 w 2076450"/>
              <a:gd name="connsiteY17" fmla="*/ 758666 h 3114675"/>
              <a:gd name="connsiteX18" fmla="*/ 528083 w 2076450"/>
              <a:gd name="connsiteY18" fmla="*/ 788194 h 3114675"/>
              <a:gd name="connsiteX19" fmla="*/ 530940 w 2076450"/>
              <a:gd name="connsiteY19" fmla="*/ 846296 h 3114675"/>
              <a:gd name="connsiteX20" fmla="*/ 569040 w 2076450"/>
              <a:gd name="connsiteY20" fmla="*/ 912971 h 3114675"/>
              <a:gd name="connsiteX21" fmla="*/ 502365 w 2076450"/>
              <a:gd name="connsiteY21" fmla="*/ 958691 h 3114675"/>
              <a:gd name="connsiteX22" fmla="*/ 409973 w 2076450"/>
              <a:gd name="connsiteY22" fmla="*/ 972979 h 3114675"/>
              <a:gd name="connsiteX23" fmla="*/ 547133 w 2076450"/>
              <a:gd name="connsiteY23" fmla="*/ 1067276 h 3114675"/>
              <a:gd name="connsiteX24" fmla="*/ 730013 w 2076450"/>
              <a:gd name="connsiteY24" fmla="*/ 1155859 h 3114675"/>
              <a:gd name="connsiteX25" fmla="*/ 409020 w 2076450"/>
              <a:gd name="connsiteY25" fmla="*/ 1204436 h 3114675"/>
              <a:gd name="connsiteX26" fmla="*/ 530940 w 2076450"/>
              <a:gd name="connsiteY26" fmla="*/ 1310164 h 3114675"/>
              <a:gd name="connsiteX27" fmla="*/ 366158 w 2076450"/>
              <a:gd name="connsiteY27" fmla="*/ 1365409 h 3114675"/>
              <a:gd name="connsiteX28" fmla="*/ 637620 w 2076450"/>
              <a:gd name="connsiteY28" fmla="*/ 1413034 h 3114675"/>
              <a:gd name="connsiteX29" fmla="*/ 617618 w 2076450"/>
              <a:gd name="connsiteY29" fmla="*/ 1487329 h 3114675"/>
              <a:gd name="connsiteX30" fmla="*/ 286148 w 2076450"/>
              <a:gd name="connsiteY30" fmla="*/ 1588294 h 3114675"/>
              <a:gd name="connsiteX31" fmla="*/ 550943 w 2076450"/>
              <a:gd name="connsiteY31" fmla="*/ 1688306 h 3114675"/>
              <a:gd name="connsiteX32" fmla="*/ 627143 w 2076450"/>
              <a:gd name="connsiteY32" fmla="*/ 1666399 h 3114675"/>
              <a:gd name="connsiteX33" fmla="*/ 734775 w 2076450"/>
              <a:gd name="connsiteY33" fmla="*/ 1662589 h 3114675"/>
              <a:gd name="connsiteX34" fmla="*/ 604283 w 2076450"/>
              <a:gd name="connsiteY34" fmla="*/ 1759744 h 3114675"/>
              <a:gd name="connsiteX35" fmla="*/ 217568 w 2076450"/>
              <a:gd name="connsiteY35" fmla="*/ 1794986 h 3114675"/>
              <a:gd name="connsiteX36" fmla="*/ 214710 w 2076450"/>
              <a:gd name="connsiteY36" fmla="*/ 1862614 h 3114675"/>
              <a:gd name="connsiteX37" fmla="*/ 335678 w 2076450"/>
              <a:gd name="connsiteY37" fmla="*/ 1914049 h 3114675"/>
              <a:gd name="connsiteX38" fmla="*/ 472838 w 2076450"/>
              <a:gd name="connsiteY38" fmla="*/ 1916906 h 3114675"/>
              <a:gd name="connsiteX39" fmla="*/ 553800 w 2076450"/>
              <a:gd name="connsiteY39" fmla="*/ 1953101 h 3114675"/>
              <a:gd name="connsiteX40" fmla="*/ 602378 w 2076450"/>
              <a:gd name="connsiteY40" fmla="*/ 2004536 h 3114675"/>
              <a:gd name="connsiteX41" fmla="*/ 275670 w 2076450"/>
              <a:gd name="connsiteY41" fmla="*/ 2024539 h 3114675"/>
              <a:gd name="connsiteX42" fmla="*/ 236618 w 2076450"/>
              <a:gd name="connsiteY42" fmla="*/ 2049304 h 3114675"/>
              <a:gd name="connsiteX43" fmla="*/ 262335 w 2076450"/>
              <a:gd name="connsiteY43" fmla="*/ 2092166 h 3114675"/>
              <a:gd name="connsiteX44" fmla="*/ 420450 w 2076450"/>
              <a:gd name="connsiteY44" fmla="*/ 2151221 h 3114675"/>
              <a:gd name="connsiteX45" fmla="*/ 480458 w 2076450"/>
              <a:gd name="connsiteY45" fmla="*/ 2174081 h 3114675"/>
              <a:gd name="connsiteX46" fmla="*/ 269955 w 2076450"/>
              <a:gd name="connsiteY46" fmla="*/ 2228374 h 3114675"/>
              <a:gd name="connsiteX47" fmla="*/ 106125 w 2076450"/>
              <a:gd name="connsiteY47" fmla="*/ 2250281 h 3114675"/>
              <a:gd name="connsiteX48" fmla="*/ 45165 w 2076450"/>
              <a:gd name="connsiteY48" fmla="*/ 2290286 h 3114675"/>
              <a:gd name="connsiteX49" fmla="*/ 84218 w 2076450"/>
              <a:gd name="connsiteY49" fmla="*/ 2353151 h 3114675"/>
              <a:gd name="connsiteX50" fmla="*/ 203280 w 2076450"/>
              <a:gd name="connsiteY50" fmla="*/ 2444591 h 3114675"/>
              <a:gd name="connsiteX51" fmla="*/ 172800 w 2076450"/>
              <a:gd name="connsiteY51" fmla="*/ 2478881 h 3114675"/>
              <a:gd name="connsiteX52" fmla="*/ 201375 w 2076450"/>
              <a:gd name="connsiteY52" fmla="*/ 2519839 h 3114675"/>
              <a:gd name="connsiteX53" fmla="*/ 301388 w 2076450"/>
              <a:gd name="connsiteY53" fmla="*/ 2558891 h 3114675"/>
              <a:gd name="connsiteX54" fmla="*/ 76598 w 2076450"/>
              <a:gd name="connsiteY54" fmla="*/ 2589371 h 3114675"/>
              <a:gd name="connsiteX55" fmla="*/ 58500 w 2076450"/>
              <a:gd name="connsiteY55" fmla="*/ 2659856 h 3114675"/>
              <a:gd name="connsiteX56" fmla="*/ 110888 w 2076450"/>
              <a:gd name="connsiteY56" fmla="*/ 2693194 h 3114675"/>
              <a:gd name="connsiteX57" fmla="*/ 214710 w 2076450"/>
              <a:gd name="connsiteY57" fmla="*/ 2727484 h 3114675"/>
              <a:gd name="connsiteX58" fmla="*/ 262335 w 2076450"/>
              <a:gd name="connsiteY58" fmla="*/ 2756059 h 3114675"/>
              <a:gd name="connsiteX59" fmla="*/ 358538 w 2076450"/>
              <a:gd name="connsiteY59" fmla="*/ 2733199 h 3114675"/>
              <a:gd name="connsiteX60" fmla="*/ 254715 w 2076450"/>
              <a:gd name="connsiteY60" fmla="*/ 2758916 h 3114675"/>
              <a:gd name="connsiteX61" fmla="*/ 45165 w 2076450"/>
              <a:gd name="connsiteY61" fmla="*/ 2806541 h 3114675"/>
              <a:gd name="connsiteX62" fmla="*/ 46118 w 2076450"/>
              <a:gd name="connsiteY62" fmla="*/ 2865596 h 3114675"/>
              <a:gd name="connsiteX63" fmla="*/ 88980 w 2076450"/>
              <a:gd name="connsiteY63" fmla="*/ 2895124 h 3114675"/>
              <a:gd name="connsiteX64" fmla="*/ 155655 w 2076450"/>
              <a:gd name="connsiteY64" fmla="*/ 2902744 h 3114675"/>
              <a:gd name="connsiteX65" fmla="*/ 343298 w 2076450"/>
              <a:gd name="connsiteY65" fmla="*/ 2914174 h 3114675"/>
              <a:gd name="connsiteX66" fmla="*/ 301388 w 2076450"/>
              <a:gd name="connsiteY66" fmla="*/ 2956084 h 3114675"/>
              <a:gd name="connsiteX67" fmla="*/ 361395 w 2076450"/>
              <a:gd name="connsiteY67" fmla="*/ 2980849 h 3114675"/>
              <a:gd name="connsiteX68" fmla="*/ 511890 w 2076450"/>
              <a:gd name="connsiteY68" fmla="*/ 3029426 h 3114675"/>
              <a:gd name="connsiteX69" fmla="*/ 603330 w 2076450"/>
              <a:gd name="connsiteY69" fmla="*/ 3058001 h 3114675"/>
              <a:gd name="connsiteX70" fmla="*/ 825263 w 2076450"/>
              <a:gd name="connsiteY70" fmla="*/ 2954179 h 3114675"/>
              <a:gd name="connsiteX71" fmla="*/ 957660 w 2076450"/>
              <a:gd name="connsiteY71" fmla="*/ 2927509 h 3114675"/>
              <a:gd name="connsiteX72" fmla="*/ 1013858 w 2076450"/>
              <a:gd name="connsiteY72" fmla="*/ 3102769 h 3114675"/>
              <a:gd name="connsiteX73" fmla="*/ 1119585 w 2076450"/>
              <a:gd name="connsiteY73" fmla="*/ 3020854 h 3114675"/>
              <a:gd name="connsiteX74" fmla="*/ 1191975 w 2076450"/>
              <a:gd name="connsiteY74" fmla="*/ 2997041 h 3114675"/>
              <a:gd name="connsiteX75" fmla="*/ 1468200 w 2076450"/>
              <a:gd name="connsiteY75" fmla="*/ 3026569 h 3114675"/>
              <a:gd name="connsiteX76" fmla="*/ 1561545 w 2076450"/>
              <a:gd name="connsiteY76" fmla="*/ 3002756 h 3114675"/>
              <a:gd name="connsiteX77" fmla="*/ 1679655 w 2076450"/>
              <a:gd name="connsiteY77" fmla="*/ 3030379 h 3114675"/>
              <a:gd name="connsiteX78" fmla="*/ 1748235 w 2076450"/>
              <a:gd name="connsiteY78" fmla="*/ 2996089 h 3114675"/>
              <a:gd name="connsiteX79" fmla="*/ 1893968 w 2076450"/>
              <a:gd name="connsiteY79" fmla="*/ 3009424 h 3114675"/>
              <a:gd name="connsiteX80" fmla="*/ 1888253 w 2076450"/>
              <a:gd name="connsiteY80" fmla="*/ 2944654 h 3114675"/>
              <a:gd name="connsiteX81" fmla="*/ 1964453 w 2076450"/>
              <a:gd name="connsiteY81" fmla="*/ 2947511 h 3114675"/>
              <a:gd name="connsiteX82" fmla="*/ 1948260 w 2076450"/>
              <a:gd name="connsiteY82" fmla="*/ 2913221 h 3114675"/>
              <a:gd name="connsiteX83" fmla="*/ 1843485 w 2076450"/>
              <a:gd name="connsiteY83" fmla="*/ 2853214 h 3114675"/>
              <a:gd name="connsiteX84" fmla="*/ 1883490 w 2076450"/>
              <a:gd name="connsiteY84" fmla="*/ 2818924 h 3114675"/>
              <a:gd name="connsiteX85" fmla="*/ 1909208 w 2076450"/>
              <a:gd name="connsiteY85" fmla="*/ 2790349 h 3114675"/>
              <a:gd name="connsiteX86" fmla="*/ 2032080 w 2076450"/>
              <a:gd name="connsiteY86" fmla="*/ 2757964 h 3114675"/>
              <a:gd name="connsiteX87" fmla="*/ 2036843 w 2076450"/>
              <a:gd name="connsiteY87" fmla="*/ 2711291 h 3114675"/>
              <a:gd name="connsiteX88" fmla="*/ 2008268 w 2076450"/>
              <a:gd name="connsiteY88" fmla="*/ 2670334 h 3114675"/>
              <a:gd name="connsiteX89" fmla="*/ 1943498 w 2076450"/>
              <a:gd name="connsiteY89" fmla="*/ 2645569 h 3114675"/>
              <a:gd name="connsiteX90" fmla="*/ 1793003 w 2076450"/>
              <a:gd name="connsiteY90" fmla="*/ 2651284 h 3114675"/>
              <a:gd name="connsiteX91" fmla="*/ 1497728 w 2076450"/>
              <a:gd name="connsiteY91" fmla="*/ 2538889 h 3114675"/>
              <a:gd name="connsiteX92" fmla="*/ 1592025 w 2076450"/>
              <a:gd name="connsiteY92" fmla="*/ 2535079 h 3114675"/>
              <a:gd name="connsiteX93" fmla="*/ 1824435 w 2076450"/>
              <a:gd name="connsiteY93" fmla="*/ 2566511 h 3114675"/>
              <a:gd name="connsiteX94" fmla="*/ 1938735 w 2076450"/>
              <a:gd name="connsiteY94" fmla="*/ 2449354 h 3114675"/>
              <a:gd name="connsiteX95" fmla="*/ 2000648 w 2076450"/>
              <a:gd name="connsiteY95" fmla="*/ 2416969 h 3114675"/>
              <a:gd name="connsiteX96" fmla="*/ 1993028 w 2076450"/>
              <a:gd name="connsiteY96" fmla="*/ 2387441 h 3114675"/>
              <a:gd name="connsiteX97" fmla="*/ 1549163 w 2076450"/>
              <a:gd name="connsiteY97" fmla="*/ 2328386 h 3114675"/>
              <a:gd name="connsiteX98" fmla="*/ 1554878 w 2076450"/>
              <a:gd name="connsiteY98" fmla="*/ 2282666 h 3114675"/>
              <a:gd name="connsiteX99" fmla="*/ 1823483 w 2076450"/>
              <a:gd name="connsiteY99" fmla="*/ 2291239 h 3114675"/>
              <a:gd name="connsiteX100" fmla="*/ 1994933 w 2076450"/>
              <a:gd name="connsiteY100" fmla="*/ 2158841 h 3114675"/>
              <a:gd name="connsiteX101" fmla="*/ 2013983 w 2076450"/>
              <a:gd name="connsiteY101" fmla="*/ 2124551 h 3114675"/>
              <a:gd name="connsiteX102" fmla="*/ 1699658 w 2076450"/>
              <a:gd name="connsiteY102" fmla="*/ 2061686 h 3114675"/>
              <a:gd name="connsiteX103" fmla="*/ 1808243 w 2076450"/>
              <a:gd name="connsiteY103" fmla="*/ 2027396 h 3114675"/>
              <a:gd name="connsiteX104" fmla="*/ 1836818 w 2076450"/>
              <a:gd name="connsiteY104" fmla="*/ 2000726 h 3114675"/>
              <a:gd name="connsiteX105" fmla="*/ 1875870 w 2076450"/>
              <a:gd name="connsiteY105" fmla="*/ 1935004 h 3114675"/>
              <a:gd name="connsiteX106" fmla="*/ 1600598 w 2076450"/>
              <a:gd name="connsiteY106" fmla="*/ 1869281 h 3114675"/>
              <a:gd name="connsiteX107" fmla="*/ 1823483 w 2076450"/>
              <a:gd name="connsiteY107" fmla="*/ 1737836 h 3114675"/>
              <a:gd name="connsiteX108" fmla="*/ 1592025 w 2076450"/>
              <a:gd name="connsiteY108" fmla="*/ 1729264 h 3114675"/>
              <a:gd name="connsiteX109" fmla="*/ 1639650 w 2076450"/>
              <a:gd name="connsiteY109" fmla="*/ 1693069 h 3114675"/>
              <a:gd name="connsiteX110" fmla="*/ 1648223 w 2076450"/>
              <a:gd name="connsiteY110" fmla="*/ 1652111 h 3114675"/>
              <a:gd name="connsiteX111" fmla="*/ 1437720 w 2076450"/>
              <a:gd name="connsiteY111" fmla="*/ 1613059 h 3114675"/>
              <a:gd name="connsiteX112" fmla="*/ 1519635 w 2076450"/>
              <a:gd name="connsiteY112" fmla="*/ 1556861 h 3114675"/>
              <a:gd name="connsiteX113" fmla="*/ 1697753 w 2076450"/>
              <a:gd name="connsiteY113" fmla="*/ 1459706 h 3114675"/>
              <a:gd name="connsiteX114" fmla="*/ 1539638 w 2076450"/>
              <a:gd name="connsiteY114" fmla="*/ 1435894 h 3114675"/>
              <a:gd name="connsiteX115" fmla="*/ 1520588 w 2076450"/>
              <a:gd name="connsiteY115" fmla="*/ 1388269 h 3114675"/>
              <a:gd name="connsiteX116" fmla="*/ 1282463 w 2076450"/>
              <a:gd name="connsiteY116" fmla="*/ 1360646 h 3114675"/>
              <a:gd name="connsiteX117" fmla="*/ 1568213 w 2076450"/>
              <a:gd name="connsiteY117" fmla="*/ 1328261 h 3114675"/>
              <a:gd name="connsiteX118" fmla="*/ 1593930 w 2076450"/>
              <a:gd name="connsiteY118" fmla="*/ 1209199 h 3114675"/>
              <a:gd name="connsiteX119" fmla="*/ 1440578 w 2076450"/>
              <a:gd name="connsiteY119" fmla="*/ 1151096 h 3114675"/>
              <a:gd name="connsiteX120" fmla="*/ 1127205 w 2076450"/>
              <a:gd name="connsiteY120" fmla="*/ 1094899 h 3114675"/>
              <a:gd name="connsiteX121" fmla="*/ 1310085 w 2076450"/>
              <a:gd name="connsiteY121" fmla="*/ 1109186 h 3114675"/>
              <a:gd name="connsiteX122" fmla="*/ 1406288 w 2076450"/>
              <a:gd name="connsiteY122" fmla="*/ 1094899 h 3114675"/>
              <a:gd name="connsiteX123" fmla="*/ 1508205 w 2076450"/>
              <a:gd name="connsiteY123" fmla="*/ 1040606 h 3114675"/>
              <a:gd name="connsiteX124" fmla="*/ 1532018 w 2076450"/>
              <a:gd name="connsiteY124" fmla="*/ 969169 h 3114675"/>
              <a:gd name="connsiteX125" fmla="*/ 1421528 w 2076450"/>
              <a:gd name="connsiteY125" fmla="*/ 938689 h 3114675"/>
              <a:gd name="connsiteX126" fmla="*/ 1154828 w 2076450"/>
              <a:gd name="connsiteY126" fmla="*/ 903446 h 3114675"/>
              <a:gd name="connsiteX127" fmla="*/ 1304370 w 2076450"/>
              <a:gd name="connsiteY127" fmla="*/ 884396 h 3114675"/>
              <a:gd name="connsiteX128" fmla="*/ 1351995 w 2076450"/>
              <a:gd name="connsiteY128" fmla="*/ 868204 h 3114675"/>
              <a:gd name="connsiteX129" fmla="*/ 1480583 w 2076450"/>
              <a:gd name="connsiteY129" fmla="*/ 832009 h 3114675"/>
              <a:gd name="connsiteX130" fmla="*/ 1363425 w 2076450"/>
              <a:gd name="connsiteY130" fmla="*/ 798671 h 3114675"/>
              <a:gd name="connsiteX131" fmla="*/ 1131015 w 2076450"/>
              <a:gd name="connsiteY131" fmla="*/ 755809 h 3114675"/>
              <a:gd name="connsiteX132" fmla="*/ 1019573 w 2076450"/>
              <a:gd name="connsiteY132" fmla="*/ 655796 h 3114675"/>
              <a:gd name="connsiteX133" fmla="*/ 1088153 w 2076450"/>
              <a:gd name="connsiteY133" fmla="*/ 673894 h 3114675"/>
              <a:gd name="connsiteX134" fmla="*/ 1244363 w 2076450"/>
              <a:gd name="connsiteY134" fmla="*/ 727234 h 3114675"/>
              <a:gd name="connsiteX135" fmla="*/ 1389143 w 2076450"/>
              <a:gd name="connsiteY135" fmla="*/ 667226 h 3114675"/>
              <a:gd name="connsiteX136" fmla="*/ 1174830 w 2076450"/>
              <a:gd name="connsiteY136" fmla="*/ 590074 h 3114675"/>
              <a:gd name="connsiteX137" fmla="*/ 1180545 w 2076450"/>
              <a:gd name="connsiteY137" fmla="*/ 513874 h 3114675"/>
              <a:gd name="connsiteX138" fmla="*/ 1228170 w 2076450"/>
              <a:gd name="connsiteY138" fmla="*/ 415766 h 3114675"/>
              <a:gd name="connsiteX139" fmla="*/ 1251983 w 2076450"/>
              <a:gd name="connsiteY139" fmla="*/ 298609 h 3114675"/>
              <a:gd name="connsiteX140" fmla="*/ 1035765 w 2076450"/>
              <a:gd name="connsiteY140" fmla="*/ 451009 h 3114675"/>
              <a:gd name="connsiteX141" fmla="*/ 1058625 w 2076450"/>
              <a:gd name="connsiteY141" fmla="*/ 322421 h 3114675"/>
              <a:gd name="connsiteX142" fmla="*/ 1052910 w 2076450"/>
              <a:gd name="connsiteY142" fmla="*/ 251936 h 3114675"/>
              <a:gd name="connsiteX143" fmla="*/ 1112918 w 2076450"/>
              <a:gd name="connsiteY143" fmla="*/ 211931 h 3114675"/>
              <a:gd name="connsiteX144" fmla="*/ 1064340 w 2076450"/>
              <a:gd name="connsiteY144" fmla="*/ 185261 h 3114675"/>
              <a:gd name="connsiteX145" fmla="*/ 991950 w 2076450"/>
              <a:gd name="connsiteY145" fmla="*/ 191929 h 3114675"/>
              <a:gd name="connsiteX146" fmla="*/ 996713 w 2076450"/>
              <a:gd name="connsiteY146" fmla="*/ 111919 h 3114675"/>
              <a:gd name="connsiteX147" fmla="*/ 949088 w 2076450"/>
              <a:gd name="connsiteY147" fmla="*/ 7144 h 3114675"/>
              <a:gd name="connsiteX148" fmla="*/ 949088 w 2076450"/>
              <a:gd name="connsiteY148" fmla="*/ 7144 h 3114675"/>
              <a:gd name="connsiteX149" fmla="*/ 949088 w 2076450"/>
              <a:gd name="connsiteY149" fmla="*/ 7144 h 3114675"/>
              <a:gd name="connsiteX150" fmla="*/ 886223 w 2076450"/>
              <a:gd name="connsiteY150" fmla="*/ 287179 h 3114675"/>
              <a:gd name="connsiteX151" fmla="*/ 908130 w 2076450"/>
              <a:gd name="connsiteY151" fmla="*/ 327184 h 3114675"/>
              <a:gd name="connsiteX152" fmla="*/ 886223 w 2076450"/>
              <a:gd name="connsiteY152" fmla="*/ 287179 h 3114675"/>
              <a:gd name="connsiteX153" fmla="*/ 863363 w 2076450"/>
              <a:gd name="connsiteY153" fmla="*/ 404336 h 3114675"/>
              <a:gd name="connsiteX154" fmla="*/ 876698 w 2076450"/>
              <a:gd name="connsiteY154" fmla="*/ 435769 h 3114675"/>
              <a:gd name="connsiteX155" fmla="*/ 863363 w 2076450"/>
              <a:gd name="connsiteY155" fmla="*/ 404336 h 3114675"/>
              <a:gd name="connsiteX156" fmla="*/ 1116728 w 2076450"/>
              <a:gd name="connsiteY156" fmla="*/ 470059 h 3114675"/>
              <a:gd name="connsiteX157" fmla="*/ 1066245 w 2076450"/>
              <a:gd name="connsiteY157" fmla="*/ 511016 h 3114675"/>
              <a:gd name="connsiteX158" fmla="*/ 1116728 w 2076450"/>
              <a:gd name="connsiteY158" fmla="*/ 470059 h 3114675"/>
              <a:gd name="connsiteX159" fmla="*/ 1009095 w 2076450"/>
              <a:gd name="connsiteY159" fmla="*/ 584359 h 3114675"/>
              <a:gd name="connsiteX160" fmla="*/ 1029098 w 2076450"/>
              <a:gd name="connsiteY160" fmla="*/ 599599 h 3114675"/>
              <a:gd name="connsiteX161" fmla="*/ 1009095 w 2076450"/>
              <a:gd name="connsiteY161" fmla="*/ 584359 h 3114675"/>
              <a:gd name="connsiteX162" fmla="*/ 1009095 w 2076450"/>
              <a:gd name="connsiteY162" fmla="*/ 584359 h 3114675"/>
              <a:gd name="connsiteX163" fmla="*/ 1111013 w 2076450"/>
              <a:gd name="connsiteY163" fmla="*/ 603409 h 3114675"/>
              <a:gd name="connsiteX164" fmla="*/ 1111013 w 2076450"/>
              <a:gd name="connsiteY164" fmla="*/ 603409 h 3114675"/>
              <a:gd name="connsiteX165" fmla="*/ 1251030 w 2076450"/>
              <a:gd name="connsiteY165" fmla="*/ 632936 h 3114675"/>
              <a:gd name="connsiteX166" fmla="*/ 1251030 w 2076450"/>
              <a:gd name="connsiteY166" fmla="*/ 632936 h 3114675"/>
              <a:gd name="connsiteX167" fmla="*/ 1032908 w 2076450"/>
              <a:gd name="connsiteY167" fmla="*/ 760571 h 3114675"/>
              <a:gd name="connsiteX168" fmla="*/ 1028145 w 2076450"/>
              <a:gd name="connsiteY168" fmla="*/ 780574 h 3114675"/>
              <a:gd name="connsiteX169" fmla="*/ 1032908 w 2076450"/>
              <a:gd name="connsiteY169" fmla="*/ 760571 h 3114675"/>
              <a:gd name="connsiteX170" fmla="*/ 1032908 w 2076450"/>
              <a:gd name="connsiteY170" fmla="*/ 760571 h 3114675"/>
              <a:gd name="connsiteX171" fmla="*/ 961470 w 2076450"/>
              <a:gd name="connsiteY171" fmla="*/ 867251 h 3114675"/>
              <a:gd name="connsiteX172" fmla="*/ 961470 w 2076450"/>
              <a:gd name="connsiteY172" fmla="*/ 867251 h 3114675"/>
              <a:gd name="connsiteX173" fmla="*/ 1036718 w 2076450"/>
              <a:gd name="connsiteY173" fmla="*/ 884396 h 3114675"/>
              <a:gd name="connsiteX174" fmla="*/ 1036718 w 2076450"/>
              <a:gd name="connsiteY174" fmla="*/ 884396 h 3114675"/>
              <a:gd name="connsiteX175" fmla="*/ 921465 w 2076450"/>
              <a:gd name="connsiteY175" fmla="*/ 888206 h 3114675"/>
              <a:gd name="connsiteX176" fmla="*/ 921465 w 2076450"/>
              <a:gd name="connsiteY176" fmla="*/ 888206 h 3114675"/>
              <a:gd name="connsiteX177" fmla="*/ 874793 w 2076450"/>
              <a:gd name="connsiteY177" fmla="*/ 904399 h 3114675"/>
              <a:gd name="connsiteX178" fmla="*/ 874793 w 2076450"/>
              <a:gd name="connsiteY178" fmla="*/ 904399 h 3114675"/>
              <a:gd name="connsiteX179" fmla="*/ 681435 w 2076450"/>
              <a:gd name="connsiteY179" fmla="*/ 904399 h 3114675"/>
              <a:gd name="connsiteX180" fmla="*/ 777638 w 2076450"/>
              <a:gd name="connsiteY180" fmla="*/ 946309 h 3114675"/>
              <a:gd name="connsiteX181" fmla="*/ 681435 w 2076450"/>
              <a:gd name="connsiteY181" fmla="*/ 904399 h 3114675"/>
              <a:gd name="connsiteX182" fmla="*/ 1532970 w 2076450"/>
              <a:gd name="connsiteY182" fmla="*/ 1327309 h 3114675"/>
              <a:gd name="connsiteX183" fmla="*/ 1532970 w 2076450"/>
              <a:gd name="connsiteY183" fmla="*/ 1327309 h 3114675"/>
              <a:gd name="connsiteX184" fmla="*/ 757635 w 2076450"/>
              <a:gd name="connsiteY184" fmla="*/ 1423511 h 3114675"/>
              <a:gd name="connsiteX185" fmla="*/ 757635 w 2076450"/>
              <a:gd name="connsiteY185" fmla="*/ 1423511 h 3114675"/>
              <a:gd name="connsiteX186" fmla="*/ 1558688 w 2076450"/>
              <a:gd name="connsiteY186" fmla="*/ 1764506 h 3114675"/>
              <a:gd name="connsiteX187" fmla="*/ 1558688 w 2076450"/>
              <a:gd name="connsiteY187" fmla="*/ 1764506 h 3114675"/>
              <a:gd name="connsiteX188" fmla="*/ 1766333 w 2076450"/>
              <a:gd name="connsiteY188" fmla="*/ 1807369 h 3114675"/>
              <a:gd name="connsiteX189" fmla="*/ 1766333 w 2076450"/>
              <a:gd name="connsiteY189" fmla="*/ 1807369 h 3114675"/>
              <a:gd name="connsiteX190" fmla="*/ 1769190 w 2076450"/>
              <a:gd name="connsiteY190" fmla="*/ 2006441 h 3114675"/>
              <a:gd name="connsiteX191" fmla="*/ 1769190 w 2076450"/>
              <a:gd name="connsiteY191" fmla="*/ 2006441 h 3114675"/>
              <a:gd name="connsiteX192" fmla="*/ 151845 w 2076450"/>
              <a:gd name="connsiteY192" fmla="*/ 2329339 h 3114675"/>
              <a:gd name="connsiteX193" fmla="*/ 151845 w 2076450"/>
              <a:gd name="connsiteY193" fmla="*/ 2329339 h 3114675"/>
              <a:gd name="connsiteX194" fmla="*/ 301388 w 2076450"/>
              <a:gd name="connsiteY194" fmla="*/ 2397919 h 3114675"/>
              <a:gd name="connsiteX195" fmla="*/ 469028 w 2076450"/>
              <a:gd name="connsiteY195" fmla="*/ 2426494 h 3114675"/>
              <a:gd name="connsiteX196" fmla="*/ 301388 w 2076450"/>
              <a:gd name="connsiteY196" fmla="*/ 2397919 h 3114675"/>
              <a:gd name="connsiteX197" fmla="*/ 517605 w 2076450"/>
              <a:gd name="connsiteY197" fmla="*/ 2406491 h 3114675"/>
              <a:gd name="connsiteX198" fmla="*/ 517605 w 2076450"/>
              <a:gd name="connsiteY198" fmla="*/ 2406491 h 3114675"/>
              <a:gd name="connsiteX199" fmla="*/ 423308 w 2076450"/>
              <a:gd name="connsiteY199" fmla="*/ 2736056 h 3114675"/>
              <a:gd name="connsiteX200" fmla="*/ 423308 w 2076450"/>
              <a:gd name="connsiteY200" fmla="*/ 2736056 h 311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</a:cxnLst>
            <a:rect l="l" t="t" r="r" b="b"/>
            <a:pathLst>
              <a:path w="2076450" h="3114675">
                <a:moveTo>
                  <a:pt x="949088" y="7144"/>
                </a:moveTo>
                <a:cubicBezTo>
                  <a:pt x="938610" y="62389"/>
                  <a:pt x="972900" y="200501"/>
                  <a:pt x="883365" y="105251"/>
                </a:cubicBezTo>
                <a:cubicBezTo>
                  <a:pt x="870983" y="105251"/>
                  <a:pt x="992903" y="314801"/>
                  <a:pt x="909083" y="238601"/>
                </a:cubicBezTo>
                <a:cubicBezTo>
                  <a:pt x="898605" y="171926"/>
                  <a:pt x="863363" y="174784"/>
                  <a:pt x="833835" y="193834"/>
                </a:cubicBezTo>
                <a:cubicBezTo>
                  <a:pt x="732870" y="154781"/>
                  <a:pt x="858600" y="285274"/>
                  <a:pt x="817643" y="301466"/>
                </a:cubicBezTo>
                <a:cubicBezTo>
                  <a:pt x="895748" y="301466"/>
                  <a:pt x="870030" y="356711"/>
                  <a:pt x="810023" y="328136"/>
                </a:cubicBezTo>
                <a:cubicBezTo>
                  <a:pt x="906225" y="459581"/>
                  <a:pt x="686198" y="348139"/>
                  <a:pt x="684293" y="381476"/>
                </a:cubicBezTo>
                <a:cubicBezTo>
                  <a:pt x="777638" y="421481"/>
                  <a:pt x="622380" y="411004"/>
                  <a:pt x="703343" y="451009"/>
                </a:cubicBezTo>
                <a:cubicBezTo>
                  <a:pt x="833835" y="496729"/>
                  <a:pt x="615713" y="505301"/>
                  <a:pt x="714773" y="539591"/>
                </a:cubicBezTo>
                <a:cubicBezTo>
                  <a:pt x="761445" y="555784"/>
                  <a:pt x="860505" y="517684"/>
                  <a:pt x="828120" y="573881"/>
                </a:cubicBezTo>
                <a:cubicBezTo>
                  <a:pt x="890033" y="568166"/>
                  <a:pt x="887175" y="616744"/>
                  <a:pt x="947183" y="577691"/>
                </a:cubicBezTo>
                <a:cubicBezTo>
                  <a:pt x="977663" y="712946"/>
                  <a:pt x="680483" y="534829"/>
                  <a:pt x="731918" y="618649"/>
                </a:cubicBezTo>
                <a:cubicBezTo>
                  <a:pt x="670005" y="621506"/>
                  <a:pt x="575708" y="525304"/>
                  <a:pt x="530940" y="601504"/>
                </a:cubicBezTo>
                <a:cubicBezTo>
                  <a:pt x="396638" y="611981"/>
                  <a:pt x="563325" y="655796"/>
                  <a:pt x="597615" y="649129"/>
                </a:cubicBezTo>
                <a:cubicBezTo>
                  <a:pt x="487125" y="737711"/>
                  <a:pt x="741443" y="614839"/>
                  <a:pt x="629048" y="688181"/>
                </a:cubicBezTo>
                <a:cubicBezTo>
                  <a:pt x="648098" y="779621"/>
                  <a:pt x="834788" y="621506"/>
                  <a:pt x="714773" y="728186"/>
                </a:cubicBezTo>
                <a:cubicBezTo>
                  <a:pt x="762398" y="785336"/>
                  <a:pt x="937658" y="659606"/>
                  <a:pt x="947183" y="689134"/>
                </a:cubicBezTo>
                <a:cubicBezTo>
                  <a:pt x="884318" y="784384"/>
                  <a:pt x="764303" y="785336"/>
                  <a:pt x="674768" y="758666"/>
                </a:cubicBezTo>
                <a:cubicBezTo>
                  <a:pt x="734775" y="821531"/>
                  <a:pt x="570945" y="739616"/>
                  <a:pt x="528083" y="788194"/>
                </a:cubicBezTo>
                <a:cubicBezTo>
                  <a:pt x="468075" y="789146"/>
                  <a:pt x="536655" y="836771"/>
                  <a:pt x="530940" y="846296"/>
                </a:cubicBezTo>
                <a:cubicBezTo>
                  <a:pt x="598568" y="865346"/>
                  <a:pt x="709058" y="934879"/>
                  <a:pt x="569040" y="912971"/>
                </a:cubicBezTo>
                <a:cubicBezTo>
                  <a:pt x="508080" y="912019"/>
                  <a:pt x="602378" y="1022509"/>
                  <a:pt x="502365" y="958691"/>
                </a:cubicBezTo>
                <a:cubicBezTo>
                  <a:pt x="451883" y="931069"/>
                  <a:pt x="479505" y="1007269"/>
                  <a:pt x="409973" y="972979"/>
                </a:cubicBezTo>
                <a:cubicBezTo>
                  <a:pt x="347108" y="988219"/>
                  <a:pt x="509985" y="1057751"/>
                  <a:pt x="547133" y="1067276"/>
                </a:cubicBezTo>
                <a:cubicBezTo>
                  <a:pt x="619523" y="1065371"/>
                  <a:pt x="693818" y="1189196"/>
                  <a:pt x="730013" y="1155859"/>
                </a:cubicBezTo>
                <a:cubicBezTo>
                  <a:pt x="636668" y="1233964"/>
                  <a:pt x="512843" y="1162526"/>
                  <a:pt x="409020" y="1204436"/>
                </a:cubicBezTo>
                <a:cubicBezTo>
                  <a:pt x="366158" y="1237774"/>
                  <a:pt x="517605" y="1304449"/>
                  <a:pt x="530940" y="1310164"/>
                </a:cubicBezTo>
                <a:cubicBezTo>
                  <a:pt x="681435" y="1376839"/>
                  <a:pt x="344250" y="1305401"/>
                  <a:pt x="366158" y="1365409"/>
                </a:cubicBezTo>
                <a:cubicBezTo>
                  <a:pt x="458550" y="1420654"/>
                  <a:pt x="541418" y="1491139"/>
                  <a:pt x="637620" y="1413034"/>
                </a:cubicBezTo>
                <a:cubicBezTo>
                  <a:pt x="670005" y="1436846"/>
                  <a:pt x="579518" y="1429226"/>
                  <a:pt x="617618" y="1487329"/>
                </a:cubicBezTo>
                <a:cubicBezTo>
                  <a:pt x="522368" y="1531144"/>
                  <a:pt x="340440" y="1537811"/>
                  <a:pt x="286148" y="1588294"/>
                </a:cubicBezTo>
                <a:cubicBezTo>
                  <a:pt x="365205" y="1664494"/>
                  <a:pt x="451883" y="1673066"/>
                  <a:pt x="550943" y="1688306"/>
                </a:cubicBezTo>
                <a:cubicBezTo>
                  <a:pt x="602378" y="1669256"/>
                  <a:pt x="582375" y="1654016"/>
                  <a:pt x="627143" y="1666399"/>
                </a:cubicBezTo>
                <a:cubicBezTo>
                  <a:pt x="664290" y="1686401"/>
                  <a:pt x="692865" y="1613059"/>
                  <a:pt x="734775" y="1662589"/>
                </a:cubicBezTo>
                <a:cubicBezTo>
                  <a:pt x="690008" y="1710214"/>
                  <a:pt x="452835" y="1702594"/>
                  <a:pt x="604283" y="1759744"/>
                </a:cubicBezTo>
                <a:cubicBezTo>
                  <a:pt x="479505" y="1794986"/>
                  <a:pt x="344250" y="1767364"/>
                  <a:pt x="217568" y="1794986"/>
                </a:cubicBezTo>
                <a:cubicBezTo>
                  <a:pt x="143273" y="1828324"/>
                  <a:pt x="304245" y="1820704"/>
                  <a:pt x="214710" y="1862614"/>
                </a:cubicBezTo>
                <a:cubicBezTo>
                  <a:pt x="175658" y="1910239"/>
                  <a:pt x="361395" y="1859756"/>
                  <a:pt x="335678" y="1914049"/>
                </a:cubicBezTo>
                <a:cubicBezTo>
                  <a:pt x="396638" y="1903571"/>
                  <a:pt x="425213" y="1929289"/>
                  <a:pt x="472838" y="1916906"/>
                </a:cubicBezTo>
                <a:cubicBezTo>
                  <a:pt x="469028" y="1982629"/>
                  <a:pt x="542370" y="1894999"/>
                  <a:pt x="553800" y="1953101"/>
                </a:cubicBezTo>
                <a:cubicBezTo>
                  <a:pt x="615713" y="1943576"/>
                  <a:pt x="709058" y="1981676"/>
                  <a:pt x="602378" y="2004536"/>
                </a:cubicBezTo>
                <a:cubicBezTo>
                  <a:pt x="489030" y="2033111"/>
                  <a:pt x="378540" y="2021681"/>
                  <a:pt x="275670" y="2024539"/>
                </a:cubicBezTo>
                <a:cubicBezTo>
                  <a:pt x="208995" y="2001679"/>
                  <a:pt x="117555" y="2018824"/>
                  <a:pt x="236618" y="2049304"/>
                </a:cubicBezTo>
                <a:cubicBezTo>
                  <a:pt x="332820" y="2060734"/>
                  <a:pt x="145178" y="2068354"/>
                  <a:pt x="262335" y="2092166"/>
                </a:cubicBezTo>
                <a:cubicBezTo>
                  <a:pt x="280433" y="2148364"/>
                  <a:pt x="381398" y="2103596"/>
                  <a:pt x="420450" y="2151221"/>
                </a:cubicBezTo>
                <a:cubicBezTo>
                  <a:pt x="509033" y="2108359"/>
                  <a:pt x="390923" y="2195036"/>
                  <a:pt x="480458" y="2174081"/>
                </a:cubicBezTo>
                <a:cubicBezTo>
                  <a:pt x="575708" y="2192179"/>
                  <a:pt x="324248" y="2267426"/>
                  <a:pt x="269955" y="2228374"/>
                </a:cubicBezTo>
                <a:cubicBezTo>
                  <a:pt x="213758" y="2232184"/>
                  <a:pt x="143273" y="2230279"/>
                  <a:pt x="106125" y="2250281"/>
                </a:cubicBezTo>
                <a:cubicBezTo>
                  <a:pt x="206138" y="2296001"/>
                  <a:pt x="-65325" y="2235041"/>
                  <a:pt x="45165" y="2290286"/>
                </a:cubicBezTo>
                <a:cubicBezTo>
                  <a:pt x="112793" y="2290286"/>
                  <a:pt x="125175" y="2298859"/>
                  <a:pt x="84218" y="2353151"/>
                </a:cubicBezTo>
                <a:cubicBezTo>
                  <a:pt x="115650" y="2409349"/>
                  <a:pt x="321390" y="2387441"/>
                  <a:pt x="203280" y="2444591"/>
                </a:cubicBezTo>
                <a:cubicBezTo>
                  <a:pt x="147083" y="2440781"/>
                  <a:pt x="65168" y="2474119"/>
                  <a:pt x="172800" y="2478881"/>
                </a:cubicBezTo>
                <a:cubicBezTo>
                  <a:pt x="257573" y="2456021"/>
                  <a:pt x="98505" y="2546509"/>
                  <a:pt x="201375" y="2519839"/>
                </a:cubicBezTo>
                <a:cubicBezTo>
                  <a:pt x="231855" y="2566511"/>
                  <a:pt x="284243" y="2528411"/>
                  <a:pt x="301388" y="2558891"/>
                </a:cubicBezTo>
                <a:cubicBezTo>
                  <a:pt x="372825" y="2593181"/>
                  <a:pt x="107078" y="2573179"/>
                  <a:pt x="76598" y="2589371"/>
                </a:cubicBezTo>
                <a:cubicBezTo>
                  <a:pt x="179468" y="2628424"/>
                  <a:pt x="-65325" y="2632234"/>
                  <a:pt x="58500" y="2659856"/>
                </a:cubicBezTo>
                <a:cubicBezTo>
                  <a:pt x="100410" y="2649379"/>
                  <a:pt x="183278" y="2635091"/>
                  <a:pt x="110888" y="2693194"/>
                </a:cubicBezTo>
                <a:cubicBezTo>
                  <a:pt x="167085" y="2674144"/>
                  <a:pt x="196613" y="2711291"/>
                  <a:pt x="214710" y="2727484"/>
                </a:cubicBezTo>
                <a:cubicBezTo>
                  <a:pt x="247095" y="2699861"/>
                  <a:pt x="297578" y="2700814"/>
                  <a:pt x="262335" y="2756059"/>
                </a:cubicBezTo>
                <a:cubicBezTo>
                  <a:pt x="318533" y="2733199"/>
                  <a:pt x="387113" y="2651284"/>
                  <a:pt x="358538" y="2733199"/>
                </a:cubicBezTo>
                <a:cubicBezTo>
                  <a:pt x="470933" y="2695099"/>
                  <a:pt x="299483" y="2803684"/>
                  <a:pt x="254715" y="2758916"/>
                </a:cubicBezTo>
                <a:cubicBezTo>
                  <a:pt x="164228" y="2746534"/>
                  <a:pt x="93743" y="2773204"/>
                  <a:pt x="45165" y="2806541"/>
                </a:cubicBezTo>
                <a:cubicBezTo>
                  <a:pt x="161370" y="2800826"/>
                  <a:pt x="-83423" y="2882741"/>
                  <a:pt x="46118" y="2865596"/>
                </a:cubicBezTo>
                <a:cubicBezTo>
                  <a:pt x="120413" y="2833211"/>
                  <a:pt x="88028" y="2862739"/>
                  <a:pt x="88980" y="2895124"/>
                </a:cubicBezTo>
                <a:cubicBezTo>
                  <a:pt x="132795" y="2875121"/>
                  <a:pt x="93743" y="2942749"/>
                  <a:pt x="155655" y="2902744"/>
                </a:cubicBezTo>
                <a:cubicBezTo>
                  <a:pt x="209948" y="2924651"/>
                  <a:pt x="280433" y="2904649"/>
                  <a:pt x="343298" y="2914174"/>
                </a:cubicBezTo>
                <a:cubicBezTo>
                  <a:pt x="274718" y="2910364"/>
                  <a:pt x="168038" y="2980849"/>
                  <a:pt x="301388" y="2956084"/>
                </a:cubicBezTo>
                <a:cubicBezTo>
                  <a:pt x="209948" y="3007519"/>
                  <a:pt x="314723" y="3013234"/>
                  <a:pt x="361395" y="2980849"/>
                </a:cubicBezTo>
                <a:cubicBezTo>
                  <a:pt x="302340" y="3085624"/>
                  <a:pt x="505223" y="3017996"/>
                  <a:pt x="511890" y="3029426"/>
                </a:cubicBezTo>
                <a:cubicBezTo>
                  <a:pt x="501413" y="3104674"/>
                  <a:pt x="612855" y="2953226"/>
                  <a:pt x="603330" y="3058001"/>
                </a:cubicBezTo>
                <a:cubicBezTo>
                  <a:pt x="692865" y="3028474"/>
                  <a:pt x="764303" y="3011329"/>
                  <a:pt x="825263" y="2954179"/>
                </a:cubicBezTo>
                <a:cubicBezTo>
                  <a:pt x="868125" y="3001804"/>
                  <a:pt x="922418" y="2812256"/>
                  <a:pt x="957660" y="2927509"/>
                </a:cubicBezTo>
                <a:cubicBezTo>
                  <a:pt x="950993" y="3005614"/>
                  <a:pt x="858600" y="3144679"/>
                  <a:pt x="1013858" y="3102769"/>
                </a:cubicBezTo>
                <a:cubicBezTo>
                  <a:pt x="1088153" y="3107531"/>
                  <a:pt x="1167210" y="3117056"/>
                  <a:pt x="1119585" y="3020854"/>
                </a:cubicBezTo>
                <a:cubicBezTo>
                  <a:pt x="1095773" y="2920841"/>
                  <a:pt x="1165305" y="2995136"/>
                  <a:pt x="1191975" y="2997041"/>
                </a:cubicBezTo>
                <a:cubicBezTo>
                  <a:pt x="1258650" y="3067526"/>
                  <a:pt x="1392953" y="3040856"/>
                  <a:pt x="1468200" y="3026569"/>
                </a:cubicBezTo>
                <a:cubicBezTo>
                  <a:pt x="1457723" y="2961799"/>
                  <a:pt x="1529160" y="3010376"/>
                  <a:pt x="1561545" y="3002756"/>
                </a:cubicBezTo>
                <a:cubicBezTo>
                  <a:pt x="1593930" y="3038951"/>
                  <a:pt x="1657748" y="3041809"/>
                  <a:pt x="1679655" y="3030379"/>
                </a:cubicBezTo>
                <a:cubicBezTo>
                  <a:pt x="1735853" y="3070384"/>
                  <a:pt x="1690133" y="2906554"/>
                  <a:pt x="1748235" y="2996089"/>
                </a:cubicBezTo>
                <a:cubicBezTo>
                  <a:pt x="1790145" y="3019901"/>
                  <a:pt x="1871108" y="2994184"/>
                  <a:pt x="1893968" y="3009424"/>
                </a:cubicBezTo>
                <a:cubicBezTo>
                  <a:pt x="1889205" y="2959894"/>
                  <a:pt x="1945403" y="2984659"/>
                  <a:pt x="1888253" y="2944654"/>
                </a:cubicBezTo>
                <a:cubicBezTo>
                  <a:pt x="1905398" y="2942749"/>
                  <a:pt x="2032080" y="2999899"/>
                  <a:pt x="1964453" y="2947511"/>
                </a:cubicBezTo>
                <a:cubicBezTo>
                  <a:pt x="2079705" y="2950369"/>
                  <a:pt x="2036843" y="2899886"/>
                  <a:pt x="1948260" y="2913221"/>
                </a:cubicBezTo>
                <a:cubicBezTo>
                  <a:pt x="1883490" y="2907506"/>
                  <a:pt x="1767285" y="2873216"/>
                  <a:pt x="1843485" y="2853214"/>
                </a:cubicBezTo>
                <a:cubicBezTo>
                  <a:pt x="1859678" y="2837021"/>
                  <a:pt x="1951118" y="2853214"/>
                  <a:pt x="1883490" y="2818924"/>
                </a:cubicBezTo>
                <a:cubicBezTo>
                  <a:pt x="1929210" y="2839879"/>
                  <a:pt x="1994933" y="2790349"/>
                  <a:pt x="1909208" y="2790349"/>
                </a:cubicBezTo>
                <a:cubicBezTo>
                  <a:pt x="1962548" y="2784634"/>
                  <a:pt x="1960643" y="2735104"/>
                  <a:pt x="2032080" y="2757964"/>
                </a:cubicBezTo>
                <a:cubicBezTo>
                  <a:pt x="1946355" y="2722721"/>
                  <a:pt x="2002553" y="2723674"/>
                  <a:pt x="2036843" y="2711291"/>
                </a:cubicBezTo>
                <a:cubicBezTo>
                  <a:pt x="1972073" y="2706529"/>
                  <a:pt x="1884443" y="2674144"/>
                  <a:pt x="2008268" y="2670334"/>
                </a:cubicBezTo>
                <a:cubicBezTo>
                  <a:pt x="2132093" y="2620804"/>
                  <a:pt x="1982550" y="2644616"/>
                  <a:pt x="1943498" y="2645569"/>
                </a:cubicBezTo>
                <a:cubicBezTo>
                  <a:pt x="2009220" y="2564606"/>
                  <a:pt x="1844438" y="2680811"/>
                  <a:pt x="1793003" y="2651284"/>
                </a:cubicBezTo>
                <a:cubicBezTo>
                  <a:pt x="1703468" y="2657951"/>
                  <a:pt x="1501538" y="2570321"/>
                  <a:pt x="1497728" y="2538889"/>
                </a:cubicBezTo>
                <a:cubicBezTo>
                  <a:pt x="1528208" y="2533174"/>
                  <a:pt x="1620600" y="2608421"/>
                  <a:pt x="1592025" y="2535079"/>
                </a:cubicBezTo>
                <a:cubicBezTo>
                  <a:pt x="1682513" y="2614136"/>
                  <a:pt x="1734900" y="2472214"/>
                  <a:pt x="1824435" y="2566511"/>
                </a:cubicBezTo>
                <a:cubicBezTo>
                  <a:pt x="1703468" y="2427446"/>
                  <a:pt x="2134950" y="2525554"/>
                  <a:pt x="1938735" y="2449354"/>
                </a:cubicBezTo>
                <a:cubicBezTo>
                  <a:pt x="1915875" y="2436971"/>
                  <a:pt x="2165430" y="2449354"/>
                  <a:pt x="2000648" y="2416969"/>
                </a:cubicBezTo>
                <a:cubicBezTo>
                  <a:pt x="1945403" y="2423636"/>
                  <a:pt x="2077800" y="2375059"/>
                  <a:pt x="1993028" y="2387441"/>
                </a:cubicBezTo>
                <a:cubicBezTo>
                  <a:pt x="1840628" y="2373154"/>
                  <a:pt x="1705373" y="2382679"/>
                  <a:pt x="1549163" y="2328386"/>
                </a:cubicBezTo>
                <a:cubicBezTo>
                  <a:pt x="1451055" y="2308384"/>
                  <a:pt x="1461533" y="2256949"/>
                  <a:pt x="1554878" y="2282666"/>
                </a:cubicBezTo>
                <a:cubicBezTo>
                  <a:pt x="1673940" y="2311241"/>
                  <a:pt x="1712040" y="2290286"/>
                  <a:pt x="1823483" y="2291239"/>
                </a:cubicBezTo>
                <a:cubicBezTo>
                  <a:pt x="1848248" y="2213134"/>
                  <a:pt x="2103518" y="2260759"/>
                  <a:pt x="1994933" y="2158841"/>
                </a:cubicBezTo>
                <a:cubicBezTo>
                  <a:pt x="2052083" y="2127409"/>
                  <a:pt x="2122568" y="2111216"/>
                  <a:pt x="2013983" y="2124551"/>
                </a:cubicBezTo>
                <a:cubicBezTo>
                  <a:pt x="1910160" y="2121694"/>
                  <a:pt x="1786335" y="2110264"/>
                  <a:pt x="1699658" y="2061686"/>
                </a:cubicBezTo>
                <a:cubicBezTo>
                  <a:pt x="1721565" y="2011204"/>
                  <a:pt x="1873965" y="2095976"/>
                  <a:pt x="1808243" y="2027396"/>
                </a:cubicBezTo>
                <a:cubicBezTo>
                  <a:pt x="1845390" y="2033111"/>
                  <a:pt x="1914923" y="2015966"/>
                  <a:pt x="1836818" y="2000726"/>
                </a:cubicBezTo>
                <a:cubicBezTo>
                  <a:pt x="1905398" y="1995011"/>
                  <a:pt x="2018745" y="1882616"/>
                  <a:pt x="1875870" y="1935004"/>
                </a:cubicBezTo>
                <a:cubicBezTo>
                  <a:pt x="1803480" y="1892141"/>
                  <a:pt x="1605360" y="1962626"/>
                  <a:pt x="1600598" y="1869281"/>
                </a:cubicBezTo>
                <a:cubicBezTo>
                  <a:pt x="1705373" y="1889284"/>
                  <a:pt x="1819673" y="1872139"/>
                  <a:pt x="1823483" y="1737836"/>
                </a:cubicBezTo>
                <a:cubicBezTo>
                  <a:pt x="1751093" y="1747361"/>
                  <a:pt x="1638698" y="1814036"/>
                  <a:pt x="1592025" y="1729264"/>
                </a:cubicBezTo>
                <a:cubicBezTo>
                  <a:pt x="1623458" y="1750219"/>
                  <a:pt x="1690133" y="1734979"/>
                  <a:pt x="1639650" y="1693069"/>
                </a:cubicBezTo>
                <a:cubicBezTo>
                  <a:pt x="1694895" y="1704499"/>
                  <a:pt x="1723470" y="1603534"/>
                  <a:pt x="1648223" y="1652111"/>
                </a:cubicBezTo>
                <a:cubicBezTo>
                  <a:pt x="1592025" y="1662589"/>
                  <a:pt x="1391048" y="1666399"/>
                  <a:pt x="1437720" y="1613059"/>
                </a:cubicBezTo>
                <a:cubicBezTo>
                  <a:pt x="1490108" y="1631156"/>
                  <a:pt x="1612028" y="1607344"/>
                  <a:pt x="1519635" y="1556861"/>
                </a:cubicBezTo>
                <a:cubicBezTo>
                  <a:pt x="1584405" y="1579721"/>
                  <a:pt x="1719660" y="1506379"/>
                  <a:pt x="1697753" y="1459706"/>
                </a:cubicBezTo>
                <a:cubicBezTo>
                  <a:pt x="1650128" y="1406366"/>
                  <a:pt x="1590120" y="1445419"/>
                  <a:pt x="1539638" y="1435894"/>
                </a:cubicBezTo>
                <a:cubicBezTo>
                  <a:pt x="1603455" y="1393984"/>
                  <a:pt x="1538685" y="1420654"/>
                  <a:pt x="1520588" y="1388269"/>
                </a:cubicBezTo>
                <a:cubicBezTo>
                  <a:pt x="1471058" y="1479709"/>
                  <a:pt x="1237695" y="1392079"/>
                  <a:pt x="1282463" y="1360646"/>
                </a:cubicBezTo>
                <a:cubicBezTo>
                  <a:pt x="1390095" y="1360646"/>
                  <a:pt x="1469153" y="1357789"/>
                  <a:pt x="1568213" y="1328261"/>
                </a:cubicBezTo>
                <a:cubicBezTo>
                  <a:pt x="1540590" y="1255871"/>
                  <a:pt x="1746330" y="1225391"/>
                  <a:pt x="1593930" y="1209199"/>
                </a:cubicBezTo>
                <a:cubicBezTo>
                  <a:pt x="1560593" y="1139666"/>
                  <a:pt x="1406288" y="1264444"/>
                  <a:pt x="1440578" y="1151096"/>
                </a:cubicBezTo>
                <a:cubicBezTo>
                  <a:pt x="1348185" y="1224439"/>
                  <a:pt x="1149113" y="1139666"/>
                  <a:pt x="1127205" y="1094899"/>
                </a:cubicBezTo>
                <a:cubicBezTo>
                  <a:pt x="1214835" y="1122521"/>
                  <a:pt x="1236743" y="1092041"/>
                  <a:pt x="1310085" y="1109186"/>
                </a:cubicBezTo>
                <a:cubicBezTo>
                  <a:pt x="1300560" y="1078706"/>
                  <a:pt x="1375808" y="1166336"/>
                  <a:pt x="1406288" y="1094899"/>
                </a:cubicBezTo>
                <a:cubicBezTo>
                  <a:pt x="1479630" y="1092041"/>
                  <a:pt x="1424385" y="984409"/>
                  <a:pt x="1508205" y="1040606"/>
                </a:cubicBezTo>
                <a:cubicBezTo>
                  <a:pt x="1529160" y="993934"/>
                  <a:pt x="1647270" y="970121"/>
                  <a:pt x="1532018" y="969169"/>
                </a:cubicBezTo>
                <a:cubicBezTo>
                  <a:pt x="1498680" y="936784"/>
                  <a:pt x="1427243" y="1008221"/>
                  <a:pt x="1421528" y="938689"/>
                </a:cubicBezTo>
                <a:cubicBezTo>
                  <a:pt x="1342470" y="1012031"/>
                  <a:pt x="1203405" y="991076"/>
                  <a:pt x="1154828" y="903446"/>
                </a:cubicBezTo>
                <a:cubicBezTo>
                  <a:pt x="1199595" y="899636"/>
                  <a:pt x="1305323" y="967264"/>
                  <a:pt x="1304370" y="884396"/>
                </a:cubicBezTo>
                <a:cubicBezTo>
                  <a:pt x="1348185" y="928211"/>
                  <a:pt x="1442483" y="914876"/>
                  <a:pt x="1351995" y="868204"/>
                </a:cubicBezTo>
                <a:cubicBezTo>
                  <a:pt x="1412003" y="912019"/>
                  <a:pt x="1490108" y="871061"/>
                  <a:pt x="1480583" y="832009"/>
                </a:cubicBezTo>
                <a:cubicBezTo>
                  <a:pt x="1625363" y="814864"/>
                  <a:pt x="1407240" y="763429"/>
                  <a:pt x="1363425" y="798671"/>
                </a:cubicBezTo>
                <a:cubicBezTo>
                  <a:pt x="1310085" y="684371"/>
                  <a:pt x="1158638" y="849154"/>
                  <a:pt x="1131015" y="755809"/>
                </a:cubicBezTo>
                <a:cubicBezTo>
                  <a:pt x="1102440" y="740569"/>
                  <a:pt x="956708" y="677704"/>
                  <a:pt x="1019573" y="655796"/>
                </a:cubicBezTo>
                <a:cubicBezTo>
                  <a:pt x="1029098" y="698659"/>
                  <a:pt x="1091963" y="752951"/>
                  <a:pt x="1088153" y="673894"/>
                </a:cubicBezTo>
                <a:cubicBezTo>
                  <a:pt x="1124348" y="778669"/>
                  <a:pt x="1187213" y="639604"/>
                  <a:pt x="1244363" y="727234"/>
                </a:cubicBezTo>
                <a:cubicBezTo>
                  <a:pt x="1271033" y="670084"/>
                  <a:pt x="1362473" y="748189"/>
                  <a:pt x="1389143" y="667226"/>
                </a:cubicBezTo>
                <a:cubicBezTo>
                  <a:pt x="1335803" y="624364"/>
                  <a:pt x="1186260" y="578644"/>
                  <a:pt x="1174830" y="590074"/>
                </a:cubicBezTo>
                <a:cubicBezTo>
                  <a:pt x="1230075" y="543401"/>
                  <a:pt x="1273890" y="526256"/>
                  <a:pt x="1180545" y="513874"/>
                </a:cubicBezTo>
                <a:cubicBezTo>
                  <a:pt x="1169115" y="479584"/>
                  <a:pt x="1356758" y="462439"/>
                  <a:pt x="1228170" y="415766"/>
                </a:cubicBezTo>
                <a:cubicBezTo>
                  <a:pt x="1322468" y="381476"/>
                  <a:pt x="1196738" y="349091"/>
                  <a:pt x="1251983" y="298609"/>
                </a:cubicBezTo>
                <a:cubicBezTo>
                  <a:pt x="1150065" y="302419"/>
                  <a:pt x="1100535" y="370046"/>
                  <a:pt x="1035765" y="451009"/>
                </a:cubicBezTo>
                <a:cubicBezTo>
                  <a:pt x="960518" y="465296"/>
                  <a:pt x="970995" y="241459"/>
                  <a:pt x="1058625" y="322421"/>
                </a:cubicBezTo>
                <a:cubicBezTo>
                  <a:pt x="1152923" y="327184"/>
                  <a:pt x="1126253" y="254794"/>
                  <a:pt x="1052910" y="251936"/>
                </a:cubicBezTo>
                <a:cubicBezTo>
                  <a:pt x="1091010" y="247174"/>
                  <a:pt x="1221503" y="242411"/>
                  <a:pt x="1112918" y="211931"/>
                </a:cubicBezTo>
                <a:cubicBezTo>
                  <a:pt x="1191023" y="135731"/>
                  <a:pt x="1113870" y="174784"/>
                  <a:pt x="1064340" y="185261"/>
                </a:cubicBezTo>
                <a:cubicBezTo>
                  <a:pt x="1030050" y="136684"/>
                  <a:pt x="969090" y="322421"/>
                  <a:pt x="991950" y="191929"/>
                </a:cubicBezTo>
                <a:cubicBezTo>
                  <a:pt x="1009095" y="137636"/>
                  <a:pt x="1116728" y="33814"/>
                  <a:pt x="996713" y="111919"/>
                </a:cubicBezTo>
                <a:cubicBezTo>
                  <a:pt x="947183" y="118586"/>
                  <a:pt x="1017668" y="24289"/>
                  <a:pt x="949088" y="7144"/>
                </a:cubicBezTo>
                <a:lnTo>
                  <a:pt x="949088" y="7144"/>
                </a:lnTo>
                <a:lnTo>
                  <a:pt x="949088" y="7144"/>
                </a:lnTo>
                <a:close/>
                <a:moveTo>
                  <a:pt x="886223" y="287179"/>
                </a:moveTo>
                <a:cubicBezTo>
                  <a:pt x="950993" y="293846"/>
                  <a:pt x="936705" y="430054"/>
                  <a:pt x="908130" y="327184"/>
                </a:cubicBezTo>
                <a:cubicBezTo>
                  <a:pt x="904320" y="313849"/>
                  <a:pt x="879555" y="305276"/>
                  <a:pt x="886223" y="287179"/>
                </a:cubicBezTo>
                <a:close/>
                <a:moveTo>
                  <a:pt x="863363" y="404336"/>
                </a:moveTo>
                <a:cubicBezTo>
                  <a:pt x="931943" y="406241"/>
                  <a:pt x="947183" y="504349"/>
                  <a:pt x="876698" y="435769"/>
                </a:cubicBezTo>
                <a:cubicBezTo>
                  <a:pt x="877650" y="436721"/>
                  <a:pt x="842408" y="406241"/>
                  <a:pt x="863363" y="404336"/>
                </a:cubicBezTo>
                <a:close/>
                <a:moveTo>
                  <a:pt x="1116728" y="470059"/>
                </a:moveTo>
                <a:cubicBezTo>
                  <a:pt x="1142445" y="539591"/>
                  <a:pt x="916703" y="542449"/>
                  <a:pt x="1066245" y="511016"/>
                </a:cubicBezTo>
                <a:cubicBezTo>
                  <a:pt x="1087200" y="502444"/>
                  <a:pt x="1096725" y="479584"/>
                  <a:pt x="1116728" y="470059"/>
                </a:cubicBezTo>
                <a:close/>
                <a:moveTo>
                  <a:pt x="1009095" y="584359"/>
                </a:moveTo>
                <a:cubicBezTo>
                  <a:pt x="1068150" y="591026"/>
                  <a:pt x="1128158" y="624364"/>
                  <a:pt x="1029098" y="599599"/>
                </a:cubicBezTo>
                <a:lnTo>
                  <a:pt x="1009095" y="584359"/>
                </a:lnTo>
                <a:lnTo>
                  <a:pt x="1009095" y="584359"/>
                </a:lnTo>
                <a:close/>
                <a:moveTo>
                  <a:pt x="1111013" y="603409"/>
                </a:moveTo>
                <a:cubicBezTo>
                  <a:pt x="1179593" y="587216"/>
                  <a:pt x="1100535" y="662464"/>
                  <a:pt x="1111013" y="603409"/>
                </a:cubicBezTo>
                <a:close/>
                <a:moveTo>
                  <a:pt x="1251030" y="632936"/>
                </a:moveTo>
                <a:cubicBezTo>
                  <a:pt x="1281510" y="652939"/>
                  <a:pt x="1209120" y="642461"/>
                  <a:pt x="1251030" y="632936"/>
                </a:cubicBezTo>
                <a:close/>
                <a:moveTo>
                  <a:pt x="1032908" y="760571"/>
                </a:moveTo>
                <a:cubicBezTo>
                  <a:pt x="1069103" y="813911"/>
                  <a:pt x="1010048" y="875824"/>
                  <a:pt x="1028145" y="780574"/>
                </a:cubicBezTo>
                <a:lnTo>
                  <a:pt x="1032908" y="760571"/>
                </a:lnTo>
                <a:lnTo>
                  <a:pt x="1032908" y="760571"/>
                </a:lnTo>
                <a:close/>
                <a:moveTo>
                  <a:pt x="961470" y="867251"/>
                </a:moveTo>
                <a:cubicBezTo>
                  <a:pt x="989093" y="885349"/>
                  <a:pt x="919560" y="881539"/>
                  <a:pt x="961470" y="867251"/>
                </a:cubicBezTo>
                <a:close/>
                <a:moveTo>
                  <a:pt x="1036718" y="884396"/>
                </a:moveTo>
                <a:cubicBezTo>
                  <a:pt x="1052910" y="926306"/>
                  <a:pt x="1022430" y="907256"/>
                  <a:pt x="1036718" y="884396"/>
                </a:cubicBezTo>
                <a:close/>
                <a:moveTo>
                  <a:pt x="921465" y="888206"/>
                </a:moveTo>
                <a:cubicBezTo>
                  <a:pt x="952898" y="901541"/>
                  <a:pt x="887175" y="904399"/>
                  <a:pt x="921465" y="888206"/>
                </a:cubicBezTo>
                <a:close/>
                <a:moveTo>
                  <a:pt x="874793" y="904399"/>
                </a:moveTo>
                <a:cubicBezTo>
                  <a:pt x="906225" y="917734"/>
                  <a:pt x="840503" y="920591"/>
                  <a:pt x="874793" y="904399"/>
                </a:cubicBezTo>
                <a:close/>
                <a:moveTo>
                  <a:pt x="681435" y="904399"/>
                </a:moveTo>
                <a:cubicBezTo>
                  <a:pt x="718583" y="948214"/>
                  <a:pt x="920513" y="896779"/>
                  <a:pt x="777638" y="946309"/>
                </a:cubicBezTo>
                <a:cubicBezTo>
                  <a:pt x="745253" y="952976"/>
                  <a:pt x="654765" y="966311"/>
                  <a:pt x="681435" y="904399"/>
                </a:cubicBezTo>
                <a:close/>
                <a:moveTo>
                  <a:pt x="1532970" y="1327309"/>
                </a:moveTo>
                <a:cubicBezTo>
                  <a:pt x="1567260" y="1342549"/>
                  <a:pt x="1512015" y="1349216"/>
                  <a:pt x="1532970" y="1327309"/>
                </a:cubicBezTo>
                <a:close/>
                <a:moveTo>
                  <a:pt x="757635" y="1423511"/>
                </a:moveTo>
                <a:cubicBezTo>
                  <a:pt x="685245" y="1477804"/>
                  <a:pt x="650003" y="1441609"/>
                  <a:pt x="757635" y="1423511"/>
                </a:cubicBezTo>
                <a:close/>
                <a:moveTo>
                  <a:pt x="1558688" y="1764506"/>
                </a:moveTo>
                <a:cubicBezTo>
                  <a:pt x="1654890" y="1774984"/>
                  <a:pt x="1460580" y="1774031"/>
                  <a:pt x="1558688" y="1764506"/>
                </a:cubicBezTo>
                <a:close/>
                <a:moveTo>
                  <a:pt x="1766333" y="1807369"/>
                </a:moveTo>
                <a:cubicBezTo>
                  <a:pt x="1818720" y="1806416"/>
                  <a:pt x="1736805" y="1819751"/>
                  <a:pt x="1766333" y="1807369"/>
                </a:cubicBezTo>
                <a:close/>
                <a:moveTo>
                  <a:pt x="1769190" y="2006441"/>
                </a:moveTo>
                <a:cubicBezTo>
                  <a:pt x="1833008" y="2002631"/>
                  <a:pt x="1785383" y="2038826"/>
                  <a:pt x="1769190" y="2006441"/>
                </a:cubicBezTo>
                <a:close/>
                <a:moveTo>
                  <a:pt x="151845" y="2329339"/>
                </a:moveTo>
                <a:cubicBezTo>
                  <a:pt x="171848" y="2352199"/>
                  <a:pt x="91838" y="2336006"/>
                  <a:pt x="151845" y="2329339"/>
                </a:cubicBezTo>
                <a:close/>
                <a:moveTo>
                  <a:pt x="301388" y="2397919"/>
                </a:moveTo>
                <a:cubicBezTo>
                  <a:pt x="343298" y="2445544"/>
                  <a:pt x="410925" y="2404586"/>
                  <a:pt x="469028" y="2426494"/>
                </a:cubicBezTo>
                <a:cubicBezTo>
                  <a:pt x="496650" y="2436971"/>
                  <a:pt x="202328" y="2484596"/>
                  <a:pt x="301388" y="2397919"/>
                </a:cubicBezTo>
                <a:close/>
                <a:moveTo>
                  <a:pt x="517605" y="2406491"/>
                </a:moveTo>
                <a:cubicBezTo>
                  <a:pt x="548085" y="2420779"/>
                  <a:pt x="455693" y="2415064"/>
                  <a:pt x="517605" y="2406491"/>
                </a:cubicBezTo>
                <a:close/>
                <a:moveTo>
                  <a:pt x="423308" y="2736056"/>
                </a:moveTo>
                <a:cubicBezTo>
                  <a:pt x="450930" y="2753201"/>
                  <a:pt x="381398" y="2750344"/>
                  <a:pt x="423308" y="2736056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525" cap="flat">
            <a:noFill/>
            <a:prstDash val="solid"/>
            <a:miter/>
          </a:ln>
        </p:spPr>
        <p:txBody>
          <a:bodyPr lIns="68556" tIns="34289" rIns="68556" bIns="34289" rtlCol="0" anchor="ctr"/>
          <a:lstStyle/>
          <a:p>
            <a:pPr defTabSz="685052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12" name="Graphic 47"/>
          <p:cNvSpPr/>
          <p:nvPr userDrawn="1"/>
        </p:nvSpPr>
        <p:spPr>
          <a:xfrm>
            <a:off x="7966426" y="3600044"/>
            <a:ext cx="885752" cy="1328627"/>
          </a:xfrm>
          <a:custGeom>
            <a:avLst/>
            <a:gdLst>
              <a:gd name="connsiteX0" fmla="*/ 949088 w 2076450"/>
              <a:gd name="connsiteY0" fmla="*/ 7144 h 3114675"/>
              <a:gd name="connsiteX1" fmla="*/ 883365 w 2076450"/>
              <a:gd name="connsiteY1" fmla="*/ 105251 h 3114675"/>
              <a:gd name="connsiteX2" fmla="*/ 909083 w 2076450"/>
              <a:gd name="connsiteY2" fmla="*/ 238601 h 3114675"/>
              <a:gd name="connsiteX3" fmla="*/ 833835 w 2076450"/>
              <a:gd name="connsiteY3" fmla="*/ 193834 h 3114675"/>
              <a:gd name="connsiteX4" fmla="*/ 817643 w 2076450"/>
              <a:gd name="connsiteY4" fmla="*/ 301466 h 3114675"/>
              <a:gd name="connsiteX5" fmla="*/ 810023 w 2076450"/>
              <a:gd name="connsiteY5" fmla="*/ 328136 h 3114675"/>
              <a:gd name="connsiteX6" fmla="*/ 684293 w 2076450"/>
              <a:gd name="connsiteY6" fmla="*/ 381476 h 3114675"/>
              <a:gd name="connsiteX7" fmla="*/ 703343 w 2076450"/>
              <a:gd name="connsiteY7" fmla="*/ 451009 h 3114675"/>
              <a:gd name="connsiteX8" fmla="*/ 714773 w 2076450"/>
              <a:gd name="connsiteY8" fmla="*/ 539591 h 3114675"/>
              <a:gd name="connsiteX9" fmla="*/ 828120 w 2076450"/>
              <a:gd name="connsiteY9" fmla="*/ 573881 h 3114675"/>
              <a:gd name="connsiteX10" fmla="*/ 947183 w 2076450"/>
              <a:gd name="connsiteY10" fmla="*/ 577691 h 3114675"/>
              <a:gd name="connsiteX11" fmla="*/ 731918 w 2076450"/>
              <a:gd name="connsiteY11" fmla="*/ 618649 h 3114675"/>
              <a:gd name="connsiteX12" fmla="*/ 530940 w 2076450"/>
              <a:gd name="connsiteY12" fmla="*/ 601504 h 3114675"/>
              <a:gd name="connsiteX13" fmla="*/ 597615 w 2076450"/>
              <a:gd name="connsiteY13" fmla="*/ 649129 h 3114675"/>
              <a:gd name="connsiteX14" fmla="*/ 629048 w 2076450"/>
              <a:gd name="connsiteY14" fmla="*/ 688181 h 3114675"/>
              <a:gd name="connsiteX15" fmla="*/ 714773 w 2076450"/>
              <a:gd name="connsiteY15" fmla="*/ 728186 h 3114675"/>
              <a:gd name="connsiteX16" fmla="*/ 947183 w 2076450"/>
              <a:gd name="connsiteY16" fmla="*/ 689134 h 3114675"/>
              <a:gd name="connsiteX17" fmla="*/ 674768 w 2076450"/>
              <a:gd name="connsiteY17" fmla="*/ 758666 h 3114675"/>
              <a:gd name="connsiteX18" fmla="*/ 528083 w 2076450"/>
              <a:gd name="connsiteY18" fmla="*/ 788194 h 3114675"/>
              <a:gd name="connsiteX19" fmla="*/ 530940 w 2076450"/>
              <a:gd name="connsiteY19" fmla="*/ 846296 h 3114675"/>
              <a:gd name="connsiteX20" fmla="*/ 569040 w 2076450"/>
              <a:gd name="connsiteY20" fmla="*/ 912971 h 3114675"/>
              <a:gd name="connsiteX21" fmla="*/ 502365 w 2076450"/>
              <a:gd name="connsiteY21" fmla="*/ 958691 h 3114675"/>
              <a:gd name="connsiteX22" fmla="*/ 409973 w 2076450"/>
              <a:gd name="connsiteY22" fmla="*/ 972979 h 3114675"/>
              <a:gd name="connsiteX23" fmla="*/ 547133 w 2076450"/>
              <a:gd name="connsiteY23" fmla="*/ 1067276 h 3114675"/>
              <a:gd name="connsiteX24" fmla="*/ 730013 w 2076450"/>
              <a:gd name="connsiteY24" fmla="*/ 1155859 h 3114675"/>
              <a:gd name="connsiteX25" fmla="*/ 409020 w 2076450"/>
              <a:gd name="connsiteY25" fmla="*/ 1204436 h 3114675"/>
              <a:gd name="connsiteX26" fmla="*/ 530940 w 2076450"/>
              <a:gd name="connsiteY26" fmla="*/ 1310164 h 3114675"/>
              <a:gd name="connsiteX27" fmla="*/ 366158 w 2076450"/>
              <a:gd name="connsiteY27" fmla="*/ 1365409 h 3114675"/>
              <a:gd name="connsiteX28" fmla="*/ 637620 w 2076450"/>
              <a:gd name="connsiteY28" fmla="*/ 1413034 h 3114675"/>
              <a:gd name="connsiteX29" fmla="*/ 617618 w 2076450"/>
              <a:gd name="connsiteY29" fmla="*/ 1487329 h 3114675"/>
              <a:gd name="connsiteX30" fmla="*/ 286148 w 2076450"/>
              <a:gd name="connsiteY30" fmla="*/ 1588294 h 3114675"/>
              <a:gd name="connsiteX31" fmla="*/ 550943 w 2076450"/>
              <a:gd name="connsiteY31" fmla="*/ 1688306 h 3114675"/>
              <a:gd name="connsiteX32" fmla="*/ 627143 w 2076450"/>
              <a:gd name="connsiteY32" fmla="*/ 1666399 h 3114675"/>
              <a:gd name="connsiteX33" fmla="*/ 734775 w 2076450"/>
              <a:gd name="connsiteY33" fmla="*/ 1662589 h 3114675"/>
              <a:gd name="connsiteX34" fmla="*/ 604283 w 2076450"/>
              <a:gd name="connsiteY34" fmla="*/ 1759744 h 3114675"/>
              <a:gd name="connsiteX35" fmla="*/ 217568 w 2076450"/>
              <a:gd name="connsiteY35" fmla="*/ 1794986 h 3114675"/>
              <a:gd name="connsiteX36" fmla="*/ 214710 w 2076450"/>
              <a:gd name="connsiteY36" fmla="*/ 1862614 h 3114675"/>
              <a:gd name="connsiteX37" fmla="*/ 335678 w 2076450"/>
              <a:gd name="connsiteY37" fmla="*/ 1914049 h 3114675"/>
              <a:gd name="connsiteX38" fmla="*/ 472838 w 2076450"/>
              <a:gd name="connsiteY38" fmla="*/ 1916906 h 3114675"/>
              <a:gd name="connsiteX39" fmla="*/ 553800 w 2076450"/>
              <a:gd name="connsiteY39" fmla="*/ 1953101 h 3114675"/>
              <a:gd name="connsiteX40" fmla="*/ 602378 w 2076450"/>
              <a:gd name="connsiteY40" fmla="*/ 2004536 h 3114675"/>
              <a:gd name="connsiteX41" fmla="*/ 275670 w 2076450"/>
              <a:gd name="connsiteY41" fmla="*/ 2024539 h 3114675"/>
              <a:gd name="connsiteX42" fmla="*/ 236618 w 2076450"/>
              <a:gd name="connsiteY42" fmla="*/ 2049304 h 3114675"/>
              <a:gd name="connsiteX43" fmla="*/ 262335 w 2076450"/>
              <a:gd name="connsiteY43" fmla="*/ 2092166 h 3114675"/>
              <a:gd name="connsiteX44" fmla="*/ 420450 w 2076450"/>
              <a:gd name="connsiteY44" fmla="*/ 2151221 h 3114675"/>
              <a:gd name="connsiteX45" fmla="*/ 480458 w 2076450"/>
              <a:gd name="connsiteY45" fmla="*/ 2174081 h 3114675"/>
              <a:gd name="connsiteX46" fmla="*/ 269955 w 2076450"/>
              <a:gd name="connsiteY46" fmla="*/ 2228374 h 3114675"/>
              <a:gd name="connsiteX47" fmla="*/ 106125 w 2076450"/>
              <a:gd name="connsiteY47" fmla="*/ 2250281 h 3114675"/>
              <a:gd name="connsiteX48" fmla="*/ 45165 w 2076450"/>
              <a:gd name="connsiteY48" fmla="*/ 2290286 h 3114675"/>
              <a:gd name="connsiteX49" fmla="*/ 84218 w 2076450"/>
              <a:gd name="connsiteY49" fmla="*/ 2353151 h 3114675"/>
              <a:gd name="connsiteX50" fmla="*/ 203280 w 2076450"/>
              <a:gd name="connsiteY50" fmla="*/ 2444591 h 3114675"/>
              <a:gd name="connsiteX51" fmla="*/ 172800 w 2076450"/>
              <a:gd name="connsiteY51" fmla="*/ 2478881 h 3114675"/>
              <a:gd name="connsiteX52" fmla="*/ 201375 w 2076450"/>
              <a:gd name="connsiteY52" fmla="*/ 2519839 h 3114675"/>
              <a:gd name="connsiteX53" fmla="*/ 301388 w 2076450"/>
              <a:gd name="connsiteY53" fmla="*/ 2558891 h 3114675"/>
              <a:gd name="connsiteX54" fmla="*/ 76598 w 2076450"/>
              <a:gd name="connsiteY54" fmla="*/ 2589371 h 3114675"/>
              <a:gd name="connsiteX55" fmla="*/ 58500 w 2076450"/>
              <a:gd name="connsiteY55" fmla="*/ 2659856 h 3114675"/>
              <a:gd name="connsiteX56" fmla="*/ 110888 w 2076450"/>
              <a:gd name="connsiteY56" fmla="*/ 2693194 h 3114675"/>
              <a:gd name="connsiteX57" fmla="*/ 214710 w 2076450"/>
              <a:gd name="connsiteY57" fmla="*/ 2727484 h 3114675"/>
              <a:gd name="connsiteX58" fmla="*/ 262335 w 2076450"/>
              <a:gd name="connsiteY58" fmla="*/ 2756059 h 3114675"/>
              <a:gd name="connsiteX59" fmla="*/ 358538 w 2076450"/>
              <a:gd name="connsiteY59" fmla="*/ 2733199 h 3114675"/>
              <a:gd name="connsiteX60" fmla="*/ 254715 w 2076450"/>
              <a:gd name="connsiteY60" fmla="*/ 2758916 h 3114675"/>
              <a:gd name="connsiteX61" fmla="*/ 45165 w 2076450"/>
              <a:gd name="connsiteY61" fmla="*/ 2806541 h 3114675"/>
              <a:gd name="connsiteX62" fmla="*/ 46118 w 2076450"/>
              <a:gd name="connsiteY62" fmla="*/ 2865596 h 3114675"/>
              <a:gd name="connsiteX63" fmla="*/ 88980 w 2076450"/>
              <a:gd name="connsiteY63" fmla="*/ 2895124 h 3114675"/>
              <a:gd name="connsiteX64" fmla="*/ 155655 w 2076450"/>
              <a:gd name="connsiteY64" fmla="*/ 2902744 h 3114675"/>
              <a:gd name="connsiteX65" fmla="*/ 343298 w 2076450"/>
              <a:gd name="connsiteY65" fmla="*/ 2914174 h 3114675"/>
              <a:gd name="connsiteX66" fmla="*/ 301388 w 2076450"/>
              <a:gd name="connsiteY66" fmla="*/ 2956084 h 3114675"/>
              <a:gd name="connsiteX67" fmla="*/ 361395 w 2076450"/>
              <a:gd name="connsiteY67" fmla="*/ 2980849 h 3114675"/>
              <a:gd name="connsiteX68" fmla="*/ 511890 w 2076450"/>
              <a:gd name="connsiteY68" fmla="*/ 3029426 h 3114675"/>
              <a:gd name="connsiteX69" fmla="*/ 603330 w 2076450"/>
              <a:gd name="connsiteY69" fmla="*/ 3058001 h 3114675"/>
              <a:gd name="connsiteX70" fmla="*/ 825263 w 2076450"/>
              <a:gd name="connsiteY70" fmla="*/ 2954179 h 3114675"/>
              <a:gd name="connsiteX71" fmla="*/ 957660 w 2076450"/>
              <a:gd name="connsiteY71" fmla="*/ 2927509 h 3114675"/>
              <a:gd name="connsiteX72" fmla="*/ 1013858 w 2076450"/>
              <a:gd name="connsiteY72" fmla="*/ 3102769 h 3114675"/>
              <a:gd name="connsiteX73" fmla="*/ 1119585 w 2076450"/>
              <a:gd name="connsiteY73" fmla="*/ 3020854 h 3114675"/>
              <a:gd name="connsiteX74" fmla="*/ 1191975 w 2076450"/>
              <a:gd name="connsiteY74" fmla="*/ 2997041 h 3114675"/>
              <a:gd name="connsiteX75" fmla="*/ 1468200 w 2076450"/>
              <a:gd name="connsiteY75" fmla="*/ 3026569 h 3114675"/>
              <a:gd name="connsiteX76" fmla="*/ 1561545 w 2076450"/>
              <a:gd name="connsiteY76" fmla="*/ 3002756 h 3114675"/>
              <a:gd name="connsiteX77" fmla="*/ 1679655 w 2076450"/>
              <a:gd name="connsiteY77" fmla="*/ 3030379 h 3114675"/>
              <a:gd name="connsiteX78" fmla="*/ 1748235 w 2076450"/>
              <a:gd name="connsiteY78" fmla="*/ 2996089 h 3114675"/>
              <a:gd name="connsiteX79" fmla="*/ 1893968 w 2076450"/>
              <a:gd name="connsiteY79" fmla="*/ 3009424 h 3114675"/>
              <a:gd name="connsiteX80" fmla="*/ 1888253 w 2076450"/>
              <a:gd name="connsiteY80" fmla="*/ 2944654 h 3114675"/>
              <a:gd name="connsiteX81" fmla="*/ 1964453 w 2076450"/>
              <a:gd name="connsiteY81" fmla="*/ 2947511 h 3114675"/>
              <a:gd name="connsiteX82" fmla="*/ 1948260 w 2076450"/>
              <a:gd name="connsiteY82" fmla="*/ 2913221 h 3114675"/>
              <a:gd name="connsiteX83" fmla="*/ 1843485 w 2076450"/>
              <a:gd name="connsiteY83" fmla="*/ 2853214 h 3114675"/>
              <a:gd name="connsiteX84" fmla="*/ 1883490 w 2076450"/>
              <a:gd name="connsiteY84" fmla="*/ 2818924 h 3114675"/>
              <a:gd name="connsiteX85" fmla="*/ 1909208 w 2076450"/>
              <a:gd name="connsiteY85" fmla="*/ 2790349 h 3114675"/>
              <a:gd name="connsiteX86" fmla="*/ 2032080 w 2076450"/>
              <a:gd name="connsiteY86" fmla="*/ 2757964 h 3114675"/>
              <a:gd name="connsiteX87" fmla="*/ 2036843 w 2076450"/>
              <a:gd name="connsiteY87" fmla="*/ 2711291 h 3114675"/>
              <a:gd name="connsiteX88" fmla="*/ 2008268 w 2076450"/>
              <a:gd name="connsiteY88" fmla="*/ 2670334 h 3114675"/>
              <a:gd name="connsiteX89" fmla="*/ 1943498 w 2076450"/>
              <a:gd name="connsiteY89" fmla="*/ 2645569 h 3114675"/>
              <a:gd name="connsiteX90" fmla="*/ 1793003 w 2076450"/>
              <a:gd name="connsiteY90" fmla="*/ 2651284 h 3114675"/>
              <a:gd name="connsiteX91" fmla="*/ 1497728 w 2076450"/>
              <a:gd name="connsiteY91" fmla="*/ 2538889 h 3114675"/>
              <a:gd name="connsiteX92" fmla="*/ 1592025 w 2076450"/>
              <a:gd name="connsiteY92" fmla="*/ 2535079 h 3114675"/>
              <a:gd name="connsiteX93" fmla="*/ 1824435 w 2076450"/>
              <a:gd name="connsiteY93" fmla="*/ 2566511 h 3114675"/>
              <a:gd name="connsiteX94" fmla="*/ 1938735 w 2076450"/>
              <a:gd name="connsiteY94" fmla="*/ 2449354 h 3114675"/>
              <a:gd name="connsiteX95" fmla="*/ 2000648 w 2076450"/>
              <a:gd name="connsiteY95" fmla="*/ 2416969 h 3114675"/>
              <a:gd name="connsiteX96" fmla="*/ 1993028 w 2076450"/>
              <a:gd name="connsiteY96" fmla="*/ 2387441 h 3114675"/>
              <a:gd name="connsiteX97" fmla="*/ 1549163 w 2076450"/>
              <a:gd name="connsiteY97" fmla="*/ 2328386 h 3114675"/>
              <a:gd name="connsiteX98" fmla="*/ 1554878 w 2076450"/>
              <a:gd name="connsiteY98" fmla="*/ 2282666 h 3114675"/>
              <a:gd name="connsiteX99" fmla="*/ 1823483 w 2076450"/>
              <a:gd name="connsiteY99" fmla="*/ 2291239 h 3114675"/>
              <a:gd name="connsiteX100" fmla="*/ 1994933 w 2076450"/>
              <a:gd name="connsiteY100" fmla="*/ 2158841 h 3114675"/>
              <a:gd name="connsiteX101" fmla="*/ 2013983 w 2076450"/>
              <a:gd name="connsiteY101" fmla="*/ 2124551 h 3114675"/>
              <a:gd name="connsiteX102" fmla="*/ 1699658 w 2076450"/>
              <a:gd name="connsiteY102" fmla="*/ 2061686 h 3114675"/>
              <a:gd name="connsiteX103" fmla="*/ 1808243 w 2076450"/>
              <a:gd name="connsiteY103" fmla="*/ 2027396 h 3114675"/>
              <a:gd name="connsiteX104" fmla="*/ 1836818 w 2076450"/>
              <a:gd name="connsiteY104" fmla="*/ 2000726 h 3114675"/>
              <a:gd name="connsiteX105" fmla="*/ 1875870 w 2076450"/>
              <a:gd name="connsiteY105" fmla="*/ 1935004 h 3114675"/>
              <a:gd name="connsiteX106" fmla="*/ 1600598 w 2076450"/>
              <a:gd name="connsiteY106" fmla="*/ 1869281 h 3114675"/>
              <a:gd name="connsiteX107" fmla="*/ 1823483 w 2076450"/>
              <a:gd name="connsiteY107" fmla="*/ 1737836 h 3114675"/>
              <a:gd name="connsiteX108" fmla="*/ 1592025 w 2076450"/>
              <a:gd name="connsiteY108" fmla="*/ 1729264 h 3114675"/>
              <a:gd name="connsiteX109" fmla="*/ 1639650 w 2076450"/>
              <a:gd name="connsiteY109" fmla="*/ 1693069 h 3114675"/>
              <a:gd name="connsiteX110" fmla="*/ 1648223 w 2076450"/>
              <a:gd name="connsiteY110" fmla="*/ 1652111 h 3114675"/>
              <a:gd name="connsiteX111" fmla="*/ 1437720 w 2076450"/>
              <a:gd name="connsiteY111" fmla="*/ 1613059 h 3114675"/>
              <a:gd name="connsiteX112" fmla="*/ 1519635 w 2076450"/>
              <a:gd name="connsiteY112" fmla="*/ 1556861 h 3114675"/>
              <a:gd name="connsiteX113" fmla="*/ 1697753 w 2076450"/>
              <a:gd name="connsiteY113" fmla="*/ 1459706 h 3114675"/>
              <a:gd name="connsiteX114" fmla="*/ 1539638 w 2076450"/>
              <a:gd name="connsiteY114" fmla="*/ 1435894 h 3114675"/>
              <a:gd name="connsiteX115" fmla="*/ 1520588 w 2076450"/>
              <a:gd name="connsiteY115" fmla="*/ 1388269 h 3114675"/>
              <a:gd name="connsiteX116" fmla="*/ 1282463 w 2076450"/>
              <a:gd name="connsiteY116" fmla="*/ 1360646 h 3114675"/>
              <a:gd name="connsiteX117" fmla="*/ 1568213 w 2076450"/>
              <a:gd name="connsiteY117" fmla="*/ 1328261 h 3114675"/>
              <a:gd name="connsiteX118" fmla="*/ 1593930 w 2076450"/>
              <a:gd name="connsiteY118" fmla="*/ 1209199 h 3114675"/>
              <a:gd name="connsiteX119" fmla="*/ 1440578 w 2076450"/>
              <a:gd name="connsiteY119" fmla="*/ 1151096 h 3114675"/>
              <a:gd name="connsiteX120" fmla="*/ 1127205 w 2076450"/>
              <a:gd name="connsiteY120" fmla="*/ 1094899 h 3114675"/>
              <a:gd name="connsiteX121" fmla="*/ 1310085 w 2076450"/>
              <a:gd name="connsiteY121" fmla="*/ 1109186 h 3114675"/>
              <a:gd name="connsiteX122" fmla="*/ 1406288 w 2076450"/>
              <a:gd name="connsiteY122" fmla="*/ 1094899 h 3114675"/>
              <a:gd name="connsiteX123" fmla="*/ 1508205 w 2076450"/>
              <a:gd name="connsiteY123" fmla="*/ 1040606 h 3114675"/>
              <a:gd name="connsiteX124" fmla="*/ 1532018 w 2076450"/>
              <a:gd name="connsiteY124" fmla="*/ 969169 h 3114675"/>
              <a:gd name="connsiteX125" fmla="*/ 1421528 w 2076450"/>
              <a:gd name="connsiteY125" fmla="*/ 938689 h 3114675"/>
              <a:gd name="connsiteX126" fmla="*/ 1154828 w 2076450"/>
              <a:gd name="connsiteY126" fmla="*/ 903446 h 3114675"/>
              <a:gd name="connsiteX127" fmla="*/ 1304370 w 2076450"/>
              <a:gd name="connsiteY127" fmla="*/ 884396 h 3114675"/>
              <a:gd name="connsiteX128" fmla="*/ 1351995 w 2076450"/>
              <a:gd name="connsiteY128" fmla="*/ 868204 h 3114675"/>
              <a:gd name="connsiteX129" fmla="*/ 1480583 w 2076450"/>
              <a:gd name="connsiteY129" fmla="*/ 832009 h 3114675"/>
              <a:gd name="connsiteX130" fmla="*/ 1363425 w 2076450"/>
              <a:gd name="connsiteY130" fmla="*/ 798671 h 3114675"/>
              <a:gd name="connsiteX131" fmla="*/ 1131015 w 2076450"/>
              <a:gd name="connsiteY131" fmla="*/ 755809 h 3114675"/>
              <a:gd name="connsiteX132" fmla="*/ 1019573 w 2076450"/>
              <a:gd name="connsiteY132" fmla="*/ 655796 h 3114675"/>
              <a:gd name="connsiteX133" fmla="*/ 1088153 w 2076450"/>
              <a:gd name="connsiteY133" fmla="*/ 673894 h 3114675"/>
              <a:gd name="connsiteX134" fmla="*/ 1244363 w 2076450"/>
              <a:gd name="connsiteY134" fmla="*/ 727234 h 3114675"/>
              <a:gd name="connsiteX135" fmla="*/ 1389143 w 2076450"/>
              <a:gd name="connsiteY135" fmla="*/ 667226 h 3114675"/>
              <a:gd name="connsiteX136" fmla="*/ 1174830 w 2076450"/>
              <a:gd name="connsiteY136" fmla="*/ 590074 h 3114675"/>
              <a:gd name="connsiteX137" fmla="*/ 1180545 w 2076450"/>
              <a:gd name="connsiteY137" fmla="*/ 513874 h 3114675"/>
              <a:gd name="connsiteX138" fmla="*/ 1228170 w 2076450"/>
              <a:gd name="connsiteY138" fmla="*/ 415766 h 3114675"/>
              <a:gd name="connsiteX139" fmla="*/ 1251983 w 2076450"/>
              <a:gd name="connsiteY139" fmla="*/ 298609 h 3114675"/>
              <a:gd name="connsiteX140" fmla="*/ 1035765 w 2076450"/>
              <a:gd name="connsiteY140" fmla="*/ 451009 h 3114675"/>
              <a:gd name="connsiteX141" fmla="*/ 1058625 w 2076450"/>
              <a:gd name="connsiteY141" fmla="*/ 322421 h 3114675"/>
              <a:gd name="connsiteX142" fmla="*/ 1052910 w 2076450"/>
              <a:gd name="connsiteY142" fmla="*/ 251936 h 3114675"/>
              <a:gd name="connsiteX143" fmla="*/ 1112918 w 2076450"/>
              <a:gd name="connsiteY143" fmla="*/ 211931 h 3114675"/>
              <a:gd name="connsiteX144" fmla="*/ 1064340 w 2076450"/>
              <a:gd name="connsiteY144" fmla="*/ 185261 h 3114675"/>
              <a:gd name="connsiteX145" fmla="*/ 991950 w 2076450"/>
              <a:gd name="connsiteY145" fmla="*/ 191929 h 3114675"/>
              <a:gd name="connsiteX146" fmla="*/ 996713 w 2076450"/>
              <a:gd name="connsiteY146" fmla="*/ 111919 h 3114675"/>
              <a:gd name="connsiteX147" fmla="*/ 949088 w 2076450"/>
              <a:gd name="connsiteY147" fmla="*/ 7144 h 3114675"/>
              <a:gd name="connsiteX148" fmla="*/ 949088 w 2076450"/>
              <a:gd name="connsiteY148" fmla="*/ 7144 h 3114675"/>
              <a:gd name="connsiteX149" fmla="*/ 949088 w 2076450"/>
              <a:gd name="connsiteY149" fmla="*/ 7144 h 3114675"/>
              <a:gd name="connsiteX150" fmla="*/ 886223 w 2076450"/>
              <a:gd name="connsiteY150" fmla="*/ 287179 h 3114675"/>
              <a:gd name="connsiteX151" fmla="*/ 908130 w 2076450"/>
              <a:gd name="connsiteY151" fmla="*/ 327184 h 3114675"/>
              <a:gd name="connsiteX152" fmla="*/ 886223 w 2076450"/>
              <a:gd name="connsiteY152" fmla="*/ 287179 h 3114675"/>
              <a:gd name="connsiteX153" fmla="*/ 863363 w 2076450"/>
              <a:gd name="connsiteY153" fmla="*/ 404336 h 3114675"/>
              <a:gd name="connsiteX154" fmla="*/ 876698 w 2076450"/>
              <a:gd name="connsiteY154" fmla="*/ 435769 h 3114675"/>
              <a:gd name="connsiteX155" fmla="*/ 863363 w 2076450"/>
              <a:gd name="connsiteY155" fmla="*/ 404336 h 3114675"/>
              <a:gd name="connsiteX156" fmla="*/ 1116728 w 2076450"/>
              <a:gd name="connsiteY156" fmla="*/ 470059 h 3114675"/>
              <a:gd name="connsiteX157" fmla="*/ 1066245 w 2076450"/>
              <a:gd name="connsiteY157" fmla="*/ 511016 h 3114675"/>
              <a:gd name="connsiteX158" fmla="*/ 1116728 w 2076450"/>
              <a:gd name="connsiteY158" fmla="*/ 470059 h 3114675"/>
              <a:gd name="connsiteX159" fmla="*/ 1009095 w 2076450"/>
              <a:gd name="connsiteY159" fmla="*/ 584359 h 3114675"/>
              <a:gd name="connsiteX160" fmla="*/ 1029098 w 2076450"/>
              <a:gd name="connsiteY160" fmla="*/ 599599 h 3114675"/>
              <a:gd name="connsiteX161" fmla="*/ 1009095 w 2076450"/>
              <a:gd name="connsiteY161" fmla="*/ 584359 h 3114675"/>
              <a:gd name="connsiteX162" fmla="*/ 1009095 w 2076450"/>
              <a:gd name="connsiteY162" fmla="*/ 584359 h 3114675"/>
              <a:gd name="connsiteX163" fmla="*/ 1111013 w 2076450"/>
              <a:gd name="connsiteY163" fmla="*/ 603409 h 3114675"/>
              <a:gd name="connsiteX164" fmla="*/ 1111013 w 2076450"/>
              <a:gd name="connsiteY164" fmla="*/ 603409 h 3114675"/>
              <a:gd name="connsiteX165" fmla="*/ 1251030 w 2076450"/>
              <a:gd name="connsiteY165" fmla="*/ 632936 h 3114675"/>
              <a:gd name="connsiteX166" fmla="*/ 1251030 w 2076450"/>
              <a:gd name="connsiteY166" fmla="*/ 632936 h 3114675"/>
              <a:gd name="connsiteX167" fmla="*/ 1032908 w 2076450"/>
              <a:gd name="connsiteY167" fmla="*/ 760571 h 3114675"/>
              <a:gd name="connsiteX168" fmla="*/ 1028145 w 2076450"/>
              <a:gd name="connsiteY168" fmla="*/ 780574 h 3114675"/>
              <a:gd name="connsiteX169" fmla="*/ 1032908 w 2076450"/>
              <a:gd name="connsiteY169" fmla="*/ 760571 h 3114675"/>
              <a:gd name="connsiteX170" fmla="*/ 1032908 w 2076450"/>
              <a:gd name="connsiteY170" fmla="*/ 760571 h 3114675"/>
              <a:gd name="connsiteX171" fmla="*/ 961470 w 2076450"/>
              <a:gd name="connsiteY171" fmla="*/ 867251 h 3114675"/>
              <a:gd name="connsiteX172" fmla="*/ 961470 w 2076450"/>
              <a:gd name="connsiteY172" fmla="*/ 867251 h 3114675"/>
              <a:gd name="connsiteX173" fmla="*/ 1036718 w 2076450"/>
              <a:gd name="connsiteY173" fmla="*/ 884396 h 3114675"/>
              <a:gd name="connsiteX174" fmla="*/ 1036718 w 2076450"/>
              <a:gd name="connsiteY174" fmla="*/ 884396 h 3114675"/>
              <a:gd name="connsiteX175" fmla="*/ 921465 w 2076450"/>
              <a:gd name="connsiteY175" fmla="*/ 888206 h 3114675"/>
              <a:gd name="connsiteX176" fmla="*/ 921465 w 2076450"/>
              <a:gd name="connsiteY176" fmla="*/ 888206 h 3114675"/>
              <a:gd name="connsiteX177" fmla="*/ 874793 w 2076450"/>
              <a:gd name="connsiteY177" fmla="*/ 904399 h 3114675"/>
              <a:gd name="connsiteX178" fmla="*/ 874793 w 2076450"/>
              <a:gd name="connsiteY178" fmla="*/ 904399 h 3114675"/>
              <a:gd name="connsiteX179" fmla="*/ 681435 w 2076450"/>
              <a:gd name="connsiteY179" fmla="*/ 904399 h 3114675"/>
              <a:gd name="connsiteX180" fmla="*/ 777638 w 2076450"/>
              <a:gd name="connsiteY180" fmla="*/ 946309 h 3114675"/>
              <a:gd name="connsiteX181" fmla="*/ 681435 w 2076450"/>
              <a:gd name="connsiteY181" fmla="*/ 904399 h 3114675"/>
              <a:gd name="connsiteX182" fmla="*/ 1532970 w 2076450"/>
              <a:gd name="connsiteY182" fmla="*/ 1327309 h 3114675"/>
              <a:gd name="connsiteX183" fmla="*/ 1532970 w 2076450"/>
              <a:gd name="connsiteY183" fmla="*/ 1327309 h 3114675"/>
              <a:gd name="connsiteX184" fmla="*/ 757635 w 2076450"/>
              <a:gd name="connsiteY184" fmla="*/ 1423511 h 3114675"/>
              <a:gd name="connsiteX185" fmla="*/ 757635 w 2076450"/>
              <a:gd name="connsiteY185" fmla="*/ 1423511 h 3114675"/>
              <a:gd name="connsiteX186" fmla="*/ 1558688 w 2076450"/>
              <a:gd name="connsiteY186" fmla="*/ 1764506 h 3114675"/>
              <a:gd name="connsiteX187" fmla="*/ 1558688 w 2076450"/>
              <a:gd name="connsiteY187" fmla="*/ 1764506 h 3114675"/>
              <a:gd name="connsiteX188" fmla="*/ 1766333 w 2076450"/>
              <a:gd name="connsiteY188" fmla="*/ 1807369 h 3114675"/>
              <a:gd name="connsiteX189" fmla="*/ 1766333 w 2076450"/>
              <a:gd name="connsiteY189" fmla="*/ 1807369 h 3114675"/>
              <a:gd name="connsiteX190" fmla="*/ 1769190 w 2076450"/>
              <a:gd name="connsiteY190" fmla="*/ 2006441 h 3114675"/>
              <a:gd name="connsiteX191" fmla="*/ 1769190 w 2076450"/>
              <a:gd name="connsiteY191" fmla="*/ 2006441 h 3114675"/>
              <a:gd name="connsiteX192" fmla="*/ 151845 w 2076450"/>
              <a:gd name="connsiteY192" fmla="*/ 2329339 h 3114675"/>
              <a:gd name="connsiteX193" fmla="*/ 151845 w 2076450"/>
              <a:gd name="connsiteY193" fmla="*/ 2329339 h 3114675"/>
              <a:gd name="connsiteX194" fmla="*/ 301388 w 2076450"/>
              <a:gd name="connsiteY194" fmla="*/ 2397919 h 3114675"/>
              <a:gd name="connsiteX195" fmla="*/ 469028 w 2076450"/>
              <a:gd name="connsiteY195" fmla="*/ 2426494 h 3114675"/>
              <a:gd name="connsiteX196" fmla="*/ 301388 w 2076450"/>
              <a:gd name="connsiteY196" fmla="*/ 2397919 h 3114675"/>
              <a:gd name="connsiteX197" fmla="*/ 517605 w 2076450"/>
              <a:gd name="connsiteY197" fmla="*/ 2406491 h 3114675"/>
              <a:gd name="connsiteX198" fmla="*/ 517605 w 2076450"/>
              <a:gd name="connsiteY198" fmla="*/ 2406491 h 3114675"/>
              <a:gd name="connsiteX199" fmla="*/ 423308 w 2076450"/>
              <a:gd name="connsiteY199" fmla="*/ 2736056 h 3114675"/>
              <a:gd name="connsiteX200" fmla="*/ 423308 w 2076450"/>
              <a:gd name="connsiteY200" fmla="*/ 2736056 h 311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</a:cxnLst>
            <a:rect l="l" t="t" r="r" b="b"/>
            <a:pathLst>
              <a:path w="2076450" h="3114675">
                <a:moveTo>
                  <a:pt x="949088" y="7144"/>
                </a:moveTo>
                <a:cubicBezTo>
                  <a:pt x="938610" y="62389"/>
                  <a:pt x="972900" y="200501"/>
                  <a:pt x="883365" y="105251"/>
                </a:cubicBezTo>
                <a:cubicBezTo>
                  <a:pt x="870983" y="105251"/>
                  <a:pt x="992903" y="314801"/>
                  <a:pt x="909083" y="238601"/>
                </a:cubicBezTo>
                <a:cubicBezTo>
                  <a:pt x="898605" y="171926"/>
                  <a:pt x="863363" y="174784"/>
                  <a:pt x="833835" y="193834"/>
                </a:cubicBezTo>
                <a:cubicBezTo>
                  <a:pt x="732870" y="154781"/>
                  <a:pt x="858600" y="285274"/>
                  <a:pt x="817643" y="301466"/>
                </a:cubicBezTo>
                <a:cubicBezTo>
                  <a:pt x="895748" y="301466"/>
                  <a:pt x="870030" y="356711"/>
                  <a:pt x="810023" y="328136"/>
                </a:cubicBezTo>
                <a:cubicBezTo>
                  <a:pt x="906225" y="459581"/>
                  <a:pt x="686198" y="348139"/>
                  <a:pt x="684293" y="381476"/>
                </a:cubicBezTo>
                <a:cubicBezTo>
                  <a:pt x="777638" y="421481"/>
                  <a:pt x="622380" y="411004"/>
                  <a:pt x="703343" y="451009"/>
                </a:cubicBezTo>
                <a:cubicBezTo>
                  <a:pt x="833835" y="496729"/>
                  <a:pt x="615713" y="505301"/>
                  <a:pt x="714773" y="539591"/>
                </a:cubicBezTo>
                <a:cubicBezTo>
                  <a:pt x="761445" y="555784"/>
                  <a:pt x="860505" y="517684"/>
                  <a:pt x="828120" y="573881"/>
                </a:cubicBezTo>
                <a:cubicBezTo>
                  <a:pt x="890033" y="568166"/>
                  <a:pt x="887175" y="616744"/>
                  <a:pt x="947183" y="577691"/>
                </a:cubicBezTo>
                <a:cubicBezTo>
                  <a:pt x="977663" y="712946"/>
                  <a:pt x="680483" y="534829"/>
                  <a:pt x="731918" y="618649"/>
                </a:cubicBezTo>
                <a:cubicBezTo>
                  <a:pt x="670005" y="621506"/>
                  <a:pt x="575708" y="525304"/>
                  <a:pt x="530940" y="601504"/>
                </a:cubicBezTo>
                <a:cubicBezTo>
                  <a:pt x="396638" y="611981"/>
                  <a:pt x="563325" y="655796"/>
                  <a:pt x="597615" y="649129"/>
                </a:cubicBezTo>
                <a:cubicBezTo>
                  <a:pt x="487125" y="737711"/>
                  <a:pt x="741443" y="614839"/>
                  <a:pt x="629048" y="688181"/>
                </a:cubicBezTo>
                <a:cubicBezTo>
                  <a:pt x="648098" y="779621"/>
                  <a:pt x="834788" y="621506"/>
                  <a:pt x="714773" y="728186"/>
                </a:cubicBezTo>
                <a:cubicBezTo>
                  <a:pt x="762398" y="785336"/>
                  <a:pt x="937658" y="659606"/>
                  <a:pt x="947183" y="689134"/>
                </a:cubicBezTo>
                <a:cubicBezTo>
                  <a:pt x="884318" y="784384"/>
                  <a:pt x="764303" y="785336"/>
                  <a:pt x="674768" y="758666"/>
                </a:cubicBezTo>
                <a:cubicBezTo>
                  <a:pt x="734775" y="821531"/>
                  <a:pt x="570945" y="739616"/>
                  <a:pt x="528083" y="788194"/>
                </a:cubicBezTo>
                <a:cubicBezTo>
                  <a:pt x="468075" y="789146"/>
                  <a:pt x="536655" y="836771"/>
                  <a:pt x="530940" y="846296"/>
                </a:cubicBezTo>
                <a:cubicBezTo>
                  <a:pt x="598568" y="865346"/>
                  <a:pt x="709058" y="934879"/>
                  <a:pt x="569040" y="912971"/>
                </a:cubicBezTo>
                <a:cubicBezTo>
                  <a:pt x="508080" y="912019"/>
                  <a:pt x="602378" y="1022509"/>
                  <a:pt x="502365" y="958691"/>
                </a:cubicBezTo>
                <a:cubicBezTo>
                  <a:pt x="451883" y="931069"/>
                  <a:pt x="479505" y="1007269"/>
                  <a:pt x="409973" y="972979"/>
                </a:cubicBezTo>
                <a:cubicBezTo>
                  <a:pt x="347108" y="988219"/>
                  <a:pt x="509985" y="1057751"/>
                  <a:pt x="547133" y="1067276"/>
                </a:cubicBezTo>
                <a:cubicBezTo>
                  <a:pt x="619523" y="1065371"/>
                  <a:pt x="693818" y="1189196"/>
                  <a:pt x="730013" y="1155859"/>
                </a:cubicBezTo>
                <a:cubicBezTo>
                  <a:pt x="636668" y="1233964"/>
                  <a:pt x="512843" y="1162526"/>
                  <a:pt x="409020" y="1204436"/>
                </a:cubicBezTo>
                <a:cubicBezTo>
                  <a:pt x="366158" y="1237774"/>
                  <a:pt x="517605" y="1304449"/>
                  <a:pt x="530940" y="1310164"/>
                </a:cubicBezTo>
                <a:cubicBezTo>
                  <a:pt x="681435" y="1376839"/>
                  <a:pt x="344250" y="1305401"/>
                  <a:pt x="366158" y="1365409"/>
                </a:cubicBezTo>
                <a:cubicBezTo>
                  <a:pt x="458550" y="1420654"/>
                  <a:pt x="541418" y="1491139"/>
                  <a:pt x="637620" y="1413034"/>
                </a:cubicBezTo>
                <a:cubicBezTo>
                  <a:pt x="670005" y="1436846"/>
                  <a:pt x="579518" y="1429226"/>
                  <a:pt x="617618" y="1487329"/>
                </a:cubicBezTo>
                <a:cubicBezTo>
                  <a:pt x="522368" y="1531144"/>
                  <a:pt x="340440" y="1537811"/>
                  <a:pt x="286148" y="1588294"/>
                </a:cubicBezTo>
                <a:cubicBezTo>
                  <a:pt x="365205" y="1664494"/>
                  <a:pt x="451883" y="1673066"/>
                  <a:pt x="550943" y="1688306"/>
                </a:cubicBezTo>
                <a:cubicBezTo>
                  <a:pt x="602378" y="1669256"/>
                  <a:pt x="582375" y="1654016"/>
                  <a:pt x="627143" y="1666399"/>
                </a:cubicBezTo>
                <a:cubicBezTo>
                  <a:pt x="664290" y="1686401"/>
                  <a:pt x="692865" y="1613059"/>
                  <a:pt x="734775" y="1662589"/>
                </a:cubicBezTo>
                <a:cubicBezTo>
                  <a:pt x="690008" y="1710214"/>
                  <a:pt x="452835" y="1702594"/>
                  <a:pt x="604283" y="1759744"/>
                </a:cubicBezTo>
                <a:cubicBezTo>
                  <a:pt x="479505" y="1794986"/>
                  <a:pt x="344250" y="1767364"/>
                  <a:pt x="217568" y="1794986"/>
                </a:cubicBezTo>
                <a:cubicBezTo>
                  <a:pt x="143273" y="1828324"/>
                  <a:pt x="304245" y="1820704"/>
                  <a:pt x="214710" y="1862614"/>
                </a:cubicBezTo>
                <a:cubicBezTo>
                  <a:pt x="175658" y="1910239"/>
                  <a:pt x="361395" y="1859756"/>
                  <a:pt x="335678" y="1914049"/>
                </a:cubicBezTo>
                <a:cubicBezTo>
                  <a:pt x="396638" y="1903571"/>
                  <a:pt x="425213" y="1929289"/>
                  <a:pt x="472838" y="1916906"/>
                </a:cubicBezTo>
                <a:cubicBezTo>
                  <a:pt x="469028" y="1982629"/>
                  <a:pt x="542370" y="1894999"/>
                  <a:pt x="553800" y="1953101"/>
                </a:cubicBezTo>
                <a:cubicBezTo>
                  <a:pt x="615713" y="1943576"/>
                  <a:pt x="709058" y="1981676"/>
                  <a:pt x="602378" y="2004536"/>
                </a:cubicBezTo>
                <a:cubicBezTo>
                  <a:pt x="489030" y="2033111"/>
                  <a:pt x="378540" y="2021681"/>
                  <a:pt x="275670" y="2024539"/>
                </a:cubicBezTo>
                <a:cubicBezTo>
                  <a:pt x="208995" y="2001679"/>
                  <a:pt x="117555" y="2018824"/>
                  <a:pt x="236618" y="2049304"/>
                </a:cubicBezTo>
                <a:cubicBezTo>
                  <a:pt x="332820" y="2060734"/>
                  <a:pt x="145178" y="2068354"/>
                  <a:pt x="262335" y="2092166"/>
                </a:cubicBezTo>
                <a:cubicBezTo>
                  <a:pt x="280433" y="2148364"/>
                  <a:pt x="381398" y="2103596"/>
                  <a:pt x="420450" y="2151221"/>
                </a:cubicBezTo>
                <a:cubicBezTo>
                  <a:pt x="509033" y="2108359"/>
                  <a:pt x="390923" y="2195036"/>
                  <a:pt x="480458" y="2174081"/>
                </a:cubicBezTo>
                <a:cubicBezTo>
                  <a:pt x="575708" y="2192179"/>
                  <a:pt x="324248" y="2267426"/>
                  <a:pt x="269955" y="2228374"/>
                </a:cubicBezTo>
                <a:cubicBezTo>
                  <a:pt x="213758" y="2232184"/>
                  <a:pt x="143273" y="2230279"/>
                  <a:pt x="106125" y="2250281"/>
                </a:cubicBezTo>
                <a:cubicBezTo>
                  <a:pt x="206138" y="2296001"/>
                  <a:pt x="-65325" y="2235041"/>
                  <a:pt x="45165" y="2290286"/>
                </a:cubicBezTo>
                <a:cubicBezTo>
                  <a:pt x="112793" y="2290286"/>
                  <a:pt x="125175" y="2298859"/>
                  <a:pt x="84218" y="2353151"/>
                </a:cubicBezTo>
                <a:cubicBezTo>
                  <a:pt x="115650" y="2409349"/>
                  <a:pt x="321390" y="2387441"/>
                  <a:pt x="203280" y="2444591"/>
                </a:cubicBezTo>
                <a:cubicBezTo>
                  <a:pt x="147083" y="2440781"/>
                  <a:pt x="65168" y="2474119"/>
                  <a:pt x="172800" y="2478881"/>
                </a:cubicBezTo>
                <a:cubicBezTo>
                  <a:pt x="257573" y="2456021"/>
                  <a:pt x="98505" y="2546509"/>
                  <a:pt x="201375" y="2519839"/>
                </a:cubicBezTo>
                <a:cubicBezTo>
                  <a:pt x="231855" y="2566511"/>
                  <a:pt x="284243" y="2528411"/>
                  <a:pt x="301388" y="2558891"/>
                </a:cubicBezTo>
                <a:cubicBezTo>
                  <a:pt x="372825" y="2593181"/>
                  <a:pt x="107078" y="2573179"/>
                  <a:pt x="76598" y="2589371"/>
                </a:cubicBezTo>
                <a:cubicBezTo>
                  <a:pt x="179468" y="2628424"/>
                  <a:pt x="-65325" y="2632234"/>
                  <a:pt x="58500" y="2659856"/>
                </a:cubicBezTo>
                <a:cubicBezTo>
                  <a:pt x="100410" y="2649379"/>
                  <a:pt x="183278" y="2635091"/>
                  <a:pt x="110888" y="2693194"/>
                </a:cubicBezTo>
                <a:cubicBezTo>
                  <a:pt x="167085" y="2674144"/>
                  <a:pt x="196613" y="2711291"/>
                  <a:pt x="214710" y="2727484"/>
                </a:cubicBezTo>
                <a:cubicBezTo>
                  <a:pt x="247095" y="2699861"/>
                  <a:pt x="297578" y="2700814"/>
                  <a:pt x="262335" y="2756059"/>
                </a:cubicBezTo>
                <a:cubicBezTo>
                  <a:pt x="318533" y="2733199"/>
                  <a:pt x="387113" y="2651284"/>
                  <a:pt x="358538" y="2733199"/>
                </a:cubicBezTo>
                <a:cubicBezTo>
                  <a:pt x="470933" y="2695099"/>
                  <a:pt x="299483" y="2803684"/>
                  <a:pt x="254715" y="2758916"/>
                </a:cubicBezTo>
                <a:cubicBezTo>
                  <a:pt x="164228" y="2746534"/>
                  <a:pt x="93743" y="2773204"/>
                  <a:pt x="45165" y="2806541"/>
                </a:cubicBezTo>
                <a:cubicBezTo>
                  <a:pt x="161370" y="2800826"/>
                  <a:pt x="-83423" y="2882741"/>
                  <a:pt x="46118" y="2865596"/>
                </a:cubicBezTo>
                <a:cubicBezTo>
                  <a:pt x="120413" y="2833211"/>
                  <a:pt x="88028" y="2862739"/>
                  <a:pt x="88980" y="2895124"/>
                </a:cubicBezTo>
                <a:cubicBezTo>
                  <a:pt x="132795" y="2875121"/>
                  <a:pt x="93743" y="2942749"/>
                  <a:pt x="155655" y="2902744"/>
                </a:cubicBezTo>
                <a:cubicBezTo>
                  <a:pt x="209948" y="2924651"/>
                  <a:pt x="280433" y="2904649"/>
                  <a:pt x="343298" y="2914174"/>
                </a:cubicBezTo>
                <a:cubicBezTo>
                  <a:pt x="274718" y="2910364"/>
                  <a:pt x="168038" y="2980849"/>
                  <a:pt x="301388" y="2956084"/>
                </a:cubicBezTo>
                <a:cubicBezTo>
                  <a:pt x="209948" y="3007519"/>
                  <a:pt x="314723" y="3013234"/>
                  <a:pt x="361395" y="2980849"/>
                </a:cubicBezTo>
                <a:cubicBezTo>
                  <a:pt x="302340" y="3085624"/>
                  <a:pt x="505223" y="3017996"/>
                  <a:pt x="511890" y="3029426"/>
                </a:cubicBezTo>
                <a:cubicBezTo>
                  <a:pt x="501413" y="3104674"/>
                  <a:pt x="612855" y="2953226"/>
                  <a:pt x="603330" y="3058001"/>
                </a:cubicBezTo>
                <a:cubicBezTo>
                  <a:pt x="692865" y="3028474"/>
                  <a:pt x="764303" y="3011329"/>
                  <a:pt x="825263" y="2954179"/>
                </a:cubicBezTo>
                <a:cubicBezTo>
                  <a:pt x="868125" y="3001804"/>
                  <a:pt x="922418" y="2812256"/>
                  <a:pt x="957660" y="2927509"/>
                </a:cubicBezTo>
                <a:cubicBezTo>
                  <a:pt x="950993" y="3005614"/>
                  <a:pt x="858600" y="3144679"/>
                  <a:pt x="1013858" y="3102769"/>
                </a:cubicBezTo>
                <a:cubicBezTo>
                  <a:pt x="1088153" y="3107531"/>
                  <a:pt x="1167210" y="3117056"/>
                  <a:pt x="1119585" y="3020854"/>
                </a:cubicBezTo>
                <a:cubicBezTo>
                  <a:pt x="1095773" y="2920841"/>
                  <a:pt x="1165305" y="2995136"/>
                  <a:pt x="1191975" y="2997041"/>
                </a:cubicBezTo>
                <a:cubicBezTo>
                  <a:pt x="1258650" y="3067526"/>
                  <a:pt x="1392953" y="3040856"/>
                  <a:pt x="1468200" y="3026569"/>
                </a:cubicBezTo>
                <a:cubicBezTo>
                  <a:pt x="1457723" y="2961799"/>
                  <a:pt x="1529160" y="3010376"/>
                  <a:pt x="1561545" y="3002756"/>
                </a:cubicBezTo>
                <a:cubicBezTo>
                  <a:pt x="1593930" y="3038951"/>
                  <a:pt x="1657748" y="3041809"/>
                  <a:pt x="1679655" y="3030379"/>
                </a:cubicBezTo>
                <a:cubicBezTo>
                  <a:pt x="1735853" y="3070384"/>
                  <a:pt x="1690133" y="2906554"/>
                  <a:pt x="1748235" y="2996089"/>
                </a:cubicBezTo>
                <a:cubicBezTo>
                  <a:pt x="1790145" y="3019901"/>
                  <a:pt x="1871108" y="2994184"/>
                  <a:pt x="1893968" y="3009424"/>
                </a:cubicBezTo>
                <a:cubicBezTo>
                  <a:pt x="1889205" y="2959894"/>
                  <a:pt x="1945403" y="2984659"/>
                  <a:pt x="1888253" y="2944654"/>
                </a:cubicBezTo>
                <a:cubicBezTo>
                  <a:pt x="1905398" y="2942749"/>
                  <a:pt x="2032080" y="2999899"/>
                  <a:pt x="1964453" y="2947511"/>
                </a:cubicBezTo>
                <a:cubicBezTo>
                  <a:pt x="2079705" y="2950369"/>
                  <a:pt x="2036843" y="2899886"/>
                  <a:pt x="1948260" y="2913221"/>
                </a:cubicBezTo>
                <a:cubicBezTo>
                  <a:pt x="1883490" y="2907506"/>
                  <a:pt x="1767285" y="2873216"/>
                  <a:pt x="1843485" y="2853214"/>
                </a:cubicBezTo>
                <a:cubicBezTo>
                  <a:pt x="1859678" y="2837021"/>
                  <a:pt x="1951118" y="2853214"/>
                  <a:pt x="1883490" y="2818924"/>
                </a:cubicBezTo>
                <a:cubicBezTo>
                  <a:pt x="1929210" y="2839879"/>
                  <a:pt x="1994933" y="2790349"/>
                  <a:pt x="1909208" y="2790349"/>
                </a:cubicBezTo>
                <a:cubicBezTo>
                  <a:pt x="1962548" y="2784634"/>
                  <a:pt x="1960643" y="2735104"/>
                  <a:pt x="2032080" y="2757964"/>
                </a:cubicBezTo>
                <a:cubicBezTo>
                  <a:pt x="1946355" y="2722721"/>
                  <a:pt x="2002553" y="2723674"/>
                  <a:pt x="2036843" y="2711291"/>
                </a:cubicBezTo>
                <a:cubicBezTo>
                  <a:pt x="1972073" y="2706529"/>
                  <a:pt x="1884443" y="2674144"/>
                  <a:pt x="2008268" y="2670334"/>
                </a:cubicBezTo>
                <a:cubicBezTo>
                  <a:pt x="2132093" y="2620804"/>
                  <a:pt x="1982550" y="2644616"/>
                  <a:pt x="1943498" y="2645569"/>
                </a:cubicBezTo>
                <a:cubicBezTo>
                  <a:pt x="2009220" y="2564606"/>
                  <a:pt x="1844438" y="2680811"/>
                  <a:pt x="1793003" y="2651284"/>
                </a:cubicBezTo>
                <a:cubicBezTo>
                  <a:pt x="1703468" y="2657951"/>
                  <a:pt x="1501538" y="2570321"/>
                  <a:pt x="1497728" y="2538889"/>
                </a:cubicBezTo>
                <a:cubicBezTo>
                  <a:pt x="1528208" y="2533174"/>
                  <a:pt x="1620600" y="2608421"/>
                  <a:pt x="1592025" y="2535079"/>
                </a:cubicBezTo>
                <a:cubicBezTo>
                  <a:pt x="1682513" y="2614136"/>
                  <a:pt x="1734900" y="2472214"/>
                  <a:pt x="1824435" y="2566511"/>
                </a:cubicBezTo>
                <a:cubicBezTo>
                  <a:pt x="1703468" y="2427446"/>
                  <a:pt x="2134950" y="2525554"/>
                  <a:pt x="1938735" y="2449354"/>
                </a:cubicBezTo>
                <a:cubicBezTo>
                  <a:pt x="1915875" y="2436971"/>
                  <a:pt x="2165430" y="2449354"/>
                  <a:pt x="2000648" y="2416969"/>
                </a:cubicBezTo>
                <a:cubicBezTo>
                  <a:pt x="1945403" y="2423636"/>
                  <a:pt x="2077800" y="2375059"/>
                  <a:pt x="1993028" y="2387441"/>
                </a:cubicBezTo>
                <a:cubicBezTo>
                  <a:pt x="1840628" y="2373154"/>
                  <a:pt x="1705373" y="2382679"/>
                  <a:pt x="1549163" y="2328386"/>
                </a:cubicBezTo>
                <a:cubicBezTo>
                  <a:pt x="1451055" y="2308384"/>
                  <a:pt x="1461533" y="2256949"/>
                  <a:pt x="1554878" y="2282666"/>
                </a:cubicBezTo>
                <a:cubicBezTo>
                  <a:pt x="1673940" y="2311241"/>
                  <a:pt x="1712040" y="2290286"/>
                  <a:pt x="1823483" y="2291239"/>
                </a:cubicBezTo>
                <a:cubicBezTo>
                  <a:pt x="1848248" y="2213134"/>
                  <a:pt x="2103518" y="2260759"/>
                  <a:pt x="1994933" y="2158841"/>
                </a:cubicBezTo>
                <a:cubicBezTo>
                  <a:pt x="2052083" y="2127409"/>
                  <a:pt x="2122568" y="2111216"/>
                  <a:pt x="2013983" y="2124551"/>
                </a:cubicBezTo>
                <a:cubicBezTo>
                  <a:pt x="1910160" y="2121694"/>
                  <a:pt x="1786335" y="2110264"/>
                  <a:pt x="1699658" y="2061686"/>
                </a:cubicBezTo>
                <a:cubicBezTo>
                  <a:pt x="1721565" y="2011204"/>
                  <a:pt x="1873965" y="2095976"/>
                  <a:pt x="1808243" y="2027396"/>
                </a:cubicBezTo>
                <a:cubicBezTo>
                  <a:pt x="1845390" y="2033111"/>
                  <a:pt x="1914923" y="2015966"/>
                  <a:pt x="1836818" y="2000726"/>
                </a:cubicBezTo>
                <a:cubicBezTo>
                  <a:pt x="1905398" y="1995011"/>
                  <a:pt x="2018745" y="1882616"/>
                  <a:pt x="1875870" y="1935004"/>
                </a:cubicBezTo>
                <a:cubicBezTo>
                  <a:pt x="1803480" y="1892141"/>
                  <a:pt x="1605360" y="1962626"/>
                  <a:pt x="1600598" y="1869281"/>
                </a:cubicBezTo>
                <a:cubicBezTo>
                  <a:pt x="1705373" y="1889284"/>
                  <a:pt x="1819673" y="1872139"/>
                  <a:pt x="1823483" y="1737836"/>
                </a:cubicBezTo>
                <a:cubicBezTo>
                  <a:pt x="1751093" y="1747361"/>
                  <a:pt x="1638698" y="1814036"/>
                  <a:pt x="1592025" y="1729264"/>
                </a:cubicBezTo>
                <a:cubicBezTo>
                  <a:pt x="1623458" y="1750219"/>
                  <a:pt x="1690133" y="1734979"/>
                  <a:pt x="1639650" y="1693069"/>
                </a:cubicBezTo>
                <a:cubicBezTo>
                  <a:pt x="1694895" y="1704499"/>
                  <a:pt x="1723470" y="1603534"/>
                  <a:pt x="1648223" y="1652111"/>
                </a:cubicBezTo>
                <a:cubicBezTo>
                  <a:pt x="1592025" y="1662589"/>
                  <a:pt x="1391048" y="1666399"/>
                  <a:pt x="1437720" y="1613059"/>
                </a:cubicBezTo>
                <a:cubicBezTo>
                  <a:pt x="1490108" y="1631156"/>
                  <a:pt x="1612028" y="1607344"/>
                  <a:pt x="1519635" y="1556861"/>
                </a:cubicBezTo>
                <a:cubicBezTo>
                  <a:pt x="1584405" y="1579721"/>
                  <a:pt x="1719660" y="1506379"/>
                  <a:pt x="1697753" y="1459706"/>
                </a:cubicBezTo>
                <a:cubicBezTo>
                  <a:pt x="1650128" y="1406366"/>
                  <a:pt x="1590120" y="1445419"/>
                  <a:pt x="1539638" y="1435894"/>
                </a:cubicBezTo>
                <a:cubicBezTo>
                  <a:pt x="1603455" y="1393984"/>
                  <a:pt x="1538685" y="1420654"/>
                  <a:pt x="1520588" y="1388269"/>
                </a:cubicBezTo>
                <a:cubicBezTo>
                  <a:pt x="1471058" y="1479709"/>
                  <a:pt x="1237695" y="1392079"/>
                  <a:pt x="1282463" y="1360646"/>
                </a:cubicBezTo>
                <a:cubicBezTo>
                  <a:pt x="1390095" y="1360646"/>
                  <a:pt x="1469153" y="1357789"/>
                  <a:pt x="1568213" y="1328261"/>
                </a:cubicBezTo>
                <a:cubicBezTo>
                  <a:pt x="1540590" y="1255871"/>
                  <a:pt x="1746330" y="1225391"/>
                  <a:pt x="1593930" y="1209199"/>
                </a:cubicBezTo>
                <a:cubicBezTo>
                  <a:pt x="1560593" y="1139666"/>
                  <a:pt x="1406288" y="1264444"/>
                  <a:pt x="1440578" y="1151096"/>
                </a:cubicBezTo>
                <a:cubicBezTo>
                  <a:pt x="1348185" y="1224439"/>
                  <a:pt x="1149113" y="1139666"/>
                  <a:pt x="1127205" y="1094899"/>
                </a:cubicBezTo>
                <a:cubicBezTo>
                  <a:pt x="1214835" y="1122521"/>
                  <a:pt x="1236743" y="1092041"/>
                  <a:pt x="1310085" y="1109186"/>
                </a:cubicBezTo>
                <a:cubicBezTo>
                  <a:pt x="1300560" y="1078706"/>
                  <a:pt x="1375808" y="1166336"/>
                  <a:pt x="1406288" y="1094899"/>
                </a:cubicBezTo>
                <a:cubicBezTo>
                  <a:pt x="1479630" y="1092041"/>
                  <a:pt x="1424385" y="984409"/>
                  <a:pt x="1508205" y="1040606"/>
                </a:cubicBezTo>
                <a:cubicBezTo>
                  <a:pt x="1529160" y="993934"/>
                  <a:pt x="1647270" y="970121"/>
                  <a:pt x="1532018" y="969169"/>
                </a:cubicBezTo>
                <a:cubicBezTo>
                  <a:pt x="1498680" y="936784"/>
                  <a:pt x="1427243" y="1008221"/>
                  <a:pt x="1421528" y="938689"/>
                </a:cubicBezTo>
                <a:cubicBezTo>
                  <a:pt x="1342470" y="1012031"/>
                  <a:pt x="1203405" y="991076"/>
                  <a:pt x="1154828" y="903446"/>
                </a:cubicBezTo>
                <a:cubicBezTo>
                  <a:pt x="1199595" y="899636"/>
                  <a:pt x="1305323" y="967264"/>
                  <a:pt x="1304370" y="884396"/>
                </a:cubicBezTo>
                <a:cubicBezTo>
                  <a:pt x="1348185" y="928211"/>
                  <a:pt x="1442483" y="914876"/>
                  <a:pt x="1351995" y="868204"/>
                </a:cubicBezTo>
                <a:cubicBezTo>
                  <a:pt x="1412003" y="912019"/>
                  <a:pt x="1490108" y="871061"/>
                  <a:pt x="1480583" y="832009"/>
                </a:cubicBezTo>
                <a:cubicBezTo>
                  <a:pt x="1625363" y="814864"/>
                  <a:pt x="1407240" y="763429"/>
                  <a:pt x="1363425" y="798671"/>
                </a:cubicBezTo>
                <a:cubicBezTo>
                  <a:pt x="1310085" y="684371"/>
                  <a:pt x="1158638" y="849154"/>
                  <a:pt x="1131015" y="755809"/>
                </a:cubicBezTo>
                <a:cubicBezTo>
                  <a:pt x="1102440" y="740569"/>
                  <a:pt x="956708" y="677704"/>
                  <a:pt x="1019573" y="655796"/>
                </a:cubicBezTo>
                <a:cubicBezTo>
                  <a:pt x="1029098" y="698659"/>
                  <a:pt x="1091963" y="752951"/>
                  <a:pt x="1088153" y="673894"/>
                </a:cubicBezTo>
                <a:cubicBezTo>
                  <a:pt x="1124348" y="778669"/>
                  <a:pt x="1187213" y="639604"/>
                  <a:pt x="1244363" y="727234"/>
                </a:cubicBezTo>
                <a:cubicBezTo>
                  <a:pt x="1271033" y="670084"/>
                  <a:pt x="1362473" y="748189"/>
                  <a:pt x="1389143" y="667226"/>
                </a:cubicBezTo>
                <a:cubicBezTo>
                  <a:pt x="1335803" y="624364"/>
                  <a:pt x="1186260" y="578644"/>
                  <a:pt x="1174830" y="590074"/>
                </a:cubicBezTo>
                <a:cubicBezTo>
                  <a:pt x="1230075" y="543401"/>
                  <a:pt x="1273890" y="526256"/>
                  <a:pt x="1180545" y="513874"/>
                </a:cubicBezTo>
                <a:cubicBezTo>
                  <a:pt x="1169115" y="479584"/>
                  <a:pt x="1356758" y="462439"/>
                  <a:pt x="1228170" y="415766"/>
                </a:cubicBezTo>
                <a:cubicBezTo>
                  <a:pt x="1322468" y="381476"/>
                  <a:pt x="1196738" y="349091"/>
                  <a:pt x="1251983" y="298609"/>
                </a:cubicBezTo>
                <a:cubicBezTo>
                  <a:pt x="1150065" y="302419"/>
                  <a:pt x="1100535" y="370046"/>
                  <a:pt x="1035765" y="451009"/>
                </a:cubicBezTo>
                <a:cubicBezTo>
                  <a:pt x="960518" y="465296"/>
                  <a:pt x="970995" y="241459"/>
                  <a:pt x="1058625" y="322421"/>
                </a:cubicBezTo>
                <a:cubicBezTo>
                  <a:pt x="1152923" y="327184"/>
                  <a:pt x="1126253" y="254794"/>
                  <a:pt x="1052910" y="251936"/>
                </a:cubicBezTo>
                <a:cubicBezTo>
                  <a:pt x="1091010" y="247174"/>
                  <a:pt x="1221503" y="242411"/>
                  <a:pt x="1112918" y="211931"/>
                </a:cubicBezTo>
                <a:cubicBezTo>
                  <a:pt x="1191023" y="135731"/>
                  <a:pt x="1113870" y="174784"/>
                  <a:pt x="1064340" y="185261"/>
                </a:cubicBezTo>
                <a:cubicBezTo>
                  <a:pt x="1030050" y="136684"/>
                  <a:pt x="969090" y="322421"/>
                  <a:pt x="991950" y="191929"/>
                </a:cubicBezTo>
                <a:cubicBezTo>
                  <a:pt x="1009095" y="137636"/>
                  <a:pt x="1116728" y="33814"/>
                  <a:pt x="996713" y="111919"/>
                </a:cubicBezTo>
                <a:cubicBezTo>
                  <a:pt x="947183" y="118586"/>
                  <a:pt x="1017668" y="24289"/>
                  <a:pt x="949088" y="7144"/>
                </a:cubicBezTo>
                <a:lnTo>
                  <a:pt x="949088" y="7144"/>
                </a:lnTo>
                <a:lnTo>
                  <a:pt x="949088" y="7144"/>
                </a:lnTo>
                <a:close/>
                <a:moveTo>
                  <a:pt x="886223" y="287179"/>
                </a:moveTo>
                <a:cubicBezTo>
                  <a:pt x="950993" y="293846"/>
                  <a:pt x="936705" y="430054"/>
                  <a:pt x="908130" y="327184"/>
                </a:cubicBezTo>
                <a:cubicBezTo>
                  <a:pt x="904320" y="313849"/>
                  <a:pt x="879555" y="305276"/>
                  <a:pt x="886223" y="287179"/>
                </a:cubicBezTo>
                <a:close/>
                <a:moveTo>
                  <a:pt x="863363" y="404336"/>
                </a:moveTo>
                <a:cubicBezTo>
                  <a:pt x="931943" y="406241"/>
                  <a:pt x="947183" y="504349"/>
                  <a:pt x="876698" y="435769"/>
                </a:cubicBezTo>
                <a:cubicBezTo>
                  <a:pt x="877650" y="436721"/>
                  <a:pt x="842408" y="406241"/>
                  <a:pt x="863363" y="404336"/>
                </a:cubicBezTo>
                <a:close/>
                <a:moveTo>
                  <a:pt x="1116728" y="470059"/>
                </a:moveTo>
                <a:cubicBezTo>
                  <a:pt x="1142445" y="539591"/>
                  <a:pt x="916703" y="542449"/>
                  <a:pt x="1066245" y="511016"/>
                </a:cubicBezTo>
                <a:cubicBezTo>
                  <a:pt x="1087200" y="502444"/>
                  <a:pt x="1096725" y="479584"/>
                  <a:pt x="1116728" y="470059"/>
                </a:cubicBezTo>
                <a:close/>
                <a:moveTo>
                  <a:pt x="1009095" y="584359"/>
                </a:moveTo>
                <a:cubicBezTo>
                  <a:pt x="1068150" y="591026"/>
                  <a:pt x="1128158" y="624364"/>
                  <a:pt x="1029098" y="599599"/>
                </a:cubicBezTo>
                <a:lnTo>
                  <a:pt x="1009095" y="584359"/>
                </a:lnTo>
                <a:lnTo>
                  <a:pt x="1009095" y="584359"/>
                </a:lnTo>
                <a:close/>
                <a:moveTo>
                  <a:pt x="1111013" y="603409"/>
                </a:moveTo>
                <a:cubicBezTo>
                  <a:pt x="1179593" y="587216"/>
                  <a:pt x="1100535" y="662464"/>
                  <a:pt x="1111013" y="603409"/>
                </a:cubicBezTo>
                <a:close/>
                <a:moveTo>
                  <a:pt x="1251030" y="632936"/>
                </a:moveTo>
                <a:cubicBezTo>
                  <a:pt x="1281510" y="652939"/>
                  <a:pt x="1209120" y="642461"/>
                  <a:pt x="1251030" y="632936"/>
                </a:cubicBezTo>
                <a:close/>
                <a:moveTo>
                  <a:pt x="1032908" y="760571"/>
                </a:moveTo>
                <a:cubicBezTo>
                  <a:pt x="1069103" y="813911"/>
                  <a:pt x="1010048" y="875824"/>
                  <a:pt x="1028145" y="780574"/>
                </a:cubicBezTo>
                <a:lnTo>
                  <a:pt x="1032908" y="760571"/>
                </a:lnTo>
                <a:lnTo>
                  <a:pt x="1032908" y="760571"/>
                </a:lnTo>
                <a:close/>
                <a:moveTo>
                  <a:pt x="961470" y="867251"/>
                </a:moveTo>
                <a:cubicBezTo>
                  <a:pt x="989093" y="885349"/>
                  <a:pt x="919560" y="881539"/>
                  <a:pt x="961470" y="867251"/>
                </a:cubicBezTo>
                <a:close/>
                <a:moveTo>
                  <a:pt x="1036718" y="884396"/>
                </a:moveTo>
                <a:cubicBezTo>
                  <a:pt x="1052910" y="926306"/>
                  <a:pt x="1022430" y="907256"/>
                  <a:pt x="1036718" y="884396"/>
                </a:cubicBezTo>
                <a:close/>
                <a:moveTo>
                  <a:pt x="921465" y="888206"/>
                </a:moveTo>
                <a:cubicBezTo>
                  <a:pt x="952898" y="901541"/>
                  <a:pt x="887175" y="904399"/>
                  <a:pt x="921465" y="888206"/>
                </a:cubicBezTo>
                <a:close/>
                <a:moveTo>
                  <a:pt x="874793" y="904399"/>
                </a:moveTo>
                <a:cubicBezTo>
                  <a:pt x="906225" y="917734"/>
                  <a:pt x="840503" y="920591"/>
                  <a:pt x="874793" y="904399"/>
                </a:cubicBezTo>
                <a:close/>
                <a:moveTo>
                  <a:pt x="681435" y="904399"/>
                </a:moveTo>
                <a:cubicBezTo>
                  <a:pt x="718583" y="948214"/>
                  <a:pt x="920513" y="896779"/>
                  <a:pt x="777638" y="946309"/>
                </a:cubicBezTo>
                <a:cubicBezTo>
                  <a:pt x="745253" y="952976"/>
                  <a:pt x="654765" y="966311"/>
                  <a:pt x="681435" y="904399"/>
                </a:cubicBezTo>
                <a:close/>
                <a:moveTo>
                  <a:pt x="1532970" y="1327309"/>
                </a:moveTo>
                <a:cubicBezTo>
                  <a:pt x="1567260" y="1342549"/>
                  <a:pt x="1512015" y="1349216"/>
                  <a:pt x="1532970" y="1327309"/>
                </a:cubicBezTo>
                <a:close/>
                <a:moveTo>
                  <a:pt x="757635" y="1423511"/>
                </a:moveTo>
                <a:cubicBezTo>
                  <a:pt x="685245" y="1477804"/>
                  <a:pt x="650003" y="1441609"/>
                  <a:pt x="757635" y="1423511"/>
                </a:cubicBezTo>
                <a:close/>
                <a:moveTo>
                  <a:pt x="1558688" y="1764506"/>
                </a:moveTo>
                <a:cubicBezTo>
                  <a:pt x="1654890" y="1774984"/>
                  <a:pt x="1460580" y="1774031"/>
                  <a:pt x="1558688" y="1764506"/>
                </a:cubicBezTo>
                <a:close/>
                <a:moveTo>
                  <a:pt x="1766333" y="1807369"/>
                </a:moveTo>
                <a:cubicBezTo>
                  <a:pt x="1818720" y="1806416"/>
                  <a:pt x="1736805" y="1819751"/>
                  <a:pt x="1766333" y="1807369"/>
                </a:cubicBezTo>
                <a:close/>
                <a:moveTo>
                  <a:pt x="1769190" y="2006441"/>
                </a:moveTo>
                <a:cubicBezTo>
                  <a:pt x="1833008" y="2002631"/>
                  <a:pt x="1785383" y="2038826"/>
                  <a:pt x="1769190" y="2006441"/>
                </a:cubicBezTo>
                <a:close/>
                <a:moveTo>
                  <a:pt x="151845" y="2329339"/>
                </a:moveTo>
                <a:cubicBezTo>
                  <a:pt x="171848" y="2352199"/>
                  <a:pt x="91838" y="2336006"/>
                  <a:pt x="151845" y="2329339"/>
                </a:cubicBezTo>
                <a:close/>
                <a:moveTo>
                  <a:pt x="301388" y="2397919"/>
                </a:moveTo>
                <a:cubicBezTo>
                  <a:pt x="343298" y="2445544"/>
                  <a:pt x="410925" y="2404586"/>
                  <a:pt x="469028" y="2426494"/>
                </a:cubicBezTo>
                <a:cubicBezTo>
                  <a:pt x="496650" y="2436971"/>
                  <a:pt x="202328" y="2484596"/>
                  <a:pt x="301388" y="2397919"/>
                </a:cubicBezTo>
                <a:close/>
                <a:moveTo>
                  <a:pt x="517605" y="2406491"/>
                </a:moveTo>
                <a:cubicBezTo>
                  <a:pt x="548085" y="2420779"/>
                  <a:pt x="455693" y="2415064"/>
                  <a:pt x="517605" y="2406491"/>
                </a:cubicBezTo>
                <a:close/>
                <a:moveTo>
                  <a:pt x="423308" y="2736056"/>
                </a:moveTo>
                <a:cubicBezTo>
                  <a:pt x="450930" y="2753201"/>
                  <a:pt x="381398" y="2750344"/>
                  <a:pt x="423308" y="2736056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525" cap="flat">
            <a:noFill/>
            <a:prstDash val="solid"/>
            <a:miter/>
          </a:ln>
        </p:spPr>
        <p:txBody>
          <a:bodyPr lIns="68556" tIns="34289" rIns="68556" bIns="34289" rtlCol="0" anchor="ctr"/>
          <a:lstStyle/>
          <a:p>
            <a:pPr defTabSz="685052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13" name="Freeform: Shape 12"/>
          <p:cNvSpPr/>
          <p:nvPr userDrawn="1"/>
        </p:nvSpPr>
        <p:spPr>
          <a:xfrm>
            <a:off x="8831129" y="4012375"/>
            <a:ext cx="312887" cy="841914"/>
          </a:xfrm>
          <a:custGeom>
            <a:avLst/>
            <a:gdLst>
              <a:gd name="connsiteX0" fmla="*/ 150537 w 417182"/>
              <a:gd name="connsiteY0" fmla="*/ 987116 h 1122552"/>
              <a:gd name="connsiteX1" fmla="*/ 150537 w 417182"/>
              <a:gd name="connsiteY1" fmla="*/ 987116 h 1122552"/>
              <a:gd name="connsiteX2" fmla="*/ 184647 w 417182"/>
              <a:gd name="connsiteY2" fmla="*/ 867904 h 1122552"/>
              <a:gd name="connsiteX3" fmla="*/ 184647 w 417182"/>
              <a:gd name="connsiteY3" fmla="*/ 867904 h 1122552"/>
              <a:gd name="connsiteX4" fmla="*/ 106436 w 417182"/>
              <a:gd name="connsiteY4" fmla="*/ 864804 h 1122552"/>
              <a:gd name="connsiteX5" fmla="*/ 167075 w 417182"/>
              <a:gd name="connsiteY5" fmla="*/ 875140 h 1122552"/>
              <a:gd name="connsiteX6" fmla="*/ 106436 w 417182"/>
              <a:gd name="connsiteY6" fmla="*/ 864804 h 1122552"/>
              <a:gd name="connsiteX7" fmla="*/ 52342 w 417182"/>
              <a:gd name="connsiteY7" fmla="*/ 839997 h 1122552"/>
              <a:gd name="connsiteX8" fmla="*/ 52342 w 417182"/>
              <a:gd name="connsiteY8" fmla="*/ 839997 h 1122552"/>
              <a:gd name="connsiteX9" fmla="*/ 271472 w 417182"/>
              <a:gd name="connsiteY9" fmla="*/ 512336 h 1122552"/>
              <a:gd name="connsiteX10" fmla="*/ 271472 w 417182"/>
              <a:gd name="connsiteY10" fmla="*/ 512336 h 1122552"/>
              <a:gd name="connsiteX11" fmla="*/ 313851 w 417182"/>
              <a:gd name="connsiteY11" fmla="*/ 324560 h 1122552"/>
              <a:gd name="connsiteX12" fmla="*/ 313851 w 417182"/>
              <a:gd name="connsiteY12" fmla="*/ 324560 h 1122552"/>
              <a:gd name="connsiteX13" fmla="*/ 243908 w 417182"/>
              <a:gd name="connsiteY13" fmla="*/ 324560 h 1122552"/>
              <a:gd name="connsiteX14" fmla="*/ 278707 w 417182"/>
              <a:gd name="connsiteY14" fmla="*/ 339720 h 1122552"/>
              <a:gd name="connsiteX15" fmla="*/ 243908 w 417182"/>
              <a:gd name="connsiteY15" fmla="*/ 324560 h 1122552"/>
              <a:gd name="connsiteX16" fmla="*/ 330733 w 417182"/>
              <a:gd name="connsiteY16" fmla="*/ 318703 h 1122552"/>
              <a:gd name="connsiteX17" fmla="*/ 330733 w 417182"/>
              <a:gd name="connsiteY17" fmla="*/ 318703 h 1122552"/>
              <a:gd name="connsiteX18" fmla="*/ 345204 w 417182"/>
              <a:gd name="connsiteY18" fmla="*/ 311123 h 1122552"/>
              <a:gd name="connsiteX19" fmla="*/ 345204 w 417182"/>
              <a:gd name="connsiteY19" fmla="*/ 311123 h 1122552"/>
              <a:gd name="connsiteX20" fmla="*/ 371045 w 417182"/>
              <a:gd name="connsiteY20" fmla="*/ 272534 h 1122552"/>
              <a:gd name="connsiteX21" fmla="*/ 369322 w 417182"/>
              <a:gd name="connsiteY21" fmla="*/ 279769 h 1122552"/>
              <a:gd name="connsiteX22" fmla="*/ 371045 w 417182"/>
              <a:gd name="connsiteY22" fmla="*/ 272534 h 1122552"/>
              <a:gd name="connsiteX23" fmla="*/ 399297 w 417182"/>
              <a:gd name="connsiteY23" fmla="*/ 215684 h 1122552"/>
              <a:gd name="connsiteX24" fmla="*/ 399297 w 417182"/>
              <a:gd name="connsiteY24" fmla="*/ 215684 h 1122552"/>
              <a:gd name="connsiteX25" fmla="*/ 362431 w 417182"/>
              <a:gd name="connsiteY25" fmla="*/ 208794 h 1122552"/>
              <a:gd name="connsiteX26" fmla="*/ 369667 w 417182"/>
              <a:gd name="connsiteY26" fmla="*/ 214306 h 1122552"/>
              <a:gd name="connsiteX27" fmla="*/ 362431 w 417182"/>
              <a:gd name="connsiteY27" fmla="*/ 208794 h 1122552"/>
              <a:gd name="connsiteX28" fmla="*/ 401365 w 417182"/>
              <a:gd name="connsiteY28" fmla="*/ 167448 h 1122552"/>
              <a:gd name="connsiteX29" fmla="*/ 383104 w 417182"/>
              <a:gd name="connsiteY29" fmla="*/ 182264 h 1122552"/>
              <a:gd name="connsiteX30" fmla="*/ 401365 w 417182"/>
              <a:gd name="connsiteY30" fmla="*/ 167448 h 1122552"/>
              <a:gd name="connsiteX31" fmla="*/ 309716 w 417182"/>
              <a:gd name="connsiteY31" fmla="*/ 143675 h 1122552"/>
              <a:gd name="connsiteX32" fmla="*/ 314540 w 417182"/>
              <a:gd name="connsiteY32" fmla="*/ 155045 h 1122552"/>
              <a:gd name="connsiteX33" fmla="*/ 309716 w 417182"/>
              <a:gd name="connsiteY33" fmla="*/ 143675 h 1122552"/>
              <a:gd name="connsiteX34" fmla="*/ 317985 w 417182"/>
              <a:gd name="connsiteY34" fmla="*/ 101296 h 1122552"/>
              <a:gd name="connsiteX35" fmla="*/ 325909 w 417182"/>
              <a:gd name="connsiteY35" fmla="*/ 115767 h 1122552"/>
              <a:gd name="connsiteX36" fmla="*/ 317985 w 417182"/>
              <a:gd name="connsiteY36" fmla="*/ 101296 h 1122552"/>
              <a:gd name="connsiteX37" fmla="*/ 340725 w 417182"/>
              <a:gd name="connsiteY37" fmla="*/ 0 h 1122552"/>
              <a:gd name="connsiteX38" fmla="*/ 357952 w 417182"/>
              <a:gd name="connsiteY38" fmla="*/ 37900 h 1122552"/>
              <a:gd name="connsiteX39" fmla="*/ 356229 w 417182"/>
              <a:gd name="connsiteY39" fmla="*/ 66842 h 1122552"/>
              <a:gd name="connsiteX40" fmla="*/ 382414 w 417182"/>
              <a:gd name="connsiteY40" fmla="*/ 64430 h 1122552"/>
              <a:gd name="connsiteX41" fmla="*/ 399986 w 417182"/>
              <a:gd name="connsiteY41" fmla="*/ 74077 h 1122552"/>
              <a:gd name="connsiteX42" fmla="*/ 378280 w 417182"/>
              <a:gd name="connsiteY42" fmla="*/ 88548 h 1122552"/>
              <a:gd name="connsiteX43" fmla="*/ 380347 w 417182"/>
              <a:gd name="connsiteY43" fmla="*/ 114044 h 1122552"/>
              <a:gd name="connsiteX44" fmla="*/ 372078 w 417182"/>
              <a:gd name="connsiteY44" fmla="*/ 160557 h 1122552"/>
              <a:gd name="connsiteX45" fmla="*/ 406145 w 417182"/>
              <a:gd name="connsiteY45" fmla="*/ 122529 h 1122552"/>
              <a:gd name="connsiteX46" fmla="*/ 417182 w 417182"/>
              <a:gd name="connsiteY46" fmla="*/ 118254 h 1122552"/>
              <a:gd name="connsiteX47" fmla="*/ 417182 w 417182"/>
              <a:gd name="connsiteY47" fmla="*/ 252973 h 1122552"/>
              <a:gd name="connsiteX48" fmla="*/ 416438 w 417182"/>
              <a:gd name="connsiteY48" fmla="*/ 253154 h 1122552"/>
              <a:gd name="connsiteX49" fmla="*/ 391028 w 417182"/>
              <a:gd name="connsiteY49" fmla="*/ 241181 h 1122552"/>
              <a:gd name="connsiteX50" fmla="*/ 366221 w 417182"/>
              <a:gd name="connsiteY50" fmla="*/ 234634 h 1122552"/>
              <a:gd name="connsiteX51" fmla="*/ 406532 w 417182"/>
              <a:gd name="connsiteY51" fmla="*/ 270811 h 1122552"/>
              <a:gd name="connsiteX52" fmla="*/ 417182 w 417182"/>
              <a:gd name="connsiteY52" fmla="*/ 278708 h 1122552"/>
              <a:gd name="connsiteX53" fmla="*/ 417182 w 417182"/>
              <a:gd name="connsiteY53" fmla="*/ 324555 h 1122552"/>
              <a:gd name="connsiteX54" fmla="*/ 415146 w 417182"/>
              <a:gd name="connsiteY54" fmla="*/ 324215 h 1122552"/>
              <a:gd name="connsiteX55" fmla="*/ 417182 w 417182"/>
              <a:gd name="connsiteY55" fmla="*/ 326321 h 1122552"/>
              <a:gd name="connsiteX56" fmla="*/ 417182 w 417182"/>
              <a:gd name="connsiteY56" fmla="*/ 395968 h 1122552"/>
              <a:gd name="connsiteX57" fmla="*/ 405154 w 417182"/>
              <a:gd name="connsiteY57" fmla="*/ 393469 h 1122552"/>
              <a:gd name="connsiteX58" fmla="*/ 417182 w 417182"/>
              <a:gd name="connsiteY58" fmla="*/ 403573 h 1122552"/>
              <a:gd name="connsiteX59" fmla="*/ 417182 w 417182"/>
              <a:gd name="connsiteY59" fmla="*/ 1076079 h 1122552"/>
              <a:gd name="connsiteX60" fmla="*/ 408643 w 417182"/>
              <a:gd name="connsiteY60" fmla="*/ 1072003 h 1122552"/>
              <a:gd name="connsiteX61" fmla="*/ 402398 w 417182"/>
              <a:gd name="connsiteY61" fmla="*/ 1090135 h 1122552"/>
              <a:gd name="connsiteX62" fmla="*/ 364154 w 417182"/>
              <a:gd name="connsiteY62" fmla="*/ 1119765 h 1122552"/>
              <a:gd name="connsiteX63" fmla="*/ 343826 w 417182"/>
              <a:gd name="connsiteY63" fmla="*/ 1056370 h 1122552"/>
              <a:gd name="connsiteX64" fmla="*/ 295934 w 417182"/>
              <a:gd name="connsiteY64" fmla="*/ 1066017 h 1122552"/>
              <a:gd name="connsiteX65" fmla="*/ 215656 w 417182"/>
              <a:gd name="connsiteY65" fmla="*/ 1103572 h 1122552"/>
              <a:gd name="connsiteX66" fmla="*/ 182579 w 417182"/>
              <a:gd name="connsiteY66" fmla="*/ 1093235 h 1122552"/>
              <a:gd name="connsiteX67" fmla="*/ 128142 w 417182"/>
              <a:gd name="connsiteY67" fmla="*/ 1075664 h 1122552"/>
              <a:gd name="connsiteX68" fmla="*/ 106436 w 417182"/>
              <a:gd name="connsiteY68" fmla="*/ 1066706 h 1122552"/>
              <a:gd name="connsiteX69" fmla="*/ 121595 w 417182"/>
              <a:gd name="connsiteY69" fmla="*/ 1051546 h 1122552"/>
              <a:gd name="connsiteX70" fmla="*/ 53720 w 417182"/>
              <a:gd name="connsiteY70" fmla="*/ 1047411 h 1122552"/>
              <a:gd name="connsiteX71" fmla="*/ 29602 w 417182"/>
              <a:gd name="connsiteY71" fmla="*/ 1044655 h 1122552"/>
              <a:gd name="connsiteX72" fmla="*/ 14098 w 417182"/>
              <a:gd name="connsiteY72" fmla="*/ 1033974 h 1122552"/>
              <a:gd name="connsiteX73" fmla="*/ 13753 w 417182"/>
              <a:gd name="connsiteY73" fmla="*/ 1012612 h 1122552"/>
              <a:gd name="connsiteX74" fmla="*/ 89553 w 417182"/>
              <a:gd name="connsiteY74" fmla="*/ 995385 h 1122552"/>
              <a:gd name="connsiteX75" fmla="*/ 127108 w 417182"/>
              <a:gd name="connsiteY75" fmla="*/ 986083 h 1122552"/>
              <a:gd name="connsiteX76" fmla="*/ 92309 w 417182"/>
              <a:gd name="connsiteY76" fmla="*/ 994352 h 1122552"/>
              <a:gd name="connsiteX77" fmla="*/ 75082 w 417182"/>
              <a:gd name="connsiteY77" fmla="*/ 984016 h 1122552"/>
              <a:gd name="connsiteX78" fmla="*/ 37527 w 417182"/>
              <a:gd name="connsiteY78" fmla="*/ 971612 h 1122552"/>
              <a:gd name="connsiteX79" fmla="*/ 18577 w 417182"/>
              <a:gd name="connsiteY79" fmla="*/ 959553 h 1122552"/>
              <a:gd name="connsiteX80" fmla="*/ 25123 w 417182"/>
              <a:gd name="connsiteY80" fmla="*/ 934057 h 1122552"/>
              <a:gd name="connsiteX81" fmla="*/ 106436 w 417182"/>
              <a:gd name="connsiteY81" fmla="*/ 923031 h 1122552"/>
              <a:gd name="connsiteX82" fmla="*/ 70258 w 417182"/>
              <a:gd name="connsiteY82" fmla="*/ 908905 h 1122552"/>
              <a:gd name="connsiteX83" fmla="*/ 59922 w 417182"/>
              <a:gd name="connsiteY83" fmla="*/ 894090 h 1122552"/>
              <a:gd name="connsiteX84" fmla="*/ 70947 w 417182"/>
              <a:gd name="connsiteY84" fmla="*/ 881686 h 1122552"/>
              <a:gd name="connsiteX85" fmla="*/ 27880 w 417182"/>
              <a:gd name="connsiteY85" fmla="*/ 848610 h 1122552"/>
              <a:gd name="connsiteX86" fmla="*/ 13753 w 417182"/>
              <a:gd name="connsiteY86" fmla="*/ 825870 h 1122552"/>
              <a:gd name="connsiteX87" fmla="*/ 35804 w 417182"/>
              <a:gd name="connsiteY87" fmla="*/ 811399 h 1122552"/>
              <a:gd name="connsiteX88" fmla="*/ 95065 w 417182"/>
              <a:gd name="connsiteY88" fmla="*/ 803475 h 1122552"/>
              <a:gd name="connsiteX89" fmla="*/ 171210 w 417182"/>
              <a:gd name="connsiteY89" fmla="*/ 783836 h 1122552"/>
              <a:gd name="connsiteX90" fmla="*/ 149503 w 417182"/>
              <a:gd name="connsiteY90" fmla="*/ 775567 h 1122552"/>
              <a:gd name="connsiteX91" fmla="*/ 92309 w 417182"/>
              <a:gd name="connsiteY91" fmla="*/ 754205 h 1122552"/>
              <a:gd name="connsiteX92" fmla="*/ 83007 w 417182"/>
              <a:gd name="connsiteY92" fmla="*/ 738701 h 1122552"/>
              <a:gd name="connsiteX93" fmla="*/ 97133 w 417182"/>
              <a:gd name="connsiteY93" fmla="*/ 729743 h 1122552"/>
              <a:gd name="connsiteX94" fmla="*/ 215311 w 417182"/>
              <a:gd name="connsiteY94" fmla="*/ 722507 h 1122552"/>
              <a:gd name="connsiteX95" fmla="*/ 197739 w 417182"/>
              <a:gd name="connsiteY95" fmla="*/ 703902 h 1122552"/>
              <a:gd name="connsiteX96" fmla="*/ 168453 w 417182"/>
              <a:gd name="connsiteY96" fmla="*/ 690809 h 1122552"/>
              <a:gd name="connsiteX97" fmla="*/ 118839 w 417182"/>
              <a:gd name="connsiteY97" fmla="*/ 689776 h 1122552"/>
              <a:gd name="connsiteX98" fmla="*/ 75082 w 417182"/>
              <a:gd name="connsiteY98" fmla="*/ 671170 h 1122552"/>
              <a:gd name="connsiteX99" fmla="*/ 76116 w 417182"/>
              <a:gd name="connsiteY99" fmla="*/ 646708 h 1122552"/>
              <a:gd name="connsiteX100" fmla="*/ 216000 w 417182"/>
              <a:gd name="connsiteY100" fmla="*/ 633960 h 1122552"/>
              <a:gd name="connsiteX101" fmla="*/ 263203 w 417182"/>
              <a:gd name="connsiteY101" fmla="*/ 598816 h 1122552"/>
              <a:gd name="connsiteX102" fmla="*/ 224269 w 417182"/>
              <a:gd name="connsiteY102" fmla="*/ 600194 h 1122552"/>
              <a:gd name="connsiteX103" fmla="*/ 196706 w 417182"/>
              <a:gd name="connsiteY103" fmla="*/ 608119 h 1122552"/>
              <a:gd name="connsiteX104" fmla="*/ 100923 w 417182"/>
              <a:gd name="connsiteY104" fmla="*/ 571942 h 1122552"/>
              <a:gd name="connsiteX105" fmla="*/ 220824 w 417182"/>
              <a:gd name="connsiteY105" fmla="*/ 535420 h 1122552"/>
              <a:gd name="connsiteX106" fmla="*/ 228059 w 417182"/>
              <a:gd name="connsiteY106" fmla="*/ 508546 h 1122552"/>
              <a:gd name="connsiteX107" fmla="*/ 129865 w 417182"/>
              <a:gd name="connsiteY107" fmla="*/ 491319 h 1122552"/>
              <a:gd name="connsiteX108" fmla="*/ 189470 w 417182"/>
              <a:gd name="connsiteY108" fmla="*/ 471335 h 1122552"/>
              <a:gd name="connsiteX109" fmla="*/ 145369 w 417182"/>
              <a:gd name="connsiteY109" fmla="*/ 433091 h 1122552"/>
              <a:gd name="connsiteX110" fmla="*/ 261480 w 417182"/>
              <a:gd name="connsiteY110" fmla="*/ 415519 h 1122552"/>
              <a:gd name="connsiteX111" fmla="*/ 195328 w 417182"/>
              <a:gd name="connsiteY111" fmla="*/ 383477 h 1122552"/>
              <a:gd name="connsiteX112" fmla="*/ 145714 w 417182"/>
              <a:gd name="connsiteY112" fmla="*/ 349367 h 1122552"/>
              <a:gd name="connsiteX113" fmla="*/ 179134 w 417182"/>
              <a:gd name="connsiteY113" fmla="*/ 344199 h 1122552"/>
              <a:gd name="connsiteX114" fmla="*/ 203252 w 417182"/>
              <a:gd name="connsiteY114" fmla="*/ 327661 h 1122552"/>
              <a:gd name="connsiteX115" fmla="*/ 189470 w 417182"/>
              <a:gd name="connsiteY115" fmla="*/ 303543 h 1122552"/>
              <a:gd name="connsiteX116" fmla="*/ 188437 w 417182"/>
              <a:gd name="connsiteY116" fmla="*/ 282526 h 1122552"/>
              <a:gd name="connsiteX117" fmla="*/ 241497 w 417182"/>
              <a:gd name="connsiteY117" fmla="*/ 271845 h 1122552"/>
              <a:gd name="connsiteX118" fmla="*/ 340036 w 417182"/>
              <a:gd name="connsiteY118" fmla="*/ 246693 h 1122552"/>
              <a:gd name="connsiteX119" fmla="*/ 255967 w 417182"/>
              <a:gd name="connsiteY119" fmla="*/ 260819 h 1122552"/>
              <a:gd name="connsiteX120" fmla="*/ 224958 w 417182"/>
              <a:gd name="connsiteY120" fmla="*/ 246349 h 1122552"/>
              <a:gd name="connsiteX121" fmla="*/ 213588 w 417182"/>
              <a:gd name="connsiteY121" fmla="*/ 232222 h 1122552"/>
              <a:gd name="connsiteX122" fmla="*/ 189470 w 417182"/>
              <a:gd name="connsiteY122" fmla="*/ 214995 h 1122552"/>
              <a:gd name="connsiteX123" fmla="*/ 262169 w 417182"/>
              <a:gd name="connsiteY123" fmla="*/ 221197 h 1122552"/>
              <a:gd name="connsiteX124" fmla="*/ 340036 w 417182"/>
              <a:gd name="connsiteY124" fmla="*/ 206382 h 1122552"/>
              <a:gd name="connsiteX125" fmla="*/ 296968 w 417182"/>
              <a:gd name="connsiteY125" fmla="*/ 205003 h 1122552"/>
              <a:gd name="connsiteX126" fmla="*/ 255967 w 417182"/>
              <a:gd name="connsiteY126" fmla="*/ 192600 h 1122552"/>
              <a:gd name="connsiteX127" fmla="*/ 251833 w 417182"/>
              <a:gd name="connsiteY127" fmla="*/ 160557 h 1122552"/>
              <a:gd name="connsiteX128" fmla="*/ 244942 w 417182"/>
              <a:gd name="connsiteY128" fmla="*/ 135406 h 1122552"/>
              <a:gd name="connsiteX129" fmla="*/ 290422 w 417182"/>
              <a:gd name="connsiteY129" fmla="*/ 116111 h 1122552"/>
              <a:gd name="connsiteX130" fmla="*/ 293178 w 417182"/>
              <a:gd name="connsiteY130" fmla="*/ 106464 h 1122552"/>
              <a:gd name="connsiteX131" fmla="*/ 299035 w 417182"/>
              <a:gd name="connsiteY131" fmla="*/ 67531 h 1122552"/>
              <a:gd name="connsiteX132" fmla="*/ 326254 w 417182"/>
              <a:gd name="connsiteY132" fmla="*/ 83724 h 1122552"/>
              <a:gd name="connsiteX133" fmla="*/ 316951 w 417182"/>
              <a:gd name="connsiteY133" fmla="*/ 35488 h 1122552"/>
              <a:gd name="connsiteX134" fmla="*/ 340725 w 417182"/>
              <a:gd name="connsiteY134" fmla="*/ 0 h 1122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</a:cxnLst>
            <a:rect l="l" t="t" r="r" b="b"/>
            <a:pathLst>
              <a:path w="417182" h="1122552">
                <a:moveTo>
                  <a:pt x="150537" y="987116"/>
                </a:moveTo>
                <a:cubicBezTo>
                  <a:pt x="135377" y="992285"/>
                  <a:pt x="160529" y="993318"/>
                  <a:pt x="150537" y="987116"/>
                </a:cubicBezTo>
                <a:close/>
                <a:moveTo>
                  <a:pt x="184647" y="867904"/>
                </a:moveTo>
                <a:cubicBezTo>
                  <a:pt x="162252" y="871005"/>
                  <a:pt x="195672" y="873073"/>
                  <a:pt x="184647" y="867904"/>
                </a:cubicBezTo>
                <a:close/>
                <a:moveTo>
                  <a:pt x="106436" y="864804"/>
                </a:moveTo>
                <a:cubicBezTo>
                  <a:pt x="70603" y="896157"/>
                  <a:pt x="177067" y="878930"/>
                  <a:pt x="167075" y="875140"/>
                </a:cubicBezTo>
                <a:cubicBezTo>
                  <a:pt x="146058" y="867215"/>
                  <a:pt x="121595" y="882031"/>
                  <a:pt x="106436" y="864804"/>
                </a:cubicBezTo>
                <a:close/>
                <a:moveTo>
                  <a:pt x="52342" y="839997"/>
                </a:moveTo>
                <a:cubicBezTo>
                  <a:pt x="30636" y="842408"/>
                  <a:pt x="59578" y="848266"/>
                  <a:pt x="52342" y="839997"/>
                </a:cubicBezTo>
                <a:close/>
                <a:moveTo>
                  <a:pt x="271472" y="512336"/>
                </a:moveTo>
                <a:cubicBezTo>
                  <a:pt x="232538" y="518882"/>
                  <a:pt x="245286" y="531975"/>
                  <a:pt x="271472" y="512336"/>
                </a:cubicBezTo>
                <a:close/>
                <a:moveTo>
                  <a:pt x="313851" y="324560"/>
                </a:moveTo>
                <a:cubicBezTo>
                  <a:pt x="301447" y="330417"/>
                  <a:pt x="325220" y="329384"/>
                  <a:pt x="313851" y="324560"/>
                </a:cubicBezTo>
                <a:close/>
                <a:moveTo>
                  <a:pt x="243908" y="324560"/>
                </a:moveTo>
                <a:cubicBezTo>
                  <a:pt x="234261" y="346955"/>
                  <a:pt x="266993" y="342132"/>
                  <a:pt x="278707" y="339720"/>
                </a:cubicBezTo>
                <a:cubicBezTo>
                  <a:pt x="330389" y="321804"/>
                  <a:pt x="257345" y="340409"/>
                  <a:pt x="243908" y="324560"/>
                </a:cubicBezTo>
                <a:close/>
                <a:moveTo>
                  <a:pt x="330733" y="318703"/>
                </a:moveTo>
                <a:cubicBezTo>
                  <a:pt x="318329" y="324560"/>
                  <a:pt x="342103" y="323526"/>
                  <a:pt x="330733" y="318703"/>
                </a:cubicBezTo>
                <a:close/>
                <a:moveTo>
                  <a:pt x="345204" y="311123"/>
                </a:moveTo>
                <a:cubicBezTo>
                  <a:pt x="330044" y="316291"/>
                  <a:pt x="355196" y="317669"/>
                  <a:pt x="345204" y="311123"/>
                </a:cubicBezTo>
                <a:close/>
                <a:moveTo>
                  <a:pt x="371045" y="272534"/>
                </a:moveTo>
                <a:lnTo>
                  <a:pt x="369322" y="279769"/>
                </a:lnTo>
                <a:cubicBezTo>
                  <a:pt x="362776" y="314224"/>
                  <a:pt x="384137" y="291828"/>
                  <a:pt x="371045" y="272534"/>
                </a:cubicBezTo>
                <a:close/>
                <a:moveTo>
                  <a:pt x="399297" y="215684"/>
                </a:moveTo>
                <a:cubicBezTo>
                  <a:pt x="395507" y="237046"/>
                  <a:pt x="424104" y="209827"/>
                  <a:pt x="399297" y="215684"/>
                </a:cubicBezTo>
                <a:close/>
                <a:moveTo>
                  <a:pt x="362431" y="208794"/>
                </a:moveTo>
                <a:lnTo>
                  <a:pt x="369667" y="214306"/>
                </a:lnTo>
                <a:cubicBezTo>
                  <a:pt x="405499" y="223264"/>
                  <a:pt x="383793" y="211205"/>
                  <a:pt x="362431" y="208794"/>
                </a:cubicBezTo>
                <a:close/>
                <a:moveTo>
                  <a:pt x="401365" y="167448"/>
                </a:moveTo>
                <a:cubicBezTo>
                  <a:pt x="394129" y="170894"/>
                  <a:pt x="390683" y="179163"/>
                  <a:pt x="383104" y="182264"/>
                </a:cubicBezTo>
                <a:cubicBezTo>
                  <a:pt x="329010" y="193634"/>
                  <a:pt x="410667" y="192600"/>
                  <a:pt x="401365" y="167448"/>
                </a:cubicBezTo>
                <a:close/>
                <a:moveTo>
                  <a:pt x="309716" y="143675"/>
                </a:moveTo>
                <a:cubicBezTo>
                  <a:pt x="302136" y="144364"/>
                  <a:pt x="314884" y="155389"/>
                  <a:pt x="314540" y="155045"/>
                </a:cubicBezTo>
                <a:cubicBezTo>
                  <a:pt x="340036" y="179852"/>
                  <a:pt x="334523" y="144364"/>
                  <a:pt x="309716" y="143675"/>
                </a:cubicBezTo>
                <a:close/>
                <a:moveTo>
                  <a:pt x="317985" y="101296"/>
                </a:moveTo>
                <a:cubicBezTo>
                  <a:pt x="315573" y="107842"/>
                  <a:pt x="324531" y="110943"/>
                  <a:pt x="325909" y="115767"/>
                </a:cubicBezTo>
                <a:cubicBezTo>
                  <a:pt x="336246" y="152978"/>
                  <a:pt x="341414" y="103708"/>
                  <a:pt x="317985" y="101296"/>
                </a:cubicBezTo>
                <a:close/>
                <a:moveTo>
                  <a:pt x="340725" y="0"/>
                </a:moveTo>
                <a:cubicBezTo>
                  <a:pt x="365532" y="6202"/>
                  <a:pt x="340036" y="40312"/>
                  <a:pt x="357952" y="37900"/>
                </a:cubicBezTo>
                <a:cubicBezTo>
                  <a:pt x="401365" y="9648"/>
                  <a:pt x="362431" y="47203"/>
                  <a:pt x="356229" y="66842"/>
                </a:cubicBezTo>
                <a:cubicBezTo>
                  <a:pt x="347960" y="114044"/>
                  <a:pt x="370011" y="46858"/>
                  <a:pt x="382414" y="64430"/>
                </a:cubicBezTo>
                <a:cubicBezTo>
                  <a:pt x="400331" y="60640"/>
                  <a:pt x="428239" y="46514"/>
                  <a:pt x="399986" y="74077"/>
                </a:cubicBezTo>
                <a:cubicBezTo>
                  <a:pt x="439264" y="85102"/>
                  <a:pt x="392062" y="86825"/>
                  <a:pt x="378280" y="88548"/>
                </a:cubicBezTo>
                <a:cubicBezTo>
                  <a:pt x="404810" y="89582"/>
                  <a:pt x="414457" y="115767"/>
                  <a:pt x="380347" y="114044"/>
                </a:cubicBezTo>
                <a:cubicBezTo>
                  <a:pt x="348649" y="84758"/>
                  <a:pt x="344859" y="165725"/>
                  <a:pt x="372078" y="160557"/>
                </a:cubicBezTo>
                <a:cubicBezTo>
                  <a:pt x="383793" y="145914"/>
                  <a:pt x="394129" y="132477"/>
                  <a:pt x="406145" y="122529"/>
                </a:cubicBezTo>
                <a:lnTo>
                  <a:pt x="417182" y="118254"/>
                </a:lnTo>
                <a:lnTo>
                  <a:pt x="417182" y="252973"/>
                </a:lnTo>
                <a:lnTo>
                  <a:pt x="416438" y="253154"/>
                </a:lnTo>
                <a:cubicBezTo>
                  <a:pt x="406533" y="257030"/>
                  <a:pt x="397575" y="260131"/>
                  <a:pt x="391028" y="241181"/>
                </a:cubicBezTo>
                <a:cubicBezTo>
                  <a:pt x="392406" y="269777"/>
                  <a:pt x="369667" y="250139"/>
                  <a:pt x="366221" y="234634"/>
                </a:cubicBezTo>
                <a:cubicBezTo>
                  <a:pt x="343481" y="242559"/>
                  <a:pt x="396196" y="265299"/>
                  <a:pt x="406532" y="270811"/>
                </a:cubicBezTo>
                <a:lnTo>
                  <a:pt x="417182" y="278708"/>
                </a:lnTo>
                <a:lnTo>
                  <a:pt x="417182" y="324555"/>
                </a:lnTo>
                <a:lnTo>
                  <a:pt x="415146" y="324215"/>
                </a:lnTo>
                <a:lnTo>
                  <a:pt x="417182" y="326321"/>
                </a:lnTo>
                <a:lnTo>
                  <a:pt x="417182" y="395968"/>
                </a:lnTo>
                <a:lnTo>
                  <a:pt x="405154" y="393469"/>
                </a:lnTo>
                <a:lnTo>
                  <a:pt x="417182" y="403573"/>
                </a:lnTo>
                <a:lnTo>
                  <a:pt x="417182" y="1076079"/>
                </a:lnTo>
                <a:lnTo>
                  <a:pt x="408643" y="1072003"/>
                </a:lnTo>
                <a:cubicBezTo>
                  <a:pt x="402226" y="1069721"/>
                  <a:pt x="398092" y="1072046"/>
                  <a:pt x="402398" y="1090135"/>
                </a:cubicBezTo>
                <a:cubicBezTo>
                  <a:pt x="419625" y="1124933"/>
                  <a:pt x="391028" y="1121488"/>
                  <a:pt x="364154" y="1119765"/>
                </a:cubicBezTo>
                <a:cubicBezTo>
                  <a:pt x="307993" y="1134925"/>
                  <a:pt x="341414" y="1084622"/>
                  <a:pt x="343826" y="1056370"/>
                </a:cubicBezTo>
                <a:cubicBezTo>
                  <a:pt x="331078" y="1014680"/>
                  <a:pt x="311439" y="1083244"/>
                  <a:pt x="295934" y="1066017"/>
                </a:cubicBezTo>
                <a:cubicBezTo>
                  <a:pt x="273884" y="1086689"/>
                  <a:pt x="248043" y="1092891"/>
                  <a:pt x="215656" y="1103572"/>
                </a:cubicBezTo>
                <a:cubicBezTo>
                  <a:pt x="219101" y="1065672"/>
                  <a:pt x="178790" y="1120455"/>
                  <a:pt x="182579" y="1093235"/>
                </a:cubicBezTo>
                <a:cubicBezTo>
                  <a:pt x="180168" y="1089101"/>
                  <a:pt x="106780" y="1113564"/>
                  <a:pt x="128142" y="1075664"/>
                </a:cubicBezTo>
                <a:cubicBezTo>
                  <a:pt x="111259" y="1087378"/>
                  <a:pt x="73359" y="1085311"/>
                  <a:pt x="106436" y="1066706"/>
                </a:cubicBezTo>
                <a:cubicBezTo>
                  <a:pt x="58200" y="1075664"/>
                  <a:pt x="96788" y="1050168"/>
                  <a:pt x="121595" y="1051546"/>
                </a:cubicBezTo>
                <a:cubicBezTo>
                  <a:pt x="98856" y="1048101"/>
                  <a:pt x="73359" y="1055336"/>
                  <a:pt x="53720" y="1047411"/>
                </a:cubicBezTo>
                <a:cubicBezTo>
                  <a:pt x="31325" y="1061882"/>
                  <a:pt x="45451" y="1037420"/>
                  <a:pt x="29602" y="1044655"/>
                </a:cubicBezTo>
                <a:cubicBezTo>
                  <a:pt x="29258" y="1032941"/>
                  <a:pt x="40972" y="1022260"/>
                  <a:pt x="14098" y="1033974"/>
                </a:cubicBezTo>
                <a:cubicBezTo>
                  <a:pt x="-32760" y="1040176"/>
                  <a:pt x="55788" y="1010545"/>
                  <a:pt x="13753" y="1012612"/>
                </a:cubicBezTo>
                <a:cubicBezTo>
                  <a:pt x="31325" y="1000554"/>
                  <a:pt x="56821" y="990906"/>
                  <a:pt x="89553" y="995385"/>
                </a:cubicBezTo>
                <a:cubicBezTo>
                  <a:pt x="105747" y="1011579"/>
                  <a:pt x="167764" y="972301"/>
                  <a:pt x="127108" y="986083"/>
                </a:cubicBezTo>
                <a:cubicBezTo>
                  <a:pt x="137444" y="956452"/>
                  <a:pt x="112637" y="986083"/>
                  <a:pt x="92309" y="994352"/>
                </a:cubicBezTo>
                <a:cubicBezTo>
                  <a:pt x="105057" y="974368"/>
                  <a:pt x="86796" y="974024"/>
                  <a:pt x="75082" y="984016"/>
                </a:cubicBezTo>
                <a:cubicBezTo>
                  <a:pt x="68536" y="978158"/>
                  <a:pt x="57855" y="964721"/>
                  <a:pt x="37527" y="971612"/>
                </a:cubicBezTo>
                <a:cubicBezTo>
                  <a:pt x="63712" y="950595"/>
                  <a:pt x="33737" y="955763"/>
                  <a:pt x="18577" y="959553"/>
                </a:cubicBezTo>
                <a:cubicBezTo>
                  <a:pt x="-26214" y="949561"/>
                  <a:pt x="62334" y="948183"/>
                  <a:pt x="25123" y="934057"/>
                </a:cubicBezTo>
                <a:cubicBezTo>
                  <a:pt x="36149" y="928200"/>
                  <a:pt x="132276" y="935435"/>
                  <a:pt x="106436" y="923031"/>
                </a:cubicBezTo>
                <a:cubicBezTo>
                  <a:pt x="100234" y="912006"/>
                  <a:pt x="81284" y="925788"/>
                  <a:pt x="70258" y="908905"/>
                </a:cubicBezTo>
                <a:cubicBezTo>
                  <a:pt x="33048" y="918552"/>
                  <a:pt x="90587" y="885821"/>
                  <a:pt x="59922" y="894090"/>
                </a:cubicBezTo>
                <a:cubicBezTo>
                  <a:pt x="20989" y="892367"/>
                  <a:pt x="50620" y="880308"/>
                  <a:pt x="70947" y="881686"/>
                </a:cubicBezTo>
                <a:cubicBezTo>
                  <a:pt x="113671" y="861013"/>
                  <a:pt x="39250" y="868938"/>
                  <a:pt x="27880" y="848610"/>
                </a:cubicBezTo>
                <a:cubicBezTo>
                  <a:pt x="42695" y="828971"/>
                  <a:pt x="38216" y="825870"/>
                  <a:pt x="13753" y="825870"/>
                </a:cubicBezTo>
                <a:cubicBezTo>
                  <a:pt x="-26214" y="805887"/>
                  <a:pt x="71981" y="827937"/>
                  <a:pt x="35804" y="811399"/>
                </a:cubicBezTo>
                <a:cubicBezTo>
                  <a:pt x="49241" y="804164"/>
                  <a:pt x="74738" y="804853"/>
                  <a:pt x="95065" y="803475"/>
                </a:cubicBezTo>
                <a:cubicBezTo>
                  <a:pt x="114705" y="817601"/>
                  <a:pt x="205664" y="790382"/>
                  <a:pt x="171210" y="783836"/>
                </a:cubicBezTo>
                <a:cubicBezTo>
                  <a:pt x="138823" y="791416"/>
                  <a:pt x="181546" y="760063"/>
                  <a:pt x="149503" y="775567"/>
                </a:cubicBezTo>
                <a:cubicBezTo>
                  <a:pt x="135377" y="758340"/>
                  <a:pt x="98856" y="774533"/>
                  <a:pt x="92309" y="754205"/>
                </a:cubicBezTo>
                <a:cubicBezTo>
                  <a:pt x="49931" y="745592"/>
                  <a:pt x="117805" y="742835"/>
                  <a:pt x="83007" y="738701"/>
                </a:cubicBezTo>
                <a:cubicBezTo>
                  <a:pt x="39939" y="727675"/>
                  <a:pt x="73015" y="721474"/>
                  <a:pt x="97133" y="729743"/>
                </a:cubicBezTo>
                <a:cubicBezTo>
                  <a:pt x="134343" y="728709"/>
                  <a:pt x="174310" y="732843"/>
                  <a:pt x="215311" y="722507"/>
                </a:cubicBezTo>
                <a:cubicBezTo>
                  <a:pt x="253900" y="714238"/>
                  <a:pt x="220135" y="700456"/>
                  <a:pt x="197739" y="703902"/>
                </a:cubicBezTo>
                <a:cubicBezTo>
                  <a:pt x="193605" y="682885"/>
                  <a:pt x="167075" y="714583"/>
                  <a:pt x="168453" y="690809"/>
                </a:cubicBezTo>
                <a:cubicBezTo>
                  <a:pt x="151226" y="695288"/>
                  <a:pt x="140890" y="685986"/>
                  <a:pt x="118839" y="689776"/>
                </a:cubicBezTo>
                <a:cubicBezTo>
                  <a:pt x="128142" y="670137"/>
                  <a:pt x="60956" y="688398"/>
                  <a:pt x="75082" y="671170"/>
                </a:cubicBezTo>
                <a:cubicBezTo>
                  <a:pt x="107469" y="656010"/>
                  <a:pt x="49241" y="658767"/>
                  <a:pt x="76116" y="646708"/>
                </a:cubicBezTo>
                <a:cubicBezTo>
                  <a:pt x="121940" y="636716"/>
                  <a:pt x="170865" y="646708"/>
                  <a:pt x="216000" y="633960"/>
                </a:cubicBezTo>
                <a:cubicBezTo>
                  <a:pt x="161218" y="613287"/>
                  <a:pt x="247009" y="616043"/>
                  <a:pt x="263203" y="598816"/>
                </a:cubicBezTo>
                <a:cubicBezTo>
                  <a:pt x="248043" y="580900"/>
                  <a:pt x="237706" y="607430"/>
                  <a:pt x="224269" y="600194"/>
                </a:cubicBezTo>
                <a:cubicBezTo>
                  <a:pt x="208076" y="595715"/>
                  <a:pt x="215311" y="601228"/>
                  <a:pt x="196706" y="608119"/>
                </a:cubicBezTo>
                <a:cubicBezTo>
                  <a:pt x="160873" y="602606"/>
                  <a:pt x="129520" y="599505"/>
                  <a:pt x="100923" y="571942"/>
                </a:cubicBezTo>
                <a:cubicBezTo>
                  <a:pt x="120562" y="553681"/>
                  <a:pt x="186370" y="551269"/>
                  <a:pt x="220824" y="535420"/>
                </a:cubicBezTo>
                <a:cubicBezTo>
                  <a:pt x="207042" y="514403"/>
                  <a:pt x="239774" y="517159"/>
                  <a:pt x="228059" y="508546"/>
                </a:cubicBezTo>
                <a:cubicBezTo>
                  <a:pt x="193260" y="536799"/>
                  <a:pt x="163285" y="511302"/>
                  <a:pt x="129865" y="491319"/>
                </a:cubicBezTo>
                <a:cubicBezTo>
                  <a:pt x="121940" y="469612"/>
                  <a:pt x="243908" y="495453"/>
                  <a:pt x="189470" y="471335"/>
                </a:cubicBezTo>
                <a:cubicBezTo>
                  <a:pt x="184647" y="469268"/>
                  <a:pt x="129865" y="445150"/>
                  <a:pt x="145369" y="433091"/>
                </a:cubicBezTo>
                <a:cubicBezTo>
                  <a:pt x="182924" y="417931"/>
                  <a:pt x="227715" y="443772"/>
                  <a:pt x="261480" y="415519"/>
                </a:cubicBezTo>
                <a:cubicBezTo>
                  <a:pt x="248387" y="427578"/>
                  <a:pt x="221513" y="382788"/>
                  <a:pt x="195328" y="383477"/>
                </a:cubicBezTo>
                <a:cubicBezTo>
                  <a:pt x="181890" y="380031"/>
                  <a:pt x="122974" y="354880"/>
                  <a:pt x="145714" y="349367"/>
                </a:cubicBezTo>
                <a:cubicBezTo>
                  <a:pt x="170865" y="361771"/>
                  <a:pt x="160873" y="334207"/>
                  <a:pt x="179134" y="344199"/>
                </a:cubicBezTo>
                <a:cubicBezTo>
                  <a:pt x="215311" y="367283"/>
                  <a:pt x="181201" y="327316"/>
                  <a:pt x="203252" y="327661"/>
                </a:cubicBezTo>
                <a:cubicBezTo>
                  <a:pt x="253900" y="335585"/>
                  <a:pt x="213933" y="310434"/>
                  <a:pt x="189470" y="303543"/>
                </a:cubicBezTo>
                <a:cubicBezTo>
                  <a:pt x="191538" y="300097"/>
                  <a:pt x="166730" y="282870"/>
                  <a:pt x="188437" y="282526"/>
                </a:cubicBezTo>
                <a:cubicBezTo>
                  <a:pt x="203941" y="264954"/>
                  <a:pt x="263203" y="294585"/>
                  <a:pt x="241497" y="271845"/>
                </a:cubicBezTo>
                <a:cubicBezTo>
                  <a:pt x="273884" y="281492"/>
                  <a:pt x="317296" y="281148"/>
                  <a:pt x="340036" y="246693"/>
                </a:cubicBezTo>
                <a:cubicBezTo>
                  <a:pt x="336590" y="236012"/>
                  <a:pt x="273194" y="281492"/>
                  <a:pt x="255967" y="260819"/>
                </a:cubicBezTo>
                <a:cubicBezTo>
                  <a:pt x="299380" y="222231"/>
                  <a:pt x="231849" y="279425"/>
                  <a:pt x="224958" y="246349"/>
                </a:cubicBezTo>
                <a:cubicBezTo>
                  <a:pt x="265615" y="219819"/>
                  <a:pt x="173621" y="264265"/>
                  <a:pt x="213588" y="232222"/>
                </a:cubicBezTo>
                <a:cubicBezTo>
                  <a:pt x="201185" y="234634"/>
                  <a:pt x="140890" y="218785"/>
                  <a:pt x="189470" y="214995"/>
                </a:cubicBezTo>
                <a:cubicBezTo>
                  <a:pt x="205664" y="187432"/>
                  <a:pt x="239774" y="222231"/>
                  <a:pt x="262169" y="221197"/>
                </a:cubicBezTo>
                <a:cubicBezTo>
                  <a:pt x="243564" y="190877"/>
                  <a:pt x="351061" y="255307"/>
                  <a:pt x="340036" y="206382"/>
                </a:cubicBezTo>
                <a:cubicBezTo>
                  <a:pt x="318329" y="220508"/>
                  <a:pt x="319363" y="202936"/>
                  <a:pt x="296968" y="205003"/>
                </a:cubicBezTo>
                <a:cubicBezTo>
                  <a:pt x="308682" y="184676"/>
                  <a:pt x="272850" y="198457"/>
                  <a:pt x="255967" y="192600"/>
                </a:cubicBezTo>
                <a:cubicBezTo>
                  <a:pt x="220135" y="180196"/>
                  <a:pt x="299035" y="177096"/>
                  <a:pt x="251833" y="160557"/>
                </a:cubicBezTo>
                <a:cubicBezTo>
                  <a:pt x="222546" y="146087"/>
                  <a:pt x="278707" y="149876"/>
                  <a:pt x="244942" y="135406"/>
                </a:cubicBezTo>
                <a:cubicBezTo>
                  <a:pt x="245631" y="123347"/>
                  <a:pt x="325220" y="163658"/>
                  <a:pt x="290422" y="116111"/>
                </a:cubicBezTo>
                <a:cubicBezTo>
                  <a:pt x="312128" y="126448"/>
                  <a:pt x="321431" y="106464"/>
                  <a:pt x="293178" y="106464"/>
                </a:cubicBezTo>
                <a:cubicBezTo>
                  <a:pt x="307993" y="100607"/>
                  <a:pt x="262513" y="53404"/>
                  <a:pt x="299035" y="67531"/>
                </a:cubicBezTo>
                <a:cubicBezTo>
                  <a:pt x="309716" y="60640"/>
                  <a:pt x="322464" y="59606"/>
                  <a:pt x="326254" y="83724"/>
                </a:cubicBezTo>
                <a:cubicBezTo>
                  <a:pt x="356574" y="111288"/>
                  <a:pt x="312472" y="35488"/>
                  <a:pt x="316951" y="35488"/>
                </a:cubicBezTo>
                <a:cubicBezTo>
                  <a:pt x="349338" y="69942"/>
                  <a:pt x="336935" y="19984"/>
                  <a:pt x="340725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525" cap="flat">
            <a:noFill/>
            <a:prstDash val="solid"/>
            <a:miter/>
          </a:ln>
        </p:spPr>
        <p:txBody>
          <a:bodyPr lIns="68556" tIns="34289" rIns="68556" bIns="34289" rtlCol="0" anchor="ctr"/>
          <a:lstStyle/>
          <a:p>
            <a:pPr defTabSz="685052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14" name="Graphic 47"/>
          <p:cNvSpPr/>
          <p:nvPr userDrawn="1"/>
        </p:nvSpPr>
        <p:spPr>
          <a:xfrm>
            <a:off x="804875" y="4324536"/>
            <a:ext cx="251855" cy="377783"/>
          </a:xfrm>
          <a:custGeom>
            <a:avLst/>
            <a:gdLst>
              <a:gd name="connsiteX0" fmla="*/ 949088 w 2076450"/>
              <a:gd name="connsiteY0" fmla="*/ 7144 h 3114675"/>
              <a:gd name="connsiteX1" fmla="*/ 883365 w 2076450"/>
              <a:gd name="connsiteY1" fmla="*/ 105251 h 3114675"/>
              <a:gd name="connsiteX2" fmla="*/ 909083 w 2076450"/>
              <a:gd name="connsiteY2" fmla="*/ 238601 h 3114675"/>
              <a:gd name="connsiteX3" fmla="*/ 833835 w 2076450"/>
              <a:gd name="connsiteY3" fmla="*/ 193834 h 3114675"/>
              <a:gd name="connsiteX4" fmla="*/ 817643 w 2076450"/>
              <a:gd name="connsiteY4" fmla="*/ 301466 h 3114675"/>
              <a:gd name="connsiteX5" fmla="*/ 810023 w 2076450"/>
              <a:gd name="connsiteY5" fmla="*/ 328136 h 3114675"/>
              <a:gd name="connsiteX6" fmla="*/ 684293 w 2076450"/>
              <a:gd name="connsiteY6" fmla="*/ 381476 h 3114675"/>
              <a:gd name="connsiteX7" fmla="*/ 703343 w 2076450"/>
              <a:gd name="connsiteY7" fmla="*/ 451009 h 3114675"/>
              <a:gd name="connsiteX8" fmla="*/ 714773 w 2076450"/>
              <a:gd name="connsiteY8" fmla="*/ 539591 h 3114675"/>
              <a:gd name="connsiteX9" fmla="*/ 828120 w 2076450"/>
              <a:gd name="connsiteY9" fmla="*/ 573881 h 3114675"/>
              <a:gd name="connsiteX10" fmla="*/ 947183 w 2076450"/>
              <a:gd name="connsiteY10" fmla="*/ 577691 h 3114675"/>
              <a:gd name="connsiteX11" fmla="*/ 731918 w 2076450"/>
              <a:gd name="connsiteY11" fmla="*/ 618649 h 3114675"/>
              <a:gd name="connsiteX12" fmla="*/ 530940 w 2076450"/>
              <a:gd name="connsiteY12" fmla="*/ 601504 h 3114675"/>
              <a:gd name="connsiteX13" fmla="*/ 597615 w 2076450"/>
              <a:gd name="connsiteY13" fmla="*/ 649129 h 3114675"/>
              <a:gd name="connsiteX14" fmla="*/ 629048 w 2076450"/>
              <a:gd name="connsiteY14" fmla="*/ 688181 h 3114675"/>
              <a:gd name="connsiteX15" fmla="*/ 714773 w 2076450"/>
              <a:gd name="connsiteY15" fmla="*/ 728186 h 3114675"/>
              <a:gd name="connsiteX16" fmla="*/ 947183 w 2076450"/>
              <a:gd name="connsiteY16" fmla="*/ 689134 h 3114675"/>
              <a:gd name="connsiteX17" fmla="*/ 674768 w 2076450"/>
              <a:gd name="connsiteY17" fmla="*/ 758666 h 3114675"/>
              <a:gd name="connsiteX18" fmla="*/ 528083 w 2076450"/>
              <a:gd name="connsiteY18" fmla="*/ 788194 h 3114675"/>
              <a:gd name="connsiteX19" fmla="*/ 530940 w 2076450"/>
              <a:gd name="connsiteY19" fmla="*/ 846296 h 3114675"/>
              <a:gd name="connsiteX20" fmla="*/ 569040 w 2076450"/>
              <a:gd name="connsiteY20" fmla="*/ 912971 h 3114675"/>
              <a:gd name="connsiteX21" fmla="*/ 502365 w 2076450"/>
              <a:gd name="connsiteY21" fmla="*/ 958691 h 3114675"/>
              <a:gd name="connsiteX22" fmla="*/ 409973 w 2076450"/>
              <a:gd name="connsiteY22" fmla="*/ 972979 h 3114675"/>
              <a:gd name="connsiteX23" fmla="*/ 547133 w 2076450"/>
              <a:gd name="connsiteY23" fmla="*/ 1067276 h 3114675"/>
              <a:gd name="connsiteX24" fmla="*/ 730013 w 2076450"/>
              <a:gd name="connsiteY24" fmla="*/ 1155859 h 3114675"/>
              <a:gd name="connsiteX25" fmla="*/ 409020 w 2076450"/>
              <a:gd name="connsiteY25" fmla="*/ 1204436 h 3114675"/>
              <a:gd name="connsiteX26" fmla="*/ 530940 w 2076450"/>
              <a:gd name="connsiteY26" fmla="*/ 1310164 h 3114675"/>
              <a:gd name="connsiteX27" fmla="*/ 366158 w 2076450"/>
              <a:gd name="connsiteY27" fmla="*/ 1365409 h 3114675"/>
              <a:gd name="connsiteX28" fmla="*/ 637620 w 2076450"/>
              <a:gd name="connsiteY28" fmla="*/ 1413034 h 3114675"/>
              <a:gd name="connsiteX29" fmla="*/ 617618 w 2076450"/>
              <a:gd name="connsiteY29" fmla="*/ 1487329 h 3114675"/>
              <a:gd name="connsiteX30" fmla="*/ 286148 w 2076450"/>
              <a:gd name="connsiteY30" fmla="*/ 1588294 h 3114675"/>
              <a:gd name="connsiteX31" fmla="*/ 550943 w 2076450"/>
              <a:gd name="connsiteY31" fmla="*/ 1688306 h 3114675"/>
              <a:gd name="connsiteX32" fmla="*/ 627143 w 2076450"/>
              <a:gd name="connsiteY32" fmla="*/ 1666399 h 3114675"/>
              <a:gd name="connsiteX33" fmla="*/ 734775 w 2076450"/>
              <a:gd name="connsiteY33" fmla="*/ 1662589 h 3114675"/>
              <a:gd name="connsiteX34" fmla="*/ 604283 w 2076450"/>
              <a:gd name="connsiteY34" fmla="*/ 1759744 h 3114675"/>
              <a:gd name="connsiteX35" fmla="*/ 217568 w 2076450"/>
              <a:gd name="connsiteY35" fmla="*/ 1794986 h 3114675"/>
              <a:gd name="connsiteX36" fmla="*/ 214710 w 2076450"/>
              <a:gd name="connsiteY36" fmla="*/ 1862614 h 3114675"/>
              <a:gd name="connsiteX37" fmla="*/ 335678 w 2076450"/>
              <a:gd name="connsiteY37" fmla="*/ 1914049 h 3114675"/>
              <a:gd name="connsiteX38" fmla="*/ 472838 w 2076450"/>
              <a:gd name="connsiteY38" fmla="*/ 1916906 h 3114675"/>
              <a:gd name="connsiteX39" fmla="*/ 553800 w 2076450"/>
              <a:gd name="connsiteY39" fmla="*/ 1953101 h 3114675"/>
              <a:gd name="connsiteX40" fmla="*/ 602378 w 2076450"/>
              <a:gd name="connsiteY40" fmla="*/ 2004536 h 3114675"/>
              <a:gd name="connsiteX41" fmla="*/ 275670 w 2076450"/>
              <a:gd name="connsiteY41" fmla="*/ 2024539 h 3114675"/>
              <a:gd name="connsiteX42" fmla="*/ 236618 w 2076450"/>
              <a:gd name="connsiteY42" fmla="*/ 2049304 h 3114675"/>
              <a:gd name="connsiteX43" fmla="*/ 262335 w 2076450"/>
              <a:gd name="connsiteY43" fmla="*/ 2092166 h 3114675"/>
              <a:gd name="connsiteX44" fmla="*/ 420450 w 2076450"/>
              <a:gd name="connsiteY44" fmla="*/ 2151221 h 3114675"/>
              <a:gd name="connsiteX45" fmla="*/ 480458 w 2076450"/>
              <a:gd name="connsiteY45" fmla="*/ 2174081 h 3114675"/>
              <a:gd name="connsiteX46" fmla="*/ 269955 w 2076450"/>
              <a:gd name="connsiteY46" fmla="*/ 2228374 h 3114675"/>
              <a:gd name="connsiteX47" fmla="*/ 106125 w 2076450"/>
              <a:gd name="connsiteY47" fmla="*/ 2250281 h 3114675"/>
              <a:gd name="connsiteX48" fmla="*/ 45165 w 2076450"/>
              <a:gd name="connsiteY48" fmla="*/ 2290286 h 3114675"/>
              <a:gd name="connsiteX49" fmla="*/ 84218 w 2076450"/>
              <a:gd name="connsiteY49" fmla="*/ 2353151 h 3114675"/>
              <a:gd name="connsiteX50" fmla="*/ 203280 w 2076450"/>
              <a:gd name="connsiteY50" fmla="*/ 2444591 h 3114675"/>
              <a:gd name="connsiteX51" fmla="*/ 172800 w 2076450"/>
              <a:gd name="connsiteY51" fmla="*/ 2478881 h 3114675"/>
              <a:gd name="connsiteX52" fmla="*/ 201375 w 2076450"/>
              <a:gd name="connsiteY52" fmla="*/ 2519839 h 3114675"/>
              <a:gd name="connsiteX53" fmla="*/ 301388 w 2076450"/>
              <a:gd name="connsiteY53" fmla="*/ 2558891 h 3114675"/>
              <a:gd name="connsiteX54" fmla="*/ 76598 w 2076450"/>
              <a:gd name="connsiteY54" fmla="*/ 2589371 h 3114675"/>
              <a:gd name="connsiteX55" fmla="*/ 58500 w 2076450"/>
              <a:gd name="connsiteY55" fmla="*/ 2659856 h 3114675"/>
              <a:gd name="connsiteX56" fmla="*/ 110888 w 2076450"/>
              <a:gd name="connsiteY56" fmla="*/ 2693194 h 3114675"/>
              <a:gd name="connsiteX57" fmla="*/ 214710 w 2076450"/>
              <a:gd name="connsiteY57" fmla="*/ 2727484 h 3114675"/>
              <a:gd name="connsiteX58" fmla="*/ 262335 w 2076450"/>
              <a:gd name="connsiteY58" fmla="*/ 2756059 h 3114675"/>
              <a:gd name="connsiteX59" fmla="*/ 358538 w 2076450"/>
              <a:gd name="connsiteY59" fmla="*/ 2733199 h 3114675"/>
              <a:gd name="connsiteX60" fmla="*/ 254715 w 2076450"/>
              <a:gd name="connsiteY60" fmla="*/ 2758916 h 3114675"/>
              <a:gd name="connsiteX61" fmla="*/ 45165 w 2076450"/>
              <a:gd name="connsiteY61" fmla="*/ 2806541 h 3114675"/>
              <a:gd name="connsiteX62" fmla="*/ 46118 w 2076450"/>
              <a:gd name="connsiteY62" fmla="*/ 2865596 h 3114675"/>
              <a:gd name="connsiteX63" fmla="*/ 88980 w 2076450"/>
              <a:gd name="connsiteY63" fmla="*/ 2895124 h 3114675"/>
              <a:gd name="connsiteX64" fmla="*/ 155655 w 2076450"/>
              <a:gd name="connsiteY64" fmla="*/ 2902744 h 3114675"/>
              <a:gd name="connsiteX65" fmla="*/ 343298 w 2076450"/>
              <a:gd name="connsiteY65" fmla="*/ 2914174 h 3114675"/>
              <a:gd name="connsiteX66" fmla="*/ 301388 w 2076450"/>
              <a:gd name="connsiteY66" fmla="*/ 2956084 h 3114675"/>
              <a:gd name="connsiteX67" fmla="*/ 361395 w 2076450"/>
              <a:gd name="connsiteY67" fmla="*/ 2980849 h 3114675"/>
              <a:gd name="connsiteX68" fmla="*/ 511890 w 2076450"/>
              <a:gd name="connsiteY68" fmla="*/ 3029426 h 3114675"/>
              <a:gd name="connsiteX69" fmla="*/ 603330 w 2076450"/>
              <a:gd name="connsiteY69" fmla="*/ 3058001 h 3114675"/>
              <a:gd name="connsiteX70" fmla="*/ 825263 w 2076450"/>
              <a:gd name="connsiteY70" fmla="*/ 2954179 h 3114675"/>
              <a:gd name="connsiteX71" fmla="*/ 957660 w 2076450"/>
              <a:gd name="connsiteY71" fmla="*/ 2927509 h 3114675"/>
              <a:gd name="connsiteX72" fmla="*/ 1013858 w 2076450"/>
              <a:gd name="connsiteY72" fmla="*/ 3102769 h 3114675"/>
              <a:gd name="connsiteX73" fmla="*/ 1119585 w 2076450"/>
              <a:gd name="connsiteY73" fmla="*/ 3020854 h 3114675"/>
              <a:gd name="connsiteX74" fmla="*/ 1191975 w 2076450"/>
              <a:gd name="connsiteY74" fmla="*/ 2997041 h 3114675"/>
              <a:gd name="connsiteX75" fmla="*/ 1468200 w 2076450"/>
              <a:gd name="connsiteY75" fmla="*/ 3026569 h 3114675"/>
              <a:gd name="connsiteX76" fmla="*/ 1561545 w 2076450"/>
              <a:gd name="connsiteY76" fmla="*/ 3002756 h 3114675"/>
              <a:gd name="connsiteX77" fmla="*/ 1679655 w 2076450"/>
              <a:gd name="connsiteY77" fmla="*/ 3030379 h 3114675"/>
              <a:gd name="connsiteX78" fmla="*/ 1748235 w 2076450"/>
              <a:gd name="connsiteY78" fmla="*/ 2996089 h 3114675"/>
              <a:gd name="connsiteX79" fmla="*/ 1893968 w 2076450"/>
              <a:gd name="connsiteY79" fmla="*/ 3009424 h 3114675"/>
              <a:gd name="connsiteX80" fmla="*/ 1888253 w 2076450"/>
              <a:gd name="connsiteY80" fmla="*/ 2944654 h 3114675"/>
              <a:gd name="connsiteX81" fmla="*/ 1964453 w 2076450"/>
              <a:gd name="connsiteY81" fmla="*/ 2947511 h 3114675"/>
              <a:gd name="connsiteX82" fmla="*/ 1948260 w 2076450"/>
              <a:gd name="connsiteY82" fmla="*/ 2913221 h 3114675"/>
              <a:gd name="connsiteX83" fmla="*/ 1843485 w 2076450"/>
              <a:gd name="connsiteY83" fmla="*/ 2853214 h 3114675"/>
              <a:gd name="connsiteX84" fmla="*/ 1883490 w 2076450"/>
              <a:gd name="connsiteY84" fmla="*/ 2818924 h 3114675"/>
              <a:gd name="connsiteX85" fmla="*/ 1909208 w 2076450"/>
              <a:gd name="connsiteY85" fmla="*/ 2790349 h 3114675"/>
              <a:gd name="connsiteX86" fmla="*/ 2032080 w 2076450"/>
              <a:gd name="connsiteY86" fmla="*/ 2757964 h 3114675"/>
              <a:gd name="connsiteX87" fmla="*/ 2036843 w 2076450"/>
              <a:gd name="connsiteY87" fmla="*/ 2711291 h 3114675"/>
              <a:gd name="connsiteX88" fmla="*/ 2008268 w 2076450"/>
              <a:gd name="connsiteY88" fmla="*/ 2670334 h 3114675"/>
              <a:gd name="connsiteX89" fmla="*/ 1943498 w 2076450"/>
              <a:gd name="connsiteY89" fmla="*/ 2645569 h 3114675"/>
              <a:gd name="connsiteX90" fmla="*/ 1793003 w 2076450"/>
              <a:gd name="connsiteY90" fmla="*/ 2651284 h 3114675"/>
              <a:gd name="connsiteX91" fmla="*/ 1497728 w 2076450"/>
              <a:gd name="connsiteY91" fmla="*/ 2538889 h 3114675"/>
              <a:gd name="connsiteX92" fmla="*/ 1592025 w 2076450"/>
              <a:gd name="connsiteY92" fmla="*/ 2535079 h 3114675"/>
              <a:gd name="connsiteX93" fmla="*/ 1824435 w 2076450"/>
              <a:gd name="connsiteY93" fmla="*/ 2566511 h 3114675"/>
              <a:gd name="connsiteX94" fmla="*/ 1938735 w 2076450"/>
              <a:gd name="connsiteY94" fmla="*/ 2449354 h 3114675"/>
              <a:gd name="connsiteX95" fmla="*/ 2000648 w 2076450"/>
              <a:gd name="connsiteY95" fmla="*/ 2416969 h 3114675"/>
              <a:gd name="connsiteX96" fmla="*/ 1993028 w 2076450"/>
              <a:gd name="connsiteY96" fmla="*/ 2387441 h 3114675"/>
              <a:gd name="connsiteX97" fmla="*/ 1549163 w 2076450"/>
              <a:gd name="connsiteY97" fmla="*/ 2328386 h 3114675"/>
              <a:gd name="connsiteX98" fmla="*/ 1554878 w 2076450"/>
              <a:gd name="connsiteY98" fmla="*/ 2282666 h 3114675"/>
              <a:gd name="connsiteX99" fmla="*/ 1823483 w 2076450"/>
              <a:gd name="connsiteY99" fmla="*/ 2291239 h 3114675"/>
              <a:gd name="connsiteX100" fmla="*/ 1994933 w 2076450"/>
              <a:gd name="connsiteY100" fmla="*/ 2158841 h 3114675"/>
              <a:gd name="connsiteX101" fmla="*/ 2013983 w 2076450"/>
              <a:gd name="connsiteY101" fmla="*/ 2124551 h 3114675"/>
              <a:gd name="connsiteX102" fmla="*/ 1699658 w 2076450"/>
              <a:gd name="connsiteY102" fmla="*/ 2061686 h 3114675"/>
              <a:gd name="connsiteX103" fmla="*/ 1808243 w 2076450"/>
              <a:gd name="connsiteY103" fmla="*/ 2027396 h 3114675"/>
              <a:gd name="connsiteX104" fmla="*/ 1836818 w 2076450"/>
              <a:gd name="connsiteY104" fmla="*/ 2000726 h 3114675"/>
              <a:gd name="connsiteX105" fmla="*/ 1875870 w 2076450"/>
              <a:gd name="connsiteY105" fmla="*/ 1935004 h 3114675"/>
              <a:gd name="connsiteX106" fmla="*/ 1600598 w 2076450"/>
              <a:gd name="connsiteY106" fmla="*/ 1869281 h 3114675"/>
              <a:gd name="connsiteX107" fmla="*/ 1823483 w 2076450"/>
              <a:gd name="connsiteY107" fmla="*/ 1737836 h 3114675"/>
              <a:gd name="connsiteX108" fmla="*/ 1592025 w 2076450"/>
              <a:gd name="connsiteY108" fmla="*/ 1729264 h 3114675"/>
              <a:gd name="connsiteX109" fmla="*/ 1639650 w 2076450"/>
              <a:gd name="connsiteY109" fmla="*/ 1693069 h 3114675"/>
              <a:gd name="connsiteX110" fmla="*/ 1648223 w 2076450"/>
              <a:gd name="connsiteY110" fmla="*/ 1652111 h 3114675"/>
              <a:gd name="connsiteX111" fmla="*/ 1437720 w 2076450"/>
              <a:gd name="connsiteY111" fmla="*/ 1613059 h 3114675"/>
              <a:gd name="connsiteX112" fmla="*/ 1519635 w 2076450"/>
              <a:gd name="connsiteY112" fmla="*/ 1556861 h 3114675"/>
              <a:gd name="connsiteX113" fmla="*/ 1697753 w 2076450"/>
              <a:gd name="connsiteY113" fmla="*/ 1459706 h 3114675"/>
              <a:gd name="connsiteX114" fmla="*/ 1539638 w 2076450"/>
              <a:gd name="connsiteY114" fmla="*/ 1435894 h 3114675"/>
              <a:gd name="connsiteX115" fmla="*/ 1520588 w 2076450"/>
              <a:gd name="connsiteY115" fmla="*/ 1388269 h 3114675"/>
              <a:gd name="connsiteX116" fmla="*/ 1282463 w 2076450"/>
              <a:gd name="connsiteY116" fmla="*/ 1360646 h 3114675"/>
              <a:gd name="connsiteX117" fmla="*/ 1568213 w 2076450"/>
              <a:gd name="connsiteY117" fmla="*/ 1328261 h 3114675"/>
              <a:gd name="connsiteX118" fmla="*/ 1593930 w 2076450"/>
              <a:gd name="connsiteY118" fmla="*/ 1209199 h 3114675"/>
              <a:gd name="connsiteX119" fmla="*/ 1440578 w 2076450"/>
              <a:gd name="connsiteY119" fmla="*/ 1151096 h 3114675"/>
              <a:gd name="connsiteX120" fmla="*/ 1127205 w 2076450"/>
              <a:gd name="connsiteY120" fmla="*/ 1094899 h 3114675"/>
              <a:gd name="connsiteX121" fmla="*/ 1310085 w 2076450"/>
              <a:gd name="connsiteY121" fmla="*/ 1109186 h 3114675"/>
              <a:gd name="connsiteX122" fmla="*/ 1406288 w 2076450"/>
              <a:gd name="connsiteY122" fmla="*/ 1094899 h 3114675"/>
              <a:gd name="connsiteX123" fmla="*/ 1508205 w 2076450"/>
              <a:gd name="connsiteY123" fmla="*/ 1040606 h 3114675"/>
              <a:gd name="connsiteX124" fmla="*/ 1532018 w 2076450"/>
              <a:gd name="connsiteY124" fmla="*/ 969169 h 3114675"/>
              <a:gd name="connsiteX125" fmla="*/ 1421528 w 2076450"/>
              <a:gd name="connsiteY125" fmla="*/ 938689 h 3114675"/>
              <a:gd name="connsiteX126" fmla="*/ 1154828 w 2076450"/>
              <a:gd name="connsiteY126" fmla="*/ 903446 h 3114675"/>
              <a:gd name="connsiteX127" fmla="*/ 1304370 w 2076450"/>
              <a:gd name="connsiteY127" fmla="*/ 884396 h 3114675"/>
              <a:gd name="connsiteX128" fmla="*/ 1351995 w 2076450"/>
              <a:gd name="connsiteY128" fmla="*/ 868204 h 3114675"/>
              <a:gd name="connsiteX129" fmla="*/ 1480583 w 2076450"/>
              <a:gd name="connsiteY129" fmla="*/ 832009 h 3114675"/>
              <a:gd name="connsiteX130" fmla="*/ 1363425 w 2076450"/>
              <a:gd name="connsiteY130" fmla="*/ 798671 h 3114675"/>
              <a:gd name="connsiteX131" fmla="*/ 1131015 w 2076450"/>
              <a:gd name="connsiteY131" fmla="*/ 755809 h 3114675"/>
              <a:gd name="connsiteX132" fmla="*/ 1019573 w 2076450"/>
              <a:gd name="connsiteY132" fmla="*/ 655796 h 3114675"/>
              <a:gd name="connsiteX133" fmla="*/ 1088153 w 2076450"/>
              <a:gd name="connsiteY133" fmla="*/ 673894 h 3114675"/>
              <a:gd name="connsiteX134" fmla="*/ 1244363 w 2076450"/>
              <a:gd name="connsiteY134" fmla="*/ 727234 h 3114675"/>
              <a:gd name="connsiteX135" fmla="*/ 1389143 w 2076450"/>
              <a:gd name="connsiteY135" fmla="*/ 667226 h 3114675"/>
              <a:gd name="connsiteX136" fmla="*/ 1174830 w 2076450"/>
              <a:gd name="connsiteY136" fmla="*/ 590074 h 3114675"/>
              <a:gd name="connsiteX137" fmla="*/ 1180545 w 2076450"/>
              <a:gd name="connsiteY137" fmla="*/ 513874 h 3114675"/>
              <a:gd name="connsiteX138" fmla="*/ 1228170 w 2076450"/>
              <a:gd name="connsiteY138" fmla="*/ 415766 h 3114675"/>
              <a:gd name="connsiteX139" fmla="*/ 1251983 w 2076450"/>
              <a:gd name="connsiteY139" fmla="*/ 298609 h 3114675"/>
              <a:gd name="connsiteX140" fmla="*/ 1035765 w 2076450"/>
              <a:gd name="connsiteY140" fmla="*/ 451009 h 3114675"/>
              <a:gd name="connsiteX141" fmla="*/ 1058625 w 2076450"/>
              <a:gd name="connsiteY141" fmla="*/ 322421 h 3114675"/>
              <a:gd name="connsiteX142" fmla="*/ 1052910 w 2076450"/>
              <a:gd name="connsiteY142" fmla="*/ 251936 h 3114675"/>
              <a:gd name="connsiteX143" fmla="*/ 1112918 w 2076450"/>
              <a:gd name="connsiteY143" fmla="*/ 211931 h 3114675"/>
              <a:gd name="connsiteX144" fmla="*/ 1064340 w 2076450"/>
              <a:gd name="connsiteY144" fmla="*/ 185261 h 3114675"/>
              <a:gd name="connsiteX145" fmla="*/ 991950 w 2076450"/>
              <a:gd name="connsiteY145" fmla="*/ 191929 h 3114675"/>
              <a:gd name="connsiteX146" fmla="*/ 996713 w 2076450"/>
              <a:gd name="connsiteY146" fmla="*/ 111919 h 3114675"/>
              <a:gd name="connsiteX147" fmla="*/ 949088 w 2076450"/>
              <a:gd name="connsiteY147" fmla="*/ 7144 h 3114675"/>
              <a:gd name="connsiteX148" fmla="*/ 949088 w 2076450"/>
              <a:gd name="connsiteY148" fmla="*/ 7144 h 3114675"/>
              <a:gd name="connsiteX149" fmla="*/ 949088 w 2076450"/>
              <a:gd name="connsiteY149" fmla="*/ 7144 h 3114675"/>
              <a:gd name="connsiteX150" fmla="*/ 886223 w 2076450"/>
              <a:gd name="connsiteY150" fmla="*/ 287179 h 3114675"/>
              <a:gd name="connsiteX151" fmla="*/ 908130 w 2076450"/>
              <a:gd name="connsiteY151" fmla="*/ 327184 h 3114675"/>
              <a:gd name="connsiteX152" fmla="*/ 886223 w 2076450"/>
              <a:gd name="connsiteY152" fmla="*/ 287179 h 3114675"/>
              <a:gd name="connsiteX153" fmla="*/ 863363 w 2076450"/>
              <a:gd name="connsiteY153" fmla="*/ 404336 h 3114675"/>
              <a:gd name="connsiteX154" fmla="*/ 876698 w 2076450"/>
              <a:gd name="connsiteY154" fmla="*/ 435769 h 3114675"/>
              <a:gd name="connsiteX155" fmla="*/ 863363 w 2076450"/>
              <a:gd name="connsiteY155" fmla="*/ 404336 h 3114675"/>
              <a:gd name="connsiteX156" fmla="*/ 1116728 w 2076450"/>
              <a:gd name="connsiteY156" fmla="*/ 470059 h 3114675"/>
              <a:gd name="connsiteX157" fmla="*/ 1066245 w 2076450"/>
              <a:gd name="connsiteY157" fmla="*/ 511016 h 3114675"/>
              <a:gd name="connsiteX158" fmla="*/ 1116728 w 2076450"/>
              <a:gd name="connsiteY158" fmla="*/ 470059 h 3114675"/>
              <a:gd name="connsiteX159" fmla="*/ 1009095 w 2076450"/>
              <a:gd name="connsiteY159" fmla="*/ 584359 h 3114675"/>
              <a:gd name="connsiteX160" fmla="*/ 1029098 w 2076450"/>
              <a:gd name="connsiteY160" fmla="*/ 599599 h 3114675"/>
              <a:gd name="connsiteX161" fmla="*/ 1009095 w 2076450"/>
              <a:gd name="connsiteY161" fmla="*/ 584359 h 3114675"/>
              <a:gd name="connsiteX162" fmla="*/ 1009095 w 2076450"/>
              <a:gd name="connsiteY162" fmla="*/ 584359 h 3114675"/>
              <a:gd name="connsiteX163" fmla="*/ 1111013 w 2076450"/>
              <a:gd name="connsiteY163" fmla="*/ 603409 h 3114675"/>
              <a:gd name="connsiteX164" fmla="*/ 1111013 w 2076450"/>
              <a:gd name="connsiteY164" fmla="*/ 603409 h 3114675"/>
              <a:gd name="connsiteX165" fmla="*/ 1251030 w 2076450"/>
              <a:gd name="connsiteY165" fmla="*/ 632936 h 3114675"/>
              <a:gd name="connsiteX166" fmla="*/ 1251030 w 2076450"/>
              <a:gd name="connsiteY166" fmla="*/ 632936 h 3114675"/>
              <a:gd name="connsiteX167" fmla="*/ 1032908 w 2076450"/>
              <a:gd name="connsiteY167" fmla="*/ 760571 h 3114675"/>
              <a:gd name="connsiteX168" fmla="*/ 1028145 w 2076450"/>
              <a:gd name="connsiteY168" fmla="*/ 780574 h 3114675"/>
              <a:gd name="connsiteX169" fmla="*/ 1032908 w 2076450"/>
              <a:gd name="connsiteY169" fmla="*/ 760571 h 3114675"/>
              <a:gd name="connsiteX170" fmla="*/ 1032908 w 2076450"/>
              <a:gd name="connsiteY170" fmla="*/ 760571 h 3114675"/>
              <a:gd name="connsiteX171" fmla="*/ 961470 w 2076450"/>
              <a:gd name="connsiteY171" fmla="*/ 867251 h 3114675"/>
              <a:gd name="connsiteX172" fmla="*/ 961470 w 2076450"/>
              <a:gd name="connsiteY172" fmla="*/ 867251 h 3114675"/>
              <a:gd name="connsiteX173" fmla="*/ 1036718 w 2076450"/>
              <a:gd name="connsiteY173" fmla="*/ 884396 h 3114675"/>
              <a:gd name="connsiteX174" fmla="*/ 1036718 w 2076450"/>
              <a:gd name="connsiteY174" fmla="*/ 884396 h 3114675"/>
              <a:gd name="connsiteX175" fmla="*/ 921465 w 2076450"/>
              <a:gd name="connsiteY175" fmla="*/ 888206 h 3114675"/>
              <a:gd name="connsiteX176" fmla="*/ 921465 w 2076450"/>
              <a:gd name="connsiteY176" fmla="*/ 888206 h 3114675"/>
              <a:gd name="connsiteX177" fmla="*/ 874793 w 2076450"/>
              <a:gd name="connsiteY177" fmla="*/ 904399 h 3114675"/>
              <a:gd name="connsiteX178" fmla="*/ 874793 w 2076450"/>
              <a:gd name="connsiteY178" fmla="*/ 904399 h 3114675"/>
              <a:gd name="connsiteX179" fmla="*/ 681435 w 2076450"/>
              <a:gd name="connsiteY179" fmla="*/ 904399 h 3114675"/>
              <a:gd name="connsiteX180" fmla="*/ 777638 w 2076450"/>
              <a:gd name="connsiteY180" fmla="*/ 946309 h 3114675"/>
              <a:gd name="connsiteX181" fmla="*/ 681435 w 2076450"/>
              <a:gd name="connsiteY181" fmla="*/ 904399 h 3114675"/>
              <a:gd name="connsiteX182" fmla="*/ 1532970 w 2076450"/>
              <a:gd name="connsiteY182" fmla="*/ 1327309 h 3114675"/>
              <a:gd name="connsiteX183" fmla="*/ 1532970 w 2076450"/>
              <a:gd name="connsiteY183" fmla="*/ 1327309 h 3114675"/>
              <a:gd name="connsiteX184" fmla="*/ 757635 w 2076450"/>
              <a:gd name="connsiteY184" fmla="*/ 1423511 h 3114675"/>
              <a:gd name="connsiteX185" fmla="*/ 757635 w 2076450"/>
              <a:gd name="connsiteY185" fmla="*/ 1423511 h 3114675"/>
              <a:gd name="connsiteX186" fmla="*/ 1558688 w 2076450"/>
              <a:gd name="connsiteY186" fmla="*/ 1764506 h 3114675"/>
              <a:gd name="connsiteX187" fmla="*/ 1558688 w 2076450"/>
              <a:gd name="connsiteY187" fmla="*/ 1764506 h 3114675"/>
              <a:gd name="connsiteX188" fmla="*/ 1766333 w 2076450"/>
              <a:gd name="connsiteY188" fmla="*/ 1807369 h 3114675"/>
              <a:gd name="connsiteX189" fmla="*/ 1766333 w 2076450"/>
              <a:gd name="connsiteY189" fmla="*/ 1807369 h 3114675"/>
              <a:gd name="connsiteX190" fmla="*/ 1769190 w 2076450"/>
              <a:gd name="connsiteY190" fmla="*/ 2006441 h 3114675"/>
              <a:gd name="connsiteX191" fmla="*/ 1769190 w 2076450"/>
              <a:gd name="connsiteY191" fmla="*/ 2006441 h 3114675"/>
              <a:gd name="connsiteX192" fmla="*/ 151845 w 2076450"/>
              <a:gd name="connsiteY192" fmla="*/ 2329339 h 3114675"/>
              <a:gd name="connsiteX193" fmla="*/ 151845 w 2076450"/>
              <a:gd name="connsiteY193" fmla="*/ 2329339 h 3114675"/>
              <a:gd name="connsiteX194" fmla="*/ 301388 w 2076450"/>
              <a:gd name="connsiteY194" fmla="*/ 2397919 h 3114675"/>
              <a:gd name="connsiteX195" fmla="*/ 469028 w 2076450"/>
              <a:gd name="connsiteY195" fmla="*/ 2426494 h 3114675"/>
              <a:gd name="connsiteX196" fmla="*/ 301388 w 2076450"/>
              <a:gd name="connsiteY196" fmla="*/ 2397919 h 3114675"/>
              <a:gd name="connsiteX197" fmla="*/ 517605 w 2076450"/>
              <a:gd name="connsiteY197" fmla="*/ 2406491 h 3114675"/>
              <a:gd name="connsiteX198" fmla="*/ 517605 w 2076450"/>
              <a:gd name="connsiteY198" fmla="*/ 2406491 h 3114675"/>
              <a:gd name="connsiteX199" fmla="*/ 423308 w 2076450"/>
              <a:gd name="connsiteY199" fmla="*/ 2736056 h 3114675"/>
              <a:gd name="connsiteX200" fmla="*/ 423308 w 2076450"/>
              <a:gd name="connsiteY200" fmla="*/ 2736056 h 311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</a:cxnLst>
            <a:rect l="l" t="t" r="r" b="b"/>
            <a:pathLst>
              <a:path w="2076450" h="3114675">
                <a:moveTo>
                  <a:pt x="949088" y="7144"/>
                </a:moveTo>
                <a:cubicBezTo>
                  <a:pt x="938610" y="62389"/>
                  <a:pt x="972900" y="200501"/>
                  <a:pt x="883365" y="105251"/>
                </a:cubicBezTo>
                <a:cubicBezTo>
                  <a:pt x="870983" y="105251"/>
                  <a:pt x="992903" y="314801"/>
                  <a:pt x="909083" y="238601"/>
                </a:cubicBezTo>
                <a:cubicBezTo>
                  <a:pt x="898605" y="171926"/>
                  <a:pt x="863363" y="174784"/>
                  <a:pt x="833835" y="193834"/>
                </a:cubicBezTo>
                <a:cubicBezTo>
                  <a:pt x="732870" y="154781"/>
                  <a:pt x="858600" y="285274"/>
                  <a:pt x="817643" y="301466"/>
                </a:cubicBezTo>
                <a:cubicBezTo>
                  <a:pt x="895748" y="301466"/>
                  <a:pt x="870030" y="356711"/>
                  <a:pt x="810023" y="328136"/>
                </a:cubicBezTo>
                <a:cubicBezTo>
                  <a:pt x="906225" y="459581"/>
                  <a:pt x="686198" y="348139"/>
                  <a:pt x="684293" y="381476"/>
                </a:cubicBezTo>
                <a:cubicBezTo>
                  <a:pt x="777638" y="421481"/>
                  <a:pt x="622380" y="411004"/>
                  <a:pt x="703343" y="451009"/>
                </a:cubicBezTo>
                <a:cubicBezTo>
                  <a:pt x="833835" y="496729"/>
                  <a:pt x="615713" y="505301"/>
                  <a:pt x="714773" y="539591"/>
                </a:cubicBezTo>
                <a:cubicBezTo>
                  <a:pt x="761445" y="555784"/>
                  <a:pt x="860505" y="517684"/>
                  <a:pt x="828120" y="573881"/>
                </a:cubicBezTo>
                <a:cubicBezTo>
                  <a:pt x="890033" y="568166"/>
                  <a:pt x="887175" y="616744"/>
                  <a:pt x="947183" y="577691"/>
                </a:cubicBezTo>
                <a:cubicBezTo>
                  <a:pt x="977663" y="712946"/>
                  <a:pt x="680483" y="534829"/>
                  <a:pt x="731918" y="618649"/>
                </a:cubicBezTo>
                <a:cubicBezTo>
                  <a:pt x="670005" y="621506"/>
                  <a:pt x="575708" y="525304"/>
                  <a:pt x="530940" y="601504"/>
                </a:cubicBezTo>
                <a:cubicBezTo>
                  <a:pt x="396638" y="611981"/>
                  <a:pt x="563325" y="655796"/>
                  <a:pt x="597615" y="649129"/>
                </a:cubicBezTo>
                <a:cubicBezTo>
                  <a:pt x="487125" y="737711"/>
                  <a:pt x="741443" y="614839"/>
                  <a:pt x="629048" y="688181"/>
                </a:cubicBezTo>
                <a:cubicBezTo>
                  <a:pt x="648098" y="779621"/>
                  <a:pt x="834788" y="621506"/>
                  <a:pt x="714773" y="728186"/>
                </a:cubicBezTo>
                <a:cubicBezTo>
                  <a:pt x="762398" y="785336"/>
                  <a:pt x="937658" y="659606"/>
                  <a:pt x="947183" y="689134"/>
                </a:cubicBezTo>
                <a:cubicBezTo>
                  <a:pt x="884318" y="784384"/>
                  <a:pt x="764303" y="785336"/>
                  <a:pt x="674768" y="758666"/>
                </a:cubicBezTo>
                <a:cubicBezTo>
                  <a:pt x="734775" y="821531"/>
                  <a:pt x="570945" y="739616"/>
                  <a:pt x="528083" y="788194"/>
                </a:cubicBezTo>
                <a:cubicBezTo>
                  <a:pt x="468075" y="789146"/>
                  <a:pt x="536655" y="836771"/>
                  <a:pt x="530940" y="846296"/>
                </a:cubicBezTo>
                <a:cubicBezTo>
                  <a:pt x="598568" y="865346"/>
                  <a:pt x="709058" y="934879"/>
                  <a:pt x="569040" y="912971"/>
                </a:cubicBezTo>
                <a:cubicBezTo>
                  <a:pt x="508080" y="912019"/>
                  <a:pt x="602378" y="1022509"/>
                  <a:pt x="502365" y="958691"/>
                </a:cubicBezTo>
                <a:cubicBezTo>
                  <a:pt x="451883" y="931069"/>
                  <a:pt x="479505" y="1007269"/>
                  <a:pt x="409973" y="972979"/>
                </a:cubicBezTo>
                <a:cubicBezTo>
                  <a:pt x="347108" y="988219"/>
                  <a:pt x="509985" y="1057751"/>
                  <a:pt x="547133" y="1067276"/>
                </a:cubicBezTo>
                <a:cubicBezTo>
                  <a:pt x="619523" y="1065371"/>
                  <a:pt x="693818" y="1189196"/>
                  <a:pt x="730013" y="1155859"/>
                </a:cubicBezTo>
                <a:cubicBezTo>
                  <a:pt x="636668" y="1233964"/>
                  <a:pt x="512843" y="1162526"/>
                  <a:pt x="409020" y="1204436"/>
                </a:cubicBezTo>
                <a:cubicBezTo>
                  <a:pt x="366158" y="1237774"/>
                  <a:pt x="517605" y="1304449"/>
                  <a:pt x="530940" y="1310164"/>
                </a:cubicBezTo>
                <a:cubicBezTo>
                  <a:pt x="681435" y="1376839"/>
                  <a:pt x="344250" y="1305401"/>
                  <a:pt x="366158" y="1365409"/>
                </a:cubicBezTo>
                <a:cubicBezTo>
                  <a:pt x="458550" y="1420654"/>
                  <a:pt x="541418" y="1491139"/>
                  <a:pt x="637620" y="1413034"/>
                </a:cubicBezTo>
                <a:cubicBezTo>
                  <a:pt x="670005" y="1436846"/>
                  <a:pt x="579518" y="1429226"/>
                  <a:pt x="617618" y="1487329"/>
                </a:cubicBezTo>
                <a:cubicBezTo>
                  <a:pt x="522368" y="1531144"/>
                  <a:pt x="340440" y="1537811"/>
                  <a:pt x="286148" y="1588294"/>
                </a:cubicBezTo>
                <a:cubicBezTo>
                  <a:pt x="365205" y="1664494"/>
                  <a:pt x="451883" y="1673066"/>
                  <a:pt x="550943" y="1688306"/>
                </a:cubicBezTo>
                <a:cubicBezTo>
                  <a:pt x="602378" y="1669256"/>
                  <a:pt x="582375" y="1654016"/>
                  <a:pt x="627143" y="1666399"/>
                </a:cubicBezTo>
                <a:cubicBezTo>
                  <a:pt x="664290" y="1686401"/>
                  <a:pt x="692865" y="1613059"/>
                  <a:pt x="734775" y="1662589"/>
                </a:cubicBezTo>
                <a:cubicBezTo>
                  <a:pt x="690008" y="1710214"/>
                  <a:pt x="452835" y="1702594"/>
                  <a:pt x="604283" y="1759744"/>
                </a:cubicBezTo>
                <a:cubicBezTo>
                  <a:pt x="479505" y="1794986"/>
                  <a:pt x="344250" y="1767364"/>
                  <a:pt x="217568" y="1794986"/>
                </a:cubicBezTo>
                <a:cubicBezTo>
                  <a:pt x="143273" y="1828324"/>
                  <a:pt x="304245" y="1820704"/>
                  <a:pt x="214710" y="1862614"/>
                </a:cubicBezTo>
                <a:cubicBezTo>
                  <a:pt x="175658" y="1910239"/>
                  <a:pt x="361395" y="1859756"/>
                  <a:pt x="335678" y="1914049"/>
                </a:cubicBezTo>
                <a:cubicBezTo>
                  <a:pt x="396638" y="1903571"/>
                  <a:pt x="425213" y="1929289"/>
                  <a:pt x="472838" y="1916906"/>
                </a:cubicBezTo>
                <a:cubicBezTo>
                  <a:pt x="469028" y="1982629"/>
                  <a:pt x="542370" y="1894999"/>
                  <a:pt x="553800" y="1953101"/>
                </a:cubicBezTo>
                <a:cubicBezTo>
                  <a:pt x="615713" y="1943576"/>
                  <a:pt x="709058" y="1981676"/>
                  <a:pt x="602378" y="2004536"/>
                </a:cubicBezTo>
                <a:cubicBezTo>
                  <a:pt x="489030" y="2033111"/>
                  <a:pt x="378540" y="2021681"/>
                  <a:pt x="275670" y="2024539"/>
                </a:cubicBezTo>
                <a:cubicBezTo>
                  <a:pt x="208995" y="2001679"/>
                  <a:pt x="117555" y="2018824"/>
                  <a:pt x="236618" y="2049304"/>
                </a:cubicBezTo>
                <a:cubicBezTo>
                  <a:pt x="332820" y="2060734"/>
                  <a:pt x="145178" y="2068354"/>
                  <a:pt x="262335" y="2092166"/>
                </a:cubicBezTo>
                <a:cubicBezTo>
                  <a:pt x="280433" y="2148364"/>
                  <a:pt x="381398" y="2103596"/>
                  <a:pt x="420450" y="2151221"/>
                </a:cubicBezTo>
                <a:cubicBezTo>
                  <a:pt x="509033" y="2108359"/>
                  <a:pt x="390923" y="2195036"/>
                  <a:pt x="480458" y="2174081"/>
                </a:cubicBezTo>
                <a:cubicBezTo>
                  <a:pt x="575708" y="2192179"/>
                  <a:pt x="324248" y="2267426"/>
                  <a:pt x="269955" y="2228374"/>
                </a:cubicBezTo>
                <a:cubicBezTo>
                  <a:pt x="213758" y="2232184"/>
                  <a:pt x="143273" y="2230279"/>
                  <a:pt x="106125" y="2250281"/>
                </a:cubicBezTo>
                <a:cubicBezTo>
                  <a:pt x="206138" y="2296001"/>
                  <a:pt x="-65325" y="2235041"/>
                  <a:pt x="45165" y="2290286"/>
                </a:cubicBezTo>
                <a:cubicBezTo>
                  <a:pt x="112793" y="2290286"/>
                  <a:pt x="125175" y="2298859"/>
                  <a:pt x="84218" y="2353151"/>
                </a:cubicBezTo>
                <a:cubicBezTo>
                  <a:pt x="115650" y="2409349"/>
                  <a:pt x="321390" y="2387441"/>
                  <a:pt x="203280" y="2444591"/>
                </a:cubicBezTo>
                <a:cubicBezTo>
                  <a:pt x="147083" y="2440781"/>
                  <a:pt x="65168" y="2474119"/>
                  <a:pt x="172800" y="2478881"/>
                </a:cubicBezTo>
                <a:cubicBezTo>
                  <a:pt x="257573" y="2456021"/>
                  <a:pt x="98505" y="2546509"/>
                  <a:pt x="201375" y="2519839"/>
                </a:cubicBezTo>
                <a:cubicBezTo>
                  <a:pt x="231855" y="2566511"/>
                  <a:pt x="284243" y="2528411"/>
                  <a:pt x="301388" y="2558891"/>
                </a:cubicBezTo>
                <a:cubicBezTo>
                  <a:pt x="372825" y="2593181"/>
                  <a:pt x="107078" y="2573179"/>
                  <a:pt x="76598" y="2589371"/>
                </a:cubicBezTo>
                <a:cubicBezTo>
                  <a:pt x="179468" y="2628424"/>
                  <a:pt x="-65325" y="2632234"/>
                  <a:pt x="58500" y="2659856"/>
                </a:cubicBezTo>
                <a:cubicBezTo>
                  <a:pt x="100410" y="2649379"/>
                  <a:pt x="183278" y="2635091"/>
                  <a:pt x="110888" y="2693194"/>
                </a:cubicBezTo>
                <a:cubicBezTo>
                  <a:pt x="167085" y="2674144"/>
                  <a:pt x="196613" y="2711291"/>
                  <a:pt x="214710" y="2727484"/>
                </a:cubicBezTo>
                <a:cubicBezTo>
                  <a:pt x="247095" y="2699861"/>
                  <a:pt x="297578" y="2700814"/>
                  <a:pt x="262335" y="2756059"/>
                </a:cubicBezTo>
                <a:cubicBezTo>
                  <a:pt x="318533" y="2733199"/>
                  <a:pt x="387113" y="2651284"/>
                  <a:pt x="358538" y="2733199"/>
                </a:cubicBezTo>
                <a:cubicBezTo>
                  <a:pt x="470933" y="2695099"/>
                  <a:pt x="299483" y="2803684"/>
                  <a:pt x="254715" y="2758916"/>
                </a:cubicBezTo>
                <a:cubicBezTo>
                  <a:pt x="164228" y="2746534"/>
                  <a:pt x="93743" y="2773204"/>
                  <a:pt x="45165" y="2806541"/>
                </a:cubicBezTo>
                <a:cubicBezTo>
                  <a:pt x="161370" y="2800826"/>
                  <a:pt x="-83423" y="2882741"/>
                  <a:pt x="46118" y="2865596"/>
                </a:cubicBezTo>
                <a:cubicBezTo>
                  <a:pt x="120413" y="2833211"/>
                  <a:pt x="88028" y="2862739"/>
                  <a:pt x="88980" y="2895124"/>
                </a:cubicBezTo>
                <a:cubicBezTo>
                  <a:pt x="132795" y="2875121"/>
                  <a:pt x="93743" y="2942749"/>
                  <a:pt x="155655" y="2902744"/>
                </a:cubicBezTo>
                <a:cubicBezTo>
                  <a:pt x="209948" y="2924651"/>
                  <a:pt x="280433" y="2904649"/>
                  <a:pt x="343298" y="2914174"/>
                </a:cubicBezTo>
                <a:cubicBezTo>
                  <a:pt x="274718" y="2910364"/>
                  <a:pt x="168038" y="2980849"/>
                  <a:pt x="301388" y="2956084"/>
                </a:cubicBezTo>
                <a:cubicBezTo>
                  <a:pt x="209948" y="3007519"/>
                  <a:pt x="314723" y="3013234"/>
                  <a:pt x="361395" y="2980849"/>
                </a:cubicBezTo>
                <a:cubicBezTo>
                  <a:pt x="302340" y="3085624"/>
                  <a:pt x="505223" y="3017996"/>
                  <a:pt x="511890" y="3029426"/>
                </a:cubicBezTo>
                <a:cubicBezTo>
                  <a:pt x="501413" y="3104674"/>
                  <a:pt x="612855" y="2953226"/>
                  <a:pt x="603330" y="3058001"/>
                </a:cubicBezTo>
                <a:cubicBezTo>
                  <a:pt x="692865" y="3028474"/>
                  <a:pt x="764303" y="3011329"/>
                  <a:pt x="825263" y="2954179"/>
                </a:cubicBezTo>
                <a:cubicBezTo>
                  <a:pt x="868125" y="3001804"/>
                  <a:pt x="922418" y="2812256"/>
                  <a:pt x="957660" y="2927509"/>
                </a:cubicBezTo>
                <a:cubicBezTo>
                  <a:pt x="950993" y="3005614"/>
                  <a:pt x="858600" y="3144679"/>
                  <a:pt x="1013858" y="3102769"/>
                </a:cubicBezTo>
                <a:cubicBezTo>
                  <a:pt x="1088153" y="3107531"/>
                  <a:pt x="1167210" y="3117056"/>
                  <a:pt x="1119585" y="3020854"/>
                </a:cubicBezTo>
                <a:cubicBezTo>
                  <a:pt x="1095773" y="2920841"/>
                  <a:pt x="1165305" y="2995136"/>
                  <a:pt x="1191975" y="2997041"/>
                </a:cubicBezTo>
                <a:cubicBezTo>
                  <a:pt x="1258650" y="3067526"/>
                  <a:pt x="1392953" y="3040856"/>
                  <a:pt x="1468200" y="3026569"/>
                </a:cubicBezTo>
                <a:cubicBezTo>
                  <a:pt x="1457723" y="2961799"/>
                  <a:pt x="1529160" y="3010376"/>
                  <a:pt x="1561545" y="3002756"/>
                </a:cubicBezTo>
                <a:cubicBezTo>
                  <a:pt x="1593930" y="3038951"/>
                  <a:pt x="1657748" y="3041809"/>
                  <a:pt x="1679655" y="3030379"/>
                </a:cubicBezTo>
                <a:cubicBezTo>
                  <a:pt x="1735853" y="3070384"/>
                  <a:pt x="1690133" y="2906554"/>
                  <a:pt x="1748235" y="2996089"/>
                </a:cubicBezTo>
                <a:cubicBezTo>
                  <a:pt x="1790145" y="3019901"/>
                  <a:pt x="1871108" y="2994184"/>
                  <a:pt x="1893968" y="3009424"/>
                </a:cubicBezTo>
                <a:cubicBezTo>
                  <a:pt x="1889205" y="2959894"/>
                  <a:pt x="1945403" y="2984659"/>
                  <a:pt x="1888253" y="2944654"/>
                </a:cubicBezTo>
                <a:cubicBezTo>
                  <a:pt x="1905398" y="2942749"/>
                  <a:pt x="2032080" y="2999899"/>
                  <a:pt x="1964453" y="2947511"/>
                </a:cubicBezTo>
                <a:cubicBezTo>
                  <a:pt x="2079705" y="2950369"/>
                  <a:pt x="2036843" y="2899886"/>
                  <a:pt x="1948260" y="2913221"/>
                </a:cubicBezTo>
                <a:cubicBezTo>
                  <a:pt x="1883490" y="2907506"/>
                  <a:pt x="1767285" y="2873216"/>
                  <a:pt x="1843485" y="2853214"/>
                </a:cubicBezTo>
                <a:cubicBezTo>
                  <a:pt x="1859678" y="2837021"/>
                  <a:pt x="1951118" y="2853214"/>
                  <a:pt x="1883490" y="2818924"/>
                </a:cubicBezTo>
                <a:cubicBezTo>
                  <a:pt x="1929210" y="2839879"/>
                  <a:pt x="1994933" y="2790349"/>
                  <a:pt x="1909208" y="2790349"/>
                </a:cubicBezTo>
                <a:cubicBezTo>
                  <a:pt x="1962548" y="2784634"/>
                  <a:pt x="1960643" y="2735104"/>
                  <a:pt x="2032080" y="2757964"/>
                </a:cubicBezTo>
                <a:cubicBezTo>
                  <a:pt x="1946355" y="2722721"/>
                  <a:pt x="2002553" y="2723674"/>
                  <a:pt x="2036843" y="2711291"/>
                </a:cubicBezTo>
                <a:cubicBezTo>
                  <a:pt x="1972073" y="2706529"/>
                  <a:pt x="1884443" y="2674144"/>
                  <a:pt x="2008268" y="2670334"/>
                </a:cubicBezTo>
                <a:cubicBezTo>
                  <a:pt x="2132093" y="2620804"/>
                  <a:pt x="1982550" y="2644616"/>
                  <a:pt x="1943498" y="2645569"/>
                </a:cubicBezTo>
                <a:cubicBezTo>
                  <a:pt x="2009220" y="2564606"/>
                  <a:pt x="1844438" y="2680811"/>
                  <a:pt x="1793003" y="2651284"/>
                </a:cubicBezTo>
                <a:cubicBezTo>
                  <a:pt x="1703468" y="2657951"/>
                  <a:pt x="1501538" y="2570321"/>
                  <a:pt x="1497728" y="2538889"/>
                </a:cubicBezTo>
                <a:cubicBezTo>
                  <a:pt x="1528208" y="2533174"/>
                  <a:pt x="1620600" y="2608421"/>
                  <a:pt x="1592025" y="2535079"/>
                </a:cubicBezTo>
                <a:cubicBezTo>
                  <a:pt x="1682513" y="2614136"/>
                  <a:pt x="1734900" y="2472214"/>
                  <a:pt x="1824435" y="2566511"/>
                </a:cubicBezTo>
                <a:cubicBezTo>
                  <a:pt x="1703468" y="2427446"/>
                  <a:pt x="2134950" y="2525554"/>
                  <a:pt x="1938735" y="2449354"/>
                </a:cubicBezTo>
                <a:cubicBezTo>
                  <a:pt x="1915875" y="2436971"/>
                  <a:pt x="2165430" y="2449354"/>
                  <a:pt x="2000648" y="2416969"/>
                </a:cubicBezTo>
                <a:cubicBezTo>
                  <a:pt x="1945403" y="2423636"/>
                  <a:pt x="2077800" y="2375059"/>
                  <a:pt x="1993028" y="2387441"/>
                </a:cubicBezTo>
                <a:cubicBezTo>
                  <a:pt x="1840628" y="2373154"/>
                  <a:pt x="1705373" y="2382679"/>
                  <a:pt x="1549163" y="2328386"/>
                </a:cubicBezTo>
                <a:cubicBezTo>
                  <a:pt x="1451055" y="2308384"/>
                  <a:pt x="1461533" y="2256949"/>
                  <a:pt x="1554878" y="2282666"/>
                </a:cubicBezTo>
                <a:cubicBezTo>
                  <a:pt x="1673940" y="2311241"/>
                  <a:pt x="1712040" y="2290286"/>
                  <a:pt x="1823483" y="2291239"/>
                </a:cubicBezTo>
                <a:cubicBezTo>
                  <a:pt x="1848248" y="2213134"/>
                  <a:pt x="2103518" y="2260759"/>
                  <a:pt x="1994933" y="2158841"/>
                </a:cubicBezTo>
                <a:cubicBezTo>
                  <a:pt x="2052083" y="2127409"/>
                  <a:pt x="2122568" y="2111216"/>
                  <a:pt x="2013983" y="2124551"/>
                </a:cubicBezTo>
                <a:cubicBezTo>
                  <a:pt x="1910160" y="2121694"/>
                  <a:pt x="1786335" y="2110264"/>
                  <a:pt x="1699658" y="2061686"/>
                </a:cubicBezTo>
                <a:cubicBezTo>
                  <a:pt x="1721565" y="2011204"/>
                  <a:pt x="1873965" y="2095976"/>
                  <a:pt x="1808243" y="2027396"/>
                </a:cubicBezTo>
                <a:cubicBezTo>
                  <a:pt x="1845390" y="2033111"/>
                  <a:pt x="1914923" y="2015966"/>
                  <a:pt x="1836818" y="2000726"/>
                </a:cubicBezTo>
                <a:cubicBezTo>
                  <a:pt x="1905398" y="1995011"/>
                  <a:pt x="2018745" y="1882616"/>
                  <a:pt x="1875870" y="1935004"/>
                </a:cubicBezTo>
                <a:cubicBezTo>
                  <a:pt x="1803480" y="1892141"/>
                  <a:pt x="1605360" y="1962626"/>
                  <a:pt x="1600598" y="1869281"/>
                </a:cubicBezTo>
                <a:cubicBezTo>
                  <a:pt x="1705373" y="1889284"/>
                  <a:pt x="1819673" y="1872139"/>
                  <a:pt x="1823483" y="1737836"/>
                </a:cubicBezTo>
                <a:cubicBezTo>
                  <a:pt x="1751093" y="1747361"/>
                  <a:pt x="1638698" y="1814036"/>
                  <a:pt x="1592025" y="1729264"/>
                </a:cubicBezTo>
                <a:cubicBezTo>
                  <a:pt x="1623458" y="1750219"/>
                  <a:pt x="1690133" y="1734979"/>
                  <a:pt x="1639650" y="1693069"/>
                </a:cubicBezTo>
                <a:cubicBezTo>
                  <a:pt x="1694895" y="1704499"/>
                  <a:pt x="1723470" y="1603534"/>
                  <a:pt x="1648223" y="1652111"/>
                </a:cubicBezTo>
                <a:cubicBezTo>
                  <a:pt x="1592025" y="1662589"/>
                  <a:pt x="1391048" y="1666399"/>
                  <a:pt x="1437720" y="1613059"/>
                </a:cubicBezTo>
                <a:cubicBezTo>
                  <a:pt x="1490108" y="1631156"/>
                  <a:pt x="1612028" y="1607344"/>
                  <a:pt x="1519635" y="1556861"/>
                </a:cubicBezTo>
                <a:cubicBezTo>
                  <a:pt x="1584405" y="1579721"/>
                  <a:pt x="1719660" y="1506379"/>
                  <a:pt x="1697753" y="1459706"/>
                </a:cubicBezTo>
                <a:cubicBezTo>
                  <a:pt x="1650128" y="1406366"/>
                  <a:pt x="1590120" y="1445419"/>
                  <a:pt x="1539638" y="1435894"/>
                </a:cubicBezTo>
                <a:cubicBezTo>
                  <a:pt x="1603455" y="1393984"/>
                  <a:pt x="1538685" y="1420654"/>
                  <a:pt x="1520588" y="1388269"/>
                </a:cubicBezTo>
                <a:cubicBezTo>
                  <a:pt x="1471058" y="1479709"/>
                  <a:pt x="1237695" y="1392079"/>
                  <a:pt x="1282463" y="1360646"/>
                </a:cubicBezTo>
                <a:cubicBezTo>
                  <a:pt x="1390095" y="1360646"/>
                  <a:pt x="1469153" y="1357789"/>
                  <a:pt x="1568213" y="1328261"/>
                </a:cubicBezTo>
                <a:cubicBezTo>
                  <a:pt x="1540590" y="1255871"/>
                  <a:pt x="1746330" y="1225391"/>
                  <a:pt x="1593930" y="1209199"/>
                </a:cubicBezTo>
                <a:cubicBezTo>
                  <a:pt x="1560593" y="1139666"/>
                  <a:pt x="1406288" y="1264444"/>
                  <a:pt x="1440578" y="1151096"/>
                </a:cubicBezTo>
                <a:cubicBezTo>
                  <a:pt x="1348185" y="1224439"/>
                  <a:pt x="1149113" y="1139666"/>
                  <a:pt x="1127205" y="1094899"/>
                </a:cubicBezTo>
                <a:cubicBezTo>
                  <a:pt x="1214835" y="1122521"/>
                  <a:pt x="1236743" y="1092041"/>
                  <a:pt x="1310085" y="1109186"/>
                </a:cubicBezTo>
                <a:cubicBezTo>
                  <a:pt x="1300560" y="1078706"/>
                  <a:pt x="1375808" y="1166336"/>
                  <a:pt x="1406288" y="1094899"/>
                </a:cubicBezTo>
                <a:cubicBezTo>
                  <a:pt x="1479630" y="1092041"/>
                  <a:pt x="1424385" y="984409"/>
                  <a:pt x="1508205" y="1040606"/>
                </a:cubicBezTo>
                <a:cubicBezTo>
                  <a:pt x="1529160" y="993934"/>
                  <a:pt x="1647270" y="970121"/>
                  <a:pt x="1532018" y="969169"/>
                </a:cubicBezTo>
                <a:cubicBezTo>
                  <a:pt x="1498680" y="936784"/>
                  <a:pt x="1427243" y="1008221"/>
                  <a:pt x="1421528" y="938689"/>
                </a:cubicBezTo>
                <a:cubicBezTo>
                  <a:pt x="1342470" y="1012031"/>
                  <a:pt x="1203405" y="991076"/>
                  <a:pt x="1154828" y="903446"/>
                </a:cubicBezTo>
                <a:cubicBezTo>
                  <a:pt x="1199595" y="899636"/>
                  <a:pt x="1305323" y="967264"/>
                  <a:pt x="1304370" y="884396"/>
                </a:cubicBezTo>
                <a:cubicBezTo>
                  <a:pt x="1348185" y="928211"/>
                  <a:pt x="1442483" y="914876"/>
                  <a:pt x="1351995" y="868204"/>
                </a:cubicBezTo>
                <a:cubicBezTo>
                  <a:pt x="1412003" y="912019"/>
                  <a:pt x="1490108" y="871061"/>
                  <a:pt x="1480583" y="832009"/>
                </a:cubicBezTo>
                <a:cubicBezTo>
                  <a:pt x="1625363" y="814864"/>
                  <a:pt x="1407240" y="763429"/>
                  <a:pt x="1363425" y="798671"/>
                </a:cubicBezTo>
                <a:cubicBezTo>
                  <a:pt x="1310085" y="684371"/>
                  <a:pt x="1158638" y="849154"/>
                  <a:pt x="1131015" y="755809"/>
                </a:cubicBezTo>
                <a:cubicBezTo>
                  <a:pt x="1102440" y="740569"/>
                  <a:pt x="956708" y="677704"/>
                  <a:pt x="1019573" y="655796"/>
                </a:cubicBezTo>
                <a:cubicBezTo>
                  <a:pt x="1029098" y="698659"/>
                  <a:pt x="1091963" y="752951"/>
                  <a:pt x="1088153" y="673894"/>
                </a:cubicBezTo>
                <a:cubicBezTo>
                  <a:pt x="1124348" y="778669"/>
                  <a:pt x="1187213" y="639604"/>
                  <a:pt x="1244363" y="727234"/>
                </a:cubicBezTo>
                <a:cubicBezTo>
                  <a:pt x="1271033" y="670084"/>
                  <a:pt x="1362473" y="748189"/>
                  <a:pt x="1389143" y="667226"/>
                </a:cubicBezTo>
                <a:cubicBezTo>
                  <a:pt x="1335803" y="624364"/>
                  <a:pt x="1186260" y="578644"/>
                  <a:pt x="1174830" y="590074"/>
                </a:cubicBezTo>
                <a:cubicBezTo>
                  <a:pt x="1230075" y="543401"/>
                  <a:pt x="1273890" y="526256"/>
                  <a:pt x="1180545" y="513874"/>
                </a:cubicBezTo>
                <a:cubicBezTo>
                  <a:pt x="1169115" y="479584"/>
                  <a:pt x="1356758" y="462439"/>
                  <a:pt x="1228170" y="415766"/>
                </a:cubicBezTo>
                <a:cubicBezTo>
                  <a:pt x="1322468" y="381476"/>
                  <a:pt x="1196738" y="349091"/>
                  <a:pt x="1251983" y="298609"/>
                </a:cubicBezTo>
                <a:cubicBezTo>
                  <a:pt x="1150065" y="302419"/>
                  <a:pt x="1100535" y="370046"/>
                  <a:pt x="1035765" y="451009"/>
                </a:cubicBezTo>
                <a:cubicBezTo>
                  <a:pt x="960518" y="465296"/>
                  <a:pt x="970995" y="241459"/>
                  <a:pt x="1058625" y="322421"/>
                </a:cubicBezTo>
                <a:cubicBezTo>
                  <a:pt x="1152923" y="327184"/>
                  <a:pt x="1126253" y="254794"/>
                  <a:pt x="1052910" y="251936"/>
                </a:cubicBezTo>
                <a:cubicBezTo>
                  <a:pt x="1091010" y="247174"/>
                  <a:pt x="1221503" y="242411"/>
                  <a:pt x="1112918" y="211931"/>
                </a:cubicBezTo>
                <a:cubicBezTo>
                  <a:pt x="1191023" y="135731"/>
                  <a:pt x="1113870" y="174784"/>
                  <a:pt x="1064340" y="185261"/>
                </a:cubicBezTo>
                <a:cubicBezTo>
                  <a:pt x="1030050" y="136684"/>
                  <a:pt x="969090" y="322421"/>
                  <a:pt x="991950" y="191929"/>
                </a:cubicBezTo>
                <a:cubicBezTo>
                  <a:pt x="1009095" y="137636"/>
                  <a:pt x="1116728" y="33814"/>
                  <a:pt x="996713" y="111919"/>
                </a:cubicBezTo>
                <a:cubicBezTo>
                  <a:pt x="947183" y="118586"/>
                  <a:pt x="1017668" y="24289"/>
                  <a:pt x="949088" y="7144"/>
                </a:cubicBezTo>
                <a:lnTo>
                  <a:pt x="949088" y="7144"/>
                </a:lnTo>
                <a:lnTo>
                  <a:pt x="949088" y="7144"/>
                </a:lnTo>
                <a:close/>
                <a:moveTo>
                  <a:pt x="886223" y="287179"/>
                </a:moveTo>
                <a:cubicBezTo>
                  <a:pt x="950993" y="293846"/>
                  <a:pt x="936705" y="430054"/>
                  <a:pt x="908130" y="327184"/>
                </a:cubicBezTo>
                <a:cubicBezTo>
                  <a:pt x="904320" y="313849"/>
                  <a:pt x="879555" y="305276"/>
                  <a:pt x="886223" y="287179"/>
                </a:cubicBezTo>
                <a:close/>
                <a:moveTo>
                  <a:pt x="863363" y="404336"/>
                </a:moveTo>
                <a:cubicBezTo>
                  <a:pt x="931943" y="406241"/>
                  <a:pt x="947183" y="504349"/>
                  <a:pt x="876698" y="435769"/>
                </a:cubicBezTo>
                <a:cubicBezTo>
                  <a:pt x="877650" y="436721"/>
                  <a:pt x="842408" y="406241"/>
                  <a:pt x="863363" y="404336"/>
                </a:cubicBezTo>
                <a:close/>
                <a:moveTo>
                  <a:pt x="1116728" y="470059"/>
                </a:moveTo>
                <a:cubicBezTo>
                  <a:pt x="1142445" y="539591"/>
                  <a:pt x="916703" y="542449"/>
                  <a:pt x="1066245" y="511016"/>
                </a:cubicBezTo>
                <a:cubicBezTo>
                  <a:pt x="1087200" y="502444"/>
                  <a:pt x="1096725" y="479584"/>
                  <a:pt x="1116728" y="470059"/>
                </a:cubicBezTo>
                <a:close/>
                <a:moveTo>
                  <a:pt x="1009095" y="584359"/>
                </a:moveTo>
                <a:cubicBezTo>
                  <a:pt x="1068150" y="591026"/>
                  <a:pt x="1128158" y="624364"/>
                  <a:pt x="1029098" y="599599"/>
                </a:cubicBezTo>
                <a:lnTo>
                  <a:pt x="1009095" y="584359"/>
                </a:lnTo>
                <a:lnTo>
                  <a:pt x="1009095" y="584359"/>
                </a:lnTo>
                <a:close/>
                <a:moveTo>
                  <a:pt x="1111013" y="603409"/>
                </a:moveTo>
                <a:cubicBezTo>
                  <a:pt x="1179593" y="587216"/>
                  <a:pt x="1100535" y="662464"/>
                  <a:pt x="1111013" y="603409"/>
                </a:cubicBezTo>
                <a:close/>
                <a:moveTo>
                  <a:pt x="1251030" y="632936"/>
                </a:moveTo>
                <a:cubicBezTo>
                  <a:pt x="1281510" y="652939"/>
                  <a:pt x="1209120" y="642461"/>
                  <a:pt x="1251030" y="632936"/>
                </a:cubicBezTo>
                <a:close/>
                <a:moveTo>
                  <a:pt x="1032908" y="760571"/>
                </a:moveTo>
                <a:cubicBezTo>
                  <a:pt x="1069103" y="813911"/>
                  <a:pt x="1010048" y="875824"/>
                  <a:pt x="1028145" y="780574"/>
                </a:cubicBezTo>
                <a:lnTo>
                  <a:pt x="1032908" y="760571"/>
                </a:lnTo>
                <a:lnTo>
                  <a:pt x="1032908" y="760571"/>
                </a:lnTo>
                <a:close/>
                <a:moveTo>
                  <a:pt x="961470" y="867251"/>
                </a:moveTo>
                <a:cubicBezTo>
                  <a:pt x="989093" y="885349"/>
                  <a:pt x="919560" y="881539"/>
                  <a:pt x="961470" y="867251"/>
                </a:cubicBezTo>
                <a:close/>
                <a:moveTo>
                  <a:pt x="1036718" y="884396"/>
                </a:moveTo>
                <a:cubicBezTo>
                  <a:pt x="1052910" y="926306"/>
                  <a:pt x="1022430" y="907256"/>
                  <a:pt x="1036718" y="884396"/>
                </a:cubicBezTo>
                <a:close/>
                <a:moveTo>
                  <a:pt x="921465" y="888206"/>
                </a:moveTo>
                <a:cubicBezTo>
                  <a:pt x="952898" y="901541"/>
                  <a:pt x="887175" y="904399"/>
                  <a:pt x="921465" y="888206"/>
                </a:cubicBezTo>
                <a:close/>
                <a:moveTo>
                  <a:pt x="874793" y="904399"/>
                </a:moveTo>
                <a:cubicBezTo>
                  <a:pt x="906225" y="917734"/>
                  <a:pt x="840503" y="920591"/>
                  <a:pt x="874793" y="904399"/>
                </a:cubicBezTo>
                <a:close/>
                <a:moveTo>
                  <a:pt x="681435" y="904399"/>
                </a:moveTo>
                <a:cubicBezTo>
                  <a:pt x="718583" y="948214"/>
                  <a:pt x="920513" y="896779"/>
                  <a:pt x="777638" y="946309"/>
                </a:cubicBezTo>
                <a:cubicBezTo>
                  <a:pt x="745253" y="952976"/>
                  <a:pt x="654765" y="966311"/>
                  <a:pt x="681435" y="904399"/>
                </a:cubicBezTo>
                <a:close/>
                <a:moveTo>
                  <a:pt x="1532970" y="1327309"/>
                </a:moveTo>
                <a:cubicBezTo>
                  <a:pt x="1567260" y="1342549"/>
                  <a:pt x="1512015" y="1349216"/>
                  <a:pt x="1532970" y="1327309"/>
                </a:cubicBezTo>
                <a:close/>
                <a:moveTo>
                  <a:pt x="757635" y="1423511"/>
                </a:moveTo>
                <a:cubicBezTo>
                  <a:pt x="685245" y="1477804"/>
                  <a:pt x="650003" y="1441609"/>
                  <a:pt x="757635" y="1423511"/>
                </a:cubicBezTo>
                <a:close/>
                <a:moveTo>
                  <a:pt x="1558688" y="1764506"/>
                </a:moveTo>
                <a:cubicBezTo>
                  <a:pt x="1654890" y="1774984"/>
                  <a:pt x="1460580" y="1774031"/>
                  <a:pt x="1558688" y="1764506"/>
                </a:cubicBezTo>
                <a:close/>
                <a:moveTo>
                  <a:pt x="1766333" y="1807369"/>
                </a:moveTo>
                <a:cubicBezTo>
                  <a:pt x="1818720" y="1806416"/>
                  <a:pt x="1736805" y="1819751"/>
                  <a:pt x="1766333" y="1807369"/>
                </a:cubicBezTo>
                <a:close/>
                <a:moveTo>
                  <a:pt x="1769190" y="2006441"/>
                </a:moveTo>
                <a:cubicBezTo>
                  <a:pt x="1833008" y="2002631"/>
                  <a:pt x="1785383" y="2038826"/>
                  <a:pt x="1769190" y="2006441"/>
                </a:cubicBezTo>
                <a:close/>
                <a:moveTo>
                  <a:pt x="151845" y="2329339"/>
                </a:moveTo>
                <a:cubicBezTo>
                  <a:pt x="171848" y="2352199"/>
                  <a:pt x="91838" y="2336006"/>
                  <a:pt x="151845" y="2329339"/>
                </a:cubicBezTo>
                <a:close/>
                <a:moveTo>
                  <a:pt x="301388" y="2397919"/>
                </a:moveTo>
                <a:cubicBezTo>
                  <a:pt x="343298" y="2445544"/>
                  <a:pt x="410925" y="2404586"/>
                  <a:pt x="469028" y="2426494"/>
                </a:cubicBezTo>
                <a:cubicBezTo>
                  <a:pt x="496650" y="2436971"/>
                  <a:pt x="202328" y="2484596"/>
                  <a:pt x="301388" y="2397919"/>
                </a:cubicBezTo>
                <a:close/>
                <a:moveTo>
                  <a:pt x="517605" y="2406491"/>
                </a:moveTo>
                <a:cubicBezTo>
                  <a:pt x="548085" y="2420779"/>
                  <a:pt x="455693" y="2415064"/>
                  <a:pt x="517605" y="2406491"/>
                </a:cubicBezTo>
                <a:close/>
                <a:moveTo>
                  <a:pt x="423308" y="2736056"/>
                </a:moveTo>
                <a:cubicBezTo>
                  <a:pt x="450930" y="2753201"/>
                  <a:pt x="381398" y="2750344"/>
                  <a:pt x="423308" y="2736056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525" cap="flat">
            <a:noFill/>
            <a:prstDash val="solid"/>
            <a:miter/>
          </a:ln>
        </p:spPr>
        <p:txBody>
          <a:bodyPr lIns="68556" tIns="34289" rIns="68556" bIns="34289" rtlCol="0" anchor="ctr"/>
          <a:lstStyle/>
          <a:p>
            <a:pPr defTabSz="685052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15" name="Graphic 47"/>
          <p:cNvSpPr/>
          <p:nvPr userDrawn="1"/>
        </p:nvSpPr>
        <p:spPr>
          <a:xfrm>
            <a:off x="-1" y="3895701"/>
            <a:ext cx="506364" cy="759547"/>
          </a:xfrm>
          <a:custGeom>
            <a:avLst/>
            <a:gdLst>
              <a:gd name="connsiteX0" fmla="*/ 949088 w 2076450"/>
              <a:gd name="connsiteY0" fmla="*/ 7144 h 3114675"/>
              <a:gd name="connsiteX1" fmla="*/ 883365 w 2076450"/>
              <a:gd name="connsiteY1" fmla="*/ 105251 h 3114675"/>
              <a:gd name="connsiteX2" fmla="*/ 909083 w 2076450"/>
              <a:gd name="connsiteY2" fmla="*/ 238601 h 3114675"/>
              <a:gd name="connsiteX3" fmla="*/ 833835 w 2076450"/>
              <a:gd name="connsiteY3" fmla="*/ 193834 h 3114675"/>
              <a:gd name="connsiteX4" fmla="*/ 817643 w 2076450"/>
              <a:gd name="connsiteY4" fmla="*/ 301466 h 3114675"/>
              <a:gd name="connsiteX5" fmla="*/ 810023 w 2076450"/>
              <a:gd name="connsiteY5" fmla="*/ 328136 h 3114675"/>
              <a:gd name="connsiteX6" fmla="*/ 684293 w 2076450"/>
              <a:gd name="connsiteY6" fmla="*/ 381476 h 3114675"/>
              <a:gd name="connsiteX7" fmla="*/ 703343 w 2076450"/>
              <a:gd name="connsiteY7" fmla="*/ 451009 h 3114675"/>
              <a:gd name="connsiteX8" fmla="*/ 714773 w 2076450"/>
              <a:gd name="connsiteY8" fmla="*/ 539591 h 3114675"/>
              <a:gd name="connsiteX9" fmla="*/ 828120 w 2076450"/>
              <a:gd name="connsiteY9" fmla="*/ 573881 h 3114675"/>
              <a:gd name="connsiteX10" fmla="*/ 947183 w 2076450"/>
              <a:gd name="connsiteY10" fmla="*/ 577691 h 3114675"/>
              <a:gd name="connsiteX11" fmla="*/ 731918 w 2076450"/>
              <a:gd name="connsiteY11" fmla="*/ 618649 h 3114675"/>
              <a:gd name="connsiteX12" fmla="*/ 530940 w 2076450"/>
              <a:gd name="connsiteY12" fmla="*/ 601504 h 3114675"/>
              <a:gd name="connsiteX13" fmla="*/ 597615 w 2076450"/>
              <a:gd name="connsiteY13" fmla="*/ 649129 h 3114675"/>
              <a:gd name="connsiteX14" fmla="*/ 629048 w 2076450"/>
              <a:gd name="connsiteY14" fmla="*/ 688181 h 3114675"/>
              <a:gd name="connsiteX15" fmla="*/ 714773 w 2076450"/>
              <a:gd name="connsiteY15" fmla="*/ 728186 h 3114675"/>
              <a:gd name="connsiteX16" fmla="*/ 947183 w 2076450"/>
              <a:gd name="connsiteY16" fmla="*/ 689134 h 3114675"/>
              <a:gd name="connsiteX17" fmla="*/ 674768 w 2076450"/>
              <a:gd name="connsiteY17" fmla="*/ 758666 h 3114675"/>
              <a:gd name="connsiteX18" fmla="*/ 528083 w 2076450"/>
              <a:gd name="connsiteY18" fmla="*/ 788194 h 3114675"/>
              <a:gd name="connsiteX19" fmla="*/ 530940 w 2076450"/>
              <a:gd name="connsiteY19" fmla="*/ 846296 h 3114675"/>
              <a:gd name="connsiteX20" fmla="*/ 569040 w 2076450"/>
              <a:gd name="connsiteY20" fmla="*/ 912971 h 3114675"/>
              <a:gd name="connsiteX21" fmla="*/ 502365 w 2076450"/>
              <a:gd name="connsiteY21" fmla="*/ 958691 h 3114675"/>
              <a:gd name="connsiteX22" fmla="*/ 409973 w 2076450"/>
              <a:gd name="connsiteY22" fmla="*/ 972979 h 3114675"/>
              <a:gd name="connsiteX23" fmla="*/ 547133 w 2076450"/>
              <a:gd name="connsiteY23" fmla="*/ 1067276 h 3114675"/>
              <a:gd name="connsiteX24" fmla="*/ 730013 w 2076450"/>
              <a:gd name="connsiteY24" fmla="*/ 1155859 h 3114675"/>
              <a:gd name="connsiteX25" fmla="*/ 409020 w 2076450"/>
              <a:gd name="connsiteY25" fmla="*/ 1204436 h 3114675"/>
              <a:gd name="connsiteX26" fmla="*/ 530940 w 2076450"/>
              <a:gd name="connsiteY26" fmla="*/ 1310164 h 3114675"/>
              <a:gd name="connsiteX27" fmla="*/ 366158 w 2076450"/>
              <a:gd name="connsiteY27" fmla="*/ 1365409 h 3114675"/>
              <a:gd name="connsiteX28" fmla="*/ 637620 w 2076450"/>
              <a:gd name="connsiteY28" fmla="*/ 1413034 h 3114675"/>
              <a:gd name="connsiteX29" fmla="*/ 617618 w 2076450"/>
              <a:gd name="connsiteY29" fmla="*/ 1487329 h 3114675"/>
              <a:gd name="connsiteX30" fmla="*/ 286148 w 2076450"/>
              <a:gd name="connsiteY30" fmla="*/ 1588294 h 3114675"/>
              <a:gd name="connsiteX31" fmla="*/ 550943 w 2076450"/>
              <a:gd name="connsiteY31" fmla="*/ 1688306 h 3114675"/>
              <a:gd name="connsiteX32" fmla="*/ 627143 w 2076450"/>
              <a:gd name="connsiteY32" fmla="*/ 1666399 h 3114675"/>
              <a:gd name="connsiteX33" fmla="*/ 734775 w 2076450"/>
              <a:gd name="connsiteY33" fmla="*/ 1662589 h 3114675"/>
              <a:gd name="connsiteX34" fmla="*/ 604283 w 2076450"/>
              <a:gd name="connsiteY34" fmla="*/ 1759744 h 3114675"/>
              <a:gd name="connsiteX35" fmla="*/ 217568 w 2076450"/>
              <a:gd name="connsiteY35" fmla="*/ 1794986 h 3114675"/>
              <a:gd name="connsiteX36" fmla="*/ 214710 w 2076450"/>
              <a:gd name="connsiteY36" fmla="*/ 1862614 h 3114675"/>
              <a:gd name="connsiteX37" fmla="*/ 335678 w 2076450"/>
              <a:gd name="connsiteY37" fmla="*/ 1914049 h 3114675"/>
              <a:gd name="connsiteX38" fmla="*/ 472838 w 2076450"/>
              <a:gd name="connsiteY38" fmla="*/ 1916906 h 3114675"/>
              <a:gd name="connsiteX39" fmla="*/ 553800 w 2076450"/>
              <a:gd name="connsiteY39" fmla="*/ 1953101 h 3114675"/>
              <a:gd name="connsiteX40" fmla="*/ 602378 w 2076450"/>
              <a:gd name="connsiteY40" fmla="*/ 2004536 h 3114675"/>
              <a:gd name="connsiteX41" fmla="*/ 275670 w 2076450"/>
              <a:gd name="connsiteY41" fmla="*/ 2024539 h 3114675"/>
              <a:gd name="connsiteX42" fmla="*/ 236618 w 2076450"/>
              <a:gd name="connsiteY42" fmla="*/ 2049304 h 3114675"/>
              <a:gd name="connsiteX43" fmla="*/ 262335 w 2076450"/>
              <a:gd name="connsiteY43" fmla="*/ 2092166 h 3114675"/>
              <a:gd name="connsiteX44" fmla="*/ 420450 w 2076450"/>
              <a:gd name="connsiteY44" fmla="*/ 2151221 h 3114675"/>
              <a:gd name="connsiteX45" fmla="*/ 480458 w 2076450"/>
              <a:gd name="connsiteY45" fmla="*/ 2174081 h 3114675"/>
              <a:gd name="connsiteX46" fmla="*/ 269955 w 2076450"/>
              <a:gd name="connsiteY46" fmla="*/ 2228374 h 3114675"/>
              <a:gd name="connsiteX47" fmla="*/ 106125 w 2076450"/>
              <a:gd name="connsiteY47" fmla="*/ 2250281 h 3114675"/>
              <a:gd name="connsiteX48" fmla="*/ 45165 w 2076450"/>
              <a:gd name="connsiteY48" fmla="*/ 2290286 h 3114675"/>
              <a:gd name="connsiteX49" fmla="*/ 84218 w 2076450"/>
              <a:gd name="connsiteY49" fmla="*/ 2353151 h 3114675"/>
              <a:gd name="connsiteX50" fmla="*/ 203280 w 2076450"/>
              <a:gd name="connsiteY50" fmla="*/ 2444591 h 3114675"/>
              <a:gd name="connsiteX51" fmla="*/ 172800 w 2076450"/>
              <a:gd name="connsiteY51" fmla="*/ 2478881 h 3114675"/>
              <a:gd name="connsiteX52" fmla="*/ 201375 w 2076450"/>
              <a:gd name="connsiteY52" fmla="*/ 2519839 h 3114675"/>
              <a:gd name="connsiteX53" fmla="*/ 301388 w 2076450"/>
              <a:gd name="connsiteY53" fmla="*/ 2558891 h 3114675"/>
              <a:gd name="connsiteX54" fmla="*/ 76598 w 2076450"/>
              <a:gd name="connsiteY54" fmla="*/ 2589371 h 3114675"/>
              <a:gd name="connsiteX55" fmla="*/ 58500 w 2076450"/>
              <a:gd name="connsiteY55" fmla="*/ 2659856 h 3114675"/>
              <a:gd name="connsiteX56" fmla="*/ 110888 w 2076450"/>
              <a:gd name="connsiteY56" fmla="*/ 2693194 h 3114675"/>
              <a:gd name="connsiteX57" fmla="*/ 214710 w 2076450"/>
              <a:gd name="connsiteY57" fmla="*/ 2727484 h 3114675"/>
              <a:gd name="connsiteX58" fmla="*/ 262335 w 2076450"/>
              <a:gd name="connsiteY58" fmla="*/ 2756059 h 3114675"/>
              <a:gd name="connsiteX59" fmla="*/ 358538 w 2076450"/>
              <a:gd name="connsiteY59" fmla="*/ 2733199 h 3114675"/>
              <a:gd name="connsiteX60" fmla="*/ 254715 w 2076450"/>
              <a:gd name="connsiteY60" fmla="*/ 2758916 h 3114675"/>
              <a:gd name="connsiteX61" fmla="*/ 45165 w 2076450"/>
              <a:gd name="connsiteY61" fmla="*/ 2806541 h 3114675"/>
              <a:gd name="connsiteX62" fmla="*/ 46118 w 2076450"/>
              <a:gd name="connsiteY62" fmla="*/ 2865596 h 3114675"/>
              <a:gd name="connsiteX63" fmla="*/ 88980 w 2076450"/>
              <a:gd name="connsiteY63" fmla="*/ 2895124 h 3114675"/>
              <a:gd name="connsiteX64" fmla="*/ 155655 w 2076450"/>
              <a:gd name="connsiteY64" fmla="*/ 2902744 h 3114675"/>
              <a:gd name="connsiteX65" fmla="*/ 343298 w 2076450"/>
              <a:gd name="connsiteY65" fmla="*/ 2914174 h 3114675"/>
              <a:gd name="connsiteX66" fmla="*/ 301388 w 2076450"/>
              <a:gd name="connsiteY66" fmla="*/ 2956084 h 3114675"/>
              <a:gd name="connsiteX67" fmla="*/ 361395 w 2076450"/>
              <a:gd name="connsiteY67" fmla="*/ 2980849 h 3114675"/>
              <a:gd name="connsiteX68" fmla="*/ 511890 w 2076450"/>
              <a:gd name="connsiteY68" fmla="*/ 3029426 h 3114675"/>
              <a:gd name="connsiteX69" fmla="*/ 603330 w 2076450"/>
              <a:gd name="connsiteY69" fmla="*/ 3058001 h 3114675"/>
              <a:gd name="connsiteX70" fmla="*/ 825263 w 2076450"/>
              <a:gd name="connsiteY70" fmla="*/ 2954179 h 3114675"/>
              <a:gd name="connsiteX71" fmla="*/ 957660 w 2076450"/>
              <a:gd name="connsiteY71" fmla="*/ 2927509 h 3114675"/>
              <a:gd name="connsiteX72" fmla="*/ 1013858 w 2076450"/>
              <a:gd name="connsiteY72" fmla="*/ 3102769 h 3114675"/>
              <a:gd name="connsiteX73" fmla="*/ 1119585 w 2076450"/>
              <a:gd name="connsiteY73" fmla="*/ 3020854 h 3114675"/>
              <a:gd name="connsiteX74" fmla="*/ 1191975 w 2076450"/>
              <a:gd name="connsiteY74" fmla="*/ 2997041 h 3114675"/>
              <a:gd name="connsiteX75" fmla="*/ 1468200 w 2076450"/>
              <a:gd name="connsiteY75" fmla="*/ 3026569 h 3114675"/>
              <a:gd name="connsiteX76" fmla="*/ 1561545 w 2076450"/>
              <a:gd name="connsiteY76" fmla="*/ 3002756 h 3114675"/>
              <a:gd name="connsiteX77" fmla="*/ 1679655 w 2076450"/>
              <a:gd name="connsiteY77" fmla="*/ 3030379 h 3114675"/>
              <a:gd name="connsiteX78" fmla="*/ 1748235 w 2076450"/>
              <a:gd name="connsiteY78" fmla="*/ 2996089 h 3114675"/>
              <a:gd name="connsiteX79" fmla="*/ 1893968 w 2076450"/>
              <a:gd name="connsiteY79" fmla="*/ 3009424 h 3114675"/>
              <a:gd name="connsiteX80" fmla="*/ 1888253 w 2076450"/>
              <a:gd name="connsiteY80" fmla="*/ 2944654 h 3114675"/>
              <a:gd name="connsiteX81" fmla="*/ 1964453 w 2076450"/>
              <a:gd name="connsiteY81" fmla="*/ 2947511 h 3114675"/>
              <a:gd name="connsiteX82" fmla="*/ 1948260 w 2076450"/>
              <a:gd name="connsiteY82" fmla="*/ 2913221 h 3114675"/>
              <a:gd name="connsiteX83" fmla="*/ 1843485 w 2076450"/>
              <a:gd name="connsiteY83" fmla="*/ 2853214 h 3114675"/>
              <a:gd name="connsiteX84" fmla="*/ 1883490 w 2076450"/>
              <a:gd name="connsiteY84" fmla="*/ 2818924 h 3114675"/>
              <a:gd name="connsiteX85" fmla="*/ 1909208 w 2076450"/>
              <a:gd name="connsiteY85" fmla="*/ 2790349 h 3114675"/>
              <a:gd name="connsiteX86" fmla="*/ 2032080 w 2076450"/>
              <a:gd name="connsiteY86" fmla="*/ 2757964 h 3114675"/>
              <a:gd name="connsiteX87" fmla="*/ 2036843 w 2076450"/>
              <a:gd name="connsiteY87" fmla="*/ 2711291 h 3114675"/>
              <a:gd name="connsiteX88" fmla="*/ 2008268 w 2076450"/>
              <a:gd name="connsiteY88" fmla="*/ 2670334 h 3114675"/>
              <a:gd name="connsiteX89" fmla="*/ 1943498 w 2076450"/>
              <a:gd name="connsiteY89" fmla="*/ 2645569 h 3114675"/>
              <a:gd name="connsiteX90" fmla="*/ 1793003 w 2076450"/>
              <a:gd name="connsiteY90" fmla="*/ 2651284 h 3114675"/>
              <a:gd name="connsiteX91" fmla="*/ 1497728 w 2076450"/>
              <a:gd name="connsiteY91" fmla="*/ 2538889 h 3114675"/>
              <a:gd name="connsiteX92" fmla="*/ 1592025 w 2076450"/>
              <a:gd name="connsiteY92" fmla="*/ 2535079 h 3114675"/>
              <a:gd name="connsiteX93" fmla="*/ 1824435 w 2076450"/>
              <a:gd name="connsiteY93" fmla="*/ 2566511 h 3114675"/>
              <a:gd name="connsiteX94" fmla="*/ 1938735 w 2076450"/>
              <a:gd name="connsiteY94" fmla="*/ 2449354 h 3114675"/>
              <a:gd name="connsiteX95" fmla="*/ 2000648 w 2076450"/>
              <a:gd name="connsiteY95" fmla="*/ 2416969 h 3114675"/>
              <a:gd name="connsiteX96" fmla="*/ 1993028 w 2076450"/>
              <a:gd name="connsiteY96" fmla="*/ 2387441 h 3114675"/>
              <a:gd name="connsiteX97" fmla="*/ 1549163 w 2076450"/>
              <a:gd name="connsiteY97" fmla="*/ 2328386 h 3114675"/>
              <a:gd name="connsiteX98" fmla="*/ 1554878 w 2076450"/>
              <a:gd name="connsiteY98" fmla="*/ 2282666 h 3114675"/>
              <a:gd name="connsiteX99" fmla="*/ 1823483 w 2076450"/>
              <a:gd name="connsiteY99" fmla="*/ 2291239 h 3114675"/>
              <a:gd name="connsiteX100" fmla="*/ 1994933 w 2076450"/>
              <a:gd name="connsiteY100" fmla="*/ 2158841 h 3114675"/>
              <a:gd name="connsiteX101" fmla="*/ 2013983 w 2076450"/>
              <a:gd name="connsiteY101" fmla="*/ 2124551 h 3114675"/>
              <a:gd name="connsiteX102" fmla="*/ 1699658 w 2076450"/>
              <a:gd name="connsiteY102" fmla="*/ 2061686 h 3114675"/>
              <a:gd name="connsiteX103" fmla="*/ 1808243 w 2076450"/>
              <a:gd name="connsiteY103" fmla="*/ 2027396 h 3114675"/>
              <a:gd name="connsiteX104" fmla="*/ 1836818 w 2076450"/>
              <a:gd name="connsiteY104" fmla="*/ 2000726 h 3114675"/>
              <a:gd name="connsiteX105" fmla="*/ 1875870 w 2076450"/>
              <a:gd name="connsiteY105" fmla="*/ 1935004 h 3114675"/>
              <a:gd name="connsiteX106" fmla="*/ 1600598 w 2076450"/>
              <a:gd name="connsiteY106" fmla="*/ 1869281 h 3114675"/>
              <a:gd name="connsiteX107" fmla="*/ 1823483 w 2076450"/>
              <a:gd name="connsiteY107" fmla="*/ 1737836 h 3114675"/>
              <a:gd name="connsiteX108" fmla="*/ 1592025 w 2076450"/>
              <a:gd name="connsiteY108" fmla="*/ 1729264 h 3114675"/>
              <a:gd name="connsiteX109" fmla="*/ 1639650 w 2076450"/>
              <a:gd name="connsiteY109" fmla="*/ 1693069 h 3114675"/>
              <a:gd name="connsiteX110" fmla="*/ 1648223 w 2076450"/>
              <a:gd name="connsiteY110" fmla="*/ 1652111 h 3114675"/>
              <a:gd name="connsiteX111" fmla="*/ 1437720 w 2076450"/>
              <a:gd name="connsiteY111" fmla="*/ 1613059 h 3114675"/>
              <a:gd name="connsiteX112" fmla="*/ 1519635 w 2076450"/>
              <a:gd name="connsiteY112" fmla="*/ 1556861 h 3114675"/>
              <a:gd name="connsiteX113" fmla="*/ 1697753 w 2076450"/>
              <a:gd name="connsiteY113" fmla="*/ 1459706 h 3114675"/>
              <a:gd name="connsiteX114" fmla="*/ 1539638 w 2076450"/>
              <a:gd name="connsiteY114" fmla="*/ 1435894 h 3114675"/>
              <a:gd name="connsiteX115" fmla="*/ 1520588 w 2076450"/>
              <a:gd name="connsiteY115" fmla="*/ 1388269 h 3114675"/>
              <a:gd name="connsiteX116" fmla="*/ 1282463 w 2076450"/>
              <a:gd name="connsiteY116" fmla="*/ 1360646 h 3114675"/>
              <a:gd name="connsiteX117" fmla="*/ 1568213 w 2076450"/>
              <a:gd name="connsiteY117" fmla="*/ 1328261 h 3114675"/>
              <a:gd name="connsiteX118" fmla="*/ 1593930 w 2076450"/>
              <a:gd name="connsiteY118" fmla="*/ 1209199 h 3114675"/>
              <a:gd name="connsiteX119" fmla="*/ 1440578 w 2076450"/>
              <a:gd name="connsiteY119" fmla="*/ 1151096 h 3114675"/>
              <a:gd name="connsiteX120" fmla="*/ 1127205 w 2076450"/>
              <a:gd name="connsiteY120" fmla="*/ 1094899 h 3114675"/>
              <a:gd name="connsiteX121" fmla="*/ 1310085 w 2076450"/>
              <a:gd name="connsiteY121" fmla="*/ 1109186 h 3114675"/>
              <a:gd name="connsiteX122" fmla="*/ 1406288 w 2076450"/>
              <a:gd name="connsiteY122" fmla="*/ 1094899 h 3114675"/>
              <a:gd name="connsiteX123" fmla="*/ 1508205 w 2076450"/>
              <a:gd name="connsiteY123" fmla="*/ 1040606 h 3114675"/>
              <a:gd name="connsiteX124" fmla="*/ 1532018 w 2076450"/>
              <a:gd name="connsiteY124" fmla="*/ 969169 h 3114675"/>
              <a:gd name="connsiteX125" fmla="*/ 1421528 w 2076450"/>
              <a:gd name="connsiteY125" fmla="*/ 938689 h 3114675"/>
              <a:gd name="connsiteX126" fmla="*/ 1154828 w 2076450"/>
              <a:gd name="connsiteY126" fmla="*/ 903446 h 3114675"/>
              <a:gd name="connsiteX127" fmla="*/ 1304370 w 2076450"/>
              <a:gd name="connsiteY127" fmla="*/ 884396 h 3114675"/>
              <a:gd name="connsiteX128" fmla="*/ 1351995 w 2076450"/>
              <a:gd name="connsiteY128" fmla="*/ 868204 h 3114675"/>
              <a:gd name="connsiteX129" fmla="*/ 1480583 w 2076450"/>
              <a:gd name="connsiteY129" fmla="*/ 832009 h 3114675"/>
              <a:gd name="connsiteX130" fmla="*/ 1363425 w 2076450"/>
              <a:gd name="connsiteY130" fmla="*/ 798671 h 3114675"/>
              <a:gd name="connsiteX131" fmla="*/ 1131015 w 2076450"/>
              <a:gd name="connsiteY131" fmla="*/ 755809 h 3114675"/>
              <a:gd name="connsiteX132" fmla="*/ 1019573 w 2076450"/>
              <a:gd name="connsiteY132" fmla="*/ 655796 h 3114675"/>
              <a:gd name="connsiteX133" fmla="*/ 1088153 w 2076450"/>
              <a:gd name="connsiteY133" fmla="*/ 673894 h 3114675"/>
              <a:gd name="connsiteX134" fmla="*/ 1244363 w 2076450"/>
              <a:gd name="connsiteY134" fmla="*/ 727234 h 3114675"/>
              <a:gd name="connsiteX135" fmla="*/ 1389143 w 2076450"/>
              <a:gd name="connsiteY135" fmla="*/ 667226 h 3114675"/>
              <a:gd name="connsiteX136" fmla="*/ 1174830 w 2076450"/>
              <a:gd name="connsiteY136" fmla="*/ 590074 h 3114675"/>
              <a:gd name="connsiteX137" fmla="*/ 1180545 w 2076450"/>
              <a:gd name="connsiteY137" fmla="*/ 513874 h 3114675"/>
              <a:gd name="connsiteX138" fmla="*/ 1228170 w 2076450"/>
              <a:gd name="connsiteY138" fmla="*/ 415766 h 3114675"/>
              <a:gd name="connsiteX139" fmla="*/ 1251983 w 2076450"/>
              <a:gd name="connsiteY139" fmla="*/ 298609 h 3114675"/>
              <a:gd name="connsiteX140" fmla="*/ 1035765 w 2076450"/>
              <a:gd name="connsiteY140" fmla="*/ 451009 h 3114675"/>
              <a:gd name="connsiteX141" fmla="*/ 1058625 w 2076450"/>
              <a:gd name="connsiteY141" fmla="*/ 322421 h 3114675"/>
              <a:gd name="connsiteX142" fmla="*/ 1052910 w 2076450"/>
              <a:gd name="connsiteY142" fmla="*/ 251936 h 3114675"/>
              <a:gd name="connsiteX143" fmla="*/ 1112918 w 2076450"/>
              <a:gd name="connsiteY143" fmla="*/ 211931 h 3114675"/>
              <a:gd name="connsiteX144" fmla="*/ 1064340 w 2076450"/>
              <a:gd name="connsiteY144" fmla="*/ 185261 h 3114675"/>
              <a:gd name="connsiteX145" fmla="*/ 991950 w 2076450"/>
              <a:gd name="connsiteY145" fmla="*/ 191929 h 3114675"/>
              <a:gd name="connsiteX146" fmla="*/ 996713 w 2076450"/>
              <a:gd name="connsiteY146" fmla="*/ 111919 h 3114675"/>
              <a:gd name="connsiteX147" fmla="*/ 949088 w 2076450"/>
              <a:gd name="connsiteY147" fmla="*/ 7144 h 3114675"/>
              <a:gd name="connsiteX148" fmla="*/ 949088 w 2076450"/>
              <a:gd name="connsiteY148" fmla="*/ 7144 h 3114675"/>
              <a:gd name="connsiteX149" fmla="*/ 949088 w 2076450"/>
              <a:gd name="connsiteY149" fmla="*/ 7144 h 3114675"/>
              <a:gd name="connsiteX150" fmla="*/ 886223 w 2076450"/>
              <a:gd name="connsiteY150" fmla="*/ 287179 h 3114675"/>
              <a:gd name="connsiteX151" fmla="*/ 908130 w 2076450"/>
              <a:gd name="connsiteY151" fmla="*/ 327184 h 3114675"/>
              <a:gd name="connsiteX152" fmla="*/ 886223 w 2076450"/>
              <a:gd name="connsiteY152" fmla="*/ 287179 h 3114675"/>
              <a:gd name="connsiteX153" fmla="*/ 863363 w 2076450"/>
              <a:gd name="connsiteY153" fmla="*/ 404336 h 3114675"/>
              <a:gd name="connsiteX154" fmla="*/ 876698 w 2076450"/>
              <a:gd name="connsiteY154" fmla="*/ 435769 h 3114675"/>
              <a:gd name="connsiteX155" fmla="*/ 863363 w 2076450"/>
              <a:gd name="connsiteY155" fmla="*/ 404336 h 3114675"/>
              <a:gd name="connsiteX156" fmla="*/ 1116728 w 2076450"/>
              <a:gd name="connsiteY156" fmla="*/ 470059 h 3114675"/>
              <a:gd name="connsiteX157" fmla="*/ 1066245 w 2076450"/>
              <a:gd name="connsiteY157" fmla="*/ 511016 h 3114675"/>
              <a:gd name="connsiteX158" fmla="*/ 1116728 w 2076450"/>
              <a:gd name="connsiteY158" fmla="*/ 470059 h 3114675"/>
              <a:gd name="connsiteX159" fmla="*/ 1009095 w 2076450"/>
              <a:gd name="connsiteY159" fmla="*/ 584359 h 3114675"/>
              <a:gd name="connsiteX160" fmla="*/ 1029098 w 2076450"/>
              <a:gd name="connsiteY160" fmla="*/ 599599 h 3114675"/>
              <a:gd name="connsiteX161" fmla="*/ 1009095 w 2076450"/>
              <a:gd name="connsiteY161" fmla="*/ 584359 h 3114675"/>
              <a:gd name="connsiteX162" fmla="*/ 1009095 w 2076450"/>
              <a:gd name="connsiteY162" fmla="*/ 584359 h 3114675"/>
              <a:gd name="connsiteX163" fmla="*/ 1111013 w 2076450"/>
              <a:gd name="connsiteY163" fmla="*/ 603409 h 3114675"/>
              <a:gd name="connsiteX164" fmla="*/ 1111013 w 2076450"/>
              <a:gd name="connsiteY164" fmla="*/ 603409 h 3114675"/>
              <a:gd name="connsiteX165" fmla="*/ 1251030 w 2076450"/>
              <a:gd name="connsiteY165" fmla="*/ 632936 h 3114675"/>
              <a:gd name="connsiteX166" fmla="*/ 1251030 w 2076450"/>
              <a:gd name="connsiteY166" fmla="*/ 632936 h 3114675"/>
              <a:gd name="connsiteX167" fmla="*/ 1032908 w 2076450"/>
              <a:gd name="connsiteY167" fmla="*/ 760571 h 3114675"/>
              <a:gd name="connsiteX168" fmla="*/ 1028145 w 2076450"/>
              <a:gd name="connsiteY168" fmla="*/ 780574 h 3114675"/>
              <a:gd name="connsiteX169" fmla="*/ 1032908 w 2076450"/>
              <a:gd name="connsiteY169" fmla="*/ 760571 h 3114675"/>
              <a:gd name="connsiteX170" fmla="*/ 1032908 w 2076450"/>
              <a:gd name="connsiteY170" fmla="*/ 760571 h 3114675"/>
              <a:gd name="connsiteX171" fmla="*/ 961470 w 2076450"/>
              <a:gd name="connsiteY171" fmla="*/ 867251 h 3114675"/>
              <a:gd name="connsiteX172" fmla="*/ 961470 w 2076450"/>
              <a:gd name="connsiteY172" fmla="*/ 867251 h 3114675"/>
              <a:gd name="connsiteX173" fmla="*/ 1036718 w 2076450"/>
              <a:gd name="connsiteY173" fmla="*/ 884396 h 3114675"/>
              <a:gd name="connsiteX174" fmla="*/ 1036718 w 2076450"/>
              <a:gd name="connsiteY174" fmla="*/ 884396 h 3114675"/>
              <a:gd name="connsiteX175" fmla="*/ 921465 w 2076450"/>
              <a:gd name="connsiteY175" fmla="*/ 888206 h 3114675"/>
              <a:gd name="connsiteX176" fmla="*/ 921465 w 2076450"/>
              <a:gd name="connsiteY176" fmla="*/ 888206 h 3114675"/>
              <a:gd name="connsiteX177" fmla="*/ 874793 w 2076450"/>
              <a:gd name="connsiteY177" fmla="*/ 904399 h 3114675"/>
              <a:gd name="connsiteX178" fmla="*/ 874793 w 2076450"/>
              <a:gd name="connsiteY178" fmla="*/ 904399 h 3114675"/>
              <a:gd name="connsiteX179" fmla="*/ 681435 w 2076450"/>
              <a:gd name="connsiteY179" fmla="*/ 904399 h 3114675"/>
              <a:gd name="connsiteX180" fmla="*/ 777638 w 2076450"/>
              <a:gd name="connsiteY180" fmla="*/ 946309 h 3114675"/>
              <a:gd name="connsiteX181" fmla="*/ 681435 w 2076450"/>
              <a:gd name="connsiteY181" fmla="*/ 904399 h 3114675"/>
              <a:gd name="connsiteX182" fmla="*/ 1532970 w 2076450"/>
              <a:gd name="connsiteY182" fmla="*/ 1327309 h 3114675"/>
              <a:gd name="connsiteX183" fmla="*/ 1532970 w 2076450"/>
              <a:gd name="connsiteY183" fmla="*/ 1327309 h 3114675"/>
              <a:gd name="connsiteX184" fmla="*/ 757635 w 2076450"/>
              <a:gd name="connsiteY184" fmla="*/ 1423511 h 3114675"/>
              <a:gd name="connsiteX185" fmla="*/ 757635 w 2076450"/>
              <a:gd name="connsiteY185" fmla="*/ 1423511 h 3114675"/>
              <a:gd name="connsiteX186" fmla="*/ 1558688 w 2076450"/>
              <a:gd name="connsiteY186" fmla="*/ 1764506 h 3114675"/>
              <a:gd name="connsiteX187" fmla="*/ 1558688 w 2076450"/>
              <a:gd name="connsiteY187" fmla="*/ 1764506 h 3114675"/>
              <a:gd name="connsiteX188" fmla="*/ 1766333 w 2076450"/>
              <a:gd name="connsiteY188" fmla="*/ 1807369 h 3114675"/>
              <a:gd name="connsiteX189" fmla="*/ 1766333 w 2076450"/>
              <a:gd name="connsiteY189" fmla="*/ 1807369 h 3114675"/>
              <a:gd name="connsiteX190" fmla="*/ 1769190 w 2076450"/>
              <a:gd name="connsiteY190" fmla="*/ 2006441 h 3114675"/>
              <a:gd name="connsiteX191" fmla="*/ 1769190 w 2076450"/>
              <a:gd name="connsiteY191" fmla="*/ 2006441 h 3114675"/>
              <a:gd name="connsiteX192" fmla="*/ 151845 w 2076450"/>
              <a:gd name="connsiteY192" fmla="*/ 2329339 h 3114675"/>
              <a:gd name="connsiteX193" fmla="*/ 151845 w 2076450"/>
              <a:gd name="connsiteY193" fmla="*/ 2329339 h 3114675"/>
              <a:gd name="connsiteX194" fmla="*/ 301388 w 2076450"/>
              <a:gd name="connsiteY194" fmla="*/ 2397919 h 3114675"/>
              <a:gd name="connsiteX195" fmla="*/ 469028 w 2076450"/>
              <a:gd name="connsiteY195" fmla="*/ 2426494 h 3114675"/>
              <a:gd name="connsiteX196" fmla="*/ 301388 w 2076450"/>
              <a:gd name="connsiteY196" fmla="*/ 2397919 h 3114675"/>
              <a:gd name="connsiteX197" fmla="*/ 517605 w 2076450"/>
              <a:gd name="connsiteY197" fmla="*/ 2406491 h 3114675"/>
              <a:gd name="connsiteX198" fmla="*/ 517605 w 2076450"/>
              <a:gd name="connsiteY198" fmla="*/ 2406491 h 3114675"/>
              <a:gd name="connsiteX199" fmla="*/ 423308 w 2076450"/>
              <a:gd name="connsiteY199" fmla="*/ 2736056 h 3114675"/>
              <a:gd name="connsiteX200" fmla="*/ 423308 w 2076450"/>
              <a:gd name="connsiteY200" fmla="*/ 2736056 h 311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</a:cxnLst>
            <a:rect l="l" t="t" r="r" b="b"/>
            <a:pathLst>
              <a:path w="2076450" h="3114675">
                <a:moveTo>
                  <a:pt x="949088" y="7144"/>
                </a:moveTo>
                <a:cubicBezTo>
                  <a:pt x="938610" y="62389"/>
                  <a:pt x="972900" y="200501"/>
                  <a:pt x="883365" y="105251"/>
                </a:cubicBezTo>
                <a:cubicBezTo>
                  <a:pt x="870983" y="105251"/>
                  <a:pt x="992903" y="314801"/>
                  <a:pt x="909083" y="238601"/>
                </a:cubicBezTo>
                <a:cubicBezTo>
                  <a:pt x="898605" y="171926"/>
                  <a:pt x="863363" y="174784"/>
                  <a:pt x="833835" y="193834"/>
                </a:cubicBezTo>
                <a:cubicBezTo>
                  <a:pt x="732870" y="154781"/>
                  <a:pt x="858600" y="285274"/>
                  <a:pt x="817643" y="301466"/>
                </a:cubicBezTo>
                <a:cubicBezTo>
                  <a:pt x="895748" y="301466"/>
                  <a:pt x="870030" y="356711"/>
                  <a:pt x="810023" y="328136"/>
                </a:cubicBezTo>
                <a:cubicBezTo>
                  <a:pt x="906225" y="459581"/>
                  <a:pt x="686198" y="348139"/>
                  <a:pt x="684293" y="381476"/>
                </a:cubicBezTo>
                <a:cubicBezTo>
                  <a:pt x="777638" y="421481"/>
                  <a:pt x="622380" y="411004"/>
                  <a:pt x="703343" y="451009"/>
                </a:cubicBezTo>
                <a:cubicBezTo>
                  <a:pt x="833835" y="496729"/>
                  <a:pt x="615713" y="505301"/>
                  <a:pt x="714773" y="539591"/>
                </a:cubicBezTo>
                <a:cubicBezTo>
                  <a:pt x="761445" y="555784"/>
                  <a:pt x="860505" y="517684"/>
                  <a:pt x="828120" y="573881"/>
                </a:cubicBezTo>
                <a:cubicBezTo>
                  <a:pt x="890033" y="568166"/>
                  <a:pt x="887175" y="616744"/>
                  <a:pt x="947183" y="577691"/>
                </a:cubicBezTo>
                <a:cubicBezTo>
                  <a:pt x="977663" y="712946"/>
                  <a:pt x="680483" y="534829"/>
                  <a:pt x="731918" y="618649"/>
                </a:cubicBezTo>
                <a:cubicBezTo>
                  <a:pt x="670005" y="621506"/>
                  <a:pt x="575708" y="525304"/>
                  <a:pt x="530940" y="601504"/>
                </a:cubicBezTo>
                <a:cubicBezTo>
                  <a:pt x="396638" y="611981"/>
                  <a:pt x="563325" y="655796"/>
                  <a:pt x="597615" y="649129"/>
                </a:cubicBezTo>
                <a:cubicBezTo>
                  <a:pt x="487125" y="737711"/>
                  <a:pt x="741443" y="614839"/>
                  <a:pt x="629048" y="688181"/>
                </a:cubicBezTo>
                <a:cubicBezTo>
                  <a:pt x="648098" y="779621"/>
                  <a:pt x="834788" y="621506"/>
                  <a:pt x="714773" y="728186"/>
                </a:cubicBezTo>
                <a:cubicBezTo>
                  <a:pt x="762398" y="785336"/>
                  <a:pt x="937658" y="659606"/>
                  <a:pt x="947183" y="689134"/>
                </a:cubicBezTo>
                <a:cubicBezTo>
                  <a:pt x="884318" y="784384"/>
                  <a:pt x="764303" y="785336"/>
                  <a:pt x="674768" y="758666"/>
                </a:cubicBezTo>
                <a:cubicBezTo>
                  <a:pt x="734775" y="821531"/>
                  <a:pt x="570945" y="739616"/>
                  <a:pt x="528083" y="788194"/>
                </a:cubicBezTo>
                <a:cubicBezTo>
                  <a:pt x="468075" y="789146"/>
                  <a:pt x="536655" y="836771"/>
                  <a:pt x="530940" y="846296"/>
                </a:cubicBezTo>
                <a:cubicBezTo>
                  <a:pt x="598568" y="865346"/>
                  <a:pt x="709058" y="934879"/>
                  <a:pt x="569040" y="912971"/>
                </a:cubicBezTo>
                <a:cubicBezTo>
                  <a:pt x="508080" y="912019"/>
                  <a:pt x="602378" y="1022509"/>
                  <a:pt x="502365" y="958691"/>
                </a:cubicBezTo>
                <a:cubicBezTo>
                  <a:pt x="451883" y="931069"/>
                  <a:pt x="479505" y="1007269"/>
                  <a:pt x="409973" y="972979"/>
                </a:cubicBezTo>
                <a:cubicBezTo>
                  <a:pt x="347108" y="988219"/>
                  <a:pt x="509985" y="1057751"/>
                  <a:pt x="547133" y="1067276"/>
                </a:cubicBezTo>
                <a:cubicBezTo>
                  <a:pt x="619523" y="1065371"/>
                  <a:pt x="693818" y="1189196"/>
                  <a:pt x="730013" y="1155859"/>
                </a:cubicBezTo>
                <a:cubicBezTo>
                  <a:pt x="636668" y="1233964"/>
                  <a:pt x="512843" y="1162526"/>
                  <a:pt x="409020" y="1204436"/>
                </a:cubicBezTo>
                <a:cubicBezTo>
                  <a:pt x="366158" y="1237774"/>
                  <a:pt x="517605" y="1304449"/>
                  <a:pt x="530940" y="1310164"/>
                </a:cubicBezTo>
                <a:cubicBezTo>
                  <a:pt x="681435" y="1376839"/>
                  <a:pt x="344250" y="1305401"/>
                  <a:pt x="366158" y="1365409"/>
                </a:cubicBezTo>
                <a:cubicBezTo>
                  <a:pt x="458550" y="1420654"/>
                  <a:pt x="541418" y="1491139"/>
                  <a:pt x="637620" y="1413034"/>
                </a:cubicBezTo>
                <a:cubicBezTo>
                  <a:pt x="670005" y="1436846"/>
                  <a:pt x="579518" y="1429226"/>
                  <a:pt x="617618" y="1487329"/>
                </a:cubicBezTo>
                <a:cubicBezTo>
                  <a:pt x="522368" y="1531144"/>
                  <a:pt x="340440" y="1537811"/>
                  <a:pt x="286148" y="1588294"/>
                </a:cubicBezTo>
                <a:cubicBezTo>
                  <a:pt x="365205" y="1664494"/>
                  <a:pt x="451883" y="1673066"/>
                  <a:pt x="550943" y="1688306"/>
                </a:cubicBezTo>
                <a:cubicBezTo>
                  <a:pt x="602378" y="1669256"/>
                  <a:pt x="582375" y="1654016"/>
                  <a:pt x="627143" y="1666399"/>
                </a:cubicBezTo>
                <a:cubicBezTo>
                  <a:pt x="664290" y="1686401"/>
                  <a:pt x="692865" y="1613059"/>
                  <a:pt x="734775" y="1662589"/>
                </a:cubicBezTo>
                <a:cubicBezTo>
                  <a:pt x="690008" y="1710214"/>
                  <a:pt x="452835" y="1702594"/>
                  <a:pt x="604283" y="1759744"/>
                </a:cubicBezTo>
                <a:cubicBezTo>
                  <a:pt x="479505" y="1794986"/>
                  <a:pt x="344250" y="1767364"/>
                  <a:pt x="217568" y="1794986"/>
                </a:cubicBezTo>
                <a:cubicBezTo>
                  <a:pt x="143273" y="1828324"/>
                  <a:pt x="304245" y="1820704"/>
                  <a:pt x="214710" y="1862614"/>
                </a:cubicBezTo>
                <a:cubicBezTo>
                  <a:pt x="175658" y="1910239"/>
                  <a:pt x="361395" y="1859756"/>
                  <a:pt x="335678" y="1914049"/>
                </a:cubicBezTo>
                <a:cubicBezTo>
                  <a:pt x="396638" y="1903571"/>
                  <a:pt x="425213" y="1929289"/>
                  <a:pt x="472838" y="1916906"/>
                </a:cubicBezTo>
                <a:cubicBezTo>
                  <a:pt x="469028" y="1982629"/>
                  <a:pt x="542370" y="1894999"/>
                  <a:pt x="553800" y="1953101"/>
                </a:cubicBezTo>
                <a:cubicBezTo>
                  <a:pt x="615713" y="1943576"/>
                  <a:pt x="709058" y="1981676"/>
                  <a:pt x="602378" y="2004536"/>
                </a:cubicBezTo>
                <a:cubicBezTo>
                  <a:pt x="489030" y="2033111"/>
                  <a:pt x="378540" y="2021681"/>
                  <a:pt x="275670" y="2024539"/>
                </a:cubicBezTo>
                <a:cubicBezTo>
                  <a:pt x="208995" y="2001679"/>
                  <a:pt x="117555" y="2018824"/>
                  <a:pt x="236618" y="2049304"/>
                </a:cubicBezTo>
                <a:cubicBezTo>
                  <a:pt x="332820" y="2060734"/>
                  <a:pt x="145178" y="2068354"/>
                  <a:pt x="262335" y="2092166"/>
                </a:cubicBezTo>
                <a:cubicBezTo>
                  <a:pt x="280433" y="2148364"/>
                  <a:pt x="381398" y="2103596"/>
                  <a:pt x="420450" y="2151221"/>
                </a:cubicBezTo>
                <a:cubicBezTo>
                  <a:pt x="509033" y="2108359"/>
                  <a:pt x="390923" y="2195036"/>
                  <a:pt x="480458" y="2174081"/>
                </a:cubicBezTo>
                <a:cubicBezTo>
                  <a:pt x="575708" y="2192179"/>
                  <a:pt x="324248" y="2267426"/>
                  <a:pt x="269955" y="2228374"/>
                </a:cubicBezTo>
                <a:cubicBezTo>
                  <a:pt x="213758" y="2232184"/>
                  <a:pt x="143273" y="2230279"/>
                  <a:pt x="106125" y="2250281"/>
                </a:cubicBezTo>
                <a:cubicBezTo>
                  <a:pt x="206138" y="2296001"/>
                  <a:pt x="-65325" y="2235041"/>
                  <a:pt x="45165" y="2290286"/>
                </a:cubicBezTo>
                <a:cubicBezTo>
                  <a:pt x="112793" y="2290286"/>
                  <a:pt x="125175" y="2298859"/>
                  <a:pt x="84218" y="2353151"/>
                </a:cubicBezTo>
                <a:cubicBezTo>
                  <a:pt x="115650" y="2409349"/>
                  <a:pt x="321390" y="2387441"/>
                  <a:pt x="203280" y="2444591"/>
                </a:cubicBezTo>
                <a:cubicBezTo>
                  <a:pt x="147083" y="2440781"/>
                  <a:pt x="65168" y="2474119"/>
                  <a:pt x="172800" y="2478881"/>
                </a:cubicBezTo>
                <a:cubicBezTo>
                  <a:pt x="257573" y="2456021"/>
                  <a:pt x="98505" y="2546509"/>
                  <a:pt x="201375" y="2519839"/>
                </a:cubicBezTo>
                <a:cubicBezTo>
                  <a:pt x="231855" y="2566511"/>
                  <a:pt x="284243" y="2528411"/>
                  <a:pt x="301388" y="2558891"/>
                </a:cubicBezTo>
                <a:cubicBezTo>
                  <a:pt x="372825" y="2593181"/>
                  <a:pt x="107078" y="2573179"/>
                  <a:pt x="76598" y="2589371"/>
                </a:cubicBezTo>
                <a:cubicBezTo>
                  <a:pt x="179468" y="2628424"/>
                  <a:pt x="-65325" y="2632234"/>
                  <a:pt x="58500" y="2659856"/>
                </a:cubicBezTo>
                <a:cubicBezTo>
                  <a:pt x="100410" y="2649379"/>
                  <a:pt x="183278" y="2635091"/>
                  <a:pt x="110888" y="2693194"/>
                </a:cubicBezTo>
                <a:cubicBezTo>
                  <a:pt x="167085" y="2674144"/>
                  <a:pt x="196613" y="2711291"/>
                  <a:pt x="214710" y="2727484"/>
                </a:cubicBezTo>
                <a:cubicBezTo>
                  <a:pt x="247095" y="2699861"/>
                  <a:pt x="297578" y="2700814"/>
                  <a:pt x="262335" y="2756059"/>
                </a:cubicBezTo>
                <a:cubicBezTo>
                  <a:pt x="318533" y="2733199"/>
                  <a:pt x="387113" y="2651284"/>
                  <a:pt x="358538" y="2733199"/>
                </a:cubicBezTo>
                <a:cubicBezTo>
                  <a:pt x="470933" y="2695099"/>
                  <a:pt x="299483" y="2803684"/>
                  <a:pt x="254715" y="2758916"/>
                </a:cubicBezTo>
                <a:cubicBezTo>
                  <a:pt x="164228" y="2746534"/>
                  <a:pt x="93743" y="2773204"/>
                  <a:pt x="45165" y="2806541"/>
                </a:cubicBezTo>
                <a:cubicBezTo>
                  <a:pt x="161370" y="2800826"/>
                  <a:pt x="-83423" y="2882741"/>
                  <a:pt x="46118" y="2865596"/>
                </a:cubicBezTo>
                <a:cubicBezTo>
                  <a:pt x="120413" y="2833211"/>
                  <a:pt x="88028" y="2862739"/>
                  <a:pt x="88980" y="2895124"/>
                </a:cubicBezTo>
                <a:cubicBezTo>
                  <a:pt x="132795" y="2875121"/>
                  <a:pt x="93743" y="2942749"/>
                  <a:pt x="155655" y="2902744"/>
                </a:cubicBezTo>
                <a:cubicBezTo>
                  <a:pt x="209948" y="2924651"/>
                  <a:pt x="280433" y="2904649"/>
                  <a:pt x="343298" y="2914174"/>
                </a:cubicBezTo>
                <a:cubicBezTo>
                  <a:pt x="274718" y="2910364"/>
                  <a:pt x="168038" y="2980849"/>
                  <a:pt x="301388" y="2956084"/>
                </a:cubicBezTo>
                <a:cubicBezTo>
                  <a:pt x="209948" y="3007519"/>
                  <a:pt x="314723" y="3013234"/>
                  <a:pt x="361395" y="2980849"/>
                </a:cubicBezTo>
                <a:cubicBezTo>
                  <a:pt x="302340" y="3085624"/>
                  <a:pt x="505223" y="3017996"/>
                  <a:pt x="511890" y="3029426"/>
                </a:cubicBezTo>
                <a:cubicBezTo>
                  <a:pt x="501413" y="3104674"/>
                  <a:pt x="612855" y="2953226"/>
                  <a:pt x="603330" y="3058001"/>
                </a:cubicBezTo>
                <a:cubicBezTo>
                  <a:pt x="692865" y="3028474"/>
                  <a:pt x="764303" y="3011329"/>
                  <a:pt x="825263" y="2954179"/>
                </a:cubicBezTo>
                <a:cubicBezTo>
                  <a:pt x="868125" y="3001804"/>
                  <a:pt x="922418" y="2812256"/>
                  <a:pt x="957660" y="2927509"/>
                </a:cubicBezTo>
                <a:cubicBezTo>
                  <a:pt x="950993" y="3005614"/>
                  <a:pt x="858600" y="3144679"/>
                  <a:pt x="1013858" y="3102769"/>
                </a:cubicBezTo>
                <a:cubicBezTo>
                  <a:pt x="1088153" y="3107531"/>
                  <a:pt x="1167210" y="3117056"/>
                  <a:pt x="1119585" y="3020854"/>
                </a:cubicBezTo>
                <a:cubicBezTo>
                  <a:pt x="1095773" y="2920841"/>
                  <a:pt x="1165305" y="2995136"/>
                  <a:pt x="1191975" y="2997041"/>
                </a:cubicBezTo>
                <a:cubicBezTo>
                  <a:pt x="1258650" y="3067526"/>
                  <a:pt x="1392953" y="3040856"/>
                  <a:pt x="1468200" y="3026569"/>
                </a:cubicBezTo>
                <a:cubicBezTo>
                  <a:pt x="1457723" y="2961799"/>
                  <a:pt x="1529160" y="3010376"/>
                  <a:pt x="1561545" y="3002756"/>
                </a:cubicBezTo>
                <a:cubicBezTo>
                  <a:pt x="1593930" y="3038951"/>
                  <a:pt x="1657748" y="3041809"/>
                  <a:pt x="1679655" y="3030379"/>
                </a:cubicBezTo>
                <a:cubicBezTo>
                  <a:pt x="1735853" y="3070384"/>
                  <a:pt x="1690133" y="2906554"/>
                  <a:pt x="1748235" y="2996089"/>
                </a:cubicBezTo>
                <a:cubicBezTo>
                  <a:pt x="1790145" y="3019901"/>
                  <a:pt x="1871108" y="2994184"/>
                  <a:pt x="1893968" y="3009424"/>
                </a:cubicBezTo>
                <a:cubicBezTo>
                  <a:pt x="1889205" y="2959894"/>
                  <a:pt x="1945403" y="2984659"/>
                  <a:pt x="1888253" y="2944654"/>
                </a:cubicBezTo>
                <a:cubicBezTo>
                  <a:pt x="1905398" y="2942749"/>
                  <a:pt x="2032080" y="2999899"/>
                  <a:pt x="1964453" y="2947511"/>
                </a:cubicBezTo>
                <a:cubicBezTo>
                  <a:pt x="2079705" y="2950369"/>
                  <a:pt x="2036843" y="2899886"/>
                  <a:pt x="1948260" y="2913221"/>
                </a:cubicBezTo>
                <a:cubicBezTo>
                  <a:pt x="1883490" y="2907506"/>
                  <a:pt x="1767285" y="2873216"/>
                  <a:pt x="1843485" y="2853214"/>
                </a:cubicBezTo>
                <a:cubicBezTo>
                  <a:pt x="1859678" y="2837021"/>
                  <a:pt x="1951118" y="2853214"/>
                  <a:pt x="1883490" y="2818924"/>
                </a:cubicBezTo>
                <a:cubicBezTo>
                  <a:pt x="1929210" y="2839879"/>
                  <a:pt x="1994933" y="2790349"/>
                  <a:pt x="1909208" y="2790349"/>
                </a:cubicBezTo>
                <a:cubicBezTo>
                  <a:pt x="1962548" y="2784634"/>
                  <a:pt x="1960643" y="2735104"/>
                  <a:pt x="2032080" y="2757964"/>
                </a:cubicBezTo>
                <a:cubicBezTo>
                  <a:pt x="1946355" y="2722721"/>
                  <a:pt x="2002553" y="2723674"/>
                  <a:pt x="2036843" y="2711291"/>
                </a:cubicBezTo>
                <a:cubicBezTo>
                  <a:pt x="1972073" y="2706529"/>
                  <a:pt x="1884443" y="2674144"/>
                  <a:pt x="2008268" y="2670334"/>
                </a:cubicBezTo>
                <a:cubicBezTo>
                  <a:pt x="2132093" y="2620804"/>
                  <a:pt x="1982550" y="2644616"/>
                  <a:pt x="1943498" y="2645569"/>
                </a:cubicBezTo>
                <a:cubicBezTo>
                  <a:pt x="2009220" y="2564606"/>
                  <a:pt x="1844438" y="2680811"/>
                  <a:pt x="1793003" y="2651284"/>
                </a:cubicBezTo>
                <a:cubicBezTo>
                  <a:pt x="1703468" y="2657951"/>
                  <a:pt x="1501538" y="2570321"/>
                  <a:pt x="1497728" y="2538889"/>
                </a:cubicBezTo>
                <a:cubicBezTo>
                  <a:pt x="1528208" y="2533174"/>
                  <a:pt x="1620600" y="2608421"/>
                  <a:pt x="1592025" y="2535079"/>
                </a:cubicBezTo>
                <a:cubicBezTo>
                  <a:pt x="1682513" y="2614136"/>
                  <a:pt x="1734900" y="2472214"/>
                  <a:pt x="1824435" y="2566511"/>
                </a:cubicBezTo>
                <a:cubicBezTo>
                  <a:pt x="1703468" y="2427446"/>
                  <a:pt x="2134950" y="2525554"/>
                  <a:pt x="1938735" y="2449354"/>
                </a:cubicBezTo>
                <a:cubicBezTo>
                  <a:pt x="1915875" y="2436971"/>
                  <a:pt x="2165430" y="2449354"/>
                  <a:pt x="2000648" y="2416969"/>
                </a:cubicBezTo>
                <a:cubicBezTo>
                  <a:pt x="1945403" y="2423636"/>
                  <a:pt x="2077800" y="2375059"/>
                  <a:pt x="1993028" y="2387441"/>
                </a:cubicBezTo>
                <a:cubicBezTo>
                  <a:pt x="1840628" y="2373154"/>
                  <a:pt x="1705373" y="2382679"/>
                  <a:pt x="1549163" y="2328386"/>
                </a:cubicBezTo>
                <a:cubicBezTo>
                  <a:pt x="1451055" y="2308384"/>
                  <a:pt x="1461533" y="2256949"/>
                  <a:pt x="1554878" y="2282666"/>
                </a:cubicBezTo>
                <a:cubicBezTo>
                  <a:pt x="1673940" y="2311241"/>
                  <a:pt x="1712040" y="2290286"/>
                  <a:pt x="1823483" y="2291239"/>
                </a:cubicBezTo>
                <a:cubicBezTo>
                  <a:pt x="1848248" y="2213134"/>
                  <a:pt x="2103518" y="2260759"/>
                  <a:pt x="1994933" y="2158841"/>
                </a:cubicBezTo>
                <a:cubicBezTo>
                  <a:pt x="2052083" y="2127409"/>
                  <a:pt x="2122568" y="2111216"/>
                  <a:pt x="2013983" y="2124551"/>
                </a:cubicBezTo>
                <a:cubicBezTo>
                  <a:pt x="1910160" y="2121694"/>
                  <a:pt x="1786335" y="2110264"/>
                  <a:pt x="1699658" y="2061686"/>
                </a:cubicBezTo>
                <a:cubicBezTo>
                  <a:pt x="1721565" y="2011204"/>
                  <a:pt x="1873965" y="2095976"/>
                  <a:pt x="1808243" y="2027396"/>
                </a:cubicBezTo>
                <a:cubicBezTo>
                  <a:pt x="1845390" y="2033111"/>
                  <a:pt x="1914923" y="2015966"/>
                  <a:pt x="1836818" y="2000726"/>
                </a:cubicBezTo>
                <a:cubicBezTo>
                  <a:pt x="1905398" y="1995011"/>
                  <a:pt x="2018745" y="1882616"/>
                  <a:pt x="1875870" y="1935004"/>
                </a:cubicBezTo>
                <a:cubicBezTo>
                  <a:pt x="1803480" y="1892141"/>
                  <a:pt x="1605360" y="1962626"/>
                  <a:pt x="1600598" y="1869281"/>
                </a:cubicBezTo>
                <a:cubicBezTo>
                  <a:pt x="1705373" y="1889284"/>
                  <a:pt x="1819673" y="1872139"/>
                  <a:pt x="1823483" y="1737836"/>
                </a:cubicBezTo>
                <a:cubicBezTo>
                  <a:pt x="1751093" y="1747361"/>
                  <a:pt x="1638698" y="1814036"/>
                  <a:pt x="1592025" y="1729264"/>
                </a:cubicBezTo>
                <a:cubicBezTo>
                  <a:pt x="1623458" y="1750219"/>
                  <a:pt x="1690133" y="1734979"/>
                  <a:pt x="1639650" y="1693069"/>
                </a:cubicBezTo>
                <a:cubicBezTo>
                  <a:pt x="1694895" y="1704499"/>
                  <a:pt x="1723470" y="1603534"/>
                  <a:pt x="1648223" y="1652111"/>
                </a:cubicBezTo>
                <a:cubicBezTo>
                  <a:pt x="1592025" y="1662589"/>
                  <a:pt x="1391048" y="1666399"/>
                  <a:pt x="1437720" y="1613059"/>
                </a:cubicBezTo>
                <a:cubicBezTo>
                  <a:pt x="1490108" y="1631156"/>
                  <a:pt x="1612028" y="1607344"/>
                  <a:pt x="1519635" y="1556861"/>
                </a:cubicBezTo>
                <a:cubicBezTo>
                  <a:pt x="1584405" y="1579721"/>
                  <a:pt x="1719660" y="1506379"/>
                  <a:pt x="1697753" y="1459706"/>
                </a:cubicBezTo>
                <a:cubicBezTo>
                  <a:pt x="1650128" y="1406366"/>
                  <a:pt x="1590120" y="1445419"/>
                  <a:pt x="1539638" y="1435894"/>
                </a:cubicBezTo>
                <a:cubicBezTo>
                  <a:pt x="1603455" y="1393984"/>
                  <a:pt x="1538685" y="1420654"/>
                  <a:pt x="1520588" y="1388269"/>
                </a:cubicBezTo>
                <a:cubicBezTo>
                  <a:pt x="1471058" y="1479709"/>
                  <a:pt x="1237695" y="1392079"/>
                  <a:pt x="1282463" y="1360646"/>
                </a:cubicBezTo>
                <a:cubicBezTo>
                  <a:pt x="1390095" y="1360646"/>
                  <a:pt x="1469153" y="1357789"/>
                  <a:pt x="1568213" y="1328261"/>
                </a:cubicBezTo>
                <a:cubicBezTo>
                  <a:pt x="1540590" y="1255871"/>
                  <a:pt x="1746330" y="1225391"/>
                  <a:pt x="1593930" y="1209199"/>
                </a:cubicBezTo>
                <a:cubicBezTo>
                  <a:pt x="1560593" y="1139666"/>
                  <a:pt x="1406288" y="1264444"/>
                  <a:pt x="1440578" y="1151096"/>
                </a:cubicBezTo>
                <a:cubicBezTo>
                  <a:pt x="1348185" y="1224439"/>
                  <a:pt x="1149113" y="1139666"/>
                  <a:pt x="1127205" y="1094899"/>
                </a:cubicBezTo>
                <a:cubicBezTo>
                  <a:pt x="1214835" y="1122521"/>
                  <a:pt x="1236743" y="1092041"/>
                  <a:pt x="1310085" y="1109186"/>
                </a:cubicBezTo>
                <a:cubicBezTo>
                  <a:pt x="1300560" y="1078706"/>
                  <a:pt x="1375808" y="1166336"/>
                  <a:pt x="1406288" y="1094899"/>
                </a:cubicBezTo>
                <a:cubicBezTo>
                  <a:pt x="1479630" y="1092041"/>
                  <a:pt x="1424385" y="984409"/>
                  <a:pt x="1508205" y="1040606"/>
                </a:cubicBezTo>
                <a:cubicBezTo>
                  <a:pt x="1529160" y="993934"/>
                  <a:pt x="1647270" y="970121"/>
                  <a:pt x="1532018" y="969169"/>
                </a:cubicBezTo>
                <a:cubicBezTo>
                  <a:pt x="1498680" y="936784"/>
                  <a:pt x="1427243" y="1008221"/>
                  <a:pt x="1421528" y="938689"/>
                </a:cubicBezTo>
                <a:cubicBezTo>
                  <a:pt x="1342470" y="1012031"/>
                  <a:pt x="1203405" y="991076"/>
                  <a:pt x="1154828" y="903446"/>
                </a:cubicBezTo>
                <a:cubicBezTo>
                  <a:pt x="1199595" y="899636"/>
                  <a:pt x="1305323" y="967264"/>
                  <a:pt x="1304370" y="884396"/>
                </a:cubicBezTo>
                <a:cubicBezTo>
                  <a:pt x="1348185" y="928211"/>
                  <a:pt x="1442483" y="914876"/>
                  <a:pt x="1351995" y="868204"/>
                </a:cubicBezTo>
                <a:cubicBezTo>
                  <a:pt x="1412003" y="912019"/>
                  <a:pt x="1490108" y="871061"/>
                  <a:pt x="1480583" y="832009"/>
                </a:cubicBezTo>
                <a:cubicBezTo>
                  <a:pt x="1625363" y="814864"/>
                  <a:pt x="1407240" y="763429"/>
                  <a:pt x="1363425" y="798671"/>
                </a:cubicBezTo>
                <a:cubicBezTo>
                  <a:pt x="1310085" y="684371"/>
                  <a:pt x="1158638" y="849154"/>
                  <a:pt x="1131015" y="755809"/>
                </a:cubicBezTo>
                <a:cubicBezTo>
                  <a:pt x="1102440" y="740569"/>
                  <a:pt x="956708" y="677704"/>
                  <a:pt x="1019573" y="655796"/>
                </a:cubicBezTo>
                <a:cubicBezTo>
                  <a:pt x="1029098" y="698659"/>
                  <a:pt x="1091963" y="752951"/>
                  <a:pt x="1088153" y="673894"/>
                </a:cubicBezTo>
                <a:cubicBezTo>
                  <a:pt x="1124348" y="778669"/>
                  <a:pt x="1187213" y="639604"/>
                  <a:pt x="1244363" y="727234"/>
                </a:cubicBezTo>
                <a:cubicBezTo>
                  <a:pt x="1271033" y="670084"/>
                  <a:pt x="1362473" y="748189"/>
                  <a:pt x="1389143" y="667226"/>
                </a:cubicBezTo>
                <a:cubicBezTo>
                  <a:pt x="1335803" y="624364"/>
                  <a:pt x="1186260" y="578644"/>
                  <a:pt x="1174830" y="590074"/>
                </a:cubicBezTo>
                <a:cubicBezTo>
                  <a:pt x="1230075" y="543401"/>
                  <a:pt x="1273890" y="526256"/>
                  <a:pt x="1180545" y="513874"/>
                </a:cubicBezTo>
                <a:cubicBezTo>
                  <a:pt x="1169115" y="479584"/>
                  <a:pt x="1356758" y="462439"/>
                  <a:pt x="1228170" y="415766"/>
                </a:cubicBezTo>
                <a:cubicBezTo>
                  <a:pt x="1322468" y="381476"/>
                  <a:pt x="1196738" y="349091"/>
                  <a:pt x="1251983" y="298609"/>
                </a:cubicBezTo>
                <a:cubicBezTo>
                  <a:pt x="1150065" y="302419"/>
                  <a:pt x="1100535" y="370046"/>
                  <a:pt x="1035765" y="451009"/>
                </a:cubicBezTo>
                <a:cubicBezTo>
                  <a:pt x="960518" y="465296"/>
                  <a:pt x="970995" y="241459"/>
                  <a:pt x="1058625" y="322421"/>
                </a:cubicBezTo>
                <a:cubicBezTo>
                  <a:pt x="1152923" y="327184"/>
                  <a:pt x="1126253" y="254794"/>
                  <a:pt x="1052910" y="251936"/>
                </a:cubicBezTo>
                <a:cubicBezTo>
                  <a:pt x="1091010" y="247174"/>
                  <a:pt x="1221503" y="242411"/>
                  <a:pt x="1112918" y="211931"/>
                </a:cubicBezTo>
                <a:cubicBezTo>
                  <a:pt x="1191023" y="135731"/>
                  <a:pt x="1113870" y="174784"/>
                  <a:pt x="1064340" y="185261"/>
                </a:cubicBezTo>
                <a:cubicBezTo>
                  <a:pt x="1030050" y="136684"/>
                  <a:pt x="969090" y="322421"/>
                  <a:pt x="991950" y="191929"/>
                </a:cubicBezTo>
                <a:cubicBezTo>
                  <a:pt x="1009095" y="137636"/>
                  <a:pt x="1116728" y="33814"/>
                  <a:pt x="996713" y="111919"/>
                </a:cubicBezTo>
                <a:cubicBezTo>
                  <a:pt x="947183" y="118586"/>
                  <a:pt x="1017668" y="24289"/>
                  <a:pt x="949088" y="7144"/>
                </a:cubicBezTo>
                <a:lnTo>
                  <a:pt x="949088" y="7144"/>
                </a:lnTo>
                <a:lnTo>
                  <a:pt x="949088" y="7144"/>
                </a:lnTo>
                <a:close/>
                <a:moveTo>
                  <a:pt x="886223" y="287179"/>
                </a:moveTo>
                <a:cubicBezTo>
                  <a:pt x="950993" y="293846"/>
                  <a:pt x="936705" y="430054"/>
                  <a:pt x="908130" y="327184"/>
                </a:cubicBezTo>
                <a:cubicBezTo>
                  <a:pt x="904320" y="313849"/>
                  <a:pt x="879555" y="305276"/>
                  <a:pt x="886223" y="287179"/>
                </a:cubicBezTo>
                <a:close/>
                <a:moveTo>
                  <a:pt x="863363" y="404336"/>
                </a:moveTo>
                <a:cubicBezTo>
                  <a:pt x="931943" y="406241"/>
                  <a:pt x="947183" y="504349"/>
                  <a:pt x="876698" y="435769"/>
                </a:cubicBezTo>
                <a:cubicBezTo>
                  <a:pt x="877650" y="436721"/>
                  <a:pt x="842408" y="406241"/>
                  <a:pt x="863363" y="404336"/>
                </a:cubicBezTo>
                <a:close/>
                <a:moveTo>
                  <a:pt x="1116728" y="470059"/>
                </a:moveTo>
                <a:cubicBezTo>
                  <a:pt x="1142445" y="539591"/>
                  <a:pt x="916703" y="542449"/>
                  <a:pt x="1066245" y="511016"/>
                </a:cubicBezTo>
                <a:cubicBezTo>
                  <a:pt x="1087200" y="502444"/>
                  <a:pt x="1096725" y="479584"/>
                  <a:pt x="1116728" y="470059"/>
                </a:cubicBezTo>
                <a:close/>
                <a:moveTo>
                  <a:pt x="1009095" y="584359"/>
                </a:moveTo>
                <a:cubicBezTo>
                  <a:pt x="1068150" y="591026"/>
                  <a:pt x="1128158" y="624364"/>
                  <a:pt x="1029098" y="599599"/>
                </a:cubicBezTo>
                <a:lnTo>
                  <a:pt x="1009095" y="584359"/>
                </a:lnTo>
                <a:lnTo>
                  <a:pt x="1009095" y="584359"/>
                </a:lnTo>
                <a:close/>
                <a:moveTo>
                  <a:pt x="1111013" y="603409"/>
                </a:moveTo>
                <a:cubicBezTo>
                  <a:pt x="1179593" y="587216"/>
                  <a:pt x="1100535" y="662464"/>
                  <a:pt x="1111013" y="603409"/>
                </a:cubicBezTo>
                <a:close/>
                <a:moveTo>
                  <a:pt x="1251030" y="632936"/>
                </a:moveTo>
                <a:cubicBezTo>
                  <a:pt x="1281510" y="652939"/>
                  <a:pt x="1209120" y="642461"/>
                  <a:pt x="1251030" y="632936"/>
                </a:cubicBezTo>
                <a:close/>
                <a:moveTo>
                  <a:pt x="1032908" y="760571"/>
                </a:moveTo>
                <a:cubicBezTo>
                  <a:pt x="1069103" y="813911"/>
                  <a:pt x="1010048" y="875824"/>
                  <a:pt x="1028145" y="780574"/>
                </a:cubicBezTo>
                <a:lnTo>
                  <a:pt x="1032908" y="760571"/>
                </a:lnTo>
                <a:lnTo>
                  <a:pt x="1032908" y="760571"/>
                </a:lnTo>
                <a:close/>
                <a:moveTo>
                  <a:pt x="961470" y="867251"/>
                </a:moveTo>
                <a:cubicBezTo>
                  <a:pt x="989093" y="885349"/>
                  <a:pt x="919560" y="881539"/>
                  <a:pt x="961470" y="867251"/>
                </a:cubicBezTo>
                <a:close/>
                <a:moveTo>
                  <a:pt x="1036718" y="884396"/>
                </a:moveTo>
                <a:cubicBezTo>
                  <a:pt x="1052910" y="926306"/>
                  <a:pt x="1022430" y="907256"/>
                  <a:pt x="1036718" y="884396"/>
                </a:cubicBezTo>
                <a:close/>
                <a:moveTo>
                  <a:pt x="921465" y="888206"/>
                </a:moveTo>
                <a:cubicBezTo>
                  <a:pt x="952898" y="901541"/>
                  <a:pt x="887175" y="904399"/>
                  <a:pt x="921465" y="888206"/>
                </a:cubicBezTo>
                <a:close/>
                <a:moveTo>
                  <a:pt x="874793" y="904399"/>
                </a:moveTo>
                <a:cubicBezTo>
                  <a:pt x="906225" y="917734"/>
                  <a:pt x="840503" y="920591"/>
                  <a:pt x="874793" y="904399"/>
                </a:cubicBezTo>
                <a:close/>
                <a:moveTo>
                  <a:pt x="681435" y="904399"/>
                </a:moveTo>
                <a:cubicBezTo>
                  <a:pt x="718583" y="948214"/>
                  <a:pt x="920513" y="896779"/>
                  <a:pt x="777638" y="946309"/>
                </a:cubicBezTo>
                <a:cubicBezTo>
                  <a:pt x="745253" y="952976"/>
                  <a:pt x="654765" y="966311"/>
                  <a:pt x="681435" y="904399"/>
                </a:cubicBezTo>
                <a:close/>
                <a:moveTo>
                  <a:pt x="1532970" y="1327309"/>
                </a:moveTo>
                <a:cubicBezTo>
                  <a:pt x="1567260" y="1342549"/>
                  <a:pt x="1512015" y="1349216"/>
                  <a:pt x="1532970" y="1327309"/>
                </a:cubicBezTo>
                <a:close/>
                <a:moveTo>
                  <a:pt x="757635" y="1423511"/>
                </a:moveTo>
                <a:cubicBezTo>
                  <a:pt x="685245" y="1477804"/>
                  <a:pt x="650003" y="1441609"/>
                  <a:pt x="757635" y="1423511"/>
                </a:cubicBezTo>
                <a:close/>
                <a:moveTo>
                  <a:pt x="1558688" y="1764506"/>
                </a:moveTo>
                <a:cubicBezTo>
                  <a:pt x="1654890" y="1774984"/>
                  <a:pt x="1460580" y="1774031"/>
                  <a:pt x="1558688" y="1764506"/>
                </a:cubicBezTo>
                <a:close/>
                <a:moveTo>
                  <a:pt x="1766333" y="1807369"/>
                </a:moveTo>
                <a:cubicBezTo>
                  <a:pt x="1818720" y="1806416"/>
                  <a:pt x="1736805" y="1819751"/>
                  <a:pt x="1766333" y="1807369"/>
                </a:cubicBezTo>
                <a:close/>
                <a:moveTo>
                  <a:pt x="1769190" y="2006441"/>
                </a:moveTo>
                <a:cubicBezTo>
                  <a:pt x="1833008" y="2002631"/>
                  <a:pt x="1785383" y="2038826"/>
                  <a:pt x="1769190" y="2006441"/>
                </a:cubicBezTo>
                <a:close/>
                <a:moveTo>
                  <a:pt x="151845" y="2329339"/>
                </a:moveTo>
                <a:cubicBezTo>
                  <a:pt x="171848" y="2352199"/>
                  <a:pt x="91838" y="2336006"/>
                  <a:pt x="151845" y="2329339"/>
                </a:cubicBezTo>
                <a:close/>
                <a:moveTo>
                  <a:pt x="301388" y="2397919"/>
                </a:moveTo>
                <a:cubicBezTo>
                  <a:pt x="343298" y="2445544"/>
                  <a:pt x="410925" y="2404586"/>
                  <a:pt x="469028" y="2426494"/>
                </a:cubicBezTo>
                <a:cubicBezTo>
                  <a:pt x="496650" y="2436971"/>
                  <a:pt x="202328" y="2484596"/>
                  <a:pt x="301388" y="2397919"/>
                </a:cubicBezTo>
                <a:close/>
                <a:moveTo>
                  <a:pt x="517605" y="2406491"/>
                </a:moveTo>
                <a:cubicBezTo>
                  <a:pt x="548085" y="2420779"/>
                  <a:pt x="455693" y="2415064"/>
                  <a:pt x="517605" y="2406491"/>
                </a:cubicBezTo>
                <a:close/>
                <a:moveTo>
                  <a:pt x="423308" y="2736056"/>
                </a:moveTo>
                <a:cubicBezTo>
                  <a:pt x="450930" y="2753201"/>
                  <a:pt x="381398" y="2750344"/>
                  <a:pt x="423308" y="2736056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525" cap="flat">
            <a:noFill/>
            <a:prstDash val="solid"/>
            <a:miter/>
          </a:ln>
        </p:spPr>
        <p:txBody>
          <a:bodyPr lIns="68556" tIns="34289" rIns="68556" bIns="34289" rtlCol="0" anchor="ctr"/>
          <a:lstStyle/>
          <a:p>
            <a:pPr defTabSz="685052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16" name="Graphic 47"/>
          <p:cNvSpPr/>
          <p:nvPr userDrawn="1"/>
        </p:nvSpPr>
        <p:spPr>
          <a:xfrm>
            <a:off x="1042917" y="4250894"/>
            <a:ext cx="350026" cy="525039"/>
          </a:xfrm>
          <a:custGeom>
            <a:avLst/>
            <a:gdLst>
              <a:gd name="connsiteX0" fmla="*/ 949088 w 2076450"/>
              <a:gd name="connsiteY0" fmla="*/ 7144 h 3114675"/>
              <a:gd name="connsiteX1" fmla="*/ 883365 w 2076450"/>
              <a:gd name="connsiteY1" fmla="*/ 105251 h 3114675"/>
              <a:gd name="connsiteX2" fmla="*/ 909083 w 2076450"/>
              <a:gd name="connsiteY2" fmla="*/ 238601 h 3114675"/>
              <a:gd name="connsiteX3" fmla="*/ 833835 w 2076450"/>
              <a:gd name="connsiteY3" fmla="*/ 193834 h 3114675"/>
              <a:gd name="connsiteX4" fmla="*/ 817643 w 2076450"/>
              <a:gd name="connsiteY4" fmla="*/ 301466 h 3114675"/>
              <a:gd name="connsiteX5" fmla="*/ 810023 w 2076450"/>
              <a:gd name="connsiteY5" fmla="*/ 328136 h 3114675"/>
              <a:gd name="connsiteX6" fmla="*/ 684293 w 2076450"/>
              <a:gd name="connsiteY6" fmla="*/ 381476 h 3114675"/>
              <a:gd name="connsiteX7" fmla="*/ 703343 w 2076450"/>
              <a:gd name="connsiteY7" fmla="*/ 451009 h 3114675"/>
              <a:gd name="connsiteX8" fmla="*/ 714773 w 2076450"/>
              <a:gd name="connsiteY8" fmla="*/ 539591 h 3114675"/>
              <a:gd name="connsiteX9" fmla="*/ 828120 w 2076450"/>
              <a:gd name="connsiteY9" fmla="*/ 573881 h 3114675"/>
              <a:gd name="connsiteX10" fmla="*/ 947183 w 2076450"/>
              <a:gd name="connsiteY10" fmla="*/ 577691 h 3114675"/>
              <a:gd name="connsiteX11" fmla="*/ 731918 w 2076450"/>
              <a:gd name="connsiteY11" fmla="*/ 618649 h 3114675"/>
              <a:gd name="connsiteX12" fmla="*/ 530940 w 2076450"/>
              <a:gd name="connsiteY12" fmla="*/ 601504 h 3114675"/>
              <a:gd name="connsiteX13" fmla="*/ 597615 w 2076450"/>
              <a:gd name="connsiteY13" fmla="*/ 649129 h 3114675"/>
              <a:gd name="connsiteX14" fmla="*/ 629048 w 2076450"/>
              <a:gd name="connsiteY14" fmla="*/ 688181 h 3114675"/>
              <a:gd name="connsiteX15" fmla="*/ 714773 w 2076450"/>
              <a:gd name="connsiteY15" fmla="*/ 728186 h 3114675"/>
              <a:gd name="connsiteX16" fmla="*/ 947183 w 2076450"/>
              <a:gd name="connsiteY16" fmla="*/ 689134 h 3114675"/>
              <a:gd name="connsiteX17" fmla="*/ 674768 w 2076450"/>
              <a:gd name="connsiteY17" fmla="*/ 758666 h 3114675"/>
              <a:gd name="connsiteX18" fmla="*/ 528083 w 2076450"/>
              <a:gd name="connsiteY18" fmla="*/ 788194 h 3114675"/>
              <a:gd name="connsiteX19" fmla="*/ 530940 w 2076450"/>
              <a:gd name="connsiteY19" fmla="*/ 846296 h 3114675"/>
              <a:gd name="connsiteX20" fmla="*/ 569040 w 2076450"/>
              <a:gd name="connsiteY20" fmla="*/ 912971 h 3114675"/>
              <a:gd name="connsiteX21" fmla="*/ 502365 w 2076450"/>
              <a:gd name="connsiteY21" fmla="*/ 958691 h 3114675"/>
              <a:gd name="connsiteX22" fmla="*/ 409973 w 2076450"/>
              <a:gd name="connsiteY22" fmla="*/ 972979 h 3114675"/>
              <a:gd name="connsiteX23" fmla="*/ 547133 w 2076450"/>
              <a:gd name="connsiteY23" fmla="*/ 1067276 h 3114675"/>
              <a:gd name="connsiteX24" fmla="*/ 730013 w 2076450"/>
              <a:gd name="connsiteY24" fmla="*/ 1155859 h 3114675"/>
              <a:gd name="connsiteX25" fmla="*/ 409020 w 2076450"/>
              <a:gd name="connsiteY25" fmla="*/ 1204436 h 3114675"/>
              <a:gd name="connsiteX26" fmla="*/ 530940 w 2076450"/>
              <a:gd name="connsiteY26" fmla="*/ 1310164 h 3114675"/>
              <a:gd name="connsiteX27" fmla="*/ 366158 w 2076450"/>
              <a:gd name="connsiteY27" fmla="*/ 1365409 h 3114675"/>
              <a:gd name="connsiteX28" fmla="*/ 637620 w 2076450"/>
              <a:gd name="connsiteY28" fmla="*/ 1413034 h 3114675"/>
              <a:gd name="connsiteX29" fmla="*/ 617618 w 2076450"/>
              <a:gd name="connsiteY29" fmla="*/ 1487329 h 3114675"/>
              <a:gd name="connsiteX30" fmla="*/ 286148 w 2076450"/>
              <a:gd name="connsiteY30" fmla="*/ 1588294 h 3114675"/>
              <a:gd name="connsiteX31" fmla="*/ 550943 w 2076450"/>
              <a:gd name="connsiteY31" fmla="*/ 1688306 h 3114675"/>
              <a:gd name="connsiteX32" fmla="*/ 627143 w 2076450"/>
              <a:gd name="connsiteY32" fmla="*/ 1666399 h 3114675"/>
              <a:gd name="connsiteX33" fmla="*/ 734775 w 2076450"/>
              <a:gd name="connsiteY33" fmla="*/ 1662589 h 3114675"/>
              <a:gd name="connsiteX34" fmla="*/ 604283 w 2076450"/>
              <a:gd name="connsiteY34" fmla="*/ 1759744 h 3114675"/>
              <a:gd name="connsiteX35" fmla="*/ 217568 w 2076450"/>
              <a:gd name="connsiteY35" fmla="*/ 1794986 h 3114675"/>
              <a:gd name="connsiteX36" fmla="*/ 214710 w 2076450"/>
              <a:gd name="connsiteY36" fmla="*/ 1862614 h 3114675"/>
              <a:gd name="connsiteX37" fmla="*/ 335678 w 2076450"/>
              <a:gd name="connsiteY37" fmla="*/ 1914049 h 3114675"/>
              <a:gd name="connsiteX38" fmla="*/ 472838 w 2076450"/>
              <a:gd name="connsiteY38" fmla="*/ 1916906 h 3114675"/>
              <a:gd name="connsiteX39" fmla="*/ 553800 w 2076450"/>
              <a:gd name="connsiteY39" fmla="*/ 1953101 h 3114675"/>
              <a:gd name="connsiteX40" fmla="*/ 602378 w 2076450"/>
              <a:gd name="connsiteY40" fmla="*/ 2004536 h 3114675"/>
              <a:gd name="connsiteX41" fmla="*/ 275670 w 2076450"/>
              <a:gd name="connsiteY41" fmla="*/ 2024539 h 3114675"/>
              <a:gd name="connsiteX42" fmla="*/ 236618 w 2076450"/>
              <a:gd name="connsiteY42" fmla="*/ 2049304 h 3114675"/>
              <a:gd name="connsiteX43" fmla="*/ 262335 w 2076450"/>
              <a:gd name="connsiteY43" fmla="*/ 2092166 h 3114675"/>
              <a:gd name="connsiteX44" fmla="*/ 420450 w 2076450"/>
              <a:gd name="connsiteY44" fmla="*/ 2151221 h 3114675"/>
              <a:gd name="connsiteX45" fmla="*/ 480458 w 2076450"/>
              <a:gd name="connsiteY45" fmla="*/ 2174081 h 3114675"/>
              <a:gd name="connsiteX46" fmla="*/ 269955 w 2076450"/>
              <a:gd name="connsiteY46" fmla="*/ 2228374 h 3114675"/>
              <a:gd name="connsiteX47" fmla="*/ 106125 w 2076450"/>
              <a:gd name="connsiteY47" fmla="*/ 2250281 h 3114675"/>
              <a:gd name="connsiteX48" fmla="*/ 45165 w 2076450"/>
              <a:gd name="connsiteY48" fmla="*/ 2290286 h 3114675"/>
              <a:gd name="connsiteX49" fmla="*/ 84218 w 2076450"/>
              <a:gd name="connsiteY49" fmla="*/ 2353151 h 3114675"/>
              <a:gd name="connsiteX50" fmla="*/ 203280 w 2076450"/>
              <a:gd name="connsiteY50" fmla="*/ 2444591 h 3114675"/>
              <a:gd name="connsiteX51" fmla="*/ 172800 w 2076450"/>
              <a:gd name="connsiteY51" fmla="*/ 2478881 h 3114675"/>
              <a:gd name="connsiteX52" fmla="*/ 201375 w 2076450"/>
              <a:gd name="connsiteY52" fmla="*/ 2519839 h 3114675"/>
              <a:gd name="connsiteX53" fmla="*/ 301388 w 2076450"/>
              <a:gd name="connsiteY53" fmla="*/ 2558891 h 3114675"/>
              <a:gd name="connsiteX54" fmla="*/ 76598 w 2076450"/>
              <a:gd name="connsiteY54" fmla="*/ 2589371 h 3114675"/>
              <a:gd name="connsiteX55" fmla="*/ 58500 w 2076450"/>
              <a:gd name="connsiteY55" fmla="*/ 2659856 h 3114675"/>
              <a:gd name="connsiteX56" fmla="*/ 110888 w 2076450"/>
              <a:gd name="connsiteY56" fmla="*/ 2693194 h 3114675"/>
              <a:gd name="connsiteX57" fmla="*/ 214710 w 2076450"/>
              <a:gd name="connsiteY57" fmla="*/ 2727484 h 3114675"/>
              <a:gd name="connsiteX58" fmla="*/ 262335 w 2076450"/>
              <a:gd name="connsiteY58" fmla="*/ 2756059 h 3114675"/>
              <a:gd name="connsiteX59" fmla="*/ 358538 w 2076450"/>
              <a:gd name="connsiteY59" fmla="*/ 2733199 h 3114675"/>
              <a:gd name="connsiteX60" fmla="*/ 254715 w 2076450"/>
              <a:gd name="connsiteY60" fmla="*/ 2758916 h 3114675"/>
              <a:gd name="connsiteX61" fmla="*/ 45165 w 2076450"/>
              <a:gd name="connsiteY61" fmla="*/ 2806541 h 3114675"/>
              <a:gd name="connsiteX62" fmla="*/ 46118 w 2076450"/>
              <a:gd name="connsiteY62" fmla="*/ 2865596 h 3114675"/>
              <a:gd name="connsiteX63" fmla="*/ 88980 w 2076450"/>
              <a:gd name="connsiteY63" fmla="*/ 2895124 h 3114675"/>
              <a:gd name="connsiteX64" fmla="*/ 155655 w 2076450"/>
              <a:gd name="connsiteY64" fmla="*/ 2902744 h 3114675"/>
              <a:gd name="connsiteX65" fmla="*/ 343298 w 2076450"/>
              <a:gd name="connsiteY65" fmla="*/ 2914174 h 3114675"/>
              <a:gd name="connsiteX66" fmla="*/ 301388 w 2076450"/>
              <a:gd name="connsiteY66" fmla="*/ 2956084 h 3114675"/>
              <a:gd name="connsiteX67" fmla="*/ 361395 w 2076450"/>
              <a:gd name="connsiteY67" fmla="*/ 2980849 h 3114675"/>
              <a:gd name="connsiteX68" fmla="*/ 511890 w 2076450"/>
              <a:gd name="connsiteY68" fmla="*/ 3029426 h 3114675"/>
              <a:gd name="connsiteX69" fmla="*/ 603330 w 2076450"/>
              <a:gd name="connsiteY69" fmla="*/ 3058001 h 3114675"/>
              <a:gd name="connsiteX70" fmla="*/ 825263 w 2076450"/>
              <a:gd name="connsiteY70" fmla="*/ 2954179 h 3114675"/>
              <a:gd name="connsiteX71" fmla="*/ 957660 w 2076450"/>
              <a:gd name="connsiteY71" fmla="*/ 2927509 h 3114675"/>
              <a:gd name="connsiteX72" fmla="*/ 1013858 w 2076450"/>
              <a:gd name="connsiteY72" fmla="*/ 3102769 h 3114675"/>
              <a:gd name="connsiteX73" fmla="*/ 1119585 w 2076450"/>
              <a:gd name="connsiteY73" fmla="*/ 3020854 h 3114675"/>
              <a:gd name="connsiteX74" fmla="*/ 1191975 w 2076450"/>
              <a:gd name="connsiteY74" fmla="*/ 2997041 h 3114675"/>
              <a:gd name="connsiteX75" fmla="*/ 1468200 w 2076450"/>
              <a:gd name="connsiteY75" fmla="*/ 3026569 h 3114675"/>
              <a:gd name="connsiteX76" fmla="*/ 1561545 w 2076450"/>
              <a:gd name="connsiteY76" fmla="*/ 3002756 h 3114675"/>
              <a:gd name="connsiteX77" fmla="*/ 1679655 w 2076450"/>
              <a:gd name="connsiteY77" fmla="*/ 3030379 h 3114675"/>
              <a:gd name="connsiteX78" fmla="*/ 1748235 w 2076450"/>
              <a:gd name="connsiteY78" fmla="*/ 2996089 h 3114675"/>
              <a:gd name="connsiteX79" fmla="*/ 1893968 w 2076450"/>
              <a:gd name="connsiteY79" fmla="*/ 3009424 h 3114675"/>
              <a:gd name="connsiteX80" fmla="*/ 1888253 w 2076450"/>
              <a:gd name="connsiteY80" fmla="*/ 2944654 h 3114675"/>
              <a:gd name="connsiteX81" fmla="*/ 1964453 w 2076450"/>
              <a:gd name="connsiteY81" fmla="*/ 2947511 h 3114675"/>
              <a:gd name="connsiteX82" fmla="*/ 1948260 w 2076450"/>
              <a:gd name="connsiteY82" fmla="*/ 2913221 h 3114675"/>
              <a:gd name="connsiteX83" fmla="*/ 1843485 w 2076450"/>
              <a:gd name="connsiteY83" fmla="*/ 2853214 h 3114675"/>
              <a:gd name="connsiteX84" fmla="*/ 1883490 w 2076450"/>
              <a:gd name="connsiteY84" fmla="*/ 2818924 h 3114675"/>
              <a:gd name="connsiteX85" fmla="*/ 1909208 w 2076450"/>
              <a:gd name="connsiteY85" fmla="*/ 2790349 h 3114675"/>
              <a:gd name="connsiteX86" fmla="*/ 2032080 w 2076450"/>
              <a:gd name="connsiteY86" fmla="*/ 2757964 h 3114675"/>
              <a:gd name="connsiteX87" fmla="*/ 2036843 w 2076450"/>
              <a:gd name="connsiteY87" fmla="*/ 2711291 h 3114675"/>
              <a:gd name="connsiteX88" fmla="*/ 2008268 w 2076450"/>
              <a:gd name="connsiteY88" fmla="*/ 2670334 h 3114675"/>
              <a:gd name="connsiteX89" fmla="*/ 1943498 w 2076450"/>
              <a:gd name="connsiteY89" fmla="*/ 2645569 h 3114675"/>
              <a:gd name="connsiteX90" fmla="*/ 1793003 w 2076450"/>
              <a:gd name="connsiteY90" fmla="*/ 2651284 h 3114675"/>
              <a:gd name="connsiteX91" fmla="*/ 1497728 w 2076450"/>
              <a:gd name="connsiteY91" fmla="*/ 2538889 h 3114675"/>
              <a:gd name="connsiteX92" fmla="*/ 1592025 w 2076450"/>
              <a:gd name="connsiteY92" fmla="*/ 2535079 h 3114675"/>
              <a:gd name="connsiteX93" fmla="*/ 1824435 w 2076450"/>
              <a:gd name="connsiteY93" fmla="*/ 2566511 h 3114675"/>
              <a:gd name="connsiteX94" fmla="*/ 1938735 w 2076450"/>
              <a:gd name="connsiteY94" fmla="*/ 2449354 h 3114675"/>
              <a:gd name="connsiteX95" fmla="*/ 2000648 w 2076450"/>
              <a:gd name="connsiteY95" fmla="*/ 2416969 h 3114675"/>
              <a:gd name="connsiteX96" fmla="*/ 1993028 w 2076450"/>
              <a:gd name="connsiteY96" fmla="*/ 2387441 h 3114675"/>
              <a:gd name="connsiteX97" fmla="*/ 1549163 w 2076450"/>
              <a:gd name="connsiteY97" fmla="*/ 2328386 h 3114675"/>
              <a:gd name="connsiteX98" fmla="*/ 1554878 w 2076450"/>
              <a:gd name="connsiteY98" fmla="*/ 2282666 h 3114675"/>
              <a:gd name="connsiteX99" fmla="*/ 1823483 w 2076450"/>
              <a:gd name="connsiteY99" fmla="*/ 2291239 h 3114675"/>
              <a:gd name="connsiteX100" fmla="*/ 1994933 w 2076450"/>
              <a:gd name="connsiteY100" fmla="*/ 2158841 h 3114675"/>
              <a:gd name="connsiteX101" fmla="*/ 2013983 w 2076450"/>
              <a:gd name="connsiteY101" fmla="*/ 2124551 h 3114675"/>
              <a:gd name="connsiteX102" fmla="*/ 1699658 w 2076450"/>
              <a:gd name="connsiteY102" fmla="*/ 2061686 h 3114675"/>
              <a:gd name="connsiteX103" fmla="*/ 1808243 w 2076450"/>
              <a:gd name="connsiteY103" fmla="*/ 2027396 h 3114675"/>
              <a:gd name="connsiteX104" fmla="*/ 1836818 w 2076450"/>
              <a:gd name="connsiteY104" fmla="*/ 2000726 h 3114675"/>
              <a:gd name="connsiteX105" fmla="*/ 1875870 w 2076450"/>
              <a:gd name="connsiteY105" fmla="*/ 1935004 h 3114675"/>
              <a:gd name="connsiteX106" fmla="*/ 1600598 w 2076450"/>
              <a:gd name="connsiteY106" fmla="*/ 1869281 h 3114675"/>
              <a:gd name="connsiteX107" fmla="*/ 1823483 w 2076450"/>
              <a:gd name="connsiteY107" fmla="*/ 1737836 h 3114675"/>
              <a:gd name="connsiteX108" fmla="*/ 1592025 w 2076450"/>
              <a:gd name="connsiteY108" fmla="*/ 1729264 h 3114675"/>
              <a:gd name="connsiteX109" fmla="*/ 1639650 w 2076450"/>
              <a:gd name="connsiteY109" fmla="*/ 1693069 h 3114675"/>
              <a:gd name="connsiteX110" fmla="*/ 1648223 w 2076450"/>
              <a:gd name="connsiteY110" fmla="*/ 1652111 h 3114675"/>
              <a:gd name="connsiteX111" fmla="*/ 1437720 w 2076450"/>
              <a:gd name="connsiteY111" fmla="*/ 1613059 h 3114675"/>
              <a:gd name="connsiteX112" fmla="*/ 1519635 w 2076450"/>
              <a:gd name="connsiteY112" fmla="*/ 1556861 h 3114675"/>
              <a:gd name="connsiteX113" fmla="*/ 1697753 w 2076450"/>
              <a:gd name="connsiteY113" fmla="*/ 1459706 h 3114675"/>
              <a:gd name="connsiteX114" fmla="*/ 1539638 w 2076450"/>
              <a:gd name="connsiteY114" fmla="*/ 1435894 h 3114675"/>
              <a:gd name="connsiteX115" fmla="*/ 1520588 w 2076450"/>
              <a:gd name="connsiteY115" fmla="*/ 1388269 h 3114675"/>
              <a:gd name="connsiteX116" fmla="*/ 1282463 w 2076450"/>
              <a:gd name="connsiteY116" fmla="*/ 1360646 h 3114675"/>
              <a:gd name="connsiteX117" fmla="*/ 1568213 w 2076450"/>
              <a:gd name="connsiteY117" fmla="*/ 1328261 h 3114675"/>
              <a:gd name="connsiteX118" fmla="*/ 1593930 w 2076450"/>
              <a:gd name="connsiteY118" fmla="*/ 1209199 h 3114675"/>
              <a:gd name="connsiteX119" fmla="*/ 1440578 w 2076450"/>
              <a:gd name="connsiteY119" fmla="*/ 1151096 h 3114675"/>
              <a:gd name="connsiteX120" fmla="*/ 1127205 w 2076450"/>
              <a:gd name="connsiteY120" fmla="*/ 1094899 h 3114675"/>
              <a:gd name="connsiteX121" fmla="*/ 1310085 w 2076450"/>
              <a:gd name="connsiteY121" fmla="*/ 1109186 h 3114675"/>
              <a:gd name="connsiteX122" fmla="*/ 1406288 w 2076450"/>
              <a:gd name="connsiteY122" fmla="*/ 1094899 h 3114675"/>
              <a:gd name="connsiteX123" fmla="*/ 1508205 w 2076450"/>
              <a:gd name="connsiteY123" fmla="*/ 1040606 h 3114675"/>
              <a:gd name="connsiteX124" fmla="*/ 1532018 w 2076450"/>
              <a:gd name="connsiteY124" fmla="*/ 969169 h 3114675"/>
              <a:gd name="connsiteX125" fmla="*/ 1421528 w 2076450"/>
              <a:gd name="connsiteY125" fmla="*/ 938689 h 3114675"/>
              <a:gd name="connsiteX126" fmla="*/ 1154828 w 2076450"/>
              <a:gd name="connsiteY126" fmla="*/ 903446 h 3114675"/>
              <a:gd name="connsiteX127" fmla="*/ 1304370 w 2076450"/>
              <a:gd name="connsiteY127" fmla="*/ 884396 h 3114675"/>
              <a:gd name="connsiteX128" fmla="*/ 1351995 w 2076450"/>
              <a:gd name="connsiteY128" fmla="*/ 868204 h 3114675"/>
              <a:gd name="connsiteX129" fmla="*/ 1480583 w 2076450"/>
              <a:gd name="connsiteY129" fmla="*/ 832009 h 3114675"/>
              <a:gd name="connsiteX130" fmla="*/ 1363425 w 2076450"/>
              <a:gd name="connsiteY130" fmla="*/ 798671 h 3114675"/>
              <a:gd name="connsiteX131" fmla="*/ 1131015 w 2076450"/>
              <a:gd name="connsiteY131" fmla="*/ 755809 h 3114675"/>
              <a:gd name="connsiteX132" fmla="*/ 1019573 w 2076450"/>
              <a:gd name="connsiteY132" fmla="*/ 655796 h 3114675"/>
              <a:gd name="connsiteX133" fmla="*/ 1088153 w 2076450"/>
              <a:gd name="connsiteY133" fmla="*/ 673894 h 3114675"/>
              <a:gd name="connsiteX134" fmla="*/ 1244363 w 2076450"/>
              <a:gd name="connsiteY134" fmla="*/ 727234 h 3114675"/>
              <a:gd name="connsiteX135" fmla="*/ 1389143 w 2076450"/>
              <a:gd name="connsiteY135" fmla="*/ 667226 h 3114675"/>
              <a:gd name="connsiteX136" fmla="*/ 1174830 w 2076450"/>
              <a:gd name="connsiteY136" fmla="*/ 590074 h 3114675"/>
              <a:gd name="connsiteX137" fmla="*/ 1180545 w 2076450"/>
              <a:gd name="connsiteY137" fmla="*/ 513874 h 3114675"/>
              <a:gd name="connsiteX138" fmla="*/ 1228170 w 2076450"/>
              <a:gd name="connsiteY138" fmla="*/ 415766 h 3114675"/>
              <a:gd name="connsiteX139" fmla="*/ 1251983 w 2076450"/>
              <a:gd name="connsiteY139" fmla="*/ 298609 h 3114675"/>
              <a:gd name="connsiteX140" fmla="*/ 1035765 w 2076450"/>
              <a:gd name="connsiteY140" fmla="*/ 451009 h 3114675"/>
              <a:gd name="connsiteX141" fmla="*/ 1058625 w 2076450"/>
              <a:gd name="connsiteY141" fmla="*/ 322421 h 3114675"/>
              <a:gd name="connsiteX142" fmla="*/ 1052910 w 2076450"/>
              <a:gd name="connsiteY142" fmla="*/ 251936 h 3114675"/>
              <a:gd name="connsiteX143" fmla="*/ 1112918 w 2076450"/>
              <a:gd name="connsiteY143" fmla="*/ 211931 h 3114675"/>
              <a:gd name="connsiteX144" fmla="*/ 1064340 w 2076450"/>
              <a:gd name="connsiteY144" fmla="*/ 185261 h 3114675"/>
              <a:gd name="connsiteX145" fmla="*/ 991950 w 2076450"/>
              <a:gd name="connsiteY145" fmla="*/ 191929 h 3114675"/>
              <a:gd name="connsiteX146" fmla="*/ 996713 w 2076450"/>
              <a:gd name="connsiteY146" fmla="*/ 111919 h 3114675"/>
              <a:gd name="connsiteX147" fmla="*/ 949088 w 2076450"/>
              <a:gd name="connsiteY147" fmla="*/ 7144 h 3114675"/>
              <a:gd name="connsiteX148" fmla="*/ 949088 w 2076450"/>
              <a:gd name="connsiteY148" fmla="*/ 7144 h 3114675"/>
              <a:gd name="connsiteX149" fmla="*/ 949088 w 2076450"/>
              <a:gd name="connsiteY149" fmla="*/ 7144 h 3114675"/>
              <a:gd name="connsiteX150" fmla="*/ 886223 w 2076450"/>
              <a:gd name="connsiteY150" fmla="*/ 287179 h 3114675"/>
              <a:gd name="connsiteX151" fmla="*/ 908130 w 2076450"/>
              <a:gd name="connsiteY151" fmla="*/ 327184 h 3114675"/>
              <a:gd name="connsiteX152" fmla="*/ 886223 w 2076450"/>
              <a:gd name="connsiteY152" fmla="*/ 287179 h 3114675"/>
              <a:gd name="connsiteX153" fmla="*/ 863363 w 2076450"/>
              <a:gd name="connsiteY153" fmla="*/ 404336 h 3114675"/>
              <a:gd name="connsiteX154" fmla="*/ 876698 w 2076450"/>
              <a:gd name="connsiteY154" fmla="*/ 435769 h 3114675"/>
              <a:gd name="connsiteX155" fmla="*/ 863363 w 2076450"/>
              <a:gd name="connsiteY155" fmla="*/ 404336 h 3114675"/>
              <a:gd name="connsiteX156" fmla="*/ 1116728 w 2076450"/>
              <a:gd name="connsiteY156" fmla="*/ 470059 h 3114675"/>
              <a:gd name="connsiteX157" fmla="*/ 1066245 w 2076450"/>
              <a:gd name="connsiteY157" fmla="*/ 511016 h 3114675"/>
              <a:gd name="connsiteX158" fmla="*/ 1116728 w 2076450"/>
              <a:gd name="connsiteY158" fmla="*/ 470059 h 3114675"/>
              <a:gd name="connsiteX159" fmla="*/ 1009095 w 2076450"/>
              <a:gd name="connsiteY159" fmla="*/ 584359 h 3114675"/>
              <a:gd name="connsiteX160" fmla="*/ 1029098 w 2076450"/>
              <a:gd name="connsiteY160" fmla="*/ 599599 h 3114675"/>
              <a:gd name="connsiteX161" fmla="*/ 1009095 w 2076450"/>
              <a:gd name="connsiteY161" fmla="*/ 584359 h 3114675"/>
              <a:gd name="connsiteX162" fmla="*/ 1009095 w 2076450"/>
              <a:gd name="connsiteY162" fmla="*/ 584359 h 3114675"/>
              <a:gd name="connsiteX163" fmla="*/ 1111013 w 2076450"/>
              <a:gd name="connsiteY163" fmla="*/ 603409 h 3114675"/>
              <a:gd name="connsiteX164" fmla="*/ 1111013 w 2076450"/>
              <a:gd name="connsiteY164" fmla="*/ 603409 h 3114675"/>
              <a:gd name="connsiteX165" fmla="*/ 1251030 w 2076450"/>
              <a:gd name="connsiteY165" fmla="*/ 632936 h 3114675"/>
              <a:gd name="connsiteX166" fmla="*/ 1251030 w 2076450"/>
              <a:gd name="connsiteY166" fmla="*/ 632936 h 3114675"/>
              <a:gd name="connsiteX167" fmla="*/ 1032908 w 2076450"/>
              <a:gd name="connsiteY167" fmla="*/ 760571 h 3114675"/>
              <a:gd name="connsiteX168" fmla="*/ 1028145 w 2076450"/>
              <a:gd name="connsiteY168" fmla="*/ 780574 h 3114675"/>
              <a:gd name="connsiteX169" fmla="*/ 1032908 w 2076450"/>
              <a:gd name="connsiteY169" fmla="*/ 760571 h 3114675"/>
              <a:gd name="connsiteX170" fmla="*/ 1032908 w 2076450"/>
              <a:gd name="connsiteY170" fmla="*/ 760571 h 3114675"/>
              <a:gd name="connsiteX171" fmla="*/ 961470 w 2076450"/>
              <a:gd name="connsiteY171" fmla="*/ 867251 h 3114675"/>
              <a:gd name="connsiteX172" fmla="*/ 961470 w 2076450"/>
              <a:gd name="connsiteY172" fmla="*/ 867251 h 3114675"/>
              <a:gd name="connsiteX173" fmla="*/ 1036718 w 2076450"/>
              <a:gd name="connsiteY173" fmla="*/ 884396 h 3114675"/>
              <a:gd name="connsiteX174" fmla="*/ 1036718 w 2076450"/>
              <a:gd name="connsiteY174" fmla="*/ 884396 h 3114675"/>
              <a:gd name="connsiteX175" fmla="*/ 921465 w 2076450"/>
              <a:gd name="connsiteY175" fmla="*/ 888206 h 3114675"/>
              <a:gd name="connsiteX176" fmla="*/ 921465 w 2076450"/>
              <a:gd name="connsiteY176" fmla="*/ 888206 h 3114675"/>
              <a:gd name="connsiteX177" fmla="*/ 874793 w 2076450"/>
              <a:gd name="connsiteY177" fmla="*/ 904399 h 3114675"/>
              <a:gd name="connsiteX178" fmla="*/ 874793 w 2076450"/>
              <a:gd name="connsiteY178" fmla="*/ 904399 h 3114675"/>
              <a:gd name="connsiteX179" fmla="*/ 681435 w 2076450"/>
              <a:gd name="connsiteY179" fmla="*/ 904399 h 3114675"/>
              <a:gd name="connsiteX180" fmla="*/ 777638 w 2076450"/>
              <a:gd name="connsiteY180" fmla="*/ 946309 h 3114675"/>
              <a:gd name="connsiteX181" fmla="*/ 681435 w 2076450"/>
              <a:gd name="connsiteY181" fmla="*/ 904399 h 3114675"/>
              <a:gd name="connsiteX182" fmla="*/ 1532970 w 2076450"/>
              <a:gd name="connsiteY182" fmla="*/ 1327309 h 3114675"/>
              <a:gd name="connsiteX183" fmla="*/ 1532970 w 2076450"/>
              <a:gd name="connsiteY183" fmla="*/ 1327309 h 3114675"/>
              <a:gd name="connsiteX184" fmla="*/ 757635 w 2076450"/>
              <a:gd name="connsiteY184" fmla="*/ 1423511 h 3114675"/>
              <a:gd name="connsiteX185" fmla="*/ 757635 w 2076450"/>
              <a:gd name="connsiteY185" fmla="*/ 1423511 h 3114675"/>
              <a:gd name="connsiteX186" fmla="*/ 1558688 w 2076450"/>
              <a:gd name="connsiteY186" fmla="*/ 1764506 h 3114675"/>
              <a:gd name="connsiteX187" fmla="*/ 1558688 w 2076450"/>
              <a:gd name="connsiteY187" fmla="*/ 1764506 h 3114675"/>
              <a:gd name="connsiteX188" fmla="*/ 1766333 w 2076450"/>
              <a:gd name="connsiteY188" fmla="*/ 1807369 h 3114675"/>
              <a:gd name="connsiteX189" fmla="*/ 1766333 w 2076450"/>
              <a:gd name="connsiteY189" fmla="*/ 1807369 h 3114675"/>
              <a:gd name="connsiteX190" fmla="*/ 1769190 w 2076450"/>
              <a:gd name="connsiteY190" fmla="*/ 2006441 h 3114675"/>
              <a:gd name="connsiteX191" fmla="*/ 1769190 w 2076450"/>
              <a:gd name="connsiteY191" fmla="*/ 2006441 h 3114675"/>
              <a:gd name="connsiteX192" fmla="*/ 151845 w 2076450"/>
              <a:gd name="connsiteY192" fmla="*/ 2329339 h 3114675"/>
              <a:gd name="connsiteX193" fmla="*/ 151845 w 2076450"/>
              <a:gd name="connsiteY193" fmla="*/ 2329339 h 3114675"/>
              <a:gd name="connsiteX194" fmla="*/ 301388 w 2076450"/>
              <a:gd name="connsiteY194" fmla="*/ 2397919 h 3114675"/>
              <a:gd name="connsiteX195" fmla="*/ 469028 w 2076450"/>
              <a:gd name="connsiteY195" fmla="*/ 2426494 h 3114675"/>
              <a:gd name="connsiteX196" fmla="*/ 301388 w 2076450"/>
              <a:gd name="connsiteY196" fmla="*/ 2397919 h 3114675"/>
              <a:gd name="connsiteX197" fmla="*/ 517605 w 2076450"/>
              <a:gd name="connsiteY197" fmla="*/ 2406491 h 3114675"/>
              <a:gd name="connsiteX198" fmla="*/ 517605 w 2076450"/>
              <a:gd name="connsiteY198" fmla="*/ 2406491 h 3114675"/>
              <a:gd name="connsiteX199" fmla="*/ 423308 w 2076450"/>
              <a:gd name="connsiteY199" fmla="*/ 2736056 h 3114675"/>
              <a:gd name="connsiteX200" fmla="*/ 423308 w 2076450"/>
              <a:gd name="connsiteY200" fmla="*/ 2736056 h 311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</a:cxnLst>
            <a:rect l="l" t="t" r="r" b="b"/>
            <a:pathLst>
              <a:path w="2076450" h="3114675">
                <a:moveTo>
                  <a:pt x="949088" y="7144"/>
                </a:moveTo>
                <a:cubicBezTo>
                  <a:pt x="938610" y="62389"/>
                  <a:pt x="972900" y="200501"/>
                  <a:pt x="883365" y="105251"/>
                </a:cubicBezTo>
                <a:cubicBezTo>
                  <a:pt x="870983" y="105251"/>
                  <a:pt x="992903" y="314801"/>
                  <a:pt x="909083" y="238601"/>
                </a:cubicBezTo>
                <a:cubicBezTo>
                  <a:pt x="898605" y="171926"/>
                  <a:pt x="863363" y="174784"/>
                  <a:pt x="833835" y="193834"/>
                </a:cubicBezTo>
                <a:cubicBezTo>
                  <a:pt x="732870" y="154781"/>
                  <a:pt x="858600" y="285274"/>
                  <a:pt x="817643" y="301466"/>
                </a:cubicBezTo>
                <a:cubicBezTo>
                  <a:pt x="895748" y="301466"/>
                  <a:pt x="870030" y="356711"/>
                  <a:pt x="810023" y="328136"/>
                </a:cubicBezTo>
                <a:cubicBezTo>
                  <a:pt x="906225" y="459581"/>
                  <a:pt x="686198" y="348139"/>
                  <a:pt x="684293" y="381476"/>
                </a:cubicBezTo>
                <a:cubicBezTo>
                  <a:pt x="777638" y="421481"/>
                  <a:pt x="622380" y="411004"/>
                  <a:pt x="703343" y="451009"/>
                </a:cubicBezTo>
                <a:cubicBezTo>
                  <a:pt x="833835" y="496729"/>
                  <a:pt x="615713" y="505301"/>
                  <a:pt x="714773" y="539591"/>
                </a:cubicBezTo>
                <a:cubicBezTo>
                  <a:pt x="761445" y="555784"/>
                  <a:pt x="860505" y="517684"/>
                  <a:pt x="828120" y="573881"/>
                </a:cubicBezTo>
                <a:cubicBezTo>
                  <a:pt x="890033" y="568166"/>
                  <a:pt x="887175" y="616744"/>
                  <a:pt x="947183" y="577691"/>
                </a:cubicBezTo>
                <a:cubicBezTo>
                  <a:pt x="977663" y="712946"/>
                  <a:pt x="680483" y="534829"/>
                  <a:pt x="731918" y="618649"/>
                </a:cubicBezTo>
                <a:cubicBezTo>
                  <a:pt x="670005" y="621506"/>
                  <a:pt x="575708" y="525304"/>
                  <a:pt x="530940" y="601504"/>
                </a:cubicBezTo>
                <a:cubicBezTo>
                  <a:pt x="396638" y="611981"/>
                  <a:pt x="563325" y="655796"/>
                  <a:pt x="597615" y="649129"/>
                </a:cubicBezTo>
                <a:cubicBezTo>
                  <a:pt x="487125" y="737711"/>
                  <a:pt x="741443" y="614839"/>
                  <a:pt x="629048" y="688181"/>
                </a:cubicBezTo>
                <a:cubicBezTo>
                  <a:pt x="648098" y="779621"/>
                  <a:pt x="834788" y="621506"/>
                  <a:pt x="714773" y="728186"/>
                </a:cubicBezTo>
                <a:cubicBezTo>
                  <a:pt x="762398" y="785336"/>
                  <a:pt x="937658" y="659606"/>
                  <a:pt x="947183" y="689134"/>
                </a:cubicBezTo>
                <a:cubicBezTo>
                  <a:pt x="884318" y="784384"/>
                  <a:pt x="764303" y="785336"/>
                  <a:pt x="674768" y="758666"/>
                </a:cubicBezTo>
                <a:cubicBezTo>
                  <a:pt x="734775" y="821531"/>
                  <a:pt x="570945" y="739616"/>
                  <a:pt x="528083" y="788194"/>
                </a:cubicBezTo>
                <a:cubicBezTo>
                  <a:pt x="468075" y="789146"/>
                  <a:pt x="536655" y="836771"/>
                  <a:pt x="530940" y="846296"/>
                </a:cubicBezTo>
                <a:cubicBezTo>
                  <a:pt x="598568" y="865346"/>
                  <a:pt x="709058" y="934879"/>
                  <a:pt x="569040" y="912971"/>
                </a:cubicBezTo>
                <a:cubicBezTo>
                  <a:pt x="508080" y="912019"/>
                  <a:pt x="602378" y="1022509"/>
                  <a:pt x="502365" y="958691"/>
                </a:cubicBezTo>
                <a:cubicBezTo>
                  <a:pt x="451883" y="931069"/>
                  <a:pt x="479505" y="1007269"/>
                  <a:pt x="409973" y="972979"/>
                </a:cubicBezTo>
                <a:cubicBezTo>
                  <a:pt x="347108" y="988219"/>
                  <a:pt x="509985" y="1057751"/>
                  <a:pt x="547133" y="1067276"/>
                </a:cubicBezTo>
                <a:cubicBezTo>
                  <a:pt x="619523" y="1065371"/>
                  <a:pt x="693818" y="1189196"/>
                  <a:pt x="730013" y="1155859"/>
                </a:cubicBezTo>
                <a:cubicBezTo>
                  <a:pt x="636668" y="1233964"/>
                  <a:pt x="512843" y="1162526"/>
                  <a:pt x="409020" y="1204436"/>
                </a:cubicBezTo>
                <a:cubicBezTo>
                  <a:pt x="366158" y="1237774"/>
                  <a:pt x="517605" y="1304449"/>
                  <a:pt x="530940" y="1310164"/>
                </a:cubicBezTo>
                <a:cubicBezTo>
                  <a:pt x="681435" y="1376839"/>
                  <a:pt x="344250" y="1305401"/>
                  <a:pt x="366158" y="1365409"/>
                </a:cubicBezTo>
                <a:cubicBezTo>
                  <a:pt x="458550" y="1420654"/>
                  <a:pt x="541418" y="1491139"/>
                  <a:pt x="637620" y="1413034"/>
                </a:cubicBezTo>
                <a:cubicBezTo>
                  <a:pt x="670005" y="1436846"/>
                  <a:pt x="579518" y="1429226"/>
                  <a:pt x="617618" y="1487329"/>
                </a:cubicBezTo>
                <a:cubicBezTo>
                  <a:pt x="522368" y="1531144"/>
                  <a:pt x="340440" y="1537811"/>
                  <a:pt x="286148" y="1588294"/>
                </a:cubicBezTo>
                <a:cubicBezTo>
                  <a:pt x="365205" y="1664494"/>
                  <a:pt x="451883" y="1673066"/>
                  <a:pt x="550943" y="1688306"/>
                </a:cubicBezTo>
                <a:cubicBezTo>
                  <a:pt x="602378" y="1669256"/>
                  <a:pt x="582375" y="1654016"/>
                  <a:pt x="627143" y="1666399"/>
                </a:cubicBezTo>
                <a:cubicBezTo>
                  <a:pt x="664290" y="1686401"/>
                  <a:pt x="692865" y="1613059"/>
                  <a:pt x="734775" y="1662589"/>
                </a:cubicBezTo>
                <a:cubicBezTo>
                  <a:pt x="690008" y="1710214"/>
                  <a:pt x="452835" y="1702594"/>
                  <a:pt x="604283" y="1759744"/>
                </a:cubicBezTo>
                <a:cubicBezTo>
                  <a:pt x="479505" y="1794986"/>
                  <a:pt x="344250" y="1767364"/>
                  <a:pt x="217568" y="1794986"/>
                </a:cubicBezTo>
                <a:cubicBezTo>
                  <a:pt x="143273" y="1828324"/>
                  <a:pt x="304245" y="1820704"/>
                  <a:pt x="214710" y="1862614"/>
                </a:cubicBezTo>
                <a:cubicBezTo>
                  <a:pt x="175658" y="1910239"/>
                  <a:pt x="361395" y="1859756"/>
                  <a:pt x="335678" y="1914049"/>
                </a:cubicBezTo>
                <a:cubicBezTo>
                  <a:pt x="396638" y="1903571"/>
                  <a:pt x="425213" y="1929289"/>
                  <a:pt x="472838" y="1916906"/>
                </a:cubicBezTo>
                <a:cubicBezTo>
                  <a:pt x="469028" y="1982629"/>
                  <a:pt x="542370" y="1894999"/>
                  <a:pt x="553800" y="1953101"/>
                </a:cubicBezTo>
                <a:cubicBezTo>
                  <a:pt x="615713" y="1943576"/>
                  <a:pt x="709058" y="1981676"/>
                  <a:pt x="602378" y="2004536"/>
                </a:cubicBezTo>
                <a:cubicBezTo>
                  <a:pt x="489030" y="2033111"/>
                  <a:pt x="378540" y="2021681"/>
                  <a:pt x="275670" y="2024539"/>
                </a:cubicBezTo>
                <a:cubicBezTo>
                  <a:pt x="208995" y="2001679"/>
                  <a:pt x="117555" y="2018824"/>
                  <a:pt x="236618" y="2049304"/>
                </a:cubicBezTo>
                <a:cubicBezTo>
                  <a:pt x="332820" y="2060734"/>
                  <a:pt x="145178" y="2068354"/>
                  <a:pt x="262335" y="2092166"/>
                </a:cubicBezTo>
                <a:cubicBezTo>
                  <a:pt x="280433" y="2148364"/>
                  <a:pt x="381398" y="2103596"/>
                  <a:pt x="420450" y="2151221"/>
                </a:cubicBezTo>
                <a:cubicBezTo>
                  <a:pt x="509033" y="2108359"/>
                  <a:pt x="390923" y="2195036"/>
                  <a:pt x="480458" y="2174081"/>
                </a:cubicBezTo>
                <a:cubicBezTo>
                  <a:pt x="575708" y="2192179"/>
                  <a:pt x="324248" y="2267426"/>
                  <a:pt x="269955" y="2228374"/>
                </a:cubicBezTo>
                <a:cubicBezTo>
                  <a:pt x="213758" y="2232184"/>
                  <a:pt x="143273" y="2230279"/>
                  <a:pt x="106125" y="2250281"/>
                </a:cubicBezTo>
                <a:cubicBezTo>
                  <a:pt x="206138" y="2296001"/>
                  <a:pt x="-65325" y="2235041"/>
                  <a:pt x="45165" y="2290286"/>
                </a:cubicBezTo>
                <a:cubicBezTo>
                  <a:pt x="112793" y="2290286"/>
                  <a:pt x="125175" y="2298859"/>
                  <a:pt x="84218" y="2353151"/>
                </a:cubicBezTo>
                <a:cubicBezTo>
                  <a:pt x="115650" y="2409349"/>
                  <a:pt x="321390" y="2387441"/>
                  <a:pt x="203280" y="2444591"/>
                </a:cubicBezTo>
                <a:cubicBezTo>
                  <a:pt x="147083" y="2440781"/>
                  <a:pt x="65168" y="2474119"/>
                  <a:pt x="172800" y="2478881"/>
                </a:cubicBezTo>
                <a:cubicBezTo>
                  <a:pt x="257573" y="2456021"/>
                  <a:pt x="98505" y="2546509"/>
                  <a:pt x="201375" y="2519839"/>
                </a:cubicBezTo>
                <a:cubicBezTo>
                  <a:pt x="231855" y="2566511"/>
                  <a:pt x="284243" y="2528411"/>
                  <a:pt x="301388" y="2558891"/>
                </a:cubicBezTo>
                <a:cubicBezTo>
                  <a:pt x="372825" y="2593181"/>
                  <a:pt x="107078" y="2573179"/>
                  <a:pt x="76598" y="2589371"/>
                </a:cubicBezTo>
                <a:cubicBezTo>
                  <a:pt x="179468" y="2628424"/>
                  <a:pt x="-65325" y="2632234"/>
                  <a:pt x="58500" y="2659856"/>
                </a:cubicBezTo>
                <a:cubicBezTo>
                  <a:pt x="100410" y="2649379"/>
                  <a:pt x="183278" y="2635091"/>
                  <a:pt x="110888" y="2693194"/>
                </a:cubicBezTo>
                <a:cubicBezTo>
                  <a:pt x="167085" y="2674144"/>
                  <a:pt x="196613" y="2711291"/>
                  <a:pt x="214710" y="2727484"/>
                </a:cubicBezTo>
                <a:cubicBezTo>
                  <a:pt x="247095" y="2699861"/>
                  <a:pt x="297578" y="2700814"/>
                  <a:pt x="262335" y="2756059"/>
                </a:cubicBezTo>
                <a:cubicBezTo>
                  <a:pt x="318533" y="2733199"/>
                  <a:pt x="387113" y="2651284"/>
                  <a:pt x="358538" y="2733199"/>
                </a:cubicBezTo>
                <a:cubicBezTo>
                  <a:pt x="470933" y="2695099"/>
                  <a:pt x="299483" y="2803684"/>
                  <a:pt x="254715" y="2758916"/>
                </a:cubicBezTo>
                <a:cubicBezTo>
                  <a:pt x="164228" y="2746534"/>
                  <a:pt x="93743" y="2773204"/>
                  <a:pt x="45165" y="2806541"/>
                </a:cubicBezTo>
                <a:cubicBezTo>
                  <a:pt x="161370" y="2800826"/>
                  <a:pt x="-83423" y="2882741"/>
                  <a:pt x="46118" y="2865596"/>
                </a:cubicBezTo>
                <a:cubicBezTo>
                  <a:pt x="120413" y="2833211"/>
                  <a:pt x="88028" y="2862739"/>
                  <a:pt x="88980" y="2895124"/>
                </a:cubicBezTo>
                <a:cubicBezTo>
                  <a:pt x="132795" y="2875121"/>
                  <a:pt x="93743" y="2942749"/>
                  <a:pt x="155655" y="2902744"/>
                </a:cubicBezTo>
                <a:cubicBezTo>
                  <a:pt x="209948" y="2924651"/>
                  <a:pt x="280433" y="2904649"/>
                  <a:pt x="343298" y="2914174"/>
                </a:cubicBezTo>
                <a:cubicBezTo>
                  <a:pt x="274718" y="2910364"/>
                  <a:pt x="168038" y="2980849"/>
                  <a:pt x="301388" y="2956084"/>
                </a:cubicBezTo>
                <a:cubicBezTo>
                  <a:pt x="209948" y="3007519"/>
                  <a:pt x="314723" y="3013234"/>
                  <a:pt x="361395" y="2980849"/>
                </a:cubicBezTo>
                <a:cubicBezTo>
                  <a:pt x="302340" y="3085624"/>
                  <a:pt x="505223" y="3017996"/>
                  <a:pt x="511890" y="3029426"/>
                </a:cubicBezTo>
                <a:cubicBezTo>
                  <a:pt x="501413" y="3104674"/>
                  <a:pt x="612855" y="2953226"/>
                  <a:pt x="603330" y="3058001"/>
                </a:cubicBezTo>
                <a:cubicBezTo>
                  <a:pt x="692865" y="3028474"/>
                  <a:pt x="764303" y="3011329"/>
                  <a:pt x="825263" y="2954179"/>
                </a:cubicBezTo>
                <a:cubicBezTo>
                  <a:pt x="868125" y="3001804"/>
                  <a:pt x="922418" y="2812256"/>
                  <a:pt x="957660" y="2927509"/>
                </a:cubicBezTo>
                <a:cubicBezTo>
                  <a:pt x="950993" y="3005614"/>
                  <a:pt x="858600" y="3144679"/>
                  <a:pt x="1013858" y="3102769"/>
                </a:cubicBezTo>
                <a:cubicBezTo>
                  <a:pt x="1088153" y="3107531"/>
                  <a:pt x="1167210" y="3117056"/>
                  <a:pt x="1119585" y="3020854"/>
                </a:cubicBezTo>
                <a:cubicBezTo>
                  <a:pt x="1095773" y="2920841"/>
                  <a:pt x="1165305" y="2995136"/>
                  <a:pt x="1191975" y="2997041"/>
                </a:cubicBezTo>
                <a:cubicBezTo>
                  <a:pt x="1258650" y="3067526"/>
                  <a:pt x="1392953" y="3040856"/>
                  <a:pt x="1468200" y="3026569"/>
                </a:cubicBezTo>
                <a:cubicBezTo>
                  <a:pt x="1457723" y="2961799"/>
                  <a:pt x="1529160" y="3010376"/>
                  <a:pt x="1561545" y="3002756"/>
                </a:cubicBezTo>
                <a:cubicBezTo>
                  <a:pt x="1593930" y="3038951"/>
                  <a:pt x="1657748" y="3041809"/>
                  <a:pt x="1679655" y="3030379"/>
                </a:cubicBezTo>
                <a:cubicBezTo>
                  <a:pt x="1735853" y="3070384"/>
                  <a:pt x="1690133" y="2906554"/>
                  <a:pt x="1748235" y="2996089"/>
                </a:cubicBezTo>
                <a:cubicBezTo>
                  <a:pt x="1790145" y="3019901"/>
                  <a:pt x="1871108" y="2994184"/>
                  <a:pt x="1893968" y="3009424"/>
                </a:cubicBezTo>
                <a:cubicBezTo>
                  <a:pt x="1889205" y="2959894"/>
                  <a:pt x="1945403" y="2984659"/>
                  <a:pt x="1888253" y="2944654"/>
                </a:cubicBezTo>
                <a:cubicBezTo>
                  <a:pt x="1905398" y="2942749"/>
                  <a:pt x="2032080" y="2999899"/>
                  <a:pt x="1964453" y="2947511"/>
                </a:cubicBezTo>
                <a:cubicBezTo>
                  <a:pt x="2079705" y="2950369"/>
                  <a:pt x="2036843" y="2899886"/>
                  <a:pt x="1948260" y="2913221"/>
                </a:cubicBezTo>
                <a:cubicBezTo>
                  <a:pt x="1883490" y="2907506"/>
                  <a:pt x="1767285" y="2873216"/>
                  <a:pt x="1843485" y="2853214"/>
                </a:cubicBezTo>
                <a:cubicBezTo>
                  <a:pt x="1859678" y="2837021"/>
                  <a:pt x="1951118" y="2853214"/>
                  <a:pt x="1883490" y="2818924"/>
                </a:cubicBezTo>
                <a:cubicBezTo>
                  <a:pt x="1929210" y="2839879"/>
                  <a:pt x="1994933" y="2790349"/>
                  <a:pt x="1909208" y="2790349"/>
                </a:cubicBezTo>
                <a:cubicBezTo>
                  <a:pt x="1962548" y="2784634"/>
                  <a:pt x="1960643" y="2735104"/>
                  <a:pt x="2032080" y="2757964"/>
                </a:cubicBezTo>
                <a:cubicBezTo>
                  <a:pt x="1946355" y="2722721"/>
                  <a:pt x="2002553" y="2723674"/>
                  <a:pt x="2036843" y="2711291"/>
                </a:cubicBezTo>
                <a:cubicBezTo>
                  <a:pt x="1972073" y="2706529"/>
                  <a:pt x="1884443" y="2674144"/>
                  <a:pt x="2008268" y="2670334"/>
                </a:cubicBezTo>
                <a:cubicBezTo>
                  <a:pt x="2132093" y="2620804"/>
                  <a:pt x="1982550" y="2644616"/>
                  <a:pt x="1943498" y="2645569"/>
                </a:cubicBezTo>
                <a:cubicBezTo>
                  <a:pt x="2009220" y="2564606"/>
                  <a:pt x="1844438" y="2680811"/>
                  <a:pt x="1793003" y="2651284"/>
                </a:cubicBezTo>
                <a:cubicBezTo>
                  <a:pt x="1703468" y="2657951"/>
                  <a:pt x="1501538" y="2570321"/>
                  <a:pt x="1497728" y="2538889"/>
                </a:cubicBezTo>
                <a:cubicBezTo>
                  <a:pt x="1528208" y="2533174"/>
                  <a:pt x="1620600" y="2608421"/>
                  <a:pt x="1592025" y="2535079"/>
                </a:cubicBezTo>
                <a:cubicBezTo>
                  <a:pt x="1682513" y="2614136"/>
                  <a:pt x="1734900" y="2472214"/>
                  <a:pt x="1824435" y="2566511"/>
                </a:cubicBezTo>
                <a:cubicBezTo>
                  <a:pt x="1703468" y="2427446"/>
                  <a:pt x="2134950" y="2525554"/>
                  <a:pt x="1938735" y="2449354"/>
                </a:cubicBezTo>
                <a:cubicBezTo>
                  <a:pt x="1915875" y="2436971"/>
                  <a:pt x="2165430" y="2449354"/>
                  <a:pt x="2000648" y="2416969"/>
                </a:cubicBezTo>
                <a:cubicBezTo>
                  <a:pt x="1945403" y="2423636"/>
                  <a:pt x="2077800" y="2375059"/>
                  <a:pt x="1993028" y="2387441"/>
                </a:cubicBezTo>
                <a:cubicBezTo>
                  <a:pt x="1840628" y="2373154"/>
                  <a:pt x="1705373" y="2382679"/>
                  <a:pt x="1549163" y="2328386"/>
                </a:cubicBezTo>
                <a:cubicBezTo>
                  <a:pt x="1451055" y="2308384"/>
                  <a:pt x="1461533" y="2256949"/>
                  <a:pt x="1554878" y="2282666"/>
                </a:cubicBezTo>
                <a:cubicBezTo>
                  <a:pt x="1673940" y="2311241"/>
                  <a:pt x="1712040" y="2290286"/>
                  <a:pt x="1823483" y="2291239"/>
                </a:cubicBezTo>
                <a:cubicBezTo>
                  <a:pt x="1848248" y="2213134"/>
                  <a:pt x="2103518" y="2260759"/>
                  <a:pt x="1994933" y="2158841"/>
                </a:cubicBezTo>
                <a:cubicBezTo>
                  <a:pt x="2052083" y="2127409"/>
                  <a:pt x="2122568" y="2111216"/>
                  <a:pt x="2013983" y="2124551"/>
                </a:cubicBezTo>
                <a:cubicBezTo>
                  <a:pt x="1910160" y="2121694"/>
                  <a:pt x="1786335" y="2110264"/>
                  <a:pt x="1699658" y="2061686"/>
                </a:cubicBezTo>
                <a:cubicBezTo>
                  <a:pt x="1721565" y="2011204"/>
                  <a:pt x="1873965" y="2095976"/>
                  <a:pt x="1808243" y="2027396"/>
                </a:cubicBezTo>
                <a:cubicBezTo>
                  <a:pt x="1845390" y="2033111"/>
                  <a:pt x="1914923" y="2015966"/>
                  <a:pt x="1836818" y="2000726"/>
                </a:cubicBezTo>
                <a:cubicBezTo>
                  <a:pt x="1905398" y="1995011"/>
                  <a:pt x="2018745" y="1882616"/>
                  <a:pt x="1875870" y="1935004"/>
                </a:cubicBezTo>
                <a:cubicBezTo>
                  <a:pt x="1803480" y="1892141"/>
                  <a:pt x="1605360" y="1962626"/>
                  <a:pt x="1600598" y="1869281"/>
                </a:cubicBezTo>
                <a:cubicBezTo>
                  <a:pt x="1705373" y="1889284"/>
                  <a:pt x="1819673" y="1872139"/>
                  <a:pt x="1823483" y="1737836"/>
                </a:cubicBezTo>
                <a:cubicBezTo>
                  <a:pt x="1751093" y="1747361"/>
                  <a:pt x="1638698" y="1814036"/>
                  <a:pt x="1592025" y="1729264"/>
                </a:cubicBezTo>
                <a:cubicBezTo>
                  <a:pt x="1623458" y="1750219"/>
                  <a:pt x="1690133" y="1734979"/>
                  <a:pt x="1639650" y="1693069"/>
                </a:cubicBezTo>
                <a:cubicBezTo>
                  <a:pt x="1694895" y="1704499"/>
                  <a:pt x="1723470" y="1603534"/>
                  <a:pt x="1648223" y="1652111"/>
                </a:cubicBezTo>
                <a:cubicBezTo>
                  <a:pt x="1592025" y="1662589"/>
                  <a:pt x="1391048" y="1666399"/>
                  <a:pt x="1437720" y="1613059"/>
                </a:cubicBezTo>
                <a:cubicBezTo>
                  <a:pt x="1490108" y="1631156"/>
                  <a:pt x="1612028" y="1607344"/>
                  <a:pt x="1519635" y="1556861"/>
                </a:cubicBezTo>
                <a:cubicBezTo>
                  <a:pt x="1584405" y="1579721"/>
                  <a:pt x="1719660" y="1506379"/>
                  <a:pt x="1697753" y="1459706"/>
                </a:cubicBezTo>
                <a:cubicBezTo>
                  <a:pt x="1650128" y="1406366"/>
                  <a:pt x="1590120" y="1445419"/>
                  <a:pt x="1539638" y="1435894"/>
                </a:cubicBezTo>
                <a:cubicBezTo>
                  <a:pt x="1603455" y="1393984"/>
                  <a:pt x="1538685" y="1420654"/>
                  <a:pt x="1520588" y="1388269"/>
                </a:cubicBezTo>
                <a:cubicBezTo>
                  <a:pt x="1471058" y="1479709"/>
                  <a:pt x="1237695" y="1392079"/>
                  <a:pt x="1282463" y="1360646"/>
                </a:cubicBezTo>
                <a:cubicBezTo>
                  <a:pt x="1390095" y="1360646"/>
                  <a:pt x="1469153" y="1357789"/>
                  <a:pt x="1568213" y="1328261"/>
                </a:cubicBezTo>
                <a:cubicBezTo>
                  <a:pt x="1540590" y="1255871"/>
                  <a:pt x="1746330" y="1225391"/>
                  <a:pt x="1593930" y="1209199"/>
                </a:cubicBezTo>
                <a:cubicBezTo>
                  <a:pt x="1560593" y="1139666"/>
                  <a:pt x="1406288" y="1264444"/>
                  <a:pt x="1440578" y="1151096"/>
                </a:cubicBezTo>
                <a:cubicBezTo>
                  <a:pt x="1348185" y="1224439"/>
                  <a:pt x="1149113" y="1139666"/>
                  <a:pt x="1127205" y="1094899"/>
                </a:cubicBezTo>
                <a:cubicBezTo>
                  <a:pt x="1214835" y="1122521"/>
                  <a:pt x="1236743" y="1092041"/>
                  <a:pt x="1310085" y="1109186"/>
                </a:cubicBezTo>
                <a:cubicBezTo>
                  <a:pt x="1300560" y="1078706"/>
                  <a:pt x="1375808" y="1166336"/>
                  <a:pt x="1406288" y="1094899"/>
                </a:cubicBezTo>
                <a:cubicBezTo>
                  <a:pt x="1479630" y="1092041"/>
                  <a:pt x="1424385" y="984409"/>
                  <a:pt x="1508205" y="1040606"/>
                </a:cubicBezTo>
                <a:cubicBezTo>
                  <a:pt x="1529160" y="993934"/>
                  <a:pt x="1647270" y="970121"/>
                  <a:pt x="1532018" y="969169"/>
                </a:cubicBezTo>
                <a:cubicBezTo>
                  <a:pt x="1498680" y="936784"/>
                  <a:pt x="1427243" y="1008221"/>
                  <a:pt x="1421528" y="938689"/>
                </a:cubicBezTo>
                <a:cubicBezTo>
                  <a:pt x="1342470" y="1012031"/>
                  <a:pt x="1203405" y="991076"/>
                  <a:pt x="1154828" y="903446"/>
                </a:cubicBezTo>
                <a:cubicBezTo>
                  <a:pt x="1199595" y="899636"/>
                  <a:pt x="1305323" y="967264"/>
                  <a:pt x="1304370" y="884396"/>
                </a:cubicBezTo>
                <a:cubicBezTo>
                  <a:pt x="1348185" y="928211"/>
                  <a:pt x="1442483" y="914876"/>
                  <a:pt x="1351995" y="868204"/>
                </a:cubicBezTo>
                <a:cubicBezTo>
                  <a:pt x="1412003" y="912019"/>
                  <a:pt x="1490108" y="871061"/>
                  <a:pt x="1480583" y="832009"/>
                </a:cubicBezTo>
                <a:cubicBezTo>
                  <a:pt x="1625363" y="814864"/>
                  <a:pt x="1407240" y="763429"/>
                  <a:pt x="1363425" y="798671"/>
                </a:cubicBezTo>
                <a:cubicBezTo>
                  <a:pt x="1310085" y="684371"/>
                  <a:pt x="1158638" y="849154"/>
                  <a:pt x="1131015" y="755809"/>
                </a:cubicBezTo>
                <a:cubicBezTo>
                  <a:pt x="1102440" y="740569"/>
                  <a:pt x="956708" y="677704"/>
                  <a:pt x="1019573" y="655796"/>
                </a:cubicBezTo>
                <a:cubicBezTo>
                  <a:pt x="1029098" y="698659"/>
                  <a:pt x="1091963" y="752951"/>
                  <a:pt x="1088153" y="673894"/>
                </a:cubicBezTo>
                <a:cubicBezTo>
                  <a:pt x="1124348" y="778669"/>
                  <a:pt x="1187213" y="639604"/>
                  <a:pt x="1244363" y="727234"/>
                </a:cubicBezTo>
                <a:cubicBezTo>
                  <a:pt x="1271033" y="670084"/>
                  <a:pt x="1362473" y="748189"/>
                  <a:pt x="1389143" y="667226"/>
                </a:cubicBezTo>
                <a:cubicBezTo>
                  <a:pt x="1335803" y="624364"/>
                  <a:pt x="1186260" y="578644"/>
                  <a:pt x="1174830" y="590074"/>
                </a:cubicBezTo>
                <a:cubicBezTo>
                  <a:pt x="1230075" y="543401"/>
                  <a:pt x="1273890" y="526256"/>
                  <a:pt x="1180545" y="513874"/>
                </a:cubicBezTo>
                <a:cubicBezTo>
                  <a:pt x="1169115" y="479584"/>
                  <a:pt x="1356758" y="462439"/>
                  <a:pt x="1228170" y="415766"/>
                </a:cubicBezTo>
                <a:cubicBezTo>
                  <a:pt x="1322468" y="381476"/>
                  <a:pt x="1196738" y="349091"/>
                  <a:pt x="1251983" y="298609"/>
                </a:cubicBezTo>
                <a:cubicBezTo>
                  <a:pt x="1150065" y="302419"/>
                  <a:pt x="1100535" y="370046"/>
                  <a:pt x="1035765" y="451009"/>
                </a:cubicBezTo>
                <a:cubicBezTo>
                  <a:pt x="960518" y="465296"/>
                  <a:pt x="970995" y="241459"/>
                  <a:pt x="1058625" y="322421"/>
                </a:cubicBezTo>
                <a:cubicBezTo>
                  <a:pt x="1152923" y="327184"/>
                  <a:pt x="1126253" y="254794"/>
                  <a:pt x="1052910" y="251936"/>
                </a:cubicBezTo>
                <a:cubicBezTo>
                  <a:pt x="1091010" y="247174"/>
                  <a:pt x="1221503" y="242411"/>
                  <a:pt x="1112918" y="211931"/>
                </a:cubicBezTo>
                <a:cubicBezTo>
                  <a:pt x="1191023" y="135731"/>
                  <a:pt x="1113870" y="174784"/>
                  <a:pt x="1064340" y="185261"/>
                </a:cubicBezTo>
                <a:cubicBezTo>
                  <a:pt x="1030050" y="136684"/>
                  <a:pt x="969090" y="322421"/>
                  <a:pt x="991950" y="191929"/>
                </a:cubicBezTo>
                <a:cubicBezTo>
                  <a:pt x="1009095" y="137636"/>
                  <a:pt x="1116728" y="33814"/>
                  <a:pt x="996713" y="111919"/>
                </a:cubicBezTo>
                <a:cubicBezTo>
                  <a:pt x="947183" y="118586"/>
                  <a:pt x="1017668" y="24289"/>
                  <a:pt x="949088" y="7144"/>
                </a:cubicBezTo>
                <a:lnTo>
                  <a:pt x="949088" y="7144"/>
                </a:lnTo>
                <a:lnTo>
                  <a:pt x="949088" y="7144"/>
                </a:lnTo>
                <a:close/>
                <a:moveTo>
                  <a:pt x="886223" y="287179"/>
                </a:moveTo>
                <a:cubicBezTo>
                  <a:pt x="950993" y="293846"/>
                  <a:pt x="936705" y="430054"/>
                  <a:pt x="908130" y="327184"/>
                </a:cubicBezTo>
                <a:cubicBezTo>
                  <a:pt x="904320" y="313849"/>
                  <a:pt x="879555" y="305276"/>
                  <a:pt x="886223" y="287179"/>
                </a:cubicBezTo>
                <a:close/>
                <a:moveTo>
                  <a:pt x="863363" y="404336"/>
                </a:moveTo>
                <a:cubicBezTo>
                  <a:pt x="931943" y="406241"/>
                  <a:pt x="947183" y="504349"/>
                  <a:pt x="876698" y="435769"/>
                </a:cubicBezTo>
                <a:cubicBezTo>
                  <a:pt x="877650" y="436721"/>
                  <a:pt x="842408" y="406241"/>
                  <a:pt x="863363" y="404336"/>
                </a:cubicBezTo>
                <a:close/>
                <a:moveTo>
                  <a:pt x="1116728" y="470059"/>
                </a:moveTo>
                <a:cubicBezTo>
                  <a:pt x="1142445" y="539591"/>
                  <a:pt x="916703" y="542449"/>
                  <a:pt x="1066245" y="511016"/>
                </a:cubicBezTo>
                <a:cubicBezTo>
                  <a:pt x="1087200" y="502444"/>
                  <a:pt x="1096725" y="479584"/>
                  <a:pt x="1116728" y="470059"/>
                </a:cubicBezTo>
                <a:close/>
                <a:moveTo>
                  <a:pt x="1009095" y="584359"/>
                </a:moveTo>
                <a:cubicBezTo>
                  <a:pt x="1068150" y="591026"/>
                  <a:pt x="1128158" y="624364"/>
                  <a:pt x="1029098" y="599599"/>
                </a:cubicBezTo>
                <a:lnTo>
                  <a:pt x="1009095" y="584359"/>
                </a:lnTo>
                <a:lnTo>
                  <a:pt x="1009095" y="584359"/>
                </a:lnTo>
                <a:close/>
                <a:moveTo>
                  <a:pt x="1111013" y="603409"/>
                </a:moveTo>
                <a:cubicBezTo>
                  <a:pt x="1179593" y="587216"/>
                  <a:pt x="1100535" y="662464"/>
                  <a:pt x="1111013" y="603409"/>
                </a:cubicBezTo>
                <a:close/>
                <a:moveTo>
                  <a:pt x="1251030" y="632936"/>
                </a:moveTo>
                <a:cubicBezTo>
                  <a:pt x="1281510" y="652939"/>
                  <a:pt x="1209120" y="642461"/>
                  <a:pt x="1251030" y="632936"/>
                </a:cubicBezTo>
                <a:close/>
                <a:moveTo>
                  <a:pt x="1032908" y="760571"/>
                </a:moveTo>
                <a:cubicBezTo>
                  <a:pt x="1069103" y="813911"/>
                  <a:pt x="1010048" y="875824"/>
                  <a:pt x="1028145" y="780574"/>
                </a:cubicBezTo>
                <a:lnTo>
                  <a:pt x="1032908" y="760571"/>
                </a:lnTo>
                <a:lnTo>
                  <a:pt x="1032908" y="760571"/>
                </a:lnTo>
                <a:close/>
                <a:moveTo>
                  <a:pt x="961470" y="867251"/>
                </a:moveTo>
                <a:cubicBezTo>
                  <a:pt x="989093" y="885349"/>
                  <a:pt x="919560" y="881539"/>
                  <a:pt x="961470" y="867251"/>
                </a:cubicBezTo>
                <a:close/>
                <a:moveTo>
                  <a:pt x="1036718" y="884396"/>
                </a:moveTo>
                <a:cubicBezTo>
                  <a:pt x="1052910" y="926306"/>
                  <a:pt x="1022430" y="907256"/>
                  <a:pt x="1036718" y="884396"/>
                </a:cubicBezTo>
                <a:close/>
                <a:moveTo>
                  <a:pt x="921465" y="888206"/>
                </a:moveTo>
                <a:cubicBezTo>
                  <a:pt x="952898" y="901541"/>
                  <a:pt x="887175" y="904399"/>
                  <a:pt x="921465" y="888206"/>
                </a:cubicBezTo>
                <a:close/>
                <a:moveTo>
                  <a:pt x="874793" y="904399"/>
                </a:moveTo>
                <a:cubicBezTo>
                  <a:pt x="906225" y="917734"/>
                  <a:pt x="840503" y="920591"/>
                  <a:pt x="874793" y="904399"/>
                </a:cubicBezTo>
                <a:close/>
                <a:moveTo>
                  <a:pt x="681435" y="904399"/>
                </a:moveTo>
                <a:cubicBezTo>
                  <a:pt x="718583" y="948214"/>
                  <a:pt x="920513" y="896779"/>
                  <a:pt x="777638" y="946309"/>
                </a:cubicBezTo>
                <a:cubicBezTo>
                  <a:pt x="745253" y="952976"/>
                  <a:pt x="654765" y="966311"/>
                  <a:pt x="681435" y="904399"/>
                </a:cubicBezTo>
                <a:close/>
                <a:moveTo>
                  <a:pt x="1532970" y="1327309"/>
                </a:moveTo>
                <a:cubicBezTo>
                  <a:pt x="1567260" y="1342549"/>
                  <a:pt x="1512015" y="1349216"/>
                  <a:pt x="1532970" y="1327309"/>
                </a:cubicBezTo>
                <a:close/>
                <a:moveTo>
                  <a:pt x="757635" y="1423511"/>
                </a:moveTo>
                <a:cubicBezTo>
                  <a:pt x="685245" y="1477804"/>
                  <a:pt x="650003" y="1441609"/>
                  <a:pt x="757635" y="1423511"/>
                </a:cubicBezTo>
                <a:close/>
                <a:moveTo>
                  <a:pt x="1558688" y="1764506"/>
                </a:moveTo>
                <a:cubicBezTo>
                  <a:pt x="1654890" y="1774984"/>
                  <a:pt x="1460580" y="1774031"/>
                  <a:pt x="1558688" y="1764506"/>
                </a:cubicBezTo>
                <a:close/>
                <a:moveTo>
                  <a:pt x="1766333" y="1807369"/>
                </a:moveTo>
                <a:cubicBezTo>
                  <a:pt x="1818720" y="1806416"/>
                  <a:pt x="1736805" y="1819751"/>
                  <a:pt x="1766333" y="1807369"/>
                </a:cubicBezTo>
                <a:close/>
                <a:moveTo>
                  <a:pt x="1769190" y="2006441"/>
                </a:moveTo>
                <a:cubicBezTo>
                  <a:pt x="1833008" y="2002631"/>
                  <a:pt x="1785383" y="2038826"/>
                  <a:pt x="1769190" y="2006441"/>
                </a:cubicBezTo>
                <a:close/>
                <a:moveTo>
                  <a:pt x="151845" y="2329339"/>
                </a:moveTo>
                <a:cubicBezTo>
                  <a:pt x="171848" y="2352199"/>
                  <a:pt x="91838" y="2336006"/>
                  <a:pt x="151845" y="2329339"/>
                </a:cubicBezTo>
                <a:close/>
                <a:moveTo>
                  <a:pt x="301388" y="2397919"/>
                </a:moveTo>
                <a:cubicBezTo>
                  <a:pt x="343298" y="2445544"/>
                  <a:pt x="410925" y="2404586"/>
                  <a:pt x="469028" y="2426494"/>
                </a:cubicBezTo>
                <a:cubicBezTo>
                  <a:pt x="496650" y="2436971"/>
                  <a:pt x="202328" y="2484596"/>
                  <a:pt x="301388" y="2397919"/>
                </a:cubicBezTo>
                <a:close/>
                <a:moveTo>
                  <a:pt x="517605" y="2406491"/>
                </a:moveTo>
                <a:cubicBezTo>
                  <a:pt x="548085" y="2420779"/>
                  <a:pt x="455693" y="2415064"/>
                  <a:pt x="517605" y="2406491"/>
                </a:cubicBezTo>
                <a:close/>
                <a:moveTo>
                  <a:pt x="423308" y="2736056"/>
                </a:moveTo>
                <a:cubicBezTo>
                  <a:pt x="450930" y="2753201"/>
                  <a:pt x="381398" y="2750344"/>
                  <a:pt x="423308" y="2736056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525" cap="flat">
            <a:noFill/>
            <a:prstDash val="solid"/>
            <a:miter/>
          </a:ln>
        </p:spPr>
        <p:txBody>
          <a:bodyPr lIns="68556" tIns="34289" rIns="68556" bIns="34289" rtlCol="0" anchor="ctr"/>
          <a:lstStyle/>
          <a:p>
            <a:pPr defTabSz="685052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17" name="Graphic 47"/>
          <p:cNvSpPr/>
          <p:nvPr userDrawn="1"/>
        </p:nvSpPr>
        <p:spPr>
          <a:xfrm>
            <a:off x="2399824" y="4245069"/>
            <a:ext cx="310040" cy="465060"/>
          </a:xfrm>
          <a:custGeom>
            <a:avLst/>
            <a:gdLst>
              <a:gd name="connsiteX0" fmla="*/ 949088 w 2076450"/>
              <a:gd name="connsiteY0" fmla="*/ 7144 h 3114675"/>
              <a:gd name="connsiteX1" fmla="*/ 883365 w 2076450"/>
              <a:gd name="connsiteY1" fmla="*/ 105251 h 3114675"/>
              <a:gd name="connsiteX2" fmla="*/ 909083 w 2076450"/>
              <a:gd name="connsiteY2" fmla="*/ 238601 h 3114675"/>
              <a:gd name="connsiteX3" fmla="*/ 833835 w 2076450"/>
              <a:gd name="connsiteY3" fmla="*/ 193834 h 3114675"/>
              <a:gd name="connsiteX4" fmla="*/ 817643 w 2076450"/>
              <a:gd name="connsiteY4" fmla="*/ 301466 h 3114675"/>
              <a:gd name="connsiteX5" fmla="*/ 810023 w 2076450"/>
              <a:gd name="connsiteY5" fmla="*/ 328136 h 3114675"/>
              <a:gd name="connsiteX6" fmla="*/ 684293 w 2076450"/>
              <a:gd name="connsiteY6" fmla="*/ 381476 h 3114675"/>
              <a:gd name="connsiteX7" fmla="*/ 703343 w 2076450"/>
              <a:gd name="connsiteY7" fmla="*/ 451009 h 3114675"/>
              <a:gd name="connsiteX8" fmla="*/ 714773 w 2076450"/>
              <a:gd name="connsiteY8" fmla="*/ 539591 h 3114675"/>
              <a:gd name="connsiteX9" fmla="*/ 828120 w 2076450"/>
              <a:gd name="connsiteY9" fmla="*/ 573881 h 3114675"/>
              <a:gd name="connsiteX10" fmla="*/ 947183 w 2076450"/>
              <a:gd name="connsiteY10" fmla="*/ 577691 h 3114675"/>
              <a:gd name="connsiteX11" fmla="*/ 731918 w 2076450"/>
              <a:gd name="connsiteY11" fmla="*/ 618649 h 3114675"/>
              <a:gd name="connsiteX12" fmla="*/ 530940 w 2076450"/>
              <a:gd name="connsiteY12" fmla="*/ 601504 h 3114675"/>
              <a:gd name="connsiteX13" fmla="*/ 597615 w 2076450"/>
              <a:gd name="connsiteY13" fmla="*/ 649129 h 3114675"/>
              <a:gd name="connsiteX14" fmla="*/ 629048 w 2076450"/>
              <a:gd name="connsiteY14" fmla="*/ 688181 h 3114675"/>
              <a:gd name="connsiteX15" fmla="*/ 714773 w 2076450"/>
              <a:gd name="connsiteY15" fmla="*/ 728186 h 3114675"/>
              <a:gd name="connsiteX16" fmla="*/ 947183 w 2076450"/>
              <a:gd name="connsiteY16" fmla="*/ 689134 h 3114675"/>
              <a:gd name="connsiteX17" fmla="*/ 674768 w 2076450"/>
              <a:gd name="connsiteY17" fmla="*/ 758666 h 3114675"/>
              <a:gd name="connsiteX18" fmla="*/ 528083 w 2076450"/>
              <a:gd name="connsiteY18" fmla="*/ 788194 h 3114675"/>
              <a:gd name="connsiteX19" fmla="*/ 530940 w 2076450"/>
              <a:gd name="connsiteY19" fmla="*/ 846296 h 3114675"/>
              <a:gd name="connsiteX20" fmla="*/ 569040 w 2076450"/>
              <a:gd name="connsiteY20" fmla="*/ 912971 h 3114675"/>
              <a:gd name="connsiteX21" fmla="*/ 502365 w 2076450"/>
              <a:gd name="connsiteY21" fmla="*/ 958691 h 3114675"/>
              <a:gd name="connsiteX22" fmla="*/ 409973 w 2076450"/>
              <a:gd name="connsiteY22" fmla="*/ 972979 h 3114675"/>
              <a:gd name="connsiteX23" fmla="*/ 547133 w 2076450"/>
              <a:gd name="connsiteY23" fmla="*/ 1067276 h 3114675"/>
              <a:gd name="connsiteX24" fmla="*/ 730013 w 2076450"/>
              <a:gd name="connsiteY24" fmla="*/ 1155859 h 3114675"/>
              <a:gd name="connsiteX25" fmla="*/ 409020 w 2076450"/>
              <a:gd name="connsiteY25" fmla="*/ 1204436 h 3114675"/>
              <a:gd name="connsiteX26" fmla="*/ 530940 w 2076450"/>
              <a:gd name="connsiteY26" fmla="*/ 1310164 h 3114675"/>
              <a:gd name="connsiteX27" fmla="*/ 366158 w 2076450"/>
              <a:gd name="connsiteY27" fmla="*/ 1365409 h 3114675"/>
              <a:gd name="connsiteX28" fmla="*/ 637620 w 2076450"/>
              <a:gd name="connsiteY28" fmla="*/ 1413034 h 3114675"/>
              <a:gd name="connsiteX29" fmla="*/ 617618 w 2076450"/>
              <a:gd name="connsiteY29" fmla="*/ 1487329 h 3114675"/>
              <a:gd name="connsiteX30" fmla="*/ 286148 w 2076450"/>
              <a:gd name="connsiteY30" fmla="*/ 1588294 h 3114675"/>
              <a:gd name="connsiteX31" fmla="*/ 550943 w 2076450"/>
              <a:gd name="connsiteY31" fmla="*/ 1688306 h 3114675"/>
              <a:gd name="connsiteX32" fmla="*/ 627143 w 2076450"/>
              <a:gd name="connsiteY32" fmla="*/ 1666399 h 3114675"/>
              <a:gd name="connsiteX33" fmla="*/ 734775 w 2076450"/>
              <a:gd name="connsiteY33" fmla="*/ 1662589 h 3114675"/>
              <a:gd name="connsiteX34" fmla="*/ 604283 w 2076450"/>
              <a:gd name="connsiteY34" fmla="*/ 1759744 h 3114675"/>
              <a:gd name="connsiteX35" fmla="*/ 217568 w 2076450"/>
              <a:gd name="connsiteY35" fmla="*/ 1794986 h 3114675"/>
              <a:gd name="connsiteX36" fmla="*/ 214710 w 2076450"/>
              <a:gd name="connsiteY36" fmla="*/ 1862614 h 3114675"/>
              <a:gd name="connsiteX37" fmla="*/ 335678 w 2076450"/>
              <a:gd name="connsiteY37" fmla="*/ 1914049 h 3114675"/>
              <a:gd name="connsiteX38" fmla="*/ 472838 w 2076450"/>
              <a:gd name="connsiteY38" fmla="*/ 1916906 h 3114675"/>
              <a:gd name="connsiteX39" fmla="*/ 553800 w 2076450"/>
              <a:gd name="connsiteY39" fmla="*/ 1953101 h 3114675"/>
              <a:gd name="connsiteX40" fmla="*/ 602378 w 2076450"/>
              <a:gd name="connsiteY40" fmla="*/ 2004536 h 3114675"/>
              <a:gd name="connsiteX41" fmla="*/ 275670 w 2076450"/>
              <a:gd name="connsiteY41" fmla="*/ 2024539 h 3114675"/>
              <a:gd name="connsiteX42" fmla="*/ 236618 w 2076450"/>
              <a:gd name="connsiteY42" fmla="*/ 2049304 h 3114675"/>
              <a:gd name="connsiteX43" fmla="*/ 262335 w 2076450"/>
              <a:gd name="connsiteY43" fmla="*/ 2092166 h 3114675"/>
              <a:gd name="connsiteX44" fmla="*/ 420450 w 2076450"/>
              <a:gd name="connsiteY44" fmla="*/ 2151221 h 3114675"/>
              <a:gd name="connsiteX45" fmla="*/ 480458 w 2076450"/>
              <a:gd name="connsiteY45" fmla="*/ 2174081 h 3114675"/>
              <a:gd name="connsiteX46" fmla="*/ 269955 w 2076450"/>
              <a:gd name="connsiteY46" fmla="*/ 2228374 h 3114675"/>
              <a:gd name="connsiteX47" fmla="*/ 106125 w 2076450"/>
              <a:gd name="connsiteY47" fmla="*/ 2250281 h 3114675"/>
              <a:gd name="connsiteX48" fmla="*/ 45165 w 2076450"/>
              <a:gd name="connsiteY48" fmla="*/ 2290286 h 3114675"/>
              <a:gd name="connsiteX49" fmla="*/ 84218 w 2076450"/>
              <a:gd name="connsiteY49" fmla="*/ 2353151 h 3114675"/>
              <a:gd name="connsiteX50" fmla="*/ 203280 w 2076450"/>
              <a:gd name="connsiteY50" fmla="*/ 2444591 h 3114675"/>
              <a:gd name="connsiteX51" fmla="*/ 172800 w 2076450"/>
              <a:gd name="connsiteY51" fmla="*/ 2478881 h 3114675"/>
              <a:gd name="connsiteX52" fmla="*/ 201375 w 2076450"/>
              <a:gd name="connsiteY52" fmla="*/ 2519839 h 3114675"/>
              <a:gd name="connsiteX53" fmla="*/ 301388 w 2076450"/>
              <a:gd name="connsiteY53" fmla="*/ 2558891 h 3114675"/>
              <a:gd name="connsiteX54" fmla="*/ 76598 w 2076450"/>
              <a:gd name="connsiteY54" fmla="*/ 2589371 h 3114675"/>
              <a:gd name="connsiteX55" fmla="*/ 58500 w 2076450"/>
              <a:gd name="connsiteY55" fmla="*/ 2659856 h 3114675"/>
              <a:gd name="connsiteX56" fmla="*/ 110888 w 2076450"/>
              <a:gd name="connsiteY56" fmla="*/ 2693194 h 3114675"/>
              <a:gd name="connsiteX57" fmla="*/ 214710 w 2076450"/>
              <a:gd name="connsiteY57" fmla="*/ 2727484 h 3114675"/>
              <a:gd name="connsiteX58" fmla="*/ 262335 w 2076450"/>
              <a:gd name="connsiteY58" fmla="*/ 2756059 h 3114675"/>
              <a:gd name="connsiteX59" fmla="*/ 358538 w 2076450"/>
              <a:gd name="connsiteY59" fmla="*/ 2733199 h 3114675"/>
              <a:gd name="connsiteX60" fmla="*/ 254715 w 2076450"/>
              <a:gd name="connsiteY60" fmla="*/ 2758916 h 3114675"/>
              <a:gd name="connsiteX61" fmla="*/ 45165 w 2076450"/>
              <a:gd name="connsiteY61" fmla="*/ 2806541 h 3114675"/>
              <a:gd name="connsiteX62" fmla="*/ 46118 w 2076450"/>
              <a:gd name="connsiteY62" fmla="*/ 2865596 h 3114675"/>
              <a:gd name="connsiteX63" fmla="*/ 88980 w 2076450"/>
              <a:gd name="connsiteY63" fmla="*/ 2895124 h 3114675"/>
              <a:gd name="connsiteX64" fmla="*/ 155655 w 2076450"/>
              <a:gd name="connsiteY64" fmla="*/ 2902744 h 3114675"/>
              <a:gd name="connsiteX65" fmla="*/ 343298 w 2076450"/>
              <a:gd name="connsiteY65" fmla="*/ 2914174 h 3114675"/>
              <a:gd name="connsiteX66" fmla="*/ 301388 w 2076450"/>
              <a:gd name="connsiteY66" fmla="*/ 2956084 h 3114675"/>
              <a:gd name="connsiteX67" fmla="*/ 361395 w 2076450"/>
              <a:gd name="connsiteY67" fmla="*/ 2980849 h 3114675"/>
              <a:gd name="connsiteX68" fmla="*/ 511890 w 2076450"/>
              <a:gd name="connsiteY68" fmla="*/ 3029426 h 3114675"/>
              <a:gd name="connsiteX69" fmla="*/ 603330 w 2076450"/>
              <a:gd name="connsiteY69" fmla="*/ 3058001 h 3114675"/>
              <a:gd name="connsiteX70" fmla="*/ 825263 w 2076450"/>
              <a:gd name="connsiteY70" fmla="*/ 2954179 h 3114675"/>
              <a:gd name="connsiteX71" fmla="*/ 957660 w 2076450"/>
              <a:gd name="connsiteY71" fmla="*/ 2927509 h 3114675"/>
              <a:gd name="connsiteX72" fmla="*/ 1013858 w 2076450"/>
              <a:gd name="connsiteY72" fmla="*/ 3102769 h 3114675"/>
              <a:gd name="connsiteX73" fmla="*/ 1119585 w 2076450"/>
              <a:gd name="connsiteY73" fmla="*/ 3020854 h 3114675"/>
              <a:gd name="connsiteX74" fmla="*/ 1191975 w 2076450"/>
              <a:gd name="connsiteY74" fmla="*/ 2997041 h 3114675"/>
              <a:gd name="connsiteX75" fmla="*/ 1468200 w 2076450"/>
              <a:gd name="connsiteY75" fmla="*/ 3026569 h 3114675"/>
              <a:gd name="connsiteX76" fmla="*/ 1561545 w 2076450"/>
              <a:gd name="connsiteY76" fmla="*/ 3002756 h 3114675"/>
              <a:gd name="connsiteX77" fmla="*/ 1679655 w 2076450"/>
              <a:gd name="connsiteY77" fmla="*/ 3030379 h 3114675"/>
              <a:gd name="connsiteX78" fmla="*/ 1748235 w 2076450"/>
              <a:gd name="connsiteY78" fmla="*/ 2996089 h 3114675"/>
              <a:gd name="connsiteX79" fmla="*/ 1893968 w 2076450"/>
              <a:gd name="connsiteY79" fmla="*/ 3009424 h 3114675"/>
              <a:gd name="connsiteX80" fmla="*/ 1888253 w 2076450"/>
              <a:gd name="connsiteY80" fmla="*/ 2944654 h 3114675"/>
              <a:gd name="connsiteX81" fmla="*/ 1964453 w 2076450"/>
              <a:gd name="connsiteY81" fmla="*/ 2947511 h 3114675"/>
              <a:gd name="connsiteX82" fmla="*/ 1948260 w 2076450"/>
              <a:gd name="connsiteY82" fmla="*/ 2913221 h 3114675"/>
              <a:gd name="connsiteX83" fmla="*/ 1843485 w 2076450"/>
              <a:gd name="connsiteY83" fmla="*/ 2853214 h 3114675"/>
              <a:gd name="connsiteX84" fmla="*/ 1883490 w 2076450"/>
              <a:gd name="connsiteY84" fmla="*/ 2818924 h 3114675"/>
              <a:gd name="connsiteX85" fmla="*/ 1909208 w 2076450"/>
              <a:gd name="connsiteY85" fmla="*/ 2790349 h 3114675"/>
              <a:gd name="connsiteX86" fmla="*/ 2032080 w 2076450"/>
              <a:gd name="connsiteY86" fmla="*/ 2757964 h 3114675"/>
              <a:gd name="connsiteX87" fmla="*/ 2036843 w 2076450"/>
              <a:gd name="connsiteY87" fmla="*/ 2711291 h 3114675"/>
              <a:gd name="connsiteX88" fmla="*/ 2008268 w 2076450"/>
              <a:gd name="connsiteY88" fmla="*/ 2670334 h 3114675"/>
              <a:gd name="connsiteX89" fmla="*/ 1943498 w 2076450"/>
              <a:gd name="connsiteY89" fmla="*/ 2645569 h 3114675"/>
              <a:gd name="connsiteX90" fmla="*/ 1793003 w 2076450"/>
              <a:gd name="connsiteY90" fmla="*/ 2651284 h 3114675"/>
              <a:gd name="connsiteX91" fmla="*/ 1497728 w 2076450"/>
              <a:gd name="connsiteY91" fmla="*/ 2538889 h 3114675"/>
              <a:gd name="connsiteX92" fmla="*/ 1592025 w 2076450"/>
              <a:gd name="connsiteY92" fmla="*/ 2535079 h 3114675"/>
              <a:gd name="connsiteX93" fmla="*/ 1824435 w 2076450"/>
              <a:gd name="connsiteY93" fmla="*/ 2566511 h 3114675"/>
              <a:gd name="connsiteX94" fmla="*/ 1938735 w 2076450"/>
              <a:gd name="connsiteY94" fmla="*/ 2449354 h 3114675"/>
              <a:gd name="connsiteX95" fmla="*/ 2000648 w 2076450"/>
              <a:gd name="connsiteY95" fmla="*/ 2416969 h 3114675"/>
              <a:gd name="connsiteX96" fmla="*/ 1993028 w 2076450"/>
              <a:gd name="connsiteY96" fmla="*/ 2387441 h 3114675"/>
              <a:gd name="connsiteX97" fmla="*/ 1549163 w 2076450"/>
              <a:gd name="connsiteY97" fmla="*/ 2328386 h 3114675"/>
              <a:gd name="connsiteX98" fmla="*/ 1554878 w 2076450"/>
              <a:gd name="connsiteY98" fmla="*/ 2282666 h 3114675"/>
              <a:gd name="connsiteX99" fmla="*/ 1823483 w 2076450"/>
              <a:gd name="connsiteY99" fmla="*/ 2291239 h 3114675"/>
              <a:gd name="connsiteX100" fmla="*/ 1994933 w 2076450"/>
              <a:gd name="connsiteY100" fmla="*/ 2158841 h 3114675"/>
              <a:gd name="connsiteX101" fmla="*/ 2013983 w 2076450"/>
              <a:gd name="connsiteY101" fmla="*/ 2124551 h 3114675"/>
              <a:gd name="connsiteX102" fmla="*/ 1699658 w 2076450"/>
              <a:gd name="connsiteY102" fmla="*/ 2061686 h 3114675"/>
              <a:gd name="connsiteX103" fmla="*/ 1808243 w 2076450"/>
              <a:gd name="connsiteY103" fmla="*/ 2027396 h 3114675"/>
              <a:gd name="connsiteX104" fmla="*/ 1836818 w 2076450"/>
              <a:gd name="connsiteY104" fmla="*/ 2000726 h 3114675"/>
              <a:gd name="connsiteX105" fmla="*/ 1875870 w 2076450"/>
              <a:gd name="connsiteY105" fmla="*/ 1935004 h 3114675"/>
              <a:gd name="connsiteX106" fmla="*/ 1600598 w 2076450"/>
              <a:gd name="connsiteY106" fmla="*/ 1869281 h 3114675"/>
              <a:gd name="connsiteX107" fmla="*/ 1823483 w 2076450"/>
              <a:gd name="connsiteY107" fmla="*/ 1737836 h 3114675"/>
              <a:gd name="connsiteX108" fmla="*/ 1592025 w 2076450"/>
              <a:gd name="connsiteY108" fmla="*/ 1729264 h 3114675"/>
              <a:gd name="connsiteX109" fmla="*/ 1639650 w 2076450"/>
              <a:gd name="connsiteY109" fmla="*/ 1693069 h 3114675"/>
              <a:gd name="connsiteX110" fmla="*/ 1648223 w 2076450"/>
              <a:gd name="connsiteY110" fmla="*/ 1652111 h 3114675"/>
              <a:gd name="connsiteX111" fmla="*/ 1437720 w 2076450"/>
              <a:gd name="connsiteY111" fmla="*/ 1613059 h 3114675"/>
              <a:gd name="connsiteX112" fmla="*/ 1519635 w 2076450"/>
              <a:gd name="connsiteY112" fmla="*/ 1556861 h 3114675"/>
              <a:gd name="connsiteX113" fmla="*/ 1697753 w 2076450"/>
              <a:gd name="connsiteY113" fmla="*/ 1459706 h 3114675"/>
              <a:gd name="connsiteX114" fmla="*/ 1539638 w 2076450"/>
              <a:gd name="connsiteY114" fmla="*/ 1435894 h 3114675"/>
              <a:gd name="connsiteX115" fmla="*/ 1520588 w 2076450"/>
              <a:gd name="connsiteY115" fmla="*/ 1388269 h 3114675"/>
              <a:gd name="connsiteX116" fmla="*/ 1282463 w 2076450"/>
              <a:gd name="connsiteY116" fmla="*/ 1360646 h 3114675"/>
              <a:gd name="connsiteX117" fmla="*/ 1568213 w 2076450"/>
              <a:gd name="connsiteY117" fmla="*/ 1328261 h 3114675"/>
              <a:gd name="connsiteX118" fmla="*/ 1593930 w 2076450"/>
              <a:gd name="connsiteY118" fmla="*/ 1209199 h 3114675"/>
              <a:gd name="connsiteX119" fmla="*/ 1440578 w 2076450"/>
              <a:gd name="connsiteY119" fmla="*/ 1151096 h 3114675"/>
              <a:gd name="connsiteX120" fmla="*/ 1127205 w 2076450"/>
              <a:gd name="connsiteY120" fmla="*/ 1094899 h 3114675"/>
              <a:gd name="connsiteX121" fmla="*/ 1310085 w 2076450"/>
              <a:gd name="connsiteY121" fmla="*/ 1109186 h 3114675"/>
              <a:gd name="connsiteX122" fmla="*/ 1406288 w 2076450"/>
              <a:gd name="connsiteY122" fmla="*/ 1094899 h 3114675"/>
              <a:gd name="connsiteX123" fmla="*/ 1508205 w 2076450"/>
              <a:gd name="connsiteY123" fmla="*/ 1040606 h 3114675"/>
              <a:gd name="connsiteX124" fmla="*/ 1532018 w 2076450"/>
              <a:gd name="connsiteY124" fmla="*/ 969169 h 3114675"/>
              <a:gd name="connsiteX125" fmla="*/ 1421528 w 2076450"/>
              <a:gd name="connsiteY125" fmla="*/ 938689 h 3114675"/>
              <a:gd name="connsiteX126" fmla="*/ 1154828 w 2076450"/>
              <a:gd name="connsiteY126" fmla="*/ 903446 h 3114675"/>
              <a:gd name="connsiteX127" fmla="*/ 1304370 w 2076450"/>
              <a:gd name="connsiteY127" fmla="*/ 884396 h 3114675"/>
              <a:gd name="connsiteX128" fmla="*/ 1351995 w 2076450"/>
              <a:gd name="connsiteY128" fmla="*/ 868204 h 3114675"/>
              <a:gd name="connsiteX129" fmla="*/ 1480583 w 2076450"/>
              <a:gd name="connsiteY129" fmla="*/ 832009 h 3114675"/>
              <a:gd name="connsiteX130" fmla="*/ 1363425 w 2076450"/>
              <a:gd name="connsiteY130" fmla="*/ 798671 h 3114675"/>
              <a:gd name="connsiteX131" fmla="*/ 1131015 w 2076450"/>
              <a:gd name="connsiteY131" fmla="*/ 755809 h 3114675"/>
              <a:gd name="connsiteX132" fmla="*/ 1019573 w 2076450"/>
              <a:gd name="connsiteY132" fmla="*/ 655796 h 3114675"/>
              <a:gd name="connsiteX133" fmla="*/ 1088153 w 2076450"/>
              <a:gd name="connsiteY133" fmla="*/ 673894 h 3114675"/>
              <a:gd name="connsiteX134" fmla="*/ 1244363 w 2076450"/>
              <a:gd name="connsiteY134" fmla="*/ 727234 h 3114675"/>
              <a:gd name="connsiteX135" fmla="*/ 1389143 w 2076450"/>
              <a:gd name="connsiteY135" fmla="*/ 667226 h 3114675"/>
              <a:gd name="connsiteX136" fmla="*/ 1174830 w 2076450"/>
              <a:gd name="connsiteY136" fmla="*/ 590074 h 3114675"/>
              <a:gd name="connsiteX137" fmla="*/ 1180545 w 2076450"/>
              <a:gd name="connsiteY137" fmla="*/ 513874 h 3114675"/>
              <a:gd name="connsiteX138" fmla="*/ 1228170 w 2076450"/>
              <a:gd name="connsiteY138" fmla="*/ 415766 h 3114675"/>
              <a:gd name="connsiteX139" fmla="*/ 1251983 w 2076450"/>
              <a:gd name="connsiteY139" fmla="*/ 298609 h 3114675"/>
              <a:gd name="connsiteX140" fmla="*/ 1035765 w 2076450"/>
              <a:gd name="connsiteY140" fmla="*/ 451009 h 3114675"/>
              <a:gd name="connsiteX141" fmla="*/ 1058625 w 2076450"/>
              <a:gd name="connsiteY141" fmla="*/ 322421 h 3114675"/>
              <a:gd name="connsiteX142" fmla="*/ 1052910 w 2076450"/>
              <a:gd name="connsiteY142" fmla="*/ 251936 h 3114675"/>
              <a:gd name="connsiteX143" fmla="*/ 1112918 w 2076450"/>
              <a:gd name="connsiteY143" fmla="*/ 211931 h 3114675"/>
              <a:gd name="connsiteX144" fmla="*/ 1064340 w 2076450"/>
              <a:gd name="connsiteY144" fmla="*/ 185261 h 3114675"/>
              <a:gd name="connsiteX145" fmla="*/ 991950 w 2076450"/>
              <a:gd name="connsiteY145" fmla="*/ 191929 h 3114675"/>
              <a:gd name="connsiteX146" fmla="*/ 996713 w 2076450"/>
              <a:gd name="connsiteY146" fmla="*/ 111919 h 3114675"/>
              <a:gd name="connsiteX147" fmla="*/ 949088 w 2076450"/>
              <a:gd name="connsiteY147" fmla="*/ 7144 h 3114675"/>
              <a:gd name="connsiteX148" fmla="*/ 949088 w 2076450"/>
              <a:gd name="connsiteY148" fmla="*/ 7144 h 3114675"/>
              <a:gd name="connsiteX149" fmla="*/ 949088 w 2076450"/>
              <a:gd name="connsiteY149" fmla="*/ 7144 h 3114675"/>
              <a:gd name="connsiteX150" fmla="*/ 886223 w 2076450"/>
              <a:gd name="connsiteY150" fmla="*/ 287179 h 3114675"/>
              <a:gd name="connsiteX151" fmla="*/ 908130 w 2076450"/>
              <a:gd name="connsiteY151" fmla="*/ 327184 h 3114675"/>
              <a:gd name="connsiteX152" fmla="*/ 886223 w 2076450"/>
              <a:gd name="connsiteY152" fmla="*/ 287179 h 3114675"/>
              <a:gd name="connsiteX153" fmla="*/ 863363 w 2076450"/>
              <a:gd name="connsiteY153" fmla="*/ 404336 h 3114675"/>
              <a:gd name="connsiteX154" fmla="*/ 876698 w 2076450"/>
              <a:gd name="connsiteY154" fmla="*/ 435769 h 3114675"/>
              <a:gd name="connsiteX155" fmla="*/ 863363 w 2076450"/>
              <a:gd name="connsiteY155" fmla="*/ 404336 h 3114675"/>
              <a:gd name="connsiteX156" fmla="*/ 1116728 w 2076450"/>
              <a:gd name="connsiteY156" fmla="*/ 470059 h 3114675"/>
              <a:gd name="connsiteX157" fmla="*/ 1066245 w 2076450"/>
              <a:gd name="connsiteY157" fmla="*/ 511016 h 3114675"/>
              <a:gd name="connsiteX158" fmla="*/ 1116728 w 2076450"/>
              <a:gd name="connsiteY158" fmla="*/ 470059 h 3114675"/>
              <a:gd name="connsiteX159" fmla="*/ 1009095 w 2076450"/>
              <a:gd name="connsiteY159" fmla="*/ 584359 h 3114675"/>
              <a:gd name="connsiteX160" fmla="*/ 1029098 w 2076450"/>
              <a:gd name="connsiteY160" fmla="*/ 599599 h 3114675"/>
              <a:gd name="connsiteX161" fmla="*/ 1009095 w 2076450"/>
              <a:gd name="connsiteY161" fmla="*/ 584359 h 3114675"/>
              <a:gd name="connsiteX162" fmla="*/ 1009095 w 2076450"/>
              <a:gd name="connsiteY162" fmla="*/ 584359 h 3114675"/>
              <a:gd name="connsiteX163" fmla="*/ 1111013 w 2076450"/>
              <a:gd name="connsiteY163" fmla="*/ 603409 h 3114675"/>
              <a:gd name="connsiteX164" fmla="*/ 1111013 w 2076450"/>
              <a:gd name="connsiteY164" fmla="*/ 603409 h 3114675"/>
              <a:gd name="connsiteX165" fmla="*/ 1251030 w 2076450"/>
              <a:gd name="connsiteY165" fmla="*/ 632936 h 3114675"/>
              <a:gd name="connsiteX166" fmla="*/ 1251030 w 2076450"/>
              <a:gd name="connsiteY166" fmla="*/ 632936 h 3114675"/>
              <a:gd name="connsiteX167" fmla="*/ 1032908 w 2076450"/>
              <a:gd name="connsiteY167" fmla="*/ 760571 h 3114675"/>
              <a:gd name="connsiteX168" fmla="*/ 1028145 w 2076450"/>
              <a:gd name="connsiteY168" fmla="*/ 780574 h 3114675"/>
              <a:gd name="connsiteX169" fmla="*/ 1032908 w 2076450"/>
              <a:gd name="connsiteY169" fmla="*/ 760571 h 3114675"/>
              <a:gd name="connsiteX170" fmla="*/ 1032908 w 2076450"/>
              <a:gd name="connsiteY170" fmla="*/ 760571 h 3114675"/>
              <a:gd name="connsiteX171" fmla="*/ 961470 w 2076450"/>
              <a:gd name="connsiteY171" fmla="*/ 867251 h 3114675"/>
              <a:gd name="connsiteX172" fmla="*/ 961470 w 2076450"/>
              <a:gd name="connsiteY172" fmla="*/ 867251 h 3114675"/>
              <a:gd name="connsiteX173" fmla="*/ 1036718 w 2076450"/>
              <a:gd name="connsiteY173" fmla="*/ 884396 h 3114675"/>
              <a:gd name="connsiteX174" fmla="*/ 1036718 w 2076450"/>
              <a:gd name="connsiteY174" fmla="*/ 884396 h 3114675"/>
              <a:gd name="connsiteX175" fmla="*/ 921465 w 2076450"/>
              <a:gd name="connsiteY175" fmla="*/ 888206 h 3114675"/>
              <a:gd name="connsiteX176" fmla="*/ 921465 w 2076450"/>
              <a:gd name="connsiteY176" fmla="*/ 888206 h 3114675"/>
              <a:gd name="connsiteX177" fmla="*/ 874793 w 2076450"/>
              <a:gd name="connsiteY177" fmla="*/ 904399 h 3114675"/>
              <a:gd name="connsiteX178" fmla="*/ 874793 w 2076450"/>
              <a:gd name="connsiteY178" fmla="*/ 904399 h 3114675"/>
              <a:gd name="connsiteX179" fmla="*/ 681435 w 2076450"/>
              <a:gd name="connsiteY179" fmla="*/ 904399 h 3114675"/>
              <a:gd name="connsiteX180" fmla="*/ 777638 w 2076450"/>
              <a:gd name="connsiteY180" fmla="*/ 946309 h 3114675"/>
              <a:gd name="connsiteX181" fmla="*/ 681435 w 2076450"/>
              <a:gd name="connsiteY181" fmla="*/ 904399 h 3114675"/>
              <a:gd name="connsiteX182" fmla="*/ 1532970 w 2076450"/>
              <a:gd name="connsiteY182" fmla="*/ 1327309 h 3114675"/>
              <a:gd name="connsiteX183" fmla="*/ 1532970 w 2076450"/>
              <a:gd name="connsiteY183" fmla="*/ 1327309 h 3114675"/>
              <a:gd name="connsiteX184" fmla="*/ 757635 w 2076450"/>
              <a:gd name="connsiteY184" fmla="*/ 1423511 h 3114675"/>
              <a:gd name="connsiteX185" fmla="*/ 757635 w 2076450"/>
              <a:gd name="connsiteY185" fmla="*/ 1423511 h 3114675"/>
              <a:gd name="connsiteX186" fmla="*/ 1558688 w 2076450"/>
              <a:gd name="connsiteY186" fmla="*/ 1764506 h 3114675"/>
              <a:gd name="connsiteX187" fmla="*/ 1558688 w 2076450"/>
              <a:gd name="connsiteY187" fmla="*/ 1764506 h 3114675"/>
              <a:gd name="connsiteX188" fmla="*/ 1766333 w 2076450"/>
              <a:gd name="connsiteY188" fmla="*/ 1807369 h 3114675"/>
              <a:gd name="connsiteX189" fmla="*/ 1766333 w 2076450"/>
              <a:gd name="connsiteY189" fmla="*/ 1807369 h 3114675"/>
              <a:gd name="connsiteX190" fmla="*/ 1769190 w 2076450"/>
              <a:gd name="connsiteY190" fmla="*/ 2006441 h 3114675"/>
              <a:gd name="connsiteX191" fmla="*/ 1769190 w 2076450"/>
              <a:gd name="connsiteY191" fmla="*/ 2006441 h 3114675"/>
              <a:gd name="connsiteX192" fmla="*/ 151845 w 2076450"/>
              <a:gd name="connsiteY192" fmla="*/ 2329339 h 3114675"/>
              <a:gd name="connsiteX193" fmla="*/ 151845 w 2076450"/>
              <a:gd name="connsiteY193" fmla="*/ 2329339 h 3114675"/>
              <a:gd name="connsiteX194" fmla="*/ 301388 w 2076450"/>
              <a:gd name="connsiteY194" fmla="*/ 2397919 h 3114675"/>
              <a:gd name="connsiteX195" fmla="*/ 469028 w 2076450"/>
              <a:gd name="connsiteY195" fmla="*/ 2426494 h 3114675"/>
              <a:gd name="connsiteX196" fmla="*/ 301388 w 2076450"/>
              <a:gd name="connsiteY196" fmla="*/ 2397919 h 3114675"/>
              <a:gd name="connsiteX197" fmla="*/ 517605 w 2076450"/>
              <a:gd name="connsiteY197" fmla="*/ 2406491 h 3114675"/>
              <a:gd name="connsiteX198" fmla="*/ 517605 w 2076450"/>
              <a:gd name="connsiteY198" fmla="*/ 2406491 h 3114675"/>
              <a:gd name="connsiteX199" fmla="*/ 423308 w 2076450"/>
              <a:gd name="connsiteY199" fmla="*/ 2736056 h 3114675"/>
              <a:gd name="connsiteX200" fmla="*/ 423308 w 2076450"/>
              <a:gd name="connsiteY200" fmla="*/ 2736056 h 311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</a:cxnLst>
            <a:rect l="l" t="t" r="r" b="b"/>
            <a:pathLst>
              <a:path w="2076450" h="3114675">
                <a:moveTo>
                  <a:pt x="949088" y="7144"/>
                </a:moveTo>
                <a:cubicBezTo>
                  <a:pt x="938610" y="62389"/>
                  <a:pt x="972900" y="200501"/>
                  <a:pt x="883365" y="105251"/>
                </a:cubicBezTo>
                <a:cubicBezTo>
                  <a:pt x="870983" y="105251"/>
                  <a:pt x="992903" y="314801"/>
                  <a:pt x="909083" y="238601"/>
                </a:cubicBezTo>
                <a:cubicBezTo>
                  <a:pt x="898605" y="171926"/>
                  <a:pt x="863363" y="174784"/>
                  <a:pt x="833835" y="193834"/>
                </a:cubicBezTo>
                <a:cubicBezTo>
                  <a:pt x="732870" y="154781"/>
                  <a:pt x="858600" y="285274"/>
                  <a:pt x="817643" y="301466"/>
                </a:cubicBezTo>
                <a:cubicBezTo>
                  <a:pt x="895748" y="301466"/>
                  <a:pt x="870030" y="356711"/>
                  <a:pt x="810023" y="328136"/>
                </a:cubicBezTo>
                <a:cubicBezTo>
                  <a:pt x="906225" y="459581"/>
                  <a:pt x="686198" y="348139"/>
                  <a:pt x="684293" y="381476"/>
                </a:cubicBezTo>
                <a:cubicBezTo>
                  <a:pt x="777638" y="421481"/>
                  <a:pt x="622380" y="411004"/>
                  <a:pt x="703343" y="451009"/>
                </a:cubicBezTo>
                <a:cubicBezTo>
                  <a:pt x="833835" y="496729"/>
                  <a:pt x="615713" y="505301"/>
                  <a:pt x="714773" y="539591"/>
                </a:cubicBezTo>
                <a:cubicBezTo>
                  <a:pt x="761445" y="555784"/>
                  <a:pt x="860505" y="517684"/>
                  <a:pt x="828120" y="573881"/>
                </a:cubicBezTo>
                <a:cubicBezTo>
                  <a:pt x="890033" y="568166"/>
                  <a:pt x="887175" y="616744"/>
                  <a:pt x="947183" y="577691"/>
                </a:cubicBezTo>
                <a:cubicBezTo>
                  <a:pt x="977663" y="712946"/>
                  <a:pt x="680483" y="534829"/>
                  <a:pt x="731918" y="618649"/>
                </a:cubicBezTo>
                <a:cubicBezTo>
                  <a:pt x="670005" y="621506"/>
                  <a:pt x="575708" y="525304"/>
                  <a:pt x="530940" y="601504"/>
                </a:cubicBezTo>
                <a:cubicBezTo>
                  <a:pt x="396638" y="611981"/>
                  <a:pt x="563325" y="655796"/>
                  <a:pt x="597615" y="649129"/>
                </a:cubicBezTo>
                <a:cubicBezTo>
                  <a:pt x="487125" y="737711"/>
                  <a:pt x="741443" y="614839"/>
                  <a:pt x="629048" y="688181"/>
                </a:cubicBezTo>
                <a:cubicBezTo>
                  <a:pt x="648098" y="779621"/>
                  <a:pt x="834788" y="621506"/>
                  <a:pt x="714773" y="728186"/>
                </a:cubicBezTo>
                <a:cubicBezTo>
                  <a:pt x="762398" y="785336"/>
                  <a:pt x="937658" y="659606"/>
                  <a:pt x="947183" y="689134"/>
                </a:cubicBezTo>
                <a:cubicBezTo>
                  <a:pt x="884318" y="784384"/>
                  <a:pt x="764303" y="785336"/>
                  <a:pt x="674768" y="758666"/>
                </a:cubicBezTo>
                <a:cubicBezTo>
                  <a:pt x="734775" y="821531"/>
                  <a:pt x="570945" y="739616"/>
                  <a:pt x="528083" y="788194"/>
                </a:cubicBezTo>
                <a:cubicBezTo>
                  <a:pt x="468075" y="789146"/>
                  <a:pt x="536655" y="836771"/>
                  <a:pt x="530940" y="846296"/>
                </a:cubicBezTo>
                <a:cubicBezTo>
                  <a:pt x="598568" y="865346"/>
                  <a:pt x="709058" y="934879"/>
                  <a:pt x="569040" y="912971"/>
                </a:cubicBezTo>
                <a:cubicBezTo>
                  <a:pt x="508080" y="912019"/>
                  <a:pt x="602378" y="1022509"/>
                  <a:pt x="502365" y="958691"/>
                </a:cubicBezTo>
                <a:cubicBezTo>
                  <a:pt x="451883" y="931069"/>
                  <a:pt x="479505" y="1007269"/>
                  <a:pt x="409973" y="972979"/>
                </a:cubicBezTo>
                <a:cubicBezTo>
                  <a:pt x="347108" y="988219"/>
                  <a:pt x="509985" y="1057751"/>
                  <a:pt x="547133" y="1067276"/>
                </a:cubicBezTo>
                <a:cubicBezTo>
                  <a:pt x="619523" y="1065371"/>
                  <a:pt x="693818" y="1189196"/>
                  <a:pt x="730013" y="1155859"/>
                </a:cubicBezTo>
                <a:cubicBezTo>
                  <a:pt x="636668" y="1233964"/>
                  <a:pt x="512843" y="1162526"/>
                  <a:pt x="409020" y="1204436"/>
                </a:cubicBezTo>
                <a:cubicBezTo>
                  <a:pt x="366158" y="1237774"/>
                  <a:pt x="517605" y="1304449"/>
                  <a:pt x="530940" y="1310164"/>
                </a:cubicBezTo>
                <a:cubicBezTo>
                  <a:pt x="681435" y="1376839"/>
                  <a:pt x="344250" y="1305401"/>
                  <a:pt x="366158" y="1365409"/>
                </a:cubicBezTo>
                <a:cubicBezTo>
                  <a:pt x="458550" y="1420654"/>
                  <a:pt x="541418" y="1491139"/>
                  <a:pt x="637620" y="1413034"/>
                </a:cubicBezTo>
                <a:cubicBezTo>
                  <a:pt x="670005" y="1436846"/>
                  <a:pt x="579518" y="1429226"/>
                  <a:pt x="617618" y="1487329"/>
                </a:cubicBezTo>
                <a:cubicBezTo>
                  <a:pt x="522368" y="1531144"/>
                  <a:pt x="340440" y="1537811"/>
                  <a:pt x="286148" y="1588294"/>
                </a:cubicBezTo>
                <a:cubicBezTo>
                  <a:pt x="365205" y="1664494"/>
                  <a:pt x="451883" y="1673066"/>
                  <a:pt x="550943" y="1688306"/>
                </a:cubicBezTo>
                <a:cubicBezTo>
                  <a:pt x="602378" y="1669256"/>
                  <a:pt x="582375" y="1654016"/>
                  <a:pt x="627143" y="1666399"/>
                </a:cubicBezTo>
                <a:cubicBezTo>
                  <a:pt x="664290" y="1686401"/>
                  <a:pt x="692865" y="1613059"/>
                  <a:pt x="734775" y="1662589"/>
                </a:cubicBezTo>
                <a:cubicBezTo>
                  <a:pt x="690008" y="1710214"/>
                  <a:pt x="452835" y="1702594"/>
                  <a:pt x="604283" y="1759744"/>
                </a:cubicBezTo>
                <a:cubicBezTo>
                  <a:pt x="479505" y="1794986"/>
                  <a:pt x="344250" y="1767364"/>
                  <a:pt x="217568" y="1794986"/>
                </a:cubicBezTo>
                <a:cubicBezTo>
                  <a:pt x="143273" y="1828324"/>
                  <a:pt x="304245" y="1820704"/>
                  <a:pt x="214710" y="1862614"/>
                </a:cubicBezTo>
                <a:cubicBezTo>
                  <a:pt x="175658" y="1910239"/>
                  <a:pt x="361395" y="1859756"/>
                  <a:pt x="335678" y="1914049"/>
                </a:cubicBezTo>
                <a:cubicBezTo>
                  <a:pt x="396638" y="1903571"/>
                  <a:pt x="425213" y="1929289"/>
                  <a:pt x="472838" y="1916906"/>
                </a:cubicBezTo>
                <a:cubicBezTo>
                  <a:pt x="469028" y="1982629"/>
                  <a:pt x="542370" y="1894999"/>
                  <a:pt x="553800" y="1953101"/>
                </a:cubicBezTo>
                <a:cubicBezTo>
                  <a:pt x="615713" y="1943576"/>
                  <a:pt x="709058" y="1981676"/>
                  <a:pt x="602378" y="2004536"/>
                </a:cubicBezTo>
                <a:cubicBezTo>
                  <a:pt x="489030" y="2033111"/>
                  <a:pt x="378540" y="2021681"/>
                  <a:pt x="275670" y="2024539"/>
                </a:cubicBezTo>
                <a:cubicBezTo>
                  <a:pt x="208995" y="2001679"/>
                  <a:pt x="117555" y="2018824"/>
                  <a:pt x="236618" y="2049304"/>
                </a:cubicBezTo>
                <a:cubicBezTo>
                  <a:pt x="332820" y="2060734"/>
                  <a:pt x="145178" y="2068354"/>
                  <a:pt x="262335" y="2092166"/>
                </a:cubicBezTo>
                <a:cubicBezTo>
                  <a:pt x="280433" y="2148364"/>
                  <a:pt x="381398" y="2103596"/>
                  <a:pt x="420450" y="2151221"/>
                </a:cubicBezTo>
                <a:cubicBezTo>
                  <a:pt x="509033" y="2108359"/>
                  <a:pt x="390923" y="2195036"/>
                  <a:pt x="480458" y="2174081"/>
                </a:cubicBezTo>
                <a:cubicBezTo>
                  <a:pt x="575708" y="2192179"/>
                  <a:pt x="324248" y="2267426"/>
                  <a:pt x="269955" y="2228374"/>
                </a:cubicBezTo>
                <a:cubicBezTo>
                  <a:pt x="213758" y="2232184"/>
                  <a:pt x="143273" y="2230279"/>
                  <a:pt x="106125" y="2250281"/>
                </a:cubicBezTo>
                <a:cubicBezTo>
                  <a:pt x="206138" y="2296001"/>
                  <a:pt x="-65325" y="2235041"/>
                  <a:pt x="45165" y="2290286"/>
                </a:cubicBezTo>
                <a:cubicBezTo>
                  <a:pt x="112793" y="2290286"/>
                  <a:pt x="125175" y="2298859"/>
                  <a:pt x="84218" y="2353151"/>
                </a:cubicBezTo>
                <a:cubicBezTo>
                  <a:pt x="115650" y="2409349"/>
                  <a:pt x="321390" y="2387441"/>
                  <a:pt x="203280" y="2444591"/>
                </a:cubicBezTo>
                <a:cubicBezTo>
                  <a:pt x="147083" y="2440781"/>
                  <a:pt x="65168" y="2474119"/>
                  <a:pt x="172800" y="2478881"/>
                </a:cubicBezTo>
                <a:cubicBezTo>
                  <a:pt x="257573" y="2456021"/>
                  <a:pt x="98505" y="2546509"/>
                  <a:pt x="201375" y="2519839"/>
                </a:cubicBezTo>
                <a:cubicBezTo>
                  <a:pt x="231855" y="2566511"/>
                  <a:pt x="284243" y="2528411"/>
                  <a:pt x="301388" y="2558891"/>
                </a:cubicBezTo>
                <a:cubicBezTo>
                  <a:pt x="372825" y="2593181"/>
                  <a:pt x="107078" y="2573179"/>
                  <a:pt x="76598" y="2589371"/>
                </a:cubicBezTo>
                <a:cubicBezTo>
                  <a:pt x="179468" y="2628424"/>
                  <a:pt x="-65325" y="2632234"/>
                  <a:pt x="58500" y="2659856"/>
                </a:cubicBezTo>
                <a:cubicBezTo>
                  <a:pt x="100410" y="2649379"/>
                  <a:pt x="183278" y="2635091"/>
                  <a:pt x="110888" y="2693194"/>
                </a:cubicBezTo>
                <a:cubicBezTo>
                  <a:pt x="167085" y="2674144"/>
                  <a:pt x="196613" y="2711291"/>
                  <a:pt x="214710" y="2727484"/>
                </a:cubicBezTo>
                <a:cubicBezTo>
                  <a:pt x="247095" y="2699861"/>
                  <a:pt x="297578" y="2700814"/>
                  <a:pt x="262335" y="2756059"/>
                </a:cubicBezTo>
                <a:cubicBezTo>
                  <a:pt x="318533" y="2733199"/>
                  <a:pt x="387113" y="2651284"/>
                  <a:pt x="358538" y="2733199"/>
                </a:cubicBezTo>
                <a:cubicBezTo>
                  <a:pt x="470933" y="2695099"/>
                  <a:pt x="299483" y="2803684"/>
                  <a:pt x="254715" y="2758916"/>
                </a:cubicBezTo>
                <a:cubicBezTo>
                  <a:pt x="164228" y="2746534"/>
                  <a:pt x="93743" y="2773204"/>
                  <a:pt x="45165" y="2806541"/>
                </a:cubicBezTo>
                <a:cubicBezTo>
                  <a:pt x="161370" y="2800826"/>
                  <a:pt x="-83423" y="2882741"/>
                  <a:pt x="46118" y="2865596"/>
                </a:cubicBezTo>
                <a:cubicBezTo>
                  <a:pt x="120413" y="2833211"/>
                  <a:pt x="88028" y="2862739"/>
                  <a:pt x="88980" y="2895124"/>
                </a:cubicBezTo>
                <a:cubicBezTo>
                  <a:pt x="132795" y="2875121"/>
                  <a:pt x="93743" y="2942749"/>
                  <a:pt x="155655" y="2902744"/>
                </a:cubicBezTo>
                <a:cubicBezTo>
                  <a:pt x="209948" y="2924651"/>
                  <a:pt x="280433" y="2904649"/>
                  <a:pt x="343298" y="2914174"/>
                </a:cubicBezTo>
                <a:cubicBezTo>
                  <a:pt x="274718" y="2910364"/>
                  <a:pt x="168038" y="2980849"/>
                  <a:pt x="301388" y="2956084"/>
                </a:cubicBezTo>
                <a:cubicBezTo>
                  <a:pt x="209948" y="3007519"/>
                  <a:pt x="314723" y="3013234"/>
                  <a:pt x="361395" y="2980849"/>
                </a:cubicBezTo>
                <a:cubicBezTo>
                  <a:pt x="302340" y="3085624"/>
                  <a:pt x="505223" y="3017996"/>
                  <a:pt x="511890" y="3029426"/>
                </a:cubicBezTo>
                <a:cubicBezTo>
                  <a:pt x="501413" y="3104674"/>
                  <a:pt x="612855" y="2953226"/>
                  <a:pt x="603330" y="3058001"/>
                </a:cubicBezTo>
                <a:cubicBezTo>
                  <a:pt x="692865" y="3028474"/>
                  <a:pt x="764303" y="3011329"/>
                  <a:pt x="825263" y="2954179"/>
                </a:cubicBezTo>
                <a:cubicBezTo>
                  <a:pt x="868125" y="3001804"/>
                  <a:pt x="922418" y="2812256"/>
                  <a:pt x="957660" y="2927509"/>
                </a:cubicBezTo>
                <a:cubicBezTo>
                  <a:pt x="950993" y="3005614"/>
                  <a:pt x="858600" y="3144679"/>
                  <a:pt x="1013858" y="3102769"/>
                </a:cubicBezTo>
                <a:cubicBezTo>
                  <a:pt x="1088153" y="3107531"/>
                  <a:pt x="1167210" y="3117056"/>
                  <a:pt x="1119585" y="3020854"/>
                </a:cubicBezTo>
                <a:cubicBezTo>
                  <a:pt x="1095773" y="2920841"/>
                  <a:pt x="1165305" y="2995136"/>
                  <a:pt x="1191975" y="2997041"/>
                </a:cubicBezTo>
                <a:cubicBezTo>
                  <a:pt x="1258650" y="3067526"/>
                  <a:pt x="1392953" y="3040856"/>
                  <a:pt x="1468200" y="3026569"/>
                </a:cubicBezTo>
                <a:cubicBezTo>
                  <a:pt x="1457723" y="2961799"/>
                  <a:pt x="1529160" y="3010376"/>
                  <a:pt x="1561545" y="3002756"/>
                </a:cubicBezTo>
                <a:cubicBezTo>
                  <a:pt x="1593930" y="3038951"/>
                  <a:pt x="1657748" y="3041809"/>
                  <a:pt x="1679655" y="3030379"/>
                </a:cubicBezTo>
                <a:cubicBezTo>
                  <a:pt x="1735853" y="3070384"/>
                  <a:pt x="1690133" y="2906554"/>
                  <a:pt x="1748235" y="2996089"/>
                </a:cubicBezTo>
                <a:cubicBezTo>
                  <a:pt x="1790145" y="3019901"/>
                  <a:pt x="1871108" y="2994184"/>
                  <a:pt x="1893968" y="3009424"/>
                </a:cubicBezTo>
                <a:cubicBezTo>
                  <a:pt x="1889205" y="2959894"/>
                  <a:pt x="1945403" y="2984659"/>
                  <a:pt x="1888253" y="2944654"/>
                </a:cubicBezTo>
                <a:cubicBezTo>
                  <a:pt x="1905398" y="2942749"/>
                  <a:pt x="2032080" y="2999899"/>
                  <a:pt x="1964453" y="2947511"/>
                </a:cubicBezTo>
                <a:cubicBezTo>
                  <a:pt x="2079705" y="2950369"/>
                  <a:pt x="2036843" y="2899886"/>
                  <a:pt x="1948260" y="2913221"/>
                </a:cubicBezTo>
                <a:cubicBezTo>
                  <a:pt x="1883490" y="2907506"/>
                  <a:pt x="1767285" y="2873216"/>
                  <a:pt x="1843485" y="2853214"/>
                </a:cubicBezTo>
                <a:cubicBezTo>
                  <a:pt x="1859678" y="2837021"/>
                  <a:pt x="1951118" y="2853214"/>
                  <a:pt x="1883490" y="2818924"/>
                </a:cubicBezTo>
                <a:cubicBezTo>
                  <a:pt x="1929210" y="2839879"/>
                  <a:pt x="1994933" y="2790349"/>
                  <a:pt x="1909208" y="2790349"/>
                </a:cubicBezTo>
                <a:cubicBezTo>
                  <a:pt x="1962548" y="2784634"/>
                  <a:pt x="1960643" y="2735104"/>
                  <a:pt x="2032080" y="2757964"/>
                </a:cubicBezTo>
                <a:cubicBezTo>
                  <a:pt x="1946355" y="2722721"/>
                  <a:pt x="2002553" y="2723674"/>
                  <a:pt x="2036843" y="2711291"/>
                </a:cubicBezTo>
                <a:cubicBezTo>
                  <a:pt x="1972073" y="2706529"/>
                  <a:pt x="1884443" y="2674144"/>
                  <a:pt x="2008268" y="2670334"/>
                </a:cubicBezTo>
                <a:cubicBezTo>
                  <a:pt x="2132093" y="2620804"/>
                  <a:pt x="1982550" y="2644616"/>
                  <a:pt x="1943498" y="2645569"/>
                </a:cubicBezTo>
                <a:cubicBezTo>
                  <a:pt x="2009220" y="2564606"/>
                  <a:pt x="1844438" y="2680811"/>
                  <a:pt x="1793003" y="2651284"/>
                </a:cubicBezTo>
                <a:cubicBezTo>
                  <a:pt x="1703468" y="2657951"/>
                  <a:pt x="1501538" y="2570321"/>
                  <a:pt x="1497728" y="2538889"/>
                </a:cubicBezTo>
                <a:cubicBezTo>
                  <a:pt x="1528208" y="2533174"/>
                  <a:pt x="1620600" y="2608421"/>
                  <a:pt x="1592025" y="2535079"/>
                </a:cubicBezTo>
                <a:cubicBezTo>
                  <a:pt x="1682513" y="2614136"/>
                  <a:pt x="1734900" y="2472214"/>
                  <a:pt x="1824435" y="2566511"/>
                </a:cubicBezTo>
                <a:cubicBezTo>
                  <a:pt x="1703468" y="2427446"/>
                  <a:pt x="2134950" y="2525554"/>
                  <a:pt x="1938735" y="2449354"/>
                </a:cubicBezTo>
                <a:cubicBezTo>
                  <a:pt x="1915875" y="2436971"/>
                  <a:pt x="2165430" y="2449354"/>
                  <a:pt x="2000648" y="2416969"/>
                </a:cubicBezTo>
                <a:cubicBezTo>
                  <a:pt x="1945403" y="2423636"/>
                  <a:pt x="2077800" y="2375059"/>
                  <a:pt x="1993028" y="2387441"/>
                </a:cubicBezTo>
                <a:cubicBezTo>
                  <a:pt x="1840628" y="2373154"/>
                  <a:pt x="1705373" y="2382679"/>
                  <a:pt x="1549163" y="2328386"/>
                </a:cubicBezTo>
                <a:cubicBezTo>
                  <a:pt x="1451055" y="2308384"/>
                  <a:pt x="1461533" y="2256949"/>
                  <a:pt x="1554878" y="2282666"/>
                </a:cubicBezTo>
                <a:cubicBezTo>
                  <a:pt x="1673940" y="2311241"/>
                  <a:pt x="1712040" y="2290286"/>
                  <a:pt x="1823483" y="2291239"/>
                </a:cubicBezTo>
                <a:cubicBezTo>
                  <a:pt x="1848248" y="2213134"/>
                  <a:pt x="2103518" y="2260759"/>
                  <a:pt x="1994933" y="2158841"/>
                </a:cubicBezTo>
                <a:cubicBezTo>
                  <a:pt x="2052083" y="2127409"/>
                  <a:pt x="2122568" y="2111216"/>
                  <a:pt x="2013983" y="2124551"/>
                </a:cubicBezTo>
                <a:cubicBezTo>
                  <a:pt x="1910160" y="2121694"/>
                  <a:pt x="1786335" y="2110264"/>
                  <a:pt x="1699658" y="2061686"/>
                </a:cubicBezTo>
                <a:cubicBezTo>
                  <a:pt x="1721565" y="2011204"/>
                  <a:pt x="1873965" y="2095976"/>
                  <a:pt x="1808243" y="2027396"/>
                </a:cubicBezTo>
                <a:cubicBezTo>
                  <a:pt x="1845390" y="2033111"/>
                  <a:pt x="1914923" y="2015966"/>
                  <a:pt x="1836818" y="2000726"/>
                </a:cubicBezTo>
                <a:cubicBezTo>
                  <a:pt x="1905398" y="1995011"/>
                  <a:pt x="2018745" y="1882616"/>
                  <a:pt x="1875870" y="1935004"/>
                </a:cubicBezTo>
                <a:cubicBezTo>
                  <a:pt x="1803480" y="1892141"/>
                  <a:pt x="1605360" y="1962626"/>
                  <a:pt x="1600598" y="1869281"/>
                </a:cubicBezTo>
                <a:cubicBezTo>
                  <a:pt x="1705373" y="1889284"/>
                  <a:pt x="1819673" y="1872139"/>
                  <a:pt x="1823483" y="1737836"/>
                </a:cubicBezTo>
                <a:cubicBezTo>
                  <a:pt x="1751093" y="1747361"/>
                  <a:pt x="1638698" y="1814036"/>
                  <a:pt x="1592025" y="1729264"/>
                </a:cubicBezTo>
                <a:cubicBezTo>
                  <a:pt x="1623458" y="1750219"/>
                  <a:pt x="1690133" y="1734979"/>
                  <a:pt x="1639650" y="1693069"/>
                </a:cubicBezTo>
                <a:cubicBezTo>
                  <a:pt x="1694895" y="1704499"/>
                  <a:pt x="1723470" y="1603534"/>
                  <a:pt x="1648223" y="1652111"/>
                </a:cubicBezTo>
                <a:cubicBezTo>
                  <a:pt x="1592025" y="1662589"/>
                  <a:pt x="1391048" y="1666399"/>
                  <a:pt x="1437720" y="1613059"/>
                </a:cubicBezTo>
                <a:cubicBezTo>
                  <a:pt x="1490108" y="1631156"/>
                  <a:pt x="1612028" y="1607344"/>
                  <a:pt x="1519635" y="1556861"/>
                </a:cubicBezTo>
                <a:cubicBezTo>
                  <a:pt x="1584405" y="1579721"/>
                  <a:pt x="1719660" y="1506379"/>
                  <a:pt x="1697753" y="1459706"/>
                </a:cubicBezTo>
                <a:cubicBezTo>
                  <a:pt x="1650128" y="1406366"/>
                  <a:pt x="1590120" y="1445419"/>
                  <a:pt x="1539638" y="1435894"/>
                </a:cubicBezTo>
                <a:cubicBezTo>
                  <a:pt x="1603455" y="1393984"/>
                  <a:pt x="1538685" y="1420654"/>
                  <a:pt x="1520588" y="1388269"/>
                </a:cubicBezTo>
                <a:cubicBezTo>
                  <a:pt x="1471058" y="1479709"/>
                  <a:pt x="1237695" y="1392079"/>
                  <a:pt x="1282463" y="1360646"/>
                </a:cubicBezTo>
                <a:cubicBezTo>
                  <a:pt x="1390095" y="1360646"/>
                  <a:pt x="1469153" y="1357789"/>
                  <a:pt x="1568213" y="1328261"/>
                </a:cubicBezTo>
                <a:cubicBezTo>
                  <a:pt x="1540590" y="1255871"/>
                  <a:pt x="1746330" y="1225391"/>
                  <a:pt x="1593930" y="1209199"/>
                </a:cubicBezTo>
                <a:cubicBezTo>
                  <a:pt x="1560593" y="1139666"/>
                  <a:pt x="1406288" y="1264444"/>
                  <a:pt x="1440578" y="1151096"/>
                </a:cubicBezTo>
                <a:cubicBezTo>
                  <a:pt x="1348185" y="1224439"/>
                  <a:pt x="1149113" y="1139666"/>
                  <a:pt x="1127205" y="1094899"/>
                </a:cubicBezTo>
                <a:cubicBezTo>
                  <a:pt x="1214835" y="1122521"/>
                  <a:pt x="1236743" y="1092041"/>
                  <a:pt x="1310085" y="1109186"/>
                </a:cubicBezTo>
                <a:cubicBezTo>
                  <a:pt x="1300560" y="1078706"/>
                  <a:pt x="1375808" y="1166336"/>
                  <a:pt x="1406288" y="1094899"/>
                </a:cubicBezTo>
                <a:cubicBezTo>
                  <a:pt x="1479630" y="1092041"/>
                  <a:pt x="1424385" y="984409"/>
                  <a:pt x="1508205" y="1040606"/>
                </a:cubicBezTo>
                <a:cubicBezTo>
                  <a:pt x="1529160" y="993934"/>
                  <a:pt x="1647270" y="970121"/>
                  <a:pt x="1532018" y="969169"/>
                </a:cubicBezTo>
                <a:cubicBezTo>
                  <a:pt x="1498680" y="936784"/>
                  <a:pt x="1427243" y="1008221"/>
                  <a:pt x="1421528" y="938689"/>
                </a:cubicBezTo>
                <a:cubicBezTo>
                  <a:pt x="1342470" y="1012031"/>
                  <a:pt x="1203405" y="991076"/>
                  <a:pt x="1154828" y="903446"/>
                </a:cubicBezTo>
                <a:cubicBezTo>
                  <a:pt x="1199595" y="899636"/>
                  <a:pt x="1305323" y="967264"/>
                  <a:pt x="1304370" y="884396"/>
                </a:cubicBezTo>
                <a:cubicBezTo>
                  <a:pt x="1348185" y="928211"/>
                  <a:pt x="1442483" y="914876"/>
                  <a:pt x="1351995" y="868204"/>
                </a:cubicBezTo>
                <a:cubicBezTo>
                  <a:pt x="1412003" y="912019"/>
                  <a:pt x="1490108" y="871061"/>
                  <a:pt x="1480583" y="832009"/>
                </a:cubicBezTo>
                <a:cubicBezTo>
                  <a:pt x="1625363" y="814864"/>
                  <a:pt x="1407240" y="763429"/>
                  <a:pt x="1363425" y="798671"/>
                </a:cubicBezTo>
                <a:cubicBezTo>
                  <a:pt x="1310085" y="684371"/>
                  <a:pt x="1158638" y="849154"/>
                  <a:pt x="1131015" y="755809"/>
                </a:cubicBezTo>
                <a:cubicBezTo>
                  <a:pt x="1102440" y="740569"/>
                  <a:pt x="956708" y="677704"/>
                  <a:pt x="1019573" y="655796"/>
                </a:cubicBezTo>
                <a:cubicBezTo>
                  <a:pt x="1029098" y="698659"/>
                  <a:pt x="1091963" y="752951"/>
                  <a:pt x="1088153" y="673894"/>
                </a:cubicBezTo>
                <a:cubicBezTo>
                  <a:pt x="1124348" y="778669"/>
                  <a:pt x="1187213" y="639604"/>
                  <a:pt x="1244363" y="727234"/>
                </a:cubicBezTo>
                <a:cubicBezTo>
                  <a:pt x="1271033" y="670084"/>
                  <a:pt x="1362473" y="748189"/>
                  <a:pt x="1389143" y="667226"/>
                </a:cubicBezTo>
                <a:cubicBezTo>
                  <a:pt x="1335803" y="624364"/>
                  <a:pt x="1186260" y="578644"/>
                  <a:pt x="1174830" y="590074"/>
                </a:cubicBezTo>
                <a:cubicBezTo>
                  <a:pt x="1230075" y="543401"/>
                  <a:pt x="1273890" y="526256"/>
                  <a:pt x="1180545" y="513874"/>
                </a:cubicBezTo>
                <a:cubicBezTo>
                  <a:pt x="1169115" y="479584"/>
                  <a:pt x="1356758" y="462439"/>
                  <a:pt x="1228170" y="415766"/>
                </a:cubicBezTo>
                <a:cubicBezTo>
                  <a:pt x="1322468" y="381476"/>
                  <a:pt x="1196738" y="349091"/>
                  <a:pt x="1251983" y="298609"/>
                </a:cubicBezTo>
                <a:cubicBezTo>
                  <a:pt x="1150065" y="302419"/>
                  <a:pt x="1100535" y="370046"/>
                  <a:pt x="1035765" y="451009"/>
                </a:cubicBezTo>
                <a:cubicBezTo>
                  <a:pt x="960518" y="465296"/>
                  <a:pt x="970995" y="241459"/>
                  <a:pt x="1058625" y="322421"/>
                </a:cubicBezTo>
                <a:cubicBezTo>
                  <a:pt x="1152923" y="327184"/>
                  <a:pt x="1126253" y="254794"/>
                  <a:pt x="1052910" y="251936"/>
                </a:cubicBezTo>
                <a:cubicBezTo>
                  <a:pt x="1091010" y="247174"/>
                  <a:pt x="1221503" y="242411"/>
                  <a:pt x="1112918" y="211931"/>
                </a:cubicBezTo>
                <a:cubicBezTo>
                  <a:pt x="1191023" y="135731"/>
                  <a:pt x="1113870" y="174784"/>
                  <a:pt x="1064340" y="185261"/>
                </a:cubicBezTo>
                <a:cubicBezTo>
                  <a:pt x="1030050" y="136684"/>
                  <a:pt x="969090" y="322421"/>
                  <a:pt x="991950" y="191929"/>
                </a:cubicBezTo>
                <a:cubicBezTo>
                  <a:pt x="1009095" y="137636"/>
                  <a:pt x="1116728" y="33814"/>
                  <a:pt x="996713" y="111919"/>
                </a:cubicBezTo>
                <a:cubicBezTo>
                  <a:pt x="947183" y="118586"/>
                  <a:pt x="1017668" y="24289"/>
                  <a:pt x="949088" y="7144"/>
                </a:cubicBezTo>
                <a:lnTo>
                  <a:pt x="949088" y="7144"/>
                </a:lnTo>
                <a:lnTo>
                  <a:pt x="949088" y="7144"/>
                </a:lnTo>
                <a:close/>
                <a:moveTo>
                  <a:pt x="886223" y="287179"/>
                </a:moveTo>
                <a:cubicBezTo>
                  <a:pt x="950993" y="293846"/>
                  <a:pt x="936705" y="430054"/>
                  <a:pt x="908130" y="327184"/>
                </a:cubicBezTo>
                <a:cubicBezTo>
                  <a:pt x="904320" y="313849"/>
                  <a:pt x="879555" y="305276"/>
                  <a:pt x="886223" y="287179"/>
                </a:cubicBezTo>
                <a:close/>
                <a:moveTo>
                  <a:pt x="863363" y="404336"/>
                </a:moveTo>
                <a:cubicBezTo>
                  <a:pt x="931943" y="406241"/>
                  <a:pt x="947183" y="504349"/>
                  <a:pt x="876698" y="435769"/>
                </a:cubicBezTo>
                <a:cubicBezTo>
                  <a:pt x="877650" y="436721"/>
                  <a:pt x="842408" y="406241"/>
                  <a:pt x="863363" y="404336"/>
                </a:cubicBezTo>
                <a:close/>
                <a:moveTo>
                  <a:pt x="1116728" y="470059"/>
                </a:moveTo>
                <a:cubicBezTo>
                  <a:pt x="1142445" y="539591"/>
                  <a:pt x="916703" y="542449"/>
                  <a:pt x="1066245" y="511016"/>
                </a:cubicBezTo>
                <a:cubicBezTo>
                  <a:pt x="1087200" y="502444"/>
                  <a:pt x="1096725" y="479584"/>
                  <a:pt x="1116728" y="470059"/>
                </a:cubicBezTo>
                <a:close/>
                <a:moveTo>
                  <a:pt x="1009095" y="584359"/>
                </a:moveTo>
                <a:cubicBezTo>
                  <a:pt x="1068150" y="591026"/>
                  <a:pt x="1128158" y="624364"/>
                  <a:pt x="1029098" y="599599"/>
                </a:cubicBezTo>
                <a:lnTo>
                  <a:pt x="1009095" y="584359"/>
                </a:lnTo>
                <a:lnTo>
                  <a:pt x="1009095" y="584359"/>
                </a:lnTo>
                <a:close/>
                <a:moveTo>
                  <a:pt x="1111013" y="603409"/>
                </a:moveTo>
                <a:cubicBezTo>
                  <a:pt x="1179593" y="587216"/>
                  <a:pt x="1100535" y="662464"/>
                  <a:pt x="1111013" y="603409"/>
                </a:cubicBezTo>
                <a:close/>
                <a:moveTo>
                  <a:pt x="1251030" y="632936"/>
                </a:moveTo>
                <a:cubicBezTo>
                  <a:pt x="1281510" y="652939"/>
                  <a:pt x="1209120" y="642461"/>
                  <a:pt x="1251030" y="632936"/>
                </a:cubicBezTo>
                <a:close/>
                <a:moveTo>
                  <a:pt x="1032908" y="760571"/>
                </a:moveTo>
                <a:cubicBezTo>
                  <a:pt x="1069103" y="813911"/>
                  <a:pt x="1010048" y="875824"/>
                  <a:pt x="1028145" y="780574"/>
                </a:cubicBezTo>
                <a:lnTo>
                  <a:pt x="1032908" y="760571"/>
                </a:lnTo>
                <a:lnTo>
                  <a:pt x="1032908" y="760571"/>
                </a:lnTo>
                <a:close/>
                <a:moveTo>
                  <a:pt x="961470" y="867251"/>
                </a:moveTo>
                <a:cubicBezTo>
                  <a:pt x="989093" y="885349"/>
                  <a:pt x="919560" y="881539"/>
                  <a:pt x="961470" y="867251"/>
                </a:cubicBezTo>
                <a:close/>
                <a:moveTo>
                  <a:pt x="1036718" y="884396"/>
                </a:moveTo>
                <a:cubicBezTo>
                  <a:pt x="1052910" y="926306"/>
                  <a:pt x="1022430" y="907256"/>
                  <a:pt x="1036718" y="884396"/>
                </a:cubicBezTo>
                <a:close/>
                <a:moveTo>
                  <a:pt x="921465" y="888206"/>
                </a:moveTo>
                <a:cubicBezTo>
                  <a:pt x="952898" y="901541"/>
                  <a:pt x="887175" y="904399"/>
                  <a:pt x="921465" y="888206"/>
                </a:cubicBezTo>
                <a:close/>
                <a:moveTo>
                  <a:pt x="874793" y="904399"/>
                </a:moveTo>
                <a:cubicBezTo>
                  <a:pt x="906225" y="917734"/>
                  <a:pt x="840503" y="920591"/>
                  <a:pt x="874793" y="904399"/>
                </a:cubicBezTo>
                <a:close/>
                <a:moveTo>
                  <a:pt x="681435" y="904399"/>
                </a:moveTo>
                <a:cubicBezTo>
                  <a:pt x="718583" y="948214"/>
                  <a:pt x="920513" y="896779"/>
                  <a:pt x="777638" y="946309"/>
                </a:cubicBezTo>
                <a:cubicBezTo>
                  <a:pt x="745253" y="952976"/>
                  <a:pt x="654765" y="966311"/>
                  <a:pt x="681435" y="904399"/>
                </a:cubicBezTo>
                <a:close/>
                <a:moveTo>
                  <a:pt x="1532970" y="1327309"/>
                </a:moveTo>
                <a:cubicBezTo>
                  <a:pt x="1567260" y="1342549"/>
                  <a:pt x="1512015" y="1349216"/>
                  <a:pt x="1532970" y="1327309"/>
                </a:cubicBezTo>
                <a:close/>
                <a:moveTo>
                  <a:pt x="757635" y="1423511"/>
                </a:moveTo>
                <a:cubicBezTo>
                  <a:pt x="685245" y="1477804"/>
                  <a:pt x="650003" y="1441609"/>
                  <a:pt x="757635" y="1423511"/>
                </a:cubicBezTo>
                <a:close/>
                <a:moveTo>
                  <a:pt x="1558688" y="1764506"/>
                </a:moveTo>
                <a:cubicBezTo>
                  <a:pt x="1654890" y="1774984"/>
                  <a:pt x="1460580" y="1774031"/>
                  <a:pt x="1558688" y="1764506"/>
                </a:cubicBezTo>
                <a:close/>
                <a:moveTo>
                  <a:pt x="1766333" y="1807369"/>
                </a:moveTo>
                <a:cubicBezTo>
                  <a:pt x="1818720" y="1806416"/>
                  <a:pt x="1736805" y="1819751"/>
                  <a:pt x="1766333" y="1807369"/>
                </a:cubicBezTo>
                <a:close/>
                <a:moveTo>
                  <a:pt x="1769190" y="2006441"/>
                </a:moveTo>
                <a:cubicBezTo>
                  <a:pt x="1833008" y="2002631"/>
                  <a:pt x="1785383" y="2038826"/>
                  <a:pt x="1769190" y="2006441"/>
                </a:cubicBezTo>
                <a:close/>
                <a:moveTo>
                  <a:pt x="151845" y="2329339"/>
                </a:moveTo>
                <a:cubicBezTo>
                  <a:pt x="171848" y="2352199"/>
                  <a:pt x="91838" y="2336006"/>
                  <a:pt x="151845" y="2329339"/>
                </a:cubicBezTo>
                <a:close/>
                <a:moveTo>
                  <a:pt x="301388" y="2397919"/>
                </a:moveTo>
                <a:cubicBezTo>
                  <a:pt x="343298" y="2445544"/>
                  <a:pt x="410925" y="2404586"/>
                  <a:pt x="469028" y="2426494"/>
                </a:cubicBezTo>
                <a:cubicBezTo>
                  <a:pt x="496650" y="2436971"/>
                  <a:pt x="202328" y="2484596"/>
                  <a:pt x="301388" y="2397919"/>
                </a:cubicBezTo>
                <a:close/>
                <a:moveTo>
                  <a:pt x="517605" y="2406491"/>
                </a:moveTo>
                <a:cubicBezTo>
                  <a:pt x="548085" y="2420779"/>
                  <a:pt x="455693" y="2415064"/>
                  <a:pt x="517605" y="2406491"/>
                </a:cubicBezTo>
                <a:close/>
                <a:moveTo>
                  <a:pt x="423308" y="2736056"/>
                </a:moveTo>
                <a:cubicBezTo>
                  <a:pt x="450930" y="2753201"/>
                  <a:pt x="381398" y="2750344"/>
                  <a:pt x="423308" y="2736056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525" cap="flat">
            <a:noFill/>
            <a:prstDash val="solid"/>
            <a:miter/>
          </a:ln>
        </p:spPr>
        <p:txBody>
          <a:bodyPr lIns="68556" tIns="34289" rIns="68556" bIns="34289" rtlCol="0" anchor="ctr"/>
          <a:lstStyle/>
          <a:p>
            <a:pPr defTabSz="685052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18" name="Graphic 47"/>
          <p:cNvSpPr/>
          <p:nvPr userDrawn="1"/>
        </p:nvSpPr>
        <p:spPr>
          <a:xfrm>
            <a:off x="5533537" y="3911792"/>
            <a:ext cx="310040" cy="465060"/>
          </a:xfrm>
          <a:custGeom>
            <a:avLst/>
            <a:gdLst>
              <a:gd name="connsiteX0" fmla="*/ 949088 w 2076450"/>
              <a:gd name="connsiteY0" fmla="*/ 7144 h 3114675"/>
              <a:gd name="connsiteX1" fmla="*/ 883365 w 2076450"/>
              <a:gd name="connsiteY1" fmla="*/ 105251 h 3114675"/>
              <a:gd name="connsiteX2" fmla="*/ 909083 w 2076450"/>
              <a:gd name="connsiteY2" fmla="*/ 238601 h 3114675"/>
              <a:gd name="connsiteX3" fmla="*/ 833835 w 2076450"/>
              <a:gd name="connsiteY3" fmla="*/ 193834 h 3114675"/>
              <a:gd name="connsiteX4" fmla="*/ 817643 w 2076450"/>
              <a:gd name="connsiteY4" fmla="*/ 301466 h 3114675"/>
              <a:gd name="connsiteX5" fmla="*/ 810023 w 2076450"/>
              <a:gd name="connsiteY5" fmla="*/ 328136 h 3114675"/>
              <a:gd name="connsiteX6" fmla="*/ 684293 w 2076450"/>
              <a:gd name="connsiteY6" fmla="*/ 381476 h 3114675"/>
              <a:gd name="connsiteX7" fmla="*/ 703343 w 2076450"/>
              <a:gd name="connsiteY7" fmla="*/ 451009 h 3114675"/>
              <a:gd name="connsiteX8" fmla="*/ 714773 w 2076450"/>
              <a:gd name="connsiteY8" fmla="*/ 539591 h 3114675"/>
              <a:gd name="connsiteX9" fmla="*/ 828120 w 2076450"/>
              <a:gd name="connsiteY9" fmla="*/ 573881 h 3114675"/>
              <a:gd name="connsiteX10" fmla="*/ 947183 w 2076450"/>
              <a:gd name="connsiteY10" fmla="*/ 577691 h 3114675"/>
              <a:gd name="connsiteX11" fmla="*/ 731918 w 2076450"/>
              <a:gd name="connsiteY11" fmla="*/ 618649 h 3114675"/>
              <a:gd name="connsiteX12" fmla="*/ 530940 w 2076450"/>
              <a:gd name="connsiteY12" fmla="*/ 601504 h 3114675"/>
              <a:gd name="connsiteX13" fmla="*/ 597615 w 2076450"/>
              <a:gd name="connsiteY13" fmla="*/ 649129 h 3114675"/>
              <a:gd name="connsiteX14" fmla="*/ 629048 w 2076450"/>
              <a:gd name="connsiteY14" fmla="*/ 688181 h 3114675"/>
              <a:gd name="connsiteX15" fmla="*/ 714773 w 2076450"/>
              <a:gd name="connsiteY15" fmla="*/ 728186 h 3114675"/>
              <a:gd name="connsiteX16" fmla="*/ 947183 w 2076450"/>
              <a:gd name="connsiteY16" fmla="*/ 689134 h 3114675"/>
              <a:gd name="connsiteX17" fmla="*/ 674768 w 2076450"/>
              <a:gd name="connsiteY17" fmla="*/ 758666 h 3114675"/>
              <a:gd name="connsiteX18" fmla="*/ 528083 w 2076450"/>
              <a:gd name="connsiteY18" fmla="*/ 788194 h 3114675"/>
              <a:gd name="connsiteX19" fmla="*/ 530940 w 2076450"/>
              <a:gd name="connsiteY19" fmla="*/ 846296 h 3114675"/>
              <a:gd name="connsiteX20" fmla="*/ 569040 w 2076450"/>
              <a:gd name="connsiteY20" fmla="*/ 912971 h 3114675"/>
              <a:gd name="connsiteX21" fmla="*/ 502365 w 2076450"/>
              <a:gd name="connsiteY21" fmla="*/ 958691 h 3114675"/>
              <a:gd name="connsiteX22" fmla="*/ 409973 w 2076450"/>
              <a:gd name="connsiteY22" fmla="*/ 972979 h 3114675"/>
              <a:gd name="connsiteX23" fmla="*/ 547133 w 2076450"/>
              <a:gd name="connsiteY23" fmla="*/ 1067276 h 3114675"/>
              <a:gd name="connsiteX24" fmla="*/ 730013 w 2076450"/>
              <a:gd name="connsiteY24" fmla="*/ 1155859 h 3114675"/>
              <a:gd name="connsiteX25" fmla="*/ 409020 w 2076450"/>
              <a:gd name="connsiteY25" fmla="*/ 1204436 h 3114675"/>
              <a:gd name="connsiteX26" fmla="*/ 530940 w 2076450"/>
              <a:gd name="connsiteY26" fmla="*/ 1310164 h 3114675"/>
              <a:gd name="connsiteX27" fmla="*/ 366158 w 2076450"/>
              <a:gd name="connsiteY27" fmla="*/ 1365409 h 3114675"/>
              <a:gd name="connsiteX28" fmla="*/ 637620 w 2076450"/>
              <a:gd name="connsiteY28" fmla="*/ 1413034 h 3114675"/>
              <a:gd name="connsiteX29" fmla="*/ 617618 w 2076450"/>
              <a:gd name="connsiteY29" fmla="*/ 1487329 h 3114675"/>
              <a:gd name="connsiteX30" fmla="*/ 286148 w 2076450"/>
              <a:gd name="connsiteY30" fmla="*/ 1588294 h 3114675"/>
              <a:gd name="connsiteX31" fmla="*/ 550943 w 2076450"/>
              <a:gd name="connsiteY31" fmla="*/ 1688306 h 3114675"/>
              <a:gd name="connsiteX32" fmla="*/ 627143 w 2076450"/>
              <a:gd name="connsiteY32" fmla="*/ 1666399 h 3114675"/>
              <a:gd name="connsiteX33" fmla="*/ 734775 w 2076450"/>
              <a:gd name="connsiteY33" fmla="*/ 1662589 h 3114675"/>
              <a:gd name="connsiteX34" fmla="*/ 604283 w 2076450"/>
              <a:gd name="connsiteY34" fmla="*/ 1759744 h 3114675"/>
              <a:gd name="connsiteX35" fmla="*/ 217568 w 2076450"/>
              <a:gd name="connsiteY35" fmla="*/ 1794986 h 3114675"/>
              <a:gd name="connsiteX36" fmla="*/ 214710 w 2076450"/>
              <a:gd name="connsiteY36" fmla="*/ 1862614 h 3114675"/>
              <a:gd name="connsiteX37" fmla="*/ 335678 w 2076450"/>
              <a:gd name="connsiteY37" fmla="*/ 1914049 h 3114675"/>
              <a:gd name="connsiteX38" fmla="*/ 472838 w 2076450"/>
              <a:gd name="connsiteY38" fmla="*/ 1916906 h 3114675"/>
              <a:gd name="connsiteX39" fmla="*/ 553800 w 2076450"/>
              <a:gd name="connsiteY39" fmla="*/ 1953101 h 3114675"/>
              <a:gd name="connsiteX40" fmla="*/ 602378 w 2076450"/>
              <a:gd name="connsiteY40" fmla="*/ 2004536 h 3114675"/>
              <a:gd name="connsiteX41" fmla="*/ 275670 w 2076450"/>
              <a:gd name="connsiteY41" fmla="*/ 2024539 h 3114675"/>
              <a:gd name="connsiteX42" fmla="*/ 236618 w 2076450"/>
              <a:gd name="connsiteY42" fmla="*/ 2049304 h 3114675"/>
              <a:gd name="connsiteX43" fmla="*/ 262335 w 2076450"/>
              <a:gd name="connsiteY43" fmla="*/ 2092166 h 3114675"/>
              <a:gd name="connsiteX44" fmla="*/ 420450 w 2076450"/>
              <a:gd name="connsiteY44" fmla="*/ 2151221 h 3114675"/>
              <a:gd name="connsiteX45" fmla="*/ 480458 w 2076450"/>
              <a:gd name="connsiteY45" fmla="*/ 2174081 h 3114675"/>
              <a:gd name="connsiteX46" fmla="*/ 269955 w 2076450"/>
              <a:gd name="connsiteY46" fmla="*/ 2228374 h 3114675"/>
              <a:gd name="connsiteX47" fmla="*/ 106125 w 2076450"/>
              <a:gd name="connsiteY47" fmla="*/ 2250281 h 3114675"/>
              <a:gd name="connsiteX48" fmla="*/ 45165 w 2076450"/>
              <a:gd name="connsiteY48" fmla="*/ 2290286 h 3114675"/>
              <a:gd name="connsiteX49" fmla="*/ 84218 w 2076450"/>
              <a:gd name="connsiteY49" fmla="*/ 2353151 h 3114675"/>
              <a:gd name="connsiteX50" fmla="*/ 203280 w 2076450"/>
              <a:gd name="connsiteY50" fmla="*/ 2444591 h 3114675"/>
              <a:gd name="connsiteX51" fmla="*/ 172800 w 2076450"/>
              <a:gd name="connsiteY51" fmla="*/ 2478881 h 3114675"/>
              <a:gd name="connsiteX52" fmla="*/ 201375 w 2076450"/>
              <a:gd name="connsiteY52" fmla="*/ 2519839 h 3114675"/>
              <a:gd name="connsiteX53" fmla="*/ 301388 w 2076450"/>
              <a:gd name="connsiteY53" fmla="*/ 2558891 h 3114675"/>
              <a:gd name="connsiteX54" fmla="*/ 76598 w 2076450"/>
              <a:gd name="connsiteY54" fmla="*/ 2589371 h 3114675"/>
              <a:gd name="connsiteX55" fmla="*/ 58500 w 2076450"/>
              <a:gd name="connsiteY55" fmla="*/ 2659856 h 3114675"/>
              <a:gd name="connsiteX56" fmla="*/ 110888 w 2076450"/>
              <a:gd name="connsiteY56" fmla="*/ 2693194 h 3114675"/>
              <a:gd name="connsiteX57" fmla="*/ 214710 w 2076450"/>
              <a:gd name="connsiteY57" fmla="*/ 2727484 h 3114675"/>
              <a:gd name="connsiteX58" fmla="*/ 262335 w 2076450"/>
              <a:gd name="connsiteY58" fmla="*/ 2756059 h 3114675"/>
              <a:gd name="connsiteX59" fmla="*/ 358538 w 2076450"/>
              <a:gd name="connsiteY59" fmla="*/ 2733199 h 3114675"/>
              <a:gd name="connsiteX60" fmla="*/ 254715 w 2076450"/>
              <a:gd name="connsiteY60" fmla="*/ 2758916 h 3114675"/>
              <a:gd name="connsiteX61" fmla="*/ 45165 w 2076450"/>
              <a:gd name="connsiteY61" fmla="*/ 2806541 h 3114675"/>
              <a:gd name="connsiteX62" fmla="*/ 46118 w 2076450"/>
              <a:gd name="connsiteY62" fmla="*/ 2865596 h 3114675"/>
              <a:gd name="connsiteX63" fmla="*/ 88980 w 2076450"/>
              <a:gd name="connsiteY63" fmla="*/ 2895124 h 3114675"/>
              <a:gd name="connsiteX64" fmla="*/ 155655 w 2076450"/>
              <a:gd name="connsiteY64" fmla="*/ 2902744 h 3114675"/>
              <a:gd name="connsiteX65" fmla="*/ 343298 w 2076450"/>
              <a:gd name="connsiteY65" fmla="*/ 2914174 h 3114675"/>
              <a:gd name="connsiteX66" fmla="*/ 301388 w 2076450"/>
              <a:gd name="connsiteY66" fmla="*/ 2956084 h 3114675"/>
              <a:gd name="connsiteX67" fmla="*/ 361395 w 2076450"/>
              <a:gd name="connsiteY67" fmla="*/ 2980849 h 3114675"/>
              <a:gd name="connsiteX68" fmla="*/ 511890 w 2076450"/>
              <a:gd name="connsiteY68" fmla="*/ 3029426 h 3114675"/>
              <a:gd name="connsiteX69" fmla="*/ 603330 w 2076450"/>
              <a:gd name="connsiteY69" fmla="*/ 3058001 h 3114675"/>
              <a:gd name="connsiteX70" fmla="*/ 825263 w 2076450"/>
              <a:gd name="connsiteY70" fmla="*/ 2954179 h 3114675"/>
              <a:gd name="connsiteX71" fmla="*/ 957660 w 2076450"/>
              <a:gd name="connsiteY71" fmla="*/ 2927509 h 3114675"/>
              <a:gd name="connsiteX72" fmla="*/ 1013858 w 2076450"/>
              <a:gd name="connsiteY72" fmla="*/ 3102769 h 3114675"/>
              <a:gd name="connsiteX73" fmla="*/ 1119585 w 2076450"/>
              <a:gd name="connsiteY73" fmla="*/ 3020854 h 3114675"/>
              <a:gd name="connsiteX74" fmla="*/ 1191975 w 2076450"/>
              <a:gd name="connsiteY74" fmla="*/ 2997041 h 3114675"/>
              <a:gd name="connsiteX75" fmla="*/ 1468200 w 2076450"/>
              <a:gd name="connsiteY75" fmla="*/ 3026569 h 3114675"/>
              <a:gd name="connsiteX76" fmla="*/ 1561545 w 2076450"/>
              <a:gd name="connsiteY76" fmla="*/ 3002756 h 3114675"/>
              <a:gd name="connsiteX77" fmla="*/ 1679655 w 2076450"/>
              <a:gd name="connsiteY77" fmla="*/ 3030379 h 3114675"/>
              <a:gd name="connsiteX78" fmla="*/ 1748235 w 2076450"/>
              <a:gd name="connsiteY78" fmla="*/ 2996089 h 3114675"/>
              <a:gd name="connsiteX79" fmla="*/ 1893968 w 2076450"/>
              <a:gd name="connsiteY79" fmla="*/ 3009424 h 3114675"/>
              <a:gd name="connsiteX80" fmla="*/ 1888253 w 2076450"/>
              <a:gd name="connsiteY80" fmla="*/ 2944654 h 3114675"/>
              <a:gd name="connsiteX81" fmla="*/ 1964453 w 2076450"/>
              <a:gd name="connsiteY81" fmla="*/ 2947511 h 3114675"/>
              <a:gd name="connsiteX82" fmla="*/ 1948260 w 2076450"/>
              <a:gd name="connsiteY82" fmla="*/ 2913221 h 3114675"/>
              <a:gd name="connsiteX83" fmla="*/ 1843485 w 2076450"/>
              <a:gd name="connsiteY83" fmla="*/ 2853214 h 3114675"/>
              <a:gd name="connsiteX84" fmla="*/ 1883490 w 2076450"/>
              <a:gd name="connsiteY84" fmla="*/ 2818924 h 3114675"/>
              <a:gd name="connsiteX85" fmla="*/ 1909208 w 2076450"/>
              <a:gd name="connsiteY85" fmla="*/ 2790349 h 3114675"/>
              <a:gd name="connsiteX86" fmla="*/ 2032080 w 2076450"/>
              <a:gd name="connsiteY86" fmla="*/ 2757964 h 3114675"/>
              <a:gd name="connsiteX87" fmla="*/ 2036843 w 2076450"/>
              <a:gd name="connsiteY87" fmla="*/ 2711291 h 3114675"/>
              <a:gd name="connsiteX88" fmla="*/ 2008268 w 2076450"/>
              <a:gd name="connsiteY88" fmla="*/ 2670334 h 3114675"/>
              <a:gd name="connsiteX89" fmla="*/ 1943498 w 2076450"/>
              <a:gd name="connsiteY89" fmla="*/ 2645569 h 3114675"/>
              <a:gd name="connsiteX90" fmla="*/ 1793003 w 2076450"/>
              <a:gd name="connsiteY90" fmla="*/ 2651284 h 3114675"/>
              <a:gd name="connsiteX91" fmla="*/ 1497728 w 2076450"/>
              <a:gd name="connsiteY91" fmla="*/ 2538889 h 3114675"/>
              <a:gd name="connsiteX92" fmla="*/ 1592025 w 2076450"/>
              <a:gd name="connsiteY92" fmla="*/ 2535079 h 3114675"/>
              <a:gd name="connsiteX93" fmla="*/ 1824435 w 2076450"/>
              <a:gd name="connsiteY93" fmla="*/ 2566511 h 3114675"/>
              <a:gd name="connsiteX94" fmla="*/ 1938735 w 2076450"/>
              <a:gd name="connsiteY94" fmla="*/ 2449354 h 3114675"/>
              <a:gd name="connsiteX95" fmla="*/ 2000648 w 2076450"/>
              <a:gd name="connsiteY95" fmla="*/ 2416969 h 3114675"/>
              <a:gd name="connsiteX96" fmla="*/ 1993028 w 2076450"/>
              <a:gd name="connsiteY96" fmla="*/ 2387441 h 3114675"/>
              <a:gd name="connsiteX97" fmla="*/ 1549163 w 2076450"/>
              <a:gd name="connsiteY97" fmla="*/ 2328386 h 3114675"/>
              <a:gd name="connsiteX98" fmla="*/ 1554878 w 2076450"/>
              <a:gd name="connsiteY98" fmla="*/ 2282666 h 3114675"/>
              <a:gd name="connsiteX99" fmla="*/ 1823483 w 2076450"/>
              <a:gd name="connsiteY99" fmla="*/ 2291239 h 3114675"/>
              <a:gd name="connsiteX100" fmla="*/ 1994933 w 2076450"/>
              <a:gd name="connsiteY100" fmla="*/ 2158841 h 3114675"/>
              <a:gd name="connsiteX101" fmla="*/ 2013983 w 2076450"/>
              <a:gd name="connsiteY101" fmla="*/ 2124551 h 3114675"/>
              <a:gd name="connsiteX102" fmla="*/ 1699658 w 2076450"/>
              <a:gd name="connsiteY102" fmla="*/ 2061686 h 3114675"/>
              <a:gd name="connsiteX103" fmla="*/ 1808243 w 2076450"/>
              <a:gd name="connsiteY103" fmla="*/ 2027396 h 3114675"/>
              <a:gd name="connsiteX104" fmla="*/ 1836818 w 2076450"/>
              <a:gd name="connsiteY104" fmla="*/ 2000726 h 3114675"/>
              <a:gd name="connsiteX105" fmla="*/ 1875870 w 2076450"/>
              <a:gd name="connsiteY105" fmla="*/ 1935004 h 3114675"/>
              <a:gd name="connsiteX106" fmla="*/ 1600598 w 2076450"/>
              <a:gd name="connsiteY106" fmla="*/ 1869281 h 3114675"/>
              <a:gd name="connsiteX107" fmla="*/ 1823483 w 2076450"/>
              <a:gd name="connsiteY107" fmla="*/ 1737836 h 3114675"/>
              <a:gd name="connsiteX108" fmla="*/ 1592025 w 2076450"/>
              <a:gd name="connsiteY108" fmla="*/ 1729264 h 3114675"/>
              <a:gd name="connsiteX109" fmla="*/ 1639650 w 2076450"/>
              <a:gd name="connsiteY109" fmla="*/ 1693069 h 3114675"/>
              <a:gd name="connsiteX110" fmla="*/ 1648223 w 2076450"/>
              <a:gd name="connsiteY110" fmla="*/ 1652111 h 3114675"/>
              <a:gd name="connsiteX111" fmla="*/ 1437720 w 2076450"/>
              <a:gd name="connsiteY111" fmla="*/ 1613059 h 3114675"/>
              <a:gd name="connsiteX112" fmla="*/ 1519635 w 2076450"/>
              <a:gd name="connsiteY112" fmla="*/ 1556861 h 3114675"/>
              <a:gd name="connsiteX113" fmla="*/ 1697753 w 2076450"/>
              <a:gd name="connsiteY113" fmla="*/ 1459706 h 3114675"/>
              <a:gd name="connsiteX114" fmla="*/ 1539638 w 2076450"/>
              <a:gd name="connsiteY114" fmla="*/ 1435894 h 3114675"/>
              <a:gd name="connsiteX115" fmla="*/ 1520588 w 2076450"/>
              <a:gd name="connsiteY115" fmla="*/ 1388269 h 3114675"/>
              <a:gd name="connsiteX116" fmla="*/ 1282463 w 2076450"/>
              <a:gd name="connsiteY116" fmla="*/ 1360646 h 3114675"/>
              <a:gd name="connsiteX117" fmla="*/ 1568213 w 2076450"/>
              <a:gd name="connsiteY117" fmla="*/ 1328261 h 3114675"/>
              <a:gd name="connsiteX118" fmla="*/ 1593930 w 2076450"/>
              <a:gd name="connsiteY118" fmla="*/ 1209199 h 3114675"/>
              <a:gd name="connsiteX119" fmla="*/ 1440578 w 2076450"/>
              <a:gd name="connsiteY119" fmla="*/ 1151096 h 3114675"/>
              <a:gd name="connsiteX120" fmla="*/ 1127205 w 2076450"/>
              <a:gd name="connsiteY120" fmla="*/ 1094899 h 3114675"/>
              <a:gd name="connsiteX121" fmla="*/ 1310085 w 2076450"/>
              <a:gd name="connsiteY121" fmla="*/ 1109186 h 3114675"/>
              <a:gd name="connsiteX122" fmla="*/ 1406288 w 2076450"/>
              <a:gd name="connsiteY122" fmla="*/ 1094899 h 3114675"/>
              <a:gd name="connsiteX123" fmla="*/ 1508205 w 2076450"/>
              <a:gd name="connsiteY123" fmla="*/ 1040606 h 3114675"/>
              <a:gd name="connsiteX124" fmla="*/ 1532018 w 2076450"/>
              <a:gd name="connsiteY124" fmla="*/ 969169 h 3114675"/>
              <a:gd name="connsiteX125" fmla="*/ 1421528 w 2076450"/>
              <a:gd name="connsiteY125" fmla="*/ 938689 h 3114675"/>
              <a:gd name="connsiteX126" fmla="*/ 1154828 w 2076450"/>
              <a:gd name="connsiteY126" fmla="*/ 903446 h 3114675"/>
              <a:gd name="connsiteX127" fmla="*/ 1304370 w 2076450"/>
              <a:gd name="connsiteY127" fmla="*/ 884396 h 3114675"/>
              <a:gd name="connsiteX128" fmla="*/ 1351995 w 2076450"/>
              <a:gd name="connsiteY128" fmla="*/ 868204 h 3114675"/>
              <a:gd name="connsiteX129" fmla="*/ 1480583 w 2076450"/>
              <a:gd name="connsiteY129" fmla="*/ 832009 h 3114675"/>
              <a:gd name="connsiteX130" fmla="*/ 1363425 w 2076450"/>
              <a:gd name="connsiteY130" fmla="*/ 798671 h 3114675"/>
              <a:gd name="connsiteX131" fmla="*/ 1131015 w 2076450"/>
              <a:gd name="connsiteY131" fmla="*/ 755809 h 3114675"/>
              <a:gd name="connsiteX132" fmla="*/ 1019573 w 2076450"/>
              <a:gd name="connsiteY132" fmla="*/ 655796 h 3114675"/>
              <a:gd name="connsiteX133" fmla="*/ 1088153 w 2076450"/>
              <a:gd name="connsiteY133" fmla="*/ 673894 h 3114675"/>
              <a:gd name="connsiteX134" fmla="*/ 1244363 w 2076450"/>
              <a:gd name="connsiteY134" fmla="*/ 727234 h 3114675"/>
              <a:gd name="connsiteX135" fmla="*/ 1389143 w 2076450"/>
              <a:gd name="connsiteY135" fmla="*/ 667226 h 3114675"/>
              <a:gd name="connsiteX136" fmla="*/ 1174830 w 2076450"/>
              <a:gd name="connsiteY136" fmla="*/ 590074 h 3114675"/>
              <a:gd name="connsiteX137" fmla="*/ 1180545 w 2076450"/>
              <a:gd name="connsiteY137" fmla="*/ 513874 h 3114675"/>
              <a:gd name="connsiteX138" fmla="*/ 1228170 w 2076450"/>
              <a:gd name="connsiteY138" fmla="*/ 415766 h 3114675"/>
              <a:gd name="connsiteX139" fmla="*/ 1251983 w 2076450"/>
              <a:gd name="connsiteY139" fmla="*/ 298609 h 3114675"/>
              <a:gd name="connsiteX140" fmla="*/ 1035765 w 2076450"/>
              <a:gd name="connsiteY140" fmla="*/ 451009 h 3114675"/>
              <a:gd name="connsiteX141" fmla="*/ 1058625 w 2076450"/>
              <a:gd name="connsiteY141" fmla="*/ 322421 h 3114675"/>
              <a:gd name="connsiteX142" fmla="*/ 1052910 w 2076450"/>
              <a:gd name="connsiteY142" fmla="*/ 251936 h 3114675"/>
              <a:gd name="connsiteX143" fmla="*/ 1112918 w 2076450"/>
              <a:gd name="connsiteY143" fmla="*/ 211931 h 3114675"/>
              <a:gd name="connsiteX144" fmla="*/ 1064340 w 2076450"/>
              <a:gd name="connsiteY144" fmla="*/ 185261 h 3114675"/>
              <a:gd name="connsiteX145" fmla="*/ 991950 w 2076450"/>
              <a:gd name="connsiteY145" fmla="*/ 191929 h 3114675"/>
              <a:gd name="connsiteX146" fmla="*/ 996713 w 2076450"/>
              <a:gd name="connsiteY146" fmla="*/ 111919 h 3114675"/>
              <a:gd name="connsiteX147" fmla="*/ 949088 w 2076450"/>
              <a:gd name="connsiteY147" fmla="*/ 7144 h 3114675"/>
              <a:gd name="connsiteX148" fmla="*/ 949088 w 2076450"/>
              <a:gd name="connsiteY148" fmla="*/ 7144 h 3114675"/>
              <a:gd name="connsiteX149" fmla="*/ 949088 w 2076450"/>
              <a:gd name="connsiteY149" fmla="*/ 7144 h 3114675"/>
              <a:gd name="connsiteX150" fmla="*/ 886223 w 2076450"/>
              <a:gd name="connsiteY150" fmla="*/ 287179 h 3114675"/>
              <a:gd name="connsiteX151" fmla="*/ 908130 w 2076450"/>
              <a:gd name="connsiteY151" fmla="*/ 327184 h 3114675"/>
              <a:gd name="connsiteX152" fmla="*/ 886223 w 2076450"/>
              <a:gd name="connsiteY152" fmla="*/ 287179 h 3114675"/>
              <a:gd name="connsiteX153" fmla="*/ 863363 w 2076450"/>
              <a:gd name="connsiteY153" fmla="*/ 404336 h 3114675"/>
              <a:gd name="connsiteX154" fmla="*/ 876698 w 2076450"/>
              <a:gd name="connsiteY154" fmla="*/ 435769 h 3114675"/>
              <a:gd name="connsiteX155" fmla="*/ 863363 w 2076450"/>
              <a:gd name="connsiteY155" fmla="*/ 404336 h 3114675"/>
              <a:gd name="connsiteX156" fmla="*/ 1116728 w 2076450"/>
              <a:gd name="connsiteY156" fmla="*/ 470059 h 3114675"/>
              <a:gd name="connsiteX157" fmla="*/ 1066245 w 2076450"/>
              <a:gd name="connsiteY157" fmla="*/ 511016 h 3114675"/>
              <a:gd name="connsiteX158" fmla="*/ 1116728 w 2076450"/>
              <a:gd name="connsiteY158" fmla="*/ 470059 h 3114675"/>
              <a:gd name="connsiteX159" fmla="*/ 1009095 w 2076450"/>
              <a:gd name="connsiteY159" fmla="*/ 584359 h 3114675"/>
              <a:gd name="connsiteX160" fmla="*/ 1029098 w 2076450"/>
              <a:gd name="connsiteY160" fmla="*/ 599599 h 3114675"/>
              <a:gd name="connsiteX161" fmla="*/ 1009095 w 2076450"/>
              <a:gd name="connsiteY161" fmla="*/ 584359 h 3114675"/>
              <a:gd name="connsiteX162" fmla="*/ 1009095 w 2076450"/>
              <a:gd name="connsiteY162" fmla="*/ 584359 h 3114675"/>
              <a:gd name="connsiteX163" fmla="*/ 1111013 w 2076450"/>
              <a:gd name="connsiteY163" fmla="*/ 603409 h 3114675"/>
              <a:gd name="connsiteX164" fmla="*/ 1111013 w 2076450"/>
              <a:gd name="connsiteY164" fmla="*/ 603409 h 3114675"/>
              <a:gd name="connsiteX165" fmla="*/ 1251030 w 2076450"/>
              <a:gd name="connsiteY165" fmla="*/ 632936 h 3114675"/>
              <a:gd name="connsiteX166" fmla="*/ 1251030 w 2076450"/>
              <a:gd name="connsiteY166" fmla="*/ 632936 h 3114675"/>
              <a:gd name="connsiteX167" fmla="*/ 1032908 w 2076450"/>
              <a:gd name="connsiteY167" fmla="*/ 760571 h 3114675"/>
              <a:gd name="connsiteX168" fmla="*/ 1028145 w 2076450"/>
              <a:gd name="connsiteY168" fmla="*/ 780574 h 3114675"/>
              <a:gd name="connsiteX169" fmla="*/ 1032908 w 2076450"/>
              <a:gd name="connsiteY169" fmla="*/ 760571 h 3114675"/>
              <a:gd name="connsiteX170" fmla="*/ 1032908 w 2076450"/>
              <a:gd name="connsiteY170" fmla="*/ 760571 h 3114675"/>
              <a:gd name="connsiteX171" fmla="*/ 961470 w 2076450"/>
              <a:gd name="connsiteY171" fmla="*/ 867251 h 3114675"/>
              <a:gd name="connsiteX172" fmla="*/ 961470 w 2076450"/>
              <a:gd name="connsiteY172" fmla="*/ 867251 h 3114675"/>
              <a:gd name="connsiteX173" fmla="*/ 1036718 w 2076450"/>
              <a:gd name="connsiteY173" fmla="*/ 884396 h 3114675"/>
              <a:gd name="connsiteX174" fmla="*/ 1036718 w 2076450"/>
              <a:gd name="connsiteY174" fmla="*/ 884396 h 3114675"/>
              <a:gd name="connsiteX175" fmla="*/ 921465 w 2076450"/>
              <a:gd name="connsiteY175" fmla="*/ 888206 h 3114675"/>
              <a:gd name="connsiteX176" fmla="*/ 921465 w 2076450"/>
              <a:gd name="connsiteY176" fmla="*/ 888206 h 3114675"/>
              <a:gd name="connsiteX177" fmla="*/ 874793 w 2076450"/>
              <a:gd name="connsiteY177" fmla="*/ 904399 h 3114675"/>
              <a:gd name="connsiteX178" fmla="*/ 874793 w 2076450"/>
              <a:gd name="connsiteY178" fmla="*/ 904399 h 3114675"/>
              <a:gd name="connsiteX179" fmla="*/ 681435 w 2076450"/>
              <a:gd name="connsiteY179" fmla="*/ 904399 h 3114675"/>
              <a:gd name="connsiteX180" fmla="*/ 777638 w 2076450"/>
              <a:gd name="connsiteY180" fmla="*/ 946309 h 3114675"/>
              <a:gd name="connsiteX181" fmla="*/ 681435 w 2076450"/>
              <a:gd name="connsiteY181" fmla="*/ 904399 h 3114675"/>
              <a:gd name="connsiteX182" fmla="*/ 1532970 w 2076450"/>
              <a:gd name="connsiteY182" fmla="*/ 1327309 h 3114675"/>
              <a:gd name="connsiteX183" fmla="*/ 1532970 w 2076450"/>
              <a:gd name="connsiteY183" fmla="*/ 1327309 h 3114675"/>
              <a:gd name="connsiteX184" fmla="*/ 757635 w 2076450"/>
              <a:gd name="connsiteY184" fmla="*/ 1423511 h 3114675"/>
              <a:gd name="connsiteX185" fmla="*/ 757635 w 2076450"/>
              <a:gd name="connsiteY185" fmla="*/ 1423511 h 3114675"/>
              <a:gd name="connsiteX186" fmla="*/ 1558688 w 2076450"/>
              <a:gd name="connsiteY186" fmla="*/ 1764506 h 3114675"/>
              <a:gd name="connsiteX187" fmla="*/ 1558688 w 2076450"/>
              <a:gd name="connsiteY187" fmla="*/ 1764506 h 3114675"/>
              <a:gd name="connsiteX188" fmla="*/ 1766333 w 2076450"/>
              <a:gd name="connsiteY188" fmla="*/ 1807369 h 3114675"/>
              <a:gd name="connsiteX189" fmla="*/ 1766333 w 2076450"/>
              <a:gd name="connsiteY189" fmla="*/ 1807369 h 3114675"/>
              <a:gd name="connsiteX190" fmla="*/ 1769190 w 2076450"/>
              <a:gd name="connsiteY190" fmla="*/ 2006441 h 3114675"/>
              <a:gd name="connsiteX191" fmla="*/ 1769190 w 2076450"/>
              <a:gd name="connsiteY191" fmla="*/ 2006441 h 3114675"/>
              <a:gd name="connsiteX192" fmla="*/ 151845 w 2076450"/>
              <a:gd name="connsiteY192" fmla="*/ 2329339 h 3114675"/>
              <a:gd name="connsiteX193" fmla="*/ 151845 w 2076450"/>
              <a:gd name="connsiteY193" fmla="*/ 2329339 h 3114675"/>
              <a:gd name="connsiteX194" fmla="*/ 301388 w 2076450"/>
              <a:gd name="connsiteY194" fmla="*/ 2397919 h 3114675"/>
              <a:gd name="connsiteX195" fmla="*/ 469028 w 2076450"/>
              <a:gd name="connsiteY195" fmla="*/ 2426494 h 3114675"/>
              <a:gd name="connsiteX196" fmla="*/ 301388 w 2076450"/>
              <a:gd name="connsiteY196" fmla="*/ 2397919 h 3114675"/>
              <a:gd name="connsiteX197" fmla="*/ 517605 w 2076450"/>
              <a:gd name="connsiteY197" fmla="*/ 2406491 h 3114675"/>
              <a:gd name="connsiteX198" fmla="*/ 517605 w 2076450"/>
              <a:gd name="connsiteY198" fmla="*/ 2406491 h 3114675"/>
              <a:gd name="connsiteX199" fmla="*/ 423308 w 2076450"/>
              <a:gd name="connsiteY199" fmla="*/ 2736056 h 3114675"/>
              <a:gd name="connsiteX200" fmla="*/ 423308 w 2076450"/>
              <a:gd name="connsiteY200" fmla="*/ 2736056 h 311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</a:cxnLst>
            <a:rect l="l" t="t" r="r" b="b"/>
            <a:pathLst>
              <a:path w="2076450" h="3114675">
                <a:moveTo>
                  <a:pt x="949088" y="7144"/>
                </a:moveTo>
                <a:cubicBezTo>
                  <a:pt x="938610" y="62389"/>
                  <a:pt x="972900" y="200501"/>
                  <a:pt x="883365" y="105251"/>
                </a:cubicBezTo>
                <a:cubicBezTo>
                  <a:pt x="870983" y="105251"/>
                  <a:pt x="992903" y="314801"/>
                  <a:pt x="909083" y="238601"/>
                </a:cubicBezTo>
                <a:cubicBezTo>
                  <a:pt x="898605" y="171926"/>
                  <a:pt x="863363" y="174784"/>
                  <a:pt x="833835" y="193834"/>
                </a:cubicBezTo>
                <a:cubicBezTo>
                  <a:pt x="732870" y="154781"/>
                  <a:pt x="858600" y="285274"/>
                  <a:pt x="817643" y="301466"/>
                </a:cubicBezTo>
                <a:cubicBezTo>
                  <a:pt x="895748" y="301466"/>
                  <a:pt x="870030" y="356711"/>
                  <a:pt x="810023" y="328136"/>
                </a:cubicBezTo>
                <a:cubicBezTo>
                  <a:pt x="906225" y="459581"/>
                  <a:pt x="686198" y="348139"/>
                  <a:pt x="684293" y="381476"/>
                </a:cubicBezTo>
                <a:cubicBezTo>
                  <a:pt x="777638" y="421481"/>
                  <a:pt x="622380" y="411004"/>
                  <a:pt x="703343" y="451009"/>
                </a:cubicBezTo>
                <a:cubicBezTo>
                  <a:pt x="833835" y="496729"/>
                  <a:pt x="615713" y="505301"/>
                  <a:pt x="714773" y="539591"/>
                </a:cubicBezTo>
                <a:cubicBezTo>
                  <a:pt x="761445" y="555784"/>
                  <a:pt x="860505" y="517684"/>
                  <a:pt x="828120" y="573881"/>
                </a:cubicBezTo>
                <a:cubicBezTo>
                  <a:pt x="890033" y="568166"/>
                  <a:pt x="887175" y="616744"/>
                  <a:pt x="947183" y="577691"/>
                </a:cubicBezTo>
                <a:cubicBezTo>
                  <a:pt x="977663" y="712946"/>
                  <a:pt x="680483" y="534829"/>
                  <a:pt x="731918" y="618649"/>
                </a:cubicBezTo>
                <a:cubicBezTo>
                  <a:pt x="670005" y="621506"/>
                  <a:pt x="575708" y="525304"/>
                  <a:pt x="530940" y="601504"/>
                </a:cubicBezTo>
                <a:cubicBezTo>
                  <a:pt x="396638" y="611981"/>
                  <a:pt x="563325" y="655796"/>
                  <a:pt x="597615" y="649129"/>
                </a:cubicBezTo>
                <a:cubicBezTo>
                  <a:pt x="487125" y="737711"/>
                  <a:pt x="741443" y="614839"/>
                  <a:pt x="629048" y="688181"/>
                </a:cubicBezTo>
                <a:cubicBezTo>
                  <a:pt x="648098" y="779621"/>
                  <a:pt x="834788" y="621506"/>
                  <a:pt x="714773" y="728186"/>
                </a:cubicBezTo>
                <a:cubicBezTo>
                  <a:pt x="762398" y="785336"/>
                  <a:pt x="937658" y="659606"/>
                  <a:pt x="947183" y="689134"/>
                </a:cubicBezTo>
                <a:cubicBezTo>
                  <a:pt x="884318" y="784384"/>
                  <a:pt x="764303" y="785336"/>
                  <a:pt x="674768" y="758666"/>
                </a:cubicBezTo>
                <a:cubicBezTo>
                  <a:pt x="734775" y="821531"/>
                  <a:pt x="570945" y="739616"/>
                  <a:pt x="528083" y="788194"/>
                </a:cubicBezTo>
                <a:cubicBezTo>
                  <a:pt x="468075" y="789146"/>
                  <a:pt x="536655" y="836771"/>
                  <a:pt x="530940" y="846296"/>
                </a:cubicBezTo>
                <a:cubicBezTo>
                  <a:pt x="598568" y="865346"/>
                  <a:pt x="709058" y="934879"/>
                  <a:pt x="569040" y="912971"/>
                </a:cubicBezTo>
                <a:cubicBezTo>
                  <a:pt x="508080" y="912019"/>
                  <a:pt x="602378" y="1022509"/>
                  <a:pt x="502365" y="958691"/>
                </a:cubicBezTo>
                <a:cubicBezTo>
                  <a:pt x="451883" y="931069"/>
                  <a:pt x="479505" y="1007269"/>
                  <a:pt x="409973" y="972979"/>
                </a:cubicBezTo>
                <a:cubicBezTo>
                  <a:pt x="347108" y="988219"/>
                  <a:pt x="509985" y="1057751"/>
                  <a:pt x="547133" y="1067276"/>
                </a:cubicBezTo>
                <a:cubicBezTo>
                  <a:pt x="619523" y="1065371"/>
                  <a:pt x="693818" y="1189196"/>
                  <a:pt x="730013" y="1155859"/>
                </a:cubicBezTo>
                <a:cubicBezTo>
                  <a:pt x="636668" y="1233964"/>
                  <a:pt x="512843" y="1162526"/>
                  <a:pt x="409020" y="1204436"/>
                </a:cubicBezTo>
                <a:cubicBezTo>
                  <a:pt x="366158" y="1237774"/>
                  <a:pt x="517605" y="1304449"/>
                  <a:pt x="530940" y="1310164"/>
                </a:cubicBezTo>
                <a:cubicBezTo>
                  <a:pt x="681435" y="1376839"/>
                  <a:pt x="344250" y="1305401"/>
                  <a:pt x="366158" y="1365409"/>
                </a:cubicBezTo>
                <a:cubicBezTo>
                  <a:pt x="458550" y="1420654"/>
                  <a:pt x="541418" y="1491139"/>
                  <a:pt x="637620" y="1413034"/>
                </a:cubicBezTo>
                <a:cubicBezTo>
                  <a:pt x="670005" y="1436846"/>
                  <a:pt x="579518" y="1429226"/>
                  <a:pt x="617618" y="1487329"/>
                </a:cubicBezTo>
                <a:cubicBezTo>
                  <a:pt x="522368" y="1531144"/>
                  <a:pt x="340440" y="1537811"/>
                  <a:pt x="286148" y="1588294"/>
                </a:cubicBezTo>
                <a:cubicBezTo>
                  <a:pt x="365205" y="1664494"/>
                  <a:pt x="451883" y="1673066"/>
                  <a:pt x="550943" y="1688306"/>
                </a:cubicBezTo>
                <a:cubicBezTo>
                  <a:pt x="602378" y="1669256"/>
                  <a:pt x="582375" y="1654016"/>
                  <a:pt x="627143" y="1666399"/>
                </a:cubicBezTo>
                <a:cubicBezTo>
                  <a:pt x="664290" y="1686401"/>
                  <a:pt x="692865" y="1613059"/>
                  <a:pt x="734775" y="1662589"/>
                </a:cubicBezTo>
                <a:cubicBezTo>
                  <a:pt x="690008" y="1710214"/>
                  <a:pt x="452835" y="1702594"/>
                  <a:pt x="604283" y="1759744"/>
                </a:cubicBezTo>
                <a:cubicBezTo>
                  <a:pt x="479505" y="1794986"/>
                  <a:pt x="344250" y="1767364"/>
                  <a:pt x="217568" y="1794986"/>
                </a:cubicBezTo>
                <a:cubicBezTo>
                  <a:pt x="143273" y="1828324"/>
                  <a:pt x="304245" y="1820704"/>
                  <a:pt x="214710" y="1862614"/>
                </a:cubicBezTo>
                <a:cubicBezTo>
                  <a:pt x="175658" y="1910239"/>
                  <a:pt x="361395" y="1859756"/>
                  <a:pt x="335678" y="1914049"/>
                </a:cubicBezTo>
                <a:cubicBezTo>
                  <a:pt x="396638" y="1903571"/>
                  <a:pt x="425213" y="1929289"/>
                  <a:pt x="472838" y="1916906"/>
                </a:cubicBezTo>
                <a:cubicBezTo>
                  <a:pt x="469028" y="1982629"/>
                  <a:pt x="542370" y="1894999"/>
                  <a:pt x="553800" y="1953101"/>
                </a:cubicBezTo>
                <a:cubicBezTo>
                  <a:pt x="615713" y="1943576"/>
                  <a:pt x="709058" y="1981676"/>
                  <a:pt x="602378" y="2004536"/>
                </a:cubicBezTo>
                <a:cubicBezTo>
                  <a:pt x="489030" y="2033111"/>
                  <a:pt x="378540" y="2021681"/>
                  <a:pt x="275670" y="2024539"/>
                </a:cubicBezTo>
                <a:cubicBezTo>
                  <a:pt x="208995" y="2001679"/>
                  <a:pt x="117555" y="2018824"/>
                  <a:pt x="236618" y="2049304"/>
                </a:cubicBezTo>
                <a:cubicBezTo>
                  <a:pt x="332820" y="2060734"/>
                  <a:pt x="145178" y="2068354"/>
                  <a:pt x="262335" y="2092166"/>
                </a:cubicBezTo>
                <a:cubicBezTo>
                  <a:pt x="280433" y="2148364"/>
                  <a:pt x="381398" y="2103596"/>
                  <a:pt x="420450" y="2151221"/>
                </a:cubicBezTo>
                <a:cubicBezTo>
                  <a:pt x="509033" y="2108359"/>
                  <a:pt x="390923" y="2195036"/>
                  <a:pt x="480458" y="2174081"/>
                </a:cubicBezTo>
                <a:cubicBezTo>
                  <a:pt x="575708" y="2192179"/>
                  <a:pt x="324248" y="2267426"/>
                  <a:pt x="269955" y="2228374"/>
                </a:cubicBezTo>
                <a:cubicBezTo>
                  <a:pt x="213758" y="2232184"/>
                  <a:pt x="143273" y="2230279"/>
                  <a:pt x="106125" y="2250281"/>
                </a:cubicBezTo>
                <a:cubicBezTo>
                  <a:pt x="206138" y="2296001"/>
                  <a:pt x="-65325" y="2235041"/>
                  <a:pt x="45165" y="2290286"/>
                </a:cubicBezTo>
                <a:cubicBezTo>
                  <a:pt x="112793" y="2290286"/>
                  <a:pt x="125175" y="2298859"/>
                  <a:pt x="84218" y="2353151"/>
                </a:cubicBezTo>
                <a:cubicBezTo>
                  <a:pt x="115650" y="2409349"/>
                  <a:pt x="321390" y="2387441"/>
                  <a:pt x="203280" y="2444591"/>
                </a:cubicBezTo>
                <a:cubicBezTo>
                  <a:pt x="147083" y="2440781"/>
                  <a:pt x="65168" y="2474119"/>
                  <a:pt x="172800" y="2478881"/>
                </a:cubicBezTo>
                <a:cubicBezTo>
                  <a:pt x="257573" y="2456021"/>
                  <a:pt x="98505" y="2546509"/>
                  <a:pt x="201375" y="2519839"/>
                </a:cubicBezTo>
                <a:cubicBezTo>
                  <a:pt x="231855" y="2566511"/>
                  <a:pt x="284243" y="2528411"/>
                  <a:pt x="301388" y="2558891"/>
                </a:cubicBezTo>
                <a:cubicBezTo>
                  <a:pt x="372825" y="2593181"/>
                  <a:pt x="107078" y="2573179"/>
                  <a:pt x="76598" y="2589371"/>
                </a:cubicBezTo>
                <a:cubicBezTo>
                  <a:pt x="179468" y="2628424"/>
                  <a:pt x="-65325" y="2632234"/>
                  <a:pt x="58500" y="2659856"/>
                </a:cubicBezTo>
                <a:cubicBezTo>
                  <a:pt x="100410" y="2649379"/>
                  <a:pt x="183278" y="2635091"/>
                  <a:pt x="110888" y="2693194"/>
                </a:cubicBezTo>
                <a:cubicBezTo>
                  <a:pt x="167085" y="2674144"/>
                  <a:pt x="196613" y="2711291"/>
                  <a:pt x="214710" y="2727484"/>
                </a:cubicBezTo>
                <a:cubicBezTo>
                  <a:pt x="247095" y="2699861"/>
                  <a:pt x="297578" y="2700814"/>
                  <a:pt x="262335" y="2756059"/>
                </a:cubicBezTo>
                <a:cubicBezTo>
                  <a:pt x="318533" y="2733199"/>
                  <a:pt x="387113" y="2651284"/>
                  <a:pt x="358538" y="2733199"/>
                </a:cubicBezTo>
                <a:cubicBezTo>
                  <a:pt x="470933" y="2695099"/>
                  <a:pt x="299483" y="2803684"/>
                  <a:pt x="254715" y="2758916"/>
                </a:cubicBezTo>
                <a:cubicBezTo>
                  <a:pt x="164228" y="2746534"/>
                  <a:pt x="93743" y="2773204"/>
                  <a:pt x="45165" y="2806541"/>
                </a:cubicBezTo>
                <a:cubicBezTo>
                  <a:pt x="161370" y="2800826"/>
                  <a:pt x="-83423" y="2882741"/>
                  <a:pt x="46118" y="2865596"/>
                </a:cubicBezTo>
                <a:cubicBezTo>
                  <a:pt x="120413" y="2833211"/>
                  <a:pt x="88028" y="2862739"/>
                  <a:pt x="88980" y="2895124"/>
                </a:cubicBezTo>
                <a:cubicBezTo>
                  <a:pt x="132795" y="2875121"/>
                  <a:pt x="93743" y="2942749"/>
                  <a:pt x="155655" y="2902744"/>
                </a:cubicBezTo>
                <a:cubicBezTo>
                  <a:pt x="209948" y="2924651"/>
                  <a:pt x="280433" y="2904649"/>
                  <a:pt x="343298" y="2914174"/>
                </a:cubicBezTo>
                <a:cubicBezTo>
                  <a:pt x="274718" y="2910364"/>
                  <a:pt x="168038" y="2980849"/>
                  <a:pt x="301388" y="2956084"/>
                </a:cubicBezTo>
                <a:cubicBezTo>
                  <a:pt x="209948" y="3007519"/>
                  <a:pt x="314723" y="3013234"/>
                  <a:pt x="361395" y="2980849"/>
                </a:cubicBezTo>
                <a:cubicBezTo>
                  <a:pt x="302340" y="3085624"/>
                  <a:pt x="505223" y="3017996"/>
                  <a:pt x="511890" y="3029426"/>
                </a:cubicBezTo>
                <a:cubicBezTo>
                  <a:pt x="501413" y="3104674"/>
                  <a:pt x="612855" y="2953226"/>
                  <a:pt x="603330" y="3058001"/>
                </a:cubicBezTo>
                <a:cubicBezTo>
                  <a:pt x="692865" y="3028474"/>
                  <a:pt x="764303" y="3011329"/>
                  <a:pt x="825263" y="2954179"/>
                </a:cubicBezTo>
                <a:cubicBezTo>
                  <a:pt x="868125" y="3001804"/>
                  <a:pt x="922418" y="2812256"/>
                  <a:pt x="957660" y="2927509"/>
                </a:cubicBezTo>
                <a:cubicBezTo>
                  <a:pt x="950993" y="3005614"/>
                  <a:pt x="858600" y="3144679"/>
                  <a:pt x="1013858" y="3102769"/>
                </a:cubicBezTo>
                <a:cubicBezTo>
                  <a:pt x="1088153" y="3107531"/>
                  <a:pt x="1167210" y="3117056"/>
                  <a:pt x="1119585" y="3020854"/>
                </a:cubicBezTo>
                <a:cubicBezTo>
                  <a:pt x="1095773" y="2920841"/>
                  <a:pt x="1165305" y="2995136"/>
                  <a:pt x="1191975" y="2997041"/>
                </a:cubicBezTo>
                <a:cubicBezTo>
                  <a:pt x="1258650" y="3067526"/>
                  <a:pt x="1392953" y="3040856"/>
                  <a:pt x="1468200" y="3026569"/>
                </a:cubicBezTo>
                <a:cubicBezTo>
                  <a:pt x="1457723" y="2961799"/>
                  <a:pt x="1529160" y="3010376"/>
                  <a:pt x="1561545" y="3002756"/>
                </a:cubicBezTo>
                <a:cubicBezTo>
                  <a:pt x="1593930" y="3038951"/>
                  <a:pt x="1657748" y="3041809"/>
                  <a:pt x="1679655" y="3030379"/>
                </a:cubicBezTo>
                <a:cubicBezTo>
                  <a:pt x="1735853" y="3070384"/>
                  <a:pt x="1690133" y="2906554"/>
                  <a:pt x="1748235" y="2996089"/>
                </a:cubicBezTo>
                <a:cubicBezTo>
                  <a:pt x="1790145" y="3019901"/>
                  <a:pt x="1871108" y="2994184"/>
                  <a:pt x="1893968" y="3009424"/>
                </a:cubicBezTo>
                <a:cubicBezTo>
                  <a:pt x="1889205" y="2959894"/>
                  <a:pt x="1945403" y="2984659"/>
                  <a:pt x="1888253" y="2944654"/>
                </a:cubicBezTo>
                <a:cubicBezTo>
                  <a:pt x="1905398" y="2942749"/>
                  <a:pt x="2032080" y="2999899"/>
                  <a:pt x="1964453" y="2947511"/>
                </a:cubicBezTo>
                <a:cubicBezTo>
                  <a:pt x="2079705" y="2950369"/>
                  <a:pt x="2036843" y="2899886"/>
                  <a:pt x="1948260" y="2913221"/>
                </a:cubicBezTo>
                <a:cubicBezTo>
                  <a:pt x="1883490" y="2907506"/>
                  <a:pt x="1767285" y="2873216"/>
                  <a:pt x="1843485" y="2853214"/>
                </a:cubicBezTo>
                <a:cubicBezTo>
                  <a:pt x="1859678" y="2837021"/>
                  <a:pt x="1951118" y="2853214"/>
                  <a:pt x="1883490" y="2818924"/>
                </a:cubicBezTo>
                <a:cubicBezTo>
                  <a:pt x="1929210" y="2839879"/>
                  <a:pt x="1994933" y="2790349"/>
                  <a:pt x="1909208" y="2790349"/>
                </a:cubicBezTo>
                <a:cubicBezTo>
                  <a:pt x="1962548" y="2784634"/>
                  <a:pt x="1960643" y="2735104"/>
                  <a:pt x="2032080" y="2757964"/>
                </a:cubicBezTo>
                <a:cubicBezTo>
                  <a:pt x="1946355" y="2722721"/>
                  <a:pt x="2002553" y="2723674"/>
                  <a:pt x="2036843" y="2711291"/>
                </a:cubicBezTo>
                <a:cubicBezTo>
                  <a:pt x="1972073" y="2706529"/>
                  <a:pt x="1884443" y="2674144"/>
                  <a:pt x="2008268" y="2670334"/>
                </a:cubicBezTo>
                <a:cubicBezTo>
                  <a:pt x="2132093" y="2620804"/>
                  <a:pt x="1982550" y="2644616"/>
                  <a:pt x="1943498" y="2645569"/>
                </a:cubicBezTo>
                <a:cubicBezTo>
                  <a:pt x="2009220" y="2564606"/>
                  <a:pt x="1844438" y="2680811"/>
                  <a:pt x="1793003" y="2651284"/>
                </a:cubicBezTo>
                <a:cubicBezTo>
                  <a:pt x="1703468" y="2657951"/>
                  <a:pt x="1501538" y="2570321"/>
                  <a:pt x="1497728" y="2538889"/>
                </a:cubicBezTo>
                <a:cubicBezTo>
                  <a:pt x="1528208" y="2533174"/>
                  <a:pt x="1620600" y="2608421"/>
                  <a:pt x="1592025" y="2535079"/>
                </a:cubicBezTo>
                <a:cubicBezTo>
                  <a:pt x="1682513" y="2614136"/>
                  <a:pt x="1734900" y="2472214"/>
                  <a:pt x="1824435" y="2566511"/>
                </a:cubicBezTo>
                <a:cubicBezTo>
                  <a:pt x="1703468" y="2427446"/>
                  <a:pt x="2134950" y="2525554"/>
                  <a:pt x="1938735" y="2449354"/>
                </a:cubicBezTo>
                <a:cubicBezTo>
                  <a:pt x="1915875" y="2436971"/>
                  <a:pt x="2165430" y="2449354"/>
                  <a:pt x="2000648" y="2416969"/>
                </a:cubicBezTo>
                <a:cubicBezTo>
                  <a:pt x="1945403" y="2423636"/>
                  <a:pt x="2077800" y="2375059"/>
                  <a:pt x="1993028" y="2387441"/>
                </a:cubicBezTo>
                <a:cubicBezTo>
                  <a:pt x="1840628" y="2373154"/>
                  <a:pt x="1705373" y="2382679"/>
                  <a:pt x="1549163" y="2328386"/>
                </a:cubicBezTo>
                <a:cubicBezTo>
                  <a:pt x="1451055" y="2308384"/>
                  <a:pt x="1461533" y="2256949"/>
                  <a:pt x="1554878" y="2282666"/>
                </a:cubicBezTo>
                <a:cubicBezTo>
                  <a:pt x="1673940" y="2311241"/>
                  <a:pt x="1712040" y="2290286"/>
                  <a:pt x="1823483" y="2291239"/>
                </a:cubicBezTo>
                <a:cubicBezTo>
                  <a:pt x="1848248" y="2213134"/>
                  <a:pt x="2103518" y="2260759"/>
                  <a:pt x="1994933" y="2158841"/>
                </a:cubicBezTo>
                <a:cubicBezTo>
                  <a:pt x="2052083" y="2127409"/>
                  <a:pt x="2122568" y="2111216"/>
                  <a:pt x="2013983" y="2124551"/>
                </a:cubicBezTo>
                <a:cubicBezTo>
                  <a:pt x="1910160" y="2121694"/>
                  <a:pt x="1786335" y="2110264"/>
                  <a:pt x="1699658" y="2061686"/>
                </a:cubicBezTo>
                <a:cubicBezTo>
                  <a:pt x="1721565" y="2011204"/>
                  <a:pt x="1873965" y="2095976"/>
                  <a:pt x="1808243" y="2027396"/>
                </a:cubicBezTo>
                <a:cubicBezTo>
                  <a:pt x="1845390" y="2033111"/>
                  <a:pt x="1914923" y="2015966"/>
                  <a:pt x="1836818" y="2000726"/>
                </a:cubicBezTo>
                <a:cubicBezTo>
                  <a:pt x="1905398" y="1995011"/>
                  <a:pt x="2018745" y="1882616"/>
                  <a:pt x="1875870" y="1935004"/>
                </a:cubicBezTo>
                <a:cubicBezTo>
                  <a:pt x="1803480" y="1892141"/>
                  <a:pt x="1605360" y="1962626"/>
                  <a:pt x="1600598" y="1869281"/>
                </a:cubicBezTo>
                <a:cubicBezTo>
                  <a:pt x="1705373" y="1889284"/>
                  <a:pt x="1819673" y="1872139"/>
                  <a:pt x="1823483" y="1737836"/>
                </a:cubicBezTo>
                <a:cubicBezTo>
                  <a:pt x="1751093" y="1747361"/>
                  <a:pt x="1638698" y="1814036"/>
                  <a:pt x="1592025" y="1729264"/>
                </a:cubicBezTo>
                <a:cubicBezTo>
                  <a:pt x="1623458" y="1750219"/>
                  <a:pt x="1690133" y="1734979"/>
                  <a:pt x="1639650" y="1693069"/>
                </a:cubicBezTo>
                <a:cubicBezTo>
                  <a:pt x="1694895" y="1704499"/>
                  <a:pt x="1723470" y="1603534"/>
                  <a:pt x="1648223" y="1652111"/>
                </a:cubicBezTo>
                <a:cubicBezTo>
                  <a:pt x="1592025" y="1662589"/>
                  <a:pt x="1391048" y="1666399"/>
                  <a:pt x="1437720" y="1613059"/>
                </a:cubicBezTo>
                <a:cubicBezTo>
                  <a:pt x="1490108" y="1631156"/>
                  <a:pt x="1612028" y="1607344"/>
                  <a:pt x="1519635" y="1556861"/>
                </a:cubicBezTo>
                <a:cubicBezTo>
                  <a:pt x="1584405" y="1579721"/>
                  <a:pt x="1719660" y="1506379"/>
                  <a:pt x="1697753" y="1459706"/>
                </a:cubicBezTo>
                <a:cubicBezTo>
                  <a:pt x="1650128" y="1406366"/>
                  <a:pt x="1590120" y="1445419"/>
                  <a:pt x="1539638" y="1435894"/>
                </a:cubicBezTo>
                <a:cubicBezTo>
                  <a:pt x="1603455" y="1393984"/>
                  <a:pt x="1538685" y="1420654"/>
                  <a:pt x="1520588" y="1388269"/>
                </a:cubicBezTo>
                <a:cubicBezTo>
                  <a:pt x="1471058" y="1479709"/>
                  <a:pt x="1237695" y="1392079"/>
                  <a:pt x="1282463" y="1360646"/>
                </a:cubicBezTo>
                <a:cubicBezTo>
                  <a:pt x="1390095" y="1360646"/>
                  <a:pt x="1469153" y="1357789"/>
                  <a:pt x="1568213" y="1328261"/>
                </a:cubicBezTo>
                <a:cubicBezTo>
                  <a:pt x="1540590" y="1255871"/>
                  <a:pt x="1746330" y="1225391"/>
                  <a:pt x="1593930" y="1209199"/>
                </a:cubicBezTo>
                <a:cubicBezTo>
                  <a:pt x="1560593" y="1139666"/>
                  <a:pt x="1406288" y="1264444"/>
                  <a:pt x="1440578" y="1151096"/>
                </a:cubicBezTo>
                <a:cubicBezTo>
                  <a:pt x="1348185" y="1224439"/>
                  <a:pt x="1149113" y="1139666"/>
                  <a:pt x="1127205" y="1094899"/>
                </a:cubicBezTo>
                <a:cubicBezTo>
                  <a:pt x="1214835" y="1122521"/>
                  <a:pt x="1236743" y="1092041"/>
                  <a:pt x="1310085" y="1109186"/>
                </a:cubicBezTo>
                <a:cubicBezTo>
                  <a:pt x="1300560" y="1078706"/>
                  <a:pt x="1375808" y="1166336"/>
                  <a:pt x="1406288" y="1094899"/>
                </a:cubicBezTo>
                <a:cubicBezTo>
                  <a:pt x="1479630" y="1092041"/>
                  <a:pt x="1424385" y="984409"/>
                  <a:pt x="1508205" y="1040606"/>
                </a:cubicBezTo>
                <a:cubicBezTo>
                  <a:pt x="1529160" y="993934"/>
                  <a:pt x="1647270" y="970121"/>
                  <a:pt x="1532018" y="969169"/>
                </a:cubicBezTo>
                <a:cubicBezTo>
                  <a:pt x="1498680" y="936784"/>
                  <a:pt x="1427243" y="1008221"/>
                  <a:pt x="1421528" y="938689"/>
                </a:cubicBezTo>
                <a:cubicBezTo>
                  <a:pt x="1342470" y="1012031"/>
                  <a:pt x="1203405" y="991076"/>
                  <a:pt x="1154828" y="903446"/>
                </a:cubicBezTo>
                <a:cubicBezTo>
                  <a:pt x="1199595" y="899636"/>
                  <a:pt x="1305323" y="967264"/>
                  <a:pt x="1304370" y="884396"/>
                </a:cubicBezTo>
                <a:cubicBezTo>
                  <a:pt x="1348185" y="928211"/>
                  <a:pt x="1442483" y="914876"/>
                  <a:pt x="1351995" y="868204"/>
                </a:cubicBezTo>
                <a:cubicBezTo>
                  <a:pt x="1412003" y="912019"/>
                  <a:pt x="1490108" y="871061"/>
                  <a:pt x="1480583" y="832009"/>
                </a:cubicBezTo>
                <a:cubicBezTo>
                  <a:pt x="1625363" y="814864"/>
                  <a:pt x="1407240" y="763429"/>
                  <a:pt x="1363425" y="798671"/>
                </a:cubicBezTo>
                <a:cubicBezTo>
                  <a:pt x="1310085" y="684371"/>
                  <a:pt x="1158638" y="849154"/>
                  <a:pt x="1131015" y="755809"/>
                </a:cubicBezTo>
                <a:cubicBezTo>
                  <a:pt x="1102440" y="740569"/>
                  <a:pt x="956708" y="677704"/>
                  <a:pt x="1019573" y="655796"/>
                </a:cubicBezTo>
                <a:cubicBezTo>
                  <a:pt x="1029098" y="698659"/>
                  <a:pt x="1091963" y="752951"/>
                  <a:pt x="1088153" y="673894"/>
                </a:cubicBezTo>
                <a:cubicBezTo>
                  <a:pt x="1124348" y="778669"/>
                  <a:pt x="1187213" y="639604"/>
                  <a:pt x="1244363" y="727234"/>
                </a:cubicBezTo>
                <a:cubicBezTo>
                  <a:pt x="1271033" y="670084"/>
                  <a:pt x="1362473" y="748189"/>
                  <a:pt x="1389143" y="667226"/>
                </a:cubicBezTo>
                <a:cubicBezTo>
                  <a:pt x="1335803" y="624364"/>
                  <a:pt x="1186260" y="578644"/>
                  <a:pt x="1174830" y="590074"/>
                </a:cubicBezTo>
                <a:cubicBezTo>
                  <a:pt x="1230075" y="543401"/>
                  <a:pt x="1273890" y="526256"/>
                  <a:pt x="1180545" y="513874"/>
                </a:cubicBezTo>
                <a:cubicBezTo>
                  <a:pt x="1169115" y="479584"/>
                  <a:pt x="1356758" y="462439"/>
                  <a:pt x="1228170" y="415766"/>
                </a:cubicBezTo>
                <a:cubicBezTo>
                  <a:pt x="1322468" y="381476"/>
                  <a:pt x="1196738" y="349091"/>
                  <a:pt x="1251983" y="298609"/>
                </a:cubicBezTo>
                <a:cubicBezTo>
                  <a:pt x="1150065" y="302419"/>
                  <a:pt x="1100535" y="370046"/>
                  <a:pt x="1035765" y="451009"/>
                </a:cubicBezTo>
                <a:cubicBezTo>
                  <a:pt x="960518" y="465296"/>
                  <a:pt x="970995" y="241459"/>
                  <a:pt x="1058625" y="322421"/>
                </a:cubicBezTo>
                <a:cubicBezTo>
                  <a:pt x="1152923" y="327184"/>
                  <a:pt x="1126253" y="254794"/>
                  <a:pt x="1052910" y="251936"/>
                </a:cubicBezTo>
                <a:cubicBezTo>
                  <a:pt x="1091010" y="247174"/>
                  <a:pt x="1221503" y="242411"/>
                  <a:pt x="1112918" y="211931"/>
                </a:cubicBezTo>
                <a:cubicBezTo>
                  <a:pt x="1191023" y="135731"/>
                  <a:pt x="1113870" y="174784"/>
                  <a:pt x="1064340" y="185261"/>
                </a:cubicBezTo>
                <a:cubicBezTo>
                  <a:pt x="1030050" y="136684"/>
                  <a:pt x="969090" y="322421"/>
                  <a:pt x="991950" y="191929"/>
                </a:cubicBezTo>
                <a:cubicBezTo>
                  <a:pt x="1009095" y="137636"/>
                  <a:pt x="1116728" y="33814"/>
                  <a:pt x="996713" y="111919"/>
                </a:cubicBezTo>
                <a:cubicBezTo>
                  <a:pt x="947183" y="118586"/>
                  <a:pt x="1017668" y="24289"/>
                  <a:pt x="949088" y="7144"/>
                </a:cubicBezTo>
                <a:lnTo>
                  <a:pt x="949088" y="7144"/>
                </a:lnTo>
                <a:lnTo>
                  <a:pt x="949088" y="7144"/>
                </a:lnTo>
                <a:close/>
                <a:moveTo>
                  <a:pt x="886223" y="287179"/>
                </a:moveTo>
                <a:cubicBezTo>
                  <a:pt x="950993" y="293846"/>
                  <a:pt x="936705" y="430054"/>
                  <a:pt x="908130" y="327184"/>
                </a:cubicBezTo>
                <a:cubicBezTo>
                  <a:pt x="904320" y="313849"/>
                  <a:pt x="879555" y="305276"/>
                  <a:pt x="886223" y="287179"/>
                </a:cubicBezTo>
                <a:close/>
                <a:moveTo>
                  <a:pt x="863363" y="404336"/>
                </a:moveTo>
                <a:cubicBezTo>
                  <a:pt x="931943" y="406241"/>
                  <a:pt x="947183" y="504349"/>
                  <a:pt x="876698" y="435769"/>
                </a:cubicBezTo>
                <a:cubicBezTo>
                  <a:pt x="877650" y="436721"/>
                  <a:pt x="842408" y="406241"/>
                  <a:pt x="863363" y="404336"/>
                </a:cubicBezTo>
                <a:close/>
                <a:moveTo>
                  <a:pt x="1116728" y="470059"/>
                </a:moveTo>
                <a:cubicBezTo>
                  <a:pt x="1142445" y="539591"/>
                  <a:pt x="916703" y="542449"/>
                  <a:pt x="1066245" y="511016"/>
                </a:cubicBezTo>
                <a:cubicBezTo>
                  <a:pt x="1087200" y="502444"/>
                  <a:pt x="1096725" y="479584"/>
                  <a:pt x="1116728" y="470059"/>
                </a:cubicBezTo>
                <a:close/>
                <a:moveTo>
                  <a:pt x="1009095" y="584359"/>
                </a:moveTo>
                <a:cubicBezTo>
                  <a:pt x="1068150" y="591026"/>
                  <a:pt x="1128158" y="624364"/>
                  <a:pt x="1029098" y="599599"/>
                </a:cubicBezTo>
                <a:lnTo>
                  <a:pt x="1009095" y="584359"/>
                </a:lnTo>
                <a:lnTo>
                  <a:pt x="1009095" y="584359"/>
                </a:lnTo>
                <a:close/>
                <a:moveTo>
                  <a:pt x="1111013" y="603409"/>
                </a:moveTo>
                <a:cubicBezTo>
                  <a:pt x="1179593" y="587216"/>
                  <a:pt x="1100535" y="662464"/>
                  <a:pt x="1111013" y="603409"/>
                </a:cubicBezTo>
                <a:close/>
                <a:moveTo>
                  <a:pt x="1251030" y="632936"/>
                </a:moveTo>
                <a:cubicBezTo>
                  <a:pt x="1281510" y="652939"/>
                  <a:pt x="1209120" y="642461"/>
                  <a:pt x="1251030" y="632936"/>
                </a:cubicBezTo>
                <a:close/>
                <a:moveTo>
                  <a:pt x="1032908" y="760571"/>
                </a:moveTo>
                <a:cubicBezTo>
                  <a:pt x="1069103" y="813911"/>
                  <a:pt x="1010048" y="875824"/>
                  <a:pt x="1028145" y="780574"/>
                </a:cubicBezTo>
                <a:lnTo>
                  <a:pt x="1032908" y="760571"/>
                </a:lnTo>
                <a:lnTo>
                  <a:pt x="1032908" y="760571"/>
                </a:lnTo>
                <a:close/>
                <a:moveTo>
                  <a:pt x="961470" y="867251"/>
                </a:moveTo>
                <a:cubicBezTo>
                  <a:pt x="989093" y="885349"/>
                  <a:pt x="919560" y="881539"/>
                  <a:pt x="961470" y="867251"/>
                </a:cubicBezTo>
                <a:close/>
                <a:moveTo>
                  <a:pt x="1036718" y="884396"/>
                </a:moveTo>
                <a:cubicBezTo>
                  <a:pt x="1052910" y="926306"/>
                  <a:pt x="1022430" y="907256"/>
                  <a:pt x="1036718" y="884396"/>
                </a:cubicBezTo>
                <a:close/>
                <a:moveTo>
                  <a:pt x="921465" y="888206"/>
                </a:moveTo>
                <a:cubicBezTo>
                  <a:pt x="952898" y="901541"/>
                  <a:pt x="887175" y="904399"/>
                  <a:pt x="921465" y="888206"/>
                </a:cubicBezTo>
                <a:close/>
                <a:moveTo>
                  <a:pt x="874793" y="904399"/>
                </a:moveTo>
                <a:cubicBezTo>
                  <a:pt x="906225" y="917734"/>
                  <a:pt x="840503" y="920591"/>
                  <a:pt x="874793" y="904399"/>
                </a:cubicBezTo>
                <a:close/>
                <a:moveTo>
                  <a:pt x="681435" y="904399"/>
                </a:moveTo>
                <a:cubicBezTo>
                  <a:pt x="718583" y="948214"/>
                  <a:pt x="920513" y="896779"/>
                  <a:pt x="777638" y="946309"/>
                </a:cubicBezTo>
                <a:cubicBezTo>
                  <a:pt x="745253" y="952976"/>
                  <a:pt x="654765" y="966311"/>
                  <a:pt x="681435" y="904399"/>
                </a:cubicBezTo>
                <a:close/>
                <a:moveTo>
                  <a:pt x="1532970" y="1327309"/>
                </a:moveTo>
                <a:cubicBezTo>
                  <a:pt x="1567260" y="1342549"/>
                  <a:pt x="1512015" y="1349216"/>
                  <a:pt x="1532970" y="1327309"/>
                </a:cubicBezTo>
                <a:close/>
                <a:moveTo>
                  <a:pt x="757635" y="1423511"/>
                </a:moveTo>
                <a:cubicBezTo>
                  <a:pt x="685245" y="1477804"/>
                  <a:pt x="650003" y="1441609"/>
                  <a:pt x="757635" y="1423511"/>
                </a:cubicBezTo>
                <a:close/>
                <a:moveTo>
                  <a:pt x="1558688" y="1764506"/>
                </a:moveTo>
                <a:cubicBezTo>
                  <a:pt x="1654890" y="1774984"/>
                  <a:pt x="1460580" y="1774031"/>
                  <a:pt x="1558688" y="1764506"/>
                </a:cubicBezTo>
                <a:close/>
                <a:moveTo>
                  <a:pt x="1766333" y="1807369"/>
                </a:moveTo>
                <a:cubicBezTo>
                  <a:pt x="1818720" y="1806416"/>
                  <a:pt x="1736805" y="1819751"/>
                  <a:pt x="1766333" y="1807369"/>
                </a:cubicBezTo>
                <a:close/>
                <a:moveTo>
                  <a:pt x="1769190" y="2006441"/>
                </a:moveTo>
                <a:cubicBezTo>
                  <a:pt x="1833008" y="2002631"/>
                  <a:pt x="1785383" y="2038826"/>
                  <a:pt x="1769190" y="2006441"/>
                </a:cubicBezTo>
                <a:close/>
                <a:moveTo>
                  <a:pt x="151845" y="2329339"/>
                </a:moveTo>
                <a:cubicBezTo>
                  <a:pt x="171848" y="2352199"/>
                  <a:pt x="91838" y="2336006"/>
                  <a:pt x="151845" y="2329339"/>
                </a:cubicBezTo>
                <a:close/>
                <a:moveTo>
                  <a:pt x="301388" y="2397919"/>
                </a:moveTo>
                <a:cubicBezTo>
                  <a:pt x="343298" y="2445544"/>
                  <a:pt x="410925" y="2404586"/>
                  <a:pt x="469028" y="2426494"/>
                </a:cubicBezTo>
                <a:cubicBezTo>
                  <a:pt x="496650" y="2436971"/>
                  <a:pt x="202328" y="2484596"/>
                  <a:pt x="301388" y="2397919"/>
                </a:cubicBezTo>
                <a:close/>
                <a:moveTo>
                  <a:pt x="517605" y="2406491"/>
                </a:moveTo>
                <a:cubicBezTo>
                  <a:pt x="548085" y="2420779"/>
                  <a:pt x="455693" y="2415064"/>
                  <a:pt x="517605" y="2406491"/>
                </a:cubicBezTo>
                <a:close/>
                <a:moveTo>
                  <a:pt x="423308" y="2736056"/>
                </a:moveTo>
                <a:cubicBezTo>
                  <a:pt x="450930" y="2753201"/>
                  <a:pt x="381398" y="2750344"/>
                  <a:pt x="423308" y="2736056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525" cap="flat">
            <a:noFill/>
            <a:prstDash val="solid"/>
            <a:miter/>
          </a:ln>
        </p:spPr>
        <p:txBody>
          <a:bodyPr lIns="68556" tIns="34289" rIns="68556" bIns="34289" rtlCol="0" anchor="ctr"/>
          <a:lstStyle/>
          <a:p>
            <a:pPr defTabSz="685052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19" name="Graphic 47"/>
          <p:cNvSpPr/>
          <p:nvPr userDrawn="1"/>
        </p:nvSpPr>
        <p:spPr>
          <a:xfrm>
            <a:off x="5221785" y="4134627"/>
            <a:ext cx="155020" cy="232530"/>
          </a:xfrm>
          <a:custGeom>
            <a:avLst/>
            <a:gdLst>
              <a:gd name="connsiteX0" fmla="*/ 949088 w 2076450"/>
              <a:gd name="connsiteY0" fmla="*/ 7144 h 3114675"/>
              <a:gd name="connsiteX1" fmla="*/ 883365 w 2076450"/>
              <a:gd name="connsiteY1" fmla="*/ 105251 h 3114675"/>
              <a:gd name="connsiteX2" fmla="*/ 909083 w 2076450"/>
              <a:gd name="connsiteY2" fmla="*/ 238601 h 3114675"/>
              <a:gd name="connsiteX3" fmla="*/ 833835 w 2076450"/>
              <a:gd name="connsiteY3" fmla="*/ 193834 h 3114675"/>
              <a:gd name="connsiteX4" fmla="*/ 817643 w 2076450"/>
              <a:gd name="connsiteY4" fmla="*/ 301466 h 3114675"/>
              <a:gd name="connsiteX5" fmla="*/ 810023 w 2076450"/>
              <a:gd name="connsiteY5" fmla="*/ 328136 h 3114675"/>
              <a:gd name="connsiteX6" fmla="*/ 684293 w 2076450"/>
              <a:gd name="connsiteY6" fmla="*/ 381476 h 3114675"/>
              <a:gd name="connsiteX7" fmla="*/ 703343 w 2076450"/>
              <a:gd name="connsiteY7" fmla="*/ 451009 h 3114675"/>
              <a:gd name="connsiteX8" fmla="*/ 714773 w 2076450"/>
              <a:gd name="connsiteY8" fmla="*/ 539591 h 3114675"/>
              <a:gd name="connsiteX9" fmla="*/ 828120 w 2076450"/>
              <a:gd name="connsiteY9" fmla="*/ 573881 h 3114675"/>
              <a:gd name="connsiteX10" fmla="*/ 947183 w 2076450"/>
              <a:gd name="connsiteY10" fmla="*/ 577691 h 3114675"/>
              <a:gd name="connsiteX11" fmla="*/ 731918 w 2076450"/>
              <a:gd name="connsiteY11" fmla="*/ 618649 h 3114675"/>
              <a:gd name="connsiteX12" fmla="*/ 530940 w 2076450"/>
              <a:gd name="connsiteY12" fmla="*/ 601504 h 3114675"/>
              <a:gd name="connsiteX13" fmla="*/ 597615 w 2076450"/>
              <a:gd name="connsiteY13" fmla="*/ 649129 h 3114675"/>
              <a:gd name="connsiteX14" fmla="*/ 629048 w 2076450"/>
              <a:gd name="connsiteY14" fmla="*/ 688181 h 3114675"/>
              <a:gd name="connsiteX15" fmla="*/ 714773 w 2076450"/>
              <a:gd name="connsiteY15" fmla="*/ 728186 h 3114675"/>
              <a:gd name="connsiteX16" fmla="*/ 947183 w 2076450"/>
              <a:gd name="connsiteY16" fmla="*/ 689134 h 3114675"/>
              <a:gd name="connsiteX17" fmla="*/ 674768 w 2076450"/>
              <a:gd name="connsiteY17" fmla="*/ 758666 h 3114675"/>
              <a:gd name="connsiteX18" fmla="*/ 528083 w 2076450"/>
              <a:gd name="connsiteY18" fmla="*/ 788194 h 3114675"/>
              <a:gd name="connsiteX19" fmla="*/ 530940 w 2076450"/>
              <a:gd name="connsiteY19" fmla="*/ 846296 h 3114675"/>
              <a:gd name="connsiteX20" fmla="*/ 569040 w 2076450"/>
              <a:gd name="connsiteY20" fmla="*/ 912971 h 3114675"/>
              <a:gd name="connsiteX21" fmla="*/ 502365 w 2076450"/>
              <a:gd name="connsiteY21" fmla="*/ 958691 h 3114675"/>
              <a:gd name="connsiteX22" fmla="*/ 409973 w 2076450"/>
              <a:gd name="connsiteY22" fmla="*/ 972979 h 3114675"/>
              <a:gd name="connsiteX23" fmla="*/ 547133 w 2076450"/>
              <a:gd name="connsiteY23" fmla="*/ 1067276 h 3114675"/>
              <a:gd name="connsiteX24" fmla="*/ 730013 w 2076450"/>
              <a:gd name="connsiteY24" fmla="*/ 1155859 h 3114675"/>
              <a:gd name="connsiteX25" fmla="*/ 409020 w 2076450"/>
              <a:gd name="connsiteY25" fmla="*/ 1204436 h 3114675"/>
              <a:gd name="connsiteX26" fmla="*/ 530940 w 2076450"/>
              <a:gd name="connsiteY26" fmla="*/ 1310164 h 3114675"/>
              <a:gd name="connsiteX27" fmla="*/ 366158 w 2076450"/>
              <a:gd name="connsiteY27" fmla="*/ 1365409 h 3114675"/>
              <a:gd name="connsiteX28" fmla="*/ 637620 w 2076450"/>
              <a:gd name="connsiteY28" fmla="*/ 1413034 h 3114675"/>
              <a:gd name="connsiteX29" fmla="*/ 617618 w 2076450"/>
              <a:gd name="connsiteY29" fmla="*/ 1487329 h 3114675"/>
              <a:gd name="connsiteX30" fmla="*/ 286148 w 2076450"/>
              <a:gd name="connsiteY30" fmla="*/ 1588294 h 3114675"/>
              <a:gd name="connsiteX31" fmla="*/ 550943 w 2076450"/>
              <a:gd name="connsiteY31" fmla="*/ 1688306 h 3114675"/>
              <a:gd name="connsiteX32" fmla="*/ 627143 w 2076450"/>
              <a:gd name="connsiteY32" fmla="*/ 1666399 h 3114675"/>
              <a:gd name="connsiteX33" fmla="*/ 734775 w 2076450"/>
              <a:gd name="connsiteY33" fmla="*/ 1662589 h 3114675"/>
              <a:gd name="connsiteX34" fmla="*/ 604283 w 2076450"/>
              <a:gd name="connsiteY34" fmla="*/ 1759744 h 3114675"/>
              <a:gd name="connsiteX35" fmla="*/ 217568 w 2076450"/>
              <a:gd name="connsiteY35" fmla="*/ 1794986 h 3114675"/>
              <a:gd name="connsiteX36" fmla="*/ 214710 w 2076450"/>
              <a:gd name="connsiteY36" fmla="*/ 1862614 h 3114675"/>
              <a:gd name="connsiteX37" fmla="*/ 335678 w 2076450"/>
              <a:gd name="connsiteY37" fmla="*/ 1914049 h 3114675"/>
              <a:gd name="connsiteX38" fmla="*/ 472838 w 2076450"/>
              <a:gd name="connsiteY38" fmla="*/ 1916906 h 3114675"/>
              <a:gd name="connsiteX39" fmla="*/ 553800 w 2076450"/>
              <a:gd name="connsiteY39" fmla="*/ 1953101 h 3114675"/>
              <a:gd name="connsiteX40" fmla="*/ 602378 w 2076450"/>
              <a:gd name="connsiteY40" fmla="*/ 2004536 h 3114675"/>
              <a:gd name="connsiteX41" fmla="*/ 275670 w 2076450"/>
              <a:gd name="connsiteY41" fmla="*/ 2024539 h 3114675"/>
              <a:gd name="connsiteX42" fmla="*/ 236618 w 2076450"/>
              <a:gd name="connsiteY42" fmla="*/ 2049304 h 3114675"/>
              <a:gd name="connsiteX43" fmla="*/ 262335 w 2076450"/>
              <a:gd name="connsiteY43" fmla="*/ 2092166 h 3114675"/>
              <a:gd name="connsiteX44" fmla="*/ 420450 w 2076450"/>
              <a:gd name="connsiteY44" fmla="*/ 2151221 h 3114675"/>
              <a:gd name="connsiteX45" fmla="*/ 480458 w 2076450"/>
              <a:gd name="connsiteY45" fmla="*/ 2174081 h 3114675"/>
              <a:gd name="connsiteX46" fmla="*/ 269955 w 2076450"/>
              <a:gd name="connsiteY46" fmla="*/ 2228374 h 3114675"/>
              <a:gd name="connsiteX47" fmla="*/ 106125 w 2076450"/>
              <a:gd name="connsiteY47" fmla="*/ 2250281 h 3114675"/>
              <a:gd name="connsiteX48" fmla="*/ 45165 w 2076450"/>
              <a:gd name="connsiteY48" fmla="*/ 2290286 h 3114675"/>
              <a:gd name="connsiteX49" fmla="*/ 84218 w 2076450"/>
              <a:gd name="connsiteY49" fmla="*/ 2353151 h 3114675"/>
              <a:gd name="connsiteX50" fmla="*/ 203280 w 2076450"/>
              <a:gd name="connsiteY50" fmla="*/ 2444591 h 3114675"/>
              <a:gd name="connsiteX51" fmla="*/ 172800 w 2076450"/>
              <a:gd name="connsiteY51" fmla="*/ 2478881 h 3114675"/>
              <a:gd name="connsiteX52" fmla="*/ 201375 w 2076450"/>
              <a:gd name="connsiteY52" fmla="*/ 2519839 h 3114675"/>
              <a:gd name="connsiteX53" fmla="*/ 301388 w 2076450"/>
              <a:gd name="connsiteY53" fmla="*/ 2558891 h 3114675"/>
              <a:gd name="connsiteX54" fmla="*/ 76598 w 2076450"/>
              <a:gd name="connsiteY54" fmla="*/ 2589371 h 3114675"/>
              <a:gd name="connsiteX55" fmla="*/ 58500 w 2076450"/>
              <a:gd name="connsiteY55" fmla="*/ 2659856 h 3114675"/>
              <a:gd name="connsiteX56" fmla="*/ 110888 w 2076450"/>
              <a:gd name="connsiteY56" fmla="*/ 2693194 h 3114675"/>
              <a:gd name="connsiteX57" fmla="*/ 214710 w 2076450"/>
              <a:gd name="connsiteY57" fmla="*/ 2727484 h 3114675"/>
              <a:gd name="connsiteX58" fmla="*/ 262335 w 2076450"/>
              <a:gd name="connsiteY58" fmla="*/ 2756059 h 3114675"/>
              <a:gd name="connsiteX59" fmla="*/ 358538 w 2076450"/>
              <a:gd name="connsiteY59" fmla="*/ 2733199 h 3114675"/>
              <a:gd name="connsiteX60" fmla="*/ 254715 w 2076450"/>
              <a:gd name="connsiteY60" fmla="*/ 2758916 h 3114675"/>
              <a:gd name="connsiteX61" fmla="*/ 45165 w 2076450"/>
              <a:gd name="connsiteY61" fmla="*/ 2806541 h 3114675"/>
              <a:gd name="connsiteX62" fmla="*/ 46118 w 2076450"/>
              <a:gd name="connsiteY62" fmla="*/ 2865596 h 3114675"/>
              <a:gd name="connsiteX63" fmla="*/ 88980 w 2076450"/>
              <a:gd name="connsiteY63" fmla="*/ 2895124 h 3114675"/>
              <a:gd name="connsiteX64" fmla="*/ 155655 w 2076450"/>
              <a:gd name="connsiteY64" fmla="*/ 2902744 h 3114675"/>
              <a:gd name="connsiteX65" fmla="*/ 343298 w 2076450"/>
              <a:gd name="connsiteY65" fmla="*/ 2914174 h 3114675"/>
              <a:gd name="connsiteX66" fmla="*/ 301388 w 2076450"/>
              <a:gd name="connsiteY66" fmla="*/ 2956084 h 3114675"/>
              <a:gd name="connsiteX67" fmla="*/ 361395 w 2076450"/>
              <a:gd name="connsiteY67" fmla="*/ 2980849 h 3114675"/>
              <a:gd name="connsiteX68" fmla="*/ 511890 w 2076450"/>
              <a:gd name="connsiteY68" fmla="*/ 3029426 h 3114675"/>
              <a:gd name="connsiteX69" fmla="*/ 603330 w 2076450"/>
              <a:gd name="connsiteY69" fmla="*/ 3058001 h 3114675"/>
              <a:gd name="connsiteX70" fmla="*/ 825263 w 2076450"/>
              <a:gd name="connsiteY70" fmla="*/ 2954179 h 3114675"/>
              <a:gd name="connsiteX71" fmla="*/ 957660 w 2076450"/>
              <a:gd name="connsiteY71" fmla="*/ 2927509 h 3114675"/>
              <a:gd name="connsiteX72" fmla="*/ 1013858 w 2076450"/>
              <a:gd name="connsiteY72" fmla="*/ 3102769 h 3114675"/>
              <a:gd name="connsiteX73" fmla="*/ 1119585 w 2076450"/>
              <a:gd name="connsiteY73" fmla="*/ 3020854 h 3114675"/>
              <a:gd name="connsiteX74" fmla="*/ 1191975 w 2076450"/>
              <a:gd name="connsiteY74" fmla="*/ 2997041 h 3114675"/>
              <a:gd name="connsiteX75" fmla="*/ 1468200 w 2076450"/>
              <a:gd name="connsiteY75" fmla="*/ 3026569 h 3114675"/>
              <a:gd name="connsiteX76" fmla="*/ 1561545 w 2076450"/>
              <a:gd name="connsiteY76" fmla="*/ 3002756 h 3114675"/>
              <a:gd name="connsiteX77" fmla="*/ 1679655 w 2076450"/>
              <a:gd name="connsiteY77" fmla="*/ 3030379 h 3114675"/>
              <a:gd name="connsiteX78" fmla="*/ 1748235 w 2076450"/>
              <a:gd name="connsiteY78" fmla="*/ 2996089 h 3114675"/>
              <a:gd name="connsiteX79" fmla="*/ 1893968 w 2076450"/>
              <a:gd name="connsiteY79" fmla="*/ 3009424 h 3114675"/>
              <a:gd name="connsiteX80" fmla="*/ 1888253 w 2076450"/>
              <a:gd name="connsiteY80" fmla="*/ 2944654 h 3114675"/>
              <a:gd name="connsiteX81" fmla="*/ 1964453 w 2076450"/>
              <a:gd name="connsiteY81" fmla="*/ 2947511 h 3114675"/>
              <a:gd name="connsiteX82" fmla="*/ 1948260 w 2076450"/>
              <a:gd name="connsiteY82" fmla="*/ 2913221 h 3114675"/>
              <a:gd name="connsiteX83" fmla="*/ 1843485 w 2076450"/>
              <a:gd name="connsiteY83" fmla="*/ 2853214 h 3114675"/>
              <a:gd name="connsiteX84" fmla="*/ 1883490 w 2076450"/>
              <a:gd name="connsiteY84" fmla="*/ 2818924 h 3114675"/>
              <a:gd name="connsiteX85" fmla="*/ 1909208 w 2076450"/>
              <a:gd name="connsiteY85" fmla="*/ 2790349 h 3114675"/>
              <a:gd name="connsiteX86" fmla="*/ 2032080 w 2076450"/>
              <a:gd name="connsiteY86" fmla="*/ 2757964 h 3114675"/>
              <a:gd name="connsiteX87" fmla="*/ 2036843 w 2076450"/>
              <a:gd name="connsiteY87" fmla="*/ 2711291 h 3114675"/>
              <a:gd name="connsiteX88" fmla="*/ 2008268 w 2076450"/>
              <a:gd name="connsiteY88" fmla="*/ 2670334 h 3114675"/>
              <a:gd name="connsiteX89" fmla="*/ 1943498 w 2076450"/>
              <a:gd name="connsiteY89" fmla="*/ 2645569 h 3114675"/>
              <a:gd name="connsiteX90" fmla="*/ 1793003 w 2076450"/>
              <a:gd name="connsiteY90" fmla="*/ 2651284 h 3114675"/>
              <a:gd name="connsiteX91" fmla="*/ 1497728 w 2076450"/>
              <a:gd name="connsiteY91" fmla="*/ 2538889 h 3114675"/>
              <a:gd name="connsiteX92" fmla="*/ 1592025 w 2076450"/>
              <a:gd name="connsiteY92" fmla="*/ 2535079 h 3114675"/>
              <a:gd name="connsiteX93" fmla="*/ 1824435 w 2076450"/>
              <a:gd name="connsiteY93" fmla="*/ 2566511 h 3114675"/>
              <a:gd name="connsiteX94" fmla="*/ 1938735 w 2076450"/>
              <a:gd name="connsiteY94" fmla="*/ 2449354 h 3114675"/>
              <a:gd name="connsiteX95" fmla="*/ 2000648 w 2076450"/>
              <a:gd name="connsiteY95" fmla="*/ 2416969 h 3114675"/>
              <a:gd name="connsiteX96" fmla="*/ 1993028 w 2076450"/>
              <a:gd name="connsiteY96" fmla="*/ 2387441 h 3114675"/>
              <a:gd name="connsiteX97" fmla="*/ 1549163 w 2076450"/>
              <a:gd name="connsiteY97" fmla="*/ 2328386 h 3114675"/>
              <a:gd name="connsiteX98" fmla="*/ 1554878 w 2076450"/>
              <a:gd name="connsiteY98" fmla="*/ 2282666 h 3114675"/>
              <a:gd name="connsiteX99" fmla="*/ 1823483 w 2076450"/>
              <a:gd name="connsiteY99" fmla="*/ 2291239 h 3114675"/>
              <a:gd name="connsiteX100" fmla="*/ 1994933 w 2076450"/>
              <a:gd name="connsiteY100" fmla="*/ 2158841 h 3114675"/>
              <a:gd name="connsiteX101" fmla="*/ 2013983 w 2076450"/>
              <a:gd name="connsiteY101" fmla="*/ 2124551 h 3114675"/>
              <a:gd name="connsiteX102" fmla="*/ 1699658 w 2076450"/>
              <a:gd name="connsiteY102" fmla="*/ 2061686 h 3114675"/>
              <a:gd name="connsiteX103" fmla="*/ 1808243 w 2076450"/>
              <a:gd name="connsiteY103" fmla="*/ 2027396 h 3114675"/>
              <a:gd name="connsiteX104" fmla="*/ 1836818 w 2076450"/>
              <a:gd name="connsiteY104" fmla="*/ 2000726 h 3114675"/>
              <a:gd name="connsiteX105" fmla="*/ 1875870 w 2076450"/>
              <a:gd name="connsiteY105" fmla="*/ 1935004 h 3114675"/>
              <a:gd name="connsiteX106" fmla="*/ 1600598 w 2076450"/>
              <a:gd name="connsiteY106" fmla="*/ 1869281 h 3114675"/>
              <a:gd name="connsiteX107" fmla="*/ 1823483 w 2076450"/>
              <a:gd name="connsiteY107" fmla="*/ 1737836 h 3114675"/>
              <a:gd name="connsiteX108" fmla="*/ 1592025 w 2076450"/>
              <a:gd name="connsiteY108" fmla="*/ 1729264 h 3114675"/>
              <a:gd name="connsiteX109" fmla="*/ 1639650 w 2076450"/>
              <a:gd name="connsiteY109" fmla="*/ 1693069 h 3114675"/>
              <a:gd name="connsiteX110" fmla="*/ 1648223 w 2076450"/>
              <a:gd name="connsiteY110" fmla="*/ 1652111 h 3114675"/>
              <a:gd name="connsiteX111" fmla="*/ 1437720 w 2076450"/>
              <a:gd name="connsiteY111" fmla="*/ 1613059 h 3114675"/>
              <a:gd name="connsiteX112" fmla="*/ 1519635 w 2076450"/>
              <a:gd name="connsiteY112" fmla="*/ 1556861 h 3114675"/>
              <a:gd name="connsiteX113" fmla="*/ 1697753 w 2076450"/>
              <a:gd name="connsiteY113" fmla="*/ 1459706 h 3114675"/>
              <a:gd name="connsiteX114" fmla="*/ 1539638 w 2076450"/>
              <a:gd name="connsiteY114" fmla="*/ 1435894 h 3114675"/>
              <a:gd name="connsiteX115" fmla="*/ 1520588 w 2076450"/>
              <a:gd name="connsiteY115" fmla="*/ 1388269 h 3114675"/>
              <a:gd name="connsiteX116" fmla="*/ 1282463 w 2076450"/>
              <a:gd name="connsiteY116" fmla="*/ 1360646 h 3114675"/>
              <a:gd name="connsiteX117" fmla="*/ 1568213 w 2076450"/>
              <a:gd name="connsiteY117" fmla="*/ 1328261 h 3114675"/>
              <a:gd name="connsiteX118" fmla="*/ 1593930 w 2076450"/>
              <a:gd name="connsiteY118" fmla="*/ 1209199 h 3114675"/>
              <a:gd name="connsiteX119" fmla="*/ 1440578 w 2076450"/>
              <a:gd name="connsiteY119" fmla="*/ 1151096 h 3114675"/>
              <a:gd name="connsiteX120" fmla="*/ 1127205 w 2076450"/>
              <a:gd name="connsiteY120" fmla="*/ 1094899 h 3114675"/>
              <a:gd name="connsiteX121" fmla="*/ 1310085 w 2076450"/>
              <a:gd name="connsiteY121" fmla="*/ 1109186 h 3114675"/>
              <a:gd name="connsiteX122" fmla="*/ 1406288 w 2076450"/>
              <a:gd name="connsiteY122" fmla="*/ 1094899 h 3114675"/>
              <a:gd name="connsiteX123" fmla="*/ 1508205 w 2076450"/>
              <a:gd name="connsiteY123" fmla="*/ 1040606 h 3114675"/>
              <a:gd name="connsiteX124" fmla="*/ 1532018 w 2076450"/>
              <a:gd name="connsiteY124" fmla="*/ 969169 h 3114675"/>
              <a:gd name="connsiteX125" fmla="*/ 1421528 w 2076450"/>
              <a:gd name="connsiteY125" fmla="*/ 938689 h 3114675"/>
              <a:gd name="connsiteX126" fmla="*/ 1154828 w 2076450"/>
              <a:gd name="connsiteY126" fmla="*/ 903446 h 3114675"/>
              <a:gd name="connsiteX127" fmla="*/ 1304370 w 2076450"/>
              <a:gd name="connsiteY127" fmla="*/ 884396 h 3114675"/>
              <a:gd name="connsiteX128" fmla="*/ 1351995 w 2076450"/>
              <a:gd name="connsiteY128" fmla="*/ 868204 h 3114675"/>
              <a:gd name="connsiteX129" fmla="*/ 1480583 w 2076450"/>
              <a:gd name="connsiteY129" fmla="*/ 832009 h 3114675"/>
              <a:gd name="connsiteX130" fmla="*/ 1363425 w 2076450"/>
              <a:gd name="connsiteY130" fmla="*/ 798671 h 3114675"/>
              <a:gd name="connsiteX131" fmla="*/ 1131015 w 2076450"/>
              <a:gd name="connsiteY131" fmla="*/ 755809 h 3114675"/>
              <a:gd name="connsiteX132" fmla="*/ 1019573 w 2076450"/>
              <a:gd name="connsiteY132" fmla="*/ 655796 h 3114675"/>
              <a:gd name="connsiteX133" fmla="*/ 1088153 w 2076450"/>
              <a:gd name="connsiteY133" fmla="*/ 673894 h 3114675"/>
              <a:gd name="connsiteX134" fmla="*/ 1244363 w 2076450"/>
              <a:gd name="connsiteY134" fmla="*/ 727234 h 3114675"/>
              <a:gd name="connsiteX135" fmla="*/ 1389143 w 2076450"/>
              <a:gd name="connsiteY135" fmla="*/ 667226 h 3114675"/>
              <a:gd name="connsiteX136" fmla="*/ 1174830 w 2076450"/>
              <a:gd name="connsiteY136" fmla="*/ 590074 h 3114675"/>
              <a:gd name="connsiteX137" fmla="*/ 1180545 w 2076450"/>
              <a:gd name="connsiteY137" fmla="*/ 513874 h 3114675"/>
              <a:gd name="connsiteX138" fmla="*/ 1228170 w 2076450"/>
              <a:gd name="connsiteY138" fmla="*/ 415766 h 3114675"/>
              <a:gd name="connsiteX139" fmla="*/ 1251983 w 2076450"/>
              <a:gd name="connsiteY139" fmla="*/ 298609 h 3114675"/>
              <a:gd name="connsiteX140" fmla="*/ 1035765 w 2076450"/>
              <a:gd name="connsiteY140" fmla="*/ 451009 h 3114675"/>
              <a:gd name="connsiteX141" fmla="*/ 1058625 w 2076450"/>
              <a:gd name="connsiteY141" fmla="*/ 322421 h 3114675"/>
              <a:gd name="connsiteX142" fmla="*/ 1052910 w 2076450"/>
              <a:gd name="connsiteY142" fmla="*/ 251936 h 3114675"/>
              <a:gd name="connsiteX143" fmla="*/ 1112918 w 2076450"/>
              <a:gd name="connsiteY143" fmla="*/ 211931 h 3114675"/>
              <a:gd name="connsiteX144" fmla="*/ 1064340 w 2076450"/>
              <a:gd name="connsiteY144" fmla="*/ 185261 h 3114675"/>
              <a:gd name="connsiteX145" fmla="*/ 991950 w 2076450"/>
              <a:gd name="connsiteY145" fmla="*/ 191929 h 3114675"/>
              <a:gd name="connsiteX146" fmla="*/ 996713 w 2076450"/>
              <a:gd name="connsiteY146" fmla="*/ 111919 h 3114675"/>
              <a:gd name="connsiteX147" fmla="*/ 949088 w 2076450"/>
              <a:gd name="connsiteY147" fmla="*/ 7144 h 3114675"/>
              <a:gd name="connsiteX148" fmla="*/ 949088 w 2076450"/>
              <a:gd name="connsiteY148" fmla="*/ 7144 h 3114675"/>
              <a:gd name="connsiteX149" fmla="*/ 949088 w 2076450"/>
              <a:gd name="connsiteY149" fmla="*/ 7144 h 3114675"/>
              <a:gd name="connsiteX150" fmla="*/ 886223 w 2076450"/>
              <a:gd name="connsiteY150" fmla="*/ 287179 h 3114675"/>
              <a:gd name="connsiteX151" fmla="*/ 908130 w 2076450"/>
              <a:gd name="connsiteY151" fmla="*/ 327184 h 3114675"/>
              <a:gd name="connsiteX152" fmla="*/ 886223 w 2076450"/>
              <a:gd name="connsiteY152" fmla="*/ 287179 h 3114675"/>
              <a:gd name="connsiteX153" fmla="*/ 863363 w 2076450"/>
              <a:gd name="connsiteY153" fmla="*/ 404336 h 3114675"/>
              <a:gd name="connsiteX154" fmla="*/ 876698 w 2076450"/>
              <a:gd name="connsiteY154" fmla="*/ 435769 h 3114675"/>
              <a:gd name="connsiteX155" fmla="*/ 863363 w 2076450"/>
              <a:gd name="connsiteY155" fmla="*/ 404336 h 3114675"/>
              <a:gd name="connsiteX156" fmla="*/ 1116728 w 2076450"/>
              <a:gd name="connsiteY156" fmla="*/ 470059 h 3114675"/>
              <a:gd name="connsiteX157" fmla="*/ 1066245 w 2076450"/>
              <a:gd name="connsiteY157" fmla="*/ 511016 h 3114675"/>
              <a:gd name="connsiteX158" fmla="*/ 1116728 w 2076450"/>
              <a:gd name="connsiteY158" fmla="*/ 470059 h 3114675"/>
              <a:gd name="connsiteX159" fmla="*/ 1009095 w 2076450"/>
              <a:gd name="connsiteY159" fmla="*/ 584359 h 3114675"/>
              <a:gd name="connsiteX160" fmla="*/ 1029098 w 2076450"/>
              <a:gd name="connsiteY160" fmla="*/ 599599 h 3114675"/>
              <a:gd name="connsiteX161" fmla="*/ 1009095 w 2076450"/>
              <a:gd name="connsiteY161" fmla="*/ 584359 h 3114675"/>
              <a:gd name="connsiteX162" fmla="*/ 1009095 w 2076450"/>
              <a:gd name="connsiteY162" fmla="*/ 584359 h 3114675"/>
              <a:gd name="connsiteX163" fmla="*/ 1111013 w 2076450"/>
              <a:gd name="connsiteY163" fmla="*/ 603409 h 3114675"/>
              <a:gd name="connsiteX164" fmla="*/ 1111013 w 2076450"/>
              <a:gd name="connsiteY164" fmla="*/ 603409 h 3114675"/>
              <a:gd name="connsiteX165" fmla="*/ 1251030 w 2076450"/>
              <a:gd name="connsiteY165" fmla="*/ 632936 h 3114675"/>
              <a:gd name="connsiteX166" fmla="*/ 1251030 w 2076450"/>
              <a:gd name="connsiteY166" fmla="*/ 632936 h 3114675"/>
              <a:gd name="connsiteX167" fmla="*/ 1032908 w 2076450"/>
              <a:gd name="connsiteY167" fmla="*/ 760571 h 3114675"/>
              <a:gd name="connsiteX168" fmla="*/ 1028145 w 2076450"/>
              <a:gd name="connsiteY168" fmla="*/ 780574 h 3114675"/>
              <a:gd name="connsiteX169" fmla="*/ 1032908 w 2076450"/>
              <a:gd name="connsiteY169" fmla="*/ 760571 h 3114675"/>
              <a:gd name="connsiteX170" fmla="*/ 1032908 w 2076450"/>
              <a:gd name="connsiteY170" fmla="*/ 760571 h 3114675"/>
              <a:gd name="connsiteX171" fmla="*/ 961470 w 2076450"/>
              <a:gd name="connsiteY171" fmla="*/ 867251 h 3114675"/>
              <a:gd name="connsiteX172" fmla="*/ 961470 w 2076450"/>
              <a:gd name="connsiteY172" fmla="*/ 867251 h 3114675"/>
              <a:gd name="connsiteX173" fmla="*/ 1036718 w 2076450"/>
              <a:gd name="connsiteY173" fmla="*/ 884396 h 3114675"/>
              <a:gd name="connsiteX174" fmla="*/ 1036718 w 2076450"/>
              <a:gd name="connsiteY174" fmla="*/ 884396 h 3114675"/>
              <a:gd name="connsiteX175" fmla="*/ 921465 w 2076450"/>
              <a:gd name="connsiteY175" fmla="*/ 888206 h 3114675"/>
              <a:gd name="connsiteX176" fmla="*/ 921465 w 2076450"/>
              <a:gd name="connsiteY176" fmla="*/ 888206 h 3114675"/>
              <a:gd name="connsiteX177" fmla="*/ 874793 w 2076450"/>
              <a:gd name="connsiteY177" fmla="*/ 904399 h 3114675"/>
              <a:gd name="connsiteX178" fmla="*/ 874793 w 2076450"/>
              <a:gd name="connsiteY178" fmla="*/ 904399 h 3114675"/>
              <a:gd name="connsiteX179" fmla="*/ 681435 w 2076450"/>
              <a:gd name="connsiteY179" fmla="*/ 904399 h 3114675"/>
              <a:gd name="connsiteX180" fmla="*/ 777638 w 2076450"/>
              <a:gd name="connsiteY180" fmla="*/ 946309 h 3114675"/>
              <a:gd name="connsiteX181" fmla="*/ 681435 w 2076450"/>
              <a:gd name="connsiteY181" fmla="*/ 904399 h 3114675"/>
              <a:gd name="connsiteX182" fmla="*/ 1532970 w 2076450"/>
              <a:gd name="connsiteY182" fmla="*/ 1327309 h 3114675"/>
              <a:gd name="connsiteX183" fmla="*/ 1532970 w 2076450"/>
              <a:gd name="connsiteY183" fmla="*/ 1327309 h 3114675"/>
              <a:gd name="connsiteX184" fmla="*/ 757635 w 2076450"/>
              <a:gd name="connsiteY184" fmla="*/ 1423511 h 3114675"/>
              <a:gd name="connsiteX185" fmla="*/ 757635 w 2076450"/>
              <a:gd name="connsiteY185" fmla="*/ 1423511 h 3114675"/>
              <a:gd name="connsiteX186" fmla="*/ 1558688 w 2076450"/>
              <a:gd name="connsiteY186" fmla="*/ 1764506 h 3114675"/>
              <a:gd name="connsiteX187" fmla="*/ 1558688 w 2076450"/>
              <a:gd name="connsiteY187" fmla="*/ 1764506 h 3114675"/>
              <a:gd name="connsiteX188" fmla="*/ 1766333 w 2076450"/>
              <a:gd name="connsiteY188" fmla="*/ 1807369 h 3114675"/>
              <a:gd name="connsiteX189" fmla="*/ 1766333 w 2076450"/>
              <a:gd name="connsiteY189" fmla="*/ 1807369 h 3114675"/>
              <a:gd name="connsiteX190" fmla="*/ 1769190 w 2076450"/>
              <a:gd name="connsiteY190" fmla="*/ 2006441 h 3114675"/>
              <a:gd name="connsiteX191" fmla="*/ 1769190 w 2076450"/>
              <a:gd name="connsiteY191" fmla="*/ 2006441 h 3114675"/>
              <a:gd name="connsiteX192" fmla="*/ 151845 w 2076450"/>
              <a:gd name="connsiteY192" fmla="*/ 2329339 h 3114675"/>
              <a:gd name="connsiteX193" fmla="*/ 151845 w 2076450"/>
              <a:gd name="connsiteY193" fmla="*/ 2329339 h 3114675"/>
              <a:gd name="connsiteX194" fmla="*/ 301388 w 2076450"/>
              <a:gd name="connsiteY194" fmla="*/ 2397919 h 3114675"/>
              <a:gd name="connsiteX195" fmla="*/ 469028 w 2076450"/>
              <a:gd name="connsiteY195" fmla="*/ 2426494 h 3114675"/>
              <a:gd name="connsiteX196" fmla="*/ 301388 w 2076450"/>
              <a:gd name="connsiteY196" fmla="*/ 2397919 h 3114675"/>
              <a:gd name="connsiteX197" fmla="*/ 517605 w 2076450"/>
              <a:gd name="connsiteY197" fmla="*/ 2406491 h 3114675"/>
              <a:gd name="connsiteX198" fmla="*/ 517605 w 2076450"/>
              <a:gd name="connsiteY198" fmla="*/ 2406491 h 3114675"/>
              <a:gd name="connsiteX199" fmla="*/ 423308 w 2076450"/>
              <a:gd name="connsiteY199" fmla="*/ 2736056 h 3114675"/>
              <a:gd name="connsiteX200" fmla="*/ 423308 w 2076450"/>
              <a:gd name="connsiteY200" fmla="*/ 2736056 h 311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</a:cxnLst>
            <a:rect l="l" t="t" r="r" b="b"/>
            <a:pathLst>
              <a:path w="2076450" h="3114675">
                <a:moveTo>
                  <a:pt x="949088" y="7144"/>
                </a:moveTo>
                <a:cubicBezTo>
                  <a:pt x="938610" y="62389"/>
                  <a:pt x="972900" y="200501"/>
                  <a:pt x="883365" y="105251"/>
                </a:cubicBezTo>
                <a:cubicBezTo>
                  <a:pt x="870983" y="105251"/>
                  <a:pt x="992903" y="314801"/>
                  <a:pt x="909083" y="238601"/>
                </a:cubicBezTo>
                <a:cubicBezTo>
                  <a:pt x="898605" y="171926"/>
                  <a:pt x="863363" y="174784"/>
                  <a:pt x="833835" y="193834"/>
                </a:cubicBezTo>
                <a:cubicBezTo>
                  <a:pt x="732870" y="154781"/>
                  <a:pt x="858600" y="285274"/>
                  <a:pt x="817643" y="301466"/>
                </a:cubicBezTo>
                <a:cubicBezTo>
                  <a:pt x="895748" y="301466"/>
                  <a:pt x="870030" y="356711"/>
                  <a:pt x="810023" y="328136"/>
                </a:cubicBezTo>
                <a:cubicBezTo>
                  <a:pt x="906225" y="459581"/>
                  <a:pt x="686198" y="348139"/>
                  <a:pt x="684293" y="381476"/>
                </a:cubicBezTo>
                <a:cubicBezTo>
                  <a:pt x="777638" y="421481"/>
                  <a:pt x="622380" y="411004"/>
                  <a:pt x="703343" y="451009"/>
                </a:cubicBezTo>
                <a:cubicBezTo>
                  <a:pt x="833835" y="496729"/>
                  <a:pt x="615713" y="505301"/>
                  <a:pt x="714773" y="539591"/>
                </a:cubicBezTo>
                <a:cubicBezTo>
                  <a:pt x="761445" y="555784"/>
                  <a:pt x="860505" y="517684"/>
                  <a:pt x="828120" y="573881"/>
                </a:cubicBezTo>
                <a:cubicBezTo>
                  <a:pt x="890033" y="568166"/>
                  <a:pt x="887175" y="616744"/>
                  <a:pt x="947183" y="577691"/>
                </a:cubicBezTo>
                <a:cubicBezTo>
                  <a:pt x="977663" y="712946"/>
                  <a:pt x="680483" y="534829"/>
                  <a:pt x="731918" y="618649"/>
                </a:cubicBezTo>
                <a:cubicBezTo>
                  <a:pt x="670005" y="621506"/>
                  <a:pt x="575708" y="525304"/>
                  <a:pt x="530940" y="601504"/>
                </a:cubicBezTo>
                <a:cubicBezTo>
                  <a:pt x="396638" y="611981"/>
                  <a:pt x="563325" y="655796"/>
                  <a:pt x="597615" y="649129"/>
                </a:cubicBezTo>
                <a:cubicBezTo>
                  <a:pt x="487125" y="737711"/>
                  <a:pt x="741443" y="614839"/>
                  <a:pt x="629048" y="688181"/>
                </a:cubicBezTo>
                <a:cubicBezTo>
                  <a:pt x="648098" y="779621"/>
                  <a:pt x="834788" y="621506"/>
                  <a:pt x="714773" y="728186"/>
                </a:cubicBezTo>
                <a:cubicBezTo>
                  <a:pt x="762398" y="785336"/>
                  <a:pt x="937658" y="659606"/>
                  <a:pt x="947183" y="689134"/>
                </a:cubicBezTo>
                <a:cubicBezTo>
                  <a:pt x="884318" y="784384"/>
                  <a:pt x="764303" y="785336"/>
                  <a:pt x="674768" y="758666"/>
                </a:cubicBezTo>
                <a:cubicBezTo>
                  <a:pt x="734775" y="821531"/>
                  <a:pt x="570945" y="739616"/>
                  <a:pt x="528083" y="788194"/>
                </a:cubicBezTo>
                <a:cubicBezTo>
                  <a:pt x="468075" y="789146"/>
                  <a:pt x="536655" y="836771"/>
                  <a:pt x="530940" y="846296"/>
                </a:cubicBezTo>
                <a:cubicBezTo>
                  <a:pt x="598568" y="865346"/>
                  <a:pt x="709058" y="934879"/>
                  <a:pt x="569040" y="912971"/>
                </a:cubicBezTo>
                <a:cubicBezTo>
                  <a:pt x="508080" y="912019"/>
                  <a:pt x="602378" y="1022509"/>
                  <a:pt x="502365" y="958691"/>
                </a:cubicBezTo>
                <a:cubicBezTo>
                  <a:pt x="451883" y="931069"/>
                  <a:pt x="479505" y="1007269"/>
                  <a:pt x="409973" y="972979"/>
                </a:cubicBezTo>
                <a:cubicBezTo>
                  <a:pt x="347108" y="988219"/>
                  <a:pt x="509985" y="1057751"/>
                  <a:pt x="547133" y="1067276"/>
                </a:cubicBezTo>
                <a:cubicBezTo>
                  <a:pt x="619523" y="1065371"/>
                  <a:pt x="693818" y="1189196"/>
                  <a:pt x="730013" y="1155859"/>
                </a:cubicBezTo>
                <a:cubicBezTo>
                  <a:pt x="636668" y="1233964"/>
                  <a:pt x="512843" y="1162526"/>
                  <a:pt x="409020" y="1204436"/>
                </a:cubicBezTo>
                <a:cubicBezTo>
                  <a:pt x="366158" y="1237774"/>
                  <a:pt x="517605" y="1304449"/>
                  <a:pt x="530940" y="1310164"/>
                </a:cubicBezTo>
                <a:cubicBezTo>
                  <a:pt x="681435" y="1376839"/>
                  <a:pt x="344250" y="1305401"/>
                  <a:pt x="366158" y="1365409"/>
                </a:cubicBezTo>
                <a:cubicBezTo>
                  <a:pt x="458550" y="1420654"/>
                  <a:pt x="541418" y="1491139"/>
                  <a:pt x="637620" y="1413034"/>
                </a:cubicBezTo>
                <a:cubicBezTo>
                  <a:pt x="670005" y="1436846"/>
                  <a:pt x="579518" y="1429226"/>
                  <a:pt x="617618" y="1487329"/>
                </a:cubicBezTo>
                <a:cubicBezTo>
                  <a:pt x="522368" y="1531144"/>
                  <a:pt x="340440" y="1537811"/>
                  <a:pt x="286148" y="1588294"/>
                </a:cubicBezTo>
                <a:cubicBezTo>
                  <a:pt x="365205" y="1664494"/>
                  <a:pt x="451883" y="1673066"/>
                  <a:pt x="550943" y="1688306"/>
                </a:cubicBezTo>
                <a:cubicBezTo>
                  <a:pt x="602378" y="1669256"/>
                  <a:pt x="582375" y="1654016"/>
                  <a:pt x="627143" y="1666399"/>
                </a:cubicBezTo>
                <a:cubicBezTo>
                  <a:pt x="664290" y="1686401"/>
                  <a:pt x="692865" y="1613059"/>
                  <a:pt x="734775" y="1662589"/>
                </a:cubicBezTo>
                <a:cubicBezTo>
                  <a:pt x="690008" y="1710214"/>
                  <a:pt x="452835" y="1702594"/>
                  <a:pt x="604283" y="1759744"/>
                </a:cubicBezTo>
                <a:cubicBezTo>
                  <a:pt x="479505" y="1794986"/>
                  <a:pt x="344250" y="1767364"/>
                  <a:pt x="217568" y="1794986"/>
                </a:cubicBezTo>
                <a:cubicBezTo>
                  <a:pt x="143273" y="1828324"/>
                  <a:pt x="304245" y="1820704"/>
                  <a:pt x="214710" y="1862614"/>
                </a:cubicBezTo>
                <a:cubicBezTo>
                  <a:pt x="175658" y="1910239"/>
                  <a:pt x="361395" y="1859756"/>
                  <a:pt x="335678" y="1914049"/>
                </a:cubicBezTo>
                <a:cubicBezTo>
                  <a:pt x="396638" y="1903571"/>
                  <a:pt x="425213" y="1929289"/>
                  <a:pt x="472838" y="1916906"/>
                </a:cubicBezTo>
                <a:cubicBezTo>
                  <a:pt x="469028" y="1982629"/>
                  <a:pt x="542370" y="1894999"/>
                  <a:pt x="553800" y="1953101"/>
                </a:cubicBezTo>
                <a:cubicBezTo>
                  <a:pt x="615713" y="1943576"/>
                  <a:pt x="709058" y="1981676"/>
                  <a:pt x="602378" y="2004536"/>
                </a:cubicBezTo>
                <a:cubicBezTo>
                  <a:pt x="489030" y="2033111"/>
                  <a:pt x="378540" y="2021681"/>
                  <a:pt x="275670" y="2024539"/>
                </a:cubicBezTo>
                <a:cubicBezTo>
                  <a:pt x="208995" y="2001679"/>
                  <a:pt x="117555" y="2018824"/>
                  <a:pt x="236618" y="2049304"/>
                </a:cubicBezTo>
                <a:cubicBezTo>
                  <a:pt x="332820" y="2060734"/>
                  <a:pt x="145178" y="2068354"/>
                  <a:pt x="262335" y="2092166"/>
                </a:cubicBezTo>
                <a:cubicBezTo>
                  <a:pt x="280433" y="2148364"/>
                  <a:pt x="381398" y="2103596"/>
                  <a:pt x="420450" y="2151221"/>
                </a:cubicBezTo>
                <a:cubicBezTo>
                  <a:pt x="509033" y="2108359"/>
                  <a:pt x="390923" y="2195036"/>
                  <a:pt x="480458" y="2174081"/>
                </a:cubicBezTo>
                <a:cubicBezTo>
                  <a:pt x="575708" y="2192179"/>
                  <a:pt x="324248" y="2267426"/>
                  <a:pt x="269955" y="2228374"/>
                </a:cubicBezTo>
                <a:cubicBezTo>
                  <a:pt x="213758" y="2232184"/>
                  <a:pt x="143273" y="2230279"/>
                  <a:pt x="106125" y="2250281"/>
                </a:cubicBezTo>
                <a:cubicBezTo>
                  <a:pt x="206138" y="2296001"/>
                  <a:pt x="-65325" y="2235041"/>
                  <a:pt x="45165" y="2290286"/>
                </a:cubicBezTo>
                <a:cubicBezTo>
                  <a:pt x="112793" y="2290286"/>
                  <a:pt x="125175" y="2298859"/>
                  <a:pt x="84218" y="2353151"/>
                </a:cubicBezTo>
                <a:cubicBezTo>
                  <a:pt x="115650" y="2409349"/>
                  <a:pt x="321390" y="2387441"/>
                  <a:pt x="203280" y="2444591"/>
                </a:cubicBezTo>
                <a:cubicBezTo>
                  <a:pt x="147083" y="2440781"/>
                  <a:pt x="65168" y="2474119"/>
                  <a:pt x="172800" y="2478881"/>
                </a:cubicBezTo>
                <a:cubicBezTo>
                  <a:pt x="257573" y="2456021"/>
                  <a:pt x="98505" y="2546509"/>
                  <a:pt x="201375" y="2519839"/>
                </a:cubicBezTo>
                <a:cubicBezTo>
                  <a:pt x="231855" y="2566511"/>
                  <a:pt x="284243" y="2528411"/>
                  <a:pt x="301388" y="2558891"/>
                </a:cubicBezTo>
                <a:cubicBezTo>
                  <a:pt x="372825" y="2593181"/>
                  <a:pt x="107078" y="2573179"/>
                  <a:pt x="76598" y="2589371"/>
                </a:cubicBezTo>
                <a:cubicBezTo>
                  <a:pt x="179468" y="2628424"/>
                  <a:pt x="-65325" y="2632234"/>
                  <a:pt x="58500" y="2659856"/>
                </a:cubicBezTo>
                <a:cubicBezTo>
                  <a:pt x="100410" y="2649379"/>
                  <a:pt x="183278" y="2635091"/>
                  <a:pt x="110888" y="2693194"/>
                </a:cubicBezTo>
                <a:cubicBezTo>
                  <a:pt x="167085" y="2674144"/>
                  <a:pt x="196613" y="2711291"/>
                  <a:pt x="214710" y="2727484"/>
                </a:cubicBezTo>
                <a:cubicBezTo>
                  <a:pt x="247095" y="2699861"/>
                  <a:pt x="297578" y="2700814"/>
                  <a:pt x="262335" y="2756059"/>
                </a:cubicBezTo>
                <a:cubicBezTo>
                  <a:pt x="318533" y="2733199"/>
                  <a:pt x="387113" y="2651284"/>
                  <a:pt x="358538" y="2733199"/>
                </a:cubicBezTo>
                <a:cubicBezTo>
                  <a:pt x="470933" y="2695099"/>
                  <a:pt x="299483" y="2803684"/>
                  <a:pt x="254715" y="2758916"/>
                </a:cubicBezTo>
                <a:cubicBezTo>
                  <a:pt x="164228" y="2746534"/>
                  <a:pt x="93743" y="2773204"/>
                  <a:pt x="45165" y="2806541"/>
                </a:cubicBezTo>
                <a:cubicBezTo>
                  <a:pt x="161370" y="2800826"/>
                  <a:pt x="-83423" y="2882741"/>
                  <a:pt x="46118" y="2865596"/>
                </a:cubicBezTo>
                <a:cubicBezTo>
                  <a:pt x="120413" y="2833211"/>
                  <a:pt x="88028" y="2862739"/>
                  <a:pt x="88980" y="2895124"/>
                </a:cubicBezTo>
                <a:cubicBezTo>
                  <a:pt x="132795" y="2875121"/>
                  <a:pt x="93743" y="2942749"/>
                  <a:pt x="155655" y="2902744"/>
                </a:cubicBezTo>
                <a:cubicBezTo>
                  <a:pt x="209948" y="2924651"/>
                  <a:pt x="280433" y="2904649"/>
                  <a:pt x="343298" y="2914174"/>
                </a:cubicBezTo>
                <a:cubicBezTo>
                  <a:pt x="274718" y="2910364"/>
                  <a:pt x="168038" y="2980849"/>
                  <a:pt x="301388" y="2956084"/>
                </a:cubicBezTo>
                <a:cubicBezTo>
                  <a:pt x="209948" y="3007519"/>
                  <a:pt x="314723" y="3013234"/>
                  <a:pt x="361395" y="2980849"/>
                </a:cubicBezTo>
                <a:cubicBezTo>
                  <a:pt x="302340" y="3085624"/>
                  <a:pt x="505223" y="3017996"/>
                  <a:pt x="511890" y="3029426"/>
                </a:cubicBezTo>
                <a:cubicBezTo>
                  <a:pt x="501413" y="3104674"/>
                  <a:pt x="612855" y="2953226"/>
                  <a:pt x="603330" y="3058001"/>
                </a:cubicBezTo>
                <a:cubicBezTo>
                  <a:pt x="692865" y="3028474"/>
                  <a:pt x="764303" y="3011329"/>
                  <a:pt x="825263" y="2954179"/>
                </a:cubicBezTo>
                <a:cubicBezTo>
                  <a:pt x="868125" y="3001804"/>
                  <a:pt x="922418" y="2812256"/>
                  <a:pt x="957660" y="2927509"/>
                </a:cubicBezTo>
                <a:cubicBezTo>
                  <a:pt x="950993" y="3005614"/>
                  <a:pt x="858600" y="3144679"/>
                  <a:pt x="1013858" y="3102769"/>
                </a:cubicBezTo>
                <a:cubicBezTo>
                  <a:pt x="1088153" y="3107531"/>
                  <a:pt x="1167210" y="3117056"/>
                  <a:pt x="1119585" y="3020854"/>
                </a:cubicBezTo>
                <a:cubicBezTo>
                  <a:pt x="1095773" y="2920841"/>
                  <a:pt x="1165305" y="2995136"/>
                  <a:pt x="1191975" y="2997041"/>
                </a:cubicBezTo>
                <a:cubicBezTo>
                  <a:pt x="1258650" y="3067526"/>
                  <a:pt x="1392953" y="3040856"/>
                  <a:pt x="1468200" y="3026569"/>
                </a:cubicBezTo>
                <a:cubicBezTo>
                  <a:pt x="1457723" y="2961799"/>
                  <a:pt x="1529160" y="3010376"/>
                  <a:pt x="1561545" y="3002756"/>
                </a:cubicBezTo>
                <a:cubicBezTo>
                  <a:pt x="1593930" y="3038951"/>
                  <a:pt x="1657748" y="3041809"/>
                  <a:pt x="1679655" y="3030379"/>
                </a:cubicBezTo>
                <a:cubicBezTo>
                  <a:pt x="1735853" y="3070384"/>
                  <a:pt x="1690133" y="2906554"/>
                  <a:pt x="1748235" y="2996089"/>
                </a:cubicBezTo>
                <a:cubicBezTo>
                  <a:pt x="1790145" y="3019901"/>
                  <a:pt x="1871108" y="2994184"/>
                  <a:pt x="1893968" y="3009424"/>
                </a:cubicBezTo>
                <a:cubicBezTo>
                  <a:pt x="1889205" y="2959894"/>
                  <a:pt x="1945403" y="2984659"/>
                  <a:pt x="1888253" y="2944654"/>
                </a:cubicBezTo>
                <a:cubicBezTo>
                  <a:pt x="1905398" y="2942749"/>
                  <a:pt x="2032080" y="2999899"/>
                  <a:pt x="1964453" y="2947511"/>
                </a:cubicBezTo>
                <a:cubicBezTo>
                  <a:pt x="2079705" y="2950369"/>
                  <a:pt x="2036843" y="2899886"/>
                  <a:pt x="1948260" y="2913221"/>
                </a:cubicBezTo>
                <a:cubicBezTo>
                  <a:pt x="1883490" y="2907506"/>
                  <a:pt x="1767285" y="2873216"/>
                  <a:pt x="1843485" y="2853214"/>
                </a:cubicBezTo>
                <a:cubicBezTo>
                  <a:pt x="1859678" y="2837021"/>
                  <a:pt x="1951118" y="2853214"/>
                  <a:pt x="1883490" y="2818924"/>
                </a:cubicBezTo>
                <a:cubicBezTo>
                  <a:pt x="1929210" y="2839879"/>
                  <a:pt x="1994933" y="2790349"/>
                  <a:pt x="1909208" y="2790349"/>
                </a:cubicBezTo>
                <a:cubicBezTo>
                  <a:pt x="1962548" y="2784634"/>
                  <a:pt x="1960643" y="2735104"/>
                  <a:pt x="2032080" y="2757964"/>
                </a:cubicBezTo>
                <a:cubicBezTo>
                  <a:pt x="1946355" y="2722721"/>
                  <a:pt x="2002553" y="2723674"/>
                  <a:pt x="2036843" y="2711291"/>
                </a:cubicBezTo>
                <a:cubicBezTo>
                  <a:pt x="1972073" y="2706529"/>
                  <a:pt x="1884443" y="2674144"/>
                  <a:pt x="2008268" y="2670334"/>
                </a:cubicBezTo>
                <a:cubicBezTo>
                  <a:pt x="2132093" y="2620804"/>
                  <a:pt x="1982550" y="2644616"/>
                  <a:pt x="1943498" y="2645569"/>
                </a:cubicBezTo>
                <a:cubicBezTo>
                  <a:pt x="2009220" y="2564606"/>
                  <a:pt x="1844438" y="2680811"/>
                  <a:pt x="1793003" y="2651284"/>
                </a:cubicBezTo>
                <a:cubicBezTo>
                  <a:pt x="1703468" y="2657951"/>
                  <a:pt x="1501538" y="2570321"/>
                  <a:pt x="1497728" y="2538889"/>
                </a:cubicBezTo>
                <a:cubicBezTo>
                  <a:pt x="1528208" y="2533174"/>
                  <a:pt x="1620600" y="2608421"/>
                  <a:pt x="1592025" y="2535079"/>
                </a:cubicBezTo>
                <a:cubicBezTo>
                  <a:pt x="1682513" y="2614136"/>
                  <a:pt x="1734900" y="2472214"/>
                  <a:pt x="1824435" y="2566511"/>
                </a:cubicBezTo>
                <a:cubicBezTo>
                  <a:pt x="1703468" y="2427446"/>
                  <a:pt x="2134950" y="2525554"/>
                  <a:pt x="1938735" y="2449354"/>
                </a:cubicBezTo>
                <a:cubicBezTo>
                  <a:pt x="1915875" y="2436971"/>
                  <a:pt x="2165430" y="2449354"/>
                  <a:pt x="2000648" y="2416969"/>
                </a:cubicBezTo>
                <a:cubicBezTo>
                  <a:pt x="1945403" y="2423636"/>
                  <a:pt x="2077800" y="2375059"/>
                  <a:pt x="1993028" y="2387441"/>
                </a:cubicBezTo>
                <a:cubicBezTo>
                  <a:pt x="1840628" y="2373154"/>
                  <a:pt x="1705373" y="2382679"/>
                  <a:pt x="1549163" y="2328386"/>
                </a:cubicBezTo>
                <a:cubicBezTo>
                  <a:pt x="1451055" y="2308384"/>
                  <a:pt x="1461533" y="2256949"/>
                  <a:pt x="1554878" y="2282666"/>
                </a:cubicBezTo>
                <a:cubicBezTo>
                  <a:pt x="1673940" y="2311241"/>
                  <a:pt x="1712040" y="2290286"/>
                  <a:pt x="1823483" y="2291239"/>
                </a:cubicBezTo>
                <a:cubicBezTo>
                  <a:pt x="1848248" y="2213134"/>
                  <a:pt x="2103518" y="2260759"/>
                  <a:pt x="1994933" y="2158841"/>
                </a:cubicBezTo>
                <a:cubicBezTo>
                  <a:pt x="2052083" y="2127409"/>
                  <a:pt x="2122568" y="2111216"/>
                  <a:pt x="2013983" y="2124551"/>
                </a:cubicBezTo>
                <a:cubicBezTo>
                  <a:pt x="1910160" y="2121694"/>
                  <a:pt x="1786335" y="2110264"/>
                  <a:pt x="1699658" y="2061686"/>
                </a:cubicBezTo>
                <a:cubicBezTo>
                  <a:pt x="1721565" y="2011204"/>
                  <a:pt x="1873965" y="2095976"/>
                  <a:pt x="1808243" y="2027396"/>
                </a:cubicBezTo>
                <a:cubicBezTo>
                  <a:pt x="1845390" y="2033111"/>
                  <a:pt x="1914923" y="2015966"/>
                  <a:pt x="1836818" y="2000726"/>
                </a:cubicBezTo>
                <a:cubicBezTo>
                  <a:pt x="1905398" y="1995011"/>
                  <a:pt x="2018745" y="1882616"/>
                  <a:pt x="1875870" y="1935004"/>
                </a:cubicBezTo>
                <a:cubicBezTo>
                  <a:pt x="1803480" y="1892141"/>
                  <a:pt x="1605360" y="1962626"/>
                  <a:pt x="1600598" y="1869281"/>
                </a:cubicBezTo>
                <a:cubicBezTo>
                  <a:pt x="1705373" y="1889284"/>
                  <a:pt x="1819673" y="1872139"/>
                  <a:pt x="1823483" y="1737836"/>
                </a:cubicBezTo>
                <a:cubicBezTo>
                  <a:pt x="1751093" y="1747361"/>
                  <a:pt x="1638698" y="1814036"/>
                  <a:pt x="1592025" y="1729264"/>
                </a:cubicBezTo>
                <a:cubicBezTo>
                  <a:pt x="1623458" y="1750219"/>
                  <a:pt x="1690133" y="1734979"/>
                  <a:pt x="1639650" y="1693069"/>
                </a:cubicBezTo>
                <a:cubicBezTo>
                  <a:pt x="1694895" y="1704499"/>
                  <a:pt x="1723470" y="1603534"/>
                  <a:pt x="1648223" y="1652111"/>
                </a:cubicBezTo>
                <a:cubicBezTo>
                  <a:pt x="1592025" y="1662589"/>
                  <a:pt x="1391048" y="1666399"/>
                  <a:pt x="1437720" y="1613059"/>
                </a:cubicBezTo>
                <a:cubicBezTo>
                  <a:pt x="1490108" y="1631156"/>
                  <a:pt x="1612028" y="1607344"/>
                  <a:pt x="1519635" y="1556861"/>
                </a:cubicBezTo>
                <a:cubicBezTo>
                  <a:pt x="1584405" y="1579721"/>
                  <a:pt x="1719660" y="1506379"/>
                  <a:pt x="1697753" y="1459706"/>
                </a:cubicBezTo>
                <a:cubicBezTo>
                  <a:pt x="1650128" y="1406366"/>
                  <a:pt x="1590120" y="1445419"/>
                  <a:pt x="1539638" y="1435894"/>
                </a:cubicBezTo>
                <a:cubicBezTo>
                  <a:pt x="1603455" y="1393984"/>
                  <a:pt x="1538685" y="1420654"/>
                  <a:pt x="1520588" y="1388269"/>
                </a:cubicBezTo>
                <a:cubicBezTo>
                  <a:pt x="1471058" y="1479709"/>
                  <a:pt x="1237695" y="1392079"/>
                  <a:pt x="1282463" y="1360646"/>
                </a:cubicBezTo>
                <a:cubicBezTo>
                  <a:pt x="1390095" y="1360646"/>
                  <a:pt x="1469153" y="1357789"/>
                  <a:pt x="1568213" y="1328261"/>
                </a:cubicBezTo>
                <a:cubicBezTo>
                  <a:pt x="1540590" y="1255871"/>
                  <a:pt x="1746330" y="1225391"/>
                  <a:pt x="1593930" y="1209199"/>
                </a:cubicBezTo>
                <a:cubicBezTo>
                  <a:pt x="1560593" y="1139666"/>
                  <a:pt x="1406288" y="1264444"/>
                  <a:pt x="1440578" y="1151096"/>
                </a:cubicBezTo>
                <a:cubicBezTo>
                  <a:pt x="1348185" y="1224439"/>
                  <a:pt x="1149113" y="1139666"/>
                  <a:pt x="1127205" y="1094899"/>
                </a:cubicBezTo>
                <a:cubicBezTo>
                  <a:pt x="1214835" y="1122521"/>
                  <a:pt x="1236743" y="1092041"/>
                  <a:pt x="1310085" y="1109186"/>
                </a:cubicBezTo>
                <a:cubicBezTo>
                  <a:pt x="1300560" y="1078706"/>
                  <a:pt x="1375808" y="1166336"/>
                  <a:pt x="1406288" y="1094899"/>
                </a:cubicBezTo>
                <a:cubicBezTo>
                  <a:pt x="1479630" y="1092041"/>
                  <a:pt x="1424385" y="984409"/>
                  <a:pt x="1508205" y="1040606"/>
                </a:cubicBezTo>
                <a:cubicBezTo>
                  <a:pt x="1529160" y="993934"/>
                  <a:pt x="1647270" y="970121"/>
                  <a:pt x="1532018" y="969169"/>
                </a:cubicBezTo>
                <a:cubicBezTo>
                  <a:pt x="1498680" y="936784"/>
                  <a:pt x="1427243" y="1008221"/>
                  <a:pt x="1421528" y="938689"/>
                </a:cubicBezTo>
                <a:cubicBezTo>
                  <a:pt x="1342470" y="1012031"/>
                  <a:pt x="1203405" y="991076"/>
                  <a:pt x="1154828" y="903446"/>
                </a:cubicBezTo>
                <a:cubicBezTo>
                  <a:pt x="1199595" y="899636"/>
                  <a:pt x="1305323" y="967264"/>
                  <a:pt x="1304370" y="884396"/>
                </a:cubicBezTo>
                <a:cubicBezTo>
                  <a:pt x="1348185" y="928211"/>
                  <a:pt x="1442483" y="914876"/>
                  <a:pt x="1351995" y="868204"/>
                </a:cubicBezTo>
                <a:cubicBezTo>
                  <a:pt x="1412003" y="912019"/>
                  <a:pt x="1490108" y="871061"/>
                  <a:pt x="1480583" y="832009"/>
                </a:cubicBezTo>
                <a:cubicBezTo>
                  <a:pt x="1625363" y="814864"/>
                  <a:pt x="1407240" y="763429"/>
                  <a:pt x="1363425" y="798671"/>
                </a:cubicBezTo>
                <a:cubicBezTo>
                  <a:pt x="1310085" y="684371"/>
                  <a:pt x="1158638" y="849154"/>
                  <a:pt x="1131015" y="755809"/>
                </a:cubicBezTo>
                <a:cubicBezTo>
                  <a:pt x="1102440" y="740569"/>
                  <a:pt x="956708" y="677704"/>
                  <a:pt x="1019573" y="655796"/>
                </a:cubicBezTo>
                <a:cubicBezTo>
                  <a:pt x="1029098" y="698659"/>
                  <a:pt x="1091963" y="752951"/>
                  <a:pt x="1088153" y="673894"/>
                </a:cubicBezTo>
                <a:cubicBezTo>
                  <a:pt x="1124348" y="778669"/>
                  <a:pt x="1187213" y="639604"/>
                  <a:pt x="1244363" y="727234"/>
                </a:cubicBezTo>
                <a:cubicBezTo>
                  <a:pt x="1271033" y="670084"/>
                  <a:pt x="1362473" y="748189"/>
                  <a:pt x="1389143" y="667226"/>
                </a:cubicBezTo>
                <a:cubicBezTo>
                  <a:pt x="1335803" y="624364"/>
                  <a:pt x="1186260" y="578644"/>
                  <a:pt x="1174830" y="590074"/>
                </a:cubicBezTo>
                <a:cubicBezTo>
                  <a:pt x="1230075" y="543401"/>
                  <a:pt x="1273890" y="526256"/>
                  <a:pt x="1180545" y="513874"/>
                </a:cubicBezTo>
                <a:cubicBezTo>
                  <a:pt x="1169115" y="479584"/>
                  <a:pt x="1356758" y="462439"/>
                  <a:pt x="1228170" y="415766"/>
                </a:cubicBezTo>
                <a:cubicBezTo>
                  <a:pt x="1322468" y="381476"/>
                  <a:pt x="1196738" y="349091"/>
                  <a:pt x="1251983" y="298609"/>
                </a:cubicBezTo>
                <a:cubicBezTo>
                  <a:pt x="1150065" y="302419"/>
                  <a:pt x="1100535" y="370046"/>
                  <a:pt x="1035765" y="451009"/>
                </a:cubicBezTo>
                <a:cubicBezTo>
                  <a:pt x="960518" y="465296"/>
                  <a:pt x="970995" y="241459"/>
                  <a:pt x="1058625" y="322421"/>
                </a:cubicBezTo>
                <a:cubicBezTo>
                  <a:pt x="1152923" y="327184"/>
                  <a:pt x="1126253" y="254794"/>
                  <a:pt x="1052910" y="251936"/>
                </a:cubicBezTo>
                <a:cubicBezTo>
                  <a:pt x="1091010" y="247174"/>
                  <a:pt x="1221503" y="242411"/>
                  <a:pt x="1112918" y="211931"/>
                </a:cubicBezTo>
                <a:cubicBezTo>
                  <a:pt x="1191023" y="135731"/>
                  <a:pt x="1113870" y="174784"/>
                  <a:pt x="1064340" y="185261"/>
                </a:cubicBezTo>
                <a:cubicBezTo>
                  <a:pt x="1030050" y="136684"/>
                  <a:pt x="969090" y="322421"/>
                  <a:pt x="991950" y="191929"/>
                </a:cubicBezTo>
                <a:cubicBezTo>
                  <a:pt x="1009095" y="137636"/>
                  <a:pt x="1116728" y="33814"/>
                  <a:pt x="996713" y="111919"/>
                </a:cubicBezTo>
                <a:cubicBezTo>
                  <a:pt x="947183" y="118586"/>
                  <a:pt x="1017668" y="24289"/>
                  <a:pt x="949088" y="7144"/>
                </a:cubicBezTo>
                <a:lnTo>
                  <a:pt x="949088" y="7144"/>
                </a:lnTo>
                <a:lnTo>
                  <a:pt x="949088" y="7144"/>
                </a:lnTo>
                <a:close/>
                <a:moveTo>
                  <a:pt x="886223" y="287179"/>
                </a:moveTo>
                <a:cubicBezTo>
                  <a:pt x="950993" y="293846"/>
                  <a:pt x="936705" y="430054"/>
                  <a:pt x="908130" y="327184"/>
                </a:cubicBezTo>
                <a:cubicBezTo>
                  <a:pt x="904320" y="313849"/>
                  <a:pt x="879555" y="305276"/>
                  <a:pt x="886223" y="287179"/>
                </a:cubicBezTo>
                <a:close/>
                <a:moveTo>
                  <a:pt x="863363" y="404336"/>
                </a:moveTo>
                <a:cubicBezTo>
                  <a:pt x="931943" y="406241"/>
                  <a:pt x="947183" y="504349"/>
                  <a:pt x="876698" y="435769"/>
                </a:cubicBezTo>
                <a:cubicBezTo>
                  <a:pt x="877650" y="436721"/>
                  <a:pt x="842408" y="406241"/>
                  <a:pt x="863363" y="404336"/>
                </a:cubicBezTo>
                <a:close/>
                <a:moveTo>
                  <a:pt x="1116728" y="470059"/>
                </a:moveTo>
                <a:cubicBezTo>
                  <a:pt x="1142445" y="539591"/>
                  <a:pt x="916703" y="542449"/>
                  <a:pt x="1066245" y="511016"/>
                </a:cubicBezTo>
                <a:cubicBezTo>
                  <a:pt x="1087200" y="502444"/>
                  <a:pt x="1096725" y="479584"/>
                  <a:pt x="1116728" y="470059"/>
                </a:cubicBezTo>
                <a:close/>
                <a:moveTo>
                  <a:pt x="1009095" y="584359"/>
                </a:moveTo>
                <a:cubicBezTo>
                  <a:pt x="1068150" y="591026"/>
                  <a:pt x="1128158" y="624364"/>
                  <a:pt x="1029098" y="599599"/>
                </a:cubicBezTo>
                <a:lnTo>
                  <a:pt x="1009095" y="584359"/>
                </a:lnTo>
                <a:lnTo>
                  <a:pt x="1009095" y="584359"/>
                </a:lnTo>
                <a:close/>
                <a:moveTo>
                  <a:pt x="1111013" y="603409"/>
                </a:moveTo>
                <a:cubicBezTo>
                  <a:pt x="1179593" y="587216"/>
                  <a:pt x="1100535" y="662464"/>
                  <a:pt x="1111013" y="603409"/>
                </a:cubicBezTo>
                <a:close/>
                <a:moveTo>
                  <a:pt x="1251030" y="632936"/>
                </a:moveTo>
                <a:cubicBezTo>
                  <a:pt x="1281510" y="652939"/>
                  <a:pt x="1209120" y="642461"/>
                  <a:pt x="1251030" y="632936"/>
                </a:cubicBezTo>
                <a:close/>
                <a:moveTo>
                  <a:pt x="1032908" y="760571"/>
                </a:moveTo>
                <a:cubicBezTo>
                  <a:pt x="1069103" y="813911"/>
                  <a:pt x="1010048" y="875824"/>
                  <a:pt x="1028145" y="780574"/>
                </a:cubicBezTo>
                <a:lnTo>
                  <a:pt x="1032908" y="760571"/>
                </a:lnTo>
                <a:lnTo>
                  <a:pt x="1032908" y="760571"/>
                </a:lnTo>
                <a:close/>
                <a:moveTo>
                  <a:pt x="961470" y="867251"/>
                </a:moveTo>
                <a:cubicBezTo>
                  <a:pt x="989093" y="885349"/>
                  <a:pt x="919560" y="881539"/>
                  <a:pt x="961470" y="867251"/>
                </a:cubicBezTo>
                <a:close/>
                <a:moveTo>
                  <a:pt x="1036718" y="884396"/>
                </a:moveTo>
                <a:cubicBezTo>
                  <a:pt x="1052910" y="926306"/>
                  <a:pt x="1022430" y="907256"/>
                  <a:pt x="1036718" y="884396"/>
                </a:cubicBezTo>
                <a:close/>
                <a:moveTo>
                  <a:pt x="921465" y="888206"/>
                </a:moveTo>
                <a:cubicBezTo>
                  <a:pt x="952898" y="901541"/>
                  <a:pt x="887175" y="904399"/>
                  <a:pt x="921465" y="888206"/>
                </a:cubicBezTo>
                <a:close/>
                <a:moveTo>
                  <a:pt x="874793" y="904399"/>
                </a:moveTo>
                <a:cubicBezTo>
                  <a:pt x="906225" y="917734"/>
                  <a:pt x="840503" y="920591"/>
                  <a:pt x="874793" y="904399"/>
                </a:cubicBezTo>
                <a:close/>
                <a:moveTo>
                  <a:pt x="681435" y="904399"/>
                </a:moveTo>
                <a:cubicBezTo>
                  <a:pt x="718583" y="948214"/>
                  <a:pt x="920513" y="896779"/>
                  <a:pt x="777638" y="946309"/>
                </a:cubicBezTo>
                <a:cubicBezTo>
                  <a:pt x="745253" y="952976"/>
                  <a:pt x="654765" y="966311"/>
                  <a:pt x="681435" y="904399"/>
                </a:cubicBezTo>
                <a:close/>
                <a:moveTo>
                  <a:pt x="1532970" y="1327309"/>
                </a:moveTo>
                <a:cubicBezTo>
                  <a:pt x="1567260" y="1342549"/>
                  <a:pt x="1512015" y="1349216"/>
                  <a:pt x="1532970" y="1327309"/>
                </a:cubicBezTo>
                <a:close/>
                <a:moveTo>
                  <a:pt x="757635" y="1423511"/>
                </a:moveTo>
                <a:cubicBezTo>
                  <a:pt x="685245" y="1477804"/>
                  <a:pt x="650003" y="1441609"/>
                  <a:pt x="757635" y="1423511"/>
                </a:cubicBezTo>
                <a:close/>
                <a:moveTo>
                  <a:pt x="1558688" y="1764506"/>
                </a:moveTo>
                <a:cubicBezTo>
                  <a:pt x="1654890" y="1774984"/>
                  <a:pt x="1460580" y="1774031"/>
                  <a:pt x="1558688" y="1764506"/>
                </a:cubicBezTo>
                <a:close/>
                <a:moveTo>
                  <a:pt x="1766333" y="1807369"/>
                </a:moveTo>
                <a:cubicBezTo>
                  <a:pt x="1818720" y="1806416"/>
                  <a:pt x="1736805" y="1819751"/>
                  <a:pt x="1766333" y="1807369"/>
                </a:cubicBezTo>
                <a:close/>
                <a:moveTo>
                  <a:pt x="1769190" y="2006441"/>
                </a:moveTo>
                <a:cubicBezTo>
                  <a:pt x="1833008" y="2002631"/>
                  <a:pt x="1785383" y="2038826"/>
                  <a:pt x="1769190" y="2006441"/>
                </a:cubicBezTo>
                <a:close/>
                <a:moveTo>
                  <a:pt x="151845" y="2329339"/>
                </a:moveTo>
                <a:cubicBezTo>
                  <a:pt x="171848" y="2352199"/>
                  <a:pt x="91838" y="2336006"/>
                  <a:pt x="151845" y="2329339"/>
                </a:cubicBezTo>
                <a:close/>
                <a:moveTo>
                  <a:pt x="301388" y="2397919"/>
                </a:moveTo>
                <a:cubicBezTo>
                  <a:pt x="343298" y="2445544"/>
                  <a:pt x="410925" y="2404586"/>
                  <a:pt x="469028" y="2426494"/>
                </a:cubicBezTo>
                <a:cubicBezTo>
                  <a:pt x="496650" y="2436971"/>
                  <a:pt x="202328" y="2484596"/>
                  <a:pt x="301388" y="2397919"/>
                </a:cubicBezTo>
                <a:close/>
                <a:moveTo>
                  <a:pt x="517605" y="2406491"/>
                </a:moveTo>
                <a:cubicBezTo>
                  <a:pt x="548085" y="2420779"/>
                  <a:pt x="455693" y="2415064"/>
                  <a:pt x="517605" y="2406491"/>
                </a:cubicBezTo>
                <a:close/>
                <a:moveTo>
                  <a:pt x="423308" y="2736056"/>
                </a:moveTo>
                <a:cubicBezTo>
                  <a:pt x="450930" y="2753201"/>
                  <a:pt x="381398" y="2750344"/>
                  <a:pt x="423308" y="2736056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525" cap="flat">
            <a:noFill/>
            <a:prstDash val="solid"/>
            <a:miter/>
          </a:ln>
        </p:spPr>
        <p:txBody>
          <a:bodyPr lIns="68556" tIns="34289" rIns="68556" bIns="34289" rtlCol="0" anchor="ctr"/>
          <a:lstStyle/>
          <a:p>
            <a:pPr defTabSz="685052"/>
            <a:endParaRPr lang="en-US" sz="1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243473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2292AB-2EDE-4002-BDD4-44A1B41048B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41070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5CDD96-CF94-448E-A15C-9280D8E5A88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318562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A21994-0C90-4DBC-883B-1A4E018EAD1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402392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6FFEF4-92E7-4D51-9BEB-3347390DA5A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054048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E15615-C4AA-424D-88F7-DE84429452A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056087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748874-BC2F-46F2-96B2-80AA1C9E7EB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698434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1ABFCA-2C18-4878-95A9-4801D08E4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112493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893B59-54E8-473C-9833-46DBE940201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429589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305482-E6EF-43EF-B9CA-390F811E1F4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661398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80"/>
            <a:ext cx="8229600" cy="43886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719367-8B72-488A-9040-396F8BD45A0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8420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idx="10" hasCustomPrompt="1"/>
          </p:nvPr>
        </p:nvSpPr>
        <p:spPr>
          <a:xfrm>
            <a:off x="2" y="18"/>
            <a:ext cx="9143997" cy="5143499"/>
          </a:xfrm>
          <a:custGeom>
            <a:avLst/>
            <a:gdLst>
              <a:gd name="connsiteX0" fmla="*/ 12191996 w 12191996"/>
              <a:gd name="connsiteY0" fmla="*/ 0 h 6857999"/>
              <a:gd name="connsiteX1" fmla="*/ 12191996 w 12191996"/>
              <a:gd name="connsiteY1" fmla="*/ 3562458 h 6857999"/>
              <a:gd name="connsiteX2" fmla="*/ 5 w 12191996"/>
              <a:gd name="connsiteY2" fmla="*/ 6857999 h 6857999"/>
              <a:gd name="connsiteX3" fmla="*/ 0 w 12191996"/>
              <a:gd name="connsiteY3" fmla="*/ 6857999 h 6857999"/>
              <a:gd name="connsiteX4" fmla="*/ 0 w 12191996"/>
              <a:gd name="connsiteY4" fmla="*/ 3295543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1996" h="6857999">
                <a:moveTo>
                  <a:pt x="12191996" y="0"/>
                </a:moveTo>
                <a:lnTo>
                  <a:pt x="12191996" y="3562458"/>
                </a:lnTo>
                <a:lnTo>
                  <a:pt x="5" y="6857999"/>
                </a:lnTo>
                <a:lnTo>
                  <a:pt x="0" y="6857999"/>
                </a:lnTo>
                <a:lnTo>
                  <a:pt x="0" y="329554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68556" tIns="34289" rIns="68556" bIns="34289" anchor="ctr">
            <a:noAutofit/>
          </a:bodyPr>
          <a:lstStyle>
            <a:lvl1pPr marL="0" indent="0" algn="ctr">
              <a:buNone/>
              <a:defRPr sz="900" baseline="0">
                <a:latin typeface="+mn-lt"/>
                <a:cs typeface="Arial" panose="020B0604020202020204" pitchFamily="34" charset="0"/>
              </a:defRPr>
            </a:lvl1pPr>
            <a:lvl2pPr marL="342758" indent="0">
              <a:buNone/>
              <a:defRPr sz="2100"/>
            </a:lvl2pPr>
            <a:lvl3pPr marL="685528" indent="0">
              <a:buNone/>
              <a:defRPr sz="1800"/>
            </a:lvl3pPr>
            <a:lvl4pPr marL="1028292" indent="0">
              <a:buNone/>
              <a:defRPr sz="1500"/>
            </a:lvl4pPr>
            <a:lvl5pPr marL="1371056" indent="0">
              <a:buNone/>
              <a:defRPr sz="1500"/>
            </a:lvl5pPr>
            <a:lvl6pPr marL="1713827" indent="0">
              <a:buNone/>
              <a:defRPr sz="1500"/>
            </a:lvl6pPr>
            <a:lvl7pPr marL="2056583" indent="0">
              <a:buNone/>
              <a:defRPr sz="1500"/>
            </a:lvl7pPr>
            <a:lvl8pPr marL="2399340" indent="0">
              <a:buNone/>
              <a:defRPr sz="1500"/>
            </a:lvl8pPr>
            <a:lvl9pPr marL="2742098" indent="0">
              <a:buNone/>
              <a:defRPr sz="15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083892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idx="10" hasCustomPrompt="1"/>
          </p:nvPr>
        </p:nvSpPr>
        <p:spPr>
          <a:xfrm>
            <a:off x="2" y="2"/>
            <a:ext cx="9143997" cy="4575570"/>
          </a:xfrm>
          <a:custGeom>
            <a:avLst/>
            <a:gdLst>
              <a:gd name="connsiteX0" fmla="*/ 0 w 12191996"/>
              <a:gd name="connsiteY0" fmla="*/ 0 h 6100760"/>
              <a:gd name="connsiteX1" fmla="*/ 12191996 w 12191996"/>
              <a:gd name="connsiteY1" fmla="*/ 0 h 6100760"/>
              <a:gd name="connsiteX2" fmla="*/ 12191996 w 12191996"/>
              <a:gd name="connsiteY2" fmla="*/ 9523 h 6100760"/>
              <a:gd name="connsiteX3" fmla="*/ 6100759 w 12191996"/>
              <a:gd name="connsiteY3" fmla="*/ 6100760 h 6100760"/>
              <a:gd name="connsiteX4" fmla="*/ 0 w 12191996"/>
              <a:gd name="connsiteY4" fmla="*/ 2 h 6100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1996" h="6100760">
                <a:moveTo>
                  <a:pt x="0" y="0"/>
                </a:moveTo>
                <a:lnTo>
                  <a:pt x="12191996" y="0"/>
                </a:lnTo>
                <a:lnTo>
                  <a:pt x="12191996" y="9523"/>
                </a:lnTo>
                <a:lnTo>
                  <a:pt x="6100759" y="6100760"/>
                </a:lnTo>
                <a:lnTo>
                  <a:pt x="0" y="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68556" tIns="34289" rIns="68556" bIns="34289" anchor="ctr">
            <a:noAutofit/>
          </a:bodyPr>
          <a:lstStyle>
            <a:lvl1pPr marL="0" indent="0" algn="ctr">
              <a:buNone/>
              <a:defRPr sz="900" baseline="0">
                <a:latin typeface="+mn-lt"/>
                <a:cs typeface="Arial" panose="020B0604020202020204" pitchFamily="34" charset="0"/>
              </a:defRPr>
            </a:lvl1pPr>
            <a:lvl2pPr marL="342758" indent="0">
              <a:buNone/>
              <a:defRPr sz="2100"/>
            </a:lvl2pPr>
            <a:lvl3pPr marL="685528" indent="0">
              <a:buNone/>
              <a:defRPr sz="1800"/>
            </a:lvl3pPr>
            <a:lvl4pPr marL="1028292" indent="0">
              <a:buNone/>
              <a:defRPr sz="1500"/>
            </a:lvl4pPr>
            <a:lvl5pPr marL="1371056" indent="0">
              <a:buNone/>
              <a:defRPr sz="1500"/>
            </a:lvl5pPr>
            <a:lvl6pPr marL="1713827" indent="0">
              <a:buNone/>
              <a:defRPr sz="1500"/>
            </a:lvl6pPr>
            <a:lvl7pPr marL="2056583" indent="0">
              <a:buNone/>
              <a:defRPr sz="1500"/>
            </a:lvl7pPr>
            <a:lvl8pPr marL="2399340" indent="0">
              <a:buNone/>
              <a:defRPr sz="1500"/>
            </a:lvl8pPr>
            <a:lvl9pPr marL="2742098" indent="0">
              <a:buNone/>
              <a:defRPr sz="15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57939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idx="11" hasCustomPrompt="1"/>
          </p:nvPr>
        </p:nvSpPr>
        <p:spPr>
          <a:xfrm>
            <a:off x="7014411" y="3013910"/>
            <a:ext cx="2129590" cy="2129590"/>
          </a:xfrm>
          <a:custGeom>
            <a:avLst/>
            <a:gdLst>
              <a:gd name="connsiteX0" fmla="*/ 2839453 w 2839453"/>
              <a:gd name="connsiteY0" fmla="*/ 0 h 2839453"/>
              <a:gd name="connsiteX1" fmla="*/ 2839453 w 2839453"/>
              <a:gd name="connsiteY1" fmla="*/ 2839453 h 2839453"/>
              <a:gd name="connsiteX2" fmla="*/ 0 w 2839453"/>
              <a:gd name="connsiteY2" fmla="*/ 2839453 h 2839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39453" h="2839453">
                <a:moveTo>
                  <a:pt x="2839453" y="0"/>
                </a:moveTo>
                <a:lnTo>
                  <a:pt x="2839453" y="2839453"/>
                </a:lnTo>
                <a:lnTo>
                  <a:pt x="0" y="28394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68556" tIns="34289" rIns="68556" bIns="34289" anchor="ctr">
            <a:noAutofit/>
          </a:bodyPr>
          <a:lstStyle>
            <a:lvl1pPr marL="0" indent="0" algn="ctr">
              <a:buNone/>
              <a:defRPr sz="900" baseline="0">
                <a:latin typeface="+mn-lt"/>
                <a:cs typeface="Arial" panose="020B0604020202020204" pitchFamily="34" charset="0"/>
              </a:defRPr>
            </a:lvl1pPr>
            <a:lvl2pPr marL="342758" indent="0">
              <a:buNone/>
              <a:defRPr sz="2100"/>
            </a:lvl2pPr>
            <a:lvl3pPr marL="685528" indent="0">
              <a:buNone/>
              <a:defRPr sz="1800"/>
            </a:lvl3pPr>
            <a:lvl4pPr marL="1028292" indent="0">
              <a:buNone/>
              <a:defRPr sz="1500"/>
            </a:lvl4pPr>
            <a:lvl5pPr marL="1371056" indent="0">
              <a:buNone/>
              <a:defRPr sz="1500"/>
            </a:lvl5pPr>
            <a:lvl6pPr marL="1713827" indent="0">
              <a:buNone/>
              <a:defRPr sz="1500"/>
            </a:lvl6pPr>
            <a:lvl7pPr marL="2056583" indent="0">
              <a:buNone/>
              <a:defRPr sz="1500"/>
            </a:lvl7pPr>
            <a:lvl8pPr marL="2399340" indent="0">
              <a:buNone/>
              <a:defRPr sz="1500"/>
            </a:lvl8pPr>
            <a:lvl9pPr marL="2742098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idx="12" hasCustomPrompt="1"/>
          </p:nvPr>
        </p:nvSpPr>
        <p:spPr>
          <a:xfrm>
            <a:off x="2251097" y="2954935"/>
            <a:ext cx="4377137" cy="2188568"/>
          </a:xfrm>
          <a:custGeom>
            <a:avLst/>
            <a:gdLst>
              <a:gd name="connsiteX0" fmla="*/ 2918092 w 5836182"/>
              <a:gd name="connsiteY0" fmla="*/ 0 h 2918091"/>
              <a:gd name="connsiteX1" fmla="*/ 5836182 w 5836182"/>
              <a:gd name="connsiteY1" fmla="*/ 2918091 h 2918091"/>
              <a:gd name="connsiteX2" fmla="*/ 0 w 5836182"/>
              <a:gd name="connsiteY2" fmla="*/ 2918091 h 2918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36182" h="2918091">
                <a:moveTo>
                  <a:pt x="2918092" y="0"/>
                </a:moveTo>
                <a:lnTo>
                  <a:pt x="5836182" y="2918091"/>
                </a:lnTo>
                <a:lnTo>
                  <a:pt x="0" y="291809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68556" tIns="34289" rIns="68556" bIns="34289" anchor="ctr">
            <a:noAutofit/>
          </a:bodyPr>
          <a:lstStyle>
            <a:lvl1pPr marL="0" indent="0" algn="ctr">
              <a:buNone/>
              <a:defRPr sz="900" baseline="0">
                <a:latin typeface="+mn-lt"/>
                <a:cs typeface="Arial" panose="020B0604020202020204" pitchFamily="34" charset="0"/>
              </a:defRPr>
            </a:lvl1pPr>
            <a:lvl2pPr marL="342758" indent="0">
              <a:buNone/>
              <a:defRPr sz="2100"/>
            </a:lvl2pPr>
            <a:lvl3pPr marL="685528" indent="0">
              <a:buNone/>
              <a:defRPr sz="1800"/>
            </a:lvl3pPr>
            <a:lvl4pPr marL="1028292" indent="0">
              <a:buNone/>
              <a:defRPr sz="1500"/>
            </a:lvl4pPr>
            <a:lvl5pPr marL="1371056" indent="0">
              <a:buNone/>
              <a:defRPr sz="1500"/>
            </a:lvl5pPr>
            <a:lvl6pPr marL="1713827" indent="0">
              <a:buNone/>
              <a:defRPr sz="1500"/>
            </a:lvl6pPr>
            <a:lvl7pPr marL="2056583" indent="0">
              <a:buNone/>
              <a:defRPr sz="1500"/>
            </a:lvl7pPr>
            <a:lvl8pPr marL="2399340" indent="0">
              <a:buNone/>
              <a:defRPr sz="1500"/>
            </a:lvl8pPr>
            <a:lvl9pPr marL="2742098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idx="13" hasCustomPrompt="1"/>
          </p:nvPr>
        </p:nvSpPr>
        <p:spPr>
          <a:xfrm>
            <a:off x="6924551" y="3"/>
            <a:ext cx="2219448" cy="2681722"/>
          </a:xfrm>
          <a:custGeom>
            <a:avLst/>
            <a:gdLst>
              <a:gd name="connsiteX0" fmla="*/ 616365 w 2959264"/>
              <a:gd name="connsiteY0" fmla="*/ 0 h 3575629"/>
              <a:gd name="connsiteX1" fmla="*/ 2959264 w 2959264"/>
              <a:gd name="connsiteY1" fmla="*/ 0 h 3575629"/>
              <a:gd name="connsiteX2" fmla="*/ 2959264 w 2959264"/>
              <a:gd name="connsiteY2" fmla="*/ 3575629 h 3575629"/>
              <a:gd name="connsiteX3" fmla="*/ 0 w 2959264"/>
              <a:gd name="connsiteY3" fmla="*/ 616365 h 3575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59264" h="3575629">
                <a:moveTo>
                  <a:pt x="616365" y="0"/>
                </a:moveTo>
                <a:lnTo>
                  <a:pt x="2959264" y="0"/>
                </a:lnTo>
                <a:lnTo>
                  <a:pt x="2959264" y="3575629"/>
                </a:lnTo>
                <a:lnTo>
                  <a:pt x="0" y="61636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68556" tIns="34289" rIns="68556" bIns="34289" anchor="ctr">
            <a:noAutofit/>
          </a:bodyPr>
          <a:lstStyle>
            <a:lvl1pPr marL="0" indent="0" algn="ctr">
              <a:buNone/>
              <a:defRPr sz="900" baseline="0">
                <a:latin typeface="+mn-lt"/>
                <a:cs typeface="Arial" panose="020B0604020202020204" pitchFamily="34" charset="0"/>
              </a:defRPr>
            </a:lvl1pPr>
            <a:lvl2pPr marL="342758" indent="0">
              <a:buNone/>
              <a:defRPr sz="2100"/>
            </a:lvl2pPr>
            <a:lvl3pPr marL="685528" indent="0">
              <a:buNone/>
              <a:defRPr sz="1800"/>
            </a:lvl3pPr>
            <a:lvl4pPr marL="1028292" indent="0">
              <a:buNone/>
              <a:defRPr sz="1500"/>
            </a:lvl4pPr>
            <a:lvl5pPr marL="1371056" indent="0">
              <a:buNone/>
              <a:defRPr sz="1500"/>
            </a:lvl5pPr>
            <a:lvl6pPr marL="1713827" indent="0">
              <a:buNone/>
              <a:defRPr sz="1500"/>
            </a:lvl6pPr>
            <a:lvl7pPr marL="2056583" indent="0">
              <a:buNone/>
              <a:defRPr sz="1500"/>
            </a:lvl7pPr>
            <a:lvl8pPr marL="2399340" indent="0">
              <a:buNone/>
              <a:defRPr sz="1500"/>
            </a:lvl8pPr>
            <a:lvl9pPr marL="2742098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idx="10" hasCustomPrompt="1"/>
          </p:nvPr>
        </p:nvSpPr>
        <p:spPr>
          <a:xfrm>
            <a:off x="4572016" y="585806"/>
            <a:ext cx="4493417" cy="4493417"/>
          </a:xfrm>
          <a:custGeom>
            <a:avLst/>
            <a:gdLst>
              <a:gd name="connsiteX0" fmla="*/ 2995611 w 5991222"/>
              <a:gd name="connsiteY0" fmla="*/ 0 h 5991222"/>
              <a:gd name="connsiteX1" fmla="*/ 5991222 w 5991222"/>
              <a:gd name="connsiteY1" fmla="*/ 2995611 h 5991222"/>
              <a:gd name="connsiteX2" fmla="*/ 2995611 w 5991222"/>
              <a:gd name="connsiteY2" fmla="*/ 5991222 h 5991222"/>
              <a:gd name="connsiteX3" fmla="*/ 0 w 5991222"/>
              <a:gd name="connsiteY3" fmla="*/ 2995611 h 5991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91222" h="5991222">
                <a:moveTo>
                  <a:pt x="2995611" y="0"/>
                </a:moveTo>
                <a:lnTo>
                  <a:pt x="5991222" y="2995611"/>
                </a:lnTo>
                <a:lnTo>
                  <a:pt x="2995611" y="5991222"/>
                </a:lnTo>
                <a:lnTo>
                  <a:pt x="0" y="299561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68556" tIns="34289" rIns="68556" bIns="34289" anchor="ctr">
            <a:noAutofit/>
          </a:bodyPr>
          <a:lstStyle>
            <a:lvl1pPr marL="0" indent="0" algn="ctr">
              <a:buNone/>
              <a:defRPr sz="900" baseline="0">
                <a:latin typeface="+mn-lt"/>
                <a:cs typeface="Arial" panose="020B0604020202020204" pitchFamily="34" charset="0"/>
              </a:defRPr>
            </a:lvl1pPr>
            <a:lvl2pPr marL="342758" indent="0">
              <a:buNone/>
              <a:defRPr sz="2100"/>
            </a:lvl2pPr>
            <a:lvl3pPr marL="685528" indent="0">
              <a:buNone/>
              <a:defRPr sz="1800"/>
            </a:lvl3pPr>
            <a:lvl4pPr marL="1028292" indent="0">
              <a:buNone/>
              <a:defRPr sz="1500"/>
            </a:lvl4pPr>
            <a:lvl5pPr marL="1371056" indent="0">
              <a:buNone/>
              <a:defRPr sz="1500"/>
            </a:lvl5pPr>
            <a:lvl6pPr marL="1713827" indent="0">
              <a:buNone/>
              <a:defRPr sz="1500"/>
            </a:lvl6pPr>
            <a:lvl7pPr marL="2056583" indent="0">
              <a:buNone/>
              <a:defRPr sz="1500"/>
            </a:lvl7pPr>
            <a:lvl8pPr marL="2399340" indent="0">
              <a:buNone/>
              <a:defRPr sz="1500"/>
            </a:lvl8pPr>
            <a:lvl9pPr marL="2742098" indent="0">
              <a:buNone/>
              <a:defRPr sz="15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292897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9" y="92625"/>
            <a:ext cx="8679898" cy="543185"/>
          </a:xfrm>
          <a:prstGeom prst="rect">
            <a:avLst/>
          </a:prstGeom>
        </p:spPr>
        <p:txBody>
          <a:bodyPr lIns="68556" tIns="34289" rIns="68556" bIns="34289" anchor="ctr"/>
          <a:lstStyle>
            <a:lvl1pPr marL="0" indent="0" algn="ctr">
              <a:buNone/>
              <a:defRPr sz="41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265524" y="848710"/>
            <a:ext cx="2670575" cy="405192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6" tIns="34289" rIns="68556" bIns="34289" rtlCol="0" anchor="ctr"/>
          <a:lstStyle/>
          <a:p>
            <a:pPr algn="ctr" defTabSz="685052"/>
            <a:endParaRPr lang="ko-KR" altLang="en-US" sz="1000">
              <a:solidFill>
                <a:prstClr val="white"/>
              </a:solidFill>
            </a:endParaRPr>
          </a:p>
        </p:txBody>
      </p:sp>
      <p:sp>
        <p:nvSpPr>
          <p:cNvPr id="4" name="Rounded Rectangle 3"/>
          <p:cNvSpPr/>
          <p:nvPr userDrawn="1"/>
        </p:nvSpPr>
        <p:spPr>
          <a:xfrm>
            <a:off x="398951" y="1010625"/>
            <a:ext cx="115401" cy="37614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6" tIns="34289" rIns="68556" bIns="34289" rtlCol="0" anchor="ctr"/>
          <a:lstStyle/>
          <a:p>
            <a:pPr algn="ctr" defTabSz="685052"/>
            <a:endParaRPr lang="ko-KR" altLang="en-US" sz="1000">
              <a:solidFill>
                <a:prstClr val="white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2292899" y="957491"/>
            <a:ext cx="514387" cy="51386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6" tIns="34289" rIns="68556" bIns="34289" rtlCol="0" anchor="ctr"/>
          <a:lstStyle/>
          <a:p>
            <a:pPr algn="ctr" defTabSz="685052"/>
            <a:endParaRPr lang="ko-KR" altLang="en-US" sz="100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58" name="TextBox 57"/>
          <p:cNvSpPr txBox="1"/>
          <p:nvPr userDrawn="1"/>
        </p:nvSpPr>
        <p:spPr>
          <a:xfrm>
            <a:off x="533778" y="1216369"/>
            <a:ext cx="1674186" cy="415497"/>
          </a:xfrm>
          <a:prstGeom prst="rect">
            <a:avLst/>
          </a:prstGeom>
          <a:noFill/>
        </p:spPr>
        <p:txBody>
          <a:bodyPr wrap="square" lIns="68556" tIns="34289" rIns="68556" bIns="34289" rtlCol="0" anchor="ctr">
            <a:spAutoFit/>
          </a:bodyPr>
          <a:lstStyle/>
          <a:p>
            <a:pPr defTabSz="685052"/>
            <a:r>
              <a:rPr lang="en-US" altLang="ko-KR" sz="1100" b="1" dirty="0">
                <a:solidFill>
                  <a:prstClr val="white"/>
                </a:solidFill>
                <a:cs typeface="Arial" panose="020B0604020202020204" pitchFamily="34" charset="0"/>
              </a:rPr>
              <a:t>You can Resize without losing quality</a:t>
            </a:r>
            <a:endParaRPr lang="ko-KR" altLang="en-US" sz="1100" b="1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 userDrawn="1"/>
        </p:nvSpPr>
        <p:spPr>
          <a:xfrm>
            <a:off x="533778" y="1578287"/>
            <a:ext cx="1674186" cy="588621"/>
          </a:xfrm>
          <a:prstGeom prst="rect">
            <a:avLst/>
          </a:prstGeom>
          <a:noFill/>
        </p:spPr>
        <p:txBody>
          <a:bodyPr wrap="square" lIns="68556" tIns="34289" rIns="68556" bIns="34289" rtlCol="0" anchor="ctr">
            <a:spAutoFit/>
          </a:bodyPr>
          <a:lstStyle/>
          <a:p>
            <a:pPr defTabSz="685052"/>
            <a:r>
              <a:rPr lang="en-US" altLang="ko-KR" sz="1100" b="1" dirty="0">
                <a:solidFill>
                  <a:prstClr val="white"/>
                </a:solidFill>
                <a:cs typeface="Arial" panose="020B0604020202020204" pitchFamily="34" charset="0"/>
              </a:rPr>
              <a:t>You can Change Fill Color &amp;</a:t>
            </a:r>
          </a:p>
          <a:p>
            <a:pPr defTabSz="685052"/>
            <a:r>
              <a:rPr lang="en-US" altLang="ko-KR" sz="1100" b="1" dirty="0">
                <a:solidFill>
                  <a:prstClr val="white"/>
                </a:solidFill>
                <a:cs typeface="Arial" panose="020B0604020202020204" pitchFamily="34" charset="0"/>
              </a:rPr>
              <a:t>Line Color</a:t>
            </a:r>
            <a:endParaRPr lang="ko-KR" altLang="en-US" sz="1100" b="1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60" name="TextBox 59"/>
          <p:cNvSpPr txBox="1"/>
          <p:nvPr userDrawn="1"/>
        </p:nvSpPr>
        <p:spPr>
          <a:xfrm>
            <a:off x="540922" y="4350562"/>
            <a:ext cx="1674000" cy="242372"/>
          </a:xfrm>
          <a:prstGeom prst="rect">
            <a:avLst/>
          </a:prstGeom>
          <a:noFill/>
        </p:spPr>
        <p:txBody>
          <a:bodyPr wrap="square" lIns="68556" tIns="34289" rIns="68556" bIns="34289" rtlCol="0" anchor="ctr">
            <a:spAutoFit/>
          </a:bodyPr>
          <a:lstStyle/>
          <a:p>
            <a:pPr defTabSz="685052"/>
            <a:r>
              <a:rPr lang="en-US" altLang="ko-KR" sz="1100" dirty="0">
                <a:solidFill>
                  <a:prstClr val="white"/>
                </a:solidFill>
                <a:cs typeface="Arial" panose="020B0604020202020204" pitchFamily="34" charset="0"/>
              </a:rPr>
              <a:t>www.allppt.com</a:t>
            </a:r>
            <a:endParaRPr lang="ko-KR" altLang="en-US" sz="110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61" name="TextBox 60"/>
          <p:cNvSpPr txBox="1"/>
          <p:nvPr userDrawn="1"/>
        </p:nvSpPr>
        <p:spPr>
          <a:xfrm>
            <a:off x="540922" y="3337744"/>
            <a:ext cx="2037972" cy="1038746"/>
          </a:xfrm>
          <a:prstGeom prst="rect">
            <a:avLst/>
          </a:prstGeom>
          <a:noFill/>
        </p:spPr>
        <p:txBody>
          <a:bodyPr wrap="square" lIns="68556" tIns="34289" rIns="68556" bIns="34289" rtlCol="0" anchor="ctr">
            <a:spAutoFit/>
          </a:bodyPr>
          <a:lstStyle/>
          <a:p>
            <a:pPr defTabSz="685052"/>
            <a:r>
              <a:rPr lang="en-US" altLang="ko-KR" sz="2100" b="1" dirty="0">
                <a:solidFill>
                  <a:prstClr val="white"/>
                </a:solidFill>
                <a:cs typeface="Arial" panose="020B0604020202020204" pitchFamily="34" charset="0"/>
              </a:rPr>
              <a:t>FREE </a:t>
            </a:r>
          </a:p>
          <a:p>
            <a:pPr defTabSz="685052"/>
            <a:r>
              <a:rPr lang="en-US" altLang="ko-KR" sz="2100" b="1" dirty="0">
                <a:solidFill>
                  <a:prstClr val="white"/>
                </a:solidFill>
                <a:cs typeface="Arial" panose="020B0604020202020204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13620263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그림 개체 틀 11"/>
          <p:cNvSpPr>
            <a:spLocks noGrp="1"/>
          </p:cNvSpPr>
          <p:nvPr>
            <p:ph type="pic" sz="quarter" idx="10" hasCustomPrompt="1"/>
          </p:nvPr>
        </p:nvSpPr>
        <p:spPr>
          <a:xfrm>
            <a:off x="19" y="0"/>
            <a:ext cx="5922169" cy="5143500"/>
          </a:xfrm>
          <a:custGeom>
            <a:avLst/>
            <a:gdLst>
              <a:gd name="connsiteX0" fmla="*/ 6193612 w 7896225"/>
              <a:gd name="connsiteY0" fmla="*/ 0 h 6858000"/>
              <a:gd name="connsiteX1" fmla="*/ 7896225 w 7896225"/>
              <a:gd name="connsiteY1" fmla="*/ 0 h 6858000"/>
              <a:gd name="connsiteX2" fmla="*/ 4598214 w 7896225"/>
              <a:gd name="connsiteY2" fmla="*/ 6858000 h 6858000"/>
              <a:gd name="connsiteX3" fmla="*/ 2895600 w 7896225"/>
              <a:gd name="connsiteY3" fmla="*/ 6858000 h 6858000"/>
              <a:gd name="connsiteX4" fmla="*/ 4383861 w 7896225"/>
              <a:gd name="connsiteY4" fmla="*/ 0 h 6858000"/>
              <a:gd name="connsiteX5" fmla="*/ 6086474 w 7896225"/>
              <a:gd name="connsiteY5" fmla="*/ 0 h 6858000"/>
              <a:gd name="connsiteX6" fmla="*/ 2788462 w 7896225"/>
              <a:gd name="connsiteY6" fmla="*/ 6858000 h 6858000"/>
              <a:gd name="connsiteX7" fmla="*/ 1085849 w 7896225"/>
              <a:gd name="connsiteY7" fmla="*/ 6858000 h 6858000"/>
              <a:gd name="connsiteX8" fmla="*/ 2574110 w 7896225"/>
              <a:gd name="connsiteY8" fmla="*/ 0 h 6858000"/>
              <a:gd name="connsiteX9" fmla="*/ 4276723 w 7896225"/>
              <a:gd name="connsiteY9" fmla="*/ 0 h 6858000"/>
              <a:gd name="connsiteX10" fmla="*/ 978711 w 7896225"/>
              <a:gd name="connsiteY10" fmla="*/ 6858000 h 6858000"/>
              <a:gd name="connsiteX11" fmla="*/ 0 w 7896225"/>
              <a:gd name="connsiteY11" fmla="*/ 6858000 h 6858000"/>
              <a:gd name="connsiteX12" fmla="*/ 0 w 7896225"/>
              <a:gd name="connsiteY12" fmla="*/ 5352694 h 6858000"/>
              <a:gd name="connsiteX13" fmla="*/ 764359 w 7896225"/>
              <a:gd name="connsiteY13" fmla="*/ 0 h 6858000"/>
              <a:gd name="connsiteX14" fmla="*/ 2466972 w 7896225"/>
              <a:gd name="connsiteY14" fmla="*/ 0 h 6858000"/>
              <a:gd name="connsiteX15" fmla="*/ 0 w 7896225"/>
              <a:gd name="connsiteY15" fmla="*/ 5129907 h 6858000"/>
              <a:gd name="connsiteX16" fmla="*/ 0 w 7896225"/>
              <a:gd name="connsiteY16" fmla="*/ 158943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896225" h="6858000">
                <a:moveTo>
                  <a:pt x="6193612" y="0"/>
                </a:moveTo>
                <a:lnTo>
                  <a:pt x="7896225" y="0"/>
                </a:lnTo>
                <a:lnTo>
                  <a:pt x="4598214" y="6858000"/>
                </a:lnTo>
                <a:lnTo>
                  <a:pt x="2895600" y="6858000"/>
                </a:lnTo>
                <a:close/>
                <a:moveTo>
                  <a:pt x="4383861" y="0"/>
                </a:moveTo>
                <a:lnTo>
                  <a:pt x="6086474" y="0"/>
                </a:lnTo>
                <a:lnTo>
                  <a:pt x="2788462" y="6858000"/>
                </a:lnTo>
                <a:lnTo>
                  <a:pt x="1085849" y="6858000"/>
                </a:lnTo>
                <a:close/>
                <a:moveTo>
                  <a:pt x="2574110" y="0"/>
                </a:moveTo>
                <a:lnTo>
                  <a:pt x="4276723" y="0"/>
                </a:lnTo>
                <a:lnTo>
                  <a:pt x="978711" y="6858000"/>
                </a:lnTo>
                <a:lnTo>
                  <a:pt x="0" y="6858000"/>
                </a:lnTo>
                <a:lnTo>
                  <a:pt x="0" y="5352694"/>
                </a:lnTo>
                <a:close/>
                <a:moveTo>
                  <a:pt x="764359" y="0"/>
                </a:moveTo>
                <a:lnTo>
                  <a:pt x="2466972" y="0"/>
                </a:lnTo>
                <a:lnTo>
                  <a:pt x="0" y="5129907"/>
                </a:lnTo>
                <a:lnTo>
                  <a:pt x="0" y="158943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lIns="68556" tIns="34289" rIns="68556" bIns="34289" anchor="ctr">
            <a:noAutofit/>
          </a:bodyPr>
          <a:lstStyle>
            <a:lvl1pPr marL="0" marR="0" indent="0" algn="ctr" defTabSz="685528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defRPr sz="9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76420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그림 개체 틀 9"/>
          <p:cNvSpPr>
            <a:spLocks noGrp="1"/>
          </p:cNvSpPr>
          <p:nvPr>
            <p:ph type="pic" sz="quarter" idx="10" hasCustomPrompt="1"/>
          </p:nvPr>
        </p:nvSpPr>
        <p:spPr>
          <a:xfrm>
            <a:off x="282724" y="315323"/>
            <a:ext cx="5024504" cy="4383108"/>
          </a:xfrm>
          <a:custGeom>
            <a:avLst/>
            <a:gdLst>
              <a:gd name="connsiteX0" fmla="*/ 6255989 w 6364927"/>
              <a:gd name="connsiteY0" fmla="*/ 5288703 h 5552421"/>
              <a:gd name="connsiteX1" fmla="*/ 6256633 w 6364927"/>
              <a:gd name="connsiteY1" fmla="*/ 5289197 h 5552421"/>
              <a:gd name="connsiteX2" fmla="*/ 6273669 w 6364927"/>
              <a:gd name="connsiteY2" fmla="*/ 5302275 h 5552421"/>
              <a:gd name="connsiteX3" fmla="*/ 6338341 w 6364927"/>
              <a:gd name="connsiteY3" fmla="*/ 5305638 h 5552421"/>
              <a:gd name="connsiteX4" fmla="*/ 6353495 w 6364927"/>
              <a:gd name="connsiteY4" fmla="*/ 5296297 h 5552421"/>
              <a:gd name="connsiteX5" fmla="*/ 6364927 w 6364927"/>
              <a:gd name="connsiteY5" fmla="*/ 5316029 h 5552421"/>
              <a:gd name="connsiteX6" fmla="*/ 6361174 w 6364927"/>
              <a:gd name="connsiteY6" fmla="*/ 5318389 h 5552421"/>
              <a:gd name="connsiteX7" fmla="*/ 6311999 w 6364927"/>
              <a:gd name="connsiteY7" fmla="*/ 5363376 h 5552421"/>
              <a:gd name="connsiteX8" fmla="*/ 6278329 w 6364927"/>
              <a:gd name="connsiteY8" fmla="*/ 5408157 h 5552421"/>
              <a:gd name="connsiteX9" fmla="*/ 6275149 w 6364927"/>
              <a:gd name="connsiteY9" fmla="*/ 5406491 h 5552421"/>
              <a:gd name="connsiteX10" fmla="*/ 6228626 w 6364927"/>
              <a:gd name="connsiteY10" fmla="*/ 5438500 h 5552421"/>
              <a:gd name="connsiteX11" fmla="*/ 6193338 w 6364927"/>
              <a:gd name="connsiteY11" fmla="*/ 5476400 h 5552421"/>
              <a:gd name="connsiteX12" fmla="*/ 6184516 w 6364927"/>
              <a:gd name="connsiteY12" fmla="*/ 5427640 h 5552421"/>
              <a:gd name="connsiteX13" fmla="*/ 6241860 w 6364927"/>
              <a:gd name="connsiteY13" fmla="*/ 5319261 h 5552421"/>
              <a:gd name="connsiteX14" fmla="*/ 6256196 w 6364927"/>
              <a:gd name="connsiteY14" fmla="*/ 5289451 h 5552421"/>
              <a:gd name="connsiteX15" fmla="*/ 2968165 w 6364927"/>
              <a:gd name="connsiteY15" fmla="*/ 245883 h 5552421"/>
              <a:gd name="connsiteX16" fmla="*/ 2986957 w 6364927"/>
              <a:gd name="connsiteY16" fmla="*/ 259205 h 5552421"/>
              <a:gd name="connsiteX17" fmla="*/ 3033442 w 6364927"/>
              <a:gd name="connsiteY17" fmla="*/ 283914 h 5552421"/>
              <a:gd name="connsiteX18" fmla="*/ 2956404 w 6364927"/>
              <a:gd name="connsiteY18" fmla="*/ 411016 h 5552421"/>
              <a:gd name="connsiteX19" fmla="*/ 3117671 w 6364927"/>
              <a:gd name="connsiteY19" fmla="*/ 343228 h 5552421"/>
              <a:gd name="connsiteX20" fmla="*/ 3210547 w 6364927"/>
              <a:gd name="connsiteY20" fmla="*/ 330280 h 5552421"/>
              <a:gd name="connsiteX21" fmla="*/ 3243292 w 6364927"/>
              <a:gd name="connsiteY21" fmla="*/ 397967 h 5552421"/>
              <a:gd name="connsiteX22" fmla="*/ 3193322 w 6364927"/>
              <a:gd name="connsiteY22" fmla="*/ 452344 h 5552421"/>
              <a:gd name="connsiteX23" fmla="*/ 3176728 w 6364927"/>
              <a:gd name="connsiteY23" fmla="*/ 467036 h 5552421"/>
              <a:gd name="connsiteX24" fmla="*/ 3081773 w 6364927"/>
              <a:gd name="connsiteY24" fmla="*/ 562716 h 5552421"/>
              <a:gd name="connsiteX25" fmla="*/ 3134961 w 6364927"/>
              <a:gd name="connsiteY25" fmla="*/ 644059 h 5552421"/>
              <a:gd name="connsiteX26" fmla="*/ 3233513 w 6364927"/>
              <a:gd name="connsiteY26" fmla="*/ 673688 h 5552421"/>
              <a:gd name="connsiteX27" fmla="*/ 3288282 w 6364927"/>
              <a:gd name="connsiteY27" fmla="*/ 724562 h 5552421"/>
              <a:gd name="connsiteX28" fmla="*/ 3337558 w 6364927"/>
              <a:gd name="connsiteY28" fmla="*/ 864218 h 5552421"/>
              <a:gd name="connsiteX29" fmla="*/ 3337370 w 6364927"/>
              <a:gd name="connsiteY29" fmla="*/ 874518 h 5552421"/>
              <a:gd name="connsiteX30" fmla="*/ 3344120 w 6364927"/>
              <a:gd name="connsiteY30" fmla="*/ 962335 h 5552421"/>
              <a:gd name="connsiteX31" fmla="*/ 3319577 w 6364927"/>
              <a:gd name="connsiteY31" fmla="*/ 1017294 h 5552421"/>
              <a:gd name="connsiteX32" fmla="*/ 3288347 w 6364927"/>
              <a:gd name="connsiteY32" fmla="*/ 1147458 h 5552421"/>
              <a:gd name="connsiteX33" fmla="*/ 3305699 w 6364927"/>
              <a:gd name="connsiteY33" fmla="*/ 1209780 h 5552421"/>
              <a:gd name="connsiteX34" fmla="*/ 3348793 w 6364927"/>
              <a:gd name="connsiteY34" fmla="*/ 1240909 h 5552421"/>
              <a:gd name="connsiteX35" fmla="*/ 3443497 w 6364927"/>
              <a:gd name="connsiteY35" fmla="*/ 1242190 h 5552421"/>
              <a:gd name="connsiteX36" fmla="*/ 3517378 w 6364927"/>
              <a:gd name="connsiteY36" fmla="*/ 1240227 h 5552421"/>
              <a:gd name="connsiteX37" fmla="*/ 3646343 w 6364927"/>
              <a:gd name="connsiteY37" fmla="*/ 1257363 h 5552421"/>
              <a:gd name="connsiteX38" fmla="*/ 3673411 w 6364927"/>
              <a:gd name="connsiteY38" fmla="*/ 1282474 h 5552421"/>
              <a:gd name="connsiteX39" fmla="*/ 3675051 w 6364927"/>
              <a:gd name="connsiteY39" fmla="*/ 1307003 h 5552421"/>
              <a:gd name="connsiteX40" fmla="*/ 3740667 w 6364927"/>
              <a:gd name="connsiteY40" fmla="*/ 1269055 h 5552421"/>
              <a:gd name="connsiteX41" fmla="*/ 3665336 w 6364927"/>
              <a:gd name="connsiteY41" fmla="*/ 1344214 h 5552421"/>
              <a:gd name="connsiteX42" fmla="*/ 3620350 w 6364927"/>
              <a:gd name="connsiteY42" fmla="*/ 1385517 h 5552421"/>
              <a:gd name="connsiteX43" fmla="*/ 3642434 w 6364927"/>
              <a:gd name="connsiteY43" fmla="*/ 1423702 h 5552421"/>
              <a:gd name="connsiteX44" fmla="*/ 3770892 w 6364927"/>
              <a:gd name="connsiteY44" fmla="*/ 1472724 h 5552421"/>
              <a:gd name="connsiteX45" fmla="*/ 3684074 w 6364927"/>
              <a:gd name="connsiteY45" fmla="*/ 1517837 h 5552421"/>
              <a:gd name="connsiteX46" fmla="*/ 3736569 w 6364927"/>
              <a:gd name="connsiteY46" fmla="*/ 1543530 h 5552421"/>
              <a:gd name="connsiteX47" fmla="*/ 3651203 w 6364927"/>
              <a:gd name="connsiteY47" fmla="*/ 1623473 h 5552421"/>
              <a:gd name="connsiteX48" fmla="*/ 3629816 w 6364927"/>
              <a:gd name="connsiteY48" fmla="*/ 1651128 h 5552421"/>
              <a:gd name="connsiteX49" fmla="*/ 3661868 w 6364927"/>
              <a:gd name="connsiteY49" fmla="*/ 1663165 h 5552421"/>
              <a:gd name="connsiteX50" fmla="*/ 3751776 w 6364927"/>
              <a:gd name="connsiteY50" fmla="*/ 1667219 h 5552421"/>
              <a:gd name="connsiteX51" fmla="*/ 3687612 w 6364927"/>
              <a:gd name="connsiteY51" fmla="*/ 1739996 h 5552421"/>
              <a:gd name="connsiteX52" fmla="*/ 3762629 w 6364927"/>
              <a:gd name="connsiteY52" fmla="*/ 1696612 h 5552421"/>
              <a:gd name="connsiteX53" fmla="*/ 3840927 w 6364927"/>
              <a:gd name="connsiteY53" fmla="*/ 1702285 h 5552421"/>
              <a:gd name="connsiteX54" fmla="*/ 3842380 w 6364927"/>
              <a:gd name="connsiteY54" fmla="*/ 1737114 h 5552421"/>
              <a:gd name="connsiteX55" fmla="*/ 3909639 w 6364927"/>
              <a:gd name="connsiteY55" fmla="*/ 1831721 h 5552421"/>
              <a:gd name="connsiteX56" fmla="*/ 3790897 w 6364927"/>
              <a:gd name="connsiteY56" fmla="*/ 1951348 h 5552421"/>
              <a:gd name="connsiteX57" fmla="*/ 3906107 w 6364927"/>
              <a:gd name="connsiteY57" fmla="*/ 1879624 h 5552421"/>
              <a:gd name="connsiteX58" fmla="*/ 4018349 w 6364927"/>
              <a:gd name="connsiteY58" fmla="*/ 1824902 h 5552421"/>
              <a:gd name="connsiteX59" fmla="*/ 4064218 w 6364927"/>
              <a:gd name="connsiteY59" fmla="*/ 1839139 h 5552421"/>
              <a:gd name="connsiteX60" fmla="*/ 4033239 w 6364927"/>
              <a:gd name="connsiteY60" fmla="*/ 1872342 h 5552421"/>
              <a:gd name="connsiteX61" fmla="*/ 3911028 w 6364927"/>
              <a:gd name="connsiteY61" fmla="*/ 1953211 h 5552421"/>
              <a:gd name="connsiteX62" fmla="*/ 4052546 w 6364927"/>
              <a:gd name="connsiteY62" fmla="*/ 1927419 h 5552421"/>
              <a:gd name="connsiteX63" fmla="*/ 4093811 w 6364927"/>
              <a:gd name="connsiteY63" fmla="*/ 1944319 h 5552421"/>
              <a:gd name="connsiteX64" fmla="*/ 4069456 w 6364927"/>
              <a:gd name="connsiteY64" fmla="*/ 1988976 h 5552421"/>
              <a:gd name="connsiteX65" fmla="*/ 4032420 w 6364927"/>
              <a:gd name="connsiteY65" fmla="*/ 1990014 h 5552421"/>
              <a:gd name="connsiteX66" fmla="*/ 4004597 w 6364927"/>
              <a:gd name="connsiteY66" fmla="*/ 1995914 h 5552421"/>
              <a:gd name="connsiteX67" fmla="*/ 3875381 w 6364927"/>
              <a:gd name="connsiteY67" fmla="*/ 2075738 h 5552421"/>
              <a:gd name="connsiteX68" fmla="*/ 3879798 w 6364927"/>
              <a:gd name="connsiteY68" fmla="*/ 2083375 h 5552421"/>
              <a:gd name="connsiteX69" fmla="*/ 3904845 w 6364927"/>
              <a:gd name="connsiteY69" fmla="*/ 2094368 h 5552421"/>
              <a:gd name="connsiteX70" fmla="*/ 4068638 w 6364927"/>
              <a:gd name="connsiteY70" fmla="*/ 2106649 h 5552421"/>
              <a:gd name="connsiteX71" fmla="*/ 4112675 w 6364927"/>
              <a:gd name="connsiteY71" fmla="*/ 2096467 h 5552421"/>
              <a:gd name="connsiteX72" fmla="*/ 4070278 w 6364927"/>
              <a:gd name="connsiteY72" fmla="*/ 2131178 h 5552421"/>
              <a:gd name="connsiteX73" fmla="*/ 4041887 w 6364927"/>
              <a:gd name="connsiteY73" fmla="*/ 2157789 h 5552421"/>
              <a:gd name="connsiteX74" fmla="*/ 4079365 w 6364927"/>
              <a:gd name="connsiteY74" fmla="*/ 2157515 h 5552421"/>
              <a:gd name="connsiteX75" fmla="*/ 4186622 w 6364927"/>
              <a:gd name="connsiteY75" fmla="*/ 2115868 h 5552421"/>
              <a:gd name="connsiteX76" fmla="*/ 4265300 w 6364927"/>
              <a:gd name="connsiteY76" fmla="*/ 2111130 h 5552421"/>
              <a:gd name="connsiteX77" fmla="*/ 4224164 w 6364927"/>
              <a:gd name="connsiteY77" fmla="*/ 2180781 h 5552421"/>
              <a:gd name="connsiteX78" fmla="*/ 4219367 w 6364927"/>
              <a:gd name="connsiteY78" fmla="*/ 2183555 h 5552421"/>
              <a:gd name="connsiteX79" fmla="*/ 4269654 w 6364927"/>
              <a:gd name="connsiteY79" fmla="*/ 2205428 h 5552421"/>
              <a:gd name="connsiteX80" fmla="*/ 4323981 w 6364927"/>
              <a:gd name="connsiteY80" fmla="*/ 2255539 h 5552421"/>
              <a:gd name="connsiteX81" fmla="*/ 4348837 w 6364927"/>
              <a:gd name="connsiteY81" fmla="*/ 2266642 h 5552421"/>
              <a:gd name="connsiteX82" fmla="*/ 4322466 w 6364927"/>
              <a:gd name="connsiteY82" fmla="*/ 2307371 h 5552421"/>
              <a:gd name="connsiteX83" fmla="*/ 4198046 w 6364927"/>
              <a:gd name="connsiteY83" fmla="*/ 2384422 h 5552421"/>
              <a:gd name="connsiteX84" fmla="*/ 4296787 w 6364927"/>
              <a:gd name="connsiteY84" fmla="*/ 2403751 h 5552421"/>
              <a:gd name="connsiteX85" fmla="*/ 4348397 w 6364927"/>
              <a:gd name="connsiteY85" fmla="*/ 2373903 h 5552421"/>
              <a:gd name="connsiteX86" fmla="*/ 4335276 w 6364927"/>
              <a:gd name="connsiteY86" fmla="*/ 2437543 h 5552421"/>
              <a:gd name="connsiteX87" fmla="*/ 4338365 w 6364927"/>
              <a:gd name="connsiteY87" fmla="*/ 2486712 h 5552421"/>
              <a:gd name="connsiteX88" fmla="*/ 4316285 w 6364927"/>
              <a:gd name="connsiteY88" fmla="*/ 2556552 h 5552421"/>
              <a:gd name="connsiteX89" fmla="*/ 4240888 w 6364927"/>
              <a:gd name="connsiteY89" fmla="*/ 2610348 h 5552421"/>
              <a:gd name="connsiteX90" fmla="*/ 4427203 w 6364927"/>
              <a:gd name="connsiteY90" fmla="*/ 2553552 h 5552421"/>
              <a:gd name="connsiteX91" fmla="*/ 4235652 w 6364927"/>
              <a:gd name="connsiteY91" fmla="*/ 2720383 h 5552421"/>
              <a:gd name="connsiteX92" fmla="*/ 4279690 w 6364927"/>
              <a:gd name="connsiteY92" fmla="*/ 2710202 h 5552421"/>
              <a:gd name="connsiteX93" fmla="*/ 4367076 w 6364927"/>
              <a:gd name="connsiteY93" fmla="*/ 2644377 h 5552421"/>
              <a:gd name="connsiteX94" fmla="*/ 4442978 w 6364927"/>
              <a:gd name="connsiteY94" fmla="*/ 2656531 h 5552421"/>
              <a:gd name="connsiteX95" fmla="*/ 4486072 w 6364927"/>
              <a:gd name="connsiteY95" fmla="*/ 2687661 h 5552421"/>
              <a:gd name="connsiteX96" fmla="*/ 4601407 w 6364927"/>
              <a:gd name="connsiteY96" fmla="*/ 2692297 h 5552421"/>
              <a:gd name="connsiteX97" fmla="*/ 4593078 w 6364927"/>
              <a:gd name="connsiteY97" fmla="*/ 2742974 h 5552421"/>
              <a:gd name="connsiteX98" fmla="*/ 4656110 w 6364927"/>
              <a:gd name="connsiteY98" fmla="*/ 2721807 h 5552421"/>
              <a:gd name="connsiteX99" fmla="*/ 4765007 w 6364927"/>
              <a:gd name="connsiteY99" fmla="*/ 2704689 h 5552421"/>
              <a:gd name="connsiteX100" fmla="*/ 4722358 w 6364927"/>
              <a:gd name="connsiteY100" fmla="*/ 2782348 h 5552421"/>
              <a:gd name="connsiteX101" fmla="*/ 4734472 w 6364927"/>
              <a:gd name="connsiteY101" fmla="*/ 2846680 h 5552421"/>
              <a:gd name="connsiteX102" fmla="*/ 4642861 w 6364927"/>
              <a:gd name="connsiteY102" fmla="*/ 2904758 h 5552421"/>
              <a:gd name="connsiteX103" fmla="*/ 4895489 w 6364927"/>
              <a:gd name="connsiteY103" fmla="*/ 2875854 h 5552421"/>
              <a:gd name="connsiteX104" fmla="*/ 4870946 w 6364927"/>
              <a:gd name="connsiteY104" fmla="*/ 2930812 h 5552421"/>
              <a:gd name="connsiteX105" fmla="*/ 4945776 w 6364927"/>
              <a:gd name="connsiteY105" fmla="*/ 2889685 h 5552421"/>
              <a:gd name="connsiteX106" fmla="*/ 4957035 w 6364927"/>
              <a:gd name="connsiteY106" fmla="*/ 2885934 h 5552421"/>
              <a:gd name="connsiteX107" fmla="*/ 4964182 w 6364927"/>
              <a:gd name="connsiteY107" fmla="*/ 2898270 h 5552421"/>
              <a:gd name="connsiteX108" fmla="*/ 4907974 w 6364927"/>
              <a:gd name="connsiteY108" fmla="*/ 2974446 h 5552421"/>
              <a:gd name="connsiteX109" fmla="*/ 4668984 w 6364927"/>
              <a:gd name="connsiteY109" fmla="*/ 3220863 h 5552421"/>
              <a:gd name="connsiteX110" fmla="*/ 4879147 w 6364927"/>
              <a:gd name="connsiteY110" fmla="*/ 3151294 h 5552421"/>
              <a:gd name="connsiteX111" fmla="*/ 4780915 w 6364927"/>
              <a:gd name="connsiteY111" fmla="*/ 3208104 h 5552421"/>
              <a:gd name="connsiteX112" fmla="*/ 4702550 w 6364927"/>
              <a:gd name="connsiteY112" fmla="*/ 3278903 h 5552421"/>
              <a:gd name="connsiteX113" fmla="*/ 4794858 w 6364927"/>
              <a:gd name="connsiteY113" fmla="*/ 3286666 h 5552421"/>
              <a:gd name="connsiteX114" fmla="*/ 4897827 w 6364927"/>
              <a:gd name="connsiteY114" fmla="*/ 3323931 h 5552421"/>
              <a:gd name="connsiteX115" fmla="*/ 4935244 w 6364927"/>
              <a:gd name="connsiteY115" fmla="*/ 3312484 h 5552421"/>
              <a:gd name="connsiteX116" fmla="*/ 5037705 w 6364927"/>
              <a:gd name="connsiteY116" fmla="*/ 3273610 h 5552421"/>
              <a:gd name="connsiteX117" fmla="*/ 4984959 w 6364927"/>
              <a:gd name="connsiteY117" fmla="*/ 3344879 h 5552421"/>
              <a:gd name="connsiteX118" fmla="*/ 5010891 w 6364927"/>
              <a:gd name="connsiteY118" fmla="*/ 3411411 h 5552421"/>
              <a:gd name="connsiteX119" fmla="*/ 5110896 w 6364927"/>
              <a:gd name="connsiteY119" fmla="*/ 3475869 h 5552421"/>
              <a:gd name="connsiteX120" fmla="*/ 5224781 w 6364927"/>
              <a:gd name="connsiteY120" fmla="*/ 3553701 h 5552421"/>
              <a:gd name="connsiteX121" fmla="*/ 5245412 w 6364927"/>
              <a:gd name="connsiteY121" fmla="*/ 3557057 h 5552421"/>
              <a:gd name="connsiteX122" fmla="*/ 5240051 w 6364927"/>
              <a:gd name="connsiteY122" fmla="*/ 3590730 h 5552421"/>
              <a:gd name="connsiteX123" fmla="*/ 5244468 w 6364927"/>
              <a:gd name="connsiteY123" fmla="*/ 3598367 h 5552421"/>
              <a:gd name="connsiteX124" fmla="*/ 5258285 w 6364927"/>
              <a:gd name="connsiteY124" fmla="*/ 3600567 h 5552421"/>
              <a:gd name="connsiteX125" fmla="*/ 5260494 w 6364927"/>
              <a:gd name="connsiteY125" fmla="*/ 3604385 h 5552421"/>
              <a:gd name="connsiteX126" fmla="*/ 5130898 w 6364927"/>
              <a:gd name="connsiteY126" fmla="*/ 3694621 h 5552421"/>
              <a:gd name="connsiteX127" fmla="*/ 5164591 w 6364927"/>
              <a:gd name="connsiteY127" fmla="*/ 3731187 h 5552421"/>
              <a:gd name="connsiteX128" fmla="*/ 5202892 w 6364927"/>
              <a:gd name="connsiteY128" fmla="*/ 3775279 h 5552421"/>
              <a:gd name="connsiteX129" fmla="*/ 5301253 w 6364927"/>
              <a:gd name="connsiteY129" fmla="*/ 3805019 h 5552421"/>
              <a:gd name="connsiteX130" fmla="*/ 5305670 w 6364927"/>
              <a:gd name="connsiteY130" fmla="*/ 3812656 h 5552421"/>
              <a:gd name="connsiteX131" fmla="*/ 5311159 w 6364927"/>
              <a:gd name="connsiteY131" fmla="*/ 3865533 h 5552421"/>
              <a:gd name="connsiteX132" fmla="*/ 5308444 w 6364927"/>
              <a:gd name="connsiteY132" fmla="*/ 3893599 h 5552421"/>
              <a:gd name="connsiteX133" fmla="*/ 5303589 w 6364927"/>
              <a:gd name="connsiteY133" fmla="*/ 3993223 h 5552421"/>
              <a:gd name="connsiteX134" fmla="*/ 5422835 w 6364927"/>
              <a:gd name="connsiteY134" fmla="*/ 3939547 h 5552421"/>
              <a:gd name="connsiteX135" fmla="*/ 5391605 w 6364927"/>
              <a:gd name="connsiteY135" fmla="*/ 4069711 h 5552421"/>
              <a:gd name="connsiteX136" fmla="*/ 5354509 w 6364927"/>
              <a:gd name="connsiteY136" fmla="*/ 4167598 h 5552421"/>
              <a:gd name="connsiteX137" fmla="*/ 5333118 w 6364927"/>
              <a:gd name="connsiteY137" fmla="*/ 4185064 h 5552421"/>
              <a:gd name="connsiteX138" fmla="*/ 5259930 w 6364927"/>
              <a:gd name="connsiteY138" fmla="*/ 4242678 h 5552421"/>
              <a:gd name="connsiteX139" fmla="*/ 5217533 w 6364927"/>
              <a:gd name="connsiteY139" fmla="*/ 4277389 h 5552421"/>
              <a:gd name="connsiteX140" fmla="*/ 5224850 w 6364927"/>
              <a:gd name="connsiteY140" fmla="*/ 4344495 h 5552421"/>
              <a:gd name="connsiteX141" fmla="*/ 5422967 w 6364927"/>
              <a:gd name="connsiteY141" fmla="*/ 4285970 h 5552421"/>
              <a:gd name="connsiteX142" fmla="*/ 5472621 w 6364927"/>
              <a:gd name="connsiteY142" fmla="*/ 4361203 h 5552421"/>
              <a:gd name="connsiteX143" fmla="*/ 5544486 w 6364927"/>
              <a:gd name="connsiteY143" fmla="*/ 4355310 h 5552421"/>
              <a:gd name="connsiteX144" fmla="*/ 5585939 w 6364927"/>
              <a:gd name="connsiteY144" fmla="*/ 4361910 h 5552421"/>
              <a:gd name="connsiteX145" fmla="*/ 5568778 w 6364927"/>
              <a:gd name="connsiteY145" fmla="*/ 4397313 h 5552421"/>
              <a:gd name="connsiteX146" fmla="*/ 5456849 w 6364927"/>
              <a:gd name="connsiteY146" fmla="*/ 4518096 h 5552421"/>
              <a:gd name="connsiteX147" fmla="*/ 5750484 w 6364927"/>
              <a:gd name="connsiteY147" fmla="*/ 4332992 h 5552421"/>
              <a:gd name="connsiteX148" fmla="*/ 5751181 w 6364927"/>
              <a:gd name="connsiteY148" fmla="*/ 4398831 h 5552421"/>
              <a:gd name="connsiteX149" fmla="*/ 5669284 w 6364927"/>
              <a:gd name="connsiteY149" fmla="*/ 4517533 h 5552421"/>
              <a:gd name="connsiteX150" fmla="*/ 5742221 w 6364927"/>
              <a:gd name="connsiteY150" fmla="*/ 4556880 h 5552421"/>
              <a:gd name="connsiteX151" fmla="*/ 5790744 w 6364927"/>
              <a:gd name="connsiteY151" fmla="*/ 4835572 h 5552421"/>
              <a:gd name="connsiteX152" fmla="*/ 5850432 w 6364927"/>
              <a:gd name="connsiteY152" fmla="*/ 4852009 h 5552421"/>
              <a:gd name="connsiteX153" fmla="*/ 5949235 w 6364927"/>
              <a:gd name="connsiteY153" fmla="*/ 4784676 h 5552421"/>
              <a:gd name="connsiteX154" fmla="*/ 5856113 w 6364927"/>
              <a:gd name="connsiteY154" fmla="*/ 4904775 h 5552421"/>
              <a:gd name="connsiteX155" fmla="*/ 5979396 w 6364927"/>
              <a:gd name="connsiteY155" fmla="*/ 4869145 h 5552421"/>
              <a:gd name="connsiteX156" fmla="*/ 5894030 w 6364927"/>
              <a:gd name="connsiteY156" fmla="*/ 4949088 h 5552421"/>
              <a:gd name="connsiteX157" fmla="*/ 5989176 w 6364927"/>
              <a:gd name="connsiteY157" fmla="*/ 4951133 h 5552421"/>
              <a:gd name="connsiteX158" fmla="*/ 5953404 w 6364927"/>
              <a:gd name="connsiteY158" fmla="*/ 4997299 h 5552421"/>
              <a:gd name="connsiteX159" fmla="*/ 5924949 w 6364927"/>
              <a:gd name="connsiteY159" fmla="*/ 5110571 h 5552421"/>
              <a:gd name="connsiteX160" fmla="*/ 6012332 w 6364927"/>
              <a:gd name="connsiteY160" fmla="*/ 5034558 h 5552421"/>
              <a:gd name="connsiteX161" fmla="*/ 6102619 w 6364927"/>
              <a:gd name="connsiteY161" fmla="*/ 5028202 h 5552421"/>
              <a:gd name="connsiteX162" fmla="*/ 6113661 w 6364927"/>
              <a:gd name="connsiteY162" fmla="*/ 5047294 h 5552421"/>
              <a:gd name="connsiteX163" fmla="*/ 6113030 w 6364927"/>
              <a:gd name="connsiteY163" fmla="*/ 5154666 h 5552421"/>
              <a:gd name="connsiteX164" fmla="*/ 6163821 w 6364927"/>
              <a:gd name="connsiteY164" fmla="*/ 5242490 h 5552421"/>
              <a:gd name="connsiteX165" fmla="*/ 6171695 w 6364927"/>
              <a:gd name="connsiteY165" fmla="*/ 5272825 h 5552421"/>
              <a:gd name="connsiteX166" fmla="*/ 6171960 w 6364927"/>
              <a:gd name="connsiteY166" fmla="*/ 5272847 h 5552421"/>
              <a:gd name="connsiteX167" fmla="*/ 6160393 w 6364927"/>
              <a:gd name="connsiteY167" fmla="*/ 5281399 h 5552421"/>
              <a:gd name="connsiteX168" fmla="*/ 6144817 w 6364927"/>
              <a:gd name="connsiteY168" fmla="*/ 5319261 h 5552421"/>
              <a:gd name="connsiteX169" fmla="*/ 6077770 w 6364927"/>
              <a:gd name="connsiteY169" fmla="*/ 5167441 h 5552421"/>
              <a:gd name="connsiteX170" fmla="*/ 6055714 w 6364927"/>
              <a:gd name="connsiteY170" fmla="*/ 5308401 h 5552421"/>
              <a:gd name="connsiteX171" fmla="*/ 6011604 w 6364927"/>
              <a:gd name="connsiteY171" fmla="*/ 5405920 h 5552421"/>
              <a:gd name="connsiteX172" fmla="*/ 6007193 w 6364927"/>
              <a:gd name="connsiteY172" fmla="*/ 5411239 h 5552421"/>
              <a:gd name="connsiteX173" fmla="*/ 6007193 w 6364927"/>
              <a:gd name="connsiteY173" fmla="*/ 5400601 h 5552421"/>
              <a:gd name="connsiteX174" fmla="*/ 5923384 w 6364927"/>
              <a:gd name="connsiteY174" fmla="*/ 5340981 h 5552421"/>
              <a:gd name="connsiteX175" fmla="*/ 5918972 w 6364927"/>
              <a:gd name="connsiteY175" fmla="*/ 5232602 h 5552421"/>
              <a:gd name="connsiteX176" fmla="*/ 5905740 w 6364927"/>
              <a:gd name="connsiteY176" fmla="*/ 5205341 h 5552421"/>
              <a:gd name="connsiteX177" fmla="*/ 5879273 w 6364927"/>
              <a:gd name="connsiteY177" fmla="*/ 5183842 h 5552421"/>
              <a:gd name="connsiteX178" fmla="*/ 5782230 w 6364927"/>
              <a:gd name="connsiteY178" fmla="*/ 5183842 h 5552421"/>
              <a:gd name="connsiteX179" fmla="*/ 5694010 w 6364927"/>
              <a:gd name="connsiteY179" fmla="*/ 5237921 h 5552421"/>
              <a:gd name="connsiteX180" fmla="*/ 5591674 w 6364927"/>
              <a:gd name="connsiteY180" fmla="*/ 5281361 h 5552421"/>
              <a:gd name="connsiteX181" fmla="*/ 5547564 w 6364927"/>
              <a:gd name="connsiteY181" fmla="*/ 5221742 h 5552421"/>
              <a:gd name="connsiteX182" fmla="*/ 5560797 w 6364927"/>
              <a:gd name="connsiteY182" fmla="*/ 5248781 h 5552421"/>
              <a:gd name="connsiteX183" fmla="*/ 5556386 w 6364927"/>
              <a:gd name="connsiteY183" fmla="*/ 5303082 h 5552421"/>
              <a:gd name="connsiteX184" fmla="*/ 5521098 w 6364927"/>
              <a:gd name="connsiteY184" fmla="*/ 5275821 h 5552421"/>
              <a:gd name="connsiteX185" fmla="*/ 5494632 w 6364927"/>
              <a:gd name="connsiteY185" fmla="*/ 5216422 h 5552421"/>
              <a:gd name="connsiteX186" fmla="*/ 5450521 w 6364927"/>
              <a:gd name="connsiteY186" fmla="*/ 5243240 h 5552421"/>
              <a:gd name="connsiteX187" fmla="*/ 5349068 w 6364927"/>
              <a:gd name="connsiteY187" fmla="*/ 5118682 h 5552421"/>
              <a:gd name="connsiteX188" fmla="*/ 5322601 w 6364927"/>
              <a:gd name="connsiteY188" fmla="*/ 5113141 h 5552421"/>
              <a:gd name="connsiteX189" fmla="*/ 5296135 w 6364927"/>
              <a:gd name="connsiteY189" fmla="*/ 5096961 h 5552421"/>
              <a:gd name="connsiteX190" fmla="*/ 5184977 w 6364927"/>
              <a:gd name="connsiteY190" fmla="*/ 5026482 h 5552421"/>
              <a:gd name="connsiteX191" fmla="*/ 5154100 w 6364927"/>
              <a:gd name="connsiteY191" fmla="*/ 5037342 h 5552421"/>
              <a:gd name="connsiteX192" fmla="*/ 5109990 w 6364927"/>
              <a:gd name="connsiteY192" fmla="*/ 5107822 h 5552421"/>
              <a:gd name="connsiteX193" fmla="*/ 5070290 w 6364927"/>
              <a:gd name="connsiteY193" fmla="*/ 5178301 h 5552421"/>
              <a:gd name="connsiteX194" fmla="*/ 5017358 w 6364927"/>
              <a:gd name="connsiteY194" fmla="*/ 5194481 h 5552421"/>
              <a:gd name="connsiteX195" fmla="*/ 4937960 w 6364927"/>
              <a:gd name="connsiteY195" fmla="*/ 5205341 h 5552421"/>
              <a:gd name="connsiteX196" fmla="*/ 4933548 w 6364927"/>
              <a:gd name="connsiteY196" fmla="*/ 5346522 h 5552421"/>
              <a:gd name="connsiteX197" fmla="*/ 4866501 w 6364927"/>
              <a:gd name="connsiteY197" fmla="*/ 5243240 h 5552421"/>
              <a:gd name="connsiteX198" fmla="*/ 4901789 w 6364927"/>
              <a:gd name="connsiteY198" fmla="*/ 5232602 h 5552421"/>
              <a:gd name="connsiteX199" fmla="*/ 4901789 w 6364927"/>
              <a:gd name="connsiteY199" fmla="*/ 5129542 h 5552421"/>
              <a:gd name="connsiteX200" fmla="*/ 4875323 w 6364927"/>
              <a:gd name="connsiteY200" fmla="*/ 5113141 h 5552421"/>
              <a:gd name="connsiteX201" fmla="*/ 4844446 w 6364927"/>
              <a:gd name="connsiteY201" fmla="*/ 5156581 h 5552421"/>
              <a:gd name="connsiteX202" fmla="*/ 4830330 w 6364927"/>
              <a:gd name="connsiteY202" fmla="*/ 5194481 h 5552421"/>
              <a:gd name="connsiteX203" fmla="*/ 4737698 w 6364927"/>
              <a:gd name="connsiteY203" fmla="*/ 5275821 h 5552421"/>
              <a:gd name="connsiteX204" fmla="*/ 4750932 w 6364927"/>
              <a:gd name="connsiteY204" fmla="*/ 5086101 h 5552421"/>
              <a:gd name="connsiteX205" fmla="*/ 4702410 w 6364927"/>
              <a:gd name="connsiteY205" fmla="*/ 5140402 h 5552421"/>
              <a:gd name="connsiteX206" fmla="*/ 4675944 w 6364927"/>
              <a:gd name="connsiteY206" fmla="*/ 5026482 h 5552421"/>
              <a:gd name="connsiteX207" fmla="*/ 4636245 w 6364927"/>
              <a:gd name="connsiteY207" fmla="*/ 5010302 h 5552421"/>
              <a:gd name="connsiteX208" fmla="*/ 4614190 w 6364927"/>
              <a:gd name="connsiteY208" fmla="*/ 5048202 h 5552421"/>
              <a:gd name="connsiteX209" fmla="*/ 4548024 w 6364927"/>
              <a:gd name="connsiteY209" fmla="*/ 5048202 h 5552421"/>
              <a:gd name="connsiteX210" fmla="*/ 4512736 w 6364927"/>
              <a:gd name="connsiteY210" fmla="*/ 5151262 h 5552421"/>
              <a:gd name="connsiteX211" fmla="*/ 4450982 w 6364927"/>
              <a:gd name="connsiteY211" fmla="*/ 5107822 h 5552421"/>
              <a:gd name="connsiteX212" fmla="*/ 4388345 w 6364927"/>
              <a:gd name="connsiteY212" fmla="*/ 5113141 h 5552421"/>
              <a:gd name="connsiteX213" fmla="*/ 4361879 w 6364927"/>
              <a:gd name="connsiteY213" fmla="*/ 5151262 h 5552421"/>
              <a:gd name="connsiteX214" fmla="*/ 4322180 w 6364927"/>
              <a:gd name="connsiteY214" fmla="*/ 4983041 h 5552421"/>
              <a:gd name="connsiteX215" fmla="*/ 4282480 w 6364927"/>
              <a:gd name="connsiteY215" fmla="*/ 5281361 h 5552421"/>
              <a:gd name="connsiteX216" fmla="*/ 4269248 w 6364927"/>
              <a:gd name="connsiteY216" fmla="*/ 5183842 h 5552421"/>
              <a:gd name="connsiteX217" fmla="*/ 4269248 w 6364927"/>
              <a:gd name="connsiteY217" fmla="*/ 5086101 h 5552421"/>
              <a:gd name="connsiteX218" fmla="*/ 4203082 w 6364927"/>
              <a:gd name="connsiteY218" fmla="*/ 5221742 h 5552421"/>
              <a:gd name="connsiteX219" fmla="*/ 4172204 w 6364927"/>
              <a:gd name="connsiteY219" fmla="*/ 5237921 h 5552421"/>
              <a:gd name="connsiteX220" fmla="*/ 4145738 w 6364927"/>
              <a:gd name="connsiteY220" fmla="*/ 5205341 h 5552421"/>
              <a:gd name="connsiteX221" fmla="*/ 4163382 w 6364927"/>
              <a:gd name="connsiteY221" fmla="*/ 5178301 h 5552421"/>
              <a:gd name="connsiteX222" fmla="*/ 4172204 w 6364927"/>
              <a:gd name="connsiteY222" fmla="*/ 5145721 h 5552421"/>
              <a:gd name="connsiteX223" fmla="*/ 4172204 w 6364927"/>
              <a:gd name="connsiteY223" fmla="*/ 4999221 h 5552421"/>
              <a:gd name="connsiteX224" fmla="*/ 4167794 w 6364927"/>
              <a:gd name="connsiteY224" fmla="*/ 4993901 h 5552421"/>
              <a:gd name="connsiteX225" fmla="*/ 4141328 w 6364927"/>
              <a:gd name="connsiteY225" fmla="*/ 5010302 h 5552421"/>
              <a:gd name="connsiteX226" fmla="*/ 4044285 w 6364927"/>
              <a:gd name="connsiteY226" fmla="*/ 5161900 h 5552421"/>
              <a:gd name="connsiteX227" fmla="*/ 4035463 w 6364927"/>
              <a:gd name="connsiteY227" fmla="*/ 5178301 h 5552421"/>
              <a:gd name="connsiteX228" fmla="*/ 4008997 w 6364927"/>
              <a:gd name="connsiteY228" fmla="*/ 5080560 h 5552421"/>
              <a:gd name="connsiteX229" fmla="*/ 3977237 w 6364927"/>
              <a:gd name="connsiteY229" fmla="*/ 5232602 h 5552421"/>
              <a:gd name="connsiteX230" fmla="*/ 3941949 w 6364927"/>
              <a:gd name="connsiteY230" fmla="*/ 5319261 h 5552421"/>
              <a:gd name="connsiteX231" fmla="*/ 3906661 w 6364927"/>
              <a:gd name="connsiteY231" fmla="*/ 5232602 h 5552421"/>
              <a:gd name="connsiteX232" fmla="*/ 3897839 w 6364927"/>
              <a:gd name="connsiteY232" fmla="*/ 5227061 h 5552421"/>
              <a:gd name="connsiteX233" fmla="*/ 3866962 w 6364927"/>
              <a:gd name="connsiteY233" fmla="*/ 5286681 h 5552421"/>
              <a:gd name="connsiteX234" fmla="*/ 3853729 w 6364927"/>
              <a:gd name="connsiteY234" fmla="*/ 5237921 h 5552421"/>
              <a:gd name="connsiteX235" fmla="*/ 3787563 w 6364927"/>
              <a:gd name="connsiteY235" fmla="*/ 5303082 h 5552421"/>
              <a:gd name="connsiteX236" fmla="*/ 3739042 w 6364927"/>
              <a:gd name="connsiteY236" fmla="*/ 5319261 h 5552421"/>
              <a:gd name="connsiteX237" fmla="*/ 3730220 w 6364927"/>
              <a:gd name="connsiteY237" fmla="*/ 5389741 h 5552421"/>
              <a:gd name="connsiteX238" fmla="*/ 3734631 w 6364927"/>
              <a:gd name="connsiteY238" fmla="*/ 5286681 h 5552421"/>
              <a:gd name="connsiteX239" fmla="*/ 3739042 w 6364927"/>
              <a:gd name="connsiteY239" fmla="*/ 5129542 h 5552421"/>
              <a:gd name="connsiteX240" fmla="*/ 3593478 w 6364927"/>
              <a:gd name="connsiteY240" fmla="*/ 5216422 h 5552421"/>
              <a:gd name="connsiteX241" fmla="*/ 3535252 w 6364927"/>
              <a:gd name="connsiteY241" fmla="*/ 5161900 h 5552421"/>
              <a:gd name="connsiteX242" fmla="*/ 3526430 w 6364927"/>
              <a:gd name="connsiteY242" fmla="*/ 5053743 h 5552421"/>
              <a:gd name="connsiteX243" fmla="*/ 3477909 w 6364927"/>
              <a:gd name="connsiteY243" fmla="*/ 5232602 h 5552421"/>
              <a:gd name="connsiteX244" fmla="*/ 3442621 w 6364927"/>
              <a:gd name="connsiteY244" fmla="*/ 5113141 h 5552421"/>
              <a:gd name="connsiteX245" fmla="*/ 3429388 w 6364927"/>
              <a:gd name="connsiteY245" fmla="*/ 4993901 h 5552421"/>
              <a:gd name="connsiteX246" fmla="*/ 3416155 w 6364927"/>
              <a:gd name="connsiteY246" fmla="*/ 5042661 h 5552421"/>
              <a:gd name="connsiteX247" fmla="*/ 3429388 w 6364927"/>
              <a:gd name="connsiteY247" fmla="*/ 5140402 h 5552421"/>
              <a:gd name="connsiteX248" fmla="*/ 3376455 w 6364927"/>
              <a:gd name="connsiteY248" fmla="*/ 5200022 h 5552421"/>
              <a:gd name="connsiteX249" fmla="*/ 3341167 w 6364927"/>
              <a:gd name="connsiteY249" fmla="*/ 5216422 h 5552421"/>
              <a:gd name="connsiteX250" fmla="*/ 3301468 w 6364927"/>
              <a:gd name="connsiteY250" fmla="*/ 5275821 h 5552421"/>
              <a:gd name="connsiteX251" fmla="*/ 3257357 w 6364927"/>
              <a:gd name="connsiteY251" fmla="*/ 5297762 h 5552421"/>
              <a:gd name="connsiteX252" fmla="*/ 3222069 w 6364927"/>
              <a:gd name="connsiteY252" fmla="*/ 5324580 h 5552421"/>
              <a:gd name="connsiteX253" fmla="*/ 3208836 w 6364927"/>
              <a:gd name="connsiteY253" fmla="*/ 5433181 h 5552421"/>
              <a:gd name="connsiteX254" fmla="*/ 3182370 w 6364927"/>
              <a:gd name="connsiteY254" fmla="*/ 5471081 h 5552421"/>
              <a:gd name="connsiteX255" fmla="*/ 3155904 w 6364927"/>
              <a:gd name="connsiteY255" fmla="*/ 5438500 h 5552421"/>
              <a:gd name="connsiteX256" fmla="*/ 3136495 w 6364927"/>
              <a:gd name="connsiteY256" fmla="*/ 5384421 h 5552421"/>
              <a:gd name="connsiteX257" fmla="*/ 3070330 w 6364927"/>
              <a:gd name="connsiteY257" fmla="*/ 5373340 h 5552421"/>
              <a:gd name="connsiteX258" fmla="*/ 3070330 w 6364927"/>
              <a:gd name="connsiteY258" fmla="*/ 5248781 h 5552421"/>
              <a:gd name="connsiteX259" fmla="*/ 2968876 w 6364927"/>
              <a:gd name="connsiteY259" fmla="*/ 5503439 h 5552421"/>
              <a:gd name="connsiteX260" fmla="*/ 2929177 w 6364927"/>
              <a:gd name="connsiteY260" fmla="*/ 5449360 h 5552421"/>
              <a:gd name="connsiteX261" fmla="*/ 2924766 w 6364927"/>
              <a:gd name="connsiteY261" fmla="*/ 5552421 h 5552421"/>
              <a:gd name="connsiteX262" fmla="*/ 2854189 w 6364927"/>
              <a:gd name="connsiteY262" fmla="*/ 5395060 h 5552421"/>
              <a:gd name="connsiteX263" fmla="*/ 2849778 w 6364927"/>
              <a:gd name="connsiteY263" fmla="*/ 5378659 h 5552421"/>
              <a:gd name="connsiteX264" fmla="*/ 2796846 w 6364927"/>
              <a:gd name="connsiteY264" fmla="*/ 5151262 h 5552421"/>
              <a:gd name="connsiteX265" fmla="*/ 2770380 w 6364927"/>
              <a:gd name="connsiteY265" fmla="*/ 5118682 h 5552421"/>
              <a:gd name="connsiteX266" fmla="*/ 2743913 w 6364927"/>
              <a:gd name="connsiteY266" fmla="*/ 5324580 h 5552421"/>
              <a:gd name="connsiteX267" fmla="*/ 2739502 w 6364927"/>
              <a:gd name="connsiteY267" fmla="*/ 5205341 h 5552421"/>
              <a:gd name="connsiteX268" fmla="*/ 2712154 w 6364927"/>
              <a:gd name="connsiteY268" fmla="*/ 5096961 h 5552421"/>
              <a:gd name="connsiteX269" fmla="*/ 2645989 w 6364927"/>
              <a:gd name="connsiteY269" fmla="*/ 5216422 h 5552421"/>
              <a:gd name="connsiteX270" fmla="*/ 2615111 w 6364927"/>
              <a:gd name="connsiteY270" fmla="*/ 5254100 h 5552421"/>
              <a:gd name="connsiteX271" fmla="*/ 2566590 w 6364927"/>
              <a:gd name="connsiteY271" fmla="*/ 5340981 h 5552421"/>
              <a:gd name="connsiteX272" fmla="*/ 2557768 w 6364927"/>
              <a:gd name="connsiteY272" fmla="*/ 5389741 h 5552421"/>
              <a:gd name="connsiteX273" fmla="*/ 2513658 w 6364927"/>
              <a:gd name="connsiteY273" fmla="*/ 5330121 h 5552421"/>
              <a:gd name="connsiteX274" fmla="*/ 2425437 w 6364927"/>
              <a:gd name="connsiteY274" fmla="*/ 5324580 h 5552421"/>
              <a:gd name="connsiteX275" fmla="*/ 2372505 w 6364927"/>
              <a:gd name="connsiteY275" fmla="*/ 5378659 h 5552421"/>
              <a:gd name="connsiteX276" fmla="*/ 2301046 w 6364927"/>
              <a:gd name="connsiteY276" fmla="*/ 5378659 h 5552421"/>
              <a:gd name="connsiteX277" fmla="*/ 2248114 w 6364927"/>
              <a:gd name="connsiteY277" fmla="*/ 5373340 h 5552421"/>
              <a:gd name="connsiteX278" fmla="*/ 2181948 w 6364927"/>
              <a:gd name="connsiteY278" fmla="*/ 5449360 h 5552421"/>
              <a:gd name="connsiteX279" fmla="*/ 2181948 w 6364927"/>
              <a:gd name="connsiteY279" fmla="*/ 5378659 h 5552421"/>
              <a:gd name="connsiteX280" fmla="*/ 2155482 w 6364927"/>
              <a:gd name="connsiteY280" fmla="*/ 5438500 h 5552421"/>
              <a:gd name="connsiteX281" fmla="*/ 2142249 w 6364927"/>
              <a:gd name="connsiteY281" fmla="*/ 5335440 h 5552421"/>
              <a:gd name="connsiteX282" fmla="*/ 2067262 w 6364927"/>
              <a:gd name="connsiteY282" fmla="*/ 5303082 h 5552421"/>
              <a:gd name="connsiteX283" fmla="*/ 1987863 w 6364927"/>
              <a:gd name="connsiteY283" fmla="*/ 5384421 h 5552421"/>
              <a:gd name="connsiteX284" fmla="*/ 1801718 w 6364927"/>
              <a:gd name="connsiteY284" fmla="*/ 5319261 h 5552421"/>
              <a:gd name="connsiteX285" fmla="*/ 1792896 w 6364927"/>
              <a:gd name="connsiteY285" fmla="*/ 5395060 h 5552421"/>
              <a:gd name="connsiteX286" fmla="*/ 1744374 w 6364927"/>
              <a:gd name="connsiteY286" fmla="*/ 5303082 h 5552421"/>
              <a:gd name="connsiteX287" fmla="*/ 1748785 w 6364927"/>
              <a:gd name="connsiteY287" fmla="*/ 5161900 h 5552421"/>
              <a:gd name="connsiteX288" fmla="*/ 1731141 w 6364927"/>
              <a:gd name="connsiteY288" fmla="*/ 5156581 h 5552421"/>
              <a:gd name="connsiteX289" fmla="*/ 1704675 w 6364927"/>
              <a:gd name="connsiteY289" fmla="*/ 5303082 h 5552421"/>
              <a:gd name="connsiteX290" fmla="*/ 1589988 w 6364927"/>
              <a:gd name="connsiteY290" fmla="*/ 5243240 h 5552421"/>
              <a:gd name="connsiteX291" fmla="*/ 1616454 w 6364927"/>
              <a:gd name="connsiteY291" fmla="*/ 5135083 h 5552421"/>
              <a:gd name="connsiteX292" fmla="*/ 1532645 w 6364927"/>
              <a:gd name="connsiteY292" fmla="*/ 5086101 h 5552421"/>
              <a:gd name="connsiteX293" fmla="*/ 1497357 w 6364927"/>
              <a:gd name="connsiteY293" fmla="*/ 5237921 h 5552421"/>
              <a:gd name="connsiteX294" fmla="*/ 1386199 w 6364927"/>
              <a:gd name="connsiteY294" fmla="*/ 5292000 h 5552421"/>
              <a:gd name="connsiteX295" fmla="*/ 1358850 w 6364927"/>
              <a:gd name="connsiteY295" fmla="*/ 5368021 h 5552421"/>
              <a:gd name="connsiteX296" fmla="*/ 1314740 w 6364927"/>
              <a:gd name="connsiteY296" fmla="*/ 5373340 h 5552421"/>
              <a:gd name="connsiteX297" fmla="*/ 1266219 w 6364927"/>
              <a:gd name="connsiteY297" fmla="*/ 5227061 h 5552421"/>
              <a:gd name="connsiteX298" fmla="*/ 1275041 w 6364927"/>
              <a:gd name="connsiteY298" fmla="*/ 5492579 h 5552421"/>
              <a:gd name="connsiteX299" fmla="*/ 1213286 w 6364927"/>
              <a:gd name="connsiteY299" fmla="*/ 5438500 h 5552421"/>
              <a:gd name="connsiteX300" fmla="*/ 1164765 w 6364927"/>
              <a:gd name="connsiteY300" fmla="*/ 5389741 h 5552421"/>
              <a:gd name="connsiteX301" fmla="*/ 1120655 w 6364927"/>
              <a:gd name="connsiteY301" fmla="*/ 5384421 h 5552421"/>
              <a:gd name="connsiteX302" fmla="*/ 841878 w 6364927"/>
              <a:gd name="connsiteY302" fmla="*/ 5292000 h 5552421"/>
              <a:gd name="connsiteX303" fmla="*/ 780123 w 6364927"/>
              <a:gd name="connsiteY303" fmla="*/ 5357160 h 5552421"/>
              <a:gd name="connsiteX304" fmla="*/ 784534 w 6364927"/>
              <a:gd name="connsiteY304" fmla="*/ 5416780 h 5552421"/>
              <a:gd name="connsiteX305" fmla="*/ 771301 w 6364927"/>
              <a:gd name="connsiteY305" fmla="*/ 5454680 h 5552421"/>
              <a:gd name="connsiteX306" fmla="*/ 736013 w 6364927"/>
              <a:gd name="connsiteY306" fmla="*/ 5422321 h 5552421"/>
              <a:gd name="connsiteX307" fmla="*/ 731602 w 6364927"/>
              <a:gd name="connsiteY307" fmla="*/ 5357160 h 5552421"/>
              <a:gd name="connsiteX308" fmla="*/ 713958 w 6364927"/>
              <a:gd name="connsiteY308" fmla="*/ 5357160 h 5552421"/>
              <a:gd name="connsiteX309" fmla="*/ 687492 w 6364927"/>
              <a:gd name="connsiteY309" fmla="*/ 5416780 h 5552421"/>
              <a:gd name="connsiteX310" fmla="*/ 674259 w 6364927"/>
              <a:gd name="connsiteY310" fmla="*/ 5330121 h 5552421"/>
              <a:gd name="connsiteX311" fmla="*/ 669847 w 6364927"/>
              <a:gd name="connsiteY311" fmla="*/ 5330121 h 5552421"/>
              <a:gd name="connsiteX312" fmla="*/ 665436 w 6364927"/>
              <a:gd name="connsiteY312" fmla="*/ 5330121 h 5552421"/>
              <a:gd name="connsiteX313" fmla="*/ 652203 w 6364927"/>
              <a:gd name="connsiteY313" fmla="*/ 5373340 h 5552421"/>
              <a:gd name="connsiteX314" fmla="*/ 624855 w 6364927"/>
              <a:gd name="connsiteY314" fmla="*/ 5395060 h 5552421"/>
              <a:gd name="connsiteX315" fmla="*/ 602800 w 6364927"/>
              <a:gd name="connsiteY315" fmla="*/ 5362480 h 5552421"/>
              <a:gd name="connsiteX316" fmla="*/ 514579 w 6364927"/>
              <a:gd name="connsiteY316" fmla="*/ 5259641 h 5552421"/>
              <a:gd name="connsiteX317" fmla="*/ 479291 w 6364927"/>
              <a:gd name="connsiteY317" fmla="*/ 5481941 h 5552421"/>
              <a:gd name="connsiteX318" fmla="*/ 267562 w 6364927"/>
              <a:gd name="connsiteY318" fmla="*/ 5411239 h 5552421"/>
              <a:gd name="connsiteX319" fmla="*/ 227862 w 6364927"/>
              <a:gd name="connsiteY319" fmla="*/ 5465761 h 5552421"/>
              <a:gd name="connsiteX320" fmla="*/ 187281 w 6364927"/>
              <a:gd name="connsiteY320" fmla="*/ 5492579 h 5552421"/>
              <a:gd name="connsiteX321" fmla="*/ 99060 w 6364927"/>
              <a:gd name="connsiteY321" fmla="*/ 5487260 h 5552421"/>
              <a:gd name="connsiteX322" fmla="*/ 15251 w 6364927"/>
              <a:gd name="connsiteY322" fmla="*/ 5340981 h 5552421"/>
              <a:gd name="connsiteX323" fmla="*/ 11278 w 6364927"/>
              <a:gd name="connsiteY323" fmla="*/ 5346268 h 5552421"/>
              <a:gd name="connsiteX324" fmla="*/ 524 w 6364927"/>
              <a:gd name="connsiteY324" fmla="*/ 5307700 h 5552421"/>
              <a:gd name="connsiteX325" fmla="*/ 15484 w 6364927"/>
              <a:gd name="connsiteY325" fmla="*/ 5255311 h 5552421"/>
              <a:gd name="connsiteX326" fmla="*/ 32691 w 6364927"/>
              <a:gd name="connsiteY326" fmla="*/ 5145477 h 5552421"/>
              <a:gd name="connsiteX327" fmla="*/ 106617 w 6364927"/>
              <a:gd name="connsiteY327" fmla="*/ 5139539 h 5552421"/>
              <a:gd name="connsiteX328" fmla="*/ 76668 w 6364927"/>
              <a:gd name="connsiteY328" fmla="*/ 5136483 h 5552421"/>
              <a:gd name="connsiteX329" fmla="*/ 32902 w 6364927"/>
              <a:gd name="connsiteY329" fmla="*/ 5104040 h 5552421"/>
              <a:gd name="connsiteX330" fmla="*/ 74695 w 6364927"/>
              <a:gd name="connsiteY330" fmla="*/ 5088490 h 5552421"/>
              <a:gd name="connsiteX331" fmla="*/ 139107 w 6364927"/>
              <a:gd name="connsiteY331" fmla="*/ 5097415 h 5552421"/>
              <a:gd name="connsiteX332" fmla="*/ 139654 w 6364927"/>
              <a:gd name="connsiteY332" fmla="*/ 5045795 h 5552421"/>
              <a:gd name="connsiteX333" fmla="*/ 299014 w 6364927"/>
              <a:gd name="connsiteY333" fmla="*/ 5025498 h 5552421"/>
              <a:gd name="connsiteX334" fmla="*/ 317705 w 6364927"/>
              <a:gd name="connsiteY334" fmla="*/ 5005958 h 5552421"/>
              <a:gd name="connsiteX335" fmla="*/ 345428 w 6364927"/>
              <a:gd name="connsiteY335" fmla="*/ 4992041 h 5552421"/>
              <a:gd name="connsiteX336" fmla="*/ 464008 w 6364927"/>
              <a:gd name="connsiteY336" fmla="*/ 4934925 h 5552421"/>
              <a:gd name="connsiteX337" fmla="*/ 471107 w 6364927"/>
              <a:gd name="connsiteY337" fmla="*/ 4902973 h 5552421"/>
              <a:gd name="connsiteX338" fmla="*/ 434587 w 6364927"/>
              <a:gd name="connsiteY338" fmla="*/ 4828277 h 5552421"/>
              <a:gd name="connsiteX339" fmla="*/ 395736 w 6364927"/>
              <a:gd name="connsiteY339" fmla="*/ 4757327 h 5552421"/>
              <a:gd name="connsiteX340" fmla="*/ 409976 w 6364927"/>
              <a:gd name="connsiteY340" fmla="*/ 4703840 h 5552421"/>
              <a:gd name="connsiteX341" fmla="*/ 442719 w 6364927"/>
              <a:gd name="connsiteY341" fmla="*/ 4630696 h 5552421"/>
              <a:gd name="connsiteX342" fmla="*/ 325198 w 6364927"/>
              <a:gd name="connsiteY342" fmla="*/ 4552337 h 5552421"/>
              <a:gd name="connsiteX343" fmla="*/ 448312 w 6364927"/>
              <a:gd name="connsiteY343" fmla="*/ 4550003 h 5552421"/>
              <a:gd name="connsiteX344" fmla="*/ 438693 w 6364927"/>
              <a:gd name="connsiteY344" fmla="*/ 4585583 h 5552421"/>
              <a:gd name="connsiteX345" fmla="*/ 526184 w 6364927"/>
              <a:gd name="connsiteY345" fmla="*/ 4640050 h 5552421"/>
              <a:gd name="connsiteX346" fmla="*/ 554094 w 6364927"/>
              <a:gd name="connsiteY346" fmla="*/ 4626251 h 5552421"/>
              <a:gd name="connsiteX347" fmla="*/ 533536 w 6364927"/>
              <a:gd name="connsiteY347" fmla="*/ 4577079 h 5552421"/>
              <a:gd name="connsiteX348" fmla="*/ 508821 w 6364927"/>
              <a:gd name="connsiteY348" fmla="*/ 4545067 h 5552421"/>
              <a:gd name="connsiteX349" fmla="*/ 488726 w 6364927"/>
              <a:gd name="connsiteY349" fmla="*/ 4423440 h 5552421"/>
              <a:gd name="connsiteX350" fmla="*/ 642790 w 6364927"/>
              <a:gd name="connsiteY350" fmla="*/ 4534942 h 5552421"/>
              <a:gd name="connsiteX351" fmla="*/ 622337 w 6364927"/>
              <a:gd name="connsiteY351" fmla="*/ 4465052 h 5552421"/>
              <a:gd name="connsiteX352" fmla="*/ 733035 w 6364927"/>
              <a:gd name="connsiteY352" fmla="*/ 4502792 h 5552421"/>
              <a:gd name="connsiteX353" fmla="*/ 767751 w 6364927"/>
              <a:gd name="connsiteY353" fmla="*/ 4477641 h 5552421"/>
              <a:gd name="connsiteX354" fmla="*/ 747233 w 6364927"/>
              <a:gd name="connsiteY354" fmla="*/ 4438888 h 5552421"/>
              <a:gd name="connsiteX355" fmla="*/ 782202 w 6364927"/>
              <a:gd name="connsiteY355" fmla="*/ 4382718 h 5552421"/>
              <a:gd name="connsiteX356" fmla="*/ 713362 w 6364927"/>
              <a:gd name="connsiteY356" fmla="*/ 4298293 h 5552421"/>
              <a:gd name="connsiteX357" fmla="*/ 782877 w 6364927"/>
              <a:gd name="connsiteY357" fmla="*/ 4268826 h 5552421"/>
              <a:gd name="connsiteX358" fmla="*/ 811465 w 6364927"/>
              <a:gd name="connsiteY358" fmla="*/ 4212841 h 5552421"/>
              <a:gd name="connsiteX359" fmla="*/ 793091 w 6364927"/>
              <a:gd name="connsiteY359" fmla="*/ 4170226 h 5552421"/>
              <a:gd name="connsiteX360" fmla="*/ 956879 w 6364927"/>
              <a:gd name="connsiteY360" fmla="*/ 4225429 h 5552421"/>
              <a:gd name="connsiteX361" fmla="*/ 724608 w 6364927"/>
              <a:gd name="connsiteY361" fmla="*/ 4034063 h 5552421"/>
              <a:gd name="connsiteX362" fmla="*/ 814388 w 6364927"/>
              <a:gd name="connsiteY362" fmla="*/ 4074369 h 5552421"/>
              <a:gd name="connsiteX363" fmla="*/ 897364 w 6364927"/>
              <a:gd name="connsiteY363" fmla="*/ 4126026 h 5552421"/>
              <a:gd name="connsiteX364" fmla="*/ 817183 w 6364927"/>
              <a:gd name="connsiteY364" fmla="*/ 3998169 h 5552421"/>
              <a:gd name="connsiteX365" fmla="*/ 819767 w 6364927"/>
              <a:gd name="connsiteY365" fmla="*/ 3963405 h 5552421"/>
              <a:gd name="connsiteX366" fmla="*/ 861413 w 6364927"/>
              <a:gd name="connsiteY366" fmla="*/ 3958157 h 5552421"/>
              <a:gd name="connsiteX367" fmla="*/ 875043 w 6364927"/>
              <a:gd name="connsiteY367" fmla="*/ 3987426 h 5552421"/>
              <a:gd name="connsiteX368" fmla="*/ 898038 w 6364927"/>
              <a:gd name="connsiteY368" fmla="*/ 4012134 h 5552421"/>
              <a:gd name="connsiteX369" fmla="*/ 1022407 w 6364927"/>
              <a:gd name="connsiteY369" fmla="*/ 4089560 h 5552421"/>
              <a:gd name="connsiteX370" fmla="*/ 1029254 w 6364927"/>
              <a:gd name="connsiteY370" fmla="*/ 4088627 h 5552421"/>
              <a:gd name="connsiteX371" fmla="*/ 1029318 w 6364927"/>
              <a:gd name="connsiteY371" fmla="*/ 4057491 h 5552421"/>
              <a:gd name="connsiteX372" fmla="*/ 951910 w 6364927"/>
              <a:gd name="connsiteY372" fmla="*/ 3894988 h 5552421"/>
              <a:gd name="connsiteX373" fmla="*/ 942649 w 6364927"/>
              <a:gd name="connsiteY373" fmla="*/ 3878831 h 5552421"/>
              <a:gd name="connsiteX374" fmla="*/ 1039612 w 6364927"/>
              <a:gd name="connsiteY374" fmla="*/ 3908019 h 5552421"/>
              <a:gd name="connsiteX375" fmla="*/ 927324 w 6364927"/>
              <a:gd name="connsiteY375" fmla="*/ 3800703 h 5552421"/>
              <a:gd name="connsiteX376" fmla="*/ 872407 w 6364927"/>
              <a:gd name="connsiteY376" fmla="*/ 3724946 h 5552421"/>
              <a:gd name="connsiteX377" fmla="*/ 964624 w 6364927"/>
              <a:gd name="connsiteY377" fmla="*/ 3740789 h 5552421"/>
              <a:gd name="connsiteX378" fmla="*/ 973991 w 6364927"/>
              <a:gd name="connsiteY378" fmla="*/ 3736228 h 5552421"/>
              <a:gd name="connsiteX379" fmla="*/ 939696 w 6364927"/>
              <a:gd name="connsiteY379" fmla="*/ 3678506 h 5552421"/>
              <a:gd name="connsiteX380" fmla="*/ 988084 w 6364927"/>
              <a:gd name="connsiteY380" fmla="*/ 3693042 h 5552421"/>
              <a:gd name="connsiteX381" fmla="*/ 967736 w 6364927"/>
              <a:gd name="connsiteY381" fmla="*/ 3602434 h 5552421"/>
              <a:gd name="connsiteX382" fmla="*/ 979645 w 6364927"/>
              <a:gd name="connsiteY382" fmla="*/ 3552692 h 5552421"/>
              <a:gd name="connsiteX383" fmla="*/ 924475 w 6364927"/>
              <a:gd name="connsiteY383" fmla="*/ 3507954 h 5552421"/>
              <a:gd name="connsiteX384" fmla="*/ 1009634 w 6364927"/>
              <a:gd name="connsiteY384" fmla="*/ 3566166 h 5552421"/>
              <a:gd name="connsiteX385" fmla="*/ 1140703 w 6364927"/>
              <a:gd name="connsiteY385" fmla="*/ 3652960 h 5552421"/>
              <a:gd name="connsiteX386" fmla="*/ 1143879 w 6364927"/>
              <a:gd name="connsiteY386" fmla="*/ 3483469 h 5552421"/>
              <a:gd name="connsiteX387" fmla="*/ 1220937 w 6364927"/>
              <a:gd name="connsiteY387" fmla="*/ 3462855 h 5552421"/>
              <a:gd name="connsiteX388" fmla="*/ 1317417 w 6364927"/>
              <a:gd name="connsiteY388" fmla="*/ 3512528 h 5552421"/>
              <a:gd name="connsiteX389" fmla="*/ 1191222 w 6364927"/>
              <a:gd name="connsiteY389" fmla="*/ 3376808 h 5552421"/>
              <a:gd name="connsiteX390" fmla="*/ 1311286 w 6364927"/>
              <a:gd name="connsiteY390" fmla="*/ 3409987 h 5552421"/>
              <a:gd name="connsiteX391" fmla="*/ 1419506 w 6364927"/>
              <a:gd name="connsiteY391" fmla="*/ 3461772 h 5552421"/>
              <a:gd name="connsiteX392" fmla="*/ 1385106 w 6364927"/>
              <a:gd name="connsiteY392" fmla="*/ 3424768 h 5552421"/>
              <a:gd name="connsiteX393" fmla="*/ 1295137 w 6364927"/>
              <a:gd name="connsiteY393" fmla="*/ 3384345 h 5552421"/>
              <a:gd name="connsiteX394" fmla="*/ 1272500 w 6364927"/>
              <a:gd name="connsiteY394" fmla="*/ 3307900 h 5552421"/>
              <a:gd name="connsiteX395" fmla="*/ 1277226 w 6364927"/>
              <a:gd name="connsiteY395" fmla="*/ 3269275 h 5552421"/>
              <a:gd name="connsiteX396" fmla="*/ 1247783 w 6364927"/>
              <a:gd name="connsiteY396" fmla="*/ 3204181 h 5552421"/>
              <a:gd name="connsiteX397" fmla="*/ 1252468 w 6364927"/>
              <a:gd name="connsiteY397" fmla="*/ 3155138 h 5552421"/>
              <a:gd name="connsiteX398" fmla="*/ 1248352 w 6364927"/>
              <a:gd name="connsiteY398" fmla="*/ 3111007 h 5552421"/>
              <a:gd name="connsiteX399" fmla="*/ 1163151 w 6364927"/>
              <a:gd name="connsiteY399" fmla="*/ 3042377 h 5552421"/>
              <a:gd name="connsiteX400" fmla="*/ 1144965 w 6364927"/>
              <a:gd name="connsiteY400" fmla="*/ 2999879 h 5552421"/>
              <a:gd name="connsiteX401" fmla="*/ 1186611 w 6364927"/>
              <a:gd name="connsiteY401" fmla="*/ 2994630 h 5552421"/>
              <a:gd name="connsiteX402" fmla="*/ 1242777 w 6364927"/>
              <a:gd name="connsiteY402" fmla="*/ 3006735 h 5552421"/>
              <a:gd name="connsiteX403" fmla="*/ 1287154 w 6364927"/>
              <a:gd name="connsiteY403" fmla="*/ 2956421 h 5552421"/>
              <a:gd name="connsiteX404" fmla="*/ 1392895 w 6364927"/>
              <a:gd name="connsiteY404" fmla="*/ 3022251 h 5552421"/>
              <a:gd name="connsiteX405" fmla="*/ 1230327 w 6364927"/>
              <a:gd name="connsiteY405" fmla="*/ 2801536 h 5552421"/>
              <a:gd name="connsiteX406" fmla="*/ 1297218 w 6364927"/>
              <a:gd name="connsiteY406" fmla="*/ 2796415 h 5552421"/>
              <a:gd name="connsiteX407" fmla="*/ 1212058 w 6364927"/>
              <a:gd name="connsiteY407" fmla="*/ 2738203 h 5552421"/>
              <a:gd name="connsiteX408" fmla="*/ 1382946 w 6364927"/>
              <a:gd name="connsiteY408" fmla="*/ 2761454 h 5552421"/>
              <a:gd name="connsiteX409" fmla="*/ 1399201 w 6364927"/>
              <a:gd name="connsiteY409" fmla="*/ 2766377 h 5552421"/>
              <a:gd name="connsiteX410" fmla="*/ 1620220 w 6364927"/>
              <a:gd name="connsiteY410" fmla="*/ 2841622 h 5552421"/>
              <a:gd name="connsiteX411" fmla="*/ 1661866 w 6364927"/>
              <a:gd name="connsiteY411" fmla="*/ 2836373 h 5552421"/>
              <a:gd name="connsiteX412" fmla="*/ 1501060 w 6364927"/>
              <a:gd name="connsiteY412" fmla="*/ 2705087 h 5552421"/>
              <a:gd name="connsiteX413" fmla="*/ 1604617 w 6364927"/>
              <a:gd name="connsiteY413" fmla="*/ 2764361 h 5552421"/>
              <a:gd name="connsiteX414" fmla="*/ 1711077 w 6364927"/>
              <a:gd name="connsiteY414" fmla="*/ 2798423 h 5552421"/>
              <a:gd name="connsiteX415" fmla="*/ 1644632 w 6364927"/>
              <a:gd name="connsiteY415" fmla="*/ 2679118 h 5552421"/>
              <a:gd name="connsiteX416" fmla="*/ 1628965 w 6364927"/>
              <a:gd name="connsiteY416" fmla="*/ 2632992 h 5552421"/>
              <a:gd name="connsiteX417" fmla="*/ 1580853 w 6364927"/>
              <a:gd name="connsiteY417" fmla="*/ 2545884 h 5552421"/>
              <a:gd name="connsiteX418" fmla="*/ 1544122 w 6364927"/>
              <a:gd name="connsiteY418" fmla="*/ 2512625 h 5552421"/>
              <a:gd name="connsiteX419" fmla="*/ 1618048 w 6364927"/>
              <a:gd name="connsiteY419" fmla="*/ 2506688 h 5552421"/>
              <a:gd name="connsiteX420" fmla="*/ 1669377 w 6364927"/>
              <a:gd name="connsiteY420" fmla="*/ 2434723 h 5552421"/>
              <a:gd name="connsiteX421" fmla="*/ 1651443 w 6364927"/>
              <a:gd name="connsiteY421" fmla="*/ 2361206 h 5552421"/>
              <a:gd name="connsiteX422" fmla="*/ 1689209 w 6364927"/>
              <a:gd name="connsiteY422" fmla="*/ 2300543 h 5552421"/>
              <a:gd name="connsiteX423" fmla="*/ 1721700 w 6364927"/>
              <a:gd name="connsiteY423" fmla="*/ 2258418 h 5552421"/>
              <a:gd name="connsiteX424" fmla="*/ 1692132 w 6364927"/>
              <a:gd name="connsiteY424" fmla="*/ 2162071 h 5552421"/>
              <a:gd name="connsiteX425" fmla="*/ 1752153 w 6364927"/>
              <a:gd name="connsiteY425" fmla="*/ 2199437 h 5552421"/>
              <a:gd name="connsiteX426" fmla="*/ 1715339 w 6364927"/>
              <a:gd name="connsiteY426" fmla="*/ 2145343 h 5552421"/>
              <a:gd name="connsiteX427" fmla="*/ 1809824 w 6364927"/>
              <a:gd name="connsiteY427" fmla="*/ 2188577 h 5552421"/>
              <a:gd name="connsiteX428" fmla="*/ 1876925 w 6364927"/>
              <a:gd name="connsiteY428" fmla="*/ 2142019 h 5552421"/>
              <a:gd name="connsiteX429" fmla="*/ 1849836 w 6364927"/>
              <a:gd name="connsiteY429" fmla="*/ 2031627 h 5552421"/>
              <a:gd name="connsiteX430" fmla="*/ 2003532 w 6364927"/>
              <a:gd name="connsiteY430" fmla="*/ 1908040 h 5552421"/>
              <a:gd name="connsiteX431" fmla="*/ 1943846 w 6364927"/>
              <a:gd name="connsiteY431" fmla="*/ 1860491 h 5552421"/>
              <a:gd name="connsiteX432" fmla="*/ 2047573 w 6364927"/>
              <a:gd name="connsiteY432" fmla="*/ 1867910 h 5552421"/>
              <a:gd name="connsiteX433" fmla="*/ 2165095 w 6364927"/>
              <a:gd name="connsiteY433" fmla="*/ 1946270 h 5552421"/>
              <a:gd name="connsiteX434" fmla="*/ 2178936 w 6364927"/>
              <a:gd name="connsiteY434" fmla="*/ 1934103 h 5552421"/>
              <a:gd name="connsiteX435" fmla="*/ 2068555 w 6364927"/>
              <a:gd name="connsiteY435" fmla="*/ 1834209 h 5552421"/>
              <a:gd name="connsiteX436" fmla="*/ 2179968 w 6364927"/>
              <a:gd name="connsiteY436" fmla="*/ 1768474 h 5552421"/>
              <a:gd name="connsiteX437" fmla="*/ 2257799 w 6364927"/>
              <a:gd name="connsiteY437" fmla="*/ 1848104 h 5552421"/>
              <a:gd name="connsiteX438" fmla="*/ 2343675 w 6364927"/>
              <a:gd name="connsiteY438" fmla="*/ 1802843 h 5552421"/>
              <a:gd name="connsiteX439" fmla="*/ 2233440 w 6364927"/>
              <a:gd name="connsiteY439" fmla="*/ 1692648 h 5552421"/>
              <a:gd name="connsiteX440" fmla="*/ 2246279 w 6364927"/>
              <a:gd name="connsiteY440" fmla="*/ 1569701 h 5552421"/>
              <a:gd name="connsiteX441" fmla="*/ 2196197 w 6364927"/>
              <a:gd name="connsiteY441" fmla="*/ 1506307 h 5552421"/>
              <a:gd name="connsiteX442" fmla="*/ 2214993 w 6364927"/>
              <a:gd name="connsiteY442" fmla="*/ 1466049 h 5552421"/>
              <a:gd name="connsiteX443" fmla="*/ 2364818 w 6364927"/>
              <a:gd name="connsiteY443" fmla="*/ 1502168 h 5552421"/>
              <a:gd name="connsiteX444" fmla="*/ 2134749 w 6364927"/>
              <a:gd name="connsiteY444" fmla="*/ 1369329 h 5552421"/>
              <a:gd name="connsiteX445" fmla="*/ 2213296 w 6364927"/>
              <a:gd name="connsiteY445" fmla="*/ 1345485 h 5552421"/>
              <a:gd name="connsiteX446" fmla="*/ 2280333 w 6364927"/>
              <a:gd name="connsiteY446" fmla="*/ 1330063 h 5552421"/>
              <a:gd name="connsiteX447" fmla="*/ 2308161 w 6364927"/>
              <a:gd name="connsiteY447" fmla="*/ 1295428 h 5552421"/>
              <a:gd name="connsiteX448" fmla="*/ 2533956 w 6364927"/>
              <a:gd name="connsiteY448" fmla="*/ 1107611 h 5552421"/>
              <a:gd name="connsiteX449" fmla="*/ 2511277 w 6364927"/>
              <a:gd name="connsiteY449" fmla="*/ 1020748 h 5552421"/>
              <a:gd name="connsiteX450" fmla="*/ 2458332 w 6364927"/>
              <a:gd name="connsiteY450" fmla="*/ 992984 h 5552421"/>
              <a:gd name="connsiteX451" fmla="*/ 2433152 w 6364927"/>
              <a:gd name="connsiteY451" fmla="*/ 961720 h 5552421"/>
              <a:gd name="connsiteX452" fmla="*/ 2479273 w 6364927"/>
              <a:gd name="connsiteY452" fmla="*/ 948864 h 5552421"/>
              <a:gd name="connsiteX453" fmla="*/ 2536920 w 6364927"/>
              <a:gd name="connsiteY453" fmla="*/ 979557 h 5552421"/>
              <a:gd name="connsiteX454" fmla="*/ 2546246 w 6364927"/>
              <a:gd name="connsiteY454" fmla="*/ 964579 h 5552421"/>
              <a:gd name="connsiteX455" fmla="*/ 2509620 w 6364927"/>
              <a:gd name="connsiteY455" fmla="*/ 910601 h 5552421"/>
              <a:gd name="connsiteX456" fmla="*/ 2590181 w 6364927"/>
              <a:gd name="connsiteY456" fmla="*/ 945167 h 5552421"/>
              <a:gd name="connsiteX457" fmla="*/ 2592513 w 6364927"/>
              <a:gd name="connsiteY457" fmla="*/ 941422 h 5552421"/>
              <a:gd name="connsiteX458" fmla="*/ 2594844 w 6364927"/>
              <a:gd name="connsiteY458" fmla="*/ 937678 h 5552421"/>
              <a:gd name="connsiteX459" fmla="*/ 2565148 w 6364927"/>
              <a:gd name="connsiteY459" fmla="*/ 903603 h 5552421"/>
              <a:gd name="connsiteX460" fmla="*/ 2561163 w 6364927"/>
              <a:gd name="connsiteY460" fmla="*/ 868906 h 5552421"/>
              <a:gd name="connsiteX461" fmla="*/ 2600478 w 6364927"/>
              <a:gd name="connsiteY461" fmla="*/ 867402 h 5552421"/>
              <a:gd name="connsiteX462" fmla="*/ 2734405 w 6364927"/>
              <a:gd name="connsiteY462" fmla="*/ 846860 h 5552421"/>
              <a:gd name="connsiteX463" fmla="*/ 2564339 w 6364927"/>
              <a:gd name="connsiteY463" fmla="*/ 699416 h 5552421"/>
              <a:gd name="connsiteX464" fmla="*/ 2736259 w 6364927"/>
              <a:gd name="connsiteY464" fmla="*/ 557039 h 5552421"/>
              <a:gd name="connsiteX465" fmla="*/ 2710955 w 6364927"/>
              <a:gd name="connsiteY465" fmla="*/ 494522 h 5552421"/>
              <a:gd name="connsiteX466" fmla="*/ 2709637 w 6364927"/>
              <a:gd name="connsiteY466" fmla="*/ 445897 h 5552421"/>
              <a:gd name="connsiteX467" fmla="*/ 2760777 w 6364927"/>
              <a:gd name="connsiteY467" fmla="*/ 373816 h 5552421"/>
              <a:gd name="connsiteX468" fmla="*/ 2929252 w 6364927"/>
              <a:gd name="connsiteY468" fmla="*/ 379976 h 5552421"/>
              <a:gd name="connsiteX469" fmla="*/ 2973798 w 6364927"/>
              <a:gd name="connsiteY469" fmla="*/ 277809 h 5552421"/>
              <a:gd name="connsiteX470" fmla="*/ 3140035 w 6364927"/>
              <a:gd name="connsiteY470" fmla="*/ 81724 h 5552421"/>
              <a:gd name="connsiteX471" fmla="*/ 3147401 w 6364927"/>
              <a:gd name="connsiteY471" fmla="*/ 106542 h 5552421"/>
              <a:gd name="connsiteX472" fmla="*/ 3234202 w 6364927"/>
              <a:gd name="connsiteY472" fmla="*/ 111757 h 5552421"/>
              <a:gd name="connsiteX473" fmla="*/ 3021704 w 6364927"/>
              <a:gd name="connsiteY473" fmla="*/ 198982 h 5552421"/>
              <a:gd name="connsiteX474" fmla="*/ 2990505 w 6364927"/>
              <a:gd name="connsiteY474" fmla="*/ 196234 h 5552421"/>
              <a:gd name="connsiteX475" fmla="*/ 3005107 w 6364927"/>
              <a:gd name="connsiteY475" fmla="*/ 182875 h 5552421"/>
              <a:gd name="connsiteX476" fmla="*/ 3039686 w 6364927"/>
              <a:gd name="connsiteY476" fmla="*/ 161909 h 5552421"/>
              <a:gd name="connsiteX477" fmla="*/ 3129995 w 6364927"/>
              <a:gd name="connsiteY477" fmla="*/ 98624 h 5552421"/>
              <a:gd name="connsiteX478" fmla="*/ 3139834 w 6364927"/>
              <a:gd name="connsiteY478" fmla="*/ 84371 h 5552421"/>
              <a:gd name="connsiteX479" fmla="*/ 3093889 w 6364927"/>
              <a:gd name="connsiteY479" fmla="*/ 0 h 5552421"/>
              <a:gd name="connsiteX480" fmla="*/ 3105597 w 6364927"/>
              <a:gd name="connsiteY480" fmla="*/ 4456 h 5552421"/>
              <a:gd name="connsiteX481" fmla="*/ 3152592 w 6364927"/>
              <a:gd name="connsiteY481" fmla="*/ 16960 h 5552421"/>
              <a:gd name="connsiteX482" fmla="*/ 3151171 w 6364927"/>
              <a:gd name="connsiteY482" fmla="*/ 22196 h 5552421"/>
              <a:gd name="connsiteX483" fmla="*/ 3139499 w 6364927"/>
              <a:gd name="connsiteY483" fmla="*/ 69021 h 5552421"/>
              <a:gd name="connsiteX484" fmla="*/ 3131932 w 6364927"/>
              <a:gd name="connsiteY484" fmla="*/ 58181 h 5552421"/>
              <a:gd name="connsiteX485" fmla="*/ 3111955 w 6364927"/>
              <a:gd name="connsiteY485" fmla="*/ 45825 h 5552421"/>
              <a:gd name="connsiteX486" fmla="*/ 3076016 w 6364927"/>
              <a:gd name="connsiteY486" fmla="*/ 24824 h 5552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</a:cxnLst>
            <a:rect l="l" t="t" r="r" b="b"/>
            <a:pathLst>
              <a:path w="6364927" h="5552421">
                <a:moveTo>
                  <a:pt x="6255989" y="5288703"/>
                </a:moveTo>
                <a:lnTo>
                  <a:pt x="6256633" y="5289197"/>
                </a:lnTo>
                <a:cubicBezTo>
                  <a:pt x="6263495" y="5292872"/>
                  <a:pt x="6270356" y="5296547"/>
                  <a:pt x="6273669" y="5302275"/>
                </a:cubicBezTo>
                <a:cubicBezTo>
                  <a:pt x="6284143" y="5342078"/>
                  <a:pt x="6307550" y="5328541"/>
                  <a:pt x="6338341" y="5305638"/>
                </a:cubicBezTo>
                <a:lnTo>
                  <a:pt x="6353495" y="5296297"/>
                </a:lnTo>
                <a:lnTo>
                  <a:pt x="6364927" y="5316029"/>
                </a:lnTo>
                <a:lnTo>
                  <a:pt x="6361174" y="5318389"/>
                </a:lnTo>
                <a:cubicBezTo>
                  <a:pt x="6342548" y="5332147"/>
                  <a:pt x="6326365" y="5347268"/>
                  <a:pt x="6311999" y="5363376"/>
                </a:cubicBezTo>
                <a:lnTo>
                  <a:pt x="6278329" y="5408157"/>
                </a:lnTo>
                <a:lnTo>
                  <a:pt x="6275149" y="5406491"/>
                </a:lnTo>
                <a:cubicBezTo>
                  <a:pt x="6255920" y="5398897"/>
                  <a:pt x="6238552" y="5401931"/>
                  <a:pt x="6228626" y="5438500"/>
                </a:cubicBezTo>
                <a:cubicBezTo>
                  <a:pt x="6224216" y="5459999"/>
                  <a:pt x="6210982" y="5481941"/>
                  <a:pt x="6193338" y="5476400"/>
                </a:cubicBezTo>
                <a:cubicBezTo>
                  <a:pt x="6171284" y="5471081"/>
                  <a:pt x="6184516" y="5443820"/>
                  <a:pt x="6184516" y="5427640"/>
                </a:cubicBezTo>
                <a:cubicBezTo>
                  <a:pt x="6184516" y="5378659"/>
                  <a:pt x="6206572" y="5335440"/>
                  <a:pt x="6241860" y="5319261"/>
                </a:cubicBezTo>
                <a:cubicBezTo>
                  <a:pt x="6257299" y="5311171"/>
                  <a:pt x="6258401" y="5300311"/>
                  <a:pt x="6256196" y="5289451"/>
                </a:cubicBezTo>
                <a:close/>
                <a:moveTo>
                  <a:pt x="2968165" y="245883"/>
                </a:moveTo>
                <a:lnTo>
                  <a:pt x="2986957" y="259205"/>
                </a:lnTo>
                <a:cubicBezTo>
                  <a:pt x="2998992" y="273264"/>
                  <a:pt x="3008929" y="290447"/>
                  <a:pt x="3033442" y="283914"/>
                </a:cubicBezTo>
                <a:cubicBezTo>
                  <a:pt x="3002083" y="327528"/>
                  <a:pt x="2994388" y="378857"/>
                  <a:pt x="2956404" y="411016"/>
                </a:cubicBezTo>
                <a:cubicBezTo>
                  <a:pt x="3027513" y="436134"/>
                  <a:pt x="3063853" y="369257"/>
                  <a:pt x="3117671" y="343228"/>
                </a:cubicBezTo>
                <a:cubicBezTo>
                  <a:pt x="3145683" y="327028"/>
                  <a:pt x="3178115" y="328654"/>
                  <a:pt x="3210547" y="330280"/>
                </a:cubicBezTo>
                <a:cubicBezTo>
                  <a:pt x="3265814" y="328890"/>
                  <a:pt x="3202218" y="380956"/>
                  <a:pt x="3243292" y="397967"/>
                </a:cubicBezTo>
                <a:cubicBezTo>
                  <a:pt x="3263923" y="401323"/>
                  <a:pt x="3212312" y="431170"/>
                  <a:pt x="3193322" y="452344"/>
                </a:cubicBezTo>
                <a:cubicBezTo>
                  <a:pt x="3190926" y="458825"/>
                  <a:pt x="3181333" y="464373"/>
                  <a:pt x="3176728" y="467036"/>
                </a:cubicBezTo>
                <a:cubicBezTo>
                  <a:pt x="3143540" y="496421"/>
                  <a:pt x="3097103" y="502895"/>
                  <a:pt x="3081773" y="562716"/>
                </a:cubicBezTo>
                <a:cubicBezTo>
                  <a:pt x="3068460" y="626467"/>
                  <a:pt x="3058871" y="642204"/>
                  <a:pt x="3134961" y="644059"/>
                </a:cubicBezTo>
                <a:cubicBezTo>
                  <a:pt x="3176602" y="640359"/>
                  <a:pt x="3231873" y="649159"/>
                  <a:pt x="3233513" y="673688"/>
                </a:cubicBezTo>
                <a:cubicBezTo>
                  <a:pt x="3235408" y="709281"/>
                  <a:pt x="3263043" y="713681"/>
                  <a:pt x="3288282" y="724562"/>
                </a:cubicBezTo>
                <a:cubicBezTo>
                  <a:pt x="3372638" y="762402"/>
                  <a:pt x="3379263" y="773857"/>
                  <a:pt x="3337558" y="864218"/>
                </a:cubicBezTo>
                <a:cubicBezTo>
                  <a:pt x="3332953" y="866881"/>
                  <a:pt x="3335162" y="870700"/>
                  <a:pt x="3337370" y="874518"/>
                </a:cubicBezTo>
                <a:cubicBezTo>
                  <a:pt x="3408287" y="899747"/>
                  <a:pt x="3410116" y="913976"/>
                  <a:pt x="3344120" y="962335"/>
                </a:cubicBezTo>
                <a:cubicBezTo>
                  <a:pt x="3318125" y="982464"/>
                  <a:pt x="3320145" y="996583"/>
                  <a:pt x="3319577" y="1017294"/>
                </a:cubicBezTo>
                <a:cubicBezTo>
                  <a:pt x="3327463" y="1063689"/>
                  <a:pt x="3333332" y="1106155"/>
                  <a:pt x="3288347" y="1147458"/>
                </a:cubicBezTo>
                <a:cubicBezTo>
                  <a:pt x="3269798" y="1169395"/>
                  <a:pt x="3289861" y="1193461"/>
                  <a:pt x="3305699" y="1209780"/>
                </a:cubicBezTo>
                <a:cubicBezTo>
                  <a:pt x="3319137" y="1222390"/>
                  <a:pt x="3339960" y="1225635"/>
                  <a:pt x="3348793" y="1240909"/>
                </a:cubicBezTo>
                <a:cubicBezTo>
                  <a:pt x="3375481" y="1276430"/>
                  <a:pt x="3405513" y="1274349"/>
                  <a:pt x="3443497" y="1242190"/>
                </a:cubicBezTo>
                <a:cubicBezTo>
                  <a:pt x="3471508" y="1225990"/>
                  <a:pt x="3487914" y="1221597"/>
                  <a:pt x="3517378" y="1240227"/>
                </a:cubicBezTo>
                <a:cubicBezTo>
                  <a:pt x="3549242" y="1262563"/>
                  <a:pt x="3589936" y="1289985"/>
                  <a:pt x="3646343" y="1257363"/>
                </a:cubicBezTo>
                <a:cubicBezTo>
                  <a:pt x="3679151" y="1238389"/>
                  <a:pt x="3683188" y="1256437"/>
                  <a:pt x="3673411" y="1282474"/>
                </a:cubicBezTo>
                <a:cubicBezTo>
                  <a:pt x="3671014" y="1288955"/>
                  <a:pt x="3663630" y="1298321"/>
                  <a:pt x="3675051" y="1307003"/>
                </a:cubicBezTo>
                <a:lnTo>
                  <a:pt x="3740667" y="1269055"/>
                </a:lnTo>
                <a:cubicBezTo>
                  <a:pt x="3741993" y="1325359"/>
                  <a:pt x="3695747" y="1331721"/>
                  <a:pt x="3665336" y="1344214"/>
                </a:cubicBezTo>
                <a:cubicBezTo>
                  <a:pt x="3639529" y="1354043"/>
                  <a:pt x="3625523" y="1362144"/>
                  <a:pt x="3620350" y="1385517"/>
                </a:cubicBezTo>
                <a:cubicBezTo>
                  <a:pt x="3612778" y="1405183"/>
                  <a:pt x="3631012" y="1415020"/>
                  <a:pt x="3642434" y="1423702"/>
                </a:cubicBezTo>
                <a:cubicBezTo>
                  <a:pt x="3674360" y="1457213"/>
                  <a:pt x="3718021" y="1467631"/>
                  <a:pt x="3770892" y="1472724"/>
                </a:cubicBezTo>
                <a:cubicBezTo>
                  <a:pt x="3740292" y="1495516"/>
                  <a:pt x="3709881" y="1508008"/>
                  <a:pt x="3684074" y="1517837"/>
                </a:cubicBezTo>
                <a:cubicBezTo>
                  <a:pt x="3688114" y="1546074"/>
                  <a:pt x="3720922" y="1527100"/>
                  <a:pt x="3736569" y="1543530"/>
                </a:cubicBezTo>
                <a:cubicBezTo>
                  <a:pt x="3708177" y="1570140"/>
                  <a:pt x="3679786" y="1596750"/>
                  <a:pt x="3651203" y="1623473"/>
                </a:cubicBezTo>
                <a:cubicBezTo>
                  <a:pt x="3644202" y="1632617"/>
                  <a:pt x="3620983" y="1635854"/>
                  <a:pt x="3629816" y="1651128"/>
                </a:cubicBezTo>
                <a:cubicBezTo>
                  <a:pt x="3631644" y="1665357"/>
                  <a:pt x="3648050" y="1660964"/>
                  <a:pt x="3661868" y="1663165"/>
                </a:cubicBezTo>
                <a:cubicBezTo>
                  <a:pt x="3686915" y="1674157"/>
                  <a:pt x="3724328" y="1652520"/>
                  <a:pt x="3751776" y="1667219"/>
                </a:cubicBezTo>
                <a:cubicBezTo>
                  <a:pt x="3737202" y="1696030"/>
                  <a:pt x="3695181" y="1710141"/>
                  <a:pt x="3687612" y="1739996"/>
                </a:cubicBezTo>
                <a:cubicBezTo>
                  <a:pt x="3715624" y="1723797"/>
                  <a:pt x="3741239" y="1714078"/>
                  <a:pt x="3762629" y="1696612"/>
                </a:cubicBezTo>
                <a:cubicBezTo>
                  <a:pt x="3795817" y="1667227"/>
                  <a:pt x="3813104" y="1708185"/>
                  <a:pt x="3840927" y="1702285"/>
                </a:cubicBezTo>
                <a:cubicBezTo>
                  <a:pt x="3857333" y="1697893"/>
                  <a:pt x="3847364" y="1724041"/>
                  <a:pt x="3842380" y="1737114"/>
                </a:cubicBezTo>
                <a:cubicBezTo>
                  <a:pt x="3824650" y="1793229"/>
                  <a:pt x="3826164" y="1839232"/>
                  <a:pt x="3909639" y="1831721"/>
                </a:cubicBezTo>
                <a:cubicBezTo>
                  <a:pt x="3873675" y="1877998"/>
                  <a:pt x="3817648" y="1900209"/>
                  <a:pt x="3790897" y="1951348"/>
                </a:cubicBezTo>
                <a:cubicBezTo>
                  <a:pt x="3835315" y="1930756"/>
                  <a:pt x="3870519" y="1905301"/>
                  <a:pt x="3906107" y="1879624"/>
                </a:cubicBezTo>
                <a:cubicBezTo>
                  <a:pt x="3939295" y="1850239"/>
                  <a:pt x="3976707" y="1828602"/>
                  <a:pt x="4018349" y="1824902"/>
                </a:cubicBezTo>
                <a:cubicBezTo>
                  <a:pt x="4034754" y="1820510"/>
                  <a:pt x="4059990" y="1821202"/>
                  <a:pt x="4064218" y="1839139"/>
                </a:cubicBezTo>
                <a:cubicBezTo>
                  <a:pt x="4066047" y="1853368"/>
                  <a:pt x="4045228" y="1860312"/>
                  <a:pt x="4033239" y="1872342"/>
                </a:cubicBezTo>
                <a:cubicBezTo>
                  <a:pt x="3993238" y="1900571"/>
                  <a:pt x="3949009" y="1910864"/>
                  <a:pt x="3911028" y="1953211"/>
                </a:cubicBezTo>
                <a:cubicBezTo>
                  <a:pt x="3962071" y="1944074"/>
                  <a:pt x="4008508" y="1937600"/>
                  <a:pt x="4052546" y="1927419"/>
                </a:cubicBezTo>
                <a:cubicBezTo>
                  <a:pt x="4070968" y="1926955"/>
                  <a:pt x="4089582" y="1926381"/>
                  <a:pt x="4093811" y="1944319"/>
                </a:cubicBezTo>
                <a:cubicBezTo>
                  <a:pt x="4097848" y="1962366"/>
                  <a:pt x="4086050" y="1974284"/>
                  <a:pt x="4069456" y="1988976"/>
                </a:cubicBezTo>
                <a:cubicBezTo>
                  <a:pt x="4052863" y="2003669"/>
                  <a:pt x="4041253" y="2005287"/>
                  <a:pt x="4032420" y="1990014"/>
                </a:cubicBezTo>
                <a:cubicBezTo>
                  <a:pt x="4023587" y="1974740"/>
                  <a:pt x="4011598" y="1986770"/>
                  <a:pt x="4004597" y="1995914"/>
                </a:cubicBezTo>
                <a:cubicBezTo>
                  <a:pt x="3980054" y="2050872"/>
                  <a:pt x="3931220" y="2063827"/>
                  <a:pt x="3875381" y="2075738"/>
                </a:cubicBezTo>
                <a:lnTo>
                  <a:pt x="3879798" y="2083375"/>
                </a:lnTo>
                <a:cubicBezTo>
                  <a:pt x="3889011" y="2088239"/>
                  <a:pt x="3900428" y="2086731"/>
                  <a:pt x="3904845" y="2094368"/>
                </a:cubicBezTo>
                <a:cubicBezTo>
                  <a:pt x="3944975" y="2152689"/>
                  <a:pt x="4005226" y="2138226"/>
                  <a:pt x="4068638" y="2106649"/>
                </a:cubicBezTo>
                <a:cubicBezTo>
                  <a:pt x="4080055" y="2105141"/>
                  <a:pt x="4089648" y="2099593"/>
                  <a:pt x="4112675" y="2096467"/>
                </a:cubicBezTo>
                <a:cubicBezTo>
                  <a:pt x="4091668" y="2113711"/>
                  <a:pt x="4088701" y="2130715"/>
                  <a:pt x="4070278" y="2131178"/>
                </a:cubicBezTo>
                <a:cubicBezTo>
                  <a:pt x="4054064" y="2135460"/>
                  <a:pt x="4035262" y="2146334"/>
                  <a:pt x="4041887" y="2157789"/>
                </a:cubicBezTo>
                <a:cubicBezTo>
                  <a:pt x="4046365" y="2176600"/>
                  <a:pt x="4065167" y="2165726"/>
                  <a:pt x="4079365" y="2157515"/>
                </a:cubicBezTo>
                <a:cubicBezTo>
                  <a:pt x="4116590" y="2146179"/>
                  <a:pt x="4151606" y="2131023"/>
                  <a:pt x="4186622" y="2115868"/>
                </a:cubicBezTo>
                <a:cubicBezTo>
                  <a:pt x="4212238" y="2106149"/>
                  <a:pt x="4249842" y="2084402"/>
                  <a:pt x="4265300" y="2111130"/>
                </a:cubicBezTo>
                <a:cubicBezTo>
                  <a:pt x="4285363" y="2135197"/>
                  <a:pt x="4243154" y="2159607"/>
                  <a:pt x="4224164" y="2180781"/>
                </a:cubicBezTo>
                <a:lnTo>
                  <a:pt x="4219367" y="2183555"/>
                </a:lnTo>
                <a:cubicBezTo>
                  <a:pt x="4235205" y="2199874"/>
                  <a:pt x="4275398" y="2171533"/>
                  <a:pt x="4269654" y="2205428"/>
                </a:cubicBezTo>
                <a:cubicBezTo>
                  <a:pt x="4263914" y="2249513"/>
                  <a:pt x="4272747" y="2264787"/>
                  <a:pt x="4323981" y="2255539"/>
                </a:cubicBezTo>
                <a:cubicBezTo>
                  <a:pt x="4335399" y="2254031"/>
                  <a:pt x="4354009" y="2243268"/>
                  <a:pt x="4348837" y="2266642"/>
                </a:cubicBezTo>
                <a:cubicBezTo>
                  <a:pt x="4350857" y="2280761"/>
                  <a:pt x="4352689" y="2305178"/>
                  <a:pt x="4322466" y="2307371"/>
                </a:cubicBezTo>
                <a:cubicBezTo>
                  <a:pt x="4267006" y="2308871"/>
                  <a:pt x="4240444" y="2349711"/>
                  <a:pt x="4198046" y="2384422"/>
                </a:cubicBezTo>
                <a:cubicBezTo>
                  <a:pt x="4243912" y="2388470"/>
                  <a:pt x="4283725" y="2370540"/>
                  <a:pt x="4296787" y="2403751"/>
                </a:cubicBezTo>
                <a:lnTo>
                  <a:pt x="4348397" y="2373903"/>
                </a:lnTo>
                <a:cubicBezTo>
                  <a:pt x="4322402" y="2394032"/>
                  <a:pt x="4368084" y="2418569"/>
                  <a:pt x="4335276" y="2437543"/>
                </a:cubicBezTo>
                <a:cubicBezTo>
                  <a:pt x="4332308" y="2454546"/>
                  <a:pt x="4341142" y="2469819"/>
                  <a:pt x="4338365" y="2486712"/>
                </a:cubicBezTo>
                <a:cubicBezTo>
                  <a:pt x="4343036" y="2505413"/>
                  <a:pt x="4358306" y="2542441"/>
                  <a:pt x="4316285" y="2556552"/>
                </a:cubicBezTo>
                <a:cubicBezTo>
                  <a:pt x="4285873" y="2569045"/>
                  <a:pt x="4262274" y="2582693"/>
                  <a:pt x="4240888" y="2610348"/>
                </a:cubicBezTo>
                <a:cubicBezTo>
                  <a:pt x="4303540" y="2599592"/>
                  <a:pt x="4364551" y="2564308"/>
                  <a:pt x="4427203" y="2553552"/>
                </a:cubicBezTo>
                <a:cubicBezTo>
                  <a:pt x="4383478" y="2629795"/>
                  <a:pt x="4297232" y="2664387"/>
                  <a:pt x="4235652" y="2720383"/>
                </a:cubicBezTo>
                <a:cubicBezTo>
                  <a:pt x="4258683" y="2727446"/>
                  <a:pt x="4267892" y="2722120"/>
                  <a:pt x="4279690" y="2710202"/>
                </a:cubicBezTo>
                <a:cubicBezTo>
                  <a:pt x="4310481" y="2687298"/>
                  <a:pt x="4334268" y="2663350"/>
                  <a:pt x="4367076" y="2644377"/>
                </a:cubicBezTo>
                <a:cubicBezTo>
                  <a:pt x="4395279" y="2628065"/>
                  <a:pt x="4437677" y="2593355"/>
                  <a:pt x="4442978" y="2656531"/>
                </a:cubicBezTo>
                <a:cubicBezTo>
                  <a:pt x="4442410" y="2677242"/>
                  <a:pt x="4460645" y="2687079"/>
                  <a:pt x="4486072" y="2687661"/>
                </a:cubicBezTo>
                <a:cubicBezTo>
                  <a:pt x="4523108" y="2686623"/>
                  <a:pt x="4557557" y="2692178"/>
                  <a:pt x="4601407" y="2692297"/>
                </a:cubicBezTo>
                <a:cubicBezTo>
                  <a:pt x="4582416" y="2713471"/>
                  <a:pt x="4556421" y="2733600"/>
                  <a:pt x="4593078" y="2742974"/>
                </a:cubicBezTo>
                <a:cubicBezTo>
                  <a:pt x="4620713" y="2747374"/>
                  <a:pt x="4634907" y="2728974"/>
                  <a:pt x="4656110" y="2721807"/>
                </a:cubicBezTo>
                <a:cubicBezTo>
                  <a:pt x="4695730" y="2703989"/>
                  <a:pt x="4740528" y="2672986"/>
                  <a:pt x="4765007" y="2704689"/>
                </a:cubicBezTo>
                <a:cubicBezTo>
                  <a:pt x="4783937" y="2726353"/>
                  <a:pt x="4739140" y="2757356"/>
                  <a:pt x="4722358" y="2782348"/>
                </a:cubicBezTo>
                <a:cubicBezTo>
                  <a:pt x="4696175" y="2812778"/>
                  <a:pt x="4676805" y="2844363"/>
                  <a:pt x="4734472" y="2846680"/>
                </a:cubicBezTo>
                <a:cubicBezTo>
                  <a:pt x="4706081" y="2873291"/>
                  <a:pt x="4669044" y="2874328"/>
                  <a:pt x="4642861" y="2904758"/>
                </a:cubicBezTo>
                <a:cubicBezTo>
                  <a:pt x="4730372" y="2915294"/>
                  <a:pt x="4814223" y="2887183"/>
                  <a:pt x="4895489" y="2875854"/>
                </a:cubicBezTo>
                <a:cubicBezTo>
                  <a:pt x="4894921" y="2896564"/>
                  <a:pt x="4871322" y="2910212"/>
                  <a:pt x="4870946" y="2930812"/>
                </a:cubicBezTo>
                <a:cubicBezTo>
                  <a:pt x="4895552" y="2916582"/>
                  <a:pt x="4916326" y="2901701"/>
                  <a:pt x="4945776" y="2889685"/>
                </a:cubicBezTo>
                <a:lnTo>
                  <a:pt x="4957035" y="2885934"/>
                </a:lnTo>
                <a:lnTo>
                  <a:pt x="4964182" y="2898270"/>
                </a:lnTo>
                <a:lnTo>
                  <a:pt x="4907974" y="2974446"/>
                </a:lnTo>
                <a:cubicBezTo>
                  <a:pt x="4841620" y="3070385"/>
                  <a:pt x="4781512" y="3163428"/>
                  <a:pt x="4668984" y="3220863"/>
                </a:cubicBezTo>
                <a:cubicBezTo>
                  <a:pt x="4743437" y="3208378"/>
                  <a:pt x="4795803" y="3147520"/>
                  <a:pt x="4879147" y="3151294"/>
                </a:cubicBezTo>
                <a:cubicBezTo>
                  <a:pt x="4841735" y="3172931"/>
                  <a:pt x="4811073" y="3184549"/>
                  <a:pt x="4780915" y="3208104"/>
                </a:cubicBezTo>
                <a:cubicBezTo>
                  <a:pt x="4747915" y="3227189"/>
                  <a:pt x="4694035" y="3242044"/>
                  <a:pt x="4702550" y="3278903"/>
                </a:cubicBezTo>
                <a:cubicBezTo>
                  <a:pt x="4708799" y="3310958"/>
                  <a:pt x="4762426" y="3285040"/>
                  <a:pt x="4794858" y="3286666"/>
                </a:cubicBezTo>
                <a:cubicBezTo>
                  <a:pt x="4834103" y="3289447"/>
                  <a:pt x="4892526" y="3260755"/>
                  <a:pt x="4897827" y="3323931"/>
                </a:cubicBezTo>
                <a:cubicBezTo>
                  <a:pt x="4899847" y="3338050"/>
                  <a:pt x="4921046" y="3320694"/>
                  <a:pt x="4935244" y="3312484"/>
                </a:cubicBezTo>
                <a:cubicBezTo>
                  <a:pt x="4963063" y="3296394"/>
                  <a:pt x="4996063" y="3277310"/>
                  <a:pt x="5037705" y="3273610"/>
                </a:cubicBezTo>
                <a:cubicBezTo>
                  <a:pt x="5016126" y="3301376"/>
                  <a:pt x="5004141" y="3323594"/>
                  <a:pt x="4984959" y="3344879"/>
                </a:cubicBezTo>
                <a:cubicBezTo>
                  <a:pt x="4960984" y="3379127"/>
                  <a:pt x="4976822" y="3395445"/>
                  <a:pt x="5010891" y="3411411"/>
                </a:cubicBezTo>
                <a:cubicBezTo>
                  <a:pt x="5045343" y="3427155"/>
                  <a:pt x="5105407" y="3422992"/>
                  <a:pt x="5110896" y="3475869"/>
                </a:cubicBezTo>
                <a:cubicBezTo>
                  <a:pt x="5123832" y="3530554"/>
                  <a:pt x="5155124" y="3563412"/>
                  <a:pt x="5224781" y="3553701"/>
                </a:cubicBezTo>
                <a:cubicBezTo>
                  <a:pt x="5231786" y="3554746"/>
                  <a:pt x="5238599" y="3555901"/>
                  <a:pt x="5245412" y="3557057"/>
                </a:cubicBezTo>
                <a:cubicBezTo>
                  <a:pt x="5291281" y="3571293"/>
                  <a:pt x="5245035" y="3577657"/>
                  <a:pt x="5240051" y="3590730"/>
                </a:cubicBezTo>
                <a:lnTo>
                  <a:pt x="5244468" y="3598367"/>
                </a:lnTo>
                <a:cubicBezTo>
                  <a:pt x="5251281" y="3599523"/>
                  <a:pt x="5251281" y="3599523"/>
                  <a:pt x="5258285" y="3600567"/>
                </a:cubicBezTo>
                <a:lnTo>
                  <a:pt x="5260494" y="3604385"/>
                </a:lnTo>
                <a:cubicBezTo>
                  <a:pt x="5215696" y="3635389"/>
                  <a:pt x="5170899" y="3666392"/>
                  <a:pt x="5130898" y="3694621"/>
                </a:cubicBezTo>
                <a:cubicBezTo>
                  <a:pt x="5176956" y="3698558"/>
                  <a:pt x="5176956" y="3698558"/>
                  <a:pt x="5164591" y="3731187"/>
                </a:cubicBezTo>
                <a:cubicBezTo>
                  <a:pt x="5142445" y="3779664"/>
                  <a:pt x="5153866" y="3788346"/>
                  <a:pt x="5202892" y="3775279"/>
                </a:cubicBezTo>
                <a:cubicBezTo>
                  <a:pt x="5251534" y="3762434"/>
                  <a:pt x="5271409" y="3796801"/>
                  <a:pt x="5301253" y="3805019"/>
                </a:cubicBezTo>
                <a:cubicBezTo>
                  <a:pt x="5308066" y="3806174"/>
                  <a:pt x="5305670" y="3812656"/>
                  <a:pt x="5305670" y="3812656"/>
                </a:cubicBezTo>
                <a:cubicBezTo>
                  <a:pt x="5282075" y="3836492"/>
                  <a:pt x="5302325" y="3850259"/>
                  <a:pt x="5311159" y="3865533"/>
                </a:cubicBezTo>
                <a:cubicBezTo>
                  <a:pt x="5318225" y="3877751"/>
                  <a:pt x="5322642" y="3885388"/>
                  <a:pt x="5308444" y="3893599"/>
                </a:cubicBezTo>
                <a:cubicBezTo>
                  <a:pt x="5247625" y="3928773"/>
                  <a:pt x="5281506" y="3955039"/>
                  <a:pt x="5303589" y="3993223"/>
                </a:cubicBezTo>
                <a:cubicBezTo>
                  <a:pt x="5331099" y="3921262"/>
                  <a:pt x="5378230" y="3970439"/>
                  <a:pt x="5422835" y="3939547"/>
                </a:cubicBezTo>
                <a:cubicBezTo>
                  <a:pt x="5396084" y="3990686"/>
                  <a:pt x="5371730" y="4035345"/>
                  <a:pt x="5391605" y="4069711"/>
                </a:cubicBezTo>
                <a:cubicBezTo>
                  <a:pt x="5411292" y="4114377"/>
                  <a:pt x="5387505" y="4138324"/>
                  <a:pt x="5354509" y="4167598"/>
                </a:cubicBezTo>
                <a:cubicBezTo>
                  <a:pt x="5345108" y="4173035"/>
                  <a:pt x="5330910" y="4181246"/>
                  <a:pt x="5333118" y="4185064"/>
                </a:cubicBezTo>
                <a:cubicBezTo>
                  <a:pt x="5331795" y="4236785"/>
                  <a:pt x="5285549" y="4243149"/>
                  <a:pt x="5259930" y="4242678"/>
                </a:cubicBezTo>
                <a:cubicBezTo>
                  <a:pt x="5220685" y="4239897"/>
                  <a:pt x="5215512" y="4263271"/>
                  <a:pt x="5217533" y="4277389"/>
                </a:cubicBezTo>
                <a:cubicBezTo>
                  <a:pt x="5212360" y="4300763"/>
                  <a:pt x="5211600" y="4321585"/>
                  <a:pt x="5224850" y="4344495"/>
                </a:cubicBezTo>
                <a:cubicBezTo>
                  <a:pt x="5286242" y="4298800"/>
                  <a:pt x="5353502" y="4295570"/>
                  <a:pt x="5422967" y="4285970"/>
                </a:cubicBezTo>
                <a:cubicBezTo>
                  <a:pt x="5401074" y="4345510"/>
                  <a:pt x="5412116" y="4364603"/>
                  <a:pt x="5472621" y="4361203"/>
                </a:cubicBezTo>
                <a:cubicBezTo>
                  <a:pt x="5498048" y="4361785"/>
                  <a:pt x="5521267" y="4358547"/>
                  <a:pt x="5544486" y="4355310"/>
                </a:cubicBezTo>
                <a:cubicBezTo>
                  <a:pt x="5555904" y="4353803"/>
                  <a:pt x="5577106" y="4346636"/>
                  <a:pt x="5585939" y="4361910"/>
                </a:cubicBezTo>
                <a:cubicBezTo>
                  <a:pt x="5587576" y="4376251"/>
                  <a:pt x="5573570" y="4384351"/>
                  <a:pt x="5568778" y="4397313"/>
                </a:cubicBezTo>
                <a:cubicBezTo>
                  <a:pt x="5542215" y="4438153"/>
                  <a:pt x="5493001" y="4461520"/>
                  <a:pt x="5456849" y="4518096"/>
                </a:cubicBezTo>
                <a:cubicBezTo>
                  <a:pt x="5560449" y="4447990"/>
                  <a:pt x="5654648" y="4383321"/>
                  <a:pt x="5750484" y="4332992"/>
                </a:cubicBezTo>
                <a:cubicBezTo>
                  <a:pt x="5756921" y="4354747"/>
                  <a:pt x="5769983" y="4387957"/>
                  <a:pt x="5751181" y="4398831"/>
                </a:cubicBezTo>
                <a:cubicBezTo>
                  <a:pt x="5701779" y="4432497"/>
                  <a:pt x="5723294" y="4491393"/>
                  <a:pt x="5669284" y="4517533"/>
                </a:cubicBezTo>
                <a:cubicBezTo>
                  <a:pt x="5732127" y="4506666"/>
                  <a:pt x="5732127" y="4506666"/>
                  <a:pt x="5742221" y="4556880"/>
                </a:cubicBezTo>
                <a:cubicBezTo>
                  <a:pt x="5758818" y="4650212"/>
                  <a:pt x="5770176" y="4745556"/>
                  <a:pt x="5790744" y="4835572"/>
                </a:cubicBezTo>
                <a:cubicBezTo>
                  <a:pt x="5794405" y="4874220"/>
                  <a:pt x="5808034" y="4886719"/>
                  <a:pt x="5850432" y="4852009"/>
                </a:cubicBezTo>
                <a:cubicBezTo>
                  <a:pt x="5878823" y="4825398"/>
                  <a:pt x="5916427" y="4803650"/>
                  <a:pt x="5949235" y="4784676"/>
                </a:cubicBezTo>
                <a:cubicBezTo>
                  <a:pt x="5984381" y="4856071"/>
                  <a:pt x="5900906" y="4863583"/>
                  <a:pt x="5856113" y="4904775"/>
                </a:cubicBezTo>
                <a:cubicBezTo>
                  <a:pt x="5904567" y="4902230"/>
                  <a:pt x="5937375" y="4883256"/>
                  <a:pt x="5979396" y="4869145"/>
                </a:cubicBezTo>
                <a:cubicBezTo>
                  <a:pt x="5964443" y="4908367"/>
                  <a:pt x="5924630" y="4926296"/>
                  <a:pt x="5894030" y="4949088"/>
                </a:cubicBezTo>
                <a:cubicBezTo>
                  <a:pt x="5924254" y="4946896"/>
                  <a:pt x="5956682" y="4938333"/>
                  <a:pt x="5989176" y="4951133"/>
                </a:cubicBezTo>
                <a:cubicBezTo>
                  <a:pt x="5979395" y="4966981"/>
                  <a:pt x="5972014" y="4986536"/>
                  <a:pt x="5953404" y="4997299"/>
                </a:cubicBezTo>
                <a:cubicBezTo>
                  <a:pt x="5878575" y="5030384"/>
                  <a:pt x="5898449" y="5064750"/>
                  <a:pt x="5924949" y="5110571"/>
                </a:cubicBezTo>
                <a:cubicBezTo>
                  <a:pt x="5953341" y="5083961"/>
                  <a:pt x="5983748" y="5061279"/>
                  <a:pt x="6012332" y="5034558"/>
                </a:cubicBezTo>
                <a:cubicBezTo>
                  <a:pt x="6045328" y="5005284"/>
                  <a:pt x="6072399" y="5040583"/>
                  <a:pt x="6102619" y="5028202"/>
                </a:cubicBezTo>
                <a:cubicBezTo>
                  <a:pt x="6119025" y="5023809"/>
                  <a:pt x="6113849" y="5036994"/>
                  <a:pt x="6113661" y="5047294"/>
                </a:cubicBezTo>
                <a:cubicBezTo>
                  <a:pt x="6091702" y="5085471"/>
                  <a:pt x="6093155" y="5120300"/>
                  <a:pt x="6113030" y="5154666"/>
                </a:cubicBezTo>
                <a:cubicBezTo>
                  <a:pt x="6130696" y="5185214"/>
                  <a:pt x="6164577" y="5211480"/>
                  <a:pt x="6163821" y="5242490"/>
                </a:cubicBezTo>
                <a:cubicBezTo>
                  <a:pt x="6162796" y="5259644"/>
                  <a:pt x="6166026" y="5268604"/>
                  <a:pt x="6171695" y="5272825"/>
                </a:cubicBezTo>
                <a:lnTo>
                  <a:pt x="6171960" y="5272847"/>
                </a:lnTo>
                <a:lnTo>
                  <a:pt x="6160393" y="5281399"/>
                </a:lnTo>
                <a:cubicBezTo>
                  <a:pt x="6153639" y="5289783"/>
                  <a:pt x="6148125" y="5301641"/>
                  <a:pt x="6144817" y="5319261"/>
                </a:cubicBezTo>
                <a:cubicBezTo>
                  <a:pt x="6135995" y="5243240"/>
                  <a:pt x="6091002" y="5210660"/>
                  <a:pt x="6077770" y="5167441"/>
                </a:cubicBezTo>
                <a:cubicBezTo>
                  <a:pt x="6016015" y="5200022"/>
                  <a:pt x="6051304" y="5259641"/>
                  <a:pt x="6055714" y="5308401"/>
                </a:cubicBezTo>
                <a:cubicBezTo>
                  <a:pt x="6055714" y="5351841"/>
                  <a:pt x="6042481" y="5384421"/>
                  <a:pt x="6011604" y="5405920"/>
                </a:cubicBezTo>
                <a:cubicBezTo>
                  <a:pt x="6011604" y="5411239"/>
                  <a:pt x="6011604" y="5416780"/>
                  <a:pt x="6007193" y="5411239"/>
                </a:cubicBezTo>
                <a:cubicBezTo>
                  <a:pt x="6002782" y="5411239"/>
                  <a:pt x="6007193" y="5405920"/>
                  <a:pt x="6007193" y="5400601"/>
                </a:cubicBezTo>
                <a:cubicBezTo>
                  <a:pt x="6002782" y="5330121"/>
                  <a:pt x="5980727" y="5313942"/>
                  <a:pt x="5923384" y="5340981"/>
                </a:cubicBezTo>
                <a:cubicBezTo>
                  <a:pt x="5910150" y="5286681"/>
                  <a:pt x="5905740" y="5281361"/>
                  <a:pt x="5918972" y="5232602"/>
                </a:cubicBezTo>
                <a:cubicBezTo>
                  <a:pt x="5923384" y="5210660"/>
                  <a:pt x="5918972" y="5205341"/>
                  <a:pt x="5905740" y="5205341"/>
                </a:cubicBezTo>
                <a:cubicBezTo>
                  <a:pt x="5892506" y="5205341"/>
                  <a:pt x="5888095" y="5194481"/>
                  <a:pt x="5879273" y="5183842"/>
                </a:cubicBezTo>
                <a:cubicBezTo>
                  <a:pt x="5835163" y="5129542"/>
                  <a:pt x="5826341" y="5129542"/>
                  <a:pt x="5782230" y="5183842"/>
                </a:cubicBezTo>
                <a:cubicBezTo>
                  <a:pt x="5760176" y="5210660"/>
                  <a:pt x="5738120" y="5243240"/>
                  <a:pt x="5694010" y="5237921"/>
                </a:cubicBezTo>
                <a:cubicBezTo>
                  <a:pt x="5666662" y="5232602"/>
                  <a:pt x="5613729" y="5221742"/>
                  <a:pt x="5591674" y="5281361"/>
                </a:cubicBezTo>
                <a:cubicBezTo>
                  <a:pt x="5582852" y="5254100"/>
                  <a:pt x="5587263" y="5216422"/>
                  <a:pt x="5547564" y="5221742"/>
                </a:cubicBezTo>
                <a:cubicBezTo>
                  <a:pt x="5551975" y="5232602"/>
                  <a:pt x="5556386" y="5237921"/>
                  <a:pt x="5560797" y="5248781"/>
                </a:cubicBezTo>
                <a:cubicBezTo>
                  <a:pt x="5565208" y="5265182"/>
                  <a:pt x="5574030" y="5292000"/>
                  <a:pt x="5556386" y="5303082"/>
                </a:cubicBezTo>
                <a:cubicBezTo>
                  <a:pt x="5538742" y="5308401"/>
                  <a:pt x="5529920" y="5292000"/>
                  <a:pt x="5521098" y="5275821"/>
                </a:cubicBezTo>
                <a:cubicBezTo>
                  <a:pt x="5507864" y="5259641"/>
                  <a:pt x="5503454" y="5237921"/>
                  <a:pt x="5494632" y="5216422"/>
                </a:cubicBezTo>
                <a:cubicBezTo>
                  <a:pt x="5476988" y="5221742"/>
                  <a:pt x="5468165" y="5248781"/>
                  <a:pt x="5450521" y="5243240"/>
                </a:cubicBezTo>
                <a:cubicBezTo>
                  <a:pt x="5446110" y="5205341"/>
                  <a:pt x="5384356" y="5129542"/>
                  <a:pt x="5349068" y="5118682"/>
                </a:cubicBezTo>
                <a:cubicBezTo>
                  <a:pt x="5340246" y="5118682"/>
                  <a:pt x="5327012" y="5113141"/>
                  <a:pt x="5322601" y="5113141"/>
                </a:cubicBezTo>
                <a:cubicBezTo>
                  <a:pt x="5300546" y="5135083"/>
                  <a:pt x="5300546" y="5124001"/>
                  <a:pt x="5296135" y="5096961"/>
                </a:cubicBezTo>
                <a:cubicBezTo>
                  <a:pt x="5278491" y="5015622"/>
                  <a:pt x="5251142" y="4999221"/>
                  <a:pt x="5184977" y="5026482"/>
                </a:cubicBezTo>
                <a:cubicBezTo>
                  <a:pt x="5176155" y="5031801"/>
                  <a:pt x="5162922" y="5037342"/>
                  <a:pt x="5154100" y="5037342"/>
                </a:cubicBezTo>
                <a:cubicBezTo>
                  <a:pt x="5114400" y="5037342"/>
                  <a:pt x="5105578" y="5069922"/>
                  <a:pt x="5109990" y="5107822"/>
                </a:cubicBezTo>
                <a:cubicBezTo>
                  <a:pt x="5114400" y="5145721"/>
                  <a:pt x="5105578" y="5167441"/>
                  <a:pt x="5070290" y="5178301"/>
                </a:cubicBezTo>
                <a:cubicBezTo>
                  <a:pt x="5052646" y="5178301"/>
                  <a:pt x="5017358" y="5194481"/>
                  <a:pt x="5017358" y="5194481"/>
                </a:cubicBezTo>
                <a:cubicBezTo>
                  <a:pt x="4995303" y="5243240"/>
                  <a:pt x="4964426" y="5221742"/>
                  <a:pt x="4937960" y="5205341"/>
                </a:cubicBezTo>
                <a:cubicBezTo>
                  <a:pt x="4933548" y="5254100"/>
                  <a:pt x="4933548" y="5292000"/>
                  <a:pt x="4933548" y="5346522"/>
                </a:cubicBezTo>
                <a:cubicBezTo>
                  <a:pt x="4901789" y="5308401"/>
                  <a:pt x="4853268" y="5308401"/>
                  <a:pt x="4866501" y="5243240"/>
                </a:cubicBezTo>
                <a:cubicBezTo>
                  <a:pt x="4875323" y="5205341"/>
                  <a:pt x="4888556" y="5221742"/>
                  <a:pt x="4901789" y="5232602"/>
                </a:cubicBezTo>
                <a:cubicBezTo>
                  <a:pt x="4906200" y="5200022"/>
                  <a:pt x="4929138" y="5161900"/>
                  <a:pt x="4901789" y="5129542"/>
                </a:cubicBezTo>
                <a:cubicBezTo>
                  <a:pt x="4897378" y="5118682"/>
                  <a:pt x="4884145" y="5096961"/>
                  <a:pt x="4875323" y="5113141"/>
                </a:cubicBezTo>
                <a:cubicBezTo>
                  <a:pt x="4862090" y="5124001"/>
                  <a:pt x="4830330" y="5113141"/>
                  <a:pt x="4844446" y="5156581"/>
                </a:cubicBezTo>
                <a:cubicBezTo>
                  <a:pt x="4853268" y="5172982"/>
                  <a:pt x="4840034" y="5189161"/>
                  <a:pt x="4830330" y="5194481"/>
                </a:cubicBezTo>
                <a:cubicBezTo>
                  <a:pt x="4786220" y="5205341"/>
                  <a:pt x="4759754" y="5237921"/>
                  <a:pt x="4737698" y="5275821"/>
                </a:cubicBezTo>
                <a:cubicBezTo>
                  <a:pt x="4742110" y="5216422"/>
                  <a:pt x="4746521" y="5151262"/>
                  <a:pt x="4750932" y="5086101"/>
                </a:cubicBezTo>
                <a:cubicBezTo>
                  <a:pt x="4724466" y="5096961"/>
                  <a:pt x="4728876" y="5135083"/>
                  <a:pt x="4702410" y="5140402"/>
                </a:cubicBezTo>
                <a:cubicBezTo>
                  <a:pt x="4693588" y="5102502"/>
                  <a:pt x="4680356" y="5064381"/>
                  <a:pt x="4675944" y="5026482"/>
                </a:cubicBezTo>
                <a:cubicBezTo>
                  <a:pt x="4671534" y="4977722"/>
                  <a:pt x="4653889" y="4988582"/>
                  <a:pt x="4636245" y="5010302"/>
                </a:cubicBezTo>
                <a:cubicBezTo>
                  <a:pt x="4627423" y="5021162"/>
                  <a:pt x="4618601" y="5037342"/>
                  <a:pt x="4614190" y="5048202"/>
                </a:cubicBezTo>
                <a:cubicBezTo>
                  <a:pt x="4596546" y="5086101"/>
                  <a:pt x="4578902" y="5102502"/>
                  <a:pt x="4548024" y="5048202"/>
                </a:cubicBezTo>
                <a:cubicBezTo>
                  <a:pt x="4578902" y="5113141"/>
                  <a:pt x="4534792" y="5135083"/>
                  <a:pt x="4512736" y="5151262"/>
                </a:cubicBezTo>
                <a:cubicBezTo>
                  <a:pt x="4490681" y="5167441"/>
                  <a:pt x="4468626" y="5129542"/>
                  <a:pt x="4450982" y="5107822"/>
                </a:cubicBezTo>
                <a:cubicBezTo>
                  <a:pt x="4428926" y="5080560"/>
                  <a:pt x="4405990" y="5075241"/>
                  <a:pt x="4388345" y="5113141"/>
                </a:cubicBezTo>
                <a:cubicBezTo>
                  <a:pt x="4379523" y="5124001"/>
                  <a:pt x="4370701" y="5135083"/>
                  <a:pt x="4361879" y="5151262"/>
                </a:cubicBezTo>
                <a:cubicBezTo>
                  <a:pt x="4348646" y="5096961"/>
                  <a:pt x="4348646" y="5042661"/>
                  <a:pt x="4322180" y="4983041"/>
                </a:cubicBezTo>
                <a:cubicBezTo>
                  <a:pt x="4300124" y="5086101"/>
                  <a:pt x="4370701" y="5200022"/>
                  <a:pt x="4282480" y="5281361"/>
                </a:cubicBezTo>
                <a:cubicBezTo>
                  <a:pt x="4264836" y="5248781"/>
                  <a:pt x="4269248" y="5216422"/>
                  <a:pt x="4269248" y="5183842"/>
                </a:cubicBezTo>
                <a:lnTo>
                  <a:pt x="4269248" y="5086101"/>
                </a:lnTo>
                <a:cubicBezTo>
                  <a:pt x="4242781" y="5129542"/>
                  <a:pt x="4229548" y="5183842"/>
                  <a:pt x="4203082" y="5221742"/>
                </a:cubicBezTo>
                <a:cubicBezTo>
                  <a:pt x="4194260" y="5232602"/>
                  <a:pt x="4185438" y="5243240"/>
                  <a:pt x="4172204" y="5237921"/>
                </a:cubicBezTo>
                <a:cubicBezTo>
                  <a:pt x="4158972" y="5232602"/>
                  <a:pt x="4150150" y="5221742"/>
                  <a:pt x="4145738" y="5205341"/>
                </a:cubicBezTo>
                <a:cubicBezTo>
                  <a:pt x="4141328" y="5183842"/>
                  <a:pt x="4150150" y="5178301"/>
                  <a:pt x="4163382" y="5178301"/>
                </a:cubicBezTo>
                <a:cubicBezTo>
                  <a:pt x="4185438" y="5178301"/>
                  <a:pt x="4181027" y="5161900"/>
                  <a:pt x="4172204" y="5145721"/>
                </a:cubicBezTo>
                <a:cubicBezTo>
                  <a:pt x="4150150" y="5096961"/>
                  <a:pt x="4145738" y="5048202"/>
                  <a:pt x="4172204" y="4999221"/>
                </a:cubicBezTo>
                <a:cubicBezTo>
                  <a:pt x="4167794" y="4999221"/>
                  <a:pt x="4167794" y="4999221"/>
                  <a:pt x="4167794" y="4993901"/>
                </a:cubicBezTo>
                <a:cubicBezTo>
                  <a:pt x="4158972" y="4999221"/>
                  <a:pt x="4150150" y="5010302"/>
                  <a:pt x="4141328" y="5010302"/>
                </a:cubicBezTo>
                <a:cubicBezTo>
                  <a:pt x="4066340" y="5021162"/>
                  <a:pt x="4044285" y="5080560"/>
                  <a:pt x="4044285" y="5161900"/>
                </a:cubicBezTo>
                <a:cubicBezTo>
                  <a:pt x="4044285" y="5167441"/>
                  <a:pt x="4044285" y="5178301"/>
                  <a:pt x="4035463" y="5178301"/>
                </a:cubicBezTo>
                <a:cubicBezTo>
                  <a:pt x="4000175" y="5156581"/>
                  <a:pt x="4048696" y="5102502"/>
                  <a:pt x="4008997" y="5080560"/>
                </a:cubicBezTo>
                <a:cubicBezTo>
                  <a:pt x="3990471" y="5129542"/>
                  <a:pt x="3990471" y="5183842"/>
                  <a:pt x="3977237" y="5232602"/>
                </a:cubicBezTo>
                <a:cubicBezTo>
                  <a:pt x="3972826" y="5265182"/>
                  <a:pt x="3981649" y="5319261"/>
                  <a:pt x="3941949" y="5319261"/>
                </a:cubicBezTo>
                <a:cubicBezTo>
                  <a:pt x="3911072" y="5319261"/>
                  <a:pt x="3915483" y="5265182"/>
                  <a:pt x="3906661" y="5232602"/>
                </a:cubicBezTo>
                <a:cubicBezTo>
                  <a:pt x="3906661" y="5232602"/>
                  <a:pt x="3902250" y="5232602"/>
                  <a:pt x="3897839" y="5227061"/>
                </a:cubicBezTo>
                <a:cubicBezTo>
                  <a:pt x="3889017" y="5248781"/>
                  <a:pt x="3875784" y="5265182"/>
                  <a:pt x="3866962" y="5286681"/>
                </a:cubicBezTo>
                <a:cubicBezTo>
                  <a:pt x="3849318" y="5270501"/>
                  <a:pt x="3866962" y="5248781"/>
                  <a:pt x="3853729" y="5237921"/>
                </a:cubicBezTo>
                <a:cubicBezTo>
                  <a:pt x="3814029" y="5237921"/>
                  <a:pt x="3787563" y="5254100"/>
                  <a:pt x="3787563" y="5303082"/>
                </a:cubicBezTo>
                <a:cubicBezTo>
                  <a:pt x="3783152" y="5357160"/>
                  <a:pt x="3756686" y="5330121"/>
                  <a:pt x="3739042" y="5319261"/>
                </a:cubicBezTo>
                <a:cubicBezTo>
                  <a:pt x="3739042" y="5346522"/>
                  <a:pt x="3747864" y="5368021"/>
                  <a:pt x="3730220" y="5389741"/>
                </a:cubicBezTo>
                <a:cubicBezTo>
                  <a:pt x="3703754" y="5351841"/>
                  <a:pt x="3716987" y="5313942"/>
                  <a:pt x="3734631" y="5286681"/>
                </a:cubicBezTo>
                <a:cubicBezTo>
                  <a:pt x="3769919" y="5232602"/>
                  <a:pt x="3756686" y="5189161"/>
                  <a:pt x="3739042" y="5129542"/>
                </a:cubicBezTo>
                <a:cubicBezTo>
                  <a:pt x="3677287" y="5243240"/>
                  <a:pt x="3668465" y="5248781"/>
                  <a:pt x="3593478" y="5216422"/>
                </a:cubicBezTo>
                <a:cubicBezTo>
                  <a:pt x="3575834" y="5205341"/>
                  <a:pt x="3526430" y="5205341"/>
                  <a:pt x="3535252" y="5161900"/>
                </a:cubicBezTo>
                <a:cubicBezTo>
                  <a:pt x="3544074" y="5124001"/>
                  <a:pt x="3535252" y="5091642"/>
                  <a:pt x="3526430" y="5053743"/>
                </a:cubicBezTo>
                <a:cubicBezTo>
                  <a:pt x="3491142" y="5107822"/>
                  <a:pt x="3508786" y="5178301"/>
                  <a:pt x="3477909" y="5232602"/>
                </a:cubicBezTo>
                <a:cubicBezTo>
                  <a:pt x="3451443" y="5200022"/>
                  <a:pt x="3447032" y="5156581"/>
                  <a:pt x="3442621" y="5113141"/>
                </a:cubicBezTo>
                <a:cubicBezTo>
                  <a:pt x="3438210" y="5075241"/>
                  <a:pt x="3433799" y="5037342"/>
                  <a:pt x="3429388" y="4993901"/>
                </a:cubicBezTo>
                <a:cubicBezTo>
                  <a:pt x="3407332" y="5010302"/>
                  <a:pt x="3416155" y="5026482"/>
                  <a:pt x="3416155" y="5042661"/>
                </a:cubicBezTo>
                <a:lnTo>
                  <a:pt x="3429388" y="5140402"/>
                </a:lnTo>
                <a:cubicBezTo>
                  <a:pt x="3433799" y="5200022"/>
                  <a:pt x="3424977" y="5210660"/>
                  <a:pt x="3376455" y="5200022"/>
                </a:cubicBezTo>
                <a:cubicBezTo>
                  <a:pt x="3363222" y="5200022"/>
                  <a:pt x="3349989" y="5205341"/>
                  <a:pt x="3341167" y="5216422"/>
                </a:cubicBezTo>
                <a:cubicBezTo>
                  <a:pt x="3323523" y="5232602"/>
                  <a:pt x="3310290" y="5254100"/>
                  <a:pt x="3301468" y="5275821"/>
                </a:cubicBezTo>
                <a:cubicBezTo>
                  <a:pt x="3297057" y="5292000"/>
                  <a:pt x="3288235" y="5346522"/>
                  <a:pt x="3257357" y="5297762"/>
                </a:cubicBezTo>
                <a:cubicBezTo>
                  <a:pt x="3248535" y="5286681"/>
                  <a:pt x="3222069" y="5292000"/>
                  <a:pt x="3222069" y="5324580"/>
                </a:cubicBezTo>
                <a:cubicBezTo>
                  <a:pt x="3226480" y="5362480"/>
                  <a:pt x="3217658" y="5400601"/>
                  <a:pt x="3208836" y="5433181"/>
                </a:cubicBezTo>
                <a:cubicBezTo>
                  <a:pt x="3204425" y="5449360"/>
                  <a:pt x="3195603" y="5465761"/>
                  <a:pt x="3182370" y="5471081"/>
                </a:cubicBezTo>
                <a:cubicBezTo>
                  <a:pt x="3164726" y="5471081"/>
                  <a:pt x="3160315" y="5449360"/>
                  <a:pt x="3155904" y="5438500"/>
                </a:cubicBezTo>
                <a:cubicBezTo>
                  <a:pt x="3145317" y="5422321"/>
                  <a:pt x="3145317" y="5400601"/>
                  <a:pt x="3136495" y="5384421"/>
                </a:cubicBezTo>
                <a:cubicBezTo>
                  <a:pt x="3118851" y="5351841"/>
                  <a:pt x="3105618" y="5313942"/>
                  <a:pt x="3070330" y="5373340"/>
                </a:cubicBezTo>
                <a:lnTo>
                  <a:pt x="3070330" y="5248781"/>
                </a:lnTo>
                <a:cubicBezTo>
                  <a:pt x="3021808" y="5330121"/>
                  <a:pt x="2990931" y="5411239"/>
                  <a:pt x="2968876" y="5503439"/>
                </a:cubicBezTo>
                <a:cubicBezTo>
                  <a:pt x="2951232" y="5487260"/>
                  <a:pt x="2951232" y="5459999"/>
                  <a:pt x="2929177" y="5449360"/>
                </a:cubicBezTo>
                <a:cubicBezTo>
                  <a:pt x="2929177" y="5481941"/>
                  <a:pt x="2933588" y="5514521"/>
                  <a:pt x="2924766" y="5552421"/>
                </a:cubicBezTo>
                <a:cubicBezTo>
                  <a:pt x="2893889" y="5498120"/>
                  <a:pt x="2854189" y="5459999"/>
                  <a:pt x="2854189" y="5395060"/>
                </a:cubicBezTo>
                <a:cubicBezTo>
                  <a:pt x="2854189" y="5389741"/>
                  <a:pt x="2854189" y="5384421"/>
                  <a:pt x="2849778" y="5378659"/>
                </a:cubicBezTo>
                <a:cubicBezTo>
                  <a:pt x="2801257" y="5313942"/>
                  <a:pt x="2788024" y="5237921"/>
                  <a:pt x="2796846" y="5151262"/>
                </a:cubicBezTo>
                <a:cubicBezTo>
                  <a:pt x="2801257" y="5135083"/>
                  <a:pt x="2788024" y="5118682"/>
                  <a:pt x="2770380" y="5118682"/>
                </a:cubicBezTo>
                <a:cubicBezTo>
                  <a:pt x="2757147" y="5183842"/>
                  <a:pt x="2779202" y="5259641"/>
                  <a:pt x="2743913" y="5324580"/>
                </a:cubicBezTo>
                <a:cubicBezTo>
                  <a:pt x="2739502" y="5286681"/>
                  <a:pt x="2739502" y="5248781"/>
                  <a:pt x="2739502" y="5205341"/>
                </a:cubicBezTo>
                <a:cubicBezTo>
                  <a:pt x="2739502" y="5167441"/>
                  <a:pt x="2739502" y="5129542"/>
                  <a:pt x="2712154" y="5096961"/>
                </a:cubicBezTo>
                <a:cubicBezTo>
                  <a:pt x="2690099" y="5140402"/>
                  <a:pt x="2668044" y="5178301"/>
                  <a:pt x="2645989" y="5216422"/>
                </a:cubicBezTo>
                <a:cubicBezTo>
                  <a:pt x="2637167" y="5232602"/>
                  <a:pt x="2623933" y="5254100"/>
                  <a:pt x="2615111" y="5254100"/>
                </a:cubicBezTo>
                <a:cubicBezTo>
                  <a:pt x="2557768" y="5248781"/>
                  <a:pt x="2571001" y="5303082"/>
                  <a:pt x="2566590" y="5340981"/>
                </a:cubicBezTo>
                <a:cubicBezTo>
                  <a:pt x="2562179" y="5357160"/>
                  <a:pt x="2571001" y="5378659"/>
                  <a:pt x="2557768" y="5389741"/>
                </a:cubicBezTo>
                <a:cubicBezTo>
                  <a:pt x="2535713" y="5378659"/>
                  <a:pt x="2526891" y="5351841"/>
                  <a:pt x="2513658" y="5330121"/>
                </a:cubicBezTo>
                <a:cubicBezTo>
                  <a:pt x="2473958" y="5275821"/>
                  <a:pt x="2473958" y="5275821"/>
                  <a:pt x="2425437" y="5324580"/>
                </a:cubicBezTo>
                <a:cubicBezTo>
                  <a:pt x="2407793" y="5346522"/>
                  <a:pt x="2390149" y="5362480"/>
                  <a:pt x="2372505" y="5378659"/>
                </a:cubicBezTo>
                <a:cubicBezTo>
                  <a:pt x="2350450" y="5400601"/>
                  <a:pt x="2323983" y="5411239"/>
                  <a:pt x="2301046" y="5378659"/>
                </a:cubicBezTo>
                <a:cubicBezTo>
                  <a:pt x="2283402" y="5346522"/>
                  <a:pt x="2265758" y="5357160"/>
                  <a:pt x="2248114" y="5373340"/>
                </a:cubicBezTo>
                <a:cubicBezTo>
                  <a:pt x="2226059" y="5395060"/>
                  <a:pt x="2204003" y="5422321"/>
                  <a:pt x="2181948" y="5449360"/>
                </a:cubicBezTo>
                <a:lnTo>
                  <a:pt x="2181948" y="5378659"/>
                </a:lnTo>
                <a:cubicBezTo>
                  <a:pt x="2168715" y="5400601"/>
                  <a:pt x="2177537" y="5427640"/>
                  <a:pt x="2155482" y="5438500"/>
                </a:cubicBezTo>
                <a:cubicBezTo>
                  <a:pt x="2151071" y="5400601"/>
                  <a:pt x="2146660" y="5368021"/>
                  <a:pt x="2142249" y="5335440"/>
                </a:cubicBezTo>
                <a:cubicBezTo>
                  <a:pt x="2111372" y="5346522"/>
                  <a:pt x="2089317" y="5303082"/>
                  <a:pt x="2067262" y="5303082"/>
                </a:cubicBezTo>
                <a:cubicBezTo>
                  <a:pt x="2023151" y="5297762"/>
                  <a:pt x="2001096" y="5340981"/>
                  <a:pt x="1987863" y="5384421"/>
                </a:cubicBezTo>
                <a:cubicBezTo>
                  <a:pt x="1930520" y="5351841"/>
                  <a:pt x="1867883" y="5319261"/>
                  <a:pt x="1801718" y="5319261"/>
                </a:cubicBezTo>
                <a:cubicBezTo>
                  <a:pt x="1801718" y="5351841"/>
                  <a:pt x="1841417" y="5384421"/>
                  <a:pt x="1792896" y="5395060"/>
                </a:cubicBezTo>
                <a:cubicBezTo>
                  <a:pt x="1762018" y="5395060"/>
                  <a:pt x="1735552" y="5335440"/>
                  <a:pt x="1744374" y="5303082"/>
                </a:cubicBezTo>
                <a:cubicBezTo>
                  <a:pt x="1762018" y="5254100"/>
                  <a:pt x="1753196" y="5210660"/>
                  <a:pt x="1748785" y="5161900"/>
                </a:cubicBezTo>
                <a:cubicBezTo>
                  <a:pt x="1748785" y="5145721"/>
                  <a:pt x="1731141" y="5140402"/>
                  <a:pt x="1731141" y="5156581"/>
                </a:cubicBezTo>
                <a:cubicBezTo>
                  <a:pt x="1731141" y="5205341"/>
                  <a:pt x="1687031" y="5248781"/>
                  <a:pt x="1704675" y="5303082"/>
                </a:cubicBezTo>
                <a:cubicBezTo>
                  <a:pt x="1656154" y="5319261"/>
                  <a:pt x="1616454" y="5292000"/>
                  <a:pt x="1589988" y="5243240"/>
                </a:cubicBezTo>
                <a:cubicBezTo>
                  <a:pt x="1576755" y="5205341"/>
                  <a:pt x="1594399" y="5167441"/>
                  <a:pt x="1616454" y="5135083"/>
                </a:cubicBezTo>
                <a:cubicBezTo>
                  <a:pt x="1585577" y="5129542"/>
                  <a:pt x="1567933" y="5086101"/>
                  <a:pt x="1532645" y="5086101"/>
                </a:cubicBezTo>
                <a:cubicBezTo>
                  <a:pt x="1528234" y="5183842"/>
                  <a:pt x="1523823" y="5189161"/>
                  <a:pt x="1497357" y="5237921"/>
                </a:cubicBezTo>
                <a:cubicBezTo>
                  <a:pt x="1417076" y="5172982"/>
                  <a:pt x="1408254" y="5178301"/>
                  <a:pt x="1386199" y="5292000"/>
                </a:cubicBezTo>
                <a:cubicBezTo>
                  <a:pt x="1381788" y="5319261"/>
                  <a:pt x="1367672" y="5346522"/>
                  <a:pt x="1358850" y="5368021"/>
                </a:cubicBezTo>
                <a:cubicBezTo>
                  <a:pt x="1345617" y="5405920"/>
                  <a:pt x="1332384" y="5411239"/>
                  <a:pt x="1314740" y="5373340"/>
                </a:cubicBezTo>
                <a:cubicBezTo>
                  <a:pt x="1292685" y="5324580"/>
                  <a:pt x="1288274" y="5275821"/>
                  <a:pt x="1266219" y="5227061"/>
                </a:cubicBezTo>
                <a:cubicBezTo>
                  <a:pt x="1261808" y="5319261"/>
                  <a:pt x="1279452" y="5405920"/>
                  <a:pt x="1275041" y="5492579"/>
                </a:cubicBezTo>
                <a:cubicBezTo>
                  <a:pt x="1244163" y="5492579"/>
                  <a:pt x="1213286" y="5481941"/>
                  <a:pt x="1213286" y="5438500"/>
                </a:cubicBezTo>
                <a:cubicBezTo>
                  <a:pt x="1208875" y="5395060"/>
                  <a:pt x="1195642" y="5389741"/>
                  <a:pt x="1164765" y="5389741"/>
                </a:cubicBezTo>
                <a:cubicBezTo>
                  <a:pt x="1151532" y="5395060"/>
                  <a:pt x="1133888" y="5389741"/>
                  <a:pt x="1120655" y="5384421"/>
                </a:cubicBezTo>
                <a:cubicBezTo>
                  <a:pt x="1022730" y="5368021"/>
                  <a:pt x="934509" y="5313942"/>
                  <a:pt x="841878" y="5292000"/>
                </a:cubicBezTo>
                <a:cubicBezTo>
                  <a:pt x="771301" y="5275821"/>
                  <a:pt x="771301" y="5275821"/>
                  <a:pt x="780123" y="5357160"/>
                </a:cubicBezTo>
                <a:cubicBezTo>
                  <a:pt x="784534" y="5378659"/>
                  <a:pt x="784534" y="5400601"/>
                  <a:pt x="784534" y="5416780"/>
                </a:cubicBezTo>
                <a:cubicBezTo>
                  <a:pt x="784534" y="5433181"/>
                  <a:pt x="793356" y="5454680"/>
                  <a:pt x="771301" y="5454680"/>
                </a:cubicBezTo>
                <a:cubicBezTo>
                  <a:pt x="753657" y="5454680"/>
                  <a:pt x="736013" y="5454680"/>
                  <a:pt x="736013" y="5422321"/>
                </a:cubicBezTo>
                <a:cubicBezTo>
                  <a:pt x="736013" y="5400601"/>
                  <a:pt x="731602" y="5378659"/>
                  <a:pt x="731602" y="5357160"/>
                </a:cubicBezTo>
                <a:lnTo>
                  <a:pt x="713958" y="5357160"/>
                </a:lnTo>
                <a:cubicBezTo>
                  <a:pt x="705136" y="5373340"/>
                  <a:pt x="709547" y="5405920"/>
                  <a:pt x="687492" y="5416780"/>
                </a:cubicBezTo>
                <a:cubicBezTo>
                  <a:pt x="669847" y="5389741"/>
                  <a:pt x="674259" y="5357160"/>
                  <a:pt x="674259" y="5330121"/>
                </a:cubicBezTo>
                <a:lnTo>
                  <a:pt x="669847" y="5330121"/>
                </a:lnTo>
                <a:lnTo>
                  <a:pt x="665436" y="5330121"/>
                </a:lnTo>
                <a:cubicBezTo>
                  <a:pt x="661025" y="5346522"/>
                  <a:pt x="656614" y="5357160"/>
                  <a:pt x="652203" y="5373340"/>
                </a:cubicBezTo>
                <a:cubicBezTo>
                  <a:pt x="647792" y="5384421"/>
                  <a:pt x="638970" y="5395060"/>
                  <a:pt x="624855" y="5395060"/>
                </a:cubicBezTo>
                <a:cubicBezTo>
                  <a:pt x="607211" y="5395060"/>
                  <a:pt x="598389" y="5373340"/>
                  <a:pt x="602800" y="5362480"/>
                </a:cubicBezTo>
                <a:cubicBezTo>
                  <a:pt x="611622" y="5281361"/>
                  <a:pt x="563101" y="5275821"/>
                  <a:pt x="514579" y="5259641"/>
                </a:cubicBezTo>
                <a:cubicBezTo>
                  <a:pt x="518990" y="5340981"/>
                  <a:pt x="571923" y="5427640"/>
                  <a:pt x="479291" y="5481941"/>
                </a:cubicBezTo>
                <a:cubicBezTo>
                  <a:pt x="435181" y="5362480"/>
                  <a:pt x="338138" y="5433181"/>
                  <a:pt x="267562" y="5411239"/>
                </a:cubicBezTo>
                <a:cubicBezTo>
                  <a:pt x="232273" y="5400601"/>
                  <a:pt x="245506" y="5454680"/>
                  <a:pt x="227862" y="5465761"/>
                </a:cubicBezTo>
                <a:cubicBezTo>
                  <a:pt x="214629" y="5476400"/>
                  <a:pt x="204925" y="5498120"/>
                  <a:pt x="187281" y="5492579"/>
                </a:cubicBezTo>
                <a:cubicBezTo>
                  <a:pt x="166108" y="5496125"/>
                  <a:pt x="127291" y="5512526"/>
                  <a:pt x="99060" y="5487260"/>
                </a:cubicBezTo>
                <a:cubicBezTo>
                  <a:pt x="70830" y="5461994"/>
                  <a:pt x="28484" y="5400601"/>
                  <a:pt x="15251" y="5340981"/>
                </a:cubicBezTo>
                <a:lnTo>
                  <a:pt x="11278" y="5346268"/>
                </a:lnTo>
                <a:lnTo>
                  <a:pt x="524" y="5307700"/>
                </a:lnTo>
                <a:cubicBezTo>
                  <a:pt x="-1387" y="5290273"/>
                  <a:pt x="1570" y="5272629"/>
                  <a:pt x="15484" y="5255311"/>
                </a:cubicBezTo>
                <a:cubicBezTo>
                  <a:pt x="34453" y="5234905"/>
                  <a:pt x="71648" y="5195709"/>
                  <a:pt x="32691" y="5145477"/>
                </a:cubicBezTo>
                <a:cubicBezTo>
                  <a:pt x="60496" y="5152395"/>
                  <a:pt x="90151" y="5176053"/>
                  <a:pt x="106617" y="5139539"/>
                </a:cubicBezTo>
                <a:cubicBezTo>
                  <a:pt x="95066" y="5137545"/>
                  <a:pt x="88219" y="5138478"/>
                  <a:pt x="76668" y="5136483"/>
                </a:cubicBezTo>
                <a:cubicBezTo>
                  <a:pt x="60414" y="5131560"/>
                  <a:pt x="32985" y="5124876"/>
                  <a:pt x="32902" y="5104040"/>
                </a:cubicBezTo>
                <a:cubicBezTo>
                  <a:pt x="37712" y="5086250"/>
                  <a:pt x="56298" y="5087429"/>
                  <a:pt x="74695" y="5088490"/>
                </a:cubicBezTo>
                <a:cubicBezTo>
                  <a:pt x="95424" y="5085807"/>
                  <a:pt x="116194" y="5093542"/>
                  <a:pt x="139107" y="5097415"/>
                </a:cubicBezTo>
                <a:cubicBezTo>
                  <a:pt x="143917" y="5079625"/>
                  <a:pt x="125625" y="5057845"/>
                  <a:pt x="139654" y="5045795"/>
                </a:cubicBezTo>
                <a:cubicBezTo>
                  <a:pt x="174159" y="5062080"/>
                  <a:pt x="271145" y="5049715"/>
                  <a:pt x="299014" y="5025498"/>
                </a:cubicBezTo>
                <a:cubicBezTo>
                  <a:pt x="303676" y="5018009"/>
                  <a:pt x="315374" y="5009703"/>
                  <a:pt x="317705" y="5005958"/>
                </a:cubicBezTo>
                <a:cubicBezTo>
                  <a:pt x="310735" y="4975639"/>
                  <a:pt x="320142" y="4981495"/>
                  <a:pt x="345428" y="4992041"/>
                </a:cubicBezTo>
                <a:cubicBezTo>
                  <a:pt x="423805" y="5020051"/>
                  <a:pt x="452182" y="5005502"/>
                  <a:pt x="464008" y="4934925"/>
                </a:cubicBezTo>
                <a:cubicBezTo>
                  <a:pt x="464155" y="4924624"/>
                  <a:pt x="466445" y="4910462"/>
                  <a:pt x="471107" y="4902973"/>
                </a:cubicBezTo>
                <a:cubicBezTo>
                  <a:pt x="492089" y="4869271"/>
                  <a:pt x="469093" y="4844563"/>
                  <a:pt x="434587" y="4828277"/>
                </a:cubicBezTo>
                <a:cubicBezTo>
                  <a:pt x="400082" y="4811992"/>
                  <a:pt x="386306" y="4793023"/>
                  <a:pt x="395736" y="4757327"/>
                </a:cubicBezTo>
                <a:cubicBezTo>
                  <a:pt x="405061" y="4742348"/>
                  <a:pt x="409976" y="4703840"/>
                  <a:pt x="409976" y="4703840"/>
                </a:cubicBezTo>
                <a:cubicBezTo>
                  <a:pt x="380239" y="4659347"/>
                  <a:pt x="414809" y="4644496"/>
                  <a:pt x="442719" y="4630696"/>
                </a:cubicBezTo>
                <a:cubicBezTo>
                  <a:pt x="403657" y="4601182"/>
                  <a:pt x="371483" y="4581152"/>
                  <a:pt x="325198" y="4552337"/>
                </a:cubicBezTo>
                <a:cubicBezTo>
                  <a:pt x="374345" y="4545522"/>
                  <a:pt x="399989" y="4504331"/>
                  <a:pt x="448312" y="4550003"/>
                </a:cubicBezTo>
                <a:cubicBezTo>
                  <a:pt x="475823" y="4577522"/>
                  <a:pt x="454906" y="4580088"/>
                  <a:pt x="438693" y="4585583"/>
                </a:cubicBezTo>
                <a:cubicBezTo>
                  <a:pt x="464020" y="4606546"/>
                  <a:pt x="484260" y="4646166"/>
                  <a:pt x="526184" y="4640050"/>
                </a:cubicBezTo>
                <a:cubicBezTo>
                  <a:pt x="537734" y="4642045"/>
                  <a:pt x="563167" y="4642291"/>
                  <a:pt x="554094" y="4626251"/>
                </a:cubicBezTo>
                <a:cubicBezTo>
                  <a:pt x="551869" y="4609277"/>
                  <a:pt x="577873" y="4588055"/>
                  <a:pt x="533536" y="4577079"/>
                </a:cubicBezTo>
                <a:cubicBezTo>
                  <a:pt x="514950" y="4575901"/>
                  <a:pt x="508208" y="4556116"/>
                  <a:pt x="508821" y="4545067"/>
                </a:cubicBezTo>
                <a:cubicBezTo>
                  <a:pt x="522915" y="4501880"/>
                  <a:pt x="509244" y="4462194"/>
                  <a:pt x="488726" y="4423440"/>
                </a:cubicBezTo>
                <a:cubicBezTo>
                  <a:pt x="536820" y="4458577"/>
                  <a:pt x="589805" y="4496760"/>
                  <a:pt x="642790" y="4534942"/>
                </a:cubicBezTo>
                <a:cubicBezTo>
                  <a:pt x="647559" y="4506734"/>
                  <a:pt x="612865" y="4490331"/>
                  <a:pt x="622337" y="4465052"/>
                </a:cubicBezTo>
                <a:cubicBezTo>
                  <a:pt x="659174" y="4477593"/>
                  <a:pt x="698529" y="4486507"/>
                  <a:pt x="733035" y="4502792"/>
                </a:cubicBezTo>
                <a:cubicBezTo>
                  <a:pt x="776759" y="4524817"/>
                  <a:pt x="776865" y="4504099"/>
                  <a:pt x="767751" y="4477641"/>
                </a:cubicBezTo>
                <a:cubicBezTo>
                  <a:pt x="763194" y="4464412"/>
                  <a:pt x="754122" y="4448372"/>
                  <a:pt x="747233" y="4438888"/>
                </a:cubicBezTo>
                <a:cubicBezTo>
                  <a:pt x="724384" y="4403879"/>
                  <a:pt x="719786" y="4380232"/>
                  <a:pt x="782202" y="4382718"/>
                </a:cubicBezTo>
                <a:cubicBezTo>
                  <a:pt x="710755" y="4374610"/>
                  <a:pt x="715440" y="4325567"/>
                  <a:pt x="713362" y="4298293"/>
                </a:cubicBezTo>
                <a:cubicBezTo>
                  <a:pt x="711283" y="4271019"/>
                  <a:pt x="755113" y="4272326"/>
                  <a:pt x="782877" y="4268826"/>
                </a:cubicBezTo>
                <a:cubicBezTo>
                  <a:pt x="817676" y="4264510"/>
                  <a:pt x="834314" y="4247850"/>
                  <a:pt x="811465" y="4212841"/>
                </a:cubicBezTo>
                <a:cubicBezTo>
                  <a:pt x="806908" y="4199612"/>
                  <a:pt x="802163" y="4186266"/>
                  <a:pt x="793091" y="4170226"/>
                </a:cubicBezTo>
                <a:cubicBezTo>
                  <a:pt x="846182" y="4187690"/>
                  <a:pt x="892279" y="4216388"/>
                  <a:pt x="956879" y="4225429"/>
                </a:cubicBezTo>
                <a:cubicBezTo>
                  <a:pt x="881045" y="4152238"/>
                  <a:pt x="747035" y="4151945"/>
                  <a:pt x="724608" y="4034063"/>
                </a:cubicBezTo>
                <a:cubicBezTo>
                  <a:pt x="761591" y="4036304"/>
                  <a:pt x="786730" y="4057150"/>
                  <a:pt x="814388" y="4074369"/>
                </a:cubicBezTo>
                <a:lnTo>
                  <a:pt x="897364" y="4126026"/>
                </a:lnTo>
                <a:cubicBezTo>
                  <a:pt x="874473" y="4080599"/>
                  <a:pt x="835370" y="4040667"/>
                  <a:pt x="817183" y="3998169"/>
                </a:cubicBezTo>
                <a:cubicBezTo>
                  <a:pt x="812626" y="3984940"/>
                  <a:pt x="808258" y="3971828"/>
                  <a:pt x="819767" y="3963405"/>
                </a:cubicBezTo>
                <a:cubicBezTo>
                  <a:pt x="831277" y="3954983"/>
                  <a:pt x="845158" y="3953233"/>
                  <a:pt x="861413" y="3958157"/>
                </a:cubicBezTo>
                <a:cubicBezTo>
                  <a:pt x="881995" y="3965774"/>
                  <a:pt x="882036" y="3976192"/>
                  <a:pt x="875043" y="3987426"/>
                </a:cubicBezTo>
                <a:cubicBezTo>
                  <a:pt x="863386" y="4006149"/>
                  <a:pt x="879641" y="4011072"/>
                  <a:pt x="898038" y="4012134"/>
                </a:cubicBezTo>
                <a:cubicBezTo>
                  <a:pt x="951088" y="4019180"/>
                  <a:pt x="994813" y="4041205"/>
                  <a:pt x="1022407" y="4089560"/>
                </a:cubicBezTo>
                <a:cubicBezTo>
                  <a:pt x="1024738" y="4085815"/>
                  <a:pt x="1024738" y="4085815"/>
                  <a:pt x="1029254" y="4088627"/>
                </a:cubicBezTo>
                <a:cubicBezTo>
                  <a:pt x="1029401" y="4078326"/>
                  <a:pt x="1024656" y="4064980"/>
                  <a:pt x="1029318" y="4057491"/>
                </a:cubicBezTo>
                <a:cubicBezTo>
                  <a:pt x="1059730" y="3988092"/>
                  <a:pt x="1020961" y="3937977"/>
                  <a:pt x="951910" y="3894988"/>
                </a:cubicBezTo>
                <a:cubicBezTo>
                  <a:pt x="947206" y="3892060"/>
                  <a:pt x="937986" y="3886320"/>
                  <a:pt x="942649" y="3878831"/>
                </a:cubicBezTo>
                <a:cubicBezTo>
                  <a:pt x="979738" y="3860353"/>
                  <a:pt x="1000003" y="3930125"/>
                  <a:pt x="1039612" y="3908019"/>
                </a:cubicBezTo>
                <a:cubicBezTo>
                  <a:pt x="1007821" y="3866405"/>
                  <a:pt x="961724" y="3837707"/>
                  <a:pt x="927324" y="3800703"/>
                </a:cubicBezTo>
                <a:cubicBezTo>
                  <a:pt x="901997" y="3779739"/>
                  <a:pt x="851425" y="3758648"/>
                  <a:pt x="872407" y="3724946"/>
                </a:cubicBezTo>
                <a:cubicBezTo>
                  <a:pt x="888725" y="3698734"/>
                  <a:pt x="932303" y="3731059"/>
                  <a:pt x="964624" y="3740789"/>
                </a:cubicBezTo>
                <a:cubicBezTo>
                  <a:pt x="964624" y="3740789"/>
                  <a:pt x="966956" y="3737044"/>
                  <a:pt x="973991" y="3736228"/>
                </a:cubicBezTo>
                <a:cubicBezTo>
                  <a:pt x="960214" y="3717259"/>
                  <a:pt x="953285" y="3697357"/>
                  <a:pt x="939696" y="3678506"/>
                </a:cubicBezTo>
                <a:cubicBezTo>
                  <a:pt x="962757" y="3672078"/>
                  <a:pt x="971870" y="3698536"/>
                  <a:pt x="988084" y="3693042"/>
                </a:cubicBezTo>
                <a:cubicBezTo>
                  <a:pt x="1009065" y="3659340"/>
                  <a:pt x="1009317" y="3628321"/>
                  <a:pt x="967736" y="3602434"/>
                </a:cubicBezTo>
                <a:cubicBezTo>
                  <a:pt x="924158" y="3570109"/>
                  <a:pt x="961100" y="3561931"/>
                  <a:pt x="979645" y="3552692"/>
                </a:cubicBezTo>
                <a:cubicBezTo>
                  <a:pt x="956502" y="3538284"/>
                  <a:pt x="933589" y="3534411"/>
                  <a:pt x="924475" y="3507954"/>
                </a:cubicBezTo>
                <a:cubicBezTo>
                  <a:pt x="970636" y="3505516"/>
                  <a:pt x="995816" y="3536780"/>
                  <a:pt x="1009634" y="3566166"/>
                </a:cubicBezTo>
                <a:cubicBezTo>
                  <a:pt x="1036893" y="3624705"/>
                  <a:pt x="1080765" y="3636429"/>
                  <a:pt x="1140703" y="3652960"/>
                </a:cubicBezTo>
                <a:cubicBezTo>
                  <a:pt x="1076818" y="3540444"/>
                  <a:pt x="1076777" y="3530026"/>
                  <a:pt x="1143879" y="3483469"/>
                </a:cubicBezTo>
                <a:cubicBezTo>
                  <a:pt x="1162611" y="3474347"/>
                  <a:pt x="1188721" y="3432407"/>
                  <a:pt x="1220937" y="3462855"/>
                </a:cubicBezTo>
                <a:cubicBezTo>
                  <a:pt x="1248448" y="3490374"/>
                  <a:pt x="1280581" y="3499987"/>
                  <a:pt x="1317417" y="3512528"/>
                </a:cubicBezTo>
                <a:cubicBezTo>
                  <a:pt x="1290158" y="3453990"/>
                  <a:pt x="1221001" y="3431719"/>
                  <a:pt x="1191222" y="3376808"/>
                </a:cubicBezTo>
                <a:cubicBezTo>
                  <a:pt x="1232868" y="3371559"/>
                  <a:pt x="1272077" y="3390773"/>
                  <a:pt x="1311286" y="3409987"/>
                </a:cubicBezTo>
                <a:cubicBezTo>
                  <a:pt x="1345792" y="3426273"/>
                  <a:pt x="1380297" y="3442558"/>
                  <a:pt x="1419506" y="3461772"/>
                </a:cubicBezTo>
                <a:cubicBezTo>
                  <a:pt x="1417239" y="3434380"/>
                  <a:pt x="1398841" y="3433319"/>
                  <a:pt x="1385106" y="3424768"/>
                </a:cubicBezTo>
                <a:lnTo>
                  <a:pt x="1295137" y="3384345"/>
                </a:lnTo>
                <a:cubicBezTo>
                  <a:pt x="1242193" y="3356581"/>
                  <a:pt x="1237824" y="3343469"/>
                  <a:pt x="1272500" y="3307900"/>
                </a:cubicBezTo>
                <a:cubicBezTo>
                  <a:pt x="1279493" y="3296666"/>
                  <a:pt x="1281971" y="3282621"/>
                  <a:pt x="1277226" y="3269275"/>
                </a:cubicBezTo>
                <a:cubicBezTo>
                  <a:pt x="1272816" y="3245745"/>
                  <a:pt x="1261559" y="3223149"/>
                  <a:pt x="1247783" y="3204181"/>
                </a:cubicBezTo>
                <a:cubicBezTo>
                  <a:pt x="1236379" y="3191885"/>
                  <a:pt x="1194756" y="3155581"/>
                  <a:pt x="1252468" y="3155138"/>
                </a:cubicBezTo>
                <a:cubicBezTo>
                  <a:pt x="1266539" y="3153505"/>
                  <a:pt x="1276010" y="3128226"/>
                  <a:pt x="1248352" y="3111007"/>
                </a:cubicBezTo>
                <a:cubicBezTo>
                  <a:pt x="1213847" y="3094722"/>
                  <a:pt x="1186147" y="3067085"/>
                  <a:pt x="1163151" y="3042377"/>
                </a:cubicBezTo>
                <a:cubicBezTo>
                  <a:pt x="1151747" y="3030082"/>
                  <a:pt x="1142486" y="3013924"/>
                  <a:pt x="1144965" y="2999879"/>
                </a:cubicBezTo>
                <a:cubicBezTo>
                  <a:pt x="1154290" y="2984900"/>
                  <a:pt x="1175060" y="2992635"/>
                  <a:pt x="1186611" y="2994630"/>
                </a:cubicBezTo>
                <a:cubicBezTo>
                  <a:pt x="1205941" y="2994194"/>
                  <a:pt x="1224380" y="3005673"/>
                  <a:pt x="1242777" y="3006735"/>
                </a:cubicBezTo>
                <a:cubicBezTo>
                  <a:pt x="1279761" y="3008975"/>
                  <a:pt x="1318928" y="3017771"/>
                  <a:pt x="1287154" y="2956421"/>
                </a:cubicBezTo>
                <a:lnTo>
                  <a:pt x="1392895" y="3022251"/>
                </a:lnTo>
                <a:cubicBezTo>
                  <a:pt x="1349487" y="2938071"/>
                  <a:pt x="1296942" y="2868988"/>
                  <a:pt x="1230327" y="2801536"/>
                </a:cubicBezTo>
                <a:cubicBezTo>
                  <a:pt x="1253387" y="2795109"/>
                  <a:pt x="1276530" y="2809516"/>
                  <a:pt x="1297218" y="2796415"/>
                </a:cubicBezTo>
                <a:cubicBezTo>
                  <a:pt x="1269559" y="2779196"/>
                  <a:pt x="1239570" y="2765722"/>
                  <a:pt x="1212058" y="2738203"/>
                </a:cubicBezTo>
                <a:cubicBezTo>
                  <a:pt x="1274474" y="2740688"/>
                  <a:pt x="1327818" y="2727133"/>
                  <a:pt x="1382946" y="2761454"/>
                </a:cubicBezTo>
                <a:cubicBezTo>
                  <a:pt x="1387462" y="2764265"/>
                  <a:pt x="1391978" y="2767077"/>
                  <a:pt x="1399201" y="2766377"/>
                </a:cubicBezTo>
                <a:cubicBezTo>
                  <a:pt x="1479785" y="2759390"/>
                  <a:pt x="1551315" y="2788333"/>
                  <a:pt x="1620220" y="2841622"/>
                </a:cubicBezTo>
                <a:cubicBezTo>
                  <a:pt x="1631624" y="2853918"/>
                  <a:pt x="1652541" y="2851352"/>
                  <a:pt x="1661866" y="2836373"/>
                </a:cubicBezTo>
                <a:cubicBezTo>
                  <a:pt x="1613543" y="2790702"/>
                  <a:pt x="1537539" y="2769365"/>
                  <a:pt x="1501060" y="2705087"/>
                </a:cubicBezTo>
                <a:cubicBezTo>
                  <a:pt x="1535565" y="2721372"/>
                  <a:pt x="1567739" y="2741402"/>
                  <a:pt x="1604617" y="2764361"/>
                </a:cubicBezTo>
                <a:cubicBezTo>
                  <a:pt x="1636791" y="2784391"/>
                  <a:pt x="1668965" y="2804421"/>
                  <a:pt x="1711077" y="2798423"/>
                </a:cubicBezTo>
                <a:cubicBezTo>
                  <a:pt x="1685856" y="2756741"/>
                  <a:pt x="1665338" y="2717988"/>
                  <a:pt x="1644632" y="2679118"/>
                </a:cubicBezTo>
                <a:cubicBezTo>
                  <a:pt x="1635560" y="2663077"/>
                  <a:pt x="1624303" y="2640481"/>
                  <a:pt x="1628965" y="2632992"/>
                </a:cubicBezTo>
                <a:cubicBezTo>
                  <a:pt x="1663787" y="2587123"/>
                  <a:pt x="1610696" y="2569659"/>
                  <a:pt x="1580853" y="2545884"/>
                </a:cubicBezTo>
                <a:cubicBezTo>
                  <a:pt x="1569449" y="2533589"/>
                  <a:pt x="1546536" y="2529715"/>
                  <a:pt x="1544122" y="2512625"/>
                </a:cubicBezTo>
                <a:cubicBezTo>
                  <a:pt x="1565186" y="2499758"/>
                  <a:pt x="1592615" y="2506443"/>
                  <a:pt x="1618048" y="2506688"/>
                </a:cubicBezTo>
                <a:cubicBezTo>
                  <a:pt x="1685126" y="2501684"/>
                  <a:pt x="1685126" y="2501684"/>
                  <a:pt x="1669377" y="2434723"/>
                </a:cubicBezTo>
                <a:cubicBezTo>
                  <a:pt x="1660075" y="2408148"/>
                  <a:pt x="1655853" y="2384736"/>
                  <a:pt x="1651443" y="2361206"/>
                </a:cubicBezTo>
                <a:cubicBezTo>
                  <a:pt x="1644472" y="2330886"/>
                  <a:pt x="1649428" y="2302796"/>
                  <a:pt x="1689209" y="2300543"/>
                </a:cubicBezTo>
                <a:cubicBezTo>
                  <a:pt x="1725816" y="2302549"/>
                  <a:pt x="1726110" y="2281948"/>
                  <a:pt x="1721700" y="2258418"/>
                </a:cubicBezTo>
                <a:cubicBezTo>
                  <a:pt x="1714917" y="2228216"/>
                  <a:pt x="1703431" y="2195085"/>
                  <a:pt x="1692132" y="2162071"/>
                </a:cubicBezTo>
                <a:lnTo>
                  <a:pt x="1752153" y="2199437"/>
                </a:lnTo>
                <a:cubicBezTo>
                  <a:pt x="1740520" y="2176607"/>
                  <a:pt x="1712903" y="2169806"/>
                  <a:pt x="1715339" y="2145343"/>
                </a:cubicBezTo>
                <a:cubicBezTo>
                  <a:pt x="1749845" y="2161628"/>
                  <a:pt x="1779834" y="2175103"/>
                  <a:pt x="1809824" y="2188577"/>
                </a:cubicBezTo>
                <a:cubicBezTo>
                  <a:pt x="1816735" y="2156507"/>
                  <a:pt x="1865269" y="2160742"/>
                  <a:pt x="1876925" y="2142019"/>
                </a:cubicBezTo>
                <a:cubicBezTo>
                  <a:pt x="1904754" y="2107384"/>
                  <a:pt x="1879720" y="2065819"/>
                  <a:pt x="1849836" y="2031627"/>
                </a:cubicBezTo>
                <a:cubicBezTo>
                  <a:pt x="1907801" y="2000165"/>
                  <a:pt x="1968563" y="1964210"/>
                  <a:pt x="2003532" y="1908040"/>
                </a:cubicBezTo>
                <a:cubicBezTo>
                  <a:pt x="1975874" y="1890822"/>
                  <a:pt x="1927234" y="1907305"/>
                  <a:pt x="1943846" y="1860491"/>
                </a:cubicBezTo>
                <a:cubicBezTo>
                  <a:pt x="1960165" y="1834278"/>
                  <a:pt x="2024766" y="1843320"/>
                  <a:pt x="2047573" y="1867910"/>
                </a:cubicBezTo>
                <a:cubicBezTo>
                  <a:pt x="2079830" y="1908776"/>
                  <a:pt x="2121370" y="1924246"/>
                  <a:pt x="2165095" y="1946270"/>
                </a:cubicBezTo>
                <a:cubicBezTo>
                  <a:pt x="2178830" y="1954821"/>
                  <a:pt x="2192671" y="1942654"/>
                  <a:pt x="2178936" y="1934103"/>
                </a:cubicBezTo>
                <a:cubicBezTo>
                  <a:pt x="2137542" y="1908333"/>
                  <a:pt x="2123977" y="1847928"/>
                  <a:pt x="2068555" y="1834209"/>
                </a:cubicBezTo>
                <a:cubicBezTo>
                  <a:pt x="2080463" y="1784467"/>
                  <a:pt x="2124587" y="1765173"/>
                  <a:pt x="2179968" y="1768474"/>
                </a:cubicBezTo>
                <a:cubicBezTo>
                  <a:pt x="2219136" y="1777270"/>
                  <a:pt x="2241985" y="1812279"/>
                  <a:pt x="2257799" y="1848104"/>
                </a:cubicBezTo>
                <a:cubicBezTo>
                  <a:pt x="2278822" y="1824820"/>
                  <a:pt x="2325025" y="1832800"/>
                  <a:pt x="2343675" y="1802843"/>
                </a:cubicBezTo>
                <a:cubicBezTo>
                  <a:pt x="2263031" y="1747441"/>
                  <a:pt x="2260846" y="1740885"/>
                  <a:pt x="2233440" y="1692648"/>
                </a:cubicBezTo>
                <a:cubicBezTo>
                  <a:pt x="2330998" y="1658816"/>
                  <a:pt x="2331145" y="1648515"/>
                  <a:pt x="2246279" y="1569701"/>
                </a:cubicBezTo>
                <a:cubicBezTo>
                  <a:pt x="2225467" y="1551549"/>
                  <a:pt x="2209785" y="1525159"/>
                  <a:pt x="2196197" y="1506307"/>
                </a:cubicBezTo>
                <a:cubicBezTo>
                  <a:pt x="2171016" y="1475043"/>
                  <a:pt x="2173494" y="1460998"/>
                  <a:pt x="2214993" y="1466049"/>
                </a:cubicBezTo>
                <a:cubicBezTo>
                  <a:pt x="2268043" y="1473096"/>
                  <a:pt x="2311768" y="1495121"/>
                  <a:pt x="2364818" y="1502168"/>
                </a:cubicBezTo>
                <a:cubicBezTo>
                  <a:pt x="2288878" y="1449695"/>
                  <a:pt x="2205985" y="1418874"/>
                  <a:pt x="2134749" y="1369329"/>
                </a:cubicBezTo>
                <a:cubicBezTo>
                  <a:pt x="2151068" y="1343116"/>
                  <a:pt x="2176418" y="1322526"/>
                  <a:pt x="2213296" y="1345485"/>
                </a:cubicBezTo>
                <a:cubicBezTo>
                  <a:pt x="2252505" y="1364699"/>
                  <a:pt x="2264014" y="1356276"/>
                  <a:pt x="2280333" y="1330063"/>
                </a:cubicBezTo>
                <a:cubicBezTo>
                  <a:pt x="2282811" y="1316018"/>
                  <a:pt x="2296652" y="1303851"/>
                  <a:pt x="2308161" y="1295428"/>
                </a:cubicBezTo>
                <a:cubicBezTo>
                  <a:pt x="2373838" y="1220965"/>
                  <a:pt x="2466372" y="1174653"/>
                  <a:pt x="2533956" y="1107611"/>
                </a:cubicBezTo>
                <a:cubicBezTo>
                  <a:pt x="2584991" y="1056248"/>
                  <a:pt x="2584991" y="1056248"/>
                  <a:pt x="2511277" y="1020748"/>
                </a:cubicBezTo>
                <a:cubicBezTo>
                  <a:pt x="2490695" y="1013131"/>
                  <a:pt x="2472068" y="1001535"/>
                  <a:pt x="2458332" y="992984"/>
                </a:cubicBezTo>
                <a:cubicBezTo>
                  <a:pt x="2444409" y="984316"/>
                  <a:pt x="2421496" y="980443"/>
                  <a:pt x="2433152" y="961720"/>
                </a:cubicBezTo>
                <a:cubicBezTo>
                  <a:pt x="2442477" y="946741"/>
                  <a:pt x="2451802" y="931762"/>
                  <a:pt x="2479273" y="948864"/>
                </a:cubicBezTo>
                <a:cubicBezTo>
                  <a:pt x="2497711" y="960343"/>
                  <a:pt x="2518670" y="968195"/>
                  <a:pt x="2536920" y="979557"/>
                </a:cubicBezTo>
                <a:lnTo>
                  <a:pt x="2546246" y="964579"/>
                </a:lnTo>
                <a:cubicBezTo>
                  <a:pt x="2537173" y="948538"/>
                  <a:pt x="2507183" y="935064"/>
                  <a:pt x="2509620" y="910601"/>
                </a:cubicBezTo>
                <a:cubicBezTo>
                  <a:pt x="2541900" y="909913"/>
                  <a:pt x="2567227" y="930877"/>
                  <a:pt x="2590181" y="945167"/>
                </a:cubicBezTo>
                <a:lnTo>
                  <a:pt x="2592513" y="941422"/>
                </a:lnTo>
                <a:lnTo>
                  <a:pt x="2594844" y="937678"/>
                </a:lnTo>
                <a:cubicBezTo>
                  <a:pt x="2583252" y="925265"/>
                  <a:pt x="2576552" y="915898"/>
                  <a:pt x="2565148" y="903603"/>
                </a:cubicBezTo>
                <a:cubicBezTo>
                  <a:pt x="2558072" y="894001"/>
                  <a:pt x="2553703" y="880889"/>
                  <a:pt x="2561163" y="868906"/>
                </a:cubicBezTo>
                <a:cubicBezTo>
                  <a:pt x="2570488" y="853928"/>
                  <a:pt x="2593589" y="857918"/>
                  <a:pt x="2600478" y="867402"/>
                </a:cubicBezTo>
                <a:cubicBezTo>
                  <a:pt x="2664679" y="917763"/>
                  <a:pt x="2695026" y="879500"/>
                  <a:pt x="2734405" y="846860"/>
                </a:cubicBezTo>
                <a:cubicBezTo>
                  <a:pt x="2663022" y="807616"/>
                  <a:pt x="2561480" y="806752"/>
                  <a:pt x="2564339" y="699416"/>
                </a:cubicBezTo>
                <a:cubicBezTo>
                  <a:pt x="2689065" y="725105"/>
                  <a:pt x="2680332" y="605357"/>
                  <a:pt x="2736259" y="557039"/>
                </a:cubicBezTo>
                <a:cubicBezTo>
                  <a:pt x="2763941" y="532704"/>
                  <a:pt x="2711038" y="515357"/>
                  <a:pt x="2710955" y="494522"/>
                </a:cubicBezTo>
                <a:cubicBezTo>
                  <a:pt x="2708918" y="477665"/>
                  <a:pt x="2695608" y="457948"/>
                  <a:pt x="2709637" y="445897"/>
                </a:cubicBezTo>
                <a:cubicBezTo>
                  <a:pt x="2717816" y="426049"/>
                  <a:pt x="2724408" y="384428"/>
                  <a:pt x="2760777" y="373816"/>
                </a:cubicBezTo>
                <a:cubicBezTo>
                  <a:pt x="2797147" y="363203"/>
                  <a:pt x="2871645" y="359701"/>
                  <a:pt x="2929252" y="379976"/>
                </a:cubicBezTo>
                <a:cubicBezTo>
                  <a:pt x="2888322" y="281751"/>
                  <a:pt x="2897605" y="256355"/>
                  <a:pt x="2973798" y="277809"/>
                </a:cubicBezTo>
                <a:close/>
                <a:moveTo>
                  <a:pt x="3140035" y="81724"/>
                </a:moveTo>
                <a:lnTo>
                  <a:pt x="3147401" y="106542"/>
                </a:lnTo>
                <a:cubicBezTo>
                  <a:pt x="3161187" y="120862"/>
                  <a:pt x="3190069" y="121994"/>
                  <a:pt x="3234202" y="111757"/>
                </a:cubicBezTo>
                <a:cubicBezTo>
                  <a:pt x="3181456" y="183026"/>
                  <a:pt x="3095210" y="217618"/>
                  <a:pt x="3021704" y="198982"/>
                </a:cubicBezTo>
                <a:lnTo>
                  <a:pt x="2990505" y="196234"/>
                </a:lnTo>
                <a:lnTo>
                  <a:pt x="3005107" y="182875"/>
                </a:lnTo>
                <a:cubicBezTo>
                  <a:pt x="3015540" y="175585"/>
                  <a:pt x="3027373" y="168792"/>
                  <a:pt x="3039686" y="161909"/>
                </a:cubicBezTo>
                <a:cubicBezTo>
                  <a:pt x="3069552" y="144130"/>
                  <a:pt x="3109013" y="132326"/>
                  <a:pt x="3129995" y="98624"/>
                </a:cubicBezTo>
                <a:cubicBezTo>
                  <a:pt x="3134620" y="93709"/>
                  <a:pt x="3137962" y="88970"/>
                  <a:pt x="3139834" y="84371"/>
                </a:cubicBezTo>
                <a:close/>
                <a:moveTo>
                  <a:pt x="3093889" y="0"/>
                </a:moveTo>
                <a:lnTo>
                  <a:pt x="3105597" y="4456"/>
                </a:lnTo>
                <a:lnTo>
                  <a:pt x="3152592" y="16960"/>
                </a:lnTo>
                <a:lnTo>
                  <a:pt x="3151171" y="22196"/>
                </a:lnTo>
                <a:lnTo>
                  <a:pt x="3139499" y="69021"/>
                </a:lnTo>
                <a:lnTo>
                  <a:pt x="3131932" y="58181"/>
                </a:lnTo>
                <a:cubicBezTo>
                  <a:pt x="3127178" y="54003"/>
                  <a:pt x="3120581" y="49896"/>
                  <a:pt x="3111955" y="45825"/>
                </a:cubicBezTo>
                <a:lnTo>
                  <a:pt x="3076016" y="2482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lIns="68556" tIns="34289" rIns="68556" bIns="34289" anchor="ctr">
            <a:noAutofit/>
          </a:bodyPr>
          <a:lstStyle>
            <a:lvl1pPr marL="0" marR="0" indent="0" algn="ctr" defTabSz="685528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defRPr sz="9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23852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yle slide layout">
    <p:bg>
      <p:bgPr>
        <a:gradFill>
          <a:gsLst>
            <a:gs pos="0">
              <a:schemeClr val="accent2"/>
            </a:gs>
            <a:gs pos="73000">
              <a:schemeClr val="accent2">
                <a:lumMod val="75000"/>
              </a:schemeClr>
            </a:gs>
            <a:gs pos="100000">
              <a:schemeClr val="accent2">
                <a:lumMod val="5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59140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80"/>
            <a:ext cx="9144000" cy="576064"/>
          </a:xfrm>
          <a:prstGeom prst="rect">
            <a:avLst/>
          </a:prstGeom>
        </p:spPr>
        <p:txBody>
          <a:bodyPr lIns="68556" tIns="34289" rIns="68556" bIns="34289"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354010" y="1131605"/>
            <a:ext cx="2849840" cy="3649171"/>
            <a:chOff x="354008" y="1131589"/>
            <a:chExt cx="2849840" cy="3649171"/>
          </a:xfrm>
        </p:grpSpPr>
        <p:sp>
          <p:nvSpPr>
            <p:cNvPr id="6" name="Rounded Rectangle 5"/>
            <p:cNvSpPr/>
            <p:nvPr/>
          </p:nvSpPr>
          <p:spPr>
            <a:xfrm>
              <a:off x="354008" y="1131589"/>
              <a:ext cx="2849840" cy="3649171"/>
            </a:xfrm>
            <a:prstGeom prst="roundRect">
              <a:avLst>
                <a:gd name="adj" fmla="val 3968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052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31932" y="1347500"/>
              <a:ext cx="108520" cy="324047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052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5400000">
              <a:off x="2592642" y="1238201"/>
              <a:ext cx="502331" cy="502331"/>
            </a:xfrm>
            <a:prstGeom prst="halfFrame">
              <a:avLst>
                <a:gd name="adj1" fmla="val 23728"/>
                <a:gd name="adj2" fmla="val 24642"/>
              </a:avLst>
            </a:prstGeom>
            <a:solidFill>
              <a:schemeClr val="bg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052"/>
              <a:endParaRPr lang="ko-KR" alt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797791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4572001" y="1223816"/>
            <a:ext cx="1781336" cy="1916475"/>
          </a:xfrm>
          <a:custGeom>
            <a:avLst/>
            <a:gdLst>
              <a:gd name="connsiteX0" fmla="*/ 0 w 2375115"/>
              <a:gd name="connsiteY0" fmla="*/ 0 h 2555300"/>
              <a:gd name="connsiteX1" fmla="*/ 2375115 w 2375115"/>
              <a:gd name="connsiteY1" fmla="*/ 0 h 2555300"/>
              <a:gd name="connsiteX2" fmla="*/ 2375115 w 2375115"/>
              <a:gd name="connsiteY2" fmla="*/ 2555300 h 2555300"/>
              <a:gd name="connsiteX3" fmla="*/ 0 w 2375115"/>
              <a:gd name="connsiteY3" fmla="*/ 2555300 h 255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75115" h="2555300">
                <a:moveTo>
                  <a:pt x="0" y="0"/>
                </a:moveTo>
                <a:lnTo>
                  <a:pt x="2375115" y="0"/>
                </a:lnTo>
                <a:lnTo>
                  <a:pt x="2375115" y="2555300"/>
                </a:lnTo>
                <a:lnTo>
                  <a:pt x="0" y="2555300"/>
                </a:lnTo>
                <a:close/>
              </a:path>
            </a:pathLst>
          </a:custGeom>
        </p:spPr>
        <p:txBody>
          <a:bodyPr wrap="square" lIns="68556" tIns="34289" rIns="68556" bIns="34289">
            <a:noAutofit/>
          </a:bodyPr>
          <a:lstStyle/>
          <a:p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6407998" y="2397269"/>
            <a:ext cx="1754708" cy="1901053"/>
          </a:xfrm>
          <a:custGeom>
            <a:avLst/>
            <a:gdLst>
              <a:gd name="connsiteX0" fmla="*/ 0 w 2339611"/>
              <a:gd name="connsiteY0" fmla="*/ 0 h 2534737"/>
              <a:gd name="connsiteX1" fmla="*/ 2339611 w 2339611"/>
              <a:gd name="connsiteY1" fmla="*/ 0 h 2534737"/>
              <a:gd name="connsiteX2" fmla="*/ 2339611 w 2339611"/>
              <a:gd name="connsiteY2" fmla="*/ 2534737 h 2534737"/>
              <a:gd name="connsiteX3" fmla="*/ 0 w 2339611"/>
              <a:gd name="connsiteY3" fmla="*/ 2534737 h 2534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39611" h="2534737">
                <a:moveTo>
                  <a:pt x="0" y="0"/>
                </a:moveTo>
                <a:lnTo>
                  <a:pt x="2339611" y="0"/>
                </a:lnTo>
                <a:lnTo>
                  <a:pt x="2339611" y="2534737"/>
                </a:lnTo>
                <a:lnTo>
                  <a:pt x="0" y="2534737"/>
                </a:lnTo>
                <a:close/>
              </a:path>
            </a:pathLst>
          </a:custGeom>
        </p:spPr>
        <p:txBody>
          <a:bodyPr wrap="square" lIns="68556" tIns="34289" rIns="68556" bIns="34289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34334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2488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35484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200155"/>
            <a:ext cx="8229600" cy="3394472"/>
          </a:xfrm>
          <a:prstGeom prst="rect">
            <a:avLst/>
          </a:prstGeom>
        </p:spPr>
        <p:txBody>
          <a:bodyPr lIns="34217" tIns="17104" rIns="34217" bIns="17104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1" y="4767267"/>
            <a:ext cx="2133600" cy="273844"/>
          </a:xfrm>
          <a:prstGeom prst="rect">
            <a:avLst/>
          </a:prstGeom>
        </p:spPr>
        <p:txBody>
          <a:bodyPr lIns="34217" tIns="17104" rIns="34217" bIns="17104"/>
          <a:lstStyle/>
          <a:p>
            <a:pPr defTabSz="813357"/>
            <a:fld id="{7FE5A9CD-1CA5-4BB6-ABF6-C3DB2F9C09D1}" type="datetimeFigureOut">
              <a:rPr lang="en-US" sz="1600" smtClean="0">
                <a:solidFill>
                  <a:prstClr val="black"/>
                </a:solidFill>
              </a:rPr>
              <a:pPr defTabSz="813357"/>
              <a:t>4/4/26</a:t>
            </a:fld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</p:spPr>
        <p:txBody>
          <a:bodyPr lIns="34217" tIns="17104" rIns="34217" bIns="17104"/>
          <a:lstStyle/>
          <a:p>
            <a:pPr defTabSz="813357"/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1" y="4767267"/>
            <a:ext cx="2133600" cy="273844"/>
          </a:xfrm>
          <a:prstGeom prst="rect">
            <a:avLst/>
          </a:prstGeom>
        </p:spPr>
        <p:txBody>
          <a:bodyPr lIns="34217" tIns="17104" rIns="34217" bIns="17104"/>
          <a:lstStyle/>
          <a:p>
            <a:pPr defTabSz="813357"/>
            <a:fld id="{E9E3A461-C528-4C33-83FA-271D1850C3B5}" type="slidenum">
              <a:rPr lang="en-US" sz="1600" smtClean="0">
                <a:solidFill>
                  <a:prstClr val="black"/>
                </a:solidFill>
              </a:rPr>
              <a:pPr defTabSz="813357"/>
              <a:t>‹#›</a:t>
            </a:fld>
            <a:endParaRPr lang="en-US" sz="16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1152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>
          <a:xfrm>
            <a:off x="457201" y="219086"/>
            <a:ext cx="8229600" cy="1038225"/>
          </a:xfrm>
          <a:prstGeom prst="rect">
            <a:avLst/>
          </a:prstGeom>
        </p:spPr>
        <p:txBody>
          <a:bodyPr lIns="81359" tIns="40679" rIns="81359" bIns="40679"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Nơi giữ chỗ cho Nội dung 2"/>
          <p:cNvSpPr>
            <a:spLocks noGrp="1"/>
          </p:cNvSpPr>
          <p:nvPr>
            <p:ph idx="1" hasCustomPrompt="1"/>
          </p:nvPr>
        </p:nvSpPr>
        <p:spPr>
          <a:xfrm>
            <a:off x="457201" y="1428750"/>
            <a:ext cx="8229600" cy="3086100"/>
          </a:xfrm>
          <a:prstGeom prst="rect">
            <a:avLst/>
          </a:prstGeom>
        </p:spPr>
        <p:txBody>
          <a:bodyPr lIns="81359" tIns="40679" rIns="81359" bIns="40679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1" y="4683919"/>
            <a:ext cx="2133600" cy="357188"/>
          </a:xfrm>
          <a:prstGeom prst="rect">
            <a:avLst/>
          </a:prstGeom>
        </p:spPr>
        <p:txBody>
          <a:bodyPr lIns="81359" tIns="40679" rIns="81359" bIns="40679"/>
          <a:lstStyle>
            <a:lvl1pPr>
              <a:defRPr/>
            </a:lvl1pPr>
          </a:lstStyle>
          <a:p>
            <a:pPr defTabSz="813357">
              <a:defRPr/>
            </a:pPr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</p:spPr>
        <p:txBody>
          <a:bodyPr lIns="81359" tIns="40679" rIns="81359" bIns="40679"/>
          <a:lstStyle>
            <a:lvl1pPr>
              <a:defRPr/>
            </a:lvl1pPr>
          </a:lstStyle>
          <a:p>
            <a:pPr defTabSz="813357">
              <a:defRPr/>
            </a:pPr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1" y="4683919"/>
            <a:ext cx="2133600" cy="357188"/>
          </a:xfrm>
          <a:prstGeom prst="rect">
            <a:avLst/>
          </a:prstGeom>
        </p:spPr>
        <p:txBody>
          <a:bodyPr lIns="81359" tIns="40679" rIns="81359" bIns="40679"/>
          <a:lstStyle>
            <a:lvl1pPr>
              <a:defRPr/>
            </a:lvl1pPr>
          </a:lstStyle>
          <a:p>
            <a:pPr defTabSz="813357">
              <a:defRPr/>
            </a:pPr>
            <a:fld id="{E979D15E-7C97-46BA-A533-0FCFA23F6052}" type="slidenum">
              <a:rPr lang="en-US" sz="1600" smtClean="0">
                <a:solidFill>
                  <a:prstClr val="black"/>
                </a:solidFill>
              </a:rPr>
              <a:pPr defTabSz="813357">
                <a:defRPr/>
              </a:pPr>
              <a:t>‹#›</a:t>
            </a:fld>
            <a:endParaRPr lang="en-US" sz="16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5164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1" y="4683919"/>
            <a:ext cx="2133600" cy="357188"/>
          </a:xfrm>
          <a:prstGeom prst="rect">
            <a:avLst/>
          </a:prstGeom>
        </p:spPr>
        <p:txBody>
          <a:bodyPr lIns="34217" tIns="17104" rIns="34217" bIns="17104"/>
          <a:lstStyle>
            <a:lvl1pPr>
              <a:defRPr/>
            </a:lvl1pPr>
          </a:lstStyle>
          <a:p>
            <a:pPr defTabSz="813357">
              <a:defRPr/>
            </a:pPr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</p:spPr>
        <p:txBody>
          <a:bodyPr lIns="34217" tIns="17104" rIns="34217" bIns="17104"/>
          <a:lstStyle>
            <a:lvl1pPr>
              <a:defRPr/>
            </a:lvl1pPr>
          </a:lstStyle>
          <a:p>
            <a:pPr defTabSz="813357">
              <a:defRPr/>
            </a:pPr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1" y="4683919"/>
            <a:ext cx="2133600" cy="357188"/>
          </a:xfrm>
          <a:prstGeom prst="rect">
            <a:avLst/>
          </a:prstGeom>
        </p:spPr>
        <p:txBody>
          <a:bodyPr lIns="34217" tIns="17104" rIns="34217" bIns="17104"/>
          <a:lstStyle>
            <a:lvl1pPr>
              <a:defRPr/>
            </a:lvl1pPr>
          </a:lstStyle>
          <a:p>
            <a:pPr defTabSz="813357"/>
            <a:fld id="{475E0F57-EEA1-4A8B-9311-4AD2064A14C0}" type="slidenum">
              <a:rPr lang="en-US" sz="1600" smtClean="0">
                <a:solidFill>
                  <a:prstClr val="black"/>
                </a:solidFill>
              </a:rPr>
              <a:pPr defTabSz="813357"/>
              <a:t>‹#›</a:t>
            </a:fld>
            <a:endParaRPr lang="en-US" sz="16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0976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87006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140" y="4683919"/>
            <a:ext cx="2133918" cy="357188"/>
          </a:xfrm>
          <a:prstGeom prst="rect">
            <a:avLst/>
          </a:prstGeom>
        </p:spPr>
        <p:txBody>
          <a:bodyPr lIns="34217" tIns="17104" rIns="34217" bIns="17104"/>
          <a:lstStyle>
            <a:lvl1pPr>
              <a:defRPr/>
            </a:lvl1pPr>
          </a:lstStyle>
          <a:p>
            <a:pPr defTabSz="813357">
              <a:defRPr/>
            </a:pP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460" y="4683919"/>
            <a:ext cx="2895223" cy="357188"/>
          </a:xfrm>
          <a:prstGeom prst="rect">
            <a:avLst/>
          </a:prstGeom>
        </p:spPr>
        <p:txBody>
          <a:bodyPr lIns="34217" tIns="17104" rIns="34217" bIns="17104"/>
          <a:lstStyle>
            <a:lvl1pPr>
              <a:defRPr/>
            </a:lvl1pPr>
          </a:lstStyle>
          <a:p>
            <a:pPr defTabSz="813357">
              <a:defRPr/>
            </a:pP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043" y="4683919"/>
            <a:ext cx="2133917" cy="357188"/>
          </a:xfrm>
          <a:prstGeom prst="rect">
            <a:avLst/>
          </a:prstGeom>
        </p:spPr>
        <p:txBody>
          <a:bodyPr lIns="34217" tIns="17104" rIns="34217" bIns="17104"/>
          <a:lstStyle>
            <a:lvl1pPr>
              <a:defRPr/>
            </a:lvl1pPr>
          </a:lstStyle>
          <a:p>
            <a:pPr defTabSz="813357">
              <a:defRPr/>
            </a:pPr>
            <a:fld id="{BEF8FD80-C95D-4220-BF8B-01906B7B67AD}" type="slidenum">
              <a:rPr lang="en-US" sz="1600" smtClean="0">
                <a:solidFill>
                  <a:srgbClr val="000000"/>
                </a:solidFill>
              </a:rPr>
              <a:pPr defTabSz="813357">
                <a:defRPr/>
              </a:pPr>
              <a:t>‹#›</a:t>
            </a:fld>
            <a:endParaRPr lang="en-US" sz="16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4067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9888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0007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yle slide layout">
    <p:bg>
      <p:bgPr>
        <a:gradFill>
          <a:gsLst>
            <a:gs pos="0">
              <a:schemeClr val="accent2"/>
            </a:gs>
            <a:gs pos="73000">
              <a:schemeClr val="accent2">
                <a:lumMod val="75000"/>
              </a:schemeClr>
            </a:gs>
            <a:gs pos="100000">
              <a:schemeClr val="accent2">
                <a:lumMod val="5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24609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87015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96320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65702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301922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bg>
      <p:bgPr>
        <a:gradFill>
          <a:gsLst>
            <a:gs pos="0">
              <a:schemeClr val="accent2"/>
            </a:gs>
            <a:gs pos="73000">
              <a:schemeClr val="accent2">
                <a:lumMod val="75000"/>
              </a:schemeClr>
            </a:gs>
            <a:gs pos="100000">
              <a:schemeClr val="accent2">
                <a:lumMod val="5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254647"/>
            <a:ext cx="9144000" cy="543185"/>
          </a:xfrm>
          <a:prstGeom prst="rect">
            <a:avLst/>
          </a:prstGeom>
        </p:spPr>
        <p:txBody>
          <a:bodyPr lIns="68558" tIns="34289" rIns="68558" bIns="34289" anchor="ctr"/>
          <a:lstStyle>
            <a:lvl1pPr marL="0" indent="0" algn="ctr">
              <a:buNone/>
              <a:defRPr sz="4100" b="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76" name="Graphic 41"/>
          <p:cNvGrpSpPr/>
          <p:nvPr userDrawn="1"/>
        </p:nvGrpSpPr>
        <p:grpSpPr>
          <a:xfrm flipH="1">
            <a:off x="157216" y="367277"/>
            <a:ext cx="1801550" cy="483731"/>
            <a:chOff x="829775" y="3208066"/>
            <a:chExt cx="5530361" cy="1484949"/>
          </a:xfrm>
          <a:solidFill>
            <a:schemeClr val="bg1">
              <a:alpha val="90000"/>
            </a:schemeClr>
          </a:solidFill>
        </p:grpSpPr>
        <p:sp>
          <p:nvSpPr>
            <p:cNvPr id="77" name="Freeform: Shape 76"/>
            <p:cNvSpPr/>
            <p:nvPr/>
          </p:nvSpPr>
          <p:spPr>
            <a:xfrm>
              <a:off x="3514032" y="3259501"/>
              <a:ext cx="1504950" cy="1152525"/>
            </a:xfrm>
            <a:custGeom>
              <a:avLst/>
              <a:gdLst>
                <a:gd name="connsiteX0" fmla="*/ 614873 w 1504950"/>
                <a:gd name="connsiteY0" fmla="*/ 7144 h 1152525"/>
                <a:gd name="connsiteX1" fmla="*/ 621540 w 1504950"/>
                <a:gd name="connsiteY1" fmla="*/ 8096 h 1152525"/>
                <a:gd name="connsiteX2" fmla="*/ 626303 w 1504950"/>
                <a:gd name="connsiteY2" fmla="*/ 10954 h 1152525"/>
                <a:gd name="connsiteX3" fmla="*/ 631065 w 1504950"/>
                <a:gd name="connsiteY3" fmla="*/ 16669 h 1152525"/>
                <a:gd name="connsiteX4" fmla="*/ 643448 w 1504950"/>
                <a:gd name="connsiteY4" fmla="*/ 27146 h 1152525"/>
                <a:gd name="connsiteX5" fmla="*/ 645353 w 1504950"/>
                <a:gd name="connsiteY5" fmla="*/ 26194 h 1152525"/>
                <a:gd name="connsiteX6" fmla="*/ 646305 w 1504950"/>
                <a:gd name="connsiteY6" fmla="*/ 25241 h 1152525"/>
                <a:gd name="connsiteX7" fmla="*/ 649163 w 1504950"/>
                <a:gd name="connsiteY7" fmla="*/ 21431 h 1152525"/>
                <a:gd name="connsiteX8" fmla="*/ 662498 w 1504950"/>
                <a:gd name="connsiteY8" fmla="*/ 10954 h 1152525"/>
                <a:gd name="connsiteX9" fmla="*/ 670118 w 1504950"/>
                <a:gd name="connsiteY9" fmla="*/ 10954 h 1152525"/>
                <a:gd name="connsiteX10" fmla="*/ 672023 w 1504950"/>
                <a:gd name="connsiteY10" fmla="*/ 10954 h 1152525"/>
                <a:gd name="connsiteX11" fmla="*/ 677738 w 1504950"/>
                <a:gd name="connsiteY11" fmla="*/ 15716 h 1152525"/>
                <a:gd name="connsiteX12" fmla="*/ 678690 w 1504950"/>
                <a:gd name="connsiteY12" fmla="*/ 20479 h 1152525"/>
                <a:gd name="connsiteX13" fmla="*/ 676785 w 1504950"/>
                <a:gd name="connsiteY13" fmla="*/ 30004 h 1152525"/>
                <a:gd name="connsiteX14" fmla="*/ 670118 w 1504950"/>
                <a:gd name="connsiteY14" fmla="*/ 47149 h 1152525"/>
                <a:gd name="connsiteX15" fmla="*/ 669165 w 1504950"/>
                <a:gd name="connsiteY15" fmla="*/ 49054 h 1152525"/>
                <a:gd name="connsiteX16" fmla="*/ 666308 w 1504950"/>
                <a:gd name="connsiteY16" fmla="*/ 56674 h 1152525"/>
                <a:gd name="connsiteX17" fmla="*/ 651068 w 1504950"/>
                <a:gd name="connsiteY17" fmla="*/ 77629 h 1152525"/>
                <a:gd name="connsiteX18" fmla="*/ 638685 w 1504950"/>
                <a:gd name="connsiteY18" fmla="*/ 99536 h 1152525"/>
                <a:gd name="connsiteX19" fmla="*/ 635828 w 1504950"/>
                <a:gd name="connsiteY19" fmla="*/ 108109 h 1152525"/>
                <a:gd name="connsiteX20" fmla="*/ 633923 w 1504950"/>
                <a:gd name="connsiteY20" fmla="*/ 117634 h 1152525"/>
                <a:gd name="connsiteX21" fmla="*/ 632970 w 1504950"/>
                <a:gd name="connsiteY21" fmla="*/ 136684 h 1152525"/>
                <a:gd name="connsiteX22" fmla="*/ 632970 w 1504950"/>
                <a:gd name="connsiteY22" fmla="*/ 137636 h 1152525"/>
                <a:gd name="connsiteX23" fmla="*/ 631065 w 1504950"/>
                <a:gd name="connsiteY23" fmla="*/ 150019 h 1152525"/>
                <a:gd name="connsiteX24" fmla="*/ 629160 w 1504950"/>
                <a:gd name="connsiteY24" fmla="*/ 154781 h 1152525"/>
                <a:gd name="connsiteX25" fmla="*/ 626303 w 1504950"/>
                <a:gd name="connsiteY25" fmla="*/ 164306 h 1152525"/>
                <a:gd name="connsiteX26" fmla="*/ 624398 w 1504950"/>
                <a:gd name="connsiteY26" fmla="*/ 167164 h 1152525"/>
                <a:gd name="connsiteX27" fmla="*/ 629160 w 1504950"/>
                <a:gd name="connsiteY27" fmla="*/ 172879 h 1152525"/>
                <a:gd name="connsiteX28" fmla="*/ 632970 w 1504950"/>
                <a:gd name="connsiteY28" fmla="*/ 178594 h 1152525"/>
                <a:gd name="connsiteX29" fmla="*/ 639638 w 1504950"/>
                <a:gd name="connsiteY29" fmla="*/ 185261 h 1152525"/>
                <a:gd name="connsiteX30" fmla="*/ 648210 w 1504950"/>
                <a:gd name="connsiteY30" fmla="*/ 191929 h 1152525"/>
                <a:gd name="connsiteX31" fmla="*/ 652020 w 1504950"/>
                <a:gd name="connsiteY31" fmla="*/ 194786 h 1152525"/>
                <a:gd name="connsiteX32" fmla="*/ 658688 w 1504950"/>
                <a:gd name="connsiteY32" fmla="*/ 195739 h 1152525"/>
                <a:gd name="connsiteX33" fmla="*/ 669165 w 1504950"/>
                <a:gd name="connsiteY33" fmla="*/ 194786 h 1152525"/>
                <a:gd name="connsiteX34" fmla="*/ 678690 w 1504950"/>
                <a:gd name="connsiteY34" fmla="*/ 191929 h 1152525"/>
                <a:gd name="connsiteX35" fmla="*/ 681548 w 1504950"/>
                <a:gd name="connsiteY35" fmla="*/ 190976 h 1152525"/>
                <a:gd name="connsiteX36" fmla="*/ 686310 w 1504950"/>
                <a:gd name="connsiteY36" fmla="*/ 189071 h 1152525"/>
                <a:gd name="connsiteX37" fmla="*/ 691073 w 1504950"/>
                <a:gd name="connsiteY37" fmla="*/ 186214 h 1152525"/>
                <a:gd name="connsiteX38" fmla="*/ 696788 w 1504950"/>
                <a:gd name="connsiteY38" fmla="*/ 182404 h 1152525"/>
                <a:gd name="connsiteX39" fmla="*/ 702503 w 1504950"/>
                <a:gd name="connsiteY39" fmla="*/ 177641 h 1152525"/>
                <a:gd name="connsiteX40" fmla="*/ 706313 w 1504950"/>
                <a:gd name="connsiteY40" fmla="*/ 173831 h 1152525"/>
                <a:gd name="connsiteX41" fmla="*/ 713933 w 1504950"/>
                <a:gd name="connsiteY41" fmla="*/ 166211 h 1152525"/>
                <a:gd name="connsiteX42" fmla="*/ 728220 w 1504950"/>
                <a:gd name="connsiteY42" fmla="*/ 144304 h 1152525"/>
                <a:gd name="connsiteX43" fmla="*/ 730125 w 1504950"/>
                <a:gd name="connsiteY43" fmla="*/ 139541 h 1152525"/>
                <a:gd name="connsiteX44" fmla="*/ 732030 w 1504950"/>
                <a:gd name="connsiteY44" fmla="*/ 133826 h 1152525"/>
                <a:gd name="connsiteX45" fmla="*/ 737745 w 1504950"/>
                <a:gd name="connsiteY45" fmla="*/ 116681 h 1152525"/>
                <a:gd name="connsiteX46" fmla="*/ 742508 w 1504950"/>
                <a:gd name="connsiteY46" fmla="*/ 110014 h 1152525"/>
                <a:gd name="connsiteX47" fmla="*/ 744413 w 1504950"/>
                <a:gd name="connsiteY47" fmla="*/ 107156 h 1152525"/>
                <a:gd name="connsiteX48" fmla="*/ 749175 w 1504950"/>
                <a:gd name="connsiteY48" fmla="*/ 102394 h 1152525"/>
                <a:gd name="connsiteX49" fmla="*/ 753938 w 1504950"/>
                <a:gd name="connsiteY49" fmla="*/ 98584 h 1152525"/>
                <a:gd name="connsiteX50" fmla="*/ 760605 w 1504950"/>
                <a:gd name="connsiteY50" fmla="*/ 97631 h 1152525"/>
                <a:gd name="connsiteX51" fmla="*/ 762510 w 1504950"/>
                <a:gd name="connsiteY51" fmla="*/ 97631 h 1152525"/>
                <a:gd name="connsiteX52" fmla="*/ 764415 w 1504950"/>
                <a:gd name="connsiteY52" fmla="*/ 98584 h 1152525"/>
                <a:gd name="connsiteX53" fmla="*/ 766320 w 1504950"/>
                <a:gd name="connsiteY53" fmla="*/ 100489 h 1152525"/>
                <a:gd name="connsiteX54" fmla="*/ 767273 w 1504950"/>
                <a:gd name="connsiteY54" fmla="*/ 103346 h 1152525"/>
                <a:gd name="connsiteX55" fmla="*/ 768225 w 1504950"/>
                <a:gd name="connsiteY55" fmla="*/ 105251 h 1152525"/>
                <a:gd name="connsiteX56" fmla="*/ 766320 w 1504950"/>
                <a:gd name="connsiteY56" fmla="*/ 111919 h 1152525"/>
                <a:gd name="connsiteX57" fmla="*/ 757748 w 1504950"/>
                <a:gd name="connsiteY57" fmla="*/ 138589 h 1152525"/>
                <a:gd name="connsiteX58" fmla="*/ 753938 w 1504950"/>
                <a:gd name="connsiteY58" fmla="*/ 149066 h 1152525"/>
                <a:gd name="connsiteX59" fmla="*/ 753938 w 1504950"/>
                <a:gd name="connsiteY59" fmla="*/ 158591 h 1152525"/>
                <a:gd name="connsiteX60" fmla="*/ 755843 w 1504950"/>
                <a:gd name="connsiteY60" fmla="*/ 161449 h 1152525"/>
                <a:gd name="connsiteX61" fmla="*/ 759653 w 1504950"/>
                <a:gd name="connsiteY61" fmla="*/ 164306 h 1152525"/>
                <a:gd name="connsiteX62" fmla="*/ 764415 w 1504950"/>
                <a:gd name="connsiteY62" fmla="*/ 165259 h 1152525"/>
                <a:gd name="connsiteX63" fmla="*/ 772035 w 1504950"/>
                <a:gd name="connsiteY63" fmla="*/ 165259 h 1152525"/>
                <a:gd name="connsiteX64" fmla="*/ 781560 w 1504950"/>
                <a:gd name="connsiteY64" fmla="*/ 162401 h 1152525"/>
                <a:gd name="connsiteX65" fmla="*/ 800610 w 1504950"/>
                <a:gd name="connsiteY65" fmla="*/ 153829 h 1152525"/>
                <a:gd name="connsiteX66" fmla="*/ 816803 w 1504950"/>
                <a:gd name="connsiteY66" fmla="*/ 147161 h 1152525"/>
                <a:gd name="connsiteX67" fmla="*/ 820613 w 1504950"/>
                <a:gd name="connsiteY67" fmla="*/ 147161 h 1152525"/>
                <a:gd name="connsiteX68" fmla="*/ 823470 w 1504950"/>
                <a:gd name="connsiteY68" fmla="*/ 149066 h 1152525"/>
                <a:gd name="connsiteX69" fmla="*/ 825375 w 1504950"/>
                <a:gd name="connsiteY69" fmla="*/ 150971 h 1152525"/>
                <a:gd name="connsiteX70" fmla="*/ 825375 w 1504950"/>
                <a:gd name="connsiteY70" fmla="*/ 155734 h 1152525"/>
                <a:gd name="connsiteX71" fmla="*/ 823470 w 1504950"/>
                <a:gd name="connsiteY71" fmla="*/ 160496 h 1152525"/>
                <a:gd name="connsiteX72" fmla="*/ 823470 w 1504950"/>
                <a:gd name="connsiteY72" fmla="*/ 161449 h 1152525"/>
                <a:gd name="connsiteX73" fmla="*/ 821565 w 1504950"/>
                <a:gd name="connsiteY73" fmla="*/ 166211 h 1152525"/>
                <a:gd name="connsiteX74" fmla="*/ 821565 w 1504950"/>
                <a:gd name="connsiteY74" fmla="*/ 167164 h 1152525"/>
                <a:gd name="connsiteX75" fmla="*/ 820613 w 1504950"/>
                <a:gd name="connsiteY75" fmla="*/ 170021 h 1152525"/>
                <a:gd name="connsiteX76" fmla="*/ 817755 w 1504950"/>
                <a:gd name="connsiteY76" fmla="*/ 172879 h 1152525"/>
                <a:gd name="connsiteX77" fmla="*/ 814898 w 1504950"/>
                <a:gd name="connsiteY77" fmla="*/ 177641 h 1152525"/>
                <a:gd name="connsiteX78" fmla="*/ 811088 w 1504950"/>
                <a:gd name="connsiteY78" fmla="*/ 181451 h 1152525"/>
                <a:gd name="connsiteX79" fmla="*/ 803468 w 1504950"/>
                <a:gd name="connsiteY79" fmla="*/ 187166 h 1152525"/>
                <a:gd name="connsiteX80" fmla="*/ 792038 w 1504950"/>
                <a:gd name="connsiteY80" fmla="*/ 191929 h 1152525"/>
                <a:gd name="connsiteX81" fmla="*/ 779655 w 1504950"/>
                <a:gd name="connsiteY81" fmla="*/ 194786 h 1152525"/>
                <a:gd name="connsiteX82" fmla="*/ 775845 w 1504950"/>
                <a:gd name="connsiteY82" fmla="*/ 195739 h 1152525"/>
                <a:gd name="connsiteX83" fmla="*/ 767273 w 1504950"/>
                <a:gd name="connsiteY83" fmla="*/ 195739 h 1152525"/>
                <a:gd name="connsiteX84" fmla="*/ 756795 w 1504950"/>
                <a:gd name="connsiteY84" fmla="*/ 196691 h 1152525"/>
                <a:gd name="connsiteX85" fmla="*/ 747270 w 1504950"/>
                <a:gd name="connsiteY85" fmla="*/ 197644 h 1152525"/>
                <a:gd name="connsiteX86" fmla="*/ 739650 w 1504950"/>
                <a:gd name="connsiteY86" fmla="*/ 199549 h 1152525"/>
                <a:gd name="connsiteX87" fmla="*/ 732030 w 1504950"/>
                <a:gd name="connsiteY87" fmla="*/ 201454 h 1152525"/>
                <a:gd name="connsiteX88" fmla="*/ 723458 w 1504950"/>
                <a:gd name="connsiteY88" fmla="*/ 203359 h 1152525"/>
                <a:gd name="connsiteX89" fmla="*/ 698693 w 1504950"/>
                <a:gd name="connsiteY89" fmla="*/ 213836 h 1152525"/>
                <a:gd name="connsiteX90" fmla="*/ 674880 w 1504950"/>
                <a:gd name="connsiteY90" fmla="*/ 234791 h 1152525"/>
                <a:gd name="connsiteX91" fmla="*/ 671070 w 1504950"/>
                <a:gd name="connsiteY91" fmla="*/ 241459 h 1152525"/>
                <a:gd name="connsiteX92" fmla="*/ 668213 w 1504950"/>
                <a:gd name="connsiteY92" fmla="*/ 249079 h 1152525"/>
                <a:gd name="connsiteX93" fmla="*/ 666308 w 1504950"/>
                <a:gd name="connsiteY93" fmla="*/ 263366 h 1152525"/>
                <a:gd name="connsiteX94" fmla="*/ 664403 w 1504950"/>
                <a:gd name="connsiteY94" fmla="*/ 277654 h 1152525"/>
                <a:gd name="connsiteX95" fmla="*/ 663450 w 1504950"/>
                <a:gd name="connsiteY95" fmla="*/ 283369 h 1152525"/>
                <a:gd name="connsiteX96" fmla="*/ 659640 w 1504950"/>
                <a:gd name="connsiteY96" fmla="*/ 294799 h 1152525"/>
                <a:gd name="connsiteX97" fmla="*/ 658688 w 1504950"/>
                <a:gd name="connsiteY97" fmla="*/ 297656 h 1152525"/>
                <a:gd name="connsiteX98" fmla="*/ 633923 w 1504950"/>
                <a:gd name="connsiteY98" fmla="*/ 332899 h 1152525"/>
                <a:gd name="connsiteX99" fmla="*/ 622493 w 1504950"/>
                <a:gd name="connsiteY99" fmla="*/ 342424 h 1152525"/>
                <a:gd name="connsiteX100" fmla="*/ 610110 w 1504950"/>
                <a:gd name="connsiteY100" fmla="*/ 350996 h 1152525"/>
                <a:gd name="connsiteX101" fmla="*/ 574868 w 1504950"/>
                <a:gd name="connsiteY101" fmla="*/ 367189 h 1152525"/>
                <a:gd name="connsiteX102" fmla="*/ 552008 w 1504950"/>
                <a:gd name="connsiteY102" fmla="*/ 373856 h 1152525"/>
                <a:gd name="connsiteX103" fmla="*/ 470093 w 1504950"/>
                <a:gd name="connsiteY103" fmla="*/ 412909 h 1152525"/>
                <a:gd name="connsiteX104" fmla="*/ 468188 w 1504950"/>
                <a:gd name="connsiteY104" fmla="*/ 411004 h 1152525"/>
                <a:gd name="connsiteX105" fmla="*/ 468188 w 1504950"/>
                <a:gd name="connsiteY105" fmla="*/ 418624 h 1152525"/>
                <a:gd name="connsiteX106" fmla="*/ 513908 w 1504950"/>
                <a:gd name="connsiteY106" fmla="*/ 537686 h 1152525"/>
                <a:gd name="connsiteX107" fmla="*/ 600585 w 1504950"/>
                <a:gd name="connsiteY107" fmla="*/ 638651 h 1152525"/>
                <a:gd name="connsiteX108" fmla="*/ 680595 w 1504950"/>
                <a:gd name="connsiteY108" fmla="*/ 693896 h 1152525"/>
                <a:gd name="connsiteX109" fmla="*/ 793943 w 1504950"/>
                <a:gd name="connsiteY109" fmla="*/ 722471 h 1152525"/>
                <a:gd name="connsiteX110" fmla="*/ 831090 w 1504950"/>
                <a:gd name="connsiteY110" fmla="*/ 727234 h 1152525"/>
                <a:gd name="connsiteX111" fmla="*/ 899670 w 1504950"/>
                <a:gd name="connsiteY111" fmla="*/ 731044 h 1152525"/>
                <a:gd name="connsiteX112" fmla="*/ 1002540 w 1504950"/>
                <a:gd name="connsiteY112" fmla="*/ 736759 h 1152525"/>
                <a:gd name="connsiteX113" fmla="*/ 1051118 w 1504950"/>
                <a:gd name="connsiteY113" fmla="*/ 738664 h 1152525"/>
                <a:gd name="connsiteX114" fmla="*/ 1096838 w 1504950"/>
                <a:gd name="connsiteY114" fmla="*/ 681514 h 1152525"/>
                <a:gd name="connsiteX115" fmla="*/ 1126365 w 1504950"/>
                <a:gd name="connsiteY115" fmla="*/ 639604 h 1152525"/>
                <a:gd name="connsiteX116" fmla="*/ 1199708 w 1504950"/>
                <a:gd name="connsiteY116" fmla="*/ 612934 h 1152525"/>
                <a:gd name="connsiteX117" fmla="*/ 1183515 w 1504950"/>
                <a:gd name="connsiteY117" fmla="*/ 639604 h 1152525"/>
                <a:gd name="connsiteX118" fmla="*/ 1148273 w 1504950"/>
                <a:gd name="connsiteY118" fmla="*/ 692944 h 1152525"/>
                <a:gd name="connsiteX119" fmla="*/ 1143510 w 1504950"/>
                <a:gd name="connsiteY119" fmla="*/ 708184 h 1152525"/>
                <a:gd name="connsiteX120" fmla="*/ 1135890 w 1504950"/>
                <a:gd name="connsiteY120" fmla="*/ 781526 h 1152525"/>
                <a:gd name="connsiteX121" fmla="*/ 1137795 w 1504950"/>
                <a:gd name="connsiteY121" fmla="*/ 853916 h 1152525"/>
                <a:gd name="connsiteX122" fmla="*/ 1153035 w 1504950"/>
                <a:gd name="connsiteY122" fmla="*/ 935831 h 1152525"/>
                <a:gd name="connsiteX123" fmla="*/ 1241618 w 1504950"/>
                <a:gd name="connsiteY123" fmla="*/ 954881 h 1152525"/>
                <a:gd name="connsiteX124" fmla="*/ 1278765 w 1504950"/>
                <a:gd name="connsiteY124" fmla="*/ 977741 h 1152525"/>
                <a:gd name="connsiteX125" fmla="*/ 1320675 w 1504950"/>
                <a:gd name="connsiteY125" fmla="*/ 1014889 h 1152525"/>
                <a:gd name="connsiteX126" fmla="*/ 1428308 w 1504950"/>
                <a:gd name="connsiteY126" fmla="*/ 1057751 h 1152525"/>
                <a:gd name="connsiteX127" fmla="*/ 1454978 w 1504950"/>
                <a:gd name="connsiteY127" fmla="*/ 1061561 h 1152525"/>
                <a:gd name="connsiteX128" fmla="*/ 1499745 w 1504950"/>
                <a:gd name="connsiteY128" fmla="*/ 1095851 h 1152525"/>
                <a:gd name="connsiteX129" fmla="*/ 1476885 w 1504950"/>
                <a:gd name="connsiteY129" fmla="*/ 1103471 h 1152525"/>
                <a:gd name="connsiteX130" fmla="*/ 1456883 w 1504950"/>
                <a:gd name="connsiteY130" fmla="*/ 1107281 h 1152525"/>
                <a:gd name="connsiteX131" fmla="*/ 1463550 w 1504950"/>
                <a:gd name="connsiteY131" fmla="*/ 1123474 h 1152525"/>
                <a:gd name="connsiteX132" fmla="*/ 1457835 w 1504950"/>
                <a:gd name="connsiteY132" fmla="*/ 1144429 h 1152525"/>
                <a:gd name="connsiteX133" fmla="*/ 1438785 w 1504950"/>
                <a:gd name="connsiteY133" fmla="*/ 1148239 h 1152525"/>
                <a:gd name="connsiteX134" fmla="*/ 1428308 w 1504950"/>
                <a:gd name="connsiteY134" fmla="*/ 1149191 h 1152525"/>
                <a:gd name="connsiteX135" fmla="*/ 1411163 w 1504950"/>
                <a:gd name="connsiteY135" fmla="*/ 1142524 h 1152525"/>
                <a:gd name="connsiteX136" fmla="*/ 1381635 w 1504950"/>
                <a:gd name="connsiteY136" fmla="*/ 1128236 h 1152525"/>
                <a:gd name="connsiteX137" fmla="*/ 1298768 w 1504950"/>
                <a:gd name="connsiteY137" fmla="*/ 1075849 h 1152525"/>
                <a:gd name="connsiteX138" fmla="*/ 1256858 w 1504950"/>
                <a:gd name="connsiteY138" fmla="*/ 1047274 h 1152525"/>
                <a:gd name="connsiteX139" fmla="*/ 1179705 w 1504950"/>
                <a:gd name="connsiteY139" fmla="*/ 1032986 h 1152525"/>
                <a:gd name="connsiteX140" fmla="*/ 1113030 w 1504950"/>
                <a:gd name="connsiteY140" fmla="*/ 1038701 h 1152525"/>
                <a:gd name="connsiteX141" fmla="*/ 972060 w 1504950"/>
                <a:gd name="connsiteY141" fmla="*/ 992981 h 1152525"/>
                <a:gd name="connsiteX142" fmla="*/ 840615 w 1504950"/>
                <a:gd name="connsiteY142" fmla="*/ 952024 h 1152525"/>
                <a:gd name="connsiteX143" fmla="*/ 789180 w 1504950"/>
                <a:gd name="connsiteY143" fmla="*/ 961549 h 1152525"/>
                <a:gd name="connsiteX144" fmla="*/ 772988 w 1504950"/>
                <a:gd name="connsiteY144" fmla="*/ 966311 h 1152525"/>
                <a:gd name="connsiteX145" fmla="*/ 696788 w 1504950"/>
                <a:gd name="connsiteY145" fmla="*/ 960596 h 1152525"/>
                <a:gd name="connsiteX146" fmla="*/ 572963 w 1504950"/>
                <a:gd name="connsiteY146" fmla="*/ 925354 h 1152525"/>
                <a:gd name="connsiteX147" fmla="*/ 539625 w 1504950"/>
                <a:gd name="connsiteY147" fmla="*/ 916781 h 1152525"/>
                <a:gd name="connsiteX148" fmla="*/ 519623 w 1504950"/>
                <a:gd name="connsiteY148" fmla="*/ 910114 h 1152525"/>
                <a:gd name="connsiteX149" fmla="*/ 475808 w 1504950"/>
                <a:gd name="connsiteY149" fmla="*/ 911066 h 1152525"/>
                <a:gd name="connsiteX150" fmla="*/ 364365 w 1504950"/>
                <a:gd name="connsiteY150" fmla="*/ 894874 h 1152525"/>
                <a:gd name="connsiteX151" fmla="*/ 221490 w 1504950"/>
                <a:gd name="connsiteY151" fmla="*/ 929164 h 1152525"/>
                <a:gd name="connsiteX152" fmla="*/ 176723 w 1504950"/>
                <a:gd name="connsiteY152" fmla="*/ 961549 h 1152525"/>
                <a:gd name="connsiteX153" fmla="*/ 153863 w 1504950"/>
                <a:gd name="connsiteY153" fmla="*/ 984409 h 1152525"/>
                <a:gd name="connsiteX154" fmla="*/ 102428 w 1504950"/>
                <a:gd name="connsiteY154" fmla="*/ 1012984 h 1152525"/>
                <a:gd name="connsiteX155" fmla="*/ 69090 w 1504950"/>
                <a:gd name="connsiteY155" fmla="*/ 1019651 h 1152525"/>
                <a:gd name="connsiteX156" fmla="*/ 85283 w 1504950"/>
                <a:gd name="connsiteY156" fmla="*/ 995839 h 1152525"/>
                <a:gd name="connsiteX157" fmla="*/ 111000 w 1504950"/>
                <a:gd name="connsiteY157" fmla="*/ 967264 h 1152525"/>
                <a:gd name="connsiteX158" fmla="*/ 132908 w 1504950"/>
                <a:gd name="connsiteY158" fmla="*/ 945356 h 1152525"/>
                <a:gd name="connsiteX159" fmla="*/ 172913 w 1504950"/>
                <a:gd name="connsiteY159" fmla="*/ 912019 h 1152525"/>
                <a:gd name="connsiteX160" fmla="*/ 198630 w 1504950"/>
                <a:gd name="connsiteY160" fmla="*/ 892969 h 1152525"/>
                <a:gd name="connsiteX161" fmla="*/ 144338 w 1504950"/>
                <a:gd name="connsiteY161" fmla="*/ 908209 h 1152525"/>
                <a:gd name="connsiteX162" fmla="*/ 30990 w 1504950"/>
                <a:gd name="connsiteY162" fmla="*/ 932021 h 1152525"/>
                <a:gd name="connsiteX163" fmla="*/ 7178 w 1504950"/>
                <a:gd name="connsiteY163" fmla="*/ 924401 h 1152525"/>
                <a:gd name="connsiteX164" fmla="*/ 123383 w 1504950"/>
                <a:gd name="connsiteY164" fmla="*/ 878681 h 1152525"/>
                <a:gd name="connsiteX165" fmla="*/ 245303 w 1504950"/>
                <a:gd name="connsiteY165" fmla="*/ 839629 h 1152525"/>
                <a:gd name="connsiteX166" fmla="*/ 362460 w 1504950"/>
                <a:gd name="connsiteY166" fmla="*/ 826294 h 1152525"/>
                <a:gd name="connsiteX167" fmla="*/ 405323 w 1504950"/>
                <a:gd name="connsiteY167" fmla="*/ 820579 h 1152525"/>
                <a:gd name="connsiteX168" fmla="*/ 401513 w 1504950"/>
                <a:gd name="connsiteY168" fmla="*/ 768191 h 1152525"/>
                <a:gd name="connsiteX169" fmla="*/ 381510 w 1504950"/>
                <a:gd name="connsiteY169" fmla="*/ 731044 h 1152525"/>
                <a:gd name="connsiteX170" fmla="*/ 361508 w 1504950"/>
                <a:gd name="connsiteY170" fmla="*/ 704374 h 1152525"/>
                <a:gd name="connsiteX171" fmla="*/ 350078 w 1504950"/>
                <a:gd name="connsiteY171" fmla="*/ 612934 h 1152525"/>
                <a:gd name="connsiteX172" fmla="*/ 354840 w 1504950"/>
                <a:gd name="connsiteY172" fmla="*/ 546259 h 1152525"/>
                <a:gd name="connsiteX173" fmla="*/ 335790 w 1504950"/>
                <a:gd name="connsiteY173" fmla="*/ 522446 h 1152525"/>
                <a:gd name="connsiteX174" fmla="*/ 249113 w 1504950"/>
                <a:gd name="connsiteY174" fmla="*/ 499586 h 1152525"/>
                <a:gd name="connsiteX175" fmla="*/ 232920 w 1504950"/>
                <a:gd name="connsiteY175" fmla="*/ 476726 h 1152525"/>
                <a:gd name="connsiteX176" fmla="*/ 274830 w 1504950"/>
                <a:gd name="connsiteY176" fmla="*/ 442436 h 1152525"/>
                <a:gd name="connsiteX177" fmla="*/ 356745 w 1504950"/>
                <a:gd name="connsiteY177" fmla="*/ 417671 h 1152525"/>
                <a:gd name="connsiteX178" fmla="*/ 345315 w 1504950"/>
                <a:gd name="connsiteY178" fmla="*/ 413861 h 1152525"/>
                <a:gd name="connsiteX179" fmla="*/ 295785 w 1504950"/>
                <a:gd name="connsiteY179" fmla="*/ 405289 h 1152525"/>
                <a:gd name="connsiteX180" fmla="*/ 267210 w 1504950"/>
                <a:gd name="connsiteY180" fmla="*/ 400526 h 1152525"/>
                <a:gd name="connsiteX181" fmla="*/ 244350 w 1504950"/>
                <a:gd name="connsiteY181" fmla="*/ 393859 h 1152525"/>
                <a:gd name="connsiteX182" fmla="*/ 230063 w 1504950"/>
                <a:gd name="connsiteY182" fmla="*/ 386239 h 1152525"/>
                <a:gd name="connsiteX183" fmla="*/ 227205 w 1504950"/>
                <a:gd name="connsiteY183" fmla="*/ 375761 h 1152525"/>
                <a:gd name="connsiteX184" fmla="*/ 235778 w 1504950"/>
                <a:gd name="connsiteY184" fmla="*/ 369094 h 1152525"/>
                <a:gd name="connsiteX185" fmla="*/ 251018 w 1504950"/>
                <a:gd name="connsiteY185" fmla="*/ 370999 h 1152525"/>
                <a:gd name="connsiteX186" fmla="*/ 246255 w 1504950"/>
                <a:gd name="connsiteY186" fmla="*/ 361474 h 1152525"/>
                <a:gd name="connsiteX187" fmla="*/ 242445 w 1504950"/>
                <a:gd name="connsiteY187" fmla="*/ 350996 h 1152525"/>
                <a:gd name="connsiteX188" fmla="*/ 240540 w 1504950"/>
                <a:gd name="connsiteY188" fmla="*/ 340519 h 1152525"/>
                <a:gd name="connsiteX189" fmla="*/ 236730 w 1504950"/>
                <a:gd name="connsiteY189" fmla="*/ 298609 h 1152525"/>
                <a:gd name="connsiteX190" fmla="*/ 229110 w 1504950"/>
                <a:gd name="connsiteY190" fmla="*/ 288131 h 1152525"/>
                <a:gd name="connsiteX191" fmla="*/ 225300 w 1504950"/>
                <a:gd name="connsiteY191" fmla="*/ 278606 h 1152525"/>
                <a:gd name="connsiteX192" fmla="*/ 231015 w 1504950"/>
                <a:gd name="connsiteY192" fmla="*/ 270034 h 1152525"/>
                <a:gd name="connsiteX193" fmla="*/ 241493 w 1504950"/>
                <a:gd name="connsiteY193" fmla="*/ 271939 h 1152525"/>
                <a:gd name="connsiteX194" fmla="*/ 253875 w 1504950"/>
                <a:gd name="connsiteY194" fmla="*/ 280511 h 1152525"/>
                <a:gd name="connsiteX195" fmla="*/ 268163 w 1504950"/>
                <a:gd name="connsiteY195" fmla="*/ 288131 h 1152525"/>
                <a:gd name="connsiteX196" fmla="*/ 279593 w 1504950"/>
                <a:gd name="connsiteY196" fmla="*/ 290989 h 1152525"/>
                <a:gd name="connsiteX197" fmla="*/ 274830 w 1504950"/>
                <a:gd name="connsiteY197" fmla="*/ 284321 h 1152525"/>
                <a:gd name="connsiteX198" fmla="*/ 271020 w 1504950"/>
                <a:gd name="connsiteY198" fmla="*/ 273844 h 1152525"/>
                <a:gd name="connsiteX199" fmla="*/ 266258 w 1504950"/>
                <a:gd name="connsiteY199" fmla="*/ 259556 h 1152525"/>
                <a:gd name="connsiteX200" fmla="*/ 264353 w 1504950"/>
                <a:gd name="connsiteY200" fmla="*/ 252889 h 1152525"/>
                <a:gd name="connsiteX201" fmla="*/ 269115 w 1504950"/>
                <a:gd name="connsiteY201" fmla="*/ 244316 h 1152525"/>
                <a:gd name="connsiteX202" fmla="*/ 277688 w 1504950"/>
                <a:gd name="connsiteY202" fmla="*/ 245269 h 1152525"/>
                <a:gd name="connsiteX203" fmla="*/ 286260 w 1504950"/>
                <a:gd name="connsiteY203" fmla="*/ 253841 h 1152525"/>
                <a:gd name="connsiteX204" fmla="*/ 295785 w 1504950"/>
                <a:gd name="connsiteY204" fmla="*/ 269081 h 1152525"/>
                <a:gd name="connsiteX205" fmla="*/ 307215 w 1504950"/>
                <a:gd name="connsiteY205" fmla="*/ 284321 h 1152525"/>
                <a:gd name="connsiteX206" fmla="*/ 328170 w 1504950"/>
                <a:gd name="connsiteY206" fmla="*/ 305276 h 1152525"/>
                <a:gd name="connsiteX207" fmla="*/ 349125 w 1504950"/>
                <a:gd name="connsiteY207" fmla="*/ 318611 h 1152525"/>
                <a:gd name="connsiteX208" fmla="*/ 351983 w 1504950"/>
                <a:gd name="connsiteY208" fmla="*/ 319564 h 1152525"/>
                <a:gd name="connsiteX209" fmla="*/ 362460 w 1504950"/>
                <a:gd name="connsiteY209" fmla="*/ 316706 h 1152525"/>
                <a:gd name="connsiteX210" fmla="*/ 364365 w 1504950"/>
                <a:gd name="connsiteY210" fmla="*/ 313849 h 1152525"/>
                <a:gd name="connsiteX211" fmla="*/ 364365 w 1504950"/>
                <a:gd name="connsiteY211" fmla="*/ 309086 h 1152525"/>
                <a:gd name="connsiteX212" fmla="*/ 365318 w 1504950"/>
                <a:gd name="connsiteY212" fmla="*/ 292894 h 1152525"/>
                <a:gd name="connsiteX213" fmla="*/ 372938 w 1504950"/>
                <a:gd name="connsiteY213" fmla="*/ 276701 h 1152525"/>
                <a:gd name="connsiteX214" fmla="*/ 385320 w 1504950"/>
                <a:gd name="connsiteY214" fmla="*/ 276701 h 1152525"/>
                <a:gd name="connsiteX215" fmla="*/ 388178 w 1504950"/>
                <a:gd name="connsiteY215" fmla="*/ 285274 h 1152525"/>
                <a:gd name="connsiteX216" fmla="*/ 387225 w 1504950"/>
                <a:gd name="connsiteY216" fmla="*/ 334804 h 1152525"/>
                <a:gd name="connsiteX217" fmla="*/ 446280 w 1504950"/>
                <a:gd name="connsiteY217" fmla="*/ 355759 h 1152525"/>
                <a:gd name="connsiteX218" fmla="*/ 455805 w 1504950"/>
                <a:gd name="connsiteY218" fmla="*/ 350996 h 1152525"/>
                <a:gd name="connsiteX219" fmla="*/ 470093 w 1504950"/>
                <a:gd name="connsiteY219" fmla="*/ 339566 h 1152525"/>
                <a:gd name="connsiteX220" fmla="*/ 501525 w 1504950"/>
                <a:gd name="connsiteY220" fmla="*/ 309086 h 1152525"/>
                <a:gd name="connsiteX221" fmla="*/ 516765 w 1504950"/>
                <a:gd name="connsiteY221" fmla="*/ 283369 h 1152525"/>
                <a:gd name="connsiteX222" fmla="*/ 517718 w 1504950"/>
                <a:gd name="connsiteY222" fmla="*/ 281464 h 1152525"/>
                <a:gd name="connsiteX223" fmla="*/ 522480 w 1504950"/>
                <a:gd name="connsiteY223" fmla="*/ 262414 h 1152525"/>
                <a:gd name="connsiteX224" fmla="*/ 518670 w 1504950"/>
                <a:gd name="connsiteY224" fmla="*/ 243364 h 1152525"/>
                <a:gd name="connsiteX225" fmla="*/ 511050 w 1504950"/>
                <a:gd name="connsiteY225" fmla="*/ 229076 h 1152525"/>
                <a:gd name="connsiteX226" fmla="*/ 496763 w 1504950"/>
                <a:gd name="connsiteY226" fmla="*/ 210979 h 1152525"/>
                <a:gd name="connsiteX227" fmla="*/ 476760 w 1504950"/>
                <a:gd name="connsiteY227" fmla="*/ 198596 h 1152525"/>
                <a:gd name="connsiteX228" fmla="*/ 457710 w 1504950"/>
                <a:gd name="connsiteY228" fmla="*/ 190024 h 1152525"/>
                <a:gd name="connsiteX229" fmla="*/ 448185 w 1504950"/>
                <a:gd name="connsiteY229" fmla="*/ 186214 h 1152525"/>
                <a:gd name="connsiteX230" fmla="*/ 433898 w 1504950"/>
                <a:gd name="connsiteY230" fmla="*/ 181451 h 1152525"/>
                <a:gd name="connsiteX231" fmla="*/ 411038 w 1504950"/>
                <a:gd name="connsiteY231" fmla="*/ 174784 h 1152525"/>
                <a:gd name="connsiteX232" fmla="*/ 400560 w 1504950"/>
                <a:gd name="connsiteY232" fmla="*/ 171926 h 1152525"/>
                <a:gd name="connsiteX233" fmla="*/ 387225 w 1504950"/>
                <a:gd name="connsiteY233" fmla="*/ 163354 h 1152525"/>
                <a:gd name="connsiteX234" fmla="*/ 385320 w 1504950"/>
                <a:gd name="connsiteY234" fmla="*/ 153829 h 1152525"/>
                <a:gd name="connsiteX235" fmla="*/ 395798 w 1504950"/>
                <a:gd name="connsiteY235" fmla="*/ 145256 h 1152525"/>
                <a:gd name="connsiteX236" fmla="*/ 411038 w 1504950"/>
                <a:gd name="connsiteY236" fmla="*/ 144304 h 1152525"/>
                <a:gd name="connsiteX237" fmla="*/ 428183 w 1504950"/>
                <a:gd name="connsiteY237" fmla="*/ 148114 h 1152525"/>
                <a:gd name="connsiteX238" fmla="*/ 467235 w 1504950"/>
                <a:gd name="connsiteY238" fmla="*/ 131921 h 1152525"/>
                <a:gd name="connsiteX239" fmla="*/ 464378 w 1504950"/>
                <a:gd name="connsiteY239" fmla="*/ 123349 h 1152525"/>
                <a:gd name="connsiteX240" fmla="*/ 459615 w 1504950"/>
                <a:gd name="connsiteY240" fmla="*/ 93821 h 1152525"/>
                <a:gd name="connsiteX241" fmla="*/ 465330 w 1504950"/>
                <a:gd name="connsiteY241" fmla="*/ 85249 h 1152525"/>
                <a:gd name="connsiteX242" fmla="*/ 473903 w 1504950"/>
                <a:gd name="connsiteY242" fmla="*/ 85249 h 1152525"/>
                <a:gd name="connsiteX243" fmla="*/ 480570 w 1504950"/>
                <a:gd name="connsiteY243" fmla="*/ 90964 h 1152525"/>
                <a:gd name="connsiteX244" fmla="*/ 484380 w 1504950"/>
                <a:gd name="connsiteY244" fmla="*/ 101441 h 1152525"/>
                <a:gd name="connsiteX245" fmla="*/ 490095 w 1504950"/>
                <a:gd name="connsiteY245" fmla="*/ 114776 h 1152525"/>
                <a:gd name="connsiteX246" fmla="*/ 496763 w 1504950"/>
                <a:gd name="connsiteY246" fmla="*/ 126206 h 1152525"/>
                <a:gd name="connsiteX247" fmla="*/ 501525 w 1504950"/>
                <a:gd name="connsiteY247" fmla="*/ 132874 h 1152525"/>
                <a:gd name="connsiteX248" fmla="*/ 505335 w 1504950"/>
                <a:gd name="connsiteY248" fmla="*/ 132874 h 1152525"/>
                <a:gd name="connsiteX249" fmla="*/ 512003 w 1504950"/>
                <a:gd name="connsiteY249" fmla="*/ 133826 h 1152525"/>
                <a:gd name="connsiteX250" fmla="*/ 530100 w 1504950"/>
                <a:gd name="connsiteY250" fmla="*/ 138589 h 1152525"/>
                <a:gd name="connsiteX251" fmla="*/ 548198 w 1504950"/>
                <a:gd name="connsiteY251" fmla="*/ 144304 h 1152525"/>
                <a:gd name="connsiteX252" fmla="*/ 570105 w 1504950"/>
                <a:gd name="connsiteY252" fmla="*/ 150019 h 1152525"/>
                <a:gd name="connsiteX253" fmla="*/ 591060 w 1504950"/>
                <a:gd name="connsiteY253" fmla="*/ 151924 h 1152525"/>
                <a:gd name="connsiteX254" fmla="*/ 594870 w 1504950"/>
                <a:gd name="connsiteY254" fmla="*/ 148114 h 1152525"/>
                <a:gd name="connsiteX255" fmla="*/ 598680 w 1504950"/>
                <a:gd name="connsiteY255" fmla="*/ 141446 h 1152525"/>
                <a:gd name="connsiteX256" fmla="*/ 599633 w 1504950"/>
                <a:gd name="connsiteY256" fmla="*/ 140494 h 1152525"/>
                <a:gd name="connsiteX257" fmla="*/ 601538 w 1504950"/>
                <a:gd name="connsiteY257" fmla="*/ 132874 h 1152525"/>
                <a:gd name="connsiteX258" fmla="*/ 602490 w 1504950"/>
                <a:gd name="connsiteY258" fmla="*/ 124301 h 1152525"/>
                <a:gd name="connsiteX259" fmla="*/ 601538 w 1504950"/>
                <a:gd name="connsiteY259" fmla="*/ 117634 h 1152525"/>
                <a:gd name="connsiteX260" fmla="*/ 599633 w 1504950"/>
                <a:gd name="connsiteY260" fmla="*/ 114776 h 1152525"/>
                <a:gd name="connsiteX261" fmla="*/ 595823 w 1504950"/>
                <a:gd name="connsiteY261" fmla="*/ 110966 h 1152525"/>
                <a:gd name="connsiteX262" fmla="*/ 591060 w 1504950"/>
                <a:gd name="connsiteY262" fmla="*/ 105251 h 1152525"/>
                <a:gd name="connsiteX263" fmla="*/ 585345 w 1504950"/>
                <a:gd name="connsiteY263" fmla="*/ 100489 h 1152525"/>
                <a:gd name="connsiteX264" fmla="*/ 575820 w 1504950"/>
                <a:gd name="connsiteY264" fmla="*/ 92869 h 1152525"/>
                <a:gd name="connsiteX265" fmla="*/ 568200 w 1504950"/>
                <a:gd name="connsiteY265" fmla="*/ 87154 h 1152525"/>
                <a:gd name="connsiteX266" fmla="*/ 558675 w 1504950"/>
                <a:gd name="connsiteY266" fmla="*/ 76676 h 1152525"/>
                <a:gd name="connsiteX267" fmla="*/ 554865 w 1504950"/>
                <a:gd name="connsiteY267" fmla="*/ 70009 h 1152525"/>
                <a:gd name="connsiteX268" fmla="*/ 555818 w 1504950"/>
                <a:gd name="connsiteY268" fmla="*/ 61436 h 1152525"/>
                <a:gd name="connsiteX269" fmla="*/ 571058 w 1504950"/>
                <a:gd name="connsiteY269" fmla="*/ 57626 h 1152525"/>
                <a:gd name="connsiteX270" fmla="*/ 602490 w 1504950"/>
                <a:gd name="connsiteY270" fmla="*/ 80486 h 1152525"/>
                <a:gd name="connsiteX271" fmla="*/ 605348 w 1504950"/>
                <a:gd name="connsiteY271" fmla="*/ 82391 h 1152525"/>
                <a:gd name="connsiteX272" fmla="*/ 607253 w 1504950"/>
                <a:gd name="connsiteY272" fmla="*/ 82391 h 1152525"/>
                <a:gd name="connsiteX273" fmla="*/ 619635 w 1504950"/>
                <a:gd name="connsiteY273" fmla="*/ 75724 h 1152525"/>
                <a:gd name="connsiteX274" fmla="*/ 623445 w 1504950"/>
                <a:gd name="connsiteY274" fmla="*/ 68104 h 1152525"/>
                <a:gd name="connsiteX275" fmla="*/ 623445 w 1504950"/>
                <a:gd name="connsiteY275" fmla="*/ 67151 h 1152525"/>
                <a:gd name="connsiteX276" fmla="*/ 624398 w 1504950"/>
                <a:gd name="connsiteY276" fmla="*/ 58579 h 1152525"/>
                <a:gd name="connsiteX277" fmla="*/ 621540 w 1504950"/>
                <a:gd name="connsiteY277" fmla="*/ 51911 h 1152525"/>
                <a:gd name="connsiteX278" fmla="*/ 614873 w 1504950"/>
                <a:gd name="connsiteY278" fmla="*/ 43339 h 1152525"/>
                <a:gd name="connsiteX279" fmla="*/ 604395 w 1504950"/>
                <a:gd name="connsiteY279" fmla="*/ 27146 h 1152525"/>
                <a:gd name="connsiteX280" fmla="*/ 604395 w 1504950"/>
                <a:gd name="connsiteY280" fmla="*/ 20479 h 1152525"/>
                <a:gd name="connsiteX281" fmla="*/ 609158 w 1504950"/>
                <a:gd name="connsiteY281" fmla="*/ 15716 h 1152525"/>
                <a:gd name="connsiteX282" fmla="*/ 614873 w 1504950"/>
                <a:gd name="connsiteY282" fmla="*/ 7144 h 1152525"/>
                <a:gd name="connsiteX283" fmla="*/ 614873 w 1504950"/>
                <a:gd name="connsiteY283" fmla="*/ 7144 h 1152525"/>
                <a:gd name="connsiteX284" fmla="*/ 614873 w 1504950"/>
                <a:gd name="connsiteY284" fmla="*/ 7144 h 1152525"/>
                <a:gd name="connsiteX285" fmla="*/ 496763 w 1504950"/>
                <a:gd name="connsiteY285" fmla="*/ 160496 h 1152525"/>
                <a:gd name="connsiteX286" fmla="*/ 492000 w 1504950"/>
                <a:gd name="connsiteY286" fmla="*/ 162401 h 1152525"/>
                <a:gd name="connsiteX287" fmla="*/ 492000 w 1504950"/>
                <a:gd name="connsiteY287" fmla="*/ 166211 h 1152525"/>
                <a:gd name="connsiteX288" fmla="*/ 506288 w 1504950"/>
                <a:gd name="connsiteY288" fmla="*/ 178594 h 1152525"/>
                <a:gd name="connsiteX289" fmla="*/ 520575 w 1504950"/>
                <a:gd name="connsiteY289" fmla="*/ 187166 h 1152525"/>
                <a:gd name="connsiteX290" fmla="*/ 525338 w 1504950"/>
                <a:gd name="connsiteY290" fmla="*/ 188119 h 1152525"/>
                <a:gd name="connsiteX291" fmla="*/ 542483 w 1504950"/>
                <a:gd name="connsiteY291" fmla="*/ 189071 h 1152525"/>
                <a:gd name="connsiteX292" fmla="*/ 547245 w 1504950"/>
                <a:gd name="connsiteY292" fmla="*/ 189071 h 1152525"/>
                <a:gd name="connsiteX293" fmla="*/ 547245 w 1504950"/>
                <a:gd name="connsiteY293" fmla="*/ 190024 h 1152525"/>
                <a:gd name="connsiteX294" fmla="*/ 554865 w 1504950"/>
                <a:gd name="connsiteY294" fmla="*/ 195739 h 1152525"/>
                <a:gd name="connsiteX295" fmla="*/ 555818 w 1504950"/>
                <a:gd name="connsiteY295" fmla="*/ 198596 h 1152525"/>
                <a:gd name="connsiteX296" fmla="*/ 553913 w 1504950"/>
                <a:gd name="connsiteY296" fmla="*/ 203359 h 1152525"/>
                <a:gd name="connsiteX297" fmla="*/ 553913 w 1504950"/>
                <a:gd name="connsiteY297" fmla="*/ 204311 h 1152525"/>
                <a:gd name="connsiteX298" fmla="*/ 550103 w 1504950"/>
                <a:gd name="connsiteY298" fmla="*/ 211931 h 1152525"/>
                <a:gd name="connsiteX299" fmla="*/ 548198 w 1504950"/>
                <a:gd name="connsiteY299" fmla="*/ 217646 h 1152525"/>
                <a:gd name="connsiteX300" fmla="*/ 548198 w 1504950"/>
                <a:gd name="connsiteY300" fmla="*/ 221456 h 1152525"/>
                <a:gd name="connsiteX301" fmla="*/ 551055 w 1504950"/>
                <a:gd name="connsiteY301" fmla="*/ 230981 h 1152525"/>
                <a:gd name="connsiteX302" fmla="*/ 552960 w 1504950"/>
                <a:gd name="connsiteY302" fmla="*/ 258604 h 1152525"/>
                <a:gd name="connsiteX303" fmla="*/ 552960 w 1504950"/>
                <a:gd name="connsiteY303" fmla="*/ 264319 h 1152525"/>
                <a:gd name="connsiteX304" fmla="*/ 570105 w 1504950"/>
                <a:gd name="connsiteY304" fmla="*/ 258604 h 1152525"/>
                <a:gd name="connsiteX305" fmla="*/ 579630 w 1504950"/>
                <a:gd name="connsiteY305" fmla="*/ 253841 h 1152525"/>
                <a:gd name="connsiteX306" fmla="*/ 587250 w 1504950"/>
                <a:gd name="connsiteY306" fmla="*/ 253841 h 1152525"/>
                <a:gd name="connsiteX307" fmla="*/ 592965 w 1504950"/>
                <a:gd name="connsiteY307" fmla="*/ 263366 h 1152525"/>
                <a:gd name="connsiteX308" fmla="*/ 592013 w 1504950"/>
                <a:gd name="connsiteY308" fmla="*/ 269081 h 1152525"/>
                <a:gd name="connsiteX309" fmla="*/ 590108 w 1504950"/>
                <a:gd name="connsiteY309" fmla="*/ 271939 h 1152525"/>
                <a:gd name="connsiteX310" fmla="*/ 583440 w 1504950"/>
                <a:gd name="connsiteY310" fmla="*/ 278606 h 1152525"/>
                <a:gd name="connsiteX311" fmla="*/ 566295 w 1504950"/>
                <a:gd name="connsiteY311" fmla="*/ 290036 h 1152525"/>
                <a:gd name="connsiteX312" fmla="*/ 549150 w 1504950"/>
                <a:gd name="connsiteY312" fmla="*/ 302419 h 1152525"/>
                <a:gd name="connsiteX313" fmla="*/ 520575 w 1504950"/>
                <a:gd name="connsiteY313" fmla="*/ 328136 h 1152525"/>
                <a:gd name="connsiteX314" fmla="*/ 502478 w 1504950"/>
                <a:gd name="connsiteY314" fmla="*/ 346234 h 1152525"/>
                <a:gd name="connsiteX315" fmla="*/ 494858 w 1504950"/>
                <a:gd name="connsiteY315" fmla="*/ 353854 h 1152525"/>
                <a:gd name="connsiteX316" fmla="*/ 495810 w 1504950"/>
                <a:gd name="connsiteY316" fmla="*/ 353854 h 1152525"/>
                <a:gd name="connsiteX317" fmla="*/ 562485 w 1504950"/>
                <a:gd name="connsiteY317" fmla="*/ 337661 h 1152525"/>
                <a:gd name="connsiteX318" fmla="*/ 585345 w 1504950"/>
                <a:gd name="connsiteY318" fmla="*/ 327184 h 1152525"/>
                <a:gd name="connsiteX319" fmla="*/ 610110 w 1504950"/>
                <a:gd name="connsiteY319" fmla="*/ 308134 h 1152525"/>
                <a:gd name="connsiteX320" fmla="*/ 624398 w 1504950"/>
                <a:gd name="connsiteY320" fmla="*/ 289084 h 1152525"/>
                <a:gd name="connsiteX321" fmla="*/ 628208 w 1504950"/>
                <a:gd name="connsiteY321" fmla="*/ 282416 h 1152525"/>
                <a:gd name="connsiteX322" fmla="*/ 632970 w 1504950"/>
                <a:gd name="connsiteY322" fmla="*/ 257651 h 1152525"/>
                <a:gd name="connsiteX323" fmla="*/ 618683 w 1504950"/>
                <a:gd name="connsiteY323" fmla="*/ 212884 h 1152525"/>
                <a:gd name="connsiteX324" fmla="*/ 595823 w 1504950"/>
                <a:gd name="connsiteY324" fmla="*/ 190976 h 1152525"/>
                <a:gd name="connsiteX325" fmla="*/ 565343 w 1504950"/>
                <a:gd name="connsiteY325" fmla="*/ 175736 h 1152525"/>
                <a:gd name="connsiteX326" fmla="*/ 555818 w 1504950"/>
                <a:gd name="connsiteY326" fmla="*/ 171926 h 1152525"/>
                <a:gd name="connsiteX327" fmla="*/ 528195 w 1504950"/>
                <a:gd name="connsiteY327" fmla="*/ 163354 h 1152525"/>
                <a:gd name="connsiteX328" fmla="*/ 523433 w 1504950"/>
                <a:gd name="connsiteY328" fmla="*/ 162401 h 1152525"/>
                <a:gd name="connsiteX329" fmla="*/ 518670 w 1504950"/>
                <a:gd name="connsiteY329" fmla="*/ 161449 h 1152525"/>
                <a:gd name="connsiteX330" fmla="*/ 514860 w 1504950"/>
                <a:gd name="connsiteY330" fmla="*/ 161449 h 1152525"/>
                <a:gd name="connsiteX331" fmla="*/ 502478 w 1504950"/>
                <a:gd name="connsiteY331" fmla="*/ 159544 h 1152525"/>
                <a:gd name="connsiteX332" fmla="*/ 496763 w 1504950"/>
                <a:gd name="connsiteY332" fmla="*/ 160496 h 1152525"/>
                <a:gd name="connsiteX333" fmla="*/ 496763 w 1504950"/>
                <a:gd name="connsiteY333" fmla="*/ 160496 h 1152525"/>
                <a:gd name="connsiteX334" fmla="*/ 273878 w 1504950"/>
                <a:gd name="connsiteY334" fmla="*/ 309086 h 1152525"/>
                <a:gd name="connsiteX335" fmla="*/ 272925 w 1504950"/>
                <a:gd name="connsiteY335" fmla="*/ 336709 h 1152525"/>
                <a:gd name="connsiteX336" fmla="*/ 289118 w 1504950"/>
                <a:gd name="connsiteY336" fmla="*/ 367189 h 1152525"/>
                <a:gd name="connsiteX337" fmla="*/ 296738 w 1504950"/>
                <a:gd name="connsiteY337" fmla="*/ 373856 h 1152525"/>
                <a:gd name="connsiteX338" fmla="*/ 303405 w 1504950"/>
                <a:gd name="connsiteY338" fmla="*/ 376714 h 1152525"/>
                <a:gd name="connsiteX339" fmla="*/ 307215 w 1504950"/>
                <a:gd name="connsiteY339" fmla="*/ 378619 h 1152525"/>
                <a:gd name="connsiteX340" fmla="*/ 309120 w 1504950"/>
                <a:gd name="connsiteY340" fmla="*/ 379571 h 1152525"/>
                <a:gd name="connsiteX341" fmla="*/ 312930 w 1504950"/>
                <a:gd name="connsiteY341" fmla="*/ 379571 h 1152525"/>
                <a:gd name="connsiteX342" fmla="*/ 311025 w 1504950"/>
                <a:gd name="connsiteY342" fmla="*/ 369094 h 1152525"/>
                <a:gd name="connsiteX343" fmla="*/ 306263 w 1504950"/>
                <a:gd name="connsiteY343" fmla="*/ 353854 h 1152525"/>
                <a:gd name="connsiteX344" fmla="*/ 306263 w 1504950"/>
                <a:gd name="connsiteY344" fmla="*/ 350044 h 1152525"/>
                <a:gd name="connsiteX345" fmla="*/ 311025 w 1504950"/>
                <a:gd name="connsiteY345" fmla="*/ 346234 h 1152525"/>
                <a:gd name="connsiteX346" fmla="*/ 321503 w 1504950"/>
                <a:gd name="connsiteY346" fmla="*/ 346234 h 1152525"/>
                <a:gd name="connsiteX347" fmla="*/ 324360 w 1504950"/>
                <a:gd name="connsiteY347" fmla="*/ 347186 h 1152525"/>
                <a:gd name="connsiteX348" fmla="*/ 335790 w 1504950"/>
                <a:gd name="connsiteY348" fmla="*/ 355759 h 1152525"/>
                <a:gd name="connsiteX349" fmla="*/ 346268 w 1504950"/>
                <a:gd name="connsiteY349" fmla="*/ 367189 h 1152525"/>
                <a:gd name="connsiteX350" fmla="*/ 353888 w 1504950"/>
                <a:gd name="connsiteY350" fmla="*/ 378619 h 1152525"/>
                <a:gd name="connsiteX351" fmla="*/ 356745 w 1504950"/>
                <a:gd name="connsiteY351" fmla="*/ 382429 h 1152525"/>
                <a:gd name="connsiteX352" fmla="*/ 398655 w 1504950"/>
                <a:gd name="connsiteY352" fmla="*/ 396716 h 1152525"/>
                <a:gd name="connsiteX353" fmla="*/ 409133 w 1504950"/>
                <a:gd name="connsiteY353" fmla="*/ 398621 h 1152525"/>
                <a:gd name="connsiteX354" fmla="*/ 415800 w 1504950"/>
                <a:gd name="connsiteY354" fmla="*/ 399574 h 1152525"/>
                <a:gd name="connsiteX355" fmla="*/ 414848 w 1504950"/>
                <a:gd name="connsiteY355" fmla="*/ 390049 h 1152525"/>
                <a:gd name="connsiteX356" fmla="*/ 410085 w 1504950"/>
                <a:gd name="connsiteY356" fmla="*/ 378619 h 1152525"/>
                <a:gd name="connsiteX357" fmla="*/ 398655 w 1504950"/>
                <a:gd name="connsiteY357" fmla="*/ 366236 h 1152525"/>
                <a:gd name="connsiteX358" fmla="*/ 380558 w 1504950"/>
                <a:gd name="connsiteY358" fmla="*/ 353854 h 1152525"/>
                <a:gd name="connsiteX359" fmla="*/ 343410 w 1504950"/>
                <a:gd name="connsiteY359" fmla="*/ 334804 h 1152525"/>
                <a:gd name="connsiteX360" fmla="*/ 335790 w 1504950"/>
                <a:gd name="connsiteY360" fmla="*/ 331946 h 1152525"/>
                <a:gd name="connsiteX361" fmla="*/ 330075 w 1504950"/>
                <a:gd name="connsiteY361" fmla="*/ 329089 h 1152525"/>
                <a:gd name="connsiteX362" fmla="*/ 317693 w 1504950"/>
                <a:gd name="connsiteY362" fmla="*/ 324326 h 1152525"/>
                <a:gd name="connsiteX363" fmla="*/ 289118 w 1504950"/>
                <a:gd name="connsiteY363" fmla="*/ 313849 h 1152525"/>
                <a:gd name="connsiteX364" fmla="*/ 273878 w 1504950"/>
                <a:gd name="connsiteY364" fmla="*/ 309086 h 1152525"/>
                <a:gd name="connsiteX365" fmla="*/ 273878 w 1504950"/>
                <a:gd name="connsiteY365" fmla="*/ 309086 h 1152525"/>
                <a:gd name="connsiteX366" fmla="*/ 273878 w 1504950"/>
                <a:gd name="connsiteY366" fmla="*/ 309086 h 1152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</a:cxnLst>
              <a:rect l="l" t="t" r="r" b="b"/>
              <a:pathLst>
                <a:path w="1504950" h="1152525">
                  <a:moveTo>
                    <a:pt x="614873" y="7144"/>
                  </a:moveTo>
                  <a:cubicBezTo>
                    <a:pt x="617730" y="7144"/>
                    <a:pt x="619635" y="7144"/>
                    <a:pt x="621540" y="8096"/>
                  </a:cubicBezTo>
                  <a:cubicBezTo>
                    <a:pt x="623445" y="9049"/>
                    <a:pt x="624398" y="10001"/>
                    <a:pt x="626303" y="10954"/>
                  </a:cubicBezTo>
                  <a:cubicBezTo>
                    <a:pt x="628208" y="12859"/>
                    <a:pt x="630113" y="14764"/>
                    <a:pt x="631065" y="16669"/>
                  </a:cubicBezTo>
                  <a:cubicBezTo>
                    <a:pt x="633923" y="21431"/>
                    <a:pt x="638685" y="24289"/>
                    <a:pt x="643448" y="27146"/>
                  </a:cubicBezTo>
                  <a:lnTo>
                    <a:pt x="645353" y="26194"/>
                  </a:lnTo>
                  <a:lnTo>
                    <a:pt x="646305" y="25241"/>
                  </a:lnTo>
                  <a:cubicBezTo>
                    <a:pt x="647258" y="24289"/>
                    <a:pt x="648210" y="22384"/>
                    <a:pt x="649163" y="21431"/>
                  </a:cubicBezTo>
                  <a:cubicBezTo>
                    <a:pt x="652973" y="16669"/>
                    <a:pt x="656783" y="12859"/>
                    <a:pt x="662498" y="10954"/>
                  </a:cubicBezTo>
                  <a:cubicBezTo>
                    <a:pt x="664403" y="10001"/>
                    <a:pt x="667260" y="10001"/>
                    <a:pt x="670118" y="10954"/>
                  </a:cubicBezTo>
                  <a:cubicBezTo>
                    <a:pt x="671070" y="10954"/>
                    <a:pt x="671070" y="10954"/>
                    <a:pt x="672023" y="10954"/>
                  </a:cubicBezTo>
                  <a:cubicBezTo>
                    <a:pt x="674880" y="11906"/>
                    <a:pt x="676785" y="13811"/>
                    <a:pt x="677738" y="15716"/>
                  </a:cubicBezTo>
                  <a:cubicBezTo>
                    <a:pt x="678690" y="16669"/>
                    <a:pt x="678690" y="18574"/>
                    <a:pt x="678690" y="20479"/>
                  </a:cubicBezTo>
                  <a:cubicBezTo>
                    <a:pt x="678690" y="24289"/>
                    <a:pt x="677738" y="27146"/>
                    <a:pt x="676785" y="30004"/>
                  </a:cubicBezTo>
                  <a:lnTo>
                    <a:pt x="670118" y="47149"/>
                  </a:lnTo>
                  <a:cubicBezTo>
                    <a:pt x="670118" y="48101"/>
                    <a:pt x="669165" y="48101"/>
                    <a:pt x="669165" y="49054"/>
                  </a:cubicBezTo>
                  <a:cubicBezTo>
                    <a:pt x="668213" y="51911"/>
                    <a:pt x="667260" y="54769"/>
                    <a:pt x="666308" y="56674"/>
                  </a:cubicBezTo>
                  <a:cubicBezTo>
                    <a:pt x="662498" y="64294"/>
                    <a:pt x="656783" y="70961"/>
                    <a:pt x="651068" y="77629"/>
                  </a:cubicBezTo>
                  <a:cubicBezTo>
                    <a:pt x="646305" y="85249"/>
                    <a:pt x="641543" y="91916"/>
                    <a:pt x="638685" y="99536"/>
                  </a:cubicBezTo>
                  <a:cubicBezTo>
                    <a:pt x="637733" y="102394"/>
                    <a:pt x="636780" y="105251"/>
                    <a:pt x="635828" y="108109"/>
                  </a:cubicBezTo>
                  <a:cubicBezTo>
                    <a:pt x="634875" y="110966"/>
                    <a:pt x="633923" y="114776"/>
                    <a:pt x="633923" y="117634"/>
                  </a:cubicBezTo>
                  <a:cubicBezTo>
                    <a:pt x="633923" y="125254"/>
                    <a:pt x="632970" y="130016"/>
                    <a:pt x="632970" y="136684"/>
                  </a:cubicBezTo>
                  <a:cubicBezTo>
                    <a:pt x="632970" y="133826"/>
                    <a:pt x="632970" y="135731"/>
                    <a:pt x="632970" y="137636"/>
                  </a:cubicBezTo>
                  <a:cubicBezTo>
                    <a:pt x="632970" y="141446"/>
                    <a:pt x="632018" y="145256"/>
                    <a:pt x="631065" y="150019"/>
                  </a:cubicBezTo>
                  <a:cubicBezTo>
                    <a:pt x="630113" y="151924"/>
                    <a:pt x="629160" y="153829"/>
                    <a:pt x="629160" y="154781"/>
                  </a:cubicBezTo>
                  <a:cubicBezTo>
                    <a:pt x="628208" y="157639"/>
                    <a:pt x="627255" y="161449"/>
                    <a:pt x="626303" y="164306"/>
                  </a:cubicBezTo>
                  <a:cubicBezTo>
                    <a:pt x="625350" y="165259"/>
                    <a:pt x="625350" y="166211"/>
                    <a:pt x="624398" y="167164"/>
                  </a:cubicBezTo>
                  <a:lnTo>
                    <a:pt x="629160" y="172879"/>
                  </a:lnTo>
                  <a:cubicBezTo>
                    <a:pt x="630113" y="174784"/>
                    <a:pt x="631065" y="176689"/>
                    <a:pt x="632970" y="178594"/>
                  </a:cubicBezTo>
                  <a:cubicBezTo>
                    <a:pt x="634875" y="181451"/>
                    <a:pt x="636780" y="183356"/>
                    <a:pt x="639638" y="185261"/>
                  </a:cubicBezTo>
                  <a:cubicBezTo>
                    <a:pt x="641543" y="188119"/>
                    <a:pt x="644400" y="190024"/>
                    <a:pt x="648210" y="191929"/>
                  </a:cubicBezTo>
                  <a:cubicBezTo>
                    <a:pt x="649163" y="192881"/>
                    <a:pt x="651068" y="193834"/>
                    <a:pt x="652020" y="194786"/>
                  </a:cubicBezTo>
                  <a:cubicBezTo>
                    <a:pt x="653925" y="195739"/>
                    <a:pt x="656783" y="195739"/>
                    <a:pt x="658688" y="195739"/>
                  </a:cubicBezTo>
                  <a:cubicBezTo>
                    <a:pt x="662498" y="195739"/>
                    <a:pt x="665355" y="195739"/>
                    <a:pt x="669165" y="194786"/>
                  </a:cubicBezTo>
                  <a:cubicBezTo>
                    <a:pt x="672975" y="193834"/>
                    <a:pt x="675833" y="192881"/>
                    <a:pt x="678690" y="191929"/>
                  </a:cubicBezTo>
                  <a:cubicBezTo>
                    <a:pt x="678690" y="191929"/>
                    <a:pt x="680595" y="190976"/>
                    <a:pt x="681548" y="190976"/>
                  </a:cubicBezTo>
                  <a:cubicBezTo>
                    <a:pt x="682500" y="190024"/>
                    <a:pt x="684405" y="190024"/>
                    <a:pt x="686310" y="189071"/>
                  </a:cubicBezTo>
                  <a:cubicBezTo>
                    <a:pt x="687263" y="188119"/>
                    <a:pt x="689168" y="187166"/>
                    <a:pt x="691073" y="186214"/>
                  </a:cubicBezTo>
                  <a:cubicBezTo>
                    <a:pt x="692978" y="185261"/>
                    <a:pt x="694883" y="183356"/>
                    <a:pt x="696788" y="182404"/>
                  </a:cubicBezTo>
                  <a:cubicBezTo>
                    <a:pt x="699645" y="180499"/>
                    <a:pt x="700598" y="179546"/>
                    <a:pt x="702503" y="177641"/>
                  </a:cubicBezTo>
                  <a:cubicBezTo>
                    <a:pt x="703455" y="177641"/>
                    <a:pt x="704408" y="175736"/>
                    <a:pt x="706313" y="173831"/>
                  </a:cubicBezTo>
                  <a:cubicBezTo>
                    <a:pt x="709170" y="170974"/>
                    <a:pt x="712028" y="169069"/>
                    <a:pt x="713933" y="166211"/>
                  </a:cubicBezTo>
                  <a:cubicBezTo>
                    <a:pt x="719648" y="159544"/>
                    <a:pt x="724410" y="151924"/>
                    <a:pt x="728220" y="144304"/>
                  </a:cubicBezTo>
                  <a:cubicBezTo>
                    <a:pt x="729173" y="143351"/>
                    <a:pt x="730125" y="141446"/>
                    <a:pt x="730125" y="139541"/>
                  </a:cubicBezTo>
                  <a:cubicBezTo>
                    <a:pt x="731078" y="137636"/>
                    <a:pt x="731078" y="135731"/>
                    <a:pt x="732030" y="133826"/>
                  </a:cubicBezTo>
                  <a:cubicBezTo>
                    <a:pt x="733935" y="128111"/>
                    <a:pt x="735840" y="122396"/>
                    <a:pt x="737745" y="116681"/>
                  </a:cubicBezTo>
                  <a:cubicBezTo>
                    <a:pt x="738698" y="113824"/>
                    <a:pt x="740603" y="111919"/>
                    <a:pt x="742508" y="110014"/>
                  </a:cubicBezTo>
                  <a:cubicBezTo>
                    <a:pt x="743460" y="109061"/>
                    <a:pt x="744413" y="108109"/>
                    <a:pt x="744413" y="107156"/>
                  </a:cubicBezTo>
                  <a:cubicBezTo>
                    <a:pt x="745365" y="105251"/>
                    <a:pt x="747270" y="103346"/>
                    <a:pt x="749175" y="102394"/>
                  </a:cubicBezTo>
                  <a:cubicBezTo>
                    <a:pt x="751080" y="101441"/>
                    <a:pt x="752985" y="99536"/>
                    <a:pt x="753938" y="98584"/>
                  </a:cubicBezTo>
                  <a:cubicBezTo>
                    <a:pt x="755843" y="97631"/>
                    <a:pt x="757748" y="96679"/>
                    <a:pt x="760605" y="97631"/>
                  </a:cubicBezTo>
                  <a:cubicBezTo>
                    <a:pt x="761558" y="97631"/>
                    <a:pt x="761558" y="97631"/>
                    <a:pt x="762510" y="97631"/>
                  </a:cubicBezTo>
                  <a:cubicBezTo>
                    <a:pt x="763463" y="98584"/>
                    <a:pt x="764415" y="98584"/>
                    <a:pt x="764415" y="98584"/>
                  </a:cubicBezTo>
                  <a:cubicBezTo>
                    <a:pt x="765368" y="99536"/>
                    <a:pt x="765368" y="99536"/>
                    <a:pt x="766320" y="100489"/>
                  </a:cubicBezTo>
                  <a:cubicBezTo>
                    <a:pt x="767273" y="102394"/>
                    <a:pt x="767273" y="103346"/>
                    <a:pt x="767273" y="103346"/>
                  </a:cubicBezTo>
                  <a:cubicBezTo>
                    <a:pt x="767273" y="103346"/>
                    <a:pt x="768225" y="104299"/>
                    <a:pt x="768225" y="105251"/>
                  </a:cubicBezTo>
                  <a:cubicBezTo>
                    <a:pt x="767273" y="107156"/>
                    <a:pt x="767273" y="109061"/>
                    <a:pt x="766320" y="111919"/>
                  </a:cubicBezTo>
                  <a:cubicBezTo>
                    <a:pt x="764415" y="120491"/>
                    <a:pt x="761558" y="130016"/>
                    <a:pt x="757748" y="138589"/>
                  </a:cubicBezTo>
                  <a:lnTo>
                    <a:pt x="753938" y="149066"/>
                  </a:lnTo>
                  <a:cubicBezTo>
                    <a:pt x="752985" y="151924"/>
                    <a:pt x="752985" y="155734"/>
                    <a:pt x="753938" y="158591"/>
                  </a:cubicBezTo>
                  <a:cubicBezTo>
                    <a:pt x="753938" y="159544"/>
                    <a:pt x="754890" y="160496"/>
                    <a:pt x="755843" y="161449"/>
                  </a:cubicBezTo>
                  <a:cubicBezTo>
                    <a:pt x="756795" y="162401"/>
                    <a:pt x="758700" y="163354"/>
                    <a:pt x="759653" y="164306"/>
                  </a:cubicBezTo>
                  <a:cubicBezTo>
                    <a:pt x="761558" y="165259"/>
                    <a:pt x="762510" y="165259"/>
                    <a:pt x="764415" y="165259"/>
                  </a:cubicBezTo>
                  <a:cubicBezTo>
                    <a:pt x="767273" y="165259"/>
                    <a:pt x="769178" y="165259"/>
                    <a:pt x="772035" y="165259"/>
                  </a:cubicBezTo>
                  <a:cubicBezTo>
                    <a:pt x="774893" y="164306"/>
                    <a:pt x="777750" y="163354"/>
                    <a:pt x="781560" y="162401"/>
                  </a:cubicBezTo>
                  <a:cubicBezTo>
                    <a:pt x="788228" y="159544"/>
                    <a:pt x="793943" y="157639"/>
                    <a:pt x="800610" y="153829"/>
                  </a:cubicBezTo>
                  <a:cubicBezTo>
                    <a:pt x="805373" y="150971"/>
                    <a:pt x="811088" y="149066"/>
                    <a:pt x="816803" y="147161"/>
                  </a:cubicBezTo>
                  <a:cubicBezTo>
                    <a:pt x="817755" y="146209"/>
                    <a:pt x="819660" y="146209"/>
                    <a:pt x="820613" y="147161"/>
                  </a:cubicBezTo>
                  <a:cubicBezTo>
                    <a:pt x="821565" y="148114"/>
                    <a:pt x="822518" y="149066"/>
                    <a:pt x="823470" y="149066"/>
                  </a:cubicBezTo>
                  <a:cubicBezTo>
                    <a:pt x="824423" y="150019"/>
                    <a:pt x="825375" y="150019"/>
                    <a:pt x="825375" y="150971"/>
                  </a:cubicBezTo>
                  <a:cubicBezTo>
                    <a:pt x="825375" y="152876"/>
                    <a:pt x="826328" y="153829"/>
                    <a:pt x="825375" y="155734"/>
                  </a:cubicBezTo>
                  <a:cubicBezTo>
                    <a:pt x="825375" y="157639"/>
                    <a:pt x="824423" y="158591"/>
                    <a:pt x="823470" y="160496"/>
                  </a:cubicBezTo>
                  <a:cubicBezTo>
                    <a:pt x="823470" y="160496"/>
                    <a:pt x="823470" y="161449"/>
                    <a:pt x="823470" y="161449"/>
                  </a:cubicBezTo>
                  <a:cubicBezTo>
                    <a:pt x="822518" y="163354"/>
                    <a:pt x="821565" y="164306"/>
                    <a:pt x="821565" y="166211"/>
                  </a:cubicBezTo>
                  <a:cubicBezTo>
                    <a:pt x="821565" y="166211"/>
                    <a:pt x="821565" y="166211"/>
                    <a:pt x="821565" y="167164"/>
                  </a:cubicBezTo>
                  <a:cubicBezTo>
                    <a:pt x="821565" y="168116"/>
                    <a:pt x="821565" y="169069"/>
                    <a:pt x="820613" y="170021"/>
                  </a:cubicBezTo>
                  <a:cubicBezTo>
                    <a:pt x="819660" y="170974"/>
                    <a:pt x="818708" y="171926"/>
                    <a:pt x="817755" y="172879"/>
                  </a:cubicBezTo>
                  <a:cubicBezTo>
                    <a:pt x="816803" y="174784"/>
                    <a:pt x="815850" y="175736"/>
                    <a:pt x="814898" y="177641"/>
                  </a:cubicBezTo>
                  <a:cubicBezTo>
                    <a:pt x="813945" y="178594"/>
                    <a:pt x="812040" y="180499"/>
                    <a:pt x="811088" y="181451"/>
                  </a:cubicBezTo>
                  <a:cubicBezTo>
                    <a:pt x="809183" y="183356"/>
                    <a:pt x="806325" y="185261"/>
                    <a:pt x="803468" y="187166"/>
                  </a:cubicBezTo>
                  <a:cubicBezTo>
                    <a:pt x="799658" y="189071"/>
                    <a:pt x="795848" y="191929"/>
                    <a:pt x="792038" y="191929"/>
                  </a:cubicBezTo>
                  <a:cubicBezTo>
                    <a:pt x="788228" y="192881"/>
                    <a:pt x="783465" y="193834"/>
                    <a:pt x="779655" y="194786"/>
                  </a:cubicBezTo>
                  <a:cubicBezTo>
                    <a:pt x="777750" y="194786"/>
                    <a:pt x="777750" y="194786"/>
                    <a:pt x="775845" y="195739"/>
                  </a:cubicBezTo>
                  <a:cubicBezTo>
                    <a:pt x="772988" y="195739"/>
                    <a:pt x="770130" y="195739"/>
                    <a:pt x="767273" y="195739"/>
                  </a:cubicBezTo>
                  <a:cubicBezTo>
                    <a:pt x="763463" y="195739"/>
                    <a:pt x="760605" y="196691"/>
                    <a:pt x="756795" y="196691"/>
                  </a:cubicBezTo>
                  <a:cubicBezTo>
                    <a:pt x="753938" y="197644"/>
                    <a:pt x="750128" y="196691"/>
                    <a:pt x="747270" y="197644"/>
                  </a:cubicBezTo>
                  <a:cubicBezTo>
                    <a:pt x="745365" y="198596"/>
                    <a:pt x="741555" y="199549"/>
                    <a:pt x="739650" y="199549"/>
                  </a:cubicBezTo>
                  <a:cubicBezTo>
                    <a:pt x="736793" y="199549"/>
                    <a:pt x="733935" y="200501"/>
                    <a:pt x="732030" y="201454"/>
                  </a:cubicBezTo>
                  <a:cubicBezTo>
                    <a:pt x="729173" y="202406"/>
                    <a:pt x="726315" y="202406"/>
                    <a:pt x="723458" y="203359"/>
                  </a:cubicBezTo>
                  <a:cubicBezTo>
                    <a:pt x="714885" y="206216"/>
                    <a:pt x="706313" y="209074"/>
                    <a:pt x="698693" y="213836"/>
                  </a:cubicBezTo>
                  <a:cubicBezTo>
                    <a:pt x="689168" y="218599"/>
                    <a:pt x="681548" y="226219"/>
                    <a:pt x="674880" y="234791"/>
                  </a:cubicBezTo>
                  <a:cubicBezTo>
                    <a:pt x="673928" y="237649"/>
                    <a:pt x="672975" y="239554"/>
                    <a:pt x="671070" y="241459"/>
                  </a:cubicBezTo>
                  <a:cubicBezTo>
                    <a:pt x="670118" y="244316"/>
                    <a:pt x="669165" y="247174"/>
                    <a:pt x="668213" y="249079"/>
                  </a:cubicBezTo>
                  <a:cubicBezTo>
                    <a:pt x="667260" y="253841"/>
                    <a:pt x="667260" y="258604"/>
                    <a:pt x="666308" y="263366"/>
                  </a:cubicBezTo>
                  <a:cubicBezTo>
                    <a:pt x="665355" y="268129"/>
                    <a:pt x="665355" y="272891"/>
                    <a:pt x="664403" y="277654"/>
                  </a:cubicBezTo>
                  <a:cubicBezTo>
                    <a:pt x="664403" y="279559"/>
                    <a:pt x="663450" y="281464"/>
                    <a:pt x="663450" y="283369"/>
                  </a:cubicBezTo>
                  <a:cubicBezTo>
                    <a:pt x="662498" y="287179"/>
                    <a:pt x="661545" y="290989"/>
                    <a:pt x="659640" y="294799"/>
                  </a:cubicBezTo>
                  <a:cubicBezTo>
                    <a:pt x="659640" y="295751"/>
                    <a:pt x="658688" y="296704"/>
                    <a:pt x="658688" y="297656"/>
                  </a:cubicBezTo>
                  <a:cubicBezTo>
                    <a:pt x="652973" y="310991"/>
                    <a:pt x="644400" y="323374"/>
                    <a:pt x="633923" y="332899"/>
                  </a:cubicBezTo>
                  <a:lnTo>
                    <a:pt x="622493" y="342424"/>
                  </a:lnTo>
                  <a:lnTo>
                    <a:pt x="610110" y="350996"/>
                  </a:lnTo>
                  <a:cubicBezTo>
                    <a:pt x="599633" y="357664"/>
                    <a:pt x="588203" y="363379"/>
                    <a:pt x="574868" y="367189"/>
                  </a:cubicBezTo>
                  <a:cubicBezTo>
                    <a:pt x="569153" y="369094"/>
                    <a:pt x="561533" y="370999"/>
                    <a:pt x="552008" y="373856"/>
                  </a:cubicBezTo>
                  <a:cubicBezTo>
                    <a:pt x="497715" y="391001"/>
                    <a:pt x="490095" y="405289"/>
                    <a:pt x="470093" y="412909"/>
                  </a:cubicBezTo>
                  <a:lnTo>
                    <a:pt x="468188" y="411004"/>
                  </a:lnTo>
                  <a:cubicBezTo>
                    <a:pt x="467235" y="415766"/>
                    <a:pt x="467235" y="417671"/>
                    <a:pt x="468188" y="418624"/>
                  </a:cubicBezTo>
                  <a:cubicBezTo>
                    <a:pt x="471998" y="421481"/>
                    <a:pt x="501525" y="497681"/>
                    <a:pt x="513908" y="537686"/>
                  </a:cubicBezTo>
                  <a:cubicBezTo>
                    <a:pt x="534863" y="608171"/>
                    <a:pt x="559628" y="635794"/>
                    <a:pt x="600585" y="638651"/>
                  </a:cubicBezTo>
                  <a:cubicBezTo>
                    <a:pt x="623445" y="639604"/>
                    <a:pt x="662498" y="666274"/>
                    <a:pt x="680595" y="693896"/>
                  </a:cubicBezTo>
                  <a:cubicBezTo>
                    <a:pt x="688215" y="706279"/>
                    <a:pt x="744413" y="720566"/>
                    <a:pt x="793943" y="722471"/>
                  </a:cubicBezTo>
                  <a:cubicBezTo>
                    <a:pt x="811088" y="723424"/>
                    <a:pt x="828233" y="725329"/>
                    <a:pt x="831090" y="727234"/>
                  </a:cubicBezTo>
                  <a:cubicBezTo>
                    <a:pt x="833948" y="728186"/>
                    <a:pt x="865380" y="730091"/>
                    <a:pt x="899670" y="731044"/>
                  </a:cubicBezTo>
                  <a:cubicBezTo>
                    <a:pt x="934913" y="731996"/>
                    <a:pt x="980633" y="734854"/>
                    <a:pt x="1002540" y="736759"/>
                  </a:cubicBezTo>
                  <a:cubicBezTo>
                    <a:pt x="1024448" y="738664"/>
                    <a:pt x="1046355" y="739616"/>
                    <a:pt x="1051118" y="738664"/>
                  </a:cubicBezTo>
                  <a:cubicBezTo>
                    <a:pt x="1064453" y="735806"/>
                    <a:pt x="1078740" y="718661"/>
                    <a:pt x="1096838" y="681514"/>
                  </a:cubicBezTo>
                  <a:cubicBezTo>
                    <a:pt x="1106363" y="662464"/>
                    <a:pt x="1118745" y="645319"/>
                    <a:pt x="1126365" y="639604"/>
                  </a:cubicBezTo>
                  <a:cubicBezTo>
                    <a:pt x="1147320" y="624364"/>
                    <a:pt x="1193040" y="608171"/>
                    <a:pt x="1199708" y="612934"/>
                  </a:cubicBezTo>
                  <a:cubicBezTo>
                    <a:pt x="1208280" y="618649"/>
                    <a:pt x="1205423" y="623411"/>
                    <a:pt x="1183515" y="639604"/>
                  </a:cubicBezTo>
                  <a:cubicBezTo>
                    <a:pt x="1162560" y="654844"/>
                    <a:pt x="1145415" y="680561"/>
                    <a:pt x="1148273" y="692944"/>
                  </a:cubicBezTo>
                  <a:cubicBezTo>
                    <a:pt x="1149225" y="697706"/>
                    <a:pt x="1147320" y="704374"/>
                    <a:pt x="1143510" y="708184"/>
                  </a:cubicBezTo>
                  <a:cubicBezTo>
                    <a:pt x="1125413" y="726281"/>
                    <a:pt x="1124460" y="740569"/>
                    <a:pt x="1135890" y="781526"/>
                  </a:cubicBezTo>
                  <a:cubicBezTo>
                    <a:pt x="1147320" y="818674"/>
                    <a:pt x="1147320" y="819626"/>
                    <a:pt x="1137795" y="853916"/>
                  </a:cubicBezTo>
                  <a:cubicBezTo>
                    <a:pt x="1125413" y="897731"/>
                    <a:pt x="1129223" y="918686"/>
                    <a:pt x="1153035" y="935831"/>
                  </a:cubicBezTo>
                  <a:cubicBezTo>
                    <a:pt x="1170180" y="948214"/>
                    <a:pt x="1213043" y="957739"/>
                    <a:pt x="1241618" y="954881"/>
                  </a:cubicBezTo>
                  <a:cubicBezTo>
                    <a:pt x="1254000" y="953929"/>
                    <a:pt x="1259715" y="956786"/>
                    <a:pt x="1278765" y="977741"/>
                  </a:cubicBezTo>
                  <a:cubicBezTo>
                    <a:pt x="1291148" y="991076"/>
                    <a:pt x="1310198" y="1008221"/>
                    <a:pt x="1320675" y="1014889"/>
                  </a:cubicBezTo>
                  <a:cubicBezTo>
                    <a:pt x="1349250" y="1032986"/>
                    <a:pt x="1416878" y="1060609"/>
                    <a:pt x="1428308" y="1057751"/>
                  </a:cubicBezTo>
                  <a:cubicBezTo>
                    <a:pt x="1434023" y="1056799"/>
                    <a:pt x="1445453" y="1058704"/>
                    <a:pt x="1454978" y="1061561"/>
                  </a:cubicBezTo>
                  <a:cubicBezTo>
                    <a:pt x="1474028" y="1068229"/>
                    <a:pt x="1503555" y="1091089"/>
                    <a:pt x="1499745" y="1095851"/>
                  </a:cubicBezTo>
                  <a:cubicBezTo>
                    <a:pt x="1498793" y="1097756"/>
                    <a:pt x="1488315" y="1100614"/>
                    <a:pt x="1476885" y="1103471"/>
                  </a:cubicBezTo>
                  <a:lnTo>
                    <a:pt x="1456883" y="1107281"/>
                  </a:lnTo>
                  <a:lnTo>
                    <a:pt x="1463550" y="1123474"/>
                  </a:lnTo>
                  <a:cubicBezTo>
                    <a:pt x="1470218" y="1139666"/>
                    <a:pt x="1470218" y="1140619"/>
                    <a:pt x="1457835" y="1144429"/>
                  </a:cubicBezTo>
                  <a:cubicBezTo>
                    <a:pt x="1451168" y="1147286"/>
                    <a:pt x="1442595" y="1148239"/>
                    <a:pt x="1438785" y="1148239"/>
                  </a:cubicBezTo>
                  <a:cubicBezTo>
                    <a:pt x="1434975" y="1148239"/>
                    <a:pt x="1430213" y="1148239"/>
                    <a:pt x="1428308" y="1149191"/>
                  </a:cubicBezTo>
                  <a:cubicBezTo>
                    <a:pt x="1426403" y="1149191"/>
                    <a:pt x="1418783" y="1146334"/>
                    <a:pt x="1411163" y="1142524"/>
                  </a:cubicBezTo>
                  <a:cubicBezTo>
                    <a:pt x="1403543" y="1138714"/>
                    <a:pt x="1390208" y="1132046"/>
                    <a:pt x="1381635" y="1128236"/>
                  </a:cubicBezTo>
                  <a:cubicBezTo>
                    <a:pt x="1352108" y="1116806"/>
                    <a:pt x="1307340" y="1088231"/>
                    <a:pt x="1298768" y="1075849"/>
                  </a:cubicBezTo>
                  <a:cubicBezTo>
                    <a:pt x="1294005" y="1069181"/>
                    <a:pt x="1274955" y="1056799"/>
                    <a:pt x="1256858" y="1047274"/>
                  </a:cubicBezTo>
                  <a:cubicBezTo>
                    <a:pt x="1225425" y="1031081"/>
                    <a:pt x="1223520" y="1030129"/>
                    <a:pt x="1179705" y="1032986"/>
                  </a:cubicBezTo>
                  <a:cubicBezTo>
                    <a:pt x="1154940" y="1034891"/>
                    <a:pt x="1124460" y="1036796"/>
                    <a:pt x="1113030" y="1038701"/>
                  </a:cubicBezTo>
                  <a:cubicBezTo>
                    <a:pt x="1040640" y="1046321"/>
                    <a:pt x="1010160" y="1036796"/>
                    <a:pt x="972060" y="992981"/>
                  </a:cubicBezTo>
                  <a:cubicBezTo>
                    <a:pt x="937770" y="952976"/>
                    <a:pt x="909195" y="944404"/>
                    <a:pt x="840615" y="952024"/>
                  </a:cubicBezTo>
                  <a:cubicBezTo>
                    <a:pt x="814898" y="954881"/>
                    <a:pt x="792038" y="959644"/>
                    <a:pt x="789180" y="961549"/>
                  </a:cubicBezTo>
                  <a:cubicBezTo>
                    <a:pt x="786323" y="963454"/>
                    <a:pt x="778703" y="965359"/>
                    <a:pt x="772988" y="966311"/>
                  </a:cubicBezTo>
                  <a:cubicBezTo>
                    <a:pt x="757748" y="968216"/>
                    <a:pt x="710123" y="964406"/>
                    <a:pt x="696788" y="960596"/>
                  </a:cubicBezTo>
                  <a:cubicBezTo>
                    <a:pt x="674880" y="954881"/>
                    <a:pt x="597728" y="932974"/>
                    <a:pt x="572963" y="925354"/>
                  </a:cubicBezTo>
                  <a:cubicBezTo>
                    <a:pt x="558675" y="921544"/>
                    <a:pt x="543435" y="917734"/>
                    <a:pt x="539625" y="916781"/>
                  </a:cubicBezTo>
                  <a:cubicBezTo>
                    <a:pt x="535815" y="915829"/>
                    <a:pt x="526290" y="912971"/>
                    <a:pt x="519623" y="910114"/>
                  </a:cubicBezTo>
                  <a:cubicBezTo>
                    <a:pt x="512003" y="907256"/>
                    <a:pt x="494858" y="908209"/>
                    <a:pt x="475808" y="911066"/>
                  </a:cubicBezTo>
                  <a:cubicBezTo>
                    <a:pt x="443423" y="916781"/>
                    <a:pt x="420563" y="912971"/>
                    <a:pt x="364365" y="894874"/>
                  </a:cubicBezTo>
                  <a:cubicBezTo>
                    <a:pt x="308168" y="875824"/>
                    <a:pt x="278640" y="883444"/>
                    <a:pt x="221490" y="929164"/>
                  </a:cubicBezTo>
                  <a:cubicBezTo>
                    <a:pt x="199583" y="947261"/>
                    <a:pt x="179580" y="961549"/>
                    <a:pt x="176723" y="961549"/>
                  </a:cubicBezTo>
                  <a:cubicBezTo>
                    <a:pt x="173865" y="962501"/>
                    <a:pt x="164340" y="972026"/>
                    <a:pt x="153863" y="984409"/>
                  </a:cubicBezTo>
                  <a:cubicBezTo>
                    <a:pt x="136718" y="1005364"/>
                    <a:pt x="134813" y="1006316"/>
                    <a:pt x="102428" y="1012984"/>
                  </a:cubicBezTo>
                  <a:lnTo>
                    <a:pt x="69090" y="1019651"/>
                  </a:lnTo>
                  <a:lnTo>
                    <a:pt x="85283" y="995839"/>
                  </a:lnTo>
                  <a:cubicBezTo>
                    <a:pt x="93855" y="982504"/>
                    <a:pt x="106238" y="970121"/>
                    <a:pt x="111000" y="967264"/>
                  </a:cubicBezTo>
                  <a:cubicBezTo>
                    <a:pt x="115763" y="964406"/>
                    <a:pt x="125288" y="954881"/>
                    <a:pt x="132908" y="945356"/>
                  </a:cubicBezTo>
                  <a:cubicBezTo>
                    <a:pt x="140528" y="935831"/>
                    <a:pt x="158625" y="920591"/>
                    <a:pt x="172913" y="912019"/>
                  </a:cubicBezTo>
                  <a:cubicBezTo>
                    <a:pt x="187200" y="903446"/>
                    <a:pt x="198630" y="894874"/>
                    <a:pt x="198630" y="892969"/>
                  </a:cubicBezTo>
                  <a:cubicBezTo>
                    <a:pt x="197678" y="887254"/>
                    <a:pt x="191963" y="889159"/>
                    <a:pt x="144338" y="908209"/>
                  </a:cubicBezTo>
                  <a:cubicBezTo>
                    <a:pt x="90045" y="930116"/>
                    <a:pt x="60518" y="936784"/>
                    <a:pt x="30990" y="932021"/>
                  </a:cubicBezTo>
                  <a:cubicBezTo>
                    <a:pt x="18608" y="930116"/>
                    <a:pt x="8130" y="926306"/>
                    <a:pt x="7178" y="924401"/>
                  </a:cubicBezTo>
                  <a:cubicBezTo>
                    <a:pt x="5273" y="916781"/>
                    <a:pt x="84330" y="885349"/>
                    <a:pt x="123383" y="878681"/>
                  </a:cubicBezTo>
                  <a:cubicBezTo>
                    <a:pt x="159578" y="872966"/>
                    <a:pt x="227205" y="851059"/>
                    <a:pt x="245303" y="839629"/>
                  </a:cubicBezTo>
                  <a:cubicBezTo>
                    <a:pt x="263400" y="828199"/>
                    <a:pt x="259590" y="829151"/>
                    <a:pt x="362460" y="826294"/>
                  </a:cubicBezTo>
                  <a:cubicBezTo>
                    <a:pt x="381510" y="825341"/>
                    <a:pt x="400560" y="823436"/>
                    <a:pt x="405323" y="820579"/>
                  </a:cubicBezTo>
                  <a:cubicBezTo>
                    <a:pt x="417705" y="812959"/>
                    <a:pt x="416753" y="795814"/>
                    <a:pt x="401513" y="768191"/>
                  </a:cubicBezTo>
                  <a:cubicBezTo>
                    <a:pt x="393893" y="754856"/>
                    <a:pt x="385320" y="737711"/>
                    <a:pt x="381510" y="731044"/>
                  </a:cubicBezTo>
                  <a:cubicBezTo>
                    <a:pt x="377700" y="723424"/>
                    <a:pt x="369128" y="711041"/>
                    <a:pt x="361508" y="704374"/>
                  </a:cubicBezTo>
                  <a:cubicBezTo>
                    <a:pt x="335790" y="677704"/>
                    <a:pt x="333885" y="666274"/>
                    <a:pt x="350078" y="612934"/>
                  </a:cubicBezTo>
                  <a:cubicBezTo>
                    <a:pt x="363413" y="566261"/>
                    <a:pt x="364365" y="563404"/>
                    <a:pt x="354840" y="546259"/>
                  </a:cubicBezTo>
                  <a:cubicBezTo>
                    <a:pt x="350078" y="536734"/>
                    <a:pt x="341505" y="526256"/>
                    <a:pt x="335790" y="522446"/>
                  </a:cubicBezTo>
                  <a:cubicBezTo>
                    <a:pt x="326265" y="515779"/>
                    <a:pt x="258638" y="497681"/>
                    <a:pt x="249113" y="499586"/>
                  </a:cubicBezTo>
                  <a:cubicBezTo>
                    <a:pt x="242445" y="500539"/>
                    <a:pt x="236730" y="491966"/>
                    <a:pt x="232920" y="476726"/>
                  </a:cubicBezTo>
                  <a:cubicBezTo>
                    <a:pt x="228158" y="454819"/>
                    <a:pt x="232920" y="451009"/>
                    <a:pt x="274830" y="442436"/>
                  </a:cubicBezTo>
                  <a:cubicBezTo>
                    <a:pt x="304358" y="435769"/>
                    <a:pt x="334838" y="426244"/>
                    <a:pt x="356745" y="417671"/>
                  </a:cubicBezTo>
                  <a:lnTo>
                    <a:pt x="345315" y="413861"/>
                  </a:lnTo>
                  <a:lnTo>
                    <a:pt x="295785" y="405289"/>
                  </a:lnTo>
                  <a:cubicBezTo>
                    <a:pt x="287213" y="403384"/>
                    <a:pt x="277688" y="401479"/>
                    <a:pt x="267210" y="400526"/>
                  </a:cubicBezTo>
                  <a:cubicBezTo>
                    <a:pt x="258638" y="399574"/>
                    <a:pt x="251970" y="397669"/>
                    <a:pt x="244350" y="393859"/>
                  </a:cubicBezTo>
                  <a:cubicBezTo>
                    <a:pt x="239588" y="391001"/>
                    <a:pt x="234825" y="389096"/>
                    <a:pt x="230063" y="386239"/>
                  </a:cubicBezTo>
                  <a:cubicBezTo>
                    <a:pt x="226253" y="383381"/>
                    <a:pt x="225300" y="379571"/>
                    <a:pt x="227205" y="375761"/>
                  </a:cubicBezTo>
                  <a:cubicBezTo>
                    <a:pt x="229110" y="371951"/>
                    <a:pt x="231968" y="369094"/>
                    <a:pt x="235778" y="369094"/>
                  </a:cubicBezTo>
                  <a:cubicBezTo>
                    <a:pt x="241493" y="368141"/>
                    <a:pt x="246255" y="369094"/>
                    <a:pt x="251018" y="370999"/>
                  </a:cubicBezTo>
                  <a:lnTo>
                    <a:pt x="246255" y="361474"/>
                  </a:lnTo>
                  <a:lnTo>
                    <a:pt x="242445" y="350996"/>
                  </a:lnTo>
                  <a:lnTo>
                    <a:pt x="240540" y="340519"/>
                  </a:lnTo>
                  <a:cubicBezTo>
                    <a:pt x="237683" y="326231"/>
                    <a:pt x="235778" y="311944"/>
                    <a:pt x="236730" y="298609"/>
                  </a:cubicBezTo>
                  <a:lnTo>
                    <a:pt x="229110" y="288131"/>
                  </a:lnTo>
                  <a:cubicBezTo>
                    <a:pt x="227205" y="285274"/>
                    <a:pt x="226253" y="282416"/>
                    <a:pt x="225300" y="278606"/>
                  </a:cubicBezTo>
                  <a:cubicBezTo>
                    <a:pt x="224348" y="274796"/>
                    <a:pt x="227205" y="270986"/>
                    <a:pt x="231015" y="270034"/>
                  </a:cubicBezTo>
                  <a:cubicBezTo>
                    <a:pt x="234825" y="269081"/>
                    <a:pt x="238635" y="269081"/>
                    <a:pt x="241493" y="271939"/>
                  </a:cubicBezTo>
                  <a:lnTo>
                    <a:pt x="253875" y="280511"/>
                  </a:lnTo>
                  <a:cubicBezTo>
                    <a:pt x="258638" y="283369"/>
                    <a:pt x="263400" y="286226"/>
                    <a:pt x="268163" y="288131"/>
                  </a:cubicBezTo>
                  <a:cubicBezTo>
                    <a:pt x="271973" y="289084"/>
                    <a:pt x="275783" y="290036"/>
                    <a:pt x="279593" y="290989"/>
                  </a:cubicBezTo>
                  <a:lnTo>
                    <a:pt x="274830" y="284321"/>
                  </a:lnTo>
                  <a:lnTo>
                    <a:pt x="271020" y="273844"/>
                  </a:lnTo>
                  <a:lnTo>
                    <a:pt x="266258" y="259556"/>
                  </a:lnTo>
                  <a:lnTo>
                    <a:pt x="264353" y="252889"/>
                  </a:lnTo>
                  <a:cubicBezTo>
                    <a:pt x="263400" y="249079"/>
                    <a:pt x="266258" y="246221"/>
                    <a:pt x="269115" y="244316"/>
                  </a:cubicBezTo>
                  <a:cubicBezTo>
                    <a:pt x="271973" y="243364"/>
                    <a:pt x="274830" y="243364"/>
                    <a:pt x="277688" y="245269"/>
                  </a:cubicBezTo>
                  <a:cubicBezTo>
                    <a:pt x="281498" y="247174"/>
                    <a:pt x="284355" y="250031"/>
                    <a:pt x="286260" y="253841"/>
                  </a:cubicBezTo>
                  <a:cubicBezTo>
                    <a:pt x="290070" y="258604"/>
                    <a:pt x="292928" y="264319"/>
                    <a:pt x="295785" y="269081"/>
                  </a:cubicBezTo>
                  <a:cubicBezTo>
                    <a:pt x="298643" y="274796"/>
                    <a:pt x="303405" y="279559"/>
                    <a:pt x="307215" y="284321"/>
                  </a:cubicBezTo>
                  <a:cubicBezTo>
                    <a:pt x="314835" y="291941"/>
                    <a:pt x="321503" y="298609"/>
                    <a:pt x="328170" y="305276"/>
                  </a:cubicBezTo>
                  <a:cubicBezTo>
                    <a:pt x="332933" y="310039"/>
                    <a:pt x="340553" y="315754"/>
                    <a:pt x="349125" y="318611"/>
                  </a:cubicBezTo>
                  <a:cubicBezTo>
                    <a:pt x="350078" y="318611"/>
                    <a:pt x="351030" y="319564"/>
                    <a:pt x="351983" y="319564"/>
                  </a:cubicBezTo>
                  <a:cubicBezTo>
                    <a:pt x="355793" y="320516"/>
                    <a:pt x="359603" y="319564"/>
                    <a:pt x="362460" y="316706"/>
                  </a:cubicBezTo>
                  <a:cubicBezTo>
                    <a:pt x="363413" y="315754"/>
                    <a:pt x="364365" y="314801"/>
                    <a:pt x="364365" y="313849"/>
                  </a:cubicBezTo>
                  <a:cubicBezTo>
                    <a:pt x="365318" y="311944"/>
                    <a:pt x="365318" y="310991"/>
                    <a:pt x="364365" y="309086"/>
                  </a:cubicBezTo>
                  <a:cubicBezTo>
                    <a:pt x="363413" y="303371"/>
                    <a:pt x="364365" y="298609"/>
                    <a:pt x="365318" y="292894"/>
                  </a:cubicBezTo>
                  <a:cubicBezTo>
                    <a:pt x="366270" y="287179"/>
                    <a:pt x="369128" y="281464"/>
                    <a:pt x="372938" y="276701"/>
                  </a:cubicBezTo>
                  <a:cubicBezTo>
                    <a:pt x="376748" y="272891"/>
                    <a:pt x="382463" y="272891"/>
                    <a:pt x="385320" y="276701"/>
                  </a:cubicBezTo>
                  <a:cubicBezTo>
                    <a:pt x="387225" y="278606"/>
                    <a:pt x="388178" y="282416"/>
                    <a:pt x="388178" y="285274"/>
                  </a:cubicBezTo>
                  <a:cubicBezTo>
                    <a:pt x="387225" y="302419"/>
                    <a:pt x="387225" y="318611"/>
                    <a:pt x="387225" y="334804"/>
                  </a:cubicBezTo>
                  <a:lnTo>
                    <a:pt x="446280" y="355759"/>
                  </a:lnTo>
                  <a:lnTo>
                    <a:pt x="455805" y="350996"/>
                  </a:lnTo>
                  <a:lnTo>
                    <a:pt x="470093" y="339566"/>
                  </a:lnTo>
                  <a:cubicBezTo>
                    <a:pt x="481523" y="330041"/>
                    <a:pt x="492000" y="320516"/>
                    <a:pt x="501525" y="309086"/>
                  </a:cubicBezTo>
                  <a:cubicBezTo>
                    <a:pt x="507240" y="301466"/>
                    <a:pt x="512955" y="292894"/>
                    <a:pt x="516765" y="283369"/>
                  </a:cubicBezTo>
                  <a:cubicBezTo>
                    <a:pt x="517718" y="282416"/>
                    <a:pt x="517718" y="282416"/>
                    <a:pt x="517718" y="281464"/>
                  </a:cubicBezTo>
                  <a:cubicBezTo>
                    <a:pt x="520575" y="274796"/>
                    <a:pt x="521528" y="269081"/>
                    <a:pt x="522480" y="262414"/>
                  </a:cubicBezTo>
                  <a:cubicBezTo>
                    <a:pt x="522480" y="255746"/>
                    <a:pt x="521528" y="249079"/>
                    <a:pt x="518670" y="243364"/>
                  </a:cubicBezTo>
                  <a:cubicBezTo>
                    <a:pt x="516765" y="238601"/>
                    <a:pt x="512955" y="233839"/>
                    <a:pt x="511050" y="229076"/>
                  </a:cubicBezTo>
                  <a:cubicBezTo>
                    <a:pt x="506288" y="222409"/>
                    <a:pt x="502478" y="215741"/>
                    <a:pt x="496763" y="210979"/>
                  </a:cubicBezTo>
                  <a:cubicBezTo>
                    <a:pt x="491048" y="205264"/>
                    <a:pt x="484380" y="201454"/>
                    <a:pt x="476760" y="198596"/>
                  </a:cubicBezTo>
                  <a:cubicBezTo>
                    <a:pt x="471045" y="195739"/>
                    <a:pt x="464378" y="192881"/>
                    <a:pt x="457710" y="190024"/>
                  </a:cubicBezTo>
                  <a:cubicBezTo>
                    <a:pt x="453900" y="188119"/>
                    <a:pt x="450090" y="187166"/>
                    <a:pt x="448185" y="186214"/>
                  </a:cubicBezTo>
                  <a:cubicBezTo>
                    <a:pt x="443423" y="184309"/>
                    <a:pt x="438660" y="182404"/>
                    <a:pt x="433898" y="181451"/>
                  </a:cubicBezTo>
                  <a:cubicBezTo>
                    <a:pt x="426278" y="179546"/>
                    <a:pt x="418658" y="177641"/>
                    <a:pt x="411038" y="174784"/>
                  </a:cubicBezTo>
                  <a:lnTo>
                    <a:pt x="400560" y="171926"/>
                  </a:lnTo>
                  <a:cubicBezTo>
                    <a:pt x="395798" y="170021"/>
                    <a:pt x="391035" y="167164"/>
                    <a:pt x="387225" y="163354"/>
                  </a:cubicBezTo>
                  <a:cubicBezTo>
                    <a:pt x="384368" y="160496"/>
                    <a:pt x="383415" y="156686"/>
                    <a:pt x="385320" y="153829"/>
                  </a:cubicBezTo>
                  <a:cubicBezTo>
                    <a:pt x="387225" y="149066"/>
                    <a:pt x="391035" y="146209"/>
                    <a:pt x="395798" y="145256"/>
                  </a:cubicBezTo>
                  <a:cubicBezTo>
                    <a:pt x="400560" y="144304"/>
                    <a:pt x="406275" y="143351"/>
                    <a:pt x="411038" y="144304"/>
                  </a:cubicBezTo>
                  <a:cubicBezTo>
                    <a:pt x="416753" y="145256"/>
                    <a:pt x="422468" y="146209"/>
                    <a:pt x="428183" y="148114"/>
                  </a:cubicBezTo>
                  <a:lnTo>
                    <a:pt x="467235" y="131921"/>
                  </a:lnTo>
                  <a:lnTo>
                    <a:pt x="464378" y="123349"/>
                  </a:lnTo>
                  <a:cubicBezTo>
                    <a:pt x="461520" y="113824"/>
                    <a:pt x="459615" y="104299"/>
                    <a:pt x="459615" y="93821"/>
                  </a:cubicBezTo>
                  <a:cubicBezTo>
                    <a:pt x="459615" y="90011"/>
                    <a:pt x="462473" y="87154"/>
                    <a:pt x="465330" y="85249"/>
                  </a:cubicBezTo>
                  <a:cubicBezTo>
                    <a:pt x="468188" y="84296"/>
                    <a:pt x="471045" y="84296"/>
                    <a:pt x="473903" y="85249"/>
                  </a:cubicBezTo>
                  <a:cubicBezTo>
                    <a:pt x="476760" y="86201"/>
                    <a:pt x="479618" y="88106"/>
                    <a:pt x="480570" y="90964"/>
                  </a:cubicBezTo>
                  <a:cubicBezTo>
                    <a:pt x="482475" y="94774"/>
                    <a:pt x="483428" y="98584"/>
                    <a:pt x="484380" y="101441"/>
                  </a:cubicBezTo>
                  <a:cubicBezTo>
                    <a:pt x="485333" y="106204"/>
                    <a:pt x="487238" y="110966"/>
                    <a:pt x="490095" y="114776"/>
                  </a:cubicBezTo>
                  <a:cubicBezTo>
                    <a:pt x="492000" y="118586"/>
                    <a:pt x="494858" y="122396"/>
                    <a:pt x="496763" y="126206"/>
                  </a:cubicBezTo>
                  <a:cubicBezTo>
                    <a:pt x="498668" y="128111"/>
                    <a:pt x="500573" y="130969"/>
                    <a:pt x="501525" y="132874"/>
                  </a:cubicBezTo>
                  <a:lnTo>
                    <a:pt x="505335" y="132874"/>
                  </a:lnTo>
                  <a:lnTo>
                    <a:pt x="512003" y="133826"/>
                  </a:lnTo>
                  <a:lnTo>
                    <a:pt x="530100" y="138589"/>
                  </a:lnTo>
                  <a:lnTo>
                    <a:pt x="548198" y="144304"/>
                  </a:lnTo>
                  <a:lnTo>
                    <a:pt x="570105" y="150019"/>
                  </a:lnTo>
                  <a:cubicBezTo>
                    <a:pt x="576773" y="151924"/>
                    <a:pt x="584393" y="152876"/>
                    <a:pt x="591060" y="151924"/>
                  </a:cubicBezTo>
                  <a:lnTo>
                    <a:pt x="594870" y="148114"/>
                  </a:lnTo>
                  <a:cubicBezTo>
                    <a:pt x="596775" y="146209"/>
                    <a:pt x="597728" y="143351"/>
                    <a:pt x="598680" y="141446"/>
                  </a:cubicBezTo>
                  <a:cubicBezTo>
                    <a:pt x="598680" y="140494"/>
                    <a:pt x="599633" y="140494"/>
                    <a:pt x="599633" y="140494"/>
                  </a:cubicBezTo>
                  <a:cubicBezTo>
                    <a:pt x="600585" y="137636"/>
                    <a:pt x="601538" y="134779"/>
                    <a:pt x="601538" y="132874"/>
                  </a:cubicBezTo>
                  <a:cubicBezTo>
                    <a:pt x="602490" y="130016"/>
                    <a:pt x="602490" y="127159"/>
                    <a:pt x="602490" y="124301"/>
                  </a:cubicBezTo>
                  <a:cubicBezTo>
                    <a:pt x="602490" y="122396"/>
                    <a:pt x="602490" y="119539"/>
                    <a:pt x="601538" y="117634"/>
                  </a:cubicBezTo>
                  <a:cubicBezTo>
                    <a:pt x="601538" y="116681"/>
                    <a:pt x="600585" y="114776"/>
                    <a:pt x="599633" y="114776"/>
                  </a:cubicBezTo>
                  <a:cubicBezTo>
                    <a:pt x="598680" y="113824"/>
                    <a:pt x="596775" y="112871"/>
                    <a:pt x="595823" y="110966"/>
                  </a:cubicBezTo>
                  <a:cubicBezTo>
                    <a:pt x="594870" y="109061"/>
                    <a:pt x="592965" y="107156"/>
                    <a:pt x="591060" y="105251"/>
                  </a:cubicBezTo>
                  <a:cubicBezTo>
                    <a:pt x="589155" y="104299"/>
                    <a:pt x="587250" y="102394"/>
                    <a:pt x="585345" y="100489"/>
                  </a:cubicBezTo>
                  <a:lnTo>
                    <a:pt x="575820" y="92869"/>
                  </a:lnTo>
                  <a:lnTo>
                    <a:pt x="568200" y="87154"/>
                  </a:lnTo>
                  <a:cubicBezTo>
                    <a:pt x="564390" y="84296"/>
                    <a:pt x="560580" y="80486"/>
                    <a:pt x="558675" y="76676"/>
                  </a:cubicBezTo>
                  <a:cubicBezTo>
                    <a:pt x="556770" y="74771"/>
                    <a:pt x="555818" y="72866"/>
                    <a:pt x="554865" y="70009"/>
                  </a:cubicBezTo>
                  <a:cubicBezTo>
                    <a:pt x="553913" y="67151"/>
                    <a:pt x="553913" y="64294"/>
                    <a:pt x="555818" y="61436"/>
                  </a:cubicBezTo>
                  <a:cubicBezTo>
                    <a:pt x="559628" y="56674"/>
                    <a:pt x="565343" y="54769"/>
                    <a:pt x="571058" y="57626"/>
                  </a:cubicBezTo>
                  <a:cubicBezTo>
                    <a:pt x="582488" y="63341"/>
                    <a:pt x="592965" y="70961"/>
                    <a:pt x="602490" y="80486"/>
                  </a:cubicBezTo>
                  <a:cubicBezTo>
                    <a:pt x="603443" y="81439"/>
                    <a:pt x="604395" y="81439"/>
                    <a:pt x="605348" y="82391"/>
                  </a:cubicBezTo>
                  <a:cubicBezTo>
                    <a:pt x="606300" y="82391"/>
                    <a:pt x="606300" y="82391"/>
                    <a:pt x="607253" y="82391"/>
                  </a:cubicBezTo>
                  <a:cubicBezTo>
                    <a:pt x="612015" y="82391"/>
                    <a:pt x="617730" y="80486"/>
                    <a:pt x="619635" y="75724"/>
                  </a:cubicBezTo>
                  <a:cubicBezTo>
                    <a:pt x="620588" y="72866"/>
                    <a:pt x="622493" y="70961"/>
                    <a:pt x="623445" y="68104"/>
                  </a:cubicBezTo>
                  <a:cubicBezTo>
                    <a:pt x="623445" y="68104"/>
                    <a:pt x="623445" y="68104"/>
                    <a:pt x="623445" y="67151"/>
                  </a:cubicBezTo>
                  <a:cubicBezTo>
                    <a:pt x="624398" y="64294"/>
                    <a:pt x="624398" y="61436"/>
                    <a:pt x="624398" y="58579"/>
                  </a:cubicBezTo>
                  <a:cubicBezTo>
                    <a:pt x="624398" y="56674"/>
                    <a:pt x="623445" y="53816"/>
                    <a:pt x="621540" y="51911"/>
                  </a:cubicBezTo>
                  <a:cubicBezTo>
                    <a:pt x="619635" y="49054"/>
                    <a:pt x="617730" y="46196"/>
                    <a:pt x="614873" y="43339"/>
                  </a:cubicBezTo>
                  <a:cubicBezTo>
                    <a:pt x="610110" y="38576"/>
                    <a:pt x="606300" y="32861"/>
                    <a:pt x="604395" y="27146"/>
                  </a:cubicBezTo>
                  <a:cubicBezTo>
                    <a:pt x="603443" y="24289"/>
                    <a:pt x="603443" y="22384"/>
                    <a:pt x="604395" y="20479"/>
                  </a:cubicBezTo>
                  <a:cubicBezTo>
                    <a:pt x="605348" y="18574"/>
                    <a:pt x="607253" y="16669"/>
                    <a:pt x="609158" y="15716"/>
                  </a:cubicBezTo>
                  <a:cubicBezTo>
                    <a:pt x="612015" y="7144"/>
                    <a:pt x="612968" y="7144"/>
                    <a:pt x="614873" y="7144"/>
                  </a:cubicBezTo>
                  <a:lnTo>
                    <a:pt x="614873" y="7144"/>
                  </a:lnTo>
                  <a:lnTo>
                    <a:pt x="614873" y="7144"/>
                  </a:lnTo>
                  <a:close/>
                  <a:moveTo>
                    <a:pt x="496763" y="160496"/>
                  </a:moveTo>
                  <a:cubicBezTo>
                    <a:pt x="494858" y="160496"/>
                    <a:pt x="493905" y="161449"/>
                    <a:pt x="492000" y="162401"/>
                  </a:cubicBezTo>
                  <a:cubicBezTo>
                    <a:pt x="491048" y="163354"/>
                    <a:pt x="491048" y="164306"/>
                    <a:pt x="492000" y="166211"/>
                  </a:cubicBezTo>
                  <a:cubicBezTo>
                    <a:pt x="496763" y="170974"/>
                    <a:pt x="501525" y="174784"/>
                    <a:pt x="506288" y="178594"/>
                  </a:cubicBezTo>
                  <a:cubicBezTo>
                    <a:pt x="511050" y="182404"/>
                    <a:pt x="515813" y="184309"/>
                    <a:pt x="520575" y="187166"/>
                  </a:cubicBezTo>
                  <a:cubicBezTo>
                    <a:pt x="522480" y="188119"/>
                    <a:pt x="523433" y="189071"/>
                    <a:pt x="525338" y="188119"/>
                  </a:cubicBezTo>
                  <a:cubicBezTo>
                    <a:pt x="531053" y="188119"/>
                    <a:pt x="536768" y="189071"/>
                    <a:pt x="542483" y="189071"/>
                  </a:cubicBezTo>
                  <a:cubicBezTo>
                    <a:pt x="544388" y="189071"/>
                    <a:pt x="546293" y="189071"/>
                    <a:pt x="547245" y="189071"/>
                  </a:cubicBezTo>
                  <a:cubicBezTo>
                    <a:pt x="547245" y="189071"/>
                    <a:pt x="547245" y="190024"/>
                    <a:pt x="547245" y="190024"/>
                  </a:cubicBezTo>
                  <a:cubicBezTo>
                    <a:pt x="550103" y="190976"/>
                    <a:pt x="552960" y="192881"/>
                    <a:pt x="554865" y="195739"/>
                  </a:cubicBezTo>
                  <a:cubicBezTo>
                    <a:pt x="555818" y="196691"/>
                    <a:pt x="556770" y="197644"/>
                    <a:pt x="555818" y="198596"/>
                  </a:cubicBezTo>
                  <a:cubicBezTo>
                    <a:pt x="555818" y="199549"/>
                    <a:pt x="553913" y="201454"/>
                    <a:pt x="553913" y="203359"/>
                  </a:cubicBezTo>
                  <a:cubicBezTo>
                    <a:pt x="553913" y="203359"/>
                    <a:pt x="553913" y="204311"/>
                    <a:pt x="553913" y="204311"/>
                  </a:cubicBezTo>
                  <a:cubicBezTo>
                    <a:pt x="552960" y="207169"/>
                    <a:pt x="551055" y="209074"/>
                    <a:pt x="550103" y="211931"/>
                  </a:cubicBezTo>
                  <a:cubicBezTo>
                    <a:pt x="549150" y="213836"/>
                    <a:pt x="549150" y="215741"/>
                    <a:pt x="548198" y="217646"/>
                  </a:cubicBezTo>
                  <a:lnTo>
                    <a:pt x="548198" y="221456"/>
                  </a:lnTo>
                  <a:cubicBezTo>
                    <a:pt x="549150" y="224314"/>
                    <a:pt x="550103" y="228124"/>
                    <a:pt x="551055" y="230981"/>
                  </a:cubicBezTo>
                  <a:cubicBezTo>
                    <a:pt x="552960" y="239554"/>
                    <a:pt x="553913" y="249079"/>
                    <a:pt x="552960" y="258604"/>
                  </a:cubicBezTo>
                  <a:lnTo>
                    <a:pt x="552960" y="264319"/>
                  </a:lnTo>
                  <a:cubicBezTo>
                    <a:pt x="558675" y="262414"/>
                    <a:pt x="564390" y="260509"/>
                    <a:pt x="570105" y="258604"/>
                  </a:cubicBezTo>
                  <a:cubicBezTo>
                    <a:pt x="572963" y="256699"/>
                    <a:pt x="575820" y="254794"/>
                    <a:pt x="579630" y="253841"/>
                  </a:cubicBezTo>
                  <a:cubicBezTo>
                    <a:pt x="582488" y="252889"/>
                    <a:pt x="584393" y="252889"/>
                    <a:pt x="587250" y="253841"/>
                  </a:cubicBezTo>
                  <a:cubicBezTo>
                    <a:pt x="591060" y="254794"/>
                    <a:pt x="593918" y="258604"/>
                    <a:pt x="592965" y="263366"/>
                  </a:cubicBezTo>
                  <a:cubicBezTo>
                    <a:pt x="592965" y="265271"/>
                    <a:pt x="592013" y="267176"/>
                    <a:pt x="592013" y="269081"/>
                  </a:cubicBezTo>
                  <a:cubicBezTo>
                    <a:pt x="591060" y="270034"/>
                    <a:pt x="591060" y="270986"/>
                    <a:pt x="590108" y="271939"/>
                  </a:cubicBezTo>
                  <a:cubicBezTo>
                    <a:pt x="588203" y="274796"/>
                    <a:pt x="586298" y="276701"/>
                    <a:pt x="583440" y="278606"/>
                  </a:cubicBezTo>
                  <a:cubicBezTo>
                    <a:pt x="577725" y="282416"/>
                    <a:pt x="572010" y="286226"/>
                    <a:pt x="566295" y="290036"/>
                  </a:cubicBezTo>
                  <a:cubicBezTo>
                    <a:pt x="560580" y="293846"/>
                    <a:pt x="554865" y="297656"/>
                    <a:pt x="549150" y="302419"/>
                  </a:cubicBezTo>
                  <a:cubicBezTo>
                    <a:pt x="538673" y="310039"/>
                    <a:pt x="529148" y="319564"/>
                    <a:pt x="520575" y="328136"/>
                  </a:cubicBezTo>
                  <a:cubicBezTo>
                    <a:pt x="514860" y="333851"/>
                    <a:pt x="509145" y="340519"/>
                    <a:pt x="502478" y="346234"/>
                  </a:cubicBezTo>
                  <a:lnTo>
                    <a:pt x="494858" y="353854"/>
                  </a:lnTo>
                  <a:lnTo>
                    <a:pt x="495810" y="353854"/>
                  </a:lnTo>
                  <a:cubicBezTo>
                    <a:pt x="518670" y="350044"/>
                    <a:pt x="541530" y="345281"/>
                    <a:pt x="562485" y="337661"/>
                  </a:cubicBezTo>
                  <a:cubicBezTo>
                    <a:pt x="571058" y="334804"/>
                    <a:pt x="577725" y="330994"/>
                    <a:pt x="585345" y="327184"/>
                  </a:cubicBezTo>
                  <a:cubicBezTo>
                    <a:pt x="593918" y="321469"/>
                    <a:pt x="603443" y="315754"/>
                    <a:pt x="610110" y="308134"/>
                  </a:cubicBezTo>
                  <a:cubicBezTo>
                    <a:pt x="615825" y="302419"/>
                    <a:pt x="620588" y="295751"/>
                    <a:pt x="624398" y="289084"/>
                  </a:cubicBezTo>
                  <a:cubicBezTo>
                    <a:pt x="625350" y="287179"/>
                    <a:pt x="626303" y="284321"/>
                    <a:pt x="628208" y="282416"/>
                  </a:cubicBezTo>
                  <a:cubicBezTo>
                    <a:pt x="631065" y="274796"/>
                    <a:pt x="632018" y="266224"/>
                    <a:pt x="632970" y="257651"/>
                  </a:cubicBezTo>
                  <a:cubicBezTo>
                    <a:pt x="632970" y="241459"/>
                    <a:pt x="628208" y="226219"/>
                    <a:pt x="618683" y="212884"/>
                  </a:cubicBezTo>
                  <a:cubicBezTo>
                    <a:pt x="612015" y="204311"/>
                    <a:pt x="604395" y="196691"/>
                    <a:pt x="595823" y="190976"/>
                  </a:cubicBezTo>
                  <a:cubicBezTo>
                    <a:pt x="586298" y="185261"/>
                    <a:pt x="575820" y="179546"/>
                    <a:pt x="565343" y="175736"/>
                  </a:cubicBezTo>
                  <a:cubicBezTo>
                    <a:pt x="562485" y="174784"/>
                    <a:pt x="558675" y="173831"/>
                    <a:pt x="555818" y="171926"/>
                  </a:cubicBezTo>
                  <a:cubicBezTo>
                    <a:pt x="546293" y="169069"/>
                    <a:pt x="537720" y="166211"/>
                    <a:pt x="528195" y="163354"/>
                  </a:cubicBezTo>
                  <a:cubicBezTo>
                    <a:pt x="526290" y="163354"/>
                    <a:pt x="524385" y="162401"/>
                    <a:pt x="523433" y="162401"/>
                  </a:cubicBezTo>
                  <a:cubicBezTo>
                    <a:pt x="521528" y="162401"/>
                    <a:pt x="520575" y="162401"/>
                    <a:pt x="518670" y="161449"/>
                  </a:cubicBezTo>
                  <a:cubicBezTo>
                    <a:pt x="517718" y="161449"/>
                    <a:pt x="515813" y="161449"/>
                    <a:pt x="514860" y="161449"/>
                  </a:cubicBezTo>
                  <a:cubicBezTo>
                    <a:pt x="511050" y="161449"/>
                    <a:pt x="507240" y="160496"/>
                    <a:pt x="502478" y="159544"/>
                  </a:cubicBezTo>
                  <a:cubicBezTo>
                    <a:pt x="500573" y="159544"/>
                    <a:pt x="498668" y="160496"/>
                    <a:pt x="496763" y="160496"/>
                  </a:cubicBezTo>
                  <a:lnTo>
                    <a:pt x="496763" y="160496"/>
                  </a:lnTo>
                  <a:close/>
                  <a:moveTo>
                    <a:pt x="273878" y="309086"/>
                  </a:moveTo>
                  <a:cubicBezTo>
                    <a:pt x="271973" y="318611"/>
                    <a:pt x="271973" y="328136"/>
                    <a:pt x="272925" y="336709"/>
                  </a:cubicBezTo>
                  <a:cubicBezTo>
                    <a:pt x="274830" y="348139"/>
                    <a:pt x="280545" y="358616"/>
                    <a:pt x="289118" y="367189"/>
                  </a:cubicBezTo>
                  <a:cubicBezTo>
                    <a:pt x="291023" y="369094"/>
                    <a:pt x="293880" y="371951"/>
                    <a:pt x="296738" y="373856"/>
                  </a:cubicBezTo>
                  <a:cubicBezTo>
                    <a:pt x="298643" y="374809"/>
                    <a:pt x="301500" y="375761"/>
                    <a:pt x="303405" y="376714"/>
                  </a:cubicBezTo>
                  <a:cubicBezTo>
                    <a:pt x="304358" y="376714"/>
                    <a:pt x="306263" y="377666"/>
                    <a:pt x="307215" y="378619"/>
                  </a:cubicBezTo>
                  <a:cubicBezTo>
                    <a:pt x="308168" y="378619"/>
                    <a:pt x="308168" y="379571"/>
                    <a:pt x="309120" y="379571"/>
                  </a:cubicBezTo>
                  <a:lnTo>
                    <a:pt x="312930" y="379571"/>
                  </a:lnTo>
                  <a:cubicBezTo>
                    <a:pt x="312930" y="375761"/>
                    <a:pt x="312930" y="372904"/>
                    <a:pt x="311025" y="369094"/>
                  </a:cubicBezTo>
                  <a:cubicBezTo>
                    <a:pt x="308168" y="364331"/>
                    <a:pt x="306263" y="359569"/>
                    <a:pt x="306263" y="353854"/>
                  </a:cubicBezTo>
                  <a:cubicBezTo>
                    <a:pt x="306263" y="352901"/>
                    <a:pt x="306263" y="350996"/>
                    <a:pt x="306263" y="350044"/>
                  </a:cubicBezTo>
                  <a:cubicBezTo>
                    <a:pt x="307215" y="348139"/>
                    <a:pt x="309120" y="347186"/>
                    <a:pt x="311025" y="346234"/>
                  </a:cubicBezTo>
                  <a:cubicBezTo>
                    <a:pt x="313883" y="345281"/>
                    <a:pt x="317693" y="345281"/>
                    <a:pt x="321503" y="346234"/>
                  </a:cubicBezTo>
                  <a:cubicBezTo>
                    <a:pt x="322455" y="346234"/>
                    <a:pt x="323408" y="347186"/>
                    <a:pt x="324360" y="347186"/>
                  </a:cubicBezTo>
                  <a:cubicBezTo>
                    <a:pt x="328170" y="349091"/>
                    <a:pt x="331980" y="351949"/>
                    <a:pt x="335790" y="355759"/>
                  </a:cubicBezTo>
                  <a:cubicBezTo>
                    <a:pt x="339600" y="359569"/>
                    <a:pt x="343410" y="362426"/>
                    <a:pt x="346268" y="367189"/>
                  </a:cubicBezTo>
                  <a:cubicBezTo>
                    <a:pt x="349125" y="370999"/>
                    <a:pt x="351030" y="374809"/>
                    <a:pt x="353888" y="378619"/>
                  </a:cubicBezTo>
                  <a:lnTo>
                    <a:pt x="356745" y="382429"/>
                  </a:lnTo>
                  <a:cubicBezTo>
                    <a:pt x="370080" y="389096"/>
                    <a:pt x="384368" y="393859"/>
                    <a:pt x="398655" y="396716"/>
                  </a:cubicBezTo>
                  <a:lnTo>
                    <a:pt x="409133" y="398621"/>
                  </a:lnTo>
                  <a:lnTo>
                    <a:pt x="415800" y="399574"/>
                  </a:lnTo>
                  <a:cubicBezTo>
                    <a:pt x="415800" y="396716"/>
                    <a:pt x="415800" y="392906"/>
                    <a:pt x="414848" y="390049"/>
                  </a:cubicBezTo>
                  <a:cubicBezTo>
                    <a:pt x="413895" y="386239"/>
                    <a:pt x="412943" y="382429"/>
                    <a:pt x="410085" y="378619"/>
                  </a:cubicBezTo>
                  <a:cubicBezTo>
                    <a:pt x="407228" y="373856"/>
                    <a:pt x="402465" y="370046"/>
                    <a:pt x="398655" y="366236"/>
                  </a:cubicBezTo>
                  <a:cubicBezTo>
                    <a:pt x="392940" y="361474"/>
                    <a:pt x="387225" y="356711"/>
                    <a:pt x="380558" y="353854"/>
                  </a:cubicBezTo>
                  <a:cubicBezTo>
                    <a:pt x="369128" y="347186"/>
                    <a:pt x="356745" y="341471"/>
                    <a:pt x="343410" y="334804"/>
                  </a:cubicBezTo>
                  <a:lnTo>
                    <a:pt x="335790" y="331946"/>
                  </a:lnTo>
                  <a:lnTo>
                    <a:pt x="330075" y="329089"/>
                  </a:lnTo>
                  <a:lnTo>
                    <a:pt x="317693" y="324326"/>
                  </a:lnTo>
                  <a:lnTo>
                    <a:pt x="289118" y="313849"/>
                  </a:lnTo>
                  <a:lnTo>
                    <a:pt x="273878" y="309086"/>
                  </a:lnTo>
                  <a:lnTo>
                    <a:pt x="273878" y="309086"/>
                  </a:lnTo>
                  <a:lnTo>
                    <a:pt x="273878" y="30908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069"/>
              <a:endParaRPr lang="en-US" sz="1400">
                <a:solidFill>
                  <a:prstClr val="black"/>
                </a:solidFill>
              </a:endParaRPr>
            </a:p>
          </p:txBody>
        </p:sp>
        <p:sp>
          <p:nvSpPr>
            <p:cNvPr id="78" name="Freeform: Shape 77"/>
            <p:cNvSpPr/>
            <p:nvPr/>
          </p:nvSpPr>
          <p:spPr>
            <a:xfrm>
              <a:off x="2171914" y="3208066"/>
              <a:ext cx="1514475" cy="1066800"/>
            </a:xfrm>
            <a:custGeom>
              <a:avLst/>
              <a:gdLst>
                <a:gd name="connsiteX0" fmla="*/ 493951 w 1514475"/>
                <a:gd name="connsiteY0" fmla="*/ 10001 h 1066800"/>
                <a:gd name="connsiteX1" fmla="*/ 500619 w 1514475"/>
                <a:gd name="connsiteY1" fmla="*/ 10001 h 1066800"/>
                <a:gd name="connsiteX2" fmla="*/ 505381 w 1514475"/>
                <a:gd name="connsiteY2" fmla="*/ 12859 h 1066800"/>
                <a:gd name="connsiteX3" fmla="*/ 511096 w 1514475"/>
                <a:gd name="connsiteY3" fmla="*/ 17621 h 1066800"/>
                <a:gd name="connsiteX4" fmla="*/ 524431 w 1514475"/>
                <a:gd name="connsiteY4" fmla="*/ 26194 h 1066800"/>
                <a:gd name="connsiteX5" fmla="*/ 526336 w 1514475"/>
                <a:gd name="connsiteY5" fmla="*/ 25241 h 1066800"/>
                <a:gd name="connsiteX6" fmla="*/ 527289 w 1514475"/>
                <a:gd name="connsiteY6" fmla="*/ 24289 h 1066800"/>
                <a:gd name="connsiteX7" fmla="*/ 529194 w 1514475"/>
                <a:gd name="connsiteY7" fmla="*/ 20479 h 1066800"/>
                <a:gd name="connsiteX8" fmla="*/ 541576 w 1514475"/>
                <a:gd name="connsiteY8" fmla="*/ 8096 h 1066800"/>
                <a:gd name="connsiteX9" fmla="*/ 549196 w 1514475"/>
                <a:gd name="connsiteY9" fmla="*/ 7144 h 1066800"/>
                <a:gd name="connsiteX10" fmla="*/ 551101 w 1514475"/>
                <a:gd name="connsiteY10" fmla="*/ 7144 h 1066800"/>
                <a:gd name="connsiteX11" fmla="*/ 557769 w 1514475"/>
                <a:gd name="connsiteY11" fmla="*/ 11906 h 1066800"/>
                <a:gd name="connsiteX12" fmla="*/ 559674 w 1514475"/>
                <a:gd name="connsiteY12" fmla="*/ 15716 h 1066800"/>
                <a:gd name="connsiteX13" fmla="*/ 558721 w 1514475"/>
                <a:gd name="connsiteY13" fmla="*/ 25241 h 1066800"/>
                <a:gd name="connsiteX14" fmla="*/ 553959 w 1514475"/>
                <a:gd name="connsiteY14" fmla="*/ 42386 h 1066800"/>
                <a:gd name="connsiteX15" fmla="*/ 553006 w 1514475"/>
                <a:gd name="connsiteY15" fmla="*/ 44291 h 1066800"/>
                <a:gd name="connsiteX16" fmla="*/ 551101 w 1514475"/>
                <a:gd name="connsiteY16" fmla="*/ 52864 h 1066800"/>
                <a:gd name="connsiteX17" fmla="*/ 538719 w 1514475"/>
                <a:gd name="connsiteY17" fmla="*/ 75724 h 1066800"/>
                <a:gd name="connsiteX18" fmla="*/ 528242 w 1514475"/>
                <a:gd name="connsiteY18" fmla="*/ 98584 h 1066800"/>
                <a:gd name="connsiteX19" fmla="*/ 527289 w 1514475"/>
                <a:gd name="connsiteY19" fmla="*/ 107156 h 1066800"/>
                <a:gd name="connsiteX20" fmla="*/ 526336 w 1514475"/>
                <a:gd name="connsiteY20" fmla="*/ 116681 h 1066800"/>
                <a:gd name="connsiteX21" fmla="*/ 527289 w 1514475"/>
                <a:gd name="connsiteY21" fmla="*/ 135731 h 1066800"/>
                <a:gd name="connsiteX22" fmla="*/ 527289 w 1514475"/>
                <a:gd name="connsiteY22" fmla="*/ 136684 h 1066800"/>
                <a:gd name="connsiteX23" fmla="*/ 527289 w 1514475"/>
                <a:gd name="connsiteY23" fmla="*/ 149066 h 1066800"/>
                <a:gd name="connsiteX24" fmla="*/ 526336 w 1514475"/>
                <a:gd name="connsiteY24" fmla="*/ 153829 h 1066800"/>
                <a:gd name="connsiteX25" fmla="*/ 524431 w 1514475"/>
                <a:gd name="connsiteY25" fmla="*/ 163354 h 1066800"/>
                <a:gd name="connsiteX26" fmla="*/ 523479 w 1514475"/>
                <a:gd name="connsiteY26" fmla="*/ 167164 h 1066800"/>
                <a:gd name="connsiteX27" fmla="*/ 529194 w 1514475"/>
                <a:gd name="connsiteY27" fmla="*/ 172879 h 1066800"/>
                <a:gd name="connsiteX28" fmla="*/ 533956 w 1514475"/>
                <a:gd name="connsiteY28" fmla="*/ 177641 h 1066800"/>
                <a:gd name="connsiteX29" fmla="*/ 540624 w 1514475"/>
                <a:gd name="connsiteY29" fmla="*/ 183356 h 1066800"/>
                <a:gd name="connsiteX30" fmla="*/ 549196 w 1514475"/>
                <a:gd name="connsiteY30" fmla="*/ 189071 h 1066800"/>
                <a:gd name="connsiteX31" fmla="*/ 553959 w 1514475"/>
                <a:gd name="connsiteY31" fmla="*/ 190976 h 1066800"/>
                <a:gd name="connsiteX32" fmla="*/ 560626 w 1514475"/>
                <a:gd name="connsiteY32" fmla="*/ 190976 h 1066800"/>
                <a:gd name="connsiteX33" fmla="*/ 570151 w 1514475"/>
                <a:gd name="connsiteY33" fmla="*/ 188119 h 1066800"/>
                <a:gd name="connsiteX34" fmla="*/ 579676 w 1514475"/>
                <a:gd name="connsiteY34" fmla="*/ 184309 h 1066800"/>
                <a:gd name="connsiteX35" fmla="*/ 582534 w 1514475"/>
                <a:gd name="connsiteY35" fmla="*/ 183356 h 1066800"/>
                <a:gd name="connsiteX36" fmla="*/ 586344 w 1514475"/>
                <a:gd name="connsiteY36" fmla="*/ 180499 h 1066800"/>
                <a:gd name="connsiteX37" fmla="*/ 590154 w 1514475"/>
                <a:gd name="connsiteY37" fmla="*/ 177641 h 1066800"/>
                <a:gd name="connsiteX38" fmla="*/ 595869 w 1514475"/>
                <a:gd name="connsiteY38" fmla="*/ 172879 h 1066800"/>
                <a:gd name="connsiteX39" fmla="*/ 600631 w 1514475"/>
                <a:gd name="connsiteY39" fmla="*/ 168116 h 1066800"/>
                <a:gd name="connsiteX40" fmla="*/ 604442 w 1514475"/>
                <a:gd name="connsiteY40" fmla="*/ 164306 h 1066800"/>
                <a:gd name="connsiteX41" fmla="*/ 611109 w 1514475"/>
                <a:gd name="connsiteY41" fmla="*/ 155734 h 1066800"/>
                <a:gd name="connsiteX42" fmla="*/ 622539 w 1514475"/>
                <a:gd name="connsiteY42" fmla="*/ 131921 h 1066800"/>
                <a:gd name="connsiteX43" fmla="*/ 624444 w 1514475"/>
                <a:gd name="connsiteY43" fmla="*/ 127159 h 1066800"/>
                <a:gd name="connsiteX44" fmla="*/ 625396 w 1514475"/>
                <a:gd name="connsiteY44" fmla="*/ 121444 h 1066800"/>
                <a:gd name="connsiteX45" fmla="*/ 629206 w 1514475"/>
                <a:gd name="connsiteY45" fmla="*/ 103346 h 1066800"/>
                <a:gd name="connsiteX46" fmla="*/ 633017 w 1514475"/>
                <a:gd name="connsiteY46" fmla="*/ 96679 h 1066800"/>
                <a:gd name="connsiteX47" fmla="*/ 634921 w 1514475"/>
                <a:gd name="connsiteY47" fmla="*/ 92869 h 1066800"/>
                <a:gd name="connsiteX48" fmla="*/ 639684 w 1514475"/>
                <a:gd name="connsiteY48" fmla="*/ 87154 h 1066800"/>
                <a:gd name="connsiteX49" fmla="*/ 644446 w 1514475"/>
                <a:gd name="connsiteY49" fmla="*/ 82391 h 1066800"/>
                <a:gd name="connsiteX50" fmla="*/ 650161 w 1514475"/>
                <a:gd name="connsiteY50" fmla="*/ 83344 h 1066800"/>
                <a:gd name="connsiteX51" fmla="*/ 652067 w 1514475"/>
                <a:gd name="connsiteY51" fmla="*/ 83344 h 1066800"/>
                <a:gd name="connsiteX52" fmla="*/ 653971 w 1514475"/>
                <a:gd name="connsiteY52" fmla="*/ 84296 h 1066800"/>
                <a:gd name="connsiteX53" fmla="*/ 655876 w 1514475"/>
                <a:gd name="connsiteY53" fmla="*/ 86201 h 1066800"/>
                <a:gd name="connsiteX54" fmla="*/ 657781 w 1514475"/>
                <a:gd name="connsiteY54" fmla="*/ 89059 h 1066800"/>
                <a:gd name="connsiteX55" fmla="*/ 658734 w 1514475"/>
                <a:gd name="connsiteY55" fmla="*/ 90964 h 1066800"/>
                <a:gd name="connsiteX56" fmla="*/ 657781 w 1514475"/>
                <a:gd name="connsiteY56" fmla="*/ 97631 h 1066800"/>
                <a:gd name="connsiteX57" fmla="*/ 653019 w 1514475"/>
                <a:gd name="connsiteY57" fmla="*/ 125254 h 1066800"/>
                <a:gd name="connsiteX58" fmla="*/ 650161 w 1514475"/>
                <a:gd name="connsiteY58" fmla="*/ 135731 h 1066800"/>
                <a:gd name="connsiteX59" fmla="*/ 651114 w 1514475"/>
                <a:gd name="connsiteY59" fmla="*/ 145256 h 1066800"/>
                <a:gd name="connsiteX60" fmla="*/ 653019 w 1514475"/>
                <a:gd name="connsiteY60" fmla="*/ 148114 h 1066800"/>
                <a:gd name="connsiteX61" fmla="*/ 656829 w 1514475"/>
                <a:gd name="connsiteY61" fmla="*/ 150019 h 1066800"/>
                <a:gd name="connsiteX62" fmla="*/ 661592 w 1514475"/>
                <a:gd name="connsiteY62" fmla="*/ 150019 h 1066800"/>
                <a:gd name="connsiteX63" fmla="*/ 669211 w 1514475"/>
                <a:gd name="connsiteY63" fmla="*/ 149066 h 1066800"/>
                <a:gd name="connsiteX64" fmla="*/ 677784 w 1514475"/>
                <a:gd name="connsiteY64" fmla="*/ 145256 h 1066800"/>
                <a:gd name="connsiteX65" fmla="*/ 695881 w 1514475"/>
                <a:gd name="connsiteY65" fmla="*/ 134779 h 1066800"/>
                <a:gd name="connsiteX66" fmla="*/ 711121 w 1514475"/>
                <a:gd name="connsiteY66" fmla="*/ 126206 h 1066800"/>
                <a:gd name="connsiteX67" fmla="*/ 714931 w 1514475"/>
                <a:gd name="connsiteY67" fmla="*/ 125254 h 1066800"/>
                <a:gd name="connsiteX68" fmla="*/ 717789 w 1514475"/>
                <a:gd name="connsiteY68" fmla="*/ 127159 h 1066800"/>
                <a:gd name="connsiteX69" fmla="*/ 719694 w 1514475"/>
                <a:gd name="connsiteY69" fmla="*/ 129064 h 1066800"/>
                <a:gd name="connsiteX70" fmla="*/ 720646 w 1514475"/>
                <a:gd name="connsiteY70" fmla="*/ 133826 h 1066800"/>
                <a:gd name="connsiteX71" fmla="*/ 719694 w 1514475"/>
                <a:gd name="connsiteY71" fmla="*/ 138589 h 1066800"/>
                <a:gd name="connsiteX72" fmla="*/ 719694 w 1514475"/>
                <a:gd name="connsiteY72" fmla="*/ 139541 h 1066800"/>
                <a:gd name="connsiteX73" fmla="*/ 718742 w 1514475"/>
                <a:gd name="connsiteY73" fmla="*/ 144304 h 1066800"/>
                <a:gd name="connsiteX74" fmla="*/ 718742 w 1514475"/>
                <a:gd name="connsiteY74" fmla="*/ 145256 h 1066800"/>
                <a:gd name="connsiteX75" fmla="*/ 718742 w 1514475"/>
                <a:gd name="connsiteY75" fmla="*/ 148114 h 1066800"/>
                <a:gd name="connsiteX76" fmla="*/ 715884 w 1514475"/>
                <a:gd name="connsiteY76" fmla="*/ 150971 h 1066800"/>
                <a:gd name="connsiteX77" fmla="*/ 713026 w 1514475"/>
                <a:gd name="connsiteY77" fmla="*/ 155734 h 1066800"/>
                <a:gd name="connsiteX78" fmla="*/ 709217 w 1514475"/>
                <a:gd name="connsiteY78" fmla="*/ 159544 h 1066800"/>
                <a:gd name="connsiteX79" fmla="*/ 702549 w 1514475"/>
                <a:gd name="connsiteY79" fmla="*/ 165259 h 1066800"/>
                <a:gd name="connsiteX80" fmla="*/ 692071 w 1514475"/>
                <a:gd name="connsiteY80" fmla="*/ 171926 h 1066800"/>
                <a:gd name="connsiteX81" fmla="*/ 680642 w 1514475"/>
                <a:gd name="connsiteY81" fmla="*/ 175736 h 1066800"/>
                <a:gd name="connsiteX82" fmla="*/ 676831 w 1514475"/>
                <a:gd name="connsiteY82" fmla="*/ 176689 h 1066800"/>
                <a:gd name="connsiteX83" fmla="*/ 668259 w 1514475"/>
                <a:gd name="connsiteY83" fmla="*/ 177641 h 1066800"/>
                <a:gd name="connsiteX84" fmla="*/ 657781 w 1514475"/>
                <a:gd name="connsiteY84" fmla="*/ 179546 h 1066800"/>
                <a:gd name="connsiteX85" fmla="*/ 648256 w 1514475"/>
                <a:gd name="connsiteY85" fmla="*/ 181451 h 1066800"/>
                <a:gd name="connsiteX86" fmla="*/ 640636 w 1514475"/>
                <a:gd name="connsiteY86" fmla="*/ 184309 h 1066800"/>
                <a:gd name="connsiteX87" fmla="*/ 633017 w 1514475"/>
                <a:gd name="connsiteY87" fmla="*/ 186214 h 1066800"/>
                <a:gd name="connsiteX88" fmla="*/ 625396 w 1514475"/>
                <a:gd name="connsiteY88" fmla="*/ 189071 h 1066800"/>
                <a:gd name="connsiteX89" fmla="*/ 601584 w 1514475"/>
                <a:gd name="connsiteY89" fmla="*/ 201454 h 1066800"/>
                <a:gd name="connsiteX90" fmla="*/ 580629 w 1514475"/>
                <a:gd name="connsiteY90" fmla="*/ 225266 h 1066800"/>
                <a:gd name="connsiteX91" fmla="*/ 577771 w 1514475"/>
                <a:gd name="connsiteY91" fmla="*/ 232886 h 1066800"/>
                <a:gd name="connsiteX92" fmla="*/ 575867 w 1514475"/>
                <a:gd name="connsiteY92" fmla="*/ 241459 h 1066800"/>
                <a:gd name="connsiteX93" fmla="*/ 575867 w 1514475"/>
                <a:gd name="connsiteY93" fmla="*/ 255746 h 1066800"/>
                <a:gd name="connsiteX94" fmla="*/ 575867 w 1514475"/>
                <a:gd name="connsiteY94" fmla="*/ 270034 h 1066800"/>
                <a:gd name="connsiteX95" fmla="*/ 574914 w 1514475"/>
                <a:gd name="connsiteY95" fmla="*/ 275749 h 1066800"/>
                <a:gd name="connsiteX96" fmla="*/ 573009 w 1514475"/>
                <a:gd name="connsiteY96" fmla="*/ 287179 h 1066800"/>
                <a:gd name="connsiteX97" fmla="*/ 572056 w 1514475"/>
                <a:gd name="connsiteY97" fmla="*/ 290036 h 1066800"/>
                <a:gd name="connsiteX98" fmla="*/ 551101 w 1514475"/>
                <a:gd name="connsiteY98" fmla="*/ 328136 h 1066800"/>
                <a:gd name="connsiteX99" fmla="*/ 540624 w 1514475"/>
                <a:gd name="connsiteY99" fmla="*/ 338614 h 1066800"/>
                <a:gd name="connsiteX100" fmla="*/ 530146 w 1514475"/>
                <a:gd name="connsiteY100" fmla="*/ 348139 h 1066800"/>
                <a:gd name="connsiteX101" fmla="*/ 497761 w 1514475"/>
                <a:gd name="connsiteY101" fmla="*/ 368141 h 1066800"/>
                <a:gd name="connsiteX102" fmla="*/ 475854 w 1514475"/>
                <a:gd name="connsiteY102" fmla="*/ 377666 h 1066800"/>
                <a:gd name="connsiteX103" fmla="*/ 399654 w 1514475"/>
                <a:gd name="connsiteY103" fmla="*/ 425291 h 1066800"/>
                <a:gd name="connsiteX104" fmla="*/ 397749 w 1514475"/>
                <a:gd name="connsiteY104" fmla="*/ 423386 h 1066800"/>
                <a:gd name="connsiteX105" fmla="*/ 398701 w 1514475"/>
                <a:gd name="connsiteY105" fmla="*/ 431006 h 1066800"/>
                <a:gd name="connsiteX106" fmla="*/ 458709 w 1514475"/>
                <a:gd name="connsiteY106" fmla="*/ 544354 h 1066800"/>
                <a:gd name="connsiteX107" fmla="*/ 556817 w 1514475"/>
                <a:gd name="connsiteY107" fmla="*/ 634841 h 1066800"/>
                <a:gd name="connsiteX108" fmla="*/ 643494 w 1514475"/>
                <a:gd name="connsiteY108" fmla="*/ 680561 h 1066800"/>
                <a:gd name="connsiteX109" fmla="*/ 759699 w 1514475"/>
                <a:gd name="connsiteY109" fmla="*/ 696754 h 1066800"/>
                <a:gd name="connsiteX110" fmla="*/ 796846 w 1514475"/>
                <a:gd name="connsiteY110" fmla="*/ 696754 h 1066800"/>
                <a:gd name="connsiteX111" fmla="*/ 865426 w 1514475"/>
                <a:gd name="connsiteY111" fmla="*/ 692944 h 1066800"/>
                <a:gd name="connsiteX112" fmla="*/ 969249 w 1514475"/>
                <a:gd name="connsiteY112" fmla="*/ 687229 h 1066800"/>
                <a:gd name="connsiteX113" fmla="*/ 1017826 w 1514475"/>
                <a:gd name="connsiteY113" fmla="*/ 683419 h 1066800"/>
                <a:gd name="connsiteX114" fmla="*/ 1056879 w 1514475"/>
                <a:gd name="connsiteY114" fmla="*/ 621506 h 1066800"/>
                <a:gd name="connsiteX115" fmla="*/ 1080692 w 1514475"/>
                <a:gd name="connsiteY115" fmla="*/ 575786 h 1066800"/>
                <a:gd name="connsiteX116" fmla="*/ 1150224 w 1514475"/>
                <a:gd name="connsiteY116" fmla="*/ 541496 h 1066800"/>
                <a:gd name="connsiteX117" fmla="*/ 1137842 w 1514475"/>
                <a:gd name="connsiteY117" fmla="*/ 570071 h 1066800"/>
                <a:gd name="connsiteX118" fmla="*/ 1109267 w 1514475"/>
                <a:gd name="connsiteY118" fmla="*/ 626269 h 1066800"/>
                <a:gd name="connsiteX119" fmla="*/ 1106409 w 1514475"/>
                <a:gd name="connsiteY119" fmla="*/ 642461 h 1066800"/>
                <a:gd name="connsiteX120" fmla="*/ 1108314 w 1514475"/>
                <a:gd name="connsiteY120" fmla="*/ 715804 h 1066800"/>
                <a:gd name="connsiteX121" fmla="*/ 1118792 w 1514475"/>
                <a:gd name="connsiteY121" fmla="*/ 787241 h 1066800"/>
                <a:gd name="connsiteX122" fmla="*/ 1144509 w 1514475"/>
                <a:gd name="connsiteY122" fmla="*/ 866299 h 1066800"/>
                <a:gd name="connsiteX123" fmla="*/ 1234996 w 1514475"/>
                <a:gd name="connsiteY123" fmla="*/ 875824 h 1066800"/>
                <a:gd name="connsiteX124" fmla="*/ 1274049 w 1514475"/>
                <a:gd name="connsiteY124" fmla="*/ 894874 h 1066800"/>
                <a:gd name="connsiteX125" fmla="*/ 1320721 w 1514475"/>
                <a:gd name="connsiteY125" fmla="*/ 927259 h 1066800"/>
                <a:gd name="connsiteX126" fmla="*/ 1432164 w 1514475"/>
                <a:gd name="connsiteY126" fmla="*/ 958691 h 1066800"/>
                <a:gd name="connsiteX127" fmla="*/ 1458834 w 1514475"/>
                <a:gd name="connsiteY127" fmla="*/ 959644 h 1066800"/>
                <a:gd name="connsiteX128" fmla="*/ 1507411 w 1514475"/>
                <a:gd name="connsiteY128" fmla="*/ 989171 h 1066800"/>
                <a:gd name="connsiteX129" fmla="*/ 1485504 w 1514475"/>
                <a:gd name="connsiteY129" fmla="*/ 998696 h 1066800"/>
                <a:gd name="connsiteX130" fmla="*/ 1465501 w 1514475"/>
                <a:gd name="connsiteY130" fmla="*/ 1004411 h 1066800"/>
                <a:gd name="connsiteX131" fmla="*/ 1474074 w 1514475"/>
                <a:gd name="connsiteY131" fmla="*/ 1019651 h 1066800"/>
                <a:gd name="connsiteX132" fmla="*/ 1471217 w 1514475"/>
                <a:gd name="connsiteY132" fmla="*/ 1041559 h 1066800"/>
                <a:gd name="connsiteX133" fmla="*/ 1452167 w 1514475"/>
                <a:gd name="connsiteY133" fmla="*/ 1047274 h 1066800"/>
                <a:gd name="connsiteX134" fmla="*/ 1442642 w 1514475"/>
                <a:gd name="connsiteY134" fmla="*/ 1049179 h 1066800"/>
                <a:gd name="connsiteX135" fmla="*/ 1424544 w 1514475"/>
                <a:gd name="connsiteY135" fmla="*/ 1044416 h 1066800"/>
                <a:gd name="connsiteX136" fmla="*/ 1394064 w 1514475"/>
                <a:gd name="connsiteY136" fmla="*/ 1033939 h 1066800"/>
                <a:gd name="connsiteX137" fmla="*/ 1305482 w 1514475"/>
                <a:gd name="connsiteY137" fmla="*/ 991076 h 1066800"/>
                <a:gd name="connsiteX138" fmla="*/ 1260714 w 1514475"/>
                <a:gd name="connsiteY138" fmla="*/ 967264 h 1066800"/>
                <a:gd name="connsiteX139" fmla="*/ 1182609 w 1514475"/>
                <a:gd name="connsiteY139" fmla="*/ 961549 h 1066800"/>
                <a:gd name="connsiteX140" fmla="*/ 1116886 w 1514475"/>
                <a:gd name="connsiteY140" fmla="*/ 973931 h 1066800"/>
                <a:gd name="connsiteX141" fmla="*/ 972106 w 1514475"/>
                <a:gd name="connsiteY141" fmla="*/ 944404 h 1066800"/>
                <a:gd name="connsiteX142" fmla="*/ 835899 w 1514475"/>
                <a:gd name="connsiteY142" fmla="*/ 917734 h 1066800"/>
                <a:gd name="connsiteX143" fmla="*/ 786369 w 1514475"/>
                <a:gd name="connsiteY143" fmla="*/ 932974 h 1066800"/>
                <a:gd name="connsiteX144" fmla="*/ 770176 w 1514475"/>
                <a:gd name="connsiteY144" fmla="*/ 939641 h 1066800"/>
                <a:gd name="connsiteX145" fmla="*/ 693024 w 1514475"/>
                <a:gd name="connsiteY145" fmla="*/ 942499 h 1066800"/>
                <a:gd name="connsiteX146" fmla="*/ 566342 w 1514475"/>
                <a:gd name="connsiteY146" fmla="*/ 921544 h 1066800"/>
                <a:gd name="connsiteX147" fmla="*/ 532051 w 1514475"/>
                <a:gd name="connsiteY147" fmla="*/ 915829 h 1066800"/>
                <a:gd name="connsiteX148" fmla="*/ 512049 w 1514475"/>
                <a:gd name="connsiteY148" fmla="*/ 911066 h 1066800"/>
                <a:gd name="connsiteX149" fmla="*/ 469186 w 1514475"/>
                <a:gd name="connsiteY149" fmla="*/ 916781 h 1066800"/>
                <a:gd name="connsiteX150" fmla="*/ 356791 w 1514475"/>
                <a:gd name="connsiteY150" fmla="*/ 912971 h 1066800"/>
                <a:gd name="connsiteX151" fmla="*/ 219631 w 1514475"/>
                <a:gd name="connsiteY151" fmla="*/ 962501 h 1066800"/>
                <a:gd name="connsiteX152" fmla="*/ 178674 w 1514475"/>
                <a:gd name="connsiteY152" fmla="*/ 999649 h 1066800"/>
                <a:gd name="connsiteX153" fmla="*/ 159624 w 1514475"/>
                <a:gd name="connsiteY153" fmla="*/ 1024414 h 1066800"/>
                <a:gd name="connsiteX154" fmla="*/ 111999 w 1514475"/>
                <a:gd name="connsiteY154" fmla="*/ 1057751 h 1066800"/>
                <a:gd name="connsiteX155" fmla="*/ 79614 w 1514475"/>
                <a:gd name="connsiteY155" fmla="*/ 1068229 h 1066800"/>
                <a:gd name="connsiteX156" fmla="*/ 92949 w 1514475"/>
                <a:gd name="connsiteY156" fmla="*/ 1042511 h 1066800"/>
                <a:gd name="connsiteX157" fmla="*/ 114856 w 1514475"/>
                <a:gd name="connsiteY157" fmla="*/ 1011079 h 1066800"/>
                <a:gd name="connsiteX158" fmla="*/ 133906 w 1514475"/>
                <a:gd name="connsiteY158" fmla="*/ 987266 h 1066800"/>
                <a:gd name="connsiteX159" fmla="*/ 170101 w 1514475"/>
                <a:gd name="connsiteY159" fmla="*/ 950119 h 1066800"/>
                <a:gd name="connsiteX160" fmla="*/ 192961 w 1514475"/>
                <a:gd name="connsiteY160" fmla="*/ 928211 h 1066800"/>
                <a:gd name="connsiteX161" fmla="*/ 140574 w 1514475"/>
                <a:gd name="connsiteY161" fmla="*/ 950119 h 1066800"/>
                <a:gd name="connsiteX162" fmla="*/ 31036 w 1514475"/>
                <a:gd name="connsiteY162" fmla="*/ 986314 h 1066800"/>
                <a:gd name="connsiteX163" fmla="*/ 7224 w 1514475"/>
                <a:gd name="connsiteY163" fmla="*/ 981551 h 1066800"/>
                <a:gd name="connsiteX164" fmla="*/ 116761 w 1514475"/>
                <a:gd name="connsiteY164" fmla="*/ 923449 h 1066800"/>
                <a:gd name="connsiteX165" fmla="*/ 232966 w 1514475"/>
                <a:gd name="connsiteY165" fmla="*/ 871061 h 1066800"/>
                <a:gd name="connsiteX166" fmla="*/ 347266 w 1514475"/>
                <a:gd name="connsiteY166" fmla="*/ 845344 h 1066800"/>
                <a:gd name="connsiteX167" fmla="*/ 389176 w 1514475"/>
                <a:gd name="connsiteY167" fmla="*/ 834866 h 1066800"/>
                <a:gd name="connsiteX168" fmla="*/ 379651 w 1514475"/>
                <a:gd name="connsiteY168" fmla="*/ 783431 h 1066800"/>
                <a:gd name="connsiteX169" fmla="*/ 355839 w 1514475"/>
                <a:gd name="connsiteY169" fmla="*/ 748189 h 1066800"/>
                <a:gd name="connsiteX170" fmla="*/ 332979 w 1514475"/>
                <a:gd name="connsiteY170" fmla="*/ 723424 h 1066800"/>
                <a:gd name="connsiteX171" fmla="*/ 310119 w 1514475"/>
                <a:gd name="connsiteY171" fmla="*/ 633889 h 1066800"/>
                <a:gd name="connsiteX172" fmla="*/ 307261 w 1514475"/>
                <a:gd name="connsiteY172" fmla="*/ 567214 h 1066800"/>
                <a:gd name="connsiteX173" fmla="*/ 286306 w 1514475"/>
                <a:gd name="connsiteY173" fmla="*/ 545306 h 1066800"/>
                <a:gd name="connsiteX174" fmla="*/ 197724 w 1514475"/>
                <a:gd name="connsiteY174" fmla="*/ 531971 h 1066800"/>
                <a:gd name="connsiteX175" fmla="*/ 178674 w 1514475"/>
                <a:gd name="connsiteY175" fmla="*/ 511016 h 1066800"/>
                <a:gd name="connsiteX176" fmla="*/ 215821 w 1514475"/>
                <a:gd name="connsiteY176" fmla="*/ 471964 h 1066800"/>
                <a:gd name="connsiteX177" fmla="*/ 294879 w 1514475"/>
                <a:gd name="connsiteY177" fmla="*/ 438626 h 1066800"/>
                <a:gd name="connsiteX178" fmla="*/ 282496 w 1514475"/>
                <a:gd name="connsiteY178" fmla="*/ 436721 h 1066800"/>
                <a:gd name="connsiteX179" fmla="*/ 232014 w 1514475"/>
                <a:gd name="connsiteY179" fmla="*/ 432911 h 1066800"/>
                <a:gd name="connsiteX180" fmla="*/ 203439 w 1514475"/>
                <a:gd name="connsiteY180" fmla="*/ 431006 h 1066800"/>
                <a:gd name="connsiteX181" fmla="*/ 180579 w 1514475"/>
                <a:gd name="connsiteY181" fmla="*/ 427196 h 1066800"/>
                <a:gd name="connsiteX182" fmla="*/ 166291 w 1514475"/>
                <a:gd name="connsiteY182" fmla="*/ 421481 h 1066800"/>
                <a:gd name="connsiteX183" fmla="*/ 161529 w 1514475"/>
                <a:gd name="connsiteY183" fmla="*/ 411004 h 1066800"/>
                <a:gd name="connsiteX184" fmla="*/ 169149 w 1514475"/>
                <a:gd name="connsiteY184" fmla="*/ 403384 h 1066800"/>
                <a:gd name="connsiteX185" fmla="*/ 184389 w 1514475"/>
                <a:gd name="connsiteY185" fmla="*/ 404336 h 1066800"/>
                <a:gd name="connsiteX186" fmla="*/ 178674 w 1514475"/>
                <a:gd name="connsiteY186" fmla="*/ 394811 h 1066800"/>
                <a:gd name="connsiteX187" fmla="*/ 173911 w 1514475"/>
                <a:gd name="connsiteY187" fmla="*/ 385286 h 1066800"/>
                <a:gd name="connsiteX188" fmla="*/ 170101 w 1514475"/>
                <a:gd name="connsiteY188" fmla="*/ 374809 h 1066800"/>
                <a:gd name="connsiteX189" fmla="*/ 161529 w 1514475"/>
                <a:gd name="connsiteY189" fmla="*/ 332899 h 1066800"/>
                <a:gd name="connsiteX190" fmla="*/ 152956 w 1514475"/>
                <a:gd name="connsiteY190" fmla="*/ 323374 h 1066800"/>
                <a:gd name="connsiteX191" fmla="*/ 148194 w 1514475"/>
                <a:gd name="connsiteY191" fmla="*/ 313849 h 1066800"/>
                <a:gd name="connsiteX192" fmla="*/ 152956 w 1514475"/>
                <a:gd name="connsiteY192" fmla="*/ 305276 h 1066800"/>
                <a:gd name="connsiteX193" fmla="*/ 163434 w 1514475"/>
                <a:gd name="connsiteY193" fmla="*/ 306229 h 1066800"/>
                <a:gd name="connsiteX194" fmla="*/ 176769 w 1514475"/>
                <a:gd name="connsiteY194" fmla="*/ 312896 h 1066800"/>
                <a:gd name="connsiteX195" fmla="*/ 192009 w 1514475"/>
                <a:gd name="connsiteY195" fmla="*/ 318611 h 1066800"/>
                <a:gd name="connsiteX196" fmla="*/ 203439 w 1514475"/>
                <a:gd name="connsiteY196" fmla="*/ 320516 h 1066800"/>
                <a:gd name="connsiteX197" fmla="*/ 197724 w 1514475"/>
                <a:gd name="connsiteY197" fmla="*/ 313849 h 1066800"/>
                <a:gd name="connsiteX198" fmla="*/ 192009 w 1514475"/>
                <a:gd name="connsiteY198" fmla="*/ 303371 h 1066800"/>
                <a:gd name="connsiteX199" fmla="*/ 185341 w 1514475"/>
                <a:gd name="connsiteY199" fmla="*/ 289084 h 1066800"/>
                <a:gd name="connsiteX200" fmla="*/ 182484 w 1514475"/>
                <a:gd name="connsiteY200" fmla="*/ 282416 h 1066800"/>
                <a:gd name="connsiteX201" fmla="*/ 186294 w 1514475"/>
                <a:gd name="connsiteY201" fmla="*/ 272891 h 1066800"/>
                <a:gd name="connsiteX202" fmla="*/ 194866 w 1514475"/>
                <a:gd name="connsiteY202" fmla="*/ 272891 h 1066800"/>
                <a:gd name="connsiteX203" fmla="*/ 204391 w 1514475"/>
                <a:gd name="connsiteY203" fmla="*/ 280511 h 1066800"/>
                <a:gd name="connsiteX204" fmla="*/ 215821 w 1514475"/>
                <a:gd name="connsiteY204" fmla="*/ 294799 h 1066800"/>
                <a:gd name="connsiteX205" fmla="*/ 229156 w 1514475"/>
                <a:gd name="connsiteY205" fmla="*/ 308134 h 1066800"/>
                <a:gd name="connsiteX206" fmla="*/ 252969 w 1514475"/>
                <a:gd name="connsiteY206" fmla="*/ 327184 h 1066800"/>
                <a:gd name="connsiteX207" fmla="*/ 274876 w 1514475"/>
                <a:gd name="connsiteY207" fmla="*/ 337661 h 1066800"/>
                <a:gd name="connsiteX208" fmla="*/ 277734 w 1514475"/>
                <a:gd name="connsiteY208" fmla="*/ 337661 h 1066800"/>
                <a:gd name="connsiteX209" fmla="*/ 287259 w 1514475"/>
                <a:gd name="connsiteY209" fmla="*/ 333851 h 1066800"/>
                <a:gd name="connsiteX210" fmla="*/ 289164 w 1514475"/>
                <a:gd name="connsiteY210" fmla="*/ 330041 h 1066800"/>
                <a:gd name="connsiteX211" fmla="*/ 289164 w 1514475"/>
                <a:gd name="connsiteY211" fmla="*/ 325279 h 1066800"/>
                <a:gd name="connsiteX212" fmla="*/ 288211 w 1514475"/>
                <a:gd name="connsiteY212" fmla="*/ 309086 h 1066800"/>
                <a:gd name="connsiteX213" fmla="*/ 293926 w 1514475"/>
                <a:gd name="connsiteY213" fmla="*/ 292894 h 1066800"/>
                <a:gd name="connsiteX214" fmla="*/ 306309 w 1514475"/>
                <a:gd name="connsiteY214" fmla="*/ 291941 h 1066800"/>
                <a:gd name="connsiteX215" fmla="*/ 310119 w 1514475"/>
                <a:gd name="connsiteY215" fmla="*/ 300514 h 1066800"/>
                <a:gd name="connsiteX216" fmla="*/ 315834 w 1514475"/>
                <a:gd name="connsiteY216" fmla="*/ 350044 h 1066800"/>
                <a:gd name="connsiteX217" fmla="*/ 376794 w 1514475"/>
                <a:gd name="connsiteY217" fmla="*/ 364331 h 1066800"/>
                <a:gd name="connsiteX218" fmla="*/ 385366 w 1514475"/>
                <a:gd name="connsiteY218" fmla="*/ 358616 h 1066800"/>
                <a:gd name="connsiteX219" fmla="*/ 397749 w 1514475"/>
                <a:gd name="connsiteY219" fmla="*/ 346234 h 1066800"/>
                <a:gd name="connsiteX220" fmla="*/ 424419 w 1514475"/>
                <a:gd name="connsiteY220" fmla="*/ 312896 h 1066800"/>
                <a:gd name="connsiteX221" fmla="*/ 436801 w 1514475"/>
                <a:gd name="connsiteY221" fmla="*/ 286226 h 1066800"/>
                <a:gd name="connsiteX222" fmla="*/ 437754 w 1514475"/>
                <a:gd name="connsiteY222" fmla="*/ 284321 h 1066800"/>
                <a:gd name="connsiteX223" fmla="*/ 439659 w 1514475"/>
                <a:gd name="connsiteY223" fmla="*/ 265271 h 1066800"/>
                <a:gd name="connsiteX224" fmla="*/ 433944 w 1514475"/>
                <a:gd name="connsiteY224" fmla="*/ 246221 h 1066800"/>
                <a:gd name="connsiteX225" fmla="*/ 424419 w 1514475"/>
                <a:gd name="connsiteY225" fmla="*/ 232886 h 1066800"/>
                <a:gd name="connsiteX226" fmla="*/ 408226 w 1514475"/>
                <a:gd name="connsiteY226" fmla="*/ 215741 h 1066800"/>
                <a:gd name="connsiteX227" fmla="*/ 386319 w 1514475"/>
                <a:gd name="connsiteY227" fmla="*/ 205264 h 1066800"/>
                <a:gd name="connsiteX228" fmla="*/ 366316 w 1514475"/>
                <a:gd name="connsiteY228" fmla="*/ 198596 h 1066800"/>
                <a:gd name="connsiteX229" fmla="*/ 355839 w 1514475"/>
                <a:gd name="connsiteY229" fmla="*/ 195739 h 1066800"/>
                <a:gd name="connsiteX230" fmla="*/ 340599 w 1514475"/>
                <a:gd name="connsiteY230" fmla="*/ 192881 h 1066800"/>
                <a:gd name="connsiteX231" fmla="*/ 316786 w 1514475"/>
                <a:gd name="connsiteY231" fmla="*/ 189071 h 1066800"/>
                <a:gd name="connsiteX232" fmla="*/ 306309 w 1514475"/>
                <a:gd name="connsiteY232" fmla="*/ 187166 h 1066800"/>
                <a:gd name="connsiteX233" fmla="*/ 292021 w 1514475"/>
                <a:gd name="connsiteY233" fmla="*/ 179546 h 1066800"/>
                <a:gd name="connsiteX234" fmla="*/ 289164 w 1514475"/>
                <a:gd name="connsiteY234" fmla="*/ 170021 h 1066800"/>
                <a:gd name="connsiteX235" fmla="*/ 298689 w 1514475"/>
                <a:gd name="connsiteY235" fmla="*/ 160496 h 1066800"/>
                <a:gd name="connsiteX236" fmla="*/ 313929 w 1514475"/>
                <a:gd name="connsiteY236" fmla="*/ 158591 h 1066800"/>
                <a:gd name="connsiteX237" fmla="*/ 331074 w 1514475"/>
                <a:gd name="connsiteY237" fmla="*/ 160496 h 1066800"/>
                <a:gd name="connsiteX238" fmla="*/ 368221 w 1514475"/>
                <a:gd name="connsiteY238" fmla="*/ 140494 h 1066800"/>
                <a:gd name="connsiteX239" fmla="*/ 364411 w 1514475"/>
                <a:gd name="connsiteY239" fmla="*/ 131921 h 1066800"/>
                <a:gd name="connsiteX240" fmla="*/ 355839 w 1514475"/>
                <a:gd name="connsiteY240" fmla="*/ 103346 h 1066800"/>
                <a:gd name="connsiteX241" fmla="*/ 360601 w 1514475"/>
                <a:gd name="connsiteY241" fmla="*/ 93821 h 1066800"/>
                <a:gd name="connsiteX242" fmla="*/ 369174 w 1514475"/>
                <a:gd name="connsiteY242" fmla="*/ 92869 h 1066800"/>
                <a:gd name="connsiteX243" fmla="*/ 376794 w 1514475"/>
                <a:gd name="connsiteY243" fmla="*/ 97631 h 1066800"/>
                <a:gd name="connsiteX244" fmla="*/ 382509 w 1514475"/>
                <a:gd name="connsiteY244" fmla="*/ 108109 h 1066800"/>
                <a:gd name="connsiteX245" fmla="*/ 389176 w 1514475"/>
                <a:gd name="connsiteY245" fmla="*/ 120491 h 1066800"/>
                <a:gd name="connsiteX246" fmla="*/ 396796 w 1514475"/>
                <a:gd name="connsiteY246" fmla="*/ 130969 h 1066800"/>
                <a:gd name="connsiteX247" fmla="*/ 402511 w 1514475"/>
                <a:gd name="connsiteY247" fmla="*/ 137636 h 1066800"/>
                <a:gd name="connsiteX248" fmla="*/ 406321 w 1514475"/>
                <a:gd name="connsiteY248" fmla="*/ 136684 h 1066800"/>
                <a:gd name="connsiteX249" fmla="*/ 412989 w 1514475"/>
                <a:gd name="connsiteY249" fmla="*/ 136684 h 1066800"/>
                <a:gd name="connsiteX250" fmla="*/ 432039 w 1514475"/>
                <a:gd name="connsiteY250" fmla="*/ 139541 h 1066800"/>
                <a:gd name="connsiteX251" fmla="*/ 450136 w 1514475"/>
                <a:gd name="connsiteY251" fmla="*/ 143351 h 1066800"/>
                <a:gd name="connsiteX252" fmla="*/ 472996 w 1514475"/>
                <a:gd name="connsiteY252" fmla="*/ 147161 h 1066800"/>
                <a:gd name="connsiteX253" fmla="*/ 493951 w 1514475"/>
                <a:gd name="connsiteY253" fmla="*/ 147161 h 1066800"/>
                <a:gd name="connsiteX254" fmla="*/ 496809 w 1514475"/>
                <a:gd name="connsiteY254" fmla="*/ 143351 h 1066800"/>
                <a:gd name="connsiteX255" fmla="*/ 499666 w 1514475"/>
                <a:gd name="connsiteY255" fmla="*/ 135731 h 1066800"/>
                <a:gd name="connsiteX256" fmla="*/ 500619 w 1514475"/>
                <a:gd name="connsiteY256" fmla="*/ 134779 h 1066800"/>
                <a:gd name="connsiteX257" fmla="*/ 501571 w 1514475"/>
                <a:gd name="connsiteY257" fmla="*/ 127159 h 1066800"/>
                <a:gd name="connsiteX258" fmla="*/ 500619 w 1514475"/>
                <a:gd name="connsiteY258" fmla="*/ 118586 h 1066800"/>
                <a:gd name="connsiteX259" fmla="*/ 498714 w 1514475"/>
                <a:gd name="connsiteY259" fmla="*/ 111919 h 1066800"/>
                <a:gd name="connsiteX260" fmla="*/ 496809 w 1514475"/>
                <a:gd name="connsiteY260" fmla="*/ 109061 h 1066800"/>
                <a:gd name="connsiteX261" fmla="*/ 492046 w 1514475"/>
                <a:gd name="connsiteY261" fmla="*/ 105251 h 1066800"/>
                <a:gd name="connsiteX262" fmla="*/ 486331 w 1514475"/>
                <a:gd name="connsiteY262" fmla="*/ 99536 h 1066800"/>
                <a:gd name="connsiteX263" fmla="*/ 479664 w 1514475"/>
                <a:gd name="connsiteY263" fmla="*/ 95726 h 1066800"/>
                <a:gd name="connsiteX264" fmla="*/ 465376 w 1514475"/>
                <a:gd name="connsiteY264" fmla="*/ 92869 h 1066800"/>
                <a:gd name="connsiteX265" fmla="*/ 457756 w 1514475"/>
                <a:gd name="connsiteY265" fmla="*/ 88106 h 1066800"/>
                <a:gd name="connsiteX266" fmla="*/ 447279 w 1514475"/>
                <a:gd name="connsiteY266" fmla="*/ 78581 h 1066800"/>
                <a:gd name="connsiteX267" fmla="*/ 442516 w 1514475"/>
                <a:gd name="connsiteY267" fmla="*/ 71914 h 1066800"/>
                <a:gd name="connsiteX268" fmla="*/ 442516 w 1514475"/>
                <a:gd name="connsiteY268" fmla="*/ 63341 h 1066800"/>
                <a:gd name="connsiteX269" fmla="*/ 457756 w 1514475"/>
                <a:gd name="connsiteY269" fmla="*/ 57626 h 1066800"/>
                <a:gd name="connsiteX270" fmla="*/ 492046 w 1514475"/>
                <a:gd name="connsiteY270" fmla="*/ 76676 h 1066800"/>
                <a:gd name="connsiteX271" fmla="*/ 494904 w 1514475"/>
                <a:gd name="connsiteY271" fmla="*/ 77629 h 1066800"/>
                <a:gd name="connsiteX272" fmla="*/ 496809 w 1514475"/>
                <a:gd name="connsiteY272" fmla="*/ 77629 h 1066800"/>
                <a:gd name="connsiteX273" fmla="*/ 508239 w 1514475"/>
                <a:gd name="connsiteY273" fmla="*/ 70009 h 1066800"/>
                <a:gd name="connsiteX274" fmla="*/ 511096 w 1514475"/>
                <a:gd name="connsiteY274" fmla="*/ 62389 h 1066800"/>
                <a:gd name="connsiteX275" fmla="*/ 511096 w 1514475"/>
                <a:gd name="connsiteY275" fmla="*/ 61436 h 1066800"/>
                <a:gd name="connsiteX276" fmla="*/ 511096 w 1514475"/>
                <a:gd name="connsiteY276" fmla="*/ 52864 h 1066800"/>
                <a:gd name="connsiteX277" fmla="*/ 507286 w 1514475"/>
                <a:gd name="connsiteY277" fmla="*/ 46196 h 1066800"/>
                <a:gd name="connsiteX278" fmla="*/ 499666 w 1514475"/>
                <a:gd name="connsiteY278" fmla="*/ 37624 h 1066800"/>
                <a:gd name="connsiteX279" fmla="*/ 487284 w 1514475"/>
                <a:gd name="connsiteY279" fmla="*/ 22384 h 1066800"/>
                <a:gd name="connsiteX280" fmla="*/ 486331 w 1514475"/>
                <a:gd name="connsiteY280" fmla="*/ 15716 h 1066800"/>
                <a:gd name="connsiteX281" fmla="*/ 491094 w 1514475"/>
                <a:gd name="connsiteY281" fmla="*/ 10001 h 1066800"/>
                <a:gd name="connsiteX282" fmla="*/ 493951 w 1514475"/>
                <a:gd name="connsiteY282" fmla="*/ 10001 h 1066800"/>
                <a:gd name="connsiteX283" fmla="*/ 493951 w 1514475"/>
                <a:gd name="connsiteY283" fmla="*/ 10001 h 1066800"/>
                <a:gd name="connsiteX284" fmla="*/ 493951 w 1514475"/>
                <a:gd name="connsiteY284" fmla="*/ 10001 h 1066800"/>
                <a:gd name="connsiteX285" fmla="*/ 394891 w 1514475"/>
                <a:gd name="connsiteY285" fmla="*/ 174784 h 1066800"/>
                <a:gd name="connsiteX286" fmla="*/ 391081 w 1514475"/>
                <a:gd name="connsiteY286" fmla="*/ 177641 h 1066800"/>
                <a:gd name="connsiteX287" fmla="*/ 392034 w 1514475"/>
                <a:gd name="connsiteY287" fmla="*/ 181451 h 1066800"/>
                <a:gd name="connsiteX288" fmla="*/ 407274 w 1514475"/>
                <a:gd name="connsiteY288" fmla="*/ 191929 h 1066800"/>
                <a:gd name="connsiteX289" fmla="*/ 422514 w 1514475"/>
                <a:gd name="connsiteY289" fmla="*/ 198596 h 1066800"/>
                <a:gd name="connsiteX290" fmla="*/ 427276 w 1514475"/>
                <a:gd name="connsiteY290" fmla="*/ 199549 h 1066800"/>
                <a:gd name="connsiteX291" fmla="*/ 444421 w 1514475"/>
                <a:gd name="connsiteY291" fmla="*/ 198596 h 1066800"/>
                <a:gd name="connsiteX292" fmla="*/ 449184 w 1514475"/>
                <a:gd name="connsiteY292" fmla="*/ 198596 h 1066800"/>
                <a:gd name="connsiteX293" fmla="*/ 449184 w 1514475"/>
                <a:gd name="connsiteY293" fmla="*/ 199549 h 1066800"/>
                <a:gd name="connsiteX294" fmla="*/ 456804 w 1514475"/>
                <a:gd name="connsiteY294" fmla="*/ 204311 h 1066800"/>
                <a:gd name="connsiteX295" fmla="*/ 458709 w 1514475"/>
                <a:gd name="connsiteY295" fmla="*/ 207169 h 1066800"/>
                <a:gd name="connsiteX296" fmla="*/ 456804 w 1514475"/>
                <a:gd name="connsiteY296" fmla="*/ 211931 h 1066800"/>
                <a:gd name="connsiteX297" fmla="*/ 456804 w 1514475"/>
                <a:gd name="connsiteY297" fmla="*/ 212884 h 1066800"/>
                <a:gd name="connsiteX298" fmla="*/ 453946 w 1514475"/>
                <a:gd name="connsiteY298" fmla="*/ 220504 h 1066800"/>
                <a:gd name="connsiteX299" fmla="*/ 452994 w 1514475"/>
                <a:gd name="connsiteY299" fmla="*/ 227171 h 1066800"/>
                <a:gd name="connsiteX300" fmla="*/ 452994 w 1514475"/>
                <a:gd name="connsiteY300" fmla="*/ 230981 h 1066800"/>
                <a:gd name="connsiteX301" fmla="*/ 456804 w 1514475"/>
                <a:gd name="connsiteY301" fmla="*/ 240506 h 1066800"/>
                <a:gd name="connsiteX302" fmla="*/ 462519 w 1514475"/>
                <a:gd name="connsiteY302" fmla="*/ 268129 h 1066800"/>
                <a:gd name="connsiteX303" fmla="*/ 463471 w 1514475"/>
                <a:gd name="connsiteY303" fmla="*/ 273844 h 1066800"/>
                <a:gd name="connsiteX304" fmla="*/ 479664 w 1514475"/>
                <a:gd name="connsiteY304" fmla="*/ 266224 h 1066800"/>
                <a:gd name="connsiteX305" fmla="*/ 488236 w 1514475"/>
                <a:gd name="connsiteY305" fmla="*/ 260509 h 1066800"/>
                <a:gd name="connsiteX306" fmla="*/ 495856 w 1514475"/>
                <a:gd name="connsiteY306" fmla="*/ 259556 h 1066800"/>
                <a:gd name="connsiteX307" fmla="*/ 502524 w 1514475"/>
                <a:gd name="connsiteY307" fmla="*/ 268129 h 1066800"/>
                <a:gd name="connsiteX308" fmla="*/ 501571 w 1514475"/>
                <a:gd name="connsiteY308" fmla="*/ 273844 h 1066800"/>
                <a:gd name="connsiteX309" fmla="*/ 499666 w 1514475"/>
                <a:gd name="connsiteY309" fmla="*/ 276701 h 1066800"/>
                <a:gd name="connsiteX310" fmla="*/ 493951 w 1514475"/>
                <a:gd name="connsiteY310" fmla="*/ 283369 h 1066800"/>
                <a:gd name="connsiteX311" fmla="*/ 478711 w 1514475"/>
                <a:gd name="connsiteY311" fmla="*/ 296704 h 1066800"/>
                <a:gd name="connsiteX312" fmla="*/ 463471 w 1514475"/>
                <a:gd name="connsiteY312" fmla="*/ 310991 h 1066800"/>
                <a:gd name="connsiteX313" fmla="*/ 438706 w 1514475"/>
                <a:gd name="connsiteY313" fmla="*/ 339566 h 1066800"/>
                <a:gd name="connsiteX314" fmla="*/ 423466 w 1514475"/>
                <a:gd name="connsiteY314" fmla="*/ 359569 h 1066800"/>
                <a:gd name="connsiteX315" fmla="*/ 416799 w 1514475"/>
                <a:gd name="connsiteY315" fmla="*/ 367189 h 1066800"/>
                <a:gd name="connsiteX316" fmla="*/ 417751 w 1514475"/>
                <a:gd name="connsiteY316" fmla="*/ 367189 h 1066800"/>
                <a:gd name="connsiteX317" fmla="*/ 482521 w 1514475"/>
                <a:gd name="connsiteY317" fmla="*/ 343376 h 1066800"/>
                <a:gd name="connsiteX318" fmla="*/ 504429 w 1514475"/>
                <a:gd name="connsiteY318" fmla="*/ 330041 h 1066800"/>
                <a:gd name="connsiteX319" fmla="*/ 527289 w 1514475"/>
                <a:gd name="connsiteY319" fmla="*/ 308134 h 1066800"/>
                <a:gd name="connsiteX320" fmla="*/ 538719 w 1514475"/>
                <a:gd name="connsiteY320" fmla="*/ 288131 h 1066800"/>
                <a:gd name="connsiteX321" fmla="*/ 541576 w 1514475"/>
                <a:gd name="connsiteY321" fmla="*/ 280511 h 1066800"/>
                <a:gd name="connsiteX322" fmla="*/ 542529 w 1514475"/>
                <a:gd name="connsiteY322" fmla="*/ 255746 h 1066800"/>
                <a:gd name="connsiteX323" fmla="*/ 523479 w 1514475"/>
                <a:gd name="connsiteY323" fmla="*/ 212884 h 1066800"/>
                <a:gd name="connsiteX324" fmla="*/ 497761 w 1514475"/>
                <a:gd name="connsiteY324" fmla="*/ 193834 h 1066800"/>
                <a:gd name="connsiteX325" fmla="*/ 466329 w 1514475"/>
                <a:gd name="connsiteY325" fmla="*/ 181451 h 1066800"/>
                <a:gd name="connsiteX326" fmla="*/ 456804 w 1514475"/>
                <a:gd name="connsiteY326" fmla="*/ 179546 h 1066800"/>
                <a:gd name="connsiteX327" fmla="*/ 428229 w 1514475"/>
                <a:gd name="connsiteY327" fmla="*/ 174784 h 1066800"/>
                <a:gd name="connsiteX328" fmla="*/ 423466 w 1514475"/>
                <a:gd name="connsiteY328" fmla="*/ 174784 h 1066800"/>
                <a:gd name="connsiteX329" fmla="*/ 418704 w 1514475"/>
                <a:gd name="connsiteY329" fmla="*/ 174784 h 1066800"/>
                <a:gd name="connsiteX330" fmla="*/ 414894 w 1514475"/>
                <a:gd name="connsiteY330" fmla="*/ 175736 h 1066800"/>
                <a:gd name="connsiteX331" fmla="*/ 402511 w 1514475"/>
                <a:gd name="connsiteY331" fmla="*/ 175736 h 1066800"/>
                <a:gd name="connsiteX332" fmla="*/ 394891 w 1514475"/>
                <a:gd name="connsiteY332" fmla="*/ 174784 h 1066800"/>
                <a:gd name="connsiteX333" fmla="*/ 394891 w 1514475"/>
                <a:gd name="connsiteY333" fmla="*/ 174784 h 1066800"/>
                <a:gd name="connsiteX334" fmla="*/ 192009 w 1514475"/>
                <a:gd name="connsiteY334" fmla="*/ 347186 h 1066800"/>
                <a:gd name="connsiteX335" fmla="*/ 194866 w 1514475"/>
                <a:gd name="connsiteY335" fmla="*/ 374809 h 1066800"/>
                <a:gd name="connsiteX336" fmla="*/ 213916 w 1514475"/>
                <a:gd name="connsiteY336" fmla="*/ 403384 h 1066800"/>
                <a:gd name="connsiteX337" fmla="*/ 222489 w 1514475"/>
                <a:gd name="connsiteY337" fmla="*/ 409099 h 1066800"/>
                <a:gd name="connsiteX338" fmla="*/ 229156 w 1514475"/>
                <a:gd name="connsiteY338" fmla="*/ 411004 h 1066800"/>
                <a:gd name="connsiteX339" fmla="*/ 232966 w 1514475"/>
                <a:gd name="connsiteY339" fmla="*/ 411956 h 1066800"/>
                <a:gd name="connsiteX340" fmla="*/ 234871 w 1514475"/>
                <a:gd name="connsiteY340" fmla="*/ 412909 h 1066800"/>
                <a:gd name="connsiteX341" fmla="*/ 238681 w 1514475"/>
                <a:gd name="connsiteY341" fmla="*/ 411956 h 1066800"/>
                <a:gd name="connsiteX342" fmla="*/ 234871 w 1514475"/>
                <a:gd name="connsiteY342" fmla="*/ 401479 h 1066800"/>
                <a:gd name="connsiteX343" fmla="*/ 228204 w 1514475"/>
                <a:gd name="connsiteY343" fmla="*/ 387191 h 1066800"/>
                <a:gd name="connsiteX344" fmla="*/ 228204 w 1514475"/>
                <a:gd name="connsiteY344" fmla="*/ 383381 h 1066800"/>
                <a:gd name="connsiteX345" fmla="*/ 232966 w 1514475"/>
                <a:gd name="connsiteY345" fmla="*/ 378619 h 1066800"/>
                <a:gd name="connsiteX346" fmla="*/ 243444 w 1514475"/>
                <a:gd name="connsiteY346" fmla="*/ 377666 h 1066800"/>
                <a:gd name="connsiteX347" fmla="*/ 246301 w 1514475"/>
                <a:gd name="connsiteY347" fmla="*/ 378619 h 1066800"/>
                <a:gd name="connsiteX348" fmla="*/ 258684 w 1514475"/>
                <a:gd name="connsiteY348" fmla="*/ 386239 h 1066800"/>
                <a:gd name="connsiteX349" fmla="*/ 270114 w 1514475"/>
                <a:gd name="connsiteY349" fmla="*/ 395764 h 1066800"/>
                <a:gd name="connsiteX350" fmla="*/ 278686 w 1514475"/>
                <a:gd name="connsiteY350" fmla="*/ 406241 h 1066800"/>
                <a:gd name="connsiteX351" fmla="*/ 281544 w 1514475"/>
                <a:gd name="connsiteY351" fmla="*/ 410051 h 1066800"/>
                <a:gd name="connsiteX352" fmla="*/ 325359 w 1514475"/>
                <a:gd name="connsiteY352" fmla="*/ 420529 h 1066800"/>
                <a:gd name="connsiteX353" fmla="*/ 335836 w 1514475"/>
                <a:gd name="connsiteY353" fmla="*/ 421481 h 1066800"/>
                <a:gd name="connsiteX354" fmla="*/ 342504 w 1514475"/>
                <a:gd name="connsiteY354" fmla="*/ 421481 h 1066800"/>
                <a:gd name="connsiteX355" fmla="*/ 340599 w 1514475"/>
                <a:gd name="connsiteY355" fmla="*/ 411956 h 1066800"/>
                <a:gd name="connsiteX356" fmla="*/ 334884 w 1514475"/>
                <a:gd name="connsiteY356" fmla="*/ 401479 h 1066800"/>
                <a:gd name="connsiteX357" fmla="*/ 321549 w 1514475"/>
                <a:gd name="connsiteY357" fmla="*/ 390049 h 1066800"/>
                <a:gd name="connsiteX358" fmla="*/ 302499 w 1514475"/>
                <a:gd name="connsiteY358" fmla="*/ 379571 h 1066800"/>
                <a:gd name="connsiteX359" fmla="*/ 263446 w 1514475"/>
                <a:gd name="connsiteY359" fmla="*/ 365284 h 1066800"/>
                <a:gd name="connsiteX360" fmla="*/ 255826 w 1514475"/>
                <a:gd name="connsiteY360" fmla="*/ 363379 h 1066800"/>
                <a:gd name="connsiteX361" fmla="*/ 250111 w 1514475"/>
                <a:gd name="connsiteY361" fmla="*/ 361474 h 1066800"/>
                <a:gd name="connsiteX362" fmla="*/ 237729 w 1514475"/>
                <a:gd name="connsiteY362" fmla="*/ 358616 h 1066800"/>
                <a:gd name="connsiteX363" fmla="*/ 207249 w 1514475"/>
                <a:gd name="connsiteY363" fmla="*/ 350996 h 1066800"/>
                <a:gd name="connsiteX364" fmla="*/ 192009 w 1514475"/>
                <a:gd name="connsiteY364" fmla="*/ 347186 h 1066800"/>
                <a:gd name="connsiteX365" fmla="*/ 192009 w 1514475"/>
                <a:gd name="connsiteY365" fmla="*/ 347186 h 106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</a:cxnLst>
              <a:rect l="l" t="t" r="r" b="b"/>
              <a:pathLst>
                <a:path w="1514475" h="1066800">
                  <a:moveTo>
                    <a:pt x="493951" y="10001"/>
                  </a:moveTo>
                  <a:cubicBezTo>
                    <a:pt x="496809" y="10001"/>
                    <a:pt x="498714" y="10001"/>
                    <a:pt x="500619" y="10001"/>
                  </a:cubicBezTo>
                  <a:cubicBezTo>
                    <a:pt x="502524" y="10954"/>
                    <a:pt x="503476" y="11906"/>
                    <a:pt x="505381" y="12859"/>
                  </a:cubicBezTo>
                  <a:cubicBezTo>
                    <a:pt x="508239" y="13811"/>
                    <a:pt x="509191" y="15716"/>
                    <a:pt x="511096" y="17621"/>
                  </a:cubicBezTo>
                  <a:cubicBezTo>
                    <a:pt x="513954" y="21431"/>
                    <a:pt x="519669" y="24289"/>
                    <a:pt x="524431" y="26194"/>
                  </a:cubicBezTo>
                  <a:lnTo>
                    <a:pt x="526336" y="25241"/>
                  </a:lnTo>
                  <a:lnTo>
                    <a:pt x="527289" y="24289"/>
                  </a:lnTo>
                  <a:cubicBezTo>
                    <a:pt x="528242" y="23336"/>
                    <a:pt x="529194" y="21431"/>
                    <a:pt x="529194" y="20479"/>
                  </a:cubicBezTo>
                  <a:cubicBezTo>
                    <a:pt x="532051" y="14764"/>
                    <a:pt x="535861" y="10954"/>
                    <a:pt x="541576" y="8096"/>
                  </a:cubicBezTo>
                  <a:cubicBezTo>
                    <a:pt x="543481" y="7144"/>
                    <a:pt x="546339" y="7144"/>
                    <a:pt x="549196" y="7144"/>
                  </a:cubicBezTo>
                  <a:cubicBezTo>
                    <a:pt x="550149" y="7144"/>
                    <a:pt x="550149" y="7144"/>
                    <a:pt x="551101" y="7144"/>
                  </a:cubicBezTo>
                  <a:cubicBezTo>
                    <a:pt x="553959" y="8096"/>
                    <a:pt x="555864" y="10001"/>
                    <a:pt x="557769" y="11906"/>
                  </a:cubicBezTo>
                  <a:cubicBezTo>
                    <a:pt x="558721" y="12859"/>
                    <a:pt x="559674" y="14764"/>
                    <a:pt x="559674" y="15716"/>
                  </a:cubicBezTo>
                  <a:cubicBezTo>
                    <a:pt x="559674" y="19526"/>
                    <a:pt x="559674" y="22384"/>
                    <a:pt x="558721" y="25241"/>
                  </a:cubicBezTo>
                  <a:lnTo>
                    <a:pt x="553959" y="42386"/>
                  </a:lnTo>
                  <a:cubicBezTo>
                    <a:pt x="553959" y="43339"/>
                    <a:pt x="553959" y="43339"/>
                    <a:pt x="553006" y="44291"/>
                  </a:cubicBezTo>
                  <a:cubicBezTo>
                    <a:pt x="552054" y="47149"/>
                    <a:pt x="552054" y="50006"/>
                    <a:pt x="551101" y="52864"/>
                  </a:cubicBezTo>
                  <a:cubicBezTo>
                    <a:pt x="548244" y="60484"/>
                    <a:pt x="543481" y="68104"/>
                    <a:pt x="538719" y="75724"/>
                  </a:cubicBezTo>
                  <a:cubicBezTo>
                    <a:pt x="534909" y="83344"/>
                    <a:pt x="531099" y="90964"/>
                    <a:pt x="528242" y="98584"/>
                  </a:cubicBezTo>
                  <a:cubicBezTo>
                    <a:pt x="527289" y="101441"/>
                    <a:pt x="527289" y="104299"/>
                    <a:pt x="527289" y="107156"/>
                  </a:cubicBezTo>
                  <a:cubicBezTo>
                    <a:pt x="526336" y="110014"/>
                    <a:pt x="526336" y="113824"/>
                    <a:pt x="526336" y="116681"/>
                  </a:cubicBezTo>
                  <a:cubicBezTo>
                    <a:pt x="527289" y="124301"/>
                    <a:pt x="526336" y="129064"/>
                    <a:pt x="527289" y="135731"/>
                  </a:cubicBezTo>
                  <a:cubicBezTo>
                    <a:pt x="527289" y="132874"/>
                    <a:pt x="527289" y="134779"/>
                    <a:pt x="527289" y="136684"/>
                  </a:cubicBezTo>
                  <a:cubicBezTo>
                    <a:pt x="527289" y="140494"/>
                    <a:pt x="528242" y="144304"/>
                    <a:pt x="527289" y="149066"/>
                  </a:cubicBezTo>
                  <a:cubicBezTo>
                    <a:pt x="527289" y="150971"/>
                    <a:pt x="526336" y="152876"/>
                    <a:pt x="526336" y="153829"/>
                  </a:cubicBezTo>
                  <a:cubicBezTo>
                    <a:pt x="526336" y="156686"/>
                    <a:pt x="525384" y="160496"/>
                    <a:pt x="524431" y="163354"/>
                  </a:cubicBezTo>
                  <a:cubicBezTo>
                    <a:pt x="524431" y="164306"/>
                    <a:pt x="523479" y="165259"/>
                    <a:pt x="523479" y="167164"/>
                  </a:cubicBezTo>
                  <a:lnTo>
                    <a:pt x="529194" y="172879"/>
                  </a:lnTo>
                  <a:cubicBezTo>
                    <a:pt x="531099" y="174784"/>
                    <a:pt x="532051" y="176689"/>
                    <a:pt x="533956" y="177641"/>
                  </a:cubicBezTo>
                  <a:cubicBezTo>
                    <a:pt x="536814" y="179546"/>
                    <a:pt x="538719" y="181451"/>
                    <a:pt x="540624" y="183356"/>
                  </a:cubicBezTo>
                  <a:cubicBezTo>
                    <a:pt x="543481" y="185261"/>
                    <a:pt x="546339" y="187166"/>
                    <a:pt x="549196" y="189071"/>
                  </a:cubicBezTo>
                  <a:cubicBezTo>
                    <a:pt x="550149" y="190024"/>
                    <a:pt x="552054" y="190976"/>
                    <a:pt x="553959" y="190976"/>
                  </a:cubicBezTo>
                  <a:cubicBezTo>
                    <a:pt x="555864" y="191929"/>
                    <a:pt x="558721" y="191929"/>
                    <a:pt x="560626" y="190976"/>
                  </a:cubicBezTo>
                  <a:cubicBezTo>
                    <a:pt x="564436" y="190976"/>
                    <a:pt x="567294" y="190024"/>
                    <a:pt x="570151" y="188119"/>
                  </a:cubicBezTo>
                  <a:cubicBezTo>
                    <a:pt x="573961" y="187166"/>
                    <a:pt x="576819" y="185261"/>
                    <a:pt x="579676" y="184309"/>
                  </a:cubicBezTo>
                  <a:cubicBezTo>
                    <a:pt x="579676" y="184309"/>
                    <a:pt x="580629" y="183356"/>
                    <a:pt x="582534" y="183356"/>
                  </a:cubicBezTo>
                  <a:cubicBezTo>
                    <a:pt x="583486" y="182404"/>
                    <a:pt x="585392" y="181451"/>
                    <a:pt x="586344" y="180499"/>
                  </a:cubicBezTo>
                  <a:cubicBezTo>
                    <a:pt x="587296" y="179546"/>
                    <a:pt x="589201" y="178594"/>
                    <a:pt x="590154" y="177641"/>
                  </a:cubicBezTo>
                  <a:cubicBezTo>
                    <a:pt x="592059" y="175736"/>
                    <a:pt x="593964" y="174784"/>
                    <a:pt x="595869" y="172879"/>
                  </a:cubicBezTo>
                  <a:cubicBezTo>
                    <a:pt x="597774" y="170974"/>
                    <a:pt x="599679" y="169069"/>
                    <a:pt x="600631" y="168116"/>
                  </a:cubicBezTo>
                  <a:cubicBezTo>
                    <a:pt x="601584" y="167164"/>
                    <a:pt x="602536" y="166211"/>
                    <a:pt x="604442" y="164306"/>
                  </a:cubicBezTo>
                  <a:cubicBezTo>
                    <a:pt x="607299" y="161449"/>
                    <a:pt x="609204" y="158591"/>
                    <a:pt x="611109" y="155734"/>
                  </a:cubicBezTo>
                  <a:cubicBezTo>
                    <a:pt x="615871" y="148114"/>
                    <a:pt x="620634" y="140494"/>
                    <a:pt x="622539" y="131921"/>
                  </a:cubicBezTo>
                  <a:cubicBezTo>
                    <a:pt x="622539" y="130969"/>
                    <a:pt x="623492" y="129064"/>
                    <a:pt x="624444" y="127159"/>
                  </a:cubicBezTo>
                  <a:cubicBezTo>
                    <a:pt x="625396" y="125254"/>
                    <a:pt x="625396" y="123349"/>
                    <a:pt x="625396" y="121444"/>
                  </a:cubicBezTo>
                  <a:cubicBezTo>
                    <a:pt x="626349" y="115729"/>
                    <a:pt x="628254" y="110014"/>
                    <a:pt x="629206" y="103346"/>
                  </a:cubicBezTo>
                  <a:cubicBezTo>
                    <a:pt x="630159" y="100489"/>
                    <a:pt x="631111" y="98584"/>
                    <a:pt x="633017" y="96679"/>
                  </a:cubicBezTo>
                  <a:cubicBezTo>
                    <a:pt x="633969" y="94774"/>
                    <a:pt x="633969" y="93821"/>
                    <a:pt x="634921" y="92869"/>
                  </a:cubicBezTo>
                  <a:cubicBezTo>
                    <a:pt x="635874" y="90964"/>
                    <a:pt x="637779" y="89059"/>
                    <a:pt x="639684" y="87154"/>
                  </a:cubicBezTo>
                  <a:cubicBezTo>
                    <a:pt x="641589" y="85249"/>
                    <a:pt x="642542" y="84296"/>
                    <a:pt x="644446" y="82391"/>
                  </a:cubicBezTo>
                  <a:cubicBezTo>
                    <a:pt x="646351" y="83344"/>
                    <a:pt x="648256" y="83344"/>
                    <a:pt x="650161" y="83344"/>
                  </a:cubicBezTo>
                  <a:cubicBezTo>
                    <a:pt x="651114" y="83344"/>
                    <a:pt x="651114" y="83344"/>
                    <a:pt x="652067" y="83344"/>
                  </a:cubicBezTo>
                  <a:cubicBezTo>
                    <a:pt x="653019" y="84296"/>
                    <a:pt x="653971" y="84296"/>
                    <a:pt x="653971" y="84296"/>
                  </a:cubicBezTo>
                  <a:cubicBezTo>
                    <a:pt x="654924" y="85249"/>
                    <a:pt x="654924" y="85249"/>
                    <a:pt x="655876" y="86201"/>
                  </a:cubicBezTo>
                  <a:cubicBezTo>
                    <a:pt x="656829" y="88106"/>
                    <a:pt x="656829" y="89059"/>
                    <a:pt x="657781" y="89059"/>
                  </a:cubicBezTo>
                  <a:cubicBezTo>
                    <a:pt x="657781" y="89059"/>
                    <a:pt x="658734" y="90011"/>
                    <a:pt x="658734" y="90964"/>
                  </a:cubicBezTo>
                  <a:cubicBezTo>
                    <a:pt x="658734" y="92869"/>
                    <a:pt x="658734" y="95726"/>
                    <a:pt x="657781" y="97631"/>
                  </a:cubicBezTo>
                  <a:cubicBezTo>
                    <a:pt x="656829" y="107156"/>
                    <a:pt x="654924" y="115729"/>
                    <a:pt x="653019" y="125254"/>
                  </a:cubicBezTo>
                  <a:lnTo>
                    <a:pt x="650161" y="135731"/>
                  </a:lnTo>
                  <a:cubicBezTo>
                    <a:pt x="649209" y="138589"/>
                    <a:pt x="649209" y="142399"/>
                    <a:pt x="651114" y="145256"/>
                  </a:cubicBezTo>
                  <a:cubicBezTo>
                    <a:pt x="651114" y="146209"/>
                    <a:pt x="652067" y="147161"/>
                    <a:pt x="653019" y="148114"/>
                  </a:cubicBezTo>
                  <a:cubicBezTo>
                    <a:pt x="653971" y="149066"/>
                    <a:pt x="655876" y="150019"/>
                    <a:pt x="656829" y="150019"/>
                  </a:cubicBezTo>
                  <a:cubicBezTo>
                    <a:pt x="658734" y="150019"/>
                    <a:pt x="659686" y="150019"/>
                    <a:pt x="661592" y="150019"/>
                  </a:cubicBezTo>
                  <a:cubicBezTo>
                    <a:pt x="664449" y="150019"/>
                    <a:pt x="666354" y="150019"/>
                    <a:pt x="669211" y="149066"/>
                  </a:cubicBezTo>
                  <a:cubicBezTo>
                    <a:pt x="672069" y="148114"/>
                    <a:pt x="674926" y="147161"/>
                    <a:pt x="677784" y="145256"/>
                  </a:cubicBezTo>
                  <a:cubicBezTo>
                    <a:pt x="684451" y="142399"/>
                    <a:pt x="690167" y="139541"/>
                    <a:pt x="695881" y="134779"/>
                  </a:cubicBezTo>
                  <a:cubicBezTo>
                    <a:pt x="700644" y="131921"/>
                    <a:pt x="705406" y="129064"/>
                    <a:pt x="711121" y="126206"/>
                  </a:cubicBezTo>
                  <a:cubicBezTo>
                    <a:pt x="712074" y="125254"/>
                    <a:pt x="713026" y="125254"/>
                    <a:pt x="714931" y="125254"/>
                  </a:cubicBezTo>
                  <a:cubicBezTo>
                    <a:pt x="715884" y="126206"/>
                    <a:pt x="716836" y="126206"/>
                    <a:pt x="717789" y="127159"/>
                  </a:cubicBezTo>
                  <a:cubicBezTo>
                    <a:pt x="718742" y="128111"/>
                    <a:pt x="719694" y="128111"/>
                    <a:pt x="719694" y="129064"/>
                  </a:cubicBezTo>
                  <a:cubicBezTo>
                    <a:pt x="720646" y="130969"/>
                    <a:pt x="720646" y="131921"/>
                    <a:pt x="720646" y="133826"/>
                  </a:cubicBezTo>
                  <a:cubicBezTo>
                    <a:pt x="720646" y="135731"/>
                    <a:pt x="719694" y="136684"/>
                    <a:pt x="719694" y="138589"/>
                  </a:cubicBezTo>
                  <a:cubicBezTo>
                    <a:pt x="719694" y="138589"/>
                    <a:pt x="719694" y="139541"/>
                    <a:pt x="719694" y="139541"/>
                  </a:cubicBezTo>
                  <a:cubicBezTo>
                    <a:pt x="719694" y="141446"/>
                    <a:pt x="718742" y="142399"/>
                    <a:pt x="718742" y="144304"/>
                  </a:cubicBezTo>
                  <a:cubicBezTo>
                    <a:pt x="718742" y="144304"/>
                    <a:pt x="718742" y="144304"/>
                    <a:pt x="718742" y="145256"/>
                  </a:cubicBezTo>
                  <a:cubicBezTo>
                    <a:pt x="718742" y="146209"/>
                    <a:pt x="718742" y="147161"/>
                    <a:pt x="718742" y="148114"/>
                  </a:cubicBezTo>
                  <a:cubicBezTo>
                    <a:pt x="717789" y="149066"/>
                    <a:pt x="716836" y="150019"/>
                    <a:pt x="715884" y="150971"/>
                  </a:cubicBezTo>
                  <a:cubicBezTo>
                    <a:pt x="714931" y="152876"/>
                    <a:pt x="713979" y="153829"/>
                    <a:pt x="713026" y="155734"/>
                  </a:cubicBezTo>
                  <a:cubicBezTo>
                    <a:pt x="712074" y="156686"/>
                    <a:pt x="711121" y="158591"/>
                    <a:pt x="709217" y="159544"/>
                  </a:cubicBezTo>
                  <a:cubicBezTo>
                    <a:pt x="707311" y="161449"/>
                    <a:pt x="704454" y="163354"/>
                    <a:pt x="702549" y="165259"/>
                  </a:cubicBezTo>
                  <a:cubicBezTo>
                    <a:pt x="698739" y="168116"/>
                    <a:pt x="695881" y="170021"/>
                    <a:pt x="692071" y="171926"/>
                  </a:cubicBezTo>
                  <a:cubicBezTo>
                    <a:pt x="688261" y="173831"/>
                    <a:pt x="684451" y="174784"/>
                    <a:pt x="680642" y="175736"/>
                  </a:cubicBezTo>
                  <a:cubicBezTo>
                    <a:pt x="678736" y="175736"/>
                    <a:pt x="678736" y="176689"/>
                    <a:pt x="676831" y="176689"/>
                  </a:cubicBezTo>
                  <a:cubicBezTo>
                    <a:pt x="673974" y="176689"/>
                    <a:pt x="671117" y="176689"/>
                    <a:pt x="668259" y="177641"/>
                  </a:cubicBezTo>
                  <a:cubicBezTo>
                    <a:pt x="665401" y="178594"/>
                    <a:pt x="661592" y="178594"/>
                    <a:pt x="657781" y="179546"/>
                  </a:cubicBezTo>
                  <a:cubicBezTo>
                    <a:pt x="654924" y="180499"/>
                    <a:pt x="651114" y="180499"/>
                    <a:pt x="648256" y="181451"/>
                  </a:cubicBezTo>
                  <a:cubicBezTo>
                    <a:pt x="646351" y="182404"/>
                    <a:pt x="643494" y="183356"/>
                    <a:pt x="640636" y="184309"/>
                  </a:cubicBezTo>
                  <a:cubicBezTo>
                    <a:pt x="637779" y="185261"/>
                    <a:pt x="635874" y="186214"/>
                    <a:pt x="633017" y="186214"/>
                  </a:cubicBezTo>
                  <a:cubicBezTo>
                    <a:pt x="630159" y="187166"/>
                    <a:pt x="627301" y="188119"/>
                    <a:pt x="625396" y="189071"/>
                  </a:cubicBezTo>
                  <a:cubicBezTo>
                    <a:pt x="616824" y="192881"/>
                    <a:pt x="609204" y="196691"/>
                    <a:pt x="601584" y="201454"/>
                  </a:cubicBezTo>
                  <a:cubicBezTo>
                    <a:pt x="593011" y="207169"/>
                    <a:pt x="585392" y="215741"/>
                    <a:pt x="580629" y="225266"/>
                  </a:cubicBezTo>
                  <a:cubicBezTo>
                    <a:pt x="579676" y="228124"/>
                    <a:pt x="578724" y="230029"/>
                    <a:pt x="577771" y="232886"/>
                  </a:cubicBezTo>
                  <a:cubicBezTo>
                    <a:pt x="576819" y="235744"/>
                    <a:pt x="575867" y="238601"/>
                    <a:pt x="575867" y="241459"/>
                  </a:cubicBezTo>
                  <a:cubicBezTo>
                    <a:pt x="575867" y="246221"/>
                    <a:pt x="575867" y="250984"/>
                    <a:pt x="575867" y="255746"/>
                  </a:cubicBezTo>
                  <a:cubicBezTo>
                    <a:pt x="575867" y="260509"/>
                    <a:pt x="575867" y="265271"/>
                    <a:pt x="575867" y="270034"/>
                  </a:cubicBezTo>
                  <a:cubicBezTo>
                    <a:pt x="575867" y="271939"/>
                    <a:pt x="575867" y="273844"/>
                    <a:pt x="574914" y="275749"/>
                  </a:cubicBezTo>
                  <a:cubicBezTo>
                    <a:pt x="573961" y="279559"/>
                    <a:pt x="573961" y="283369"/>
                    <a:pt x="573009" y="287179"/>
                  </a:cubicBezTo>
                  <a:cubicBezTo>
                    <a:pt x="573009" y="288131"/>
                    <a:pt x="572056" y="289084"/>
                    <a:pt x="572056" y="290036"/>
                  </a:cubicBezTo>
                  <a:cubicBezTo>
                    <a:pt x="568246" y="304324"/>
                    <a:pt x="561579" y="316706"/>
                    <a:pt x="551101" y="328136"/>
                  </a:cubicBezTo>
                  <a:lnTo>
                    <a:pt x="540624" y="338614"/>
                  </a:lnTo>
                  <a:lnTo>
                    <a:pt x="530146" y="348139"/>
                  </a:lnTo>
                  <a:cubicBezTo>
                    <a:pt x="520621" y="355759"/>
                    <a:pt x="509191" y="363379"/>
                    <a:pt x="497761" y="368141"/>
                  </a:cubicBezTo>
                  <a:cubicBezTo>
                    <a:pt x="492046" y="370046"/>
                    <a:pt x="484426" y="373856"/>
                    <a:pt x="475854" y="377666"/>
                  </a:cubicBezTo>
                  <a:cubicBezTo>
                    <a:pt x="424419" y="400526"/>
                    <a:pt x="418704" y="415766"/>
                    <a:pt x="399654" y="425291"/>
                  </a:cubicBezTo>
                  <a:lnTo>
                    <a:pt x="397749" y="423386"/>
                  </a:lnTo>
                  <a:cubicBezTo>
                    <a:pt x="397749" y="428149"/>
                    <a:pt x="397749" y="430054"/>
                    <a:pt x="398701" y="431006"/>
                  </a:cubicBezTo>
                  <a:cubicBezTo>
                    <a:pt x="403464" y="432911"/>
                    <a:pt x="441564" y="506254"/>
                    <a:pt x="458709" y="544354"/>
                  </a:cubicBezTo>
                  <a:cubicBezTo>
                    <a:pt x="488236" y="611981"/>
                    <a:pt x="515859" y="636746"/>
                    <a:pt x="556817" y="634841"/>
                  </a:cubicBezTo>
                  <a:cubicBezTo>
                    <a:pt x="579676" y="633889"/>
                    <a:pt x="621586" y="655796"/>
                    <a:pt x="643494" y="680561"/>
                  </a:cubicBezTo>
                  <a:cubicBezTo>
                    <a:pt x="653019" y="691991"/>
                    <a:pt x="709217" y="699611"/>
                    <a:pt x="759699" y="696754"/>
                  </a:cubicBezTo>
                  <a:cubicBezTo>
                    <a:pt x="776844" y="695801"/>
                    <a:pt x="793989" y="695801"/>
                    <a:pt x="796846" y="696754"/>
                  </a:cubicBezTo>
                  <a:cubicBezTo>
                    <a:pt x="799704" y="697706"/>
                    <a:pt x="831136" y="695801"/>
                    <a:pt x="865426" y="692944"/>
                  </a:cubicBezTo>
                  <a:cubicBezTo>
                    <a:pt x="899717" y="690086"/>
                    <a:pt x="946389" y="688181"/>
                    <a:pt x="969249" y="687229"/>
                  </a:cubicBezTo>
                  <a:cubicBezTo>
                    <a:pt x="991156" y="687229"/>
                    <a:pt x="1013064" y="685324"/>
                    <a:pt x="1017826" y="683419"/>
                  </a:cubicBezTo>
                  <a:cubicBezTo>
                    <a:pt x="1031161" y="679609"/>
                    <a:pt x="1042592" y="660559"/>
                    <a:pt x="1056879" y="621506"/>
                  </a:cubicBezTo>
                  <a:cubicBezTo>
                    <a:pt x="1063547" y="602456"/>
                    <a:pt x="1074024" y="582454"/>
                    <a:pt x="1080692" y="575786"/>
                  </a:cubicBezTo>
                  <a:cubicBezTo>
                    <a:pt x="1099742" y="558641"/>
                    <a:pt x="1142604" y="537686"/>
                    <a:pt x="1150224" y="541496"/>
                  </a:cubicBezTo>
                  <a:cubicBezTo>
                    <a:pt x="1159749" y="546259"/>
                    <a:pt x="1156892" y="551021"/>
                    <a:pt x="1137842" y="570071"/>
                  </a:cubicBezTo>
                  <a:cubicBezTo>
                    <a:pt x="1118792" y="588169"/>
                    <a:pt x="1105457" y="614839"/>
                    <a:pt x="1109267" y="626269"/>
                  </a:cubicBezTo>
                  <a:cubicBezTo>
                    <a:pt x="1111171" y="631031"/>
                    <a:pt x="1109267" y="637699"/>
                    <a:pt x="1106409" y="642461"/>
                  </a:cubicBezTo>
                  <a:cubicBezTo>
                    <a:pt x="1091169" y="662464"/>
                    <a:pt x="1091169" y="676751"/>
                    <a:pt x="1108314" y="715804"/>
                  </a:cubicBezTo>
                  <a:cubicBezTo>
                    <a:pt x="1124507" y="751999"/>
                    <a:pt x="1124507" y="752951"/>
                    <a:pt x="1118792" y="787241"/>
                  </a:cubicBezTo>
                  <a:cubicBezTo>
                    <a:pt x="1112124" y="832961"/>
                    <a:pt x="1118792" y="852964"/>
                    <a:pt x="1144509" y="866299"/>
                  </a:cubicBezTo>
                  <a:cubicBezTo>
                    <a:pt x="1163559" y="876776"/>
                    <a:pt x="1206421" y="881539"/>
                    <a:pt x="1234996" y="875824"/>
                  </a:cubicBezTo>
                  <a:cubicBezTo>
                    <a:pt x="1246426" y="872966"/>
                    <a:pt x="1253094" y="875824"/>
                    <a:pt x="1274049" y="894874"/>
                  </a:cubicBezTo>
                  <a:cubicBezTo>
                    <a:pt x="1288336" y="907256"/>
                    <a:pt x="1309292" y="922496"/>
                    <a:pt x="1320721" y="927259"/>
                  </a:cubicBezTo>
                  <a:cubicBezTo>
                    <a:pt x="1352154" y="942499"/>
                    <a:pt x="1421686" y="961549"/>
                    <a:pt x="1432164" y="958691"/>
                  </a:cubicBezTo>
                  <a:cubicBezTo>
                    <a:pt x="1436926" y="956786"/>
                    <a:pt x="1449309" y="957739"/>
                    <a:pt x="1458834" y="959644"/>
                  </a:cubicBezTo>
                  <a:cubicBezTo>
                    <a:pt x="1478836" y="964406"/>
                    <a:pt x="1511221" y="983456"/>
                    <a:pt x="1507411" y="989171"/>
                  </a:cubicBezTo>
                  <a:cubicBezTo>
                    <a:pt x="1506459" y="991076"/>
                    <a:pt x="1496934" y="995839"/>
                    <a:pt x="1485504" y="998696"/>
                  </a:cubicBezTo>
                  <a:lnTo>
                    <a:pt x="1465501" y="1004411"/>
                  </a:lnTo>
                  <a:lnTo>
                    <a:pt x="1474074" y="1019651"/>
                  </a:lnTo>
                  <a:cubicBezTo>
                    <a:pt x="1482646" y="1034891"/>
                    <a:pt x="1482646" y="1035844"/>
                    <a:pt x="1471217" y="1041559"/>
                  </a:cubicBezTo>
                  <a:cubicBezTo>
                    <a:pt x="1464549" y="1044416"/>
                    <a:pt x="1455976" y="1047274"/>
                    <a:pt x="1452167" y="1047274"/>
                  </a:cubicBezTo>
                  <a:cubicBezTo>
                    <a:pt x="1448357" y="1047274"/>
                    <a:pt x="1444546" y="1048226"/>
                    <a:pt x="1442642" y="1049179"/>
                  </a:cubicBezTo>
                  <a:cubicBezTo>
                    <a:pt x="1440736" y="1050131"/>
                    <a:pt x="1433117" y="1047274"/>
                    <a:pt x="1424544" y="1044416"/>
                  </a:cubicBezTo>
                  <a:cubicBezTo>
                    <a:pt x="1416924" y="1041559"/>
                    <a:pt x="1402636" y="1035844"/>
                    <a:pt x="1394064" y="1033939"/>
                  </a:cubicBezTo>
                  <a:cubicBezTo>
                    <a:pt x="1363584" y="1025366"/>
                    <a:pt x="1315007" y="1001554"/>
                    <a:pt x="1305482" y="991076"/>
                  </a:cubicBezTo>
                  <a:cubicBezTo>
                    <a:pt x="1299767" y="985361"/>
                    <a:pt x="1279764" y="974884"/>
                    <a:pt x="1260714" y="967264"/>
                  </a:cubicBezTo>
                  <a:cubicBezTo>
                    <a:pt x="1227376" y="953929"/>
                    <a:pt x="1226424" y="953929"/>
                    <a:pt x="1182609" y="961549"/>
                  </a:cubicBezTo>
                  <a:cubicBezTo>
                    <a:pt x="1157844" y="966311"/>
                    <a:pt x="1128317" y="972026"/>
                    <a:pt x="1116886" y="973931"/>
                  </a:cubicBezTo>
                  <a:cubicBezTo>
                    <a:pt x="1045449" y="989171"/>
                    <a:pt x="1014017" y="982504"/>
                    <a:pt x="972106" y="944404"/>
                  </a:cubicBezTo>
                  <a:cubicBezTo>
                    <a:pt x="933054" y="908209"/>
                    <a:pt x="903526" y="903446"/>
                    <a:pt x="835899" y="917734"/>
                  </a:cubicBezTo>
                  <a:cubicBezTo>
                    <a:pt x="810181" y="923449"/>
                    <a:pt x="788274" y="930116"/>
                    <a:pt x="786369" y="932974"/>
                  </a:cubicBezTo>
                  <a:cubicBezTo>
                    <a:pt x="784464" y="935831"/>
                    <a:pt x="776844" y="938689"/>
                    <a:pt x="770176" y="939641"/>
                  </a:cubicBezTo>
                  <a:cubicBezTo>
                    <a:pt x="755889" y="942499"/>
                    <a:pt x="707311" y="944404"/>
                    <a:pt x="693024" y="942499"/>
                  </a:cubicBezTo>
                  <a:cubicBezTo>
                    <a:pt x="671117" y="938689"/>
                    <a:pt x="591106" y="925354"/>
                    <a:pt x="566342" y="921544"/>
                  </a:cubicBezTo>
                  <a:cubicBezTo>
                    <a:pt x="552054" y="918686"/>
                    <a:pt x="535861" y="916781"/>
                    <a:pt x="532051" y="915829"/>
                  </a:cubicBezTo>
                  <a:cubicBezTo>
                    <a:pt x="528242" y="915829"/>
                    <a:pt x="518716" y="912971"/>
                    <a:pt x="512049" y="911066"/>
                  </a:cubicBezTo>
                  <a:cubicBezTo>
                    <a:pt x="504429" y="909161"/>
                    <a:pt x="487284" y="912019"/>
                    <a:pt x="469186" y="916781"/>
                  </a:cubicBezTo>
                  <a:cubicBezTo>
                    <a:pt x="437754" y="925354"/>
                    <a:pt x="413941" y="925354"/>
                    <a:pt x="356791" y="912971"/>
                  </a:cubicBezTo>
                  <a:cubicBezTo>
                    <a:pt x="298689" y="900589"/>
                    <a:pt x="270114" y="911066"/>
                    <a:pt x="219631" y="962501"/>
                  </a:cubicBezTo>
                  <a:cubicBezTo>
                    <a:pt x="200581" y="982504"/>
                    <a:pt x="181531" y="998696"/>
                    <a:pt x="178674" y="999649"/>
                  </a:cubicBezTo>
                  <a:cubicBezTo>
                    <a:pt x="175816" y="1000601"/>
                    <a:pt x="167244" y="1012031"/>
                    <a:pt x="159624" y="1024414"/>
                  </a:cubicBezTo>
                  <a:cubicBezTo>
                    <a:pt x="145336" y="1047274"/>
                    <a:pt x="143431" y="1048226"/>
                    <a:pt x="111999" y="1057751"/>
                  </a:cubicBezTo>
                  <a:lnTo>
                    <a:pt x="79614" y="1068229"/>
                  </a:lnTo>
                  <a:lnTo>
                    <a:pt x="92949" y="1042511"/>
                  </a:lnTo>
                  <a:cubicBezTo>
                    <a:pt x="100569" y="1028224"/>
                    <a:pt x="110094" y="1014889"/>
                    <a:pt x="114856" y="1011079"/>
                  </a:cubicBezTo>
                  <a:cubicBezTo>
                    <a:pt x="119619" y="1008221"/>
                    <a:pt x="128191" y="997744"/>
                    <a:pt x="133906" y="987266"/>
                  </a:cubicBezTo>
                  <a:cubicBezTo>
                    <a:pt x="139621" y="976789"/>
                    <a:pt x="155814" y="960596"/>
                    <a:pt x="170101" y="950119"/>
                  </a:cubicBezTo>
                  <a:cubicBezTo>
                    <a:pt x="183436" y="939641"/>
                    <a:pt x="193914" y="930116"/>
                    <a:pt x="192961" y="928211"/>
                  </a:cubicBezTo>
                  <a:cubicBezTo>
                    <a:pt x="191056" y="922496"/>
                    <a:pt x="186294" y="925354"/>
                    <a:pt x="140574" y="950119"/>
                  </a:cubicBezTo>
                  <a:cubicBezTo>
                    <a:pt x="90091" y="977741"/>
                    <a:pt x="60564" y="988219"/>
                    <a:pt x="31036" y="986314"/>
                  </a:cubicBezTo>
                  <a:cubicBezTo>
                    <a:pt x="17701" y="985361"/>
                    <a:pt x="7224" y="983456"/>
                    <a:pt x="7224" y="981551"/>
                  </a:cubicBezTo>
                  <a:cubicBezTo>
                    <a:pt x="4366" y="973931"/>
                    <a:pt x="78661" y="934879"/>
                    <a:pt x="116761" y="923449"/>
                  </a:cubicBezTo>
                  <a:cubicBezTo>
                    <a:pt x="152004" y="912971"/>
                    <a:pt x="216774" y="884396"/>
                    <a:pt x="232966" y="871061"/>
                  </a:cubicBezTo>
                  <a:cubicBezTo>
                    <a:pt x="250111" y="857726"/>
                    <a:pt x="246301" y="858679"/>
                    <a:pt x="347266" y="845344"/>
                  </a:cubicBezTo>
                  <a:cubicBezTo>
                    <a:pt x="366316" y="842486"/>
                    <a:pt x="384414" y="837724"/>
                    <a:pt x="389176" y="834866"/>
                  </a:cubicBezTo>
                  <a:cubicBezTo>
                    <a:pt x="400606" y="826294"/>
                    <a:pt x="397749" y="809149"/>
                    <a:pt x="379651" y="783431"/>
                  </a:cubicBezTo>
                  <a:cubicBezTo>
                    <a:pt x="371079" y="771049"/>
                    <a:pt x="359649" y="755809"/>
                    <a:pt x="355839" y="748189"/>
                  </a:cubicBezTo>
                  <a:cubicBezTo>
                    <a:pt x="351076" y="741521"/>
                    <a:pt x="340599" y="730091"/>
                    <a:pt x="332979" y="723424"/>
                  </a:cubicBezTo>
                  <a:cubicBezTo>
                    <a:pt x="304404" y="699611"/>
                    <a:pt x="301546" y="688181"/>
                    <a:pt x="310119" y="633889"/>
                  </a:cubicBezTo>
                  <a:cubicBezTo>
                    <a:pt x="317739" y="586264"/>
                    <a:pt x="317739" y="583406"/>
                    <a:pt x="307261" y="567214"/>
                  </a:cubicBezTo>
                  <a:cubicBezTo>
                    <a:pt x="300594" y="558641"/>
                    <a:pt x="291069" y="548164"/>
                    <a:pt x="286306" y="545306"/>
                  </a:cubicBezTo>
                  <a:cubicBezTo>
                    <a:pt x="275829" y="539591"/>
                    <a:pt x="207249" y="529114"/>
                    <a:pt x="197724" y="531971"/>
                  </a:cubicBezTo>
                  <a:cubicBezTo>
                    <a:pt x="191056" y="533876"/>
                    <a:pt x="184389" y="525304"/>
                    <a:pt x="178674" y="511016"/>
                  </a:cubicBezTo>
                  <a:cubicBezTo>
                    <a:pt x="171054" y="490061"/>
                    <a:pt x="175816" y="485299"/>
                    <a:pt x="215821" y="471964"/>
                  </a:cubicBezTo>
                  <a:cubicBezTo>
                    <a:pt x="244396" y="462439"/>
                    <a:pt x="273924" y="450056"/>
                    <a:pt x="294879" y="438626"/>
                  </a:cubicBezTo>
                  <a:lnTo>
                    <a:pt x="282496" y="436721"/>
                  </a:lnTo>
                  <a:lnTo>
                    <a:pt x="232014" y="432911"/>
                  </a:lnTo>
                  <a:cubicBezTo>
                    <a:pt x="222489" y="431959"/>
                    <a:pt x="212964" y="431959"/>
                    <a:pt x="203439" y="431006"/>
                  </a:cubicBezTo>
                  <a:cubicBezTo>
                    <a:pt x="194866" y="431006"/>
                    <a:pt x="187246" y="429101"/>
                    <a:pt x="180579" y="427196"/>
                  </a:cubicBezTo>
                  <a:cubicBezTo>
                    <a:pt x="175816" y="425291"/>
                    <a:pt x="171054" y="423386"/>
                    <a:pt x="166291" y="421481"/>
                  </a:cubicBezTo>
                  <a:cubicBezTo>
                    <a:pt x="162481" y="419576"/>
                    <a:pt x="160576" y="414814"/>
                    <a:pt x="161529" y="411004"/>
                  </a:cubicBezTo>
                  <a:cubicBezTo>
                    <a:pt x="162481" y="407194"/>
                    <a:pt x="165339" y="404336"/>
                    <a:pt x="169149" y="403384"/>
                  </a:cubicBezTo>
                  <a:cubicBezTo>
                    <a:pt x="173911" y="402431"/>
                    <a:pt x="179626" y="402431"/>
                    <a:pt x="184389" y="404336"/>
                  </a:cubicBezTo>
                  <a:lnTo>
                    <a:pt x="178674" y="394811"/>
                  </a:lnTo>
                  <a:lnTo>
                    <a:pt x="173911" y="385286"/>
                  </a:lnTo>
                  <a:lnTo>
                    <a:pt x="170101" y="374809"/>
                  </a:lnTo>
                  <a:cubicBezTo>
                    <a:pt x="165339" y="361474"/>
                    <a:pt x="162481" y="347186"/>
                    <a:pt x="161529" y="332899"/>
                  </a:cubicBezTo>
                  <a:lnTo>
                    <a:pt x="152956" y="323374"/>
                  </a:lnTo>
                  <a:cubicBezTo>
                    <a:pt x="150099" y="320516"/>
                    <a:pt x="149146" y="317659"/>
                    <a:pt x="148194" y="313849"/>
                  </a:cubicBezTo>
                  <a:cubicBezTo>
                    <a:pt x="147241" y="310039"/>
                    <a:pt x="149146" y="306229"/>
                    <a:pt x="152956" y="305276"/>
                  </a:cubicBezTo>
                  <a:cubicBezTo>
                    <a:pt x="156766" y="303371"/>
                    <a:pt x="160576" y="304324"/>
                    <a:pt x="163434" y="306229"/>
                  </a:cubicBezTo>
                  <a:lnTo>
                    <a:pt x="176769" y="312896"/>
                  </a:lnTo>
                  <a:cubicBezTo>
                    <a:pt x="181531" y="315754"/>
                    <a:pt x="187246" y="317659"/>
                    <a:pt x="192009" y="318611"/>
                  </a:cubicBezTo>
                  <a:cubicBezTo>
                    <a:pt x="195819" y="319564"/>
                    <a:pt x="199629" y="320516"/>
                    <a:pt x="203439" y="320516"/>
                  </a:cubicBezTo>
                  <a:lnTo>
                    <a:pt x="197724" y="313849"/>
                  </a:lnTo>
                  <a:lnTo>
                    <a:pt x="192009" y="303371"/>
                  </a:lnTo>
                  <a:lnTo>
                    <a:pt x="185341" y="289084"/>
                  </a:lnTo>
                  <a:lnTo>
                    <a:pt x="182484" y="282416"/>
                  </a:lnTo>
                  <a:cubicBezTo>
                    <a:pt x="181531" y="278606"/>
                    <a:pt x="183436" y="274796"/>
                    <a:pt x="186294" y="272891"/>
                  </a:cubicBezTo>
                  <a:cubicBezTo>
                    <a:pt x="189151" y="270986"/>
                    <a:pt x="192009" y="270986"/>
                    <a:pt x="194866" y="272891"/>
                  </a:cubicBezTo>
                  <a:cubicBezTo>
                    <a:pt x="198676" y="274796"/>
                    <a:pt x="201534" y="277654"/>
                    <a:pt x="204391" y="280511"/>
                  </a:cubicBezTo>
                  <a:cubicBezTo>
                    <a:pt x="208201" y="285274"/>
                    <a:pt x="212011" y="290036"/>
                    <a:pt x="215821" y="294799"/>
                  </a:cubicBezTo>
                  <a:cubicBezTo>
                    <a:pt x="219631" y="299561"/>
                    <a:pt x="224394" y="304324"/>
                    <a:pt x="229156" y="308134"/>
                  </a:cubicBezTo>
                  <a:cubicBezTo>
                    <a:pt x="237729" y="314801"/>
                    <a:pt x="245349" y="320516"/>
                    <a:pt x="252969" y="327184"/>
                  </a:cubicBezTo>
                  <a:cubicBezTo>
                    <a:pt x="258684" y="330994"/>
                    <a:pt x="266304" y="335756"/>
                    <a:pt x="274876" y="337661"/>
                  </a:cubicBezTo>
                  <a:cubicBezTo>
                    <a:pt x="275829" y="337661"/>
                    <a:pt x="276781" y="338614"/>
                    <a:pt x="277734" y="337661"/>
                  </a:cubicBezTo>
                  <a:cubicBezTo>
                    <a:pt x="281544" y="338614"/>
                    <a:pt x="285354" y="336709"/>
                    <a:pt x="287259" y="333851"/>
                  </a:cubicBezTo>
                  <a:cubicBezTo>
                    <a:pt x="288211" y="332899"/>
                    <a:pt x="289164" y="331946"/>
                    <a:pt x="289164" y="330041"/>
                  </a:cubicBezTo>
                  <a:cubicBezTo>
                    <a:pt x="289164" y="328136"/>
                    <a:pt x="289164" y="327184"/>
                    <a:pt x="289164" y="325279"/>
                  </a:cubicBezTo>
                  <a:cubicBezTo>
                    <a:pt x="288211" y="320516"/>
                    <a:pt x="287259" y="314801"/>
                    <a:pt x="288211" y="309086"/>
                  </a:cubicBezTo>
                  <a:cubicBezTo>
                    <a:pt x="288211" y="303371"/>
                    <a:pt x="291069" y="297656"/>
                    <a:pt x="293926" y="292894"/>
                  </a:cubicBezTo>
                  <a:cubicBezTo>
                    <a:pt x="296784" y="288131"/>
                    <a:pt x="303451" y="288131"/>
                    <a:pt x="306309" y="291941"/>
                  </a:cubicBezTo>
                  <a:cubicBezTo>
                    <a:pt x="308214" y="293846"/>
                    <a:pt x="310119" y="297656"/>
                    <a:pt x="310119" y="300514"/>
                  </a:cubicBezTo>
                  <a:cubicBezTo>
                    <a:pt x="311071" y="317659"/>
                    <a:pt x="312976" y="333851"/>
                    <a:pt x="315834" y="350044"/>
                  </a:cubicBezTo>
                  <a:lnTo>
                    <a:pt x="376794" y="364331"/>
                  </a:lnTo>
                  <a:lnTo>
                    <a:pt x="385366" y="358616"/>
                  </a:lnTo>
                  <a:lnTo>
                    <a:pt x="397749" y="346234"/>
                  </a:lnTo>
                  <a:cubicBezTo>
                    <a:pt x="408226" y="335756"/>
                    <a:pt x="417751" y="324326"/>
                    <a:pt x="424419" y="312896"/>
                  </a:cubicBezTo>
                  <a:cubicBezTo>
                    <a:pt x="429181" y="304324"/>
                    <a:pt x="432991" y="295751"/>
                    <a:pt x="436801" y="286226"/>
                  </a:cubicBezTo>
                  <a:cubicBezTo>
                    <a:pt x="437754" y="285274"/>
                    <a:pt x="437754" y="284321"/>
                    <a:pt x="437754" y="284321"/>
                  </a:cubicBezTo>
                  <a:cubicBezTo>
                    <a:pt x="439659" y="277654"/>
                    <a:pt x="439659" y="270986"/>
                    <a:pt x="439659" y="265271"/>
                  </a:cubicBezTo>
                  <a:cubicBezTo>
                    <a:pt x="438706" y="258604"/>
                    <a:pt x="437754" y="251936"/>
                    <a:pt x="433944" y="246221"/>
                  </a:cubicBezTo>
                  <a:cubicBezTo>
                    <a:pt x="431086" y="241459"/>
                    <a:pt x="427276" y="237649"/>
                    <a:pt x="424419" y="232886"/>
                  </a:cubicBezTo>
                  <a:cubicBezTo>
                    <a:pt x="419656" y="227171"/>
                    <a:pt x="413941" y="220504"/>
                    <a:pt x="408226" y="215741"/>
                  </a:cubicBezTo>
                  <a:cubicBezTo>
                    <a:pt x="401559" y="210979"/>
                    <a:pt x="393939" y="208121"/>
                    <a:pt x="386319" y="205264"/>
                  </a:cubicBezTo>
                  <a:cubicBezTo>
                    <a:pt x="380604" y="203359"/>
                    <a:pt x="372984" y="200501"/>
                    <a:pt x="366316" y="198596"/>
                  </a:cubicBezTo>
                  <a:cubicBezTo>
                    <a:pt x="361554" y="197644"/>
                    <a:pt x="358696" y="196691"/>
                    <a:pt x="355839" y="195739"/>
                  </a:cubicBezTo>
                  <a:cubicBezTo>
                    <a:pt x="351076" y="194786"/>
                    <a:pt x="346314" y="192881"/>
                    <a:pt x="340599" y="192881"/>
                  </a:cubicBezTo>
                  <a:cubicBezTo>
                    <a:pt x="332979" y="191929"/>
                    <a:pt x="324406" y="190976"/>
                    <a:pt x="316786" y="189071"/>
                  </a:cubicBezTo>
                  <a:lnTo>
                    <a:pt x="306309" y="187166"/>
                  </a:lnTo>
                  <a:cubicBezTo>
                    <a:pt x="301546" y="186214"/>
                    <a:pt x="295831" y="183356"/>
                    <a:pt x="292021" y="179546"/>
                  </a:cubicBezTo>
                  <a:cubicBezTo>
                    <a:pt x="289164" y="176689"/>
                    <a:pt x="288211" y="172879"/>
                    <a:pt x="289164" y="170021"/>
                  </a:cubicBezTo>
                  <a:cubicBezTo>
                    <a:pt x="290116" y="165259"/>
                    <a:pt x="293926" y="161449"/>
                    <a:pt x="298689" y="160496"/>
                  </a:cubicBezTo>
                  <a:cubicBezTo>
                    <a:pt x="303451" y="158591"/>
                    <a:pt x="308214" y="157639"/>
                    <a:pt x="313929" y="158591"/>
                  </a:cubicBezTo>
                  <a:cubicBezTo>
                    <a:pt x="319644" y="158591"/>
                    <a:pt x="325359" y="159544"/>
                    <a:pt x="331074" y="160496"/>
                  </a:cubicBezTo>
                  <a:lnTo>
                    <a:pt x="368221" y="140494"/>
                  </a:lnTo>
                  <a:lnTo>
                    <a:pt x="364411" y="131921"/>
                  </a:lnTo>
                  <a:cubicBezTo>
                    <a:pt x="359649" y="122396"/>
                    <a:pt x="356791" y="112871"/>
                    <a:pt x="355839" y="103346"/>
                  </a:cubicBezTo>
                  <a:cubicBezTo>
                    <a:pt x="355839" y="99536"/>
                    <a:pt x="357744" y="96679"/>
                    <a:pt x="360601" y="93821"/>
                  </a:cubicBezTo>
                  <a:cubicBezTo>
                    <a:pt x="363459" y="91916"/>
                    <a:pt x="366316" y="91916"/>
                    <a:pt x="369174" y="92869"/>
                  </a:cubicBezTo>
                  <a:cubicBezTo>
                    <a:pt x="372031" y="93821"/>
                    <a:pt x="374889" y="95726"/>
                    <a:pt x="376794" y="97631"/>
                  </a:cubicBezTo>
                  <a:cubicBezTo>
                    <a:pt x="378699" y="100489"/>
                    <a:pt x="380604" y="104299"/>
                    <a:pt x="382509" y="108109"/>
                  </a:cubicBezTo>
                  <a:cubicBezTo>
                    <a:pt x="384414" y="112871"/>
                    <a:pt x="386319" y="116681"/>
                    <a:pt x="389176" y="120491"/>
                  </a:cubicBezTo>
                  <a:cubicBezTo>
                    <a:pt x="392034" y="124301"/>
                    <a:pt x="393939" y="128111"/>
                    <a:pt x="396796" y="130969"/>
                  </a:cubicBezTo>
                  <a:cubicBezTo>
                    <a:pt x="398701" y="132874"/>
                    <a:pt x="400606" y="135731"/>
                    <a:pt x="402511" y="137636"/>
                  </a:cubicBezTo>
                  <a:lnTo>
                    <a:pt x="406321" y="136684"/>
                  </a:lnTo>
                  <a:lnTo>
                    <a:pt x="412989" y="136684"/>
                  </a:lnTo>
                  <a:lnTo>
                    <a:pt x="432039" y="139541"/>
                  </a:lnTo>
                  <a:lnTo>
                    <a:pt x="450136" y="143351"/>
                  </a:lnTo>
                  <a:lnTo>
                    <a:pt x="472996" y="147161"/>
                  </a:lnTo>
                  <a:cubicBezTo>
                    <a:pt x="479664" y="149066"/>
                    <a:pt x="487284" y="149066"/>
                    <a:pt x="493951" y="147161"/>
                  </a:cubicBezTo>
                  <a:lnTo>
                    <a:pt x="496809" y="143351"/>
                  </a:lnTo>
                  <a:cubicBezTo>
                    <a:pt x="498714" y="140494"/>
                    <a:pt x="498714" y="138589"/>
                    <a:pt x="499666" y="135731"/>
                  </a:cubicBezTo>
                  <a:cubicBezTo>
                    <a:pt x="499666" y="134779"/>
                    <a:pt x="500619" y="134779"/>
                    <a:pt x="500619" y="134779"/>
                  </a:cubicBezTo>
                  <a:cubicBezTo>
                    <a:pt x="500619" y="131921"/>
                    <a:pt x="501571" y="129064"/>
                    <a:pt x="501571" y="127159"/>
                  </a:cubicBezTo>
                  <a:cubicBezTo>
                    <a:pt x="501571" y="124301"/>
                    <a:pt x="501571" y="121444"/>
                    <a:pt x="500619" y="118586"/>
                  </a:cubicBezTo>
                  <a:cubicBezTo>
                    <a:pt x="500619" y="116681"/>
                    <a:pt x="499666" y="113824"/>
                    <a:pt x="498714" y="111919"/>
                  </a:cubicBezTo>
                  <a:cubicBezTo>
                    <a:pt x="498714" y="110966"/>
                    <a:pt x="497761" y="110014"/>
                    <a:pt x="496809" y="109061"/>
                  </a:cubicBezTo>
                  <a:cubicBezTo>
                    <a:pt x="494904" y="108109"/>
                    <a:pt x="493951" y="107156"/>
                    <a:pt x="492046" y="105251"/>
                  </a:cubicBezTo>
                  <a:cubicBezTo>
                    <a:pt x="490141" y="103346"/>
                    <a:pt x="488236" y="101441"/>
                    <a:pt x="486331" y="99536"/>
                  </a:cubicBezTo>
                  <a:cubicBezTo>
                    <a:pt x="484426" y="98584"/>
                    <a:pt x="481569" y="96679"/>
                    <a:pt x="479664" y="95726"/>
                  </a:cubicBezTo>
                  <a:lnTo>
                    <a:pt x="465376" y="92869"/>
                  </a:lnTo>
                  <a:lnTo>
                    <a:pt x="457756" y="88106"/>
                  </a:lnTo>
                  <a:cubicBezTo>
                    <a:pt x="453946" y="85249"/>
                    <a:pt x="449184" y="82391"/>
                    <a:pt x="447279" y="78581"/>
                  </a:cubicBezTo>
                  <a:cubicBezTo>
                    <a:pt x="445374" y="76676"/>
                    <a:pt x="444421" y="74771"/>
                    <a:pt x="442516" y="71914"/>
                  </a:cubicBezTo>
                  <a:cubicBezTo>
                    <a:pt x="441564" y="70009"/>
                    <a:pt x="440611" y="66199"/>
                    <a:pt x="442516" y="63341"/>
                  </a:cubicBezTo>
                  <a:cubicBezTo>
                    <a:pt x="445374" y="58579"/>
                    <a:pt x="452041" y="55721"/>
                    <a:pt x="457756" y="57626"/>
                  </a:cubicBezTo>
                  <a:cubicBezTo>
                    <a:pt x="470139" y="62389"/>
                    <a:pt x="481569" y="68104"/>
                    <a:pt x="492046" y="76676"/>
                  </a:cubicBezTo>
                  <a:cubicBezTo>
                    <a:pt x="492999" y="76676"/>
                    <a:pt x="493951" y="77629"/>
                    <a:pt x="494904" y="77629"/>
                  </a:cubicBezTo>
                  <a:cubicBezTo>
                    <a:pt x="495856" y="77629"/>
                    <a:pt x="495856" y="77629"/>
                    <a:pt x="496809" y="77629"/>
                  </a:cubicBezTo>
                  <a:cubicBezTo>
                    <a:pt x="501571" y="77629"/>
                    <a:pt x="507286" y="74771"/>
                    <a:pt x="508239" y="70009"/>
                  </a:cubicBezTo>
                  <a:cubicBezTo>
                    <a:pt x="509191" y="67151"/>
                    <a:pt x="510144" y="64294"/>
                    <a:pt x="511096" y="62389"/>
                  </a:cubicBezTo>
                  <a:cubicBezTo>
                    <a:pt x="511096" y="62389"/>
                    <a:pt x="511096" y="62389"/>
                    <a:pt x="511096" y="61436"/>
                  </a:cubicBezTo>
                  <a:cubicBezTo>
                    <a:pt x="512049" y="58579"/>
                    <a:pt x="512049" y="55721"/>
                    <a:pt x="511096" y="52864"/>
                  </a:cubicBezTo>
                  <a:cubicBezTo>
                    <a:pt x="511096" y="50959"/>
                    <a:pt x="509191" y="48101"/>
                    <a:pt x="507286" y="46196"/>
                  </a:cubicBezTo>
                  <a:cubicBezTo>
                    <a:pt x="504429" y="43339"/>
                    <a:pt x="502524" y="40481"/>
                    <a:pt x="499666" y="37624"/>
                  </a:cubicBezTo>
                  <a:cubicBezTo>
                    <a:pt x="494904" y="32861"/>
                    <a:pt x="490141" y="28099"/>
                    <a:pt x="487284" y="22384"/>
                  </a:cubicBezTo>
                  <a:cubicBezTo>
                    <a:pt x="486331" y="20479"/>
                    <a:pt x="485379" y="17621"/>
                    <a:pt x="486331" y="15716"/>
                  </a:cubicBezTo>
                  <a:cubicBezTo>
                    <a:pt x="487284" y="13811"/>
                    <a:pt x="489189" y="11906"/>
                    <a:pt x="491094" y="10001"/>
                  </a:cubicBezTo>
                  <a:cubicBezTo>
                    <a:pt x="491094" y="10954"/>
                    <a:pt x="492046" y="10954"/>
                    <a:pt x="493951" y="10001"/>
                  </a:cubicBezTo>
                  <a:lnTo>
                    <a:pt x="493951" y="10001"/>
                  </a:lnTo>
                  <a:lnTo>
                    <a:pt x="493951" y="10001"/>
                  </a:lnTo>
                  <a:close/>
                  <a:moveTo>
                    <a:pt x="394891" y="174784"/>
                  </a:moveTo>
                  <a:cubicBezTo>
                    <a:pt x="392986" y="174784"/>
                    <a:pt x="392034" y="175736"/>
                    <a:pt x="391081" y="177641"/>
                  </a:cubicBezTo>
                  <a:cubicBezTo>
                    <a:pt x="390129" y="178594"/>
                    <a:pt x="390129" y="180499"/>
                    <a:pt x="392034" y="181451"/>
                  </a:cubicBezTo>
                  <a:cubicBezTo>
                    <a:pt x="396796" y="185261"/>
                    <a:pt x="402511" y="189071"/>
                    <a:pt x="407274" y="191929"/>
                  </a:cubicBezTo>
                  <a:cubicBezTo>
                    <a:pt x="412036" y="194786"/>
                    <a:pt x="417751" y="196691"/>
                    <a:pt x="422514" y="198596"/>
                  </a:cubicBezTo>
                  <a:cubicBezTo>
                    <a:pt x="424419" y="198596"/>
                    <a:pt x="425371" y="199549"/>
                    <a:pt x="427276" y="199549"/>
                  </a:cubicBezTo>
                  <a:cubicBezTo>
                    <a:pt x="432991" y="199549"/>
                    <a:pt x="438706" y="198596"/>
                    <a:pt x="444421" y="198596"/>
                  </a:cubicBezTo>
                  <a:cubicBezTo>
                    <a:pt x="446326" y="198596"/>
                    <a:pt x="447279" y="197644"/>
                    <a:pt x="449184" y="198596"/>
                  </a:cubicBezTo>
                  <a:cubicBezTo>
                    <a:pt x="449184" y="198596"/>
                    <a:pt x="449184" y="199549"/>
                    <a:pt x="449184" y="199549"/>
                  </a:cubicBezTo>
                  <a:cubicBezTo>
                    <a:pt x="452041" y="200501"/>
                    <a:pt x="454899" y="201454"/>
                    <a:pt x="456804" y="204311"/>
                  </a:cubicBezTo>
                  <a:cubicBezTo>
                    <a:pt x="457756" y="205264"/>
                    <a:pt x="458709" y="206216"/>
                    <a:pt x="458709" y="207169"/>
                  </a:cubicBezTo>
                  <a:cubicBezTo>
                    <a:pt x="458709" y="208121"/>
                    <a:pt x="457756" y="210979"/>
                    <a:pt x="456804" y="211931"/>
                  </a:cubicBezTo>
                  <a:cubicBezTo>
                    <a:pt x="456804" y="211931"/>
                    <a:pt x="456804" y="212884"/>
                    <a:pt x="456804" y="212884"/>
                  </a:cubicBezTo>
                  <a:cubicBezTo>
                    <a:pt x="455851" y="215741"/>
                    <a:pt x="454899" y="217646"/>
                    <a:pt x="453946" y="220504"/>
                  </a:cubicBezTo>
                  <a:cubicBezTo>
                    <a:pt x="452994" y="222409"/>
                    <a:pt x="452994" y="225266"/>
                    <a:pt x="452994" y="227171"/>
                  </a:cubicBezTo>
                  <a:lnTo>
                    <a:pt x="452994" y="230981"/>
                  </a:lnTo>
                  <a:cubicBezTo>
                    <a:pt x="453946" y="233839"/>
                    <a:pt x="455851" y="237649"/>
                    <a:pt x="456804" y="240506"/>
                  </a:cubicBezTo>
                  <a:cubicBezTo>
                    <a:pt x="460614" y="249079"/>
                    <a:pt x="462519" y="258604"/>
                    <a:pt x="462519" y="268129"/>
                  </a:cubicBezTo>
                  <a:lnTo>
                    <a:pt x="463471" y="273844"/>
                  </a:lnTo>
                  <a:cubicBezTo>
                    <a:pt x="469186" y="271939"/>
                    <a:pt x="474901" y="269081"/>
                    <a:pt x="479664" y="266224"/>
                  </a:cubicBezTo>
                  <a:cubicBezTo>
                    <a:pt x="482521" y="264319"/>
                    <a:pt x="485379" y="262414"/>
                    <a:pt x="488236" y="260509"/>
                  </a:cubicBezTo>
                  <a:cubicBezTo>
                    <a:pt x="490141" y="259556"/>
                    <a:pt x="492999" y="258604"/>
                    <a:pt x="495856" y="259556"/>
                  </a:cubicBezTo>
                  <a:cubicBezTo>
                    <a:pt x="499666" y="260509"/>
                    <a:pt x="502524" y="264319"/>
                    <a:pt x="502524" y="268129"/>
                  </a:cubicBezTo>
                  <a:cubicBezTo>
                    <a:pt x="502524" y="270034"/>
                    <a:pt x="502524" y="271939"/>
                    <a:pt x="501571" y="273844"/>
                  </a:cubicBezTo>
                  <a:cubicBezTo>
                    <a:pt x="501571" y="274796"/>
                    <a:pt x="500619" y="275749"/>
                    <a:pt x="499666" y="276701"/>
                  </a:cubicBezTo>
                  <a:cubicBezTo>
                    <a:pt x="498714" y="279559"/>
                    <a:pt x="496809" y="281464"/>
                    <a:pt x="493951" y="283369"/>
                  </a:cubicBezTo>
                  <a:cubicBezTo>
                    <a:pt x="488236" y="287179"/>
                    <a:pt x="483474" y="291941"/>
                    <a:pt x="478711" y="296704"/>
                  </a:cubicBezTo>
                  <a:cubicBezTo>
                    <a:pt x="473949" y="301466"/>
                    <a:pt x="468234" y="306229"/>
                    <a:pt x="463471" y="310991"/>
                  </a:cubicBezTo>
                  <a:cubicBezTo>
                    <a:pt x="453946" y="319564"/>
                    <a:pt x="445374" y="330041"/>
                    <a:pt x="438706" y="339566"/>
                  </a:cubicBezTo>
                  <a:cubicBezTo>
                    <a:pt x="433944" y="346234"/>
                    <a:pt x="428229" y="352901"/>
                    <a:pt x="423466" y="359569"/>
                  </a:cubicBezTo>
                  <a:lnTo>
                    <a:pt x="416799" y="367189"/>
                  </a:lnTo>
                  <a:lnTo>
                    <a:pt x="417751" y="367189"/>
                  </a:lnTo>
                  <a:cubicBezTo>
                    <a:pt x="439659" y="361474"/>
                    <a:pt x="461566" y="353854"/>
                    <a:pt x="482521" y="343376"/>
                  </a:cubicBezTo>
                  <a:cubicBezTo>
                    <a:pt x="490141" y="339566"/>
                    <a:pt x="497761" y="334804"/>
                    <a:pt x="504429" y="330041"/>
                  </a:cubicBezTo>
                  <a:cubicBezTo>
                    <a:pt x="513001" y="323374"/>
                    <a:pt x="520621" y="316706"/>
                    <a:pt x="527289" y="308134"/>
                  </a:cubicBezTo>
                  <a:cubicBezTo>
                    <a:pt x="532051" y="301466"/>
                    <a:pt x="535861" y="294799"/>
                    <a:pt x="538719" y="288131"/>
                  </a:cubicBezTo>
                  <a:cubicBezTo>
                    <a:pt x="539671" y="286226"/>
                    <a:pt x="540624" y="283369"/>
                    <a:pt x="541576" y="280511"/>
                  </a:cubicBezTo>
                  <a:cubicBezTo>
                    <a:pt x="543481" y="272891"/>
                    <a:pt x="543481" y="264319"/>
                    <a:pt x="542529" y="255746"/>
                  </a:cubicBezTo>
                  <a:cubicBezTo>
                    <a:pt x="540624" y="239554"/>
                    <a:pt x="533956" y="225266"/>
                    <a:pt x="523479" y="212884"/>
                  </a:cubicBezTo>
                  <a:cubicBezTo>
                    <a:pt x="515859" y="205264"/>
                    <a:pt x="507286" y="198596"/>
                    <a:pt x="497761" y="193834"/>
                  </a:cubicBezTo>
                  <a:cubicBezTo>
                    <a:pt x="488236" y="189071"/>
                    <a:pt x="476806" y="184309"/>
                    <a:pt x="466329" y="181451"/>
                  </a:cubicBezTo>
                  <a:cubicBezTo>
                    <a:pt x="463471" y="180499"/>
                    <a:pt x="459661" y="179546"/>
                    <a:pt x="456804" y="179546"/>
                  </a:cubicBezTo>
                  <a:cubicBezTo>
                    <a:pt x="447279" y="177641"/>
                    <a:pt x="437754" y="175736"/>
                    <a:pt x="428229" y="174784"/>
                  </a:cubicBezTo>
                  <a:cubicBezTo>
                    <a:pt x="426324" y="174784"/>
                    <a:pt x="424419" y="174784"/>
                    <a:pt x="423466" y="174784"/>
                  </a:cubicBezTo>
                  <a:cubicBezTo>
                    <a:pt x="421561" y="174784"/>
                    <a:pt x="420609" y="174784"/>
                    <a:pt x="418704" y="174784"/>
                  </a:cubicBezTo>
                  <a:cubicBezTo>
                    <a:pt x="417751" y="174784"/>
                    <a:pt x="415846" y="174784"/>
                    <a:pt x="414894" y="175736"/>
                  </a:cubicBezTo>
                  <a:cubicBezTo>
                    <a:pt x="411084" y="175736"/>
                    <a:pt x="407274" y="175736"/>
                    <a:pt x="402511" y="175736"/>
                  </a:cubicBezTo>
                  <a:cubicBezTo>
                    <a:pt x="399654" y="174784"/>
                    <a:pt x="397749" y="174784"/>
                    <a:pt x="394891" y="174784"/>
                  </a:cubicBezTo>
                  <a:lnTo>
                    <a:pt x="394891" y="174784"/>
                  </a:lnTo>
                  <a:close/>
                  <a:moveTo>
                    <a:pt x="192009" y="347186"/>
                  </a:moveTo>
                  <a:cubicBezTo>
                    <a:pt x="191056" y="356711"/>
                    <a:pt x="192009" y="366236"/>
                    <a:pt x="194866" y="374809"/>
                  </a:cubicBezTo>
                  <a:cubicBezTo>
                    <a:pt x="198676" y="385286"/>
                    <a:pt x="205344" y="395764"/>
                    <a:pt x="213916" y="403384"/>
                  </a:cubicBezTo>
                  <a:cubicBezTo>
                    <a:pt x="216774" y="405289"/>
                    <a:pt x="219631" y="407194"/>
                    <a:pt x="222489" y="409099"/>
                  </a:cubicBezTo>
                  <a:cubicBezTo>
                    <a:pt x="225346" y="410051"/>
                    <a:pt x="227251" y="410051"/>
                    <a:pt x="229156" y="411004"/>
                  </a:cubicBezTo>
                  <a:cubicBezTo>
                    <a:pt x="230109" y="411004"/>
                    <a:pt x="232014" y="411956"/>
                    <a:pt x="232966" y="411956"/>
                  </a:cubicBezTo>
                  <a:cubicBezTo>
                    <a:pt x="233919" y="411956"/>
                    <a:pt x="233919" y="411956"/>
                    <a:pt x="234871" y="412909"/>
                  </a:cubicBezTo>
                  <a:lnTo>
                    <a:pt x="238681" y="411956"/>
                  </a:lnTo>
                  <a:cubicBezTo>
                    <a:pt x="238681" y="408146"/>
                    <a:pt x="237729" y="405289"/>
                    <a:pt x="234871" y="401479"/>
                  </a:cubicBezTo>
                  <a:cubicBezTo>
                    <a:pt x="232014" y="396716"/>
                    <a:pt x="229156" y="391954"/>
                    <a:pt x="228204" y="387191"/>
                  </a:cubicBezTo>
                  <a:cubicBezTo>
                    <a:pt x="228204" y="386239"/>
                    <a:pt x="227251" y="384334"/>
                    <a:pt x="228204" y="383381"/>
                  </a:cubicBezTo>
                  <a:cubicBezTo>
                    <a:pt x="229156" y="381476"/>
                    <a:pt x="230109" y="379571"/>
                    <a:pt x="232966" y="378619"/>
                  </a:cubicBezTo>
                  <a:cubicBezTo>
                    <a:pt x="235824" y="377666"/>
                    <a:pt x="239634" y="376714"/>
                    <a:pt x="243444" y="377666"/>
                  </a:cubicBezTo>
                  <a:cubicBezTo>
                    <a:pt x="244396" y="377666"/>
                    <a:pt x="245349" y="378619"/>
                    <a:pt x="246301" y="378619"/>
                  </a:cubicBezTo>
                  <a:cubicBezTo>
                    <a:pt x="251064" y="380524"/>
                    <a:pt x="254874" y="382429"/>
                    <a:pt x="258684" y="386239"/>
                  </a:cubicBezTo>
                  <a:cubicBezTo>
                    <a:pt x="262494" y="389096"/>
                    <a:pt x="267256" y="392906"/>
                    <a:pt x="270114" y="395764"/>
                  </a:cubicBezTo>
                  <a:cubicBezTo>
                    <a:pt x="272971" y="399574"/>
                    <a:pt x="275829" y="403384"/>
                    <a:pt x="278686" y="406241"/>
                  </a:cubicBezTo>
                  <a:lnTo>
                    <a:pt x="281544" y="410051"/>
                  </a:lnTo>
                  <a:cubicBezTo>
                    <a:pt x="295831" y="415766"/>
                    <a:pt x="310119" y="418624"/>
                    <a:pt x="325359" y="420529"/>
                  </a:cubicBezTo>
                  <a:lnTo>
                    <a:pt x="335836" y="421481"/>
                  </a:lnTo>
                  <a:lnTo>
                    <a:pt x="342504" y="421481"/>
                  </a:lnTo>
                  <a:cubicBezTo>
                    <a:pt x="342504" y="418624"/>
                    <a:pt x="342504" y="414814"/>
                    <a:pt x="340599" y="411956"/>
                  </a:cubicBezTo>
                  <a:cubicBezTo>
                    <a:pt x="338694" y="408146"/>
                    <a:pt x="337741" y="404336"/>
                    <a:pt x="334884" y="401479"/>
                  </a:cubicBezTo>
                  <a:cubicBezTo>
                    <a:pt x="331074" y="397669"/>
                    <a:pt x="326311" y="392906"/>
                    <a:pt x="321549" y="390049"/>
                  </a:cubicBezTo>
                  <a:cubicBezTo>
                    <a:pt x="315834" y="385286"/>
                    <a:pt x="309166" y="382429"/>
                    <a:pt x="302499" y="379571"/>
                  </a:cubicBezTo>
                  <a:cubicBezTo>
                    <a:pt x="290116" y="373856"/>
                    <a:pt x="276781" y="369094"/>
                    <a:pt x="263446" y="365284"/>
                  </a:cubicBezTo>
                  <a:lnTo>
                    <a:pt x="255826" y="363379"/>
                  </a:lnTo>
                  <a:lnTo>
                    <a:pt x="250111" y="361474"/>
                  </a:lnTo>
                  <a:lnTo>
                    <a:pt x="237729" y="358616"/>
                  </a:lnTo>
                  <a:lnTo>
                    <a:pt x="207249" y="350996"/>
                  </a:lnTo>
                  <a:lnTo>
                    <a:pt x="192009" y="347186"/>
                  </a:lnTo>
                  <a:lnTo>
                    <a:pt x="192009" y="34718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069"/>
              <a:endParaRPr lang="en-US" sz="1400" dirty="0">
                <a:solidFill>
                  <a:prstClr val="black"/>
                </a:solidFill>
              </a:endParaRPr>
            </a:p>
          </p:txBody>
        </p:sp>
        <p:sp>
          <p:nvSpPr>
            <p:cNvPr id="79" name="Freeform: Shape 78"/>
            <p:cNvSpPr/>
            <p:nvPr/>
          </p:nvSpPr>
          <p:spPr>
            <a:xfrm>
              <a:off x="829775" y="3208066"/>
              <a:ext cx="1504950" cy="1114425"/>
            </a:xfrm>
            <a:custGeom>
              <a:avLst/>
              <a:gdLst>
                <a:gd name="connsiteX0" fmla="*/ 408293 w 1504950"/>
                <a:gd name="connsiteY0" fmla="*/ 15716 h 1114425"/>
                <a:gd name="connsiteX1" fmla="*/ 414960 w 1504950"/>
                <a:gd name="connsiteY1" fmla="*/ 15716 h 1114425"/>
                <a:gd name="connsiteX2" fmla="*/ 420675 w 1504950"/>
                <a:gd name="connsiteY2" fmla="*/ 17621 h 1114425"/>
                <a:gd name="connsiteX3" fmla="*/ 426390 w 1504950"/>
                <a:gd name="connsiteY3" fmla="*/ 22384 h 1114425"/>
                <a:gd name="connsiteX4" fmla="*/ 440678 w 1504950"/>
                <a:gd name="connsiteY4" fmla="*/ 30004 h 1114425"/>
                <a:gd name="connsiteX5" fmla="*/ 441630 w 1504950"/>
                <a:gd name="connsiteY5" fmla="*/ 29051 h 1114425"/>
                <a:gd name="connsiteX6" fmla="*/ 442583 w 1504950"/>
                <a:gd name="connsiteY6" fmla="*/ 27146 h 1114425"/>
                <a:gd name="connsiteX7" fmla="*/ 444488 w 1504950"/>
                <a:gd name="connsiteY7" fmla="*/ 22384 h 1114425"/>
                <a:gd name="connsiteX8" fmla="*/ 455918 w 1504950"/>
                <a:gd name="connsiteY8" fmla="*/ 9049 h 1114425"/>
                <a:gd name="connsiteX9" fmla="*/ 462585 w 1504950"/>
                <a:gd name="connsiteY9" fmla="*/ 7144 h 1114425"/>
                <a:gd name="connsiteX10" fmla="*/ 464490 w 1504950"/>
                <a:gd name="connsiteY10" fmla="*/ 7144 h 1114425"/>
                <a:gd name="connsiteX11" fmla="*/ 471158 w 1504950"/>
                <a:gd name="connsiteY11" fmla="*/ 10954 h 1114425"/>
                <a:gd name="connsiteX12" fmla="*/ 473063 w 1504950"/>
                <a:gd name="connsiteY12" fmla="*/ 14764 h 1114425"/>
                <a:gd name="connsiteX13" fmla="*/ 473063 w 1504950"/>
                <a:gd name="connsiteY13" fmla="*/ 24289 h 1114425"/>
                <a:gd name="connsiteX14" fmla="*/ 470205 w 1504950"/>
                <a:gd name="connsiteY14" fmla="*/ 42386 h 1114425"/>
                <a:gd name="connsiteX15" fmla="*/ 470205 w 1504950"/>
                <a:gd name="connsiteY15" fmla="*/ 44291 h 1114425"/>
                <a:gd name="connsiteX16" fmla="*/ 469253 w 1504950"/>
                <a:gd name="connsiteY16" fmla="*/ 52864 h 1114425"/>
                <a:gd name="connsiteX17" fmla="*/ 458775 w 1504950"/>
                <a:gd name="connsiteY17" fmla="*/ 76676 h 1114425"/>
                <a:gd name="connsiteX18" fmla="*/ 451155 w 1504950"/>
                <a:gd name="connsiteY18" fmla="*/ 100489 h 1114425"/>
                <a:gd name="connsiteX19" fmla="*/ 450203 w 1504950"/>
                <a:gd name="connsiteY19" fmla="*/ 109061 h 1114425"/>
                <a:gd name="connsiteX20" fmla="*/ 450203 w 1504950"/>
                <a:gd name="connsiteY20" fmla="*/ 118586 h 1114425"/>
                <a:gd name="connsiteX21" fmla="*/ 453060 w 1504950"/>
                <a:gd name="connsiteY21" fmla="*/ 136684 h 1114425"/>
                <a:gd name="connsiteX22" fmla="*/ 453060 w 1504950"/>
                <a:gd name="connsiteY22" fmla="*/ 137636 h 1114425"/>
                <a:gd name="connsiteX23" fmla="*/ 454013 w 1504950"/>
                <a:gd name="connsiteY23" fmla="*/ 150019 h 1114425"/>
                <a:gd name="connsiteX24" fmla="*/ 453060 w 1504950"/>
                <a:gd name="connsiteY24" fmla="*/ 154781 h 1114425"/>
                <a:gd name="connsiteX25" fmla="*/ 452108 w 1504950"/>
                <a:gd name="connsiteY25" fmla="*/ 165259 h 1114425"/>
                <a:gd name="connsiteX26" fmla="*/ 451155 w 1504950"/>
                <a:gd name="connsiteY26" fmla="*/ 169069 h 1114425"/>
                <a:gd name="connsiteX27" fmla="*/ 456870 w 1504950"/>
                <a:gd name="connsiteY27" fmla="*/ 173831 h 1114425"/>
                <a:gd name="connsiteX28" fmla="*/ 462585 w 1504950"/>
                <a:gd name="connsiteY28" fmla="*/ 178594 h 1114425"/>
                <a:gd name="connsiteX29" fmla="*/ 470205 w 1504950"/>
                <a:gd name="connsiteY29" fmla="*/ 184309 h 1114425"/>
                <a:gd name="connsiteX30" fmla="*/ 479730 w 1504950"/>
                <a:gd name="connsiteY30" fmla="*/ 190024 h 1114425"/>
                <a:gd name="connsiteX31" fmla="*/ 484493 w 1504950"/>
                <a:gd name="connsiteY31" fmla="*/ 191929 h 1114425"/>
                <a:gd name="connsiteX32" fmla="*/ 491160 w 1504950"/>
                <a:gd name="connsiteY32" fmla="*/ 191929 h 1114425"/>
                <a:gd name="connsiteX33" fmla="*/ 500685 w 1504950"/>
                <a:gd name="connsiteY33" fmla="*/ 189071 h 1114425"/>
                <a:gd name="connsiteX34" fmla="*/ 509258 w 1504950"/>
                <a:gd name="connsiteY34" fmla="*/ 184309 h 1114425"/>
                <a:gd name="connsiteX35" fmla="*/ 512115 w 1504950"/>
                <a:gd name="connsiteY35" fmla="*/ 182404 h 1114425"/>
                <a:gd name="connsiteX36" fmla="*/ 515925 w 1504950"/>
                <a:gd name="connsiteY36" fmla="*/ 179546 h 1114425"/>
                <a:gd name="connsiteX37" fmla="*/ 519735 w 1504950"/>
                <a:gd name="connsiteY37" fmla="*/ 176689 h 1114425"/>
                <a:gd name="connsiteX38" fmla="*/ 524498 w 1504950"/>
                <a:gd name="connsiteY38" fmla="*/ 171926 h 1114425"/>
                <a:gd name="connsiteX39" fmla="*/ 529260 w 1504950"/>
                <a:gd name="connsiteY39" fmla="*/ 166211 h 1114425"/>
                <a:gd name="connsiteX40" fmla="*/ 532118 w 1504950"/>
                <a:gd name="connsiteY40" fmla="*/ 161449 h 1114425"/>
                <a:gd name="connsiteX41" fmla="*/ 538785 w 1504950"/>
                <a:gd name="connsiteY41" fmla="*/ 151924 h 1114425"/>
                <a:gd name="connsiteX42" fmla="*/ 548310 w 1504950"/>
                <a:gd name="connsiteY42" fmla="*/ 127159 h 1114425"/>
                <a:gd name="connsiteX43" fmla="*/ 549263 w 1504950"/>
                <a:gd name="connsiteY43" fmla="*/ 122396 h 1114425"/>
                <a:gd name="connsiteX44" fmla="*/ 550215 w 1504950"/>
                <a:gd name="connsiteY44" fmla="*/ 116681 h 1114425"/>
                <a:gd name="connsiteX45" fmla="*/ 552120 w 1504950"/>
                <a:gd name="connsiteY45" fmla="*/ 98584 h 1114425"/>
                <a:gd name="connsiteX46" fmla="*/ 554978 w 1504950"/>
                <a:gd name="connsiteY46" fmla="*/ 90964 h 1114425"/>
                <a:gd name="connsiteX47" fmla="*/ 556883 w 1504950"/>
                <a:gd name="connsiteY47" fmla="*/ 87154 h 1114425"/>
                <a:gd name="connsiteX48" fmla="*/ 560693 w 1504950"/>
                <a:gd name="connsiteY48" fmla="*/ 81439 h 1114425"/>
                <a:gd name="connsiteX49" fmla="*/ 565455 w 1504950"/>
                <a:gd name="connsiteY49" fmla="*/ 76676 h 1114425"/>
                <a:gd name="connsiteX50" fmla="*/ 571170 w 1504950"/>
                <a:gd name="connsiteY50" fmla="*/ 73819 h 1114425"/>
                <a:gd name="connsiteX51" fmla="*/ 573075 w 1504950"/>
                <a:gd name="connsiteY51" fmla="*/ 73819 h 1114425"/>
                <a:gd name="connsiteX52" fmla="*/ 574980 w 1504950"/>
                <a:gd name="connsiteY52" fmla="*/ 74771 h 1114425"/>
                <a:gd name="connsiteX53" fmla="*/ 576885 w 1504950"/>
                <a:gd name="connsiteY53" fmla="*/ 76676 h 1114425"/>
                <a:gd name="connsiteX54" fmla="*/ 578790 w 1504950"/>
                <a:gd name="connsiteY54" fmla="*/ 81439 h 1114425"/>
                <a:gd name="connsiteX55" fmla="*/ 579743 w 1504950"/>
                <a:gd name="connsiteY55" fmla="*/ 83344 h 1114425"/>
                <a:gd name="connsiteX56" fmla="*/ 579743 w 1504950"/>
                <a:gd name="connsiteY56" fmla="*/ 90011 h 1114425"/>
                <a:gd name="connsiteX57" fmla="*/ 577838 w 1504950"/>
                <a:gd name="connsiteY57" fmla="*/ 117634 h 1114425"/>
                <a:gd name="connsiteX58" fmla="*/ 575933 w 1504950"/>
                <a:gd name="connsiteY58" fmla="*/ 129064 h 1114425"/>
                <a:gd name="connsiteX59" fmla="*/ 577838 w 1504950"/>
                <a:gd name="connsiteY59" fmla="*/ 138589 h 1114425"/>
                <a:gd name="connsiteX60" fmla="*/ 580695 w 1504950"/>
                <a:gd name="connsiteY60" fmla="*/ 141446 h 1114425"/>
                <a:gd name="connsiteX61" fmla="*/ 584505 w 1504950"/>
                <a:gd name="connsiteY61" fmla="*/ 143351 h 1114425"/>
                <a:gd name="connsiteX62" fmla="*/ 589268 w 1504950"/>
                <a:gd name="connsiteY62" fmla="*/ 143351 h 1114425"/>
                <a:gd name="connsiteX63" fmla="*/ 595935 w 1504950"/>
                <a:gd name="connsiteY63" fmla="*/ 141446 h 1114425"/>
                <a:gd name="connsiteX64" fmla="*/ 604508 w 1504950"/>
                <a:gd name="connsiteY64" fmla="*/ 136684 h 1114425"/>
                <a:gd name="connsiteX65" fmla="*/ 621653 w 1504950"/>
                <a:gd name="connsiteY65" fmla="*/ 125254 h 1114425"/>
                <a:gd name="connsiteX66" fmla="*/ 635940 w 1504950"/>
                <a:gd name="connsiteY66" fmla="*/ 115729 h 1114425"/>
                <a:gd name="connsiteX67" fmla="*/ 639750 w 1504950"/>
                <a:gd name="connsiteY67" fmla="*/ 114776 h 1114425"/>
                <a:gd name="connsiteX68" fmla="*/ 643560 w 1504950"/>
                <a:gd name="connsiteY68" fmla="*/ 116681 h 1114425"/>
                <a:gd name="connsiteX69" fmla="*/ 645465 w 1504950"/>
                <a:gd name="connsiteY69" fmla="*/ 118586 h 1114425"/>
                <a:gd name="connsiteX70" fmla="*/ 646418 w 1504950"/>
                <a:gd name="connsiteY70" fmla="*/ 123349 h 1114425"/>
                <a:gd name="connsiteX71" fmla="*/ 645465 w 1504950"/>
                <a:gd name="connsiteY71" fmla="*/ 128111 h 1114425"/>
                <a:gd name="connsiteX72" fmla="*/ 645465 w 1504950"/>
                <a:gd name="connsiteY72" fmla="*/ 129064 h 1114425"/>
                <a:gd name="connsiteX73" fmla="*/ 644513 w 1504950"/>
                <a:gd name="connsiteY73" fmla="*/ 133826 h 1114425"/>
                <a:gd name="connsiteX74" fmla="*/ 644513 w 1504950"/>
                <a:gd name="connsiteY74" fmla="*/ 134779 h 1114425"/>
                <a:gd name="connsiteX75" fmla="*/ 644513 w 1504950"/>
                <a:gd name="connsiteY75" fmla="*/ 137636 h 1114425"/>
                <a:gd name="connsiteX76" fmla="*/ 642608 w 1504950"/>
                <a:gd name="connsiteY76" fmla="*/ 141446 h 1114425"/>
                <a:gd name="connsiteX77" fmla="*/ 640703 w 1504950"/>
                <a:gd name="connsiteY77" fmla="*/ 146209 h 1114425"/>
                <a:gd name="connsiteX78" fmla="*/ 637845 w 1504950"/>
                <a:gd name="connsiteY78" fmla="*/ 150971 h 1114425"/>
                <a:gd name="connsiteX79" fmla="*/ 632130 w 1504950"/>
                <a:gd name="connsiteY79" fmla="*/ 157639 h 1114425"/>
                <a:gd name="connsiteX80" fmla="*/ 621653 w 1504950"/>
                <a:gd name="connsiteY80" fmla="*/ 165259 h 1114425"/>
                <a:gd name="connsiteX81" fmla="*/ 610223 w 1504950"/>
                <a:gd name="connsiteY81" fmla="*/ 170021 h 1114425"/>
                <a:gd name="connsiteX82" fmla="*/ 607365 w 1504950"/>
                <a:gd name="connsiteY82" fmla="*/ 170974 h 1114425"/>
                <a:gd name="connsiteX83" fmla="*/ 598793 w 1504950"/>
                <a:gd name="connsiteY83" fmla="*/ 172879 h 1114425"/>
                <a:gd name="connsiteX84" fmla="*/ 588315 w 1504950"/>
                <a:gd name="connsiteY84" fmla="*/ 175736 h 1114425"/>
                <a:gd name="connsiteX85" fmla="*/ 578790 w 1504950"/>
                <a:gd name="connsiteY85" fmla="*/ 178594 h 1114425"/>
                <a:gd name="connsiteX86" fmla="*/ 571170 w 1504950"/>
                <a:gd name="connsiteY86" fmla="*/ 182404 h 1114425"/>
                <a:gd name="connsiteX87" fmla="*/ 564503 w 1504950"/>
                <a:gd name="connsiteY87" fmla="*/ 185261 h 1114425"/>
                <a:gd name="connsiteX88" fmla="*/ 556883 w 1504950"/>
                <a:gd name="connsiteY88" fmla="*/ 188119 h 1114425"/>
                <a:gd name="connsiteX89" fmla="*/ 534023 w 1504950"/>
                <a:gd name="connsiteY89" fmla="*/ 202406 h 1114425"/>
                <a:gd name="connsiteX90" fmla="*/ 515925 w 1504950"/>
                <a:gd name="connsiteY90" fmla="*/ 227171 h 1114425"/>
                <a:gd name="connsiteX91" fmla="*/ 514020 w 1504950"/>
                <a:gd name="connsiteY91" fmla="*/ 234791 h 1114425"/>
                <a:gd name="connsiteX92" fmla="*/ 513068 w 1504950"/>
                <a:gd name="connsiteY92" fmla="*/ 243364 h 1114425"/>
                <a:gd name="connsiteX93" fmla="*/ 514020 w 1504950"/>
                <a:gd name="connsiteY93" fmla="*/ 257651 h 1114425"/>
                <a:gd name="connsiteX94" fmla="*/ 514973 w 1504950"/>
                <a:gd name="connsiteY94" fmla="*/ 271939 h 1114425"/>
                <a:gd name="connsiteX95" fmla="*/ 514973 w 1504950"/>
                <a:gd name="connsiteY95" fmla="*/ 277654 h 1114425"/>
                <a:gd name="connsiteX96" fmla="*/ 514020 w 1504950"/>
                <a:gd name="connsiteY96" fmla="*/ 289084 h 1114425"/>
                <a:gd name="connsiteX97" fmla="*/ 513068 w 1504950"/>
                <a:gd name="connsiteY97" fmla="*/ 291941 h 1114425"/>
                <a:gd name="connsiteX98" fmla="*/ 495923 w 1504950"/>
                <a:gd name="connsiteY98" fmla="*/ 330994 h 1114425"/>
                <a:gd name="connsiteX99" fmla="*/ 486398 w 1504950"/>
                <a:gd name="connsiteY99" fmla="*/ 342424 h 1114425"/>
                <a:gd name="connsiteX100" fmla="*/ 474015 w 1504950"/>
                <a:gd name="connsiteY100" fmla="*/ 350044 h 1114425"/>
                <a:gd name="connsiteX101" fmla="*/ 443535 w 1504950"/>
                <a:gd name="connsiteY101" fmla="*/ 371951 h 1114425"/>
                <a:gd name="connsiteX102" fmla="*/ 422580 w 1504950"/>
                <a:gd name="connsiteY102" fmla="*/ 382429 h 1114425"/>
                <a:gd name="connsiteX103" fmla="*/ 351143 w 1504950"/>
                <a:gd name="connsiteY103" fmla="*/ 436721 h 1114425"/>
                <a:gd name="connsiteX104" fmla="*/ 348285 w 1504950"/>
                <a:gd name="connsiteY104" fmla="*/ 435769 h 1114425"/>
                <a:gd name="connsiteX105" fmla="*/ 349238 w 1504950"/>
                <a:gd name="connsiteY105" fmla="*/ 443389 h 1114425"/>
                <a:gd name="connsiteX106" fmla="*/ 418770 w 1504950"/>
                <a:gd name="connsiteY106" fmla="*/ 551974 h 1114425"/>
                <a:gd name="connsiteX107" fmla="*/ 524498 w 1504950"/>
                <a:gd name="connsiteY107" fmla="*/ 634841 h 1114425"/>
                <a:gd name="connsiteX108" fmla="*/ 614985 w 1504950"/>
                <a:gd name="connsiteY108" fmla="*/ 673894 h 1114425"/>
                <a:gd name="connsiteX109" fmla="*/ 733095 w 1504950"/>
                <a:gd name="connsiteY109" fmla="*/ 680561 h 1114425"/>
                <a:gd name="connsiteX110" fmla="*/ 770243 w 1504950"/>
                <a:gd name="connsiteY110" fmla="*/ 677704 h 1114425"/>
                <a:gd name="connsiteX111" fmla="*/ 838823 w 1504950"/>
                <a:gd name="connsiteY111" fmla="*/ 668179 h 1114425"/>
                <a:gd name="connsiteX112" fmla="*/ 941693 w 1504950"/>
                <a:gd name="connsiteY112" fmla="*/ 654844 h 1114425"/>
                <a:gd name="connsiteX113" fmla="*/ 990270 w 1504950"/>
                <a:gd name="connsiteY113" fmla="*/ 647224 h 1114425"/>
                <a:gd name="connsiteX114" fmla="*/ 1023608 w 1504950"/>
                <a:gd name="connsiteY114" fmla="*/ 582454 h 1114425"/>
                <a:gd name="connsiteX115" fmla="*/ 1043610 w 1504950"/>
                <a:gd name="connsiteY115" fmla="*/ 535781 h 1114425"/>
                <a:gd name="connsiteX116" fmla="*/ 1110285 w 1504950"/>
                <a:gd name="connsiteY116" fmla="*/ 495776 h 1114425"/>
                <a:gd name="connsiteX117" fmla="*/ 1099808 w 1504950"/>
                <a:gd name="connsiteY117" fmla="*/ 525304 h 1114425"/>
                <a:gd name="connsiteX118" fmla="*/ 1076948 w 1504950"/>
                <a:gd name="connsiteY118" fmla="*/ 584359 h 1114425"/>
                <a:gd name="connsiteX119" fmla="*/ 1075043 w 1504950"/>
                <a:gd name="connsiteY119" fmla="*/ 600551 h 1114425"/>
                <a:gd name="connsiteX120" fmla="*/ 1083615 w 1504950"/>
                <a:gd name="connsiteY120" fmla="*/ 672941 h 1114425"/>
                <a:gd name="connsiteX121" fmla="*/ 1100760 w 1504950"/>
                <a:gd name="connsiteY121" fmla="*/ 743426 h 1114425"/>
                <a:gd name="connsiteX122" fmla="*/ 1133145 w 1504950"/>
                <a:gd name="connsiteY122" fmla="*/ 820579 h 1114425"/>
                <a:gd name="connsiteX123" fmla="*/ 1223633 w 1504950"/>
                <a:gd name="connsiteY123" fmla="*/ 822484 h 1114425"/>
                <a:gd name="connsiteX124" fmla="*/ 1264590 w 1504950"/>
                <a:gd name="connsiteY124" fmla="*/ 838676 h 1114425"/>
                <a:gd name="connsiteX125" fmla="*/ 1314120 w 1504950"/>
                <a:gd name="connsiteY125" fmla="*/ 867251 h 1114425"/>
                <a:gd name="connsiteX126" fmla="*/ 1428420 w 1504950"/>
                <a:gd name="connsiteY126" fmla="*/ 889159 h 1114425"/>
                <a:gd name="connsiteX127" fmla="*/ 1455090 w 1504950"/>
                <a:gd name="connsiteY127" fmla="*/ 888206 h 1114425"/>
                <a:gd name="connsiteX128" fmla="*/ 1506525 w 1504950"/>
                <a:gd name="connsiteY128" fmla="*/ 912971 h 1114425"/>
                <a:gd name="connsiteX129" fmla="*/ 1485570 w 1504950"/>
                <a:gd name="connsiteY129" fmla="*/ 924401 h 1114425"/>
                <a:gd name="connsiteX130" fmla="*/ 1466520 w 1504950"/>
                <a:gd name="connsiteY130" fmla="*/ 932021 h 1114425"/>
                <a:gd name="connsiteX131" fmla="*/ 1476045 w 1504950"/>
                <a:gd name="connsiteY131" fmla="*/ 947261 h 1114425"/>
                <a:gd name="connsiteX132" fmla="*/ 1475093 w 1504950"/>
                <a:gd name="connsiteY132" fmla="*/ 969169 h 1114425"/>
                <a:gd name="connsiteX133" fmla="*/ 1456995 w 1504950"/>
                <a:gd name="connsiteY133" fmla="*/ 976789 h 1114425"/>
                <a:gd name="connsiteX134" fmla="*/ 1447470 w 1504950"/>
                <a:gd name="connsiteY134" fmla="*/ 979646 h 1114425"/>
                <a:gd name="connsiteX135" fmla="*/ 1429373 w 1504950"/>
                <a:gd name="connsiteY135" fmla="*/ 975836 h 1114425"/>
                <a:gd name="connsiteX136" fmla="*/ 1397940 w 1504950"/>
                <a:gd name="connsiteY136" fmla="*/ 968216 h 1114425"/>
                <a:gd name="connsiteX137" fmla="*/ 1305548 w 1504950"/>
                <a:gd name="connsiteY137" fmla="*/ 932021 h 1114425"/>
                <a:gd name="connsiteX138" fmla="*/ 1258875 w 1504950"/>
                <a:gd name="connsiteY138" fmla="*/ 912019 h 1114425"/>
                <a:gd name="connsiteX139" fmla="*/ 1179818 w 1504950"/>
                <a:gd name="connsiteY139" fmla="*/ 912971 h 1114425"/>
                <a:gd name="connsiteX140" fmla="*/ 1115048 w 1504950"/>
                <a:gd name="connsiteY140" fmla="*/ 931069 h 1114425"/>
                <a:gd name="connsiteX141" fmla="*/ 967410 w 1504950"/>
                <a:gd name="connsiteY141" fmla="*/ 912971 h 1114425"/>
                <a:gd name="connsiteX142" fmla="*/ 829298 w 1504950"/>
                <a:gd name="connsiteY142" fmla="*/ 897731 h 1114425"/>
                <a:gd name="connsiteX143" fmla="*/ 780720 w 1504950"/>
                <a:gd name="connsiteY143" fmla="*/ 916781 h 1114425"/>
                <a:gd name="connsiteX144" fmla="*/ 765480 w 1504950"/>
                <a:gd name="connsiteY144" fmla="*/ 924401 h 1114425"/>
                <a:gd name="connsiteX145" fmla="*/ 689280 w 1504950"/>
                <a:gd name="connsiteY145" fmla="*/ 932974 h 1114425"/>
                <a:gd name="connsiteX146" fmla="*/ 560693 w 1504950"/>
                <a:gd name="connsiteY146" fmla="*/ 921544 h 1114425"/>
                <a:gd name="connsiteX147" fmla="*/ 525450 w 1504950"/>
                <a:gd name="connsiteY147" fmla="*/ 918686 h 1114425"/>
                <a:gd name="connsiteX148" fmla="*/ 504495 w 1504950"/>
                <a:gd name="connsiteY148" fmla="*/ 915829 h 1114425"/>
                <a:gd name="connsiteX149" fmla="*/ 461633 w 1504950"/>
                <a:gd name="connsiteY149" fmla="*/ 925354 h 1114425"/>
                <a:gd name="connsiteX150" fmla="*/ 349238 w 1504950"/>
                <a:gd name="connsiteY150" fmla="*/ 930116 h 1114425"/>
                <a:gd name="connsiteX151" fmla="*/ 216840 w 1504950"/>
                <a:gd name="connsiteY151" fmla="*/ 991076 h 1114425"/>
                <a:gd name="connsiteX152" fmla="*/ 179693 w 1504950"/>
                <a:gd name="connsiteY152" fmla="*/ 1032034 h 1114425"/>
                <a:gd name="connsiteX153" fmla="*/ 162548 w 1504950"/>
                <a:gd name="connsiteY153" fmla="*/ 1058704 h 1114425"/>
                <a:gd name="connsiteX154" fmla="*/ 118733 w 1504950"/>
                <a:gd name="connsiteY154" fmla="*/ 1095851 h 1114425"/>
                <a:gd name="connsiteX155" fmla="*/ 87300 w 1504950"/>
                <a:gd name="connsiteY155" fmla="*/ 1108234 h 1114425"/>
                <a:gd name="connsiteX156" fmla="*/ 97778 w 1504950"/>
                <a:gd name="connsiteY156" fmla="*/ 1081564 h 1114425"/>
                <a:gd name="connsiteX157" fmla="*/ 116828 w 1504950"/>
                <a:gd name="connsiteY157" fmla="*/ 1049179 h 1114425"/>
                <a:gd name="connsiteX158" fmla="*/ 133973 w 1504950"/>
                <a:gd name="connsiteY158" fmla="*/ 1024414 h 1114425"/>
                <a:gd name="connsiteX159" fmla="*/ 166358 w 1504950"/>
                <a:gd name="connsiteY159" fmla="*/ 984409 h 1114425"/>
                <a:gd name="connsiteX160" fmla="*/ 187313 w 1504950"/>
                <a:gd name="connsiteY160" fmla="*/ 960596 h 1114425"/>
                <a:gd name="connsiteX161" fmla="*/ 137783 w 1504950"/>
                <a:gd name="connsiteY161" fmla="*/ 986314 h 1114425"/>
                <a:gd name="connsiteX162" fmla="*/ 32055 w 1504950"/>
                <a:gd name="connsiteY162" fmla="*/ 1031081 h 1114425"/>
                <a:gd name="connsiteX163" fmla="*/ 7290 w 1504950"/>
                <a:gd name="connsiteY163" fmla="*/ 1028224 h 1114425"/>
                <a:gd name="connsiteX164" fmla="*/ 111113 w 1504950"/>
                <a:gd name="connsiteY164" fmla="*/ 962501 h 1114425"/>
                <a:gd name="connsiteX165" fmla="*/ 222555 w 1504950"/>
                <a:gd name="connsiteY165" fmla="*/ 901541 h 1114425"/>
                <a:gd name="connsiteX166" fmla="*/ 333998 w 1504950"/>
                <a:gd name="connsiteY166" fmla="*/ 866299 h 1114425"/>
                <a:gd name="connsiteX167" fmla="*/ 374003 w 1504950"/>
                <a:gd name="connsiteY167" fmla="*/ 852964 h 1114425"/>
                <a:gd name="connsiteX168" fmla="*/ 359715 w 1504950"/>
                <a:gd name="connsiteY168" fmla="*/ 802481 h 1114425"/>
                <a:gd name="connsiteX169" fmla="*/ 332093 w 1504950"/>
                <a:gd name="connsiteY169" fmla="*/ 769144 h 1114425"/>
                <a:gd name="connsiteX170" fmla="*/ 307328 w 1504950"/>
                <a:gd name="connsiteY170" fmla="*/ 746284 h 1114425"/>
                <a:gd name="connsiteX171" fmla="*/ 276848 w 1504950"/>
                <a:gd name="connsiteY171" fmla="*/ 658654 h 1114425"/>
                <a:gd name="connsiteX172" fmla="*/ 267323 w 1504950"/>
                <a:gd name="connsiteY172" fmla="*/ 592931 h 1114425"/>
                <a:gd name="connsiteX173" fmla="*/ 244463 w 1504950"/>
                <a:gd name="connsiteY173" fmla="*/ 572929 h 1114425"/>
                <a:gd name="connsiteX174" fmla="*/ 154928 w 1504950"/>
                <a:gd name="connsiteY174" fmla="*/ 567214 h 1114425"/>
                <a:gd name="connsiteX175" fmla="*/ 133973 w 1504950"/>
                <a:gd name="connsiteY175" fmla="*/ 547211 h 1114425"/>
                <a:gd name="connsiteX176" fmla="*/ 167310 w 1504950"/>
                <a:gd name="connsiteY176" fmla="*/ 505301 h 1114425"/>
                <a:gd name="connsiteX177" fmla="*/ 242558 w 1504950"/>
                <a:gd name="connsiteY177" fmla="*/ 466249 h 1114425"/>
                <a:gd name="connsiteX178" fmla="*/ 230175 w 1504950"/>
                <a:gd name="connsiteY178" fmla="*/ 465296 h 1114425"/>
                <a:gd name="connsiteX179" fmla="*/ 179693 w 1504950"/>
                <a:gd name="connsiteY179" fmla="*/ 466249 h 1114425"/>
                <a:gd name="connsiteX180" fmla="*/ 151118 w 1504950"/>
                <a:gd name="connsiteY180" fmla="*/ 467201 h 1114425"/>
                <a:gd name="connsiteX181" fmla="*/ 127305 w 1504950"/>
                <a:gd name="connsiteY181" fmla="*/ 465296 h 1114425"/>
                <a:gd name="connsiteX182" fmla="*/ 112065 w 1504950"/>
                <a:gd name="connsiteY182" fmla="*/ 460534 h 1114425"/>
                <a:gd name="connsiteX183" fmla="*/ 107303 w 1504950"/>
                <a:gd name="connsiteY183" fmla="*/ 450056 h 1114425"/>
                <a:gd name="connsiteX184" fmla="*/ 114923 w 1504950"/>
                <a:gd name="connsiteY184" fmla="*/ 441484 h 1114425"/>
                <a:gd name="connsiteX185" fmla="*/ 130163 w 1504950"/>
                <a:gd name="connsiteY185" fmla="*/ 440531 h 1114425"/>
                <a:gd name="connsiteX186" fmla="*/ 123495 w 1504950"/>
                <a:gd name="connsiteY186" fmla="*/ 431959 h 1114425"/>
                <a:gd name="connsiteX187" fmla="*/ 117780 w 1504950"/>
                <a:gd name="connsiteY187" fmla="*/ 422434 h 1114425"/>
                <a:gd name="connsiteX188" fmla="*/ 113018 w 1504950"/>
                <a:gd name="connsiteY188" fmla="*/ 412909 h 1114425"/>
                <a:gd name="connsiteX189" fmla="*/ 100635 w 1504950"/>
                <a:gd name="connsiteY189" fmla="*/ 371951 h 1114425"/>
                <a:gd name="connsiteX190" fmla="*/ 91110 w 1504950"/>
                <a:gd name="connsiteY190" fmla="*/ 363379 h 1114425"/>
                <a:gd name="connsiteX191" fmla="*/ 85395 w 1504950"/>
                <a:gd name="connsiteY191" fmla="*/ 354806 h 1114425"/>
                <a:gd name="connsiteX192" fmla="*/ 89205 w 1504950"/>
                <a:gd name="connsiteY192" fmla="*/ 345281 h 1114425"/>
                <a:gd name="connsiteX193" fmla="*/ 99683 w 1504950"/>
                <a:gd name="connsiteY193" fmla="*/ 345281 h 1114425"/>
                <a:gd name="connsiteX194" fmla="*/ 113970 w 1504950"/>
                <a:gd name="connsiteY194" fmla="*/ 350996 h 1114425"/>
                <a:gd name="connsiteX195" fmla="*/ 129210 w 1504950"/>
                <a:gd name="connsiteY195" fmla="*/ 355759 h 1114425"/>
                <a:gd name="connsiteX196" fmla="*/ 140640 w 1504950"/>
                <a:gd name="connsiteY196" fmla="*/ 356711 h 1114425"/>
                <a:gd name="connsiteX197" fmla="*/ 134925 w 1504950"/>
                <a:gd name="connsiteY197" fmla="*/ 350996 h 1114425"/>
                <a:gd name="connsiteX198" fmla="*/ 128258 w 1504950"/>
                <a:gd name="connsiteY198" fmla="*/ 341471 h 1114425"/>
                <a:gd name="connsiteX199" fmla="*/ 121590 w 1504950"/>
                <a:gd name="connsiteY199" fmla="*/ 324326 h 1114425"/>
                <a:gd name="connsiteX200" fmla="*/ 117780 w 1504950"/>
                <a:gd name="connsiteY200" fmla="*/ 317659 h 1114425"/>
                <a:gd name="connsiteX201" fmla="*/ 120638 w 1504950"/>
                <a:gd name="connsiteY201" fmla="*/ 308134 h 1114425"/>
                <a:gd name="connsiteX202" fmla="*/ 129210 w 1504950"/>
                <a:gd name="connsiteY202" fmla="*/ 307181 h 1114425"/>
                <a:gd name="connsiteX203" fmla="*/ 139688 w 1504950"/>
                <a:gd name="connsiteY203" fmla="*/ 313849 h 1114425"/>
                <a:gd name="connsiteX204" fmla="*/ 152070 w 1504950"/>
                <a:gd name="connsiteY204" fmla="*/ 327184 h 1114425"/>
                <a:gd name="connsiteX205" fmla="*/ 166358 w 1504950"/>
                <a:gd name="connsiteY205" fmla="*/ 339566 h 1114425"/>
                <a:gd name="connsiteX206" fmla="*/ 191123 w 1504950"/>
                <a:gd name="connsiteY206" fmla="*/ 356711 h 1114425"/>
                <a:gd name="connsiteX207" fmla="*/ 213983 w 1504950"/>
                <a:gd name="connsiteY207" fmla="*/ 366236 h 1114425"/>
                <a:gd name="connsiteX208" fmla="*/ 216840 w 1504950"/>
                <a:gd name="connsiteY208" fmla="*/ 366236 h 1114425"/>
                <a:gd name="connsiteX209" fmla="*/ 226365 w 1504950"/>
                <a:gd name="connsiteY209" fmla="*/ 361474 h 1114425"/>
                <a:gd name="connsiteX210" fmla="*/ 228270 w 1504950"/>
                <a:gd name="connsiteY210" fmla="*/ 357664 h 1114425"/>
                <a:gd name="connsiteX211" fmla="*/ 227318 w 1504950"/>
                <a:gd name="connsiteY211" fmla="*/ 352901 h 1114425"/>
                <a:gd name="connsiteX212" fmla="*/ 224460 w 1504950"/>
                <a:gd name="connsiteY212" fmla="*/ 336709 h 1114425"/>
                <a:gd name="connsiteX213" fmla="*/ 229223 w 1504950"/>
                <a:gd name="connsiteY213" fmla="*/ 319564 h 1114425"/>
                <a:gd name="connsiteX214" fmla="*/ 241605 w 1504950"/>
                <a:gd name="connsiteY214" fmla="*/ 317659 h 1114425"/>
                <a:gd name="connsiteX215" fmla="*/ 245415 w 1504950"/>
                <a:gd name="connsiteY215" fmla="*/ 325279 h 1114425"/>
                <a:gd name="connsiteX216" fmla="*/ 254940 w 1504950"/>
                <a:gd name="connsiteY216" fmla="*/ 373856 h 1114425"/>
                <a:gd name="connsiteX217" fmla="*/ 316853 w 1504950"/>
                <a:gd name="connsiteY217" fmla="*/ 383381 h 1114425"/>
                <a:gd name="connsiteX218" fmla="*/ 324473 w 1504950"/>
                <a:gd name="connsiteY218" fmla="*/ 376714 h 1114425"/>
                <a:gd name="connsiteX219" fmla="*/ 335903 w 1504950"/>
                <a:gd name="connsiteY219" fmla="*/ 363379 h 1114425"/>
                <a:gd name="connsiteX220" fmla="*/ 359715 w 1504950"/>
                <a:gd name="connsiteY220" fmla="*/ 327184 h 1114425"/>
                <a:gd name="connsiteX221" fmla="*/ 369240 w 1504950"/>
                <a:gd name="connsiteY221" fmla="*/ 299561 h 1114425"/>
                <a:gd name="connsiteX222" fmla="*/ 370193 w 1504950"/>
                <a:gd name="connsiteY222" fmla="*/ 297656 h 1114425"/>
                <a:gd name="connsiteX223" fmla="*/ 370193 w 1504950"/>
                <a:gd name="connsiteY223" fmla="*/ 277654 h 1114425"/>
                <a:gd name="connsiteX224" fmla="*/ 362573 w 1504950"/>
                <a:gd name="connsiteY224" fmla="*/ 259556 h 1114425"/>
                <a:gd name="connsiteX225" fmla="*/ 352095 w 1504950"/>
                <a:gd name="connsiteY225" fmla="*/ 247174 h 1114425"/>
                <a:gd name="connsiteX226" fmla="*/ 333998 w 1504950"/>
                <a:gd name="connsiteY226" fmla="*/ 231934 h 1114425"/>
                <a:gd name="connsiteX227" fmla="*/ 311138 w 1504950"/>
                <a:gd name="connsiteY227" fmla="*/ 223361 h 1114425"/>
                <a:gd name="connsiteX228" fmla="*/ 291135 w 1504950"/>
                <a:gd name="connsiteY228" fmla="*/ 218599 h 1114425"/>
                <a:gd name="connsiteX229" fmla="*/ 281610 w 1504950"/>
                <a:gd name="connsiteY229" fmla="*/ 216694 h 1114425"/>
                <a:gd name="connsiteX230" fmla="*/ 266370 w 1504950"/>
                <a:gd name="connsiteY230" fmla="*/ 214789 h 1114425"/>
                <a:gd name="connsiteX231" fmla="*/ 242558 w 1504950"/>
                <a:gd name="connsiteY231" fmla="*/ 212884 h 1114425"/>
                <a:gd name="connsiteX232" fmla="*/ 232080 w 1504950"/>
                <a:gd name="connsiteY232" fmla="*/ 211931 h 1114425"/>
                <a:gd name="connsiteX233" fmla="*/ 216840 w 1504950"/>
                <a:gd name="connsiteY233" fmla="*/ 206216 h 1114425"/>
                <a:gd name="connsiteX234" fmla="*/ 213030 w 1504950"/>
                <a:gd name="connsiteY234" fmla="*/ 196691 h 1114425"/>
                <a:gd name="connsiteX235" fmla="*/ 221603 w 1504950"/>
                <a:gd name="connsiteY235" fmla="*/ 186214 h 1114425"/>
                <a:gd name="connsiteX236" fmla="*/ 235890 w 1504950"/>
                <a:gd name="connsiteY236" fmla="*/ 182404 h 1114425"/>
                <a:gd name="connsiteX237" fmla="*/ 253035 w 1504950"/>
                <a:gd name="connsiteY237" fmla="*/ 182404 h 1114425"/>
                <a:gd name="connsiteX238" fmla="*/ 288278 w 1504950"/>
                <a:gd name="connsiteY238" fmla="*/ 159544 h 1114425"/>
                <a:gd name="connsiteX239" fmla="*/ 284468 w 1504950"/>
                <a:gd name="connsiteY239" fmla="*/ 151924 h 1114425"/>
                <a:gd name="connsiteX240" fmla="*/ 273990 w 1504950"/>
                <a:gd name="connsiteY240" fmla="*/ 124301 h 1114425"/>
                <a:gd name="connsiteX241" fmla="*/ 277800 w 1504950"/>
                <a:gd name="connsiteY241" fmla="*/ 114776 h 1114425"/>
                <a:gd name="connsiteX242" fmla="*/ 286373 w 1504950"/>
                <a:gd name="connsiteY242" fmla="*/ 112871 h 1114425"/>
                <a:gd name="connsiteX243" fmla="*/ 293993 w 1504950"/>
                <a:gd name="connsiteY243" fmla="*/ 116681 h 1114425"/>
                <a:gd name="connsiteX244" fmla="*/ 300660 w 1504950"/>
                <a:gd name="connsiteY244" fmla="*/ 126206 h 1114425"/>
                <a:gd name="connsiteX245" fmla="*/ 308280 w 1504950"/>
                <a:gd name="connsiteY245" fmla="*/ 138589 h 1114425"/>
                <a:gd name="connsiteX246" fmla="*/ 316853 w 1504950"/>
                <a:gd name="connsiteY246" fmla="*/ 148114 h 1114425"/>
                <a:gd name="connsiteX247" fmla="*/ 323520 w 1504950"/>
                <a:gd name="connsiteY247" fmla="*/ 153829 h 1114425"/>
                <a:gd name="connsiteX248" fmla="*/ 327330 w 1504950"/>
                <a:gd name="connsiteY248" fmla="*/ 152876 h 1114425"/>
                <a:gd name="connsiteX249" fmla="*/ 333998 w 1504950"/>
                <a:gd name="connsiteY249" fmla="*/ 152876 h 1114425"/>
                <a:gd name="connsiteX250" fmla="*/ 353048 w 1504950"/>
                <a:gd name="connsiteY250" fmla="*/ 154781 h 1114425"/>
                <a:gd name="connsiteX251" fmla="*/ 371145 w 1504950"/>
                <a:gd name="connsiteY251" fmla="*/ 156686 h 1114425"/>
                <a:gd name="connsiteX252" fmla="*/ 394005 w 1504950"/>
                <a:gd name="connsiteY252" fmla="*/ 158591 h 1114425"/>
                <a:gd name="connsiteX253" fmla="*/ 414960 w 1504950"/>
                <a:gd name="connsiteY253" fmla="*/ 156686 h 1114425"/>
                <a:gd name="connsiteX254" fmla="*/ 417818 w 1504950"/>
                <a:gd name="connsiteY254" fmla="*/ 152876 h 1114425"/>
                <a:gd name="connsiteX255" fmla="*/ 419723 w 1504950"/>
                <a:gd name="connsiteY255" fmla="*/ 145256 h 1114425"/>
                <a:gd name="connsiteX256" fmla="*/ 420675 w 1504950"/>
                <a:gd name="connsiteY256" fmla="*/ 143351 h 1114425"/>
                <a:gd name="connsiteX257" fmla="*/ 420675 w 1504950"/>
                <a:gd name="connsiteY257" fmla="*/ 135731 h 1114425"/>
                <a:gd name="connsiteX258" fmla="*/ 419723 w 1504950"/>
                <a:gd name="connsiteY258" fmla="*/ 127159 h 1114425"/>
                <a:gd name="connsiteX259" fmla="*/ 417818 w 1504950"/>
                <a:gd name="connsiteY259" fmla="*/ 120491 h 1114425"/>
                <a:gd name="connsiteX260" fmla="*/ 414960 w 1504950"/>
                <a:gd name="connsiteY260" fmla="*/ 117634 h 1114425"/>
                <a:gd name="connsiteX261" fmla="*/ 410198 w 1504950"/>
                <a:gd name="connsiteY261" fmla="*/ 114776 h 1114425"/>
                <a:gd name="connsiteX262" fmla="*/ 404483 w 1504950"/>
                <a:gd name="connsiteY262" fmla="*/ 110014 h 1114425"/>
                <a:gd name="connsiteX263" fmla="*/ 397815 w 1504950"/>
                <a:gd name="connsiteY263" fmla="*/ 106204 h 1114425"/>
                <a:gd name="connsiteX264" fmla="*/ 386385 w 1504950"/>
                <a:gd name="connsiteY264" fmla="*/ 100489 h 1114425"/>
                <a:gd name="connsiteX265" fmla="*/ 378765 w 1504950"/>
                <a:gd name="connsiteY265" fmla="*/ 96679 h 1114425"/>
                <a:gd name="connsiteX266" fmla="*/ 367335 w 1504950"/>
                <a:gd name="connsiteY266" fmla="*/ 88106 h 1114425"/>
                <a:gd name="connsiteX267" fmla="*/ 362573 w 1504950"/>
                <a:gd name="connsiteY267" fmla="*/ 82391 h 1114425"/>
                <a:gd name="connsiteX268" fmla="*/ 360668 w 1504950"/>
                <a:gd name="connsiteY268" fmla="*/ 73819 h 1114425"/>
                <a:gd name="connsiteX269" fmla="*/ 374955 w 1504950"/>
                <a:gd name="connsiteY269" fmla="*/ 67151 h 1114425"/>
                <a:gd name="connsiteX270" fmla="*/ 411150 w 1504950"/>
                <a:gd name="connsiteY270" fmla="*/ 83344 h 1114425"/>
                <a:gd name="connsiteX271" fmla="*/ 414008 w 1504950"/>
                <a:gd name="connsiteY271" fmla="*/ 84296 h 1114425"/>
                <a:gd name="connsiteX272" fmla="*/ 415913 w 1504950"/>
                <a:gd name="connsiteY272" fmla="*/ 84296 h 1114425"/>
                <a:gd name="connsiteX273" fmla="*/ 427343 w 1504950"/>
                <a:gd name="connsiteY273" fmla="*/ 75724 h 1114425"/>
                <a:gd name="connsiteX274" fmla="*/ 429248 w 1504950"/>
                <a:gd name="connsiteY274" fmla="*/ 67151 h 1114425"/>
                <a:gd name="connsiteX275" fmla="*/ 429248 w 1504950"/>
                <a:gd name="connsiteY275" fmla="*/ 66199 h 1114425"/>
                <a:gd name="connsiteX276" fmla="*/ 428295 w 1504950"/>
                <a:gd name="connsiteY276" fmla="*/ 57626 h 1114425"/>
                <a:gd name="connsiteX277" fmla="*/ 424485 w 1504950"/>
                <a:gd name="connsiteY277" fmla="*/ 50959 h 1114425"/>
                <a:gd name="connsiteX278" fmla="*/ 415913 w 1504950"/>
                <a:gd name="connsiteY278" fmla="*/ 43339 h 1114425"/>
                <a:gd name="connsiteX279" fmla="*/ 401625 w 1504950"/>
                <a:gd name="connsiteY279" fmla="*/ 29051 h 1114425"/>
                <a:gd name="connsiteX280" fmla="*/ 400673 w 1504950"/>
                <a:gd name="connsiteY280" fmla="*/ 22384 h 1114425"/>
                <a:gd name="connsiteX281" fmla="*/ 404483 w 1504950"/>
                <a:gd name="connsiteY281" fmla="*/ 16669 h 1114425"/>
                <a:gd name="connsiteX282" fmla="*/ 408293 w 1504950"/>
                <a:gd name="connsiteY282" fmla="*/ 15716 h 1114425"/>
                <a:gd name="connsiteX283" fmla="*/ 408293 w 1504950"/>
                <a:gd name="connsiteY283" fmla="*/ 15716 h 1114425"/>
                <a:gd name="connsiteX284" fmla="*/ 324473 w 1504950"/>
                <a:gd name="connsiteY284" fmla="*/ 188119 h 1114425"/>
                <a:gd name="connsiteX285" fmla="*/ 320663 w 1504950"/>
                <a:gd name="connsiteY285" fmla="*/ 190976 h 1114425"/>
                <a:gd name="connsiteX286" fmla="*/ 321615 w 1504950"/>
                <a:gd name="connsiteY286" fmla="*/ 193834 h 1114425"/>
                <a:gd name="connsiteX287" fmla="*/ 337808 w 1504950"/>
                <a:gd name="connsiteY287" fmla="*/ 203359 h 1114425"/>
                <a:gd name="connsiteX288" fmla="*/ 354000 w 1504950"/>
                <a:gd name="connsiteY288" fmla="*/ 209074 h 1114425"/>
                <a:gd name="connsiteX289" fmla="*/ 358763 w 1504950"/>
                <a:gd name="connsiteY289" fmla="*/ 210026 h 1114425"/>
                <a:gd name="connsiteX290" fmla="*/ 375908 w 1504950"/>
                <a:gd name="connsiteY290" fmla="*/ 208121 h 1114425"/>
                <a:gd name="connsiteX291" fmla="*/ 380670 w 1504950"/>
                <a:gd name="connsiteY291" fmla="*/ 207169 h 1114425"/>
                <a:gd name="connsiteX292" fmla="*/ 380670 w 1504950"/>
                <a:gd name="connsiteY292" fmla="*/ 208121 h 1114425"/>
                <a:gd name="connsiteX293" fmla="*/ 389243 w 1504950"/>
                <a:gd name="connsiteY293" fmla="*/ 211931 h 1114425"/>
                <a:gd name="connsiteX294" fmla="*/ 391148 w 1504950"/>
                <a:gd name="connsiteY294" fmla="*/ 214789 h 1114425"/>
                <a:gd name="connsiteX295" fmla="*/ 390195 w 1504950"/>
                <a:gd name="connsiteY295" fmla="*/ 219551 h 1114425"/>
                <a:gd name="connsiteX296" fmla="*/ 390195 w 1504950"/>
                <a:gd name="connsiteY296" fmla="*/ 220504 h 1114425"/>
                <a:gd name="connsiteX297" fmla="*/ 388290 w 1504950"/>
                <a:gd name="connsiteY297" fmla="*/ 229076 h 1114425"/>
                <a:gd name="connsiteX298" fmla="*/ 388290 w 1504950"/>
                <a:gd name="connsiteY298" fmla="*/ 235744 h 1114425"/>
                <a:gd name="connsiteX299" fmla="*/ 389243 w 1504950"/>
                <a:gd name="connsiteY299" fmla="*/ 239554 h 1114425"/>
                <a:gd name="connsiteX300" fmla="*/ 394005 w 1504950"/>
                <a:gd name="connsiteY300" fmla="*/ 249079 h 1114425"/>
                <a:gd name="connsiteX301" fmla="*/ 402578 w 1504950"/>
                <a:gd name="connsiteY301" fmla="*/ 275749 h 1114425"/>
                <a:gd name="connsiteX302" fmla="*/ 403530 w 1504950"/>
                <a:gd name="connsiteY302" fmla="*/ 281464 h 1114425"/>
                <a:gd name="connsiteX303" fmla="*/ 418770 w 1504950"/>
                <a:gd name="connsiteY303" fmla="*/ 271939 h 1114425"/>
                <a:gd name="connsiteX304" fmla="*/ 427343 w 1504950"/>
                <a:gd name="connsiteY304" fmla="*/ 265271 h 1114425"/>
                <a:gd name="connsiteX305" fmla="*/ 434010 w 1504950"/>
                <a:gd name="connsiteY305" fmla="*/ 263366 h 1114425"/>
                <a:gd name="connsiteX306" fmla="*/ 441630 w 1504950"/>
                <a:gd name="connsiteY306" fmla="*/ 270986 h 1114425"/>
                <a:gd name="connsiteX307" fmla="*/ 441630 w 1504950"/>
                <a:gd name="connsiteY307" fmla="*/ 276701 h 1114425"/>
                <a:gd name="connsiteX308" fmla="*/ 440678 w 1504950"/>
                <a:gd name="connsiteY308" fmla="*/ 279559 h 1114425"/>
                <a:gd name="connsiteX309" fmla="*/ 435915 w 1504950"/>
                <a:gd name="connsiteY309" fmla="*/ 287179 h 1114425"/>
                <a:gd name="connsiteX310" fmla="*/ 421628 w 1504950"/>
                <a:gd name="connsiteY310" fmla="*/ 301466 h 1114425"/>
                <a:gd name="connsiteX311" fmla="*/ 408293 w 1504950"/>
                <a:gd name="connsiteY311" fmla="*/ 316706 h 1114425"/>
                <a:gd name="connsiteX312" fmla="*/ 386385 w 1504950"/>
                <a:gd name="connsiteY312" fmla="*/ 347186 h 1114425"/>
                <a:gd name="connsiteX313" fmla="*/ 373050 w 1504950"/>
                <a:gd name="connsiteY313" fmla="*/ 368141 h 1114425"/>
                <a:gd name="connsiteX314" fmla="*/ 367335 w 1504950"/>
                <a:gd name="connsiteY314" fmla="*/ 376714 h 1114425"/>
                <a:gd name="connsiteX315" fmla="*/ 368288 w 1504950"/>
                <a:gd name="connsiteY315" fmla="*/ 376714 h 1114425"/>
                <a:gd name="connsiteX316" fmla="*/ 430200 w 1504950"/>
                <a:gd name="connsiteY316" fmla="*/ 348139 h 1114425"/>
                <a:gd name="connsiteX317" fmla="*/ 450203 w 1504950"/>
                <a:gd name="connsiteY317" fmla="*/ 332899 h 1114425"/>
                <a:gd name="connsiteX318" fmla="*/ 470205 w 1504950"/>
                <a:gd name="connsiteY318" fmla="*/ 309086 h 1114425"/>
                <a:gd name="connsiteX319" fmla="*/ 479730 w 1504950"/>
                <a:gd name="connsiteY319" fmla="*/ 288131 h 1114425"/>
                <a:gd name="connsiteX320" fmla="*/ 481635 w 1504950"/>
                <a:gd name="connsiteY320" fmla="*/ 280511 h 1114425"/>
                <a:gd name="connsiteX321" fmla="*/ 480683 w 1504950"/>
                <a:gd name="connsiteY321" fmla="*/ 255746 h 1114425"/>
                <a:gd name="connsiteX322" fmla="*/ 457823 w 1504950"/>
                <a:gd name="connsiteY322" fmla="*/ 214789 h 1114425"/>
                <a:gd name="connsiteX323" fmla="*/ 430200 w 1504950"/>
                <a:gd name="connsiteY323" fmla="*/ 197644 h 1114425"/>
                <a:gd name="connsiteX324" fmla="*/ 397815 w 1504950"/>
                <a:gd name="connsiteY324" fmla="*/ 188119 h 1114425"/>
                <a:gd name="connsiteX325" fmla="*/ 388290 w 1504950"/>
                <a:gd name="connsiteY325" fmla="*/ 186214 h 1114425"/>
                <a:gd name="connsiteX326" fmla="*/ 358763 w 1504950"/>
                <a:gd name="connsiteY326" fmla="*/ 183356 h 1114425"/>
                <a:gd name="connsiteX327" fmla="*/ 354000 w 1504950"/>
                <a:gd name="connsiteY327" fmla="*/ 183356 h 1114425"/>
                <a:gd name="connsiteX328" fmla="*/ 349238 w 1504950"/>
                <a:gd name="connsiteY328" fmla="*/ 183356 h 1114425"/>
                <a:gd name="connsiteX329" fmla="*/ 345428 w 1504950"/>
                <a:gd name="connsiteY329" fmla="*/ 184309 h 1114425"/>
                <a:gd name="connsiteX330" fmla="*/ 333045 w 1504950"/>
                <a:gd name="connsiteY330" fmla="*/ 185261 h 1114425"/>
                <a:gd name="connsiteX331" fmla="*/ 324473 w 1504950"/>
                <a:gd name="connsiteY331" fmla="*/ 188119 h 1114425"/>
                <a:gd name="connsiteX332" fmla="*/ 324473 w 1504950"/>
                <a:gd name="connsiteY332" fmla="*/ 188119 h 1114425"/>
                <a:gd name="connsiteX333" fmla="*/ 324473 w 1504950"/>
                <a:gd name="connsiteY333" fmla="*/ 188119 h 1114425"/>
                <a:gd name="connsiteX334" fmla="*/ 137783 w 1504950"/>
                <a:gd name="connsiteY334" fmla="*/ 375761 h 1114425"/>
                <a:gd name="connsiteX335" fmla="*/ 142545 w 1504950"/>
                <a:gd name="connsiteY335" fmla="*/ 403384 h 1114425"/>
                <a:gd name="connsiteX336" fmla="*/ 164453 w 1504950"/>
                <a:gd name="connsiteY336" fmla="*/ 430054 h 1114425"/>
                <a:gd name="connsiteX337" fmla="*/ 173978 w 1504950"/>
                <a:gd name="connsiteY337" fmla="*/ 434816 h 1114425"/>
                <a:gd name="connsiteX338" fmla="*/ 180645 w 1504950"/>
                <a:gd name="connsiteY338" fmla="*/ 435769 h 1114425"/>
                <a:gd name="connsiteX339" fmla="*/ 184455 w 1504950"/>
                <a:gd name="connsiteY339" fmla="*/ 436721 h 1114425"/>
                <a:gd name="connsiteX340" fmla="*/ 186360 w 1504950"/>
                <a:gd name="connsiteY340" fmla="*/ 436721 h 1114425"/>
                <a:gd name="connsiteX341" fmla="*/ 190170 w 1504950"/>
                <a:gd name="connsiteY341" fmla="*/ 435769 h 1114425"/>
                <a:gd name="connsiteX342" fmla="*/ 185408 w 1504950"/>
                <a:gd name="connsiteY342" fmla="*/ 426244 h 1114425"/>
                <a:gd name="connsiteX343" fmla="*/ 176835 w 1504950"/>
                <a:gd name="connsiteY343" fmla="*/ 412909 h 1114425"/>
                <a:gd name="connsiteX344" fmla="*/ 175883 w 1504950"/>
                <a:gd name="connsiteY344" fmla="*/ 409099 h 1114425"/>
                <a:gd name="connsiteX345" fmla="*/ 180645 w 1504950"/>
                <a:gd name="connsiteY345" fmla="*/ 404336 h 1114425"/>
                <a:gd name="connsiteX346" fmla="*/ 191123 w 1504950"/>
                <a:gd name="connsiteY346" fmla="*/ 402431 h 1114425"/>
                <a:gd name="connsiteX347" fmla="*/ 193980 w 1504950"/>
                <a:gd name="connsiteY347" fmla="*/ 403384 h 1114425"/>
                <a:gd name="connsiteX348" fmla="*/ 206363 w 1504950"/>
                <a:gd name="connsiteY348" fmla="*/ 410051 h 1114425"/>
                <a:gd name="connsiteX349" fmla="*/ 218745 w 1504950"/>
                <a:gd name="connsiteY349" fmla="*/ 418624 h 1114425"/>
                <a:gd name="connsiteX350" fmla="*/ 228270 w 1504950"/>
                <a:gd name="connsiteY350" fmla="*/ 429101 h 1114425"/>
                <a:gd name="connsiteX351" fmla="*/ 232080 w 1504950"/>
                <a:gd name="connsiteY351" fmla="*/ 432911 h 1114425"/>
                <a:gd name="connsiteX352" fmla="*/ 276848 w 1504950"/>
                <a:gd name="connsiteY352" fmla="*/ 439579 h 1114425"/>
                <a:gd name="connsiteX353" fmla="*/ 287325 w 1504950"/>
                <a:gd name="connsiteY353" fmla="*/ 439579 h 1114425"/>
                <a:gd name="connsiteX354" fmla="*/ 293993 w 1504950"/>
                <a:gd name="connsiteY354" fmla="*/ 439579 h 1114425"/>
                <a:gd name="connsiteX355" fmla="*/ 291135 w 1504950"/>
                <a:gd name="connsiteY355" fmla="*/ 430054 h 1114425"/>
                <a:gd name="connsiteX356" fmla="*/ 284468 w 1504950"/>
                <a:gd name="connsiteY356" fmla="*/ 420529 h 1114425"/>
                <a:gd name="connsiteX357" fmla="*/ 270180 w 1504950"/>
                <a:gd name="connsiteY357" fmla="*/ 410051 h 1114425"/>
                <a:gd name="connsiteX358" fmla="*/ 250178 w 1504950"/>
                <a:gd name="connsiteY358" fmla="*/ 401479 h 1114425"/>
                <a:gd name="connsiteX359" fmla="*/ 210173 w 1504950"/>
                <a:gd name="connsiteY359" fmla="*/ 390049 h 1114425"/>
                <a:gd name="connsiteX360" fmla="*/ 202553 w 1504950"/>
                <a:gd name="connsiteY360" fmla="*/ 388144 h 1114425"/>
                <a:gd name="connsiteX361" fmla="*/ 196838 w 1504950"/>
                <a:gd name="connsiteY361" fmla="*/ 387191 h 1114425"/>
                <a:gd name="connsiteX362" fmla="*/ 184455 w 1504950"/>
                <a:gd name="connsiteY362" fmla="*/ 385286 h 1114425"/>
                <a:gd name="connsiteX363" fmla="*/ 154928 w 1504950"/>
                <a:gd name="connsiteY363" fmla="*/ 378619 h 1114425"/>
                <a:gd name="connsiteX364" fmla="*/ 137783 w 1504950"/>
                <a:gd name="connsiteY364" fmla="*/ 375761 h 1114425"/>
                <a:gd name="connsiteX365" fmla="*/ 137783 w 1504950"/>
                <a:gd name="connsiteY365" fmla="*/ 375761 h 1114425"/>
                <a:gd name="connsiteX366" fmla="*/ 137783 w 1504950"/>
                <a:gd name="connsiteY366" fmla="*/ 375761 h 1114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</a:cxnLst>
              <a:rect l="l" t="t" r="r" b="b"/>
              <a:pathLst>
                <a:path w="1504950" h="1114425">
                  <a:moveTo>
                    <a:pt x="408293" y="15716"/>
                  </a:moveTo>
                  <a:cubicBezTo>
                    <a:pt x="411150" y="14764"/>
                    <a:pt x="413055" y="14764"/>
                    <a:pt x="414960" y="15716"/>
                  </a:cubicBezTo>
                  <a:cubicBezTo>
                    <a:pt x="417818" y="16669"/>
                    <a:pt x="418770" y="16669"/>
                    <a:pt x="420675" y="17621"/>
                  </a:cubicBezTo>
                  <a:cubicBezTo>
                    <a:pt x="423533" y="18574"/>
                    <a:pt x="424485" y="20479"/>
                    <a:pt x="426390" y="22384"/>
                  </a:cubicBezTo>
                  <a:cubicBezTo>
                    <a:pt x="430200" y="26194"/>
                    <a:pt x="434963" y="29051"/>
                    <a:pt x="440678" y="30004"/>
                  </a:cubicBezTo>
                  <a:lnTo>
                    <a:pt x="441630" y="29051"/>
                  </a:lnTo>
                  <a:lnTo>
                    <a:pt x="442583" y="27146"/>
                  </a:lnTo>
                  <a:cubicBezTo>
                    <a:pt x="443535" y="25241"/>
                    <a:pt x="443535" y="24289"/>
                    <a:pt x="444488" y="22384"/>
                  </a:cubicBezTo>
                  <a:cubicBezTo>
                    <a:pt x="447345" y="16669"/>
                    <a:pt x="450203" y="12859"/>
                    <a:pt x="455918" y="9049"/>
                  </a:cubicBezTo>
                  <a:cubicBezTo>
                    <a:pt x="457823" y="8096"/>
                    <a:pt x="460680" y="7144"/>
                    <a:pt x="462585" y="7144"/>
                  </a:cubicBezTo>
                  <a:cubicBezTo>
                    <a:pt x="463538" y="7144"/>
                    <a:pt x="463538" y="7144"/>
                    <a:pt x="464490" y="7144"/>
                  </a:cubicBezTo>
                  <a:cubicBezTo>
                    <a:pt x="467348" y="7144"/>
                    <a:pt x="469253" y="9049"/>
                    <a:pt x="471158" y="10954"/>
                  </a:cubicBezTo>
                  <a:cubicBezTo>
                    <a:pt x="472110" y="11906"/>
                    <a:pt x="473063" y="13811"/>
                    <a:pt x="473063" y="14764"/>
                  </a:cubicBezTo>
                  <a:cubicBezTo>
                    <a:pt x="473063" y="18574"/>
                    <a:pt x="473063" y="21431"/>
                    <a:pt x="473063" y="24289"/>
                  </a:cubicBezTo>
                  <a:lnTo>
                    <a:pt x="470205" y="42386"/>
                  </a:lnTo>
                  <a:cubicBezTo>
                    <a:pt x="470205" y="43339"/>
                    <a:pt x="470205" y="43339"/>
                    <a:pt x="470205" y="44291"/>
                  </a:cubicBezTo>
                  <a:cubicBezTo>
                    <a:pt x="469253" y="47149"/>
                    <a:pt x="469253" y="50006"/>
                    <a:pt x="469253" y="52864"/>
                  </a:cubicBezTo>
                  <a:cubicBezTo>
                    <a:pt x="466395" y="61436"/>
                    <a:pt x="462585" y="69056"/>
                    <a:pt x="458775" y="76676"/>
                  </a:cubicBezTo>
                  <a:cubicBezTo>
                    <a:pt x="454965" y="84296"/>
                    <a:pt x="452108" y="91916"/>
                    <a:pt x="451155" y="100489"/>
                  </a:cubicBezTo>
                  <a:cubicBezTo>
                    <a:pt x="450203" y="103346"/>
                    <a:pt x="451155" y="106204"/>
                    <a:pt x="450203" y="109061"/>
                  </a:cubicBezTo>
                  <a:cubicBezTo>
                    <a:pt x="449250" y="111919"/>
                    <a:pt x="450203" y="115729"/>
                    <a:pt x="450203" y="118586"/>
                  </a:cubicBezTo>
                  <a:cubicBezTo>
                    <a:pt x="451155" y="126206"/>
                    <a:pt x="452108" y="130969"/>
                    <a:pt x="453060" y="136684"/>
                  </a:cubicBezTo>
                  <a:cubicBezTo>
                    <a:pt x="453060" y="133826"/>
                    <a:pt x="453060" y="135731"/>
                    <a:pt x="453060" y="137636"/>
                  </a:cubicBezTo>
                  <a:cubicBezTo>
                    <a:pt x="454013" y="141446"/>
                    <a:pt x="454013" y="145256"/>
                    <a:pt x="454013" y="150019"/>
                  </a:cubicBezTo>
                  <a:cubicBezTo>
                    <a:pt x="454013" y="151924"/>
                    <a:pt x="453060" y="153829"/>
                    <a:pt x="453060" y="154781"/>
                  </a:cubicBezTo>
                  <a:cubicBezTo>
                    <a:pt x="453060" y="157639"/>
                    <a:pt x="453060" y="161449"/>
                    <a:pt x="452108" y="165259"/>
                  </a:cubicBezTo>
                  <a:cubicBezTo>
                    <a:pt x="452108" y="166211"/>
                    <a:pt x="451155" y="167164"/>
                    <a:pt x="451155" y="169069"/>
                  </a:cubicBezTo>
                  <a:lnTo>
                    <a:pt x="456870" y="173831"/>
                  </a:lnTo>
                  <a:cubicBezTo>
                    <a:pt x="458775" y="175736"/>
                    <a:pt x="459728" y="177641"/>
                    <a:pt x="462585" y="178594"/>
                  </a:cubicBezTo>
                  <a:cubicBezTo>
                    <a:pt x="465443" y="180499"/>
                    <a:pt x="467348" y="182404"/>
                    <a:pt x="470205" y="184309"/>
                  </a:cubicBezTo>
                  <a:cubicBezTo>
                    <a:pt x="473063" y="186214"/>
                    <a:pt x="475920" y="188119"/>
                    <a:pt x="479730" y="190024"/>
                  </a:cubicBezTo>
                  <a:cubicBezTo>
                    <a:pt x="480683" y="190976"/>
                    <a:pt x="482588" y="191929"/>
                    <a:pt x="484493" y="191929"/>
                  </a:cubicBezTo>
                  <a:cubicBezTo>
                    <a:pt x="486398" y="191929"/>
                    <a:pt x="489255" y="191929"/>
                    <a:pt x="491160" y="191929"/>
                  </a:cubicBezTo>
                  <a:cubicBezTo>
                    <a:pt x="494970" y="191929"/>
                    <a:pt x="497828" y="190024"/>
                    <a:pt x="500685" y="189071"/>
                  </a:cubicBezTo>
                  <a:cubicBezTo>
                    <a:pt x="504495" y="187166"/>
                    <a:pt x="506400" y="186214"/>
                    <a:pt x="509258" y="184309"/>
                  </a:cubicBezTo>
                  <a:cubicBezTo>
                    <a:pt x="509258" y="184309"/>
                    <a:pt x="510210" y="183356"/>
                    <a:pt x="512115" y="182404"/>
                  </a:cubicBezTo>
                  <a:cubicBezTo>
                    <a:pt x="513068" y="181451"/>
                    <a:pt x="514973" y="180499"/>
                    <a:pt x="515925" y="179546"/>
                  </a:cubicBezTo>
                  <a:cubicBezTo>
                    <a:pt x="516878" y="178594"/>
                    <a:pt x="518783" y="177641"/>
                    <a:pt x="519735" y="176689"/>
                  </a:cubicBezTo>
                  <a:cubicBezTo>
                    <a:pt x="521640" y="174784"/>
                    <a:pt x="522593" y="172879"/>
                    <a:pt x="524498" y="171926"/>
                  </a:cubicBezTo>
                  <a:cubicBezTo>
                    <a:pt x="526403" y="169069"/>
                    <a:pt x="527355" y="168116"/>
                    <a:pt x="529260" y="166211"/>
                  </a:cubicBezTo>
                  <a:cubicBezTo>
                    <a:pt x="529260" y="165259"/>
                    <a:pt x="531165" y="164306"/>
                    <a:pt x="532118" y="161449"/>
                  </a:cubicBezTo>
                  <a:cubicBezTo>
                    <a:pt x="534023" y="158591"/>
                    <a:pt x="536880" y="155734"/>
                    <a:pt x="538785" y="151924"/>
                  </a:cubicBezTo>
                  <a:cubicBezTo>
                    <a:pt x="542595" y="144304"/>
                    <a:pt x="546405" y="135731"/>
                    <a:pt x="548310" y="127159"/>
                  </a:cubicBezTo>
                  <a:cubicBezTo>
                    <a:pt x="548310" y="126206"/>
                    <a:pt x="549263" y="124301"/>
                    <a:pt x="549263" y="122396"/>
                  </a:cubicBezTo>
                  <a:cubicBezTo>
                    <a:pt x="549263" y="120491"/>
                    <a:pt x="549263" y="118586"/>
                    <a:pt x="550215" y="116681"/>
                  </a:cubicBezTo>
                  <a:cubicBezTo>
                    <a:pt x="550215" y="110966"/>
                    <a:pt x="551168" y="105251"/>
                    <a:pt x="552120" y="98584"/>
                  </a:cubicBezTo>
                  <a:cubicBezTo>
                    <a:pt x="553073" y="95726"/>
                    <a:pt x="554025" y="92869"/>
                    <a:pt x="554978" y="90964"/>
                  </a:cubicBezTo>
                  <a:cubicBezTo>
                    <a:pt x="555930" y="89059"/>
                    <a:pt x="555930" y="88106"/>
                    <a:pt x="556883" y="87154"/>
                  </a:cubicBezTo>
                  <a:cubicBezTo>
                    <a:pt x="557835" y="85249"/>
                    <a:pt x="558788" y="83344"/>
                    <a:pt x="560693" y="81439"/>
                  </a:cubicBezTo>
                  <a:cubicBezTo>
                    <a:pt x="561645" y="79534"/>
                    <a:pt x="563550" y="77629"/>
                    <a:pt x="565455" y="76676"/>
                  </a:cubicBezTo>
                  <a:cubicBezTo>
                    <a:pt x="567360" y="74771"/>
                    <a:pt x="569265" y="74771"/>
                    <a:pt x="571170" y="73819"/>
                  </a:cubicBezTo>
                  <a:cubicBezTo>
                    <a:pt x="572123" y="73819"/>
                    <a:pt x="572123" y="73819"/>
                    <a:pt x="573075" y="73819"/>
                  </a:cubicBezTo>
                  <a:cubicBezTo>
                    <a:pt x="574028" y="73819"/>
                    <a:pt x="574980" y="74771"/>
                    <a:pt x="574980" y="74771"/>
                  </a:cubicBezTo>
                  <a:cubicBezTo>
                    <a:pt x="575933" y="74771"/>
                    <a:pt x="576885" y="75724"/>
                    <a:pt x="576885" y="76676"/>
                  </a:cubicBezTo>
                  <a:cubicBezTo>
                    <a:pt x="577838" y="79534"/>
                    <a:pt x="578790" y="80486"/>
                    <a:pt x="578790" y="81439"/>
                  </a:cubicBezTo>
                  <a:cubicBezTo>
                    <a:pt x="578790" y="81439"/>
                    <a:pt x="579743" y="82391"/>
                    <a:pt x="579743" y="83344"/>
                  </a:cubicBezTo>
                  <a:cubicBezTo>
                    <a:pt x="579743" y="85249"/>
                    <a:pt x="579743" y="88106"/>
                    <a:pt x="579743" y="90011"/>
                  </a:cubicBezTo>
                  <a:cubicBezTo>
                    <a:pt x="579743" y="99536"/>
                    <a:pt x="578790" y="108109"/>
                    <a:pt x="577838" y="117634"/>
                  </a:cubicBezTo>
                  <a:lnTo>
                    <a:pt x="575933" y="129064"/>
                  </a:lnTo>
                  <a:cubicBezTo>
                    <a:pt x="574980" y="131921"/>
                    <a:pt x="575933" y="135731"/>
                    <a:pt x="577838" y="138589"/>
                  </a:cubicBezTo>
                  <a:cubicBezTo>
                    <a:pt x="577838" y="139541"/>
                    <a:pt x="578790" y="140494"/>
                    <a:pt x="580695" y="141446"/>
                  </a:cubicBezTo>
                  <a:cubicBezTo>
                    <a:pt x="581648" y="142399"/>
                    <a:pt x="583553" y="143351"/>
                    <a:pt x="584505" y="143351"/>
                  </a:cubicBezTo>
                  <a:cubicBezTo>
                    <a:pt x="586410" y="143351"/>
                    <a:pt x="587363" y="143351"/>
                    <a:pt x="589268" y="143351"/>
                  </a:cubicBezTo>
                  <a:cubicBezTo>
                    <a:pt x="592125" y="142399"/>
                    <a:pt x="594030" y="142399"/>
                    <a:pt x="595935" y="141446"/>
                  </a:cubicBezTo>
                  <a:cubicBezTo>
                    <a:pt x="598793" y="140494"/>
                    <a:pt x="601650" y="138589"/>
                    <a:pt x="604508" y="136684"/>
                  </a:cubicBezTo>
                  <a:cubicBezTo>
                    <a:pt x="610223" y="132874"/>
                    <a:pt x="615938" y="130016"/>
                    <a:pt x="621653" y="125254"/>
                  </a:cubicBezTo>
                  <a:cubicBezTo>
                    <a:pt x="626415" y="121444"/>
                    <a:pt x="631178" y="118586"/>
                    <a:pt x="635940" y="115729"/>
                  </a:cubicBezTo>
                  <a:cubicBezTo>
                    <a:pt x="636893" y="114776"/>
                    <a:pt x="637845" y="114776"/>
                    <a:pt x="639750" y="114776"/>
                  </a:cubicBezTo>
                  <a:cubicBezTo>
                    <a:pt x="640703" y="115729"/>
                    <a:pt x="642608" y="115729"/>
                    <a:pt x="643560" y="116681"/>
                  </a:cubicBezTo>
                  <a:cubicBezTo>
                    <a:pt x="644513" y="116681"/>
                    <a:pt x="645465" y="117634"/>
                    <a:pt x="645465" y="118586"/>
                  </a:cubicBezTo>
                  <a:cubicBezTo>
                    <a:pt x="646418" y="119539"/>
                    <a:pt x="646418" y="121444"/>
                    <a:pt x="646418" y="123349"/>
                  </a:cubicBezTo>
                  <a:cubicBezTo>
                    <a:pt x="646418" y="125254"/>
                    <a:pt x="646418" y="126206"/>
                    <a:pt x="645465" y="128111"/>
                  </a:cubicBezTo>
                  <a:cubicBezTo>
                    <a:pt x="645465" y="128111"/>
                    <a:pt x="645465" y="129064"/>
                    <a:pt x="645465" y="129064"/>
                  </a:cubicBezTo>
                  <a:cubicBezTo>
                    <a:pt x="645465" y="130969"/>
                    <a:pt x="644513" y="131921"/>
                    <a:pt x="644513" y="133826"/>
                  </a:cubicBezTo>
                  <a:cubicBezTo>
                    <a:pt x="644513" y="133826"/>
                    <a:pt x="644513" y="133826"/>
                    <a:pt x="644513" y="134779"/>
                  </a:cubicBezTo>
                  <a:cubicBezTo>
                    <a:pt x="644513" y="135731"/>
                    <a:pt x="644513" y="136684"/>
                    <a:pt x="644513" y="137636"/>
                  </a:cubicBezTo>
                  <a:cubicBezTo>
                    <a:pt x="643560" y="138589"/>
                    <a:pt x="642608" y="140494"/>
                    <a:pt x="642608" y="141446"/>
                  </a:cubicBezTo>
                  <a:cubicBezTo>
                    <a:pt x="641655" y="143351"/>
                    <a:pt x="641655" y="145256"/>
                    <a:pt x="640703" y="146209"/>
                  </a:cubicBezTo>
                  <a:cubicBezTo>
                    <a:pt x="639750" y="148114"/>
                    <a:pt x="638798" y="149066"/>
                    <a:pt x="637845" y="150971"/>
                  </a:cubicBezTo>
                  <a:cubicBezTo>
                    <a:pt x="635940" y="152876"/>
                    <a:pt x="634035" y="155734"/>
                    <a:pt x="632130" y="157639"/>
                  </a:cubicBezTo>
                  <a:cubicBezTo>
                    <a:pt x="629273" y="160496"/>
                    <a:pt x="625463" y="163354"/>
                    <a:pt x="621653" y="165259"/>
                  </a:cubicBezTo>
                  <a:cubicBezTo>
                    <a:pt x="617843" y="167164"/>
                    <a:pt x="614033" y="169069"/>
                    <a:pt x="610223" y="170021"/>
                  </a:cubicBezTo>
                  <a:cubicBezTo>
                    <a:pt x="609270" y="170021"/>
                    <a:pt x="608318" y="170974"/>
                    <a:pt x="607365" y="170974"/>
                  </a:cubicBezTo>
                  <a:cubicBezTo>
                    <a:pt x="604508" y="171926"/>
                    <a:pt x="601650" y="171926"/>
                    <a:pt x="598793" y="172879"/>
                  </a:cubicBezTo>
                  <a:cubicBezTo>
                    <a:pt x="595935" y="173831"/>
                    <a:pt x="592125" y="174784"/>
                    <a:pt x="588315" y="175736"/>
                  </a:cubicBezTo>
                  <a:cubicBezTo>
                    <a:pt x="585458" y="176689"/>
                    <a:pt x="581648" y="177641"/>
                    <a:pt x="578790" y="178594"/>
                  </a:cubicBezTo>
                  <a:cubicBezTo>
                    <a:pt x="576885" y="179546"/>
                    <a:pt x="574028" y="181451"/>
                    <a:pt x="571170" y="182404"/>
                  </a:cubicBezTo>
                  <a:cubicBezTo>
                    <a:pt x="568313" y="183356"/>
                    <a:pt x="566408" y="184309"/>
                    <a:pt x="564503" y="185261"/>
                  </a:cubicBezTo>
                  <a:cubicBezTo>
                    <a:pt x="561645" y="186214"/>
                    <a:pt x="559740" y="187166"/>
                    <a:pt x="556883" y="188119"/>
                  </a:cubicBezTo>
                  <a:cubicBezTo>
                    <a:pt x="549263" y="192881"/>
                    <a:pt x="541643" y="196691"/>
                    <a:pt x="534023" y="202406"/>
                  </a:cubicBezTo>
                  <a:cubicBezTo>
                    <a:pt x="525450" y="209074"/>
                    <a:pt x="519735" y="217646"/>
                    <a:pt x="515925" y="227171"/>
                  </a:cubicBezTo>
                  <a:cubicBezTo>
                    <a:pt x="514973" y="230029"/>
                    <a:pt x="514973" y="231934"/>
                    <a:pt x="514020" y="234791"/>
                  </a:cubicBezTo>
                  <a:cubicBezTo>
                    <a:pt x="513068" y="237649"/>
                    <a:pt x="513068" y="240506"/>
                    <a:pt x="513068" y="243364"/>
                  </a:cubicBezTo>
                  <a:cubicBezTo>
                    <a:pt x="513068" y="248126"/>
                    <a:pt x="514020" y="252889"/>
                    <a:pt x="514020" y="257651"/>
                  </a:cubicBezTo>
                  <a:cubicBezTo>
                    <a:pt x="514020" y="262414"/>
                    <a:pt x="514973" y="267176"/>
                    <a:pt x="514973" y="271939"/>
                  </a:cubicBezTo>
                  <a:cubicBezTo>
                    <a:pt x="514973" y="273844"/>
                    <a:pt x="514973" y="275749"/>
                    <a:pt x="514973" y="277654"/>
                  </a:cubicBezTo>
                  <a:cubicBezTo>
                    <a:pt x="514973" y="281464"/>
                    <a:pt x="514020" y="285274"/>
                    <a:pt x="514020" y="289084"/>
                  </a:cubicBezTo>
                  <a:cubicBezTo>
                    <a:pt x="514020" y="290036"/>
                    <a:pt x="513068" y="290989"/>
                    <a:pt x="513068" y="291941"/>
                  </a:cubicBezTo>
                  <a:cubicBezTo>
                    <a:pt x="510210" y="306229"/>
                    <a:pt x="504495" y="319564"/>
                    <a:pt x="495923" y="330994"/>
                  </a:cubicBezTo>
                  <a:lnTo>
                    <a:pt x="486398" y="342424"/>
                  </a:lnTo>
                  <a:lnTo>
                    <a:pt x="474015" y="350044"/>
                  </a:lnTo>
                  <a:cubicBezTo>
                    <a:pt x="464490" y="358616"/>
                    <a:pt x="454965" y="366236"/>
                    <a:pt x="443535" y="371951"/>
                  </a:cubicBezTo>
                  <a:cubicBezTo>
                    <a:pt x="437820" y="374809"/>
                    <a:pt x="431153" y="378619"/>
                    <a:pt x="422580" y="382429"/>
                  </a:cubicBezTo>
                  <a:cubicBezTo>
                    <a:pt x="373050" y="409099"/>
                    <a:pt x="368288" y="425291"/>
                    <a:pt x="351143" y="436721"/>
                  </a:cubicBezTo>
                  <a:lnTo>
                    <a:pt x="348285" y="435769"/>
                  </a:lnTo>
                  <a:cubicBezTo>
                    <a:pt x="348285" y="440531"/>
                    <a:pt x="349238" y="442436"/>
                    <a:pt x="349238" y="443389"/>
                  </a:cubicBezTo>
                  <a:cubicBezTo>
                    <a:pt x="354000" y="445294"/>
                    <a:pt x="398768" y="514826"/>
                    <a:pt x="418770" y="551974"/>
                  </a:cubicBezTo>
                  <a:cubicBezTo>
                    <a:pt x="454965" y="616744"/>
                    <a:pt x="483540" y="639604"/>
                    <a:pt x="524498" y="634841"/>
                  </a:cubicBezTo>
                  <a:cubicBezTo>
                    <a:pt x="547358" y="631984"/>
                    <a:pt x="591173" y="650081"/>
                    <a:pt x="614985" y="673894"/>
                  </a:cubicBezTo>
                  <a:cubicBezTo>
                    <a:pt x="626415" y="683419"/>
                    <a:pt x="683565" y="687229"/>
                    <a:pt x="733095" y="680561"/>
                  </a:cubicBezTo>
                  <a:cubicBezTo>
                    <a:pt x="750240" y="678656"/>
                    <a:pt x="766433" y="676751"/>
                    <a:pt x="770243" y="677704"/>
                  </a:cubicBezTo>
                  <a:cubicBezTo>
                    <a:pt x="773100" y="678656"/>
                    <a:pt x="804533" y="673894"/>
                    <a:pt x="838823" y="668179"/>
                  </a:cubicBezTo>
                  <a:cubicBezTo>
                    <a:pt x="873113" y="662464"/>
                    <a:pt x="919785" y="656749"/>
                    <a:pt x="941693" y="654844"/>
                  </a:cubicBezTo>
                  <a:cubicBezTo>
                    <a:pt x="963600" y="652939"/>
                    <a:pt x="985508" y="649129"/>
                    <a:pt x="990270" y="647224"/>
                  </a:cubicBezTo>
                  <a:cubicBezTo>
                    <a:pt x="1003605" y="642461"/>
                    <a:pt x="1013130" y="622459"/>
                    <a:pt x="1023608" y="582454"/>
                  </a:cubicBezTo>
                  <a:cubicBezTo>
                    <a:pt x="1028370" y="562451"/>
                    <a:pt x="1036943" y="542449"/>
                    <a:pt x="1043610" y="535781"/>
                  </a:cubicBezTo>
                  <a:cubicBezTo>
                    <a:pt x="1061708" y="516731"/>
                    <a:pt x="1101713" y="492919"/>
                    <a:pt x="1110285" y="495776"/>
                  </a:cubicBezTo>
                  <a:cubicBezTo>
                    <a:pt x="1119810" y="499586"/>
                    <a:pt x="1117905" y="505301"/>
                    <a:pt x="1099808" y="525304"/>
                  </a:cubicBezTo>
                  <a:cubicBezTo>
                    <a:pt x="1082663" y="544354"/>
                    <a:pt x="1071233" y="571976"/>
                    <a:pt x="1076948" y="584359"/>
                  </a:cubicBezTo>
                  <a:cubicBezTo>
                    <a:pt x="1078853" y="588169"/>
                    <a:pt x="1077900" y="595789"/>
                    <a:pt x="1075043" y="600551"/>
                  </a:cubicBezTo>
                  <a:cubicBezTo>
                    <a:pt x="1061708" y="621506"/>
                    <a:pt x="1062660" y="636746"/>
                    <a:pt x="1083615" y="672941"/>
                  </a:cubicBezTo>
                  <a:cubicBezTo>
                    <a:pt x="1102665" y="707231"/>
                    <a:pt x="1102665" y="708184"/>
                    <a:pt x="1100760" y="743426"/>
                  </a:cubicBezTo>
                  <a:cubicBezTo>
                    <a:pt x="1097903" y="789146"/>
                    <a:pt x="1106475" y="808196"/>
                    <a:pt x="1133145" y="820579"/>
                  </a:cubicBezTo>
                  <a:cubicBezTo>
                    <a:pt x="1152195" y="829151"/>
                    <a:pt x="1196010" y="830104"/>
                    <a:pt x="1223633" y="822484"/>
                  </a:cubicBezTo>
                  <a:cubicBezTo>
                    <a:pt x="1235063" y="819626"/>
                    <a:pt x="1241730" y="821531"/>
                    <a:pt x="1264590" y="838676"/>
                  </a:cubicBezTo>
                  <a:cubicBezTo>
                    <a:pt x="1279830" y="850106"/>
                    <a:pt x="1301738" y="862489"/>
                    <a:pt x="1314120" y="867251"/>
                  </a:cubicBezTo>
                  <a:cubicBezTo>
                    <a:pt x="1346505" y="879634"/>
                    <a:pt x="1417943" y="893921"/>
                    <a:pt x="1428420" y="889159"/>
                  </a:cubicBezTo>
                  <a:cubicBezTo>
                    <a:pt x="1433183" y="887254"/>
                    <a:pt x="1445565" y="886301"/>
                    <a:pt x="1455090" y="888206"/>
                  </a:cubicBezTo>
                  <a:cubicBezTo>
                    <a:pt x="1475093" y="891064"/>
                    <a:pt x="1509383" y="907256"/>
                    <a:pt x="1506525" y="912971"/>
                  </a:cubicBezTo>
                  <a:cubicBezTo>
                    <a:pt x="1505573" y="914876"/>
                    <a:pt x="1496048" y="919639"/>
                    <a:pt x="1485570" y="924401"/>
                  </a:cubicBezTo>
                  <a:lnTo>
                    <a:pt x="1466520" y="932021"/>
                  </a:lnTo>
                  <a:lnTo>
                    <a:pt x="1476045" y="947261"/>
                  </a:lnTo>
                  <a:cubicBezTo>
                    <a:pt x="1485570" y="961549"/>
                    <a:pt x="1485570" y="962501"/>
                    <a:pt x="1475093" y="969169"/>
                  </a:cubicBezTo>
                  <a:cubicBezTo>
                    <a:pt x="1468425" y="972979"/>
                    <a:pt x="1460805" y="975836"/>
                    <a:pt x="1456995" y="976789"/>
                  </a:cubicBezTo>
                  <a:cubicBezTo>
                    <a:pt x="1453185" y="977741"/>
                    <a:pt x="1449375" y="978694"/>
                    <a:pt x="1447470" y="979646"/>
                  </a:cubicBezTo>
                  <a:cubicBezTo>
                    <a:pt x="1445565" y="980599"/>
                    <a:pt x="1436993" y="978694"/>
                    <a:pt x="1429373" y="975836"/>
                  </a:cubicBezTo>
                  <a:cubicBezTo>
                    <a:pt x="1420800" y="972979"/>
                    <a:pt x="1406513" y="969169"/>
                    <a:pt x="1397940" y="968216"/>
                  </a:cubicBezTo>
                  <a:cubicBezTo>
                    <a:pt x="1366508" y="962501"/>
                    <a:pt x="1316978" y="942499"/>
                    <a:pt x="1305548" y="932021"/>
                  </a:cubicBezTo>
                  <a:cubicBezTo>
                    <a:pt x="1298880" y="926306"/>
                    <a:pt x="1277925" y="917734"/>
                    <a:pt x="1258875" y="912019"/>
                  </a:cubicBezTo>
                  <a:cubicBezTo>
                    <a:pt x="1224585" y="901541"/>
                    <a:pt x="1222680" y="901541"/>
                    <a:pt x="1179818" y="912971"/>
                  </a:cubicBezTo>
                  <a:cubicBezTo>
                    <a:pt x="1156005" y="919639"/>
                    <a:pt x="1126478" y="927259"/>
                    <a:pt x="1115048" y="931069"/>
                  </a:cubicBezTo>
                  <a:cubicBezTo>
                    <a:pt x="1045515" y="952024"/>
                    <a:pt x="1013130" y="948214"/>
                    <a:pt x="967410" y="912971"/>
                  </a:cubicBezTo>
                  <a:cubicBezTo>
                    <a:pt x="925500" y="880586"/>
                    <a:pt x="895973" y="876776"/>
                    <a:pt x="829298" y="897731"/>
                  </a:cubicBezTo>
                  <a:cubicBezTo>
                    <a:pt x="804533" y="905351"/>
                    <a:pt x="782625" y="913924"/>
                    <a:pt x="780720" y="916781"/>
                  </a:cubicBezTo>
                  <a:cubicBezTo>
                    <a:pt x="778815" y="919639"/>
                    <a:pt x="772148" y="922496"/>
                    <a:pt x="765480" y="924401"/>
                  </a:cubicBezTo>
                  <a:cubicBezTo>
                    <a:pt x="751193" y="928211"/>
                    <a:pt x="703568" y="933926"/>
                    <a:pt x="689280" y="932974"/>
                  </a:cubicBezTo>
                  <a:cubicBezTo>
                    <a:pt x="666420" y="931069"/>
                    <a:pt x="586410" y="924401"/>
                    <a:pt x="560693" y="921544"/>
                  </a:cubicBezTo>
                  <a:cubicBezTo>
                    <a:pt x="545453" y="919639"/>
                    <a:pt x="530213" y="918686"/>
                    <a:pt x="525450" y="918686"/>
                  </a:cubicBezTo>
                  <a:cubicBezTo>
                    <a:pt x="520688" y="918686"/>
                    <a:pt x="512115" y="916781"/>
                    <a:pt x="504495" y="915829"/>
                  </a:cubicBezTo>
                  <a:cubicBezTo>
                    <a:pt x="496875" y="914876"/>
                    <a:pt x="479730" y="918686"/>
                    <a:pt x="461633" y="925354"/>
                  </a:cubicBezTo>
                  <a:cubicBezTo>
                    <a:pt x="431153" y="936784"/>
                    <a:pt x="407340" y="937736"/>
                    <a:pt x="349238" y="930116"/>
                  </a:cubicBezTo>
                  <a:cubicBezTo>
                    <a:pt x="290183" y="922496"/>
                    <a:pt x="262560" y="934879"/>
                    <a:pt x="216840" y="991076"/>
                  </a:cubicBezTo>
                  <a:cubicBezTo>
                    <a:pt x="199695" y="1012031"/>
                    <a:pt x="182550" y="1030129"/>
                    <a:pt x="179693" y="1032034"/>
                  </a:cubicBezTo>
                  <a:cubicBezTo>
                    <a:pt x="176835" y="1032986"/>
                    <a:pt x="169215" y="1045369"/>
                    <a:pt x="162548" y="1058704"/>
                  </a:cubicBezTo>
                  <a:cubicBezTo>
                    <a:pt x="150165" y="1082516"/>
                    <a:pt x="148260" y="1083469"/>
                    <a:pt x="118733" y="1095851"/>
                  </a:cubicBezTo>
                  <a:lnTo>
                    <a:pt x="87300" y="1108234"/>
                  </a:lnTo>
                  <a:lnTo>
                    <a:pt x="97778" y="1081564"/>
                  </a:lnTo>
                  <a:cubicBezTo>
                    <a:pt x="103493" y="1067276"/>
                    <a:pt x="112065" y="1052036"/>
                    <a:pt x="116828" y="1049179"/>
                  </a:cubicBezTo>
                  <a:cubicBezTo>
                    <a:pt x="120638" y="1045369"/>
                    <a:pt x="128258" y="1034891"/>
                    <a:pt x="133973" y="1024414"/>
                  </a:cubicBezTo>
                  <a:cubicBezTo>
                    <a:pt x="138735" y="1013936"/>
                    <a:pt x="153975" y="995839"/>
                    <a:pt x="166358" y="984409"/>
                  </a:cubicBezTo>
                  <a:cubicBezTo>
                    <a:pt x="178740" y="972979"/>
                    <a:pt x="188265" y="962501"/>
                    <a:pt x="187313" y="960596"/>
                  </a:cubicBezTo>
                  <a:cubicBezTo>
                    <a:pt x="185408" y="955834"/>
                    <a:pt x="179693" y="957739"/>
                    <a:pt x="137783" y="986314"/>
                  </a:cubicBezTo>
                  <a:cubicBezTo>
                    <a:pt x="89205" y="1018699"/>
                    <a:pt x="61583" y="1030129"/>
                    <a:pt x="32055" y="1031081"/>
                  </a:cubicBezTo>
                  <a:cubicBezTo>
                    <a:pt x="18720" y="1031081"/>
                    <a:pt x="8243" y="1030129"/>
                    <a:pt x="7290" y="1028224"/>
                  </a:cubicBezTo>
                  <a:cubicBezTo>
                    <a:pt x="3480" y="1020604"/>
                    <a:pt x="74918" y="975836"/>
                    <a:pt x="111113" y="962501"/>
                  </a:cubicBezTo>
                  <a:cubicBezTo>
                    <a:pt x="145403" y="950119"/>
                    <a:pt x="207315" y="915829"/>
                    <a:pt x="222555" y="901541"/>
                  </a:cubicBezTo>
                  <a:cubicBezTo>
                    <a:pt x="237795" y="887254"/>
                    <a:pt x="234938" y="888206"/>
                    <a:pt x="333998" y="866299"/>
                  </a:cubicBezTo>
                  <a:cubicBezTo>
                    <a:pt x="352095" y="862489"/>
                    <a:pt x="370193" y="855821"/>
                    <a:pt x="374003" y="852964"/>
                  </a:cubicBezTo>
                  <a:cubicBezTo>
                    <a:pt x="384480" y="843439"/>
                    <a:pt x="379718" y="827246"/>
                    <a:pt x="359715" y="802481"/>
                  </a:cubicBezTo>
                  <a:cubicBezTo>
                    <a:pt x="350190" y="791051"/>
                    <a:pt x="337808" y="775811"/>
                    <a:pt x="332093" y="769144"/>
                  </a:cubicBezTo>
                  <a:cubicBezTo>
                    <a:pt x="327330" y="762476"/>
                    <a:pt x="314948" y="751999"/>
                    <a:pt x="307328" y="746284"/>
                  </a:cubicBezTo>
                  <a:cubicBezTo>
                    <a:pt x="275895" y="724376"/>
                    <a:pt x="273038" y="713899"/>
                    <a:pt x="276848" y="658654"/>
                  </a:cubicBezTo>
                  <a:cubicBezTo>
                    <a:pt x="280658" y="610076"/>
                    <a:pt x="279705" y="607219"/>
                    <a:pt x="267323" y="592931"/>
                  </a:cubicBezTo>
                  <a:cubicBezTo>
                    <a:pt x="260655" y="584359"/>
                    <a:pt x="250178" y="575786"/>
                    <a:pt x="244463" y="572929"/>
                  </a:cubicBezTo>
                  <a:cubicBezTo>
                    <a:pt x="233033" y="568166"/>
                    <a:pt x="163500" y="563404"/>
                    <a:pt x="154928" y="567214"/>
                  </a:cubicBezTo>
                  <a:cubicBezTo>
                    <a:pt x="148260" y="570071"/>
                    <a:pt x="140640" y="561499"/>
                    <a:pt x="133973" y="547211"/>
                  </a:cubicBezTo>
                  <a:cubicBezTo>
                    <a:pt x="125400" y="527209"/>
                    <a:pt x="128258" y="522446"/>
                    <a:pt x="167310" y="505301"/>
                  </a:cubicBezTo>
                  <a:cubicBezTo>
                    <a:pt x="194933" y="493871"/>
                    <a:pt x="222555" y="478631"/>
                    <a:pt x="242558" y="466249"/>
                  </a:cubicBezTo>
                  <a:lnTo>
                    <a:pt x="230175" y="465296"/>
                  </a:lnTo>
                  <a:lnTo>
                    <a:pt x="179693" y="466249"/>
                  </a:lnTo>
                  <a:cubicBezTo>
                    <a:pt x="170168" y="466249"/>
                    <a:pt x="160643" y="466249"/>
                    <a:pt x="151118" y="467201"/>
                  </a:cubicBezTo>
                  <a:cubicBezTo>
                    <a:pt x="142545" y="468154"/>
                    <a:pt x="134925" y="467201"/>
                    <a:pt x="127305" y="465296"/>
                  </a:cubicBezTo>
                  <a:cubicBezTo>
                    <a:pt x="122543" y="463391"/>
                    <a:pt x="116828" y="462439"/>
                    <a:pt x="112065" y="460534"/>
                  </a:cubicBezTo>
                  <a:cubicBezTo>
                    <a:pt x="107303" y="458629"/>
                    <a:pt x="105398" y="454819"/>
                    <a:pt x="107303" y="450056"/>
                  </a:cubicBezTo>
                  <a:cubicBezTo>
                    <a:pt x="108255" y="446246"/>
                    <a:pt x="110160" y="443389"/>
                    <a:pt x="114923" y="441484"/>
                  </a:cubicBezTo>
                  <a:cubicBezTo>
                    <a:pt x="119685" y="439579"/>
                    <a:pt x="125400" y="439579"/>
                    <a:pt x="130163" y="440531"/>
                  </a:cubicBezTo>
                  <a:lnTo>
                    <a:pt x="123495" y="431959"/>
                  </a:lnTo>
                  <a:lnTo>
                    <a:pt x="117780" y="422434"/>
                  </a:lnTo>
                  <a:lnTo>
                    <a:pt x="113018" y="412909"/>
                  </a:lnTo>
                  <a:cubicBezTo>
                    <a:pt x="107303" y="399574"/>
                    <a:pt x="102540" y="386239"/>
                    <a:pt x="100635" y="371951"/>
                  </a:cubicBezTo>
                  <a:lnTo>
                    <a:pt x="91110" y="363379"/>
                  </a:lnTo>
                  <a:cubicBezTo>
                    <a:pt x="88253" y="361474"/>
                    <a:pt x="86348" y="358616"/>
                    <a:pt x="85395" y="354806"/>
                  </a:cubicBezTo>
                  <a:cubicBezTo>
                    <a:pt x="84443" y="350996"/>
                    <a:pt x="85395" y="347186"/>
                    <a:pt x="89205" y="345281"/>
                  </a:cubicBezTo>
                  <a:cubicBezTo>
                    <a:pt x="93015" y="343376"/>
                    <a:pt x="96825" y="343376"/>
                    <a:pt x="99683" y="345281"/>
                  </a:cubicBezTo>
                  <a:lnTo>
                    <a:pt x="113970" y="350996"/>
                  </a:lnTo>
                  <a:cubicBezTo>
                    <a:pt x="118733" y="353854"/>
                    <a:pt x="124448" y="354806"/>
                    <a:pt x="129210" y="355759"/>
                  </a:cubicBezTo>
                  <a:cubicBezTo>
                    <a:pt x="133020" y="356711"/>
                    <a:pt x="136830" y="356711"/>
                    <a:pt x="140640" y="356711"/>
                  </a:cubicBezTo>
                  <a:lnTo>
                    <a:pt x="134925" y="350996"/>
                  </a:lnTo>
                  <a:lnTo>
                    <a:pt x="128258" y="341471"/>
                  </a:lnTo>
                  <a:lnTo>
                    <a:pt x="121590" y="324326"/>
                  </a:lnTo>
                  <a:lnTo>
                    <a:pt x="117780" y="317659"/>
                  </a:lnTo>
                  <a:cubicBezTo>
                    <a:pt x="116828" y="313849"/>
                    <a:pt x="117780" y="310039"/>
                    <a:pt x="120638" y="308134"/>
                  </a:cubicBezTo>
                  <a:cubicBezTo>
                    <a:pt x="122543" y="306229"/>
                    <a:pt x="126353" y="306229"/>
                    <a:pt x="129210" y="307181"/>
                  </a:cubicBezTo>
                  <a:cubicBezTo>
                    <a:pt x="133020" y="309086"/>
                    <a:pt x="136830" y="310991"/>
                    <a:pt x="139688" y="313849"/>
                  </a:cubicBezTo>
                  <a:cubicBezTo>
                    <a:pt x="144450" y="317659"/>
                    <a:pt x="148260" y="322421"/>
                    <a:pt x="152070" y="327184"/>
                  </a:cubicBezTo>
                  <a:cubicBezTo>
                    <a:pt x="155880" y="331946"/>
                    <a:pt x="161595" y="335756"/>
                    <a:pt x="166358" y="339566"/>
                  </a:cubicBezTo>
                  <a:cubicBezTo>
                    <a:pt x="175883" y="346234"/>
                    <a:pt x="183503" y="350996"/>
                    <a:pt x="191123" y="356711"/>
                  </a:cubicBezTo>
                  <a:cubicBezTo>
                    <a:pt x="196838" y="360521"/>
                    <a:pt x="205410" y="364331"/>
                    <a:pt x="213983" y="366236"/>
                  </a:cubicBezTo>
                  <a:cubicBezTo>
                    <a:pt x="214935" y="366236"/>
                    <a:pt x="215888" y="366236"/>
                    <a:pt x="216840" y="366236"/>
                  </a:cubicBezTo>
                  <a:cubicBezTo>
                    <a:pt x="220650" y="367189"/>
                    <a:pt x="224460" y="365284"/>
                    <a:pt x="226365" y="361474"/>
                  </a:cubicBezTo>
                  <a:cubicBezTo>
                    <a:pt x="227318" y="360521"/>
                    <a:pt x="227318" y="358616"/>
                    <a:pt x="228270" y="357664"/>
                  </a:cubicBezTo>
                  <a:cubicBezTo>
                    <a:pt x="228270" y="355759"/>
                    <a:pt x="228270" y="354806"/>
                    <a:pt x="227318" y="352901"/>
                  </a:cubicBezTo>
                  <a:cubicBezTo>
                    <a:pt x="225413" y="348139"/>
                    <a:pt x="224460" y="342424"/>
                    <a:pt x="224460" y="336709"/>
                  </a:cubicBezTo>
                  <a:cubicBezTo>
                    <a:pt x="224460" y="330994"/>
                    <a:pt x="226365" y="325279"/>
                    <a:pt x="229223" y="319564"/>
                  </a:cubicBezTo>
                  <a:cubicBezTo>
                    <a:pt x="232080" y="314801"/>
                    <a:pt x="237795" y="313849"/>
                    <a:pt x="241605" y="317659"/>
                  </a:cubicBezTo>
                  <a:cubicBezTo>
                    <a:pt x="243510" y="319564"/>
                    <a:pt x="245415" y="322421"/>
                    <a:pt x="245415" y="325279"/>
                  </a:cubicBezTo>
                  <a:cubicBezTo>
                    <a:pt x="248273" y="341471"/>
                    <a:pt x="251130" y="357664"/>
                    <a:pt x="254940" y="373856"/>
                  </a:cubicBezTo>
                  <a:lnTo>
                    <a:pt x="316853" y="383381"/>
                  </a:lnTo>
                  <a:lnTo>
                    <a:pt x="324473" y="376714"/>
                  </a:lnTo>
                  <a:lnTo>
                    <a:pt x="335903" y="363379"/>
                  </a:lnTo>
                  <a:cubicBezTo>
                    <a:pt x="345428" y="351949"/>
                    <a:pt x="353048" y="340519"/>
                    <a:pt x="359715" y="327184"/>
                  </a:cubicBezTo>
                  <a:cubicBezTo>
                    <a:pt x="364478" y="318611"/>
                    <a:pt x="367335" y="309086"/>
                    <a:pt x="369240" y="299561"/>
                  </a:cubicBezTo>
                  <a:cubicBezTo>
                    <a:pt x="370193" y="298609"/>
                    <a:pt x="370193" y="297656"/>
                    <a:pt x="370193" y="297656"/>
                  </a:cubicBezTo>
                  <a:cubicBezTo>
                    <a:pt x="371145" y="290989"/>
                    <a:pt x="371145" y="284321"/>
                    <a:pt x="370193" y="277654"/>
                  </a:cubicBezTo>
                  <a:cubicBezTo>
                    <a:pt x="369240" y="270986"/>
                    <a:pt x="366383" y="264319"/>
                    <a:pt x="362573" y="259556"/>
                  </a:cubicBezTo>
                  <a:cubicBezTo>
                    <a:pt x="359715" y="254794"/>
                    <a:pt x="354953" y="250984"/>
                    <a:pt x="352095" y="247174"/>
                  </a:cubicBezTo>
                  <a:cubicBezTo>
                    <a:pt x="346380" y="241459"/>
                    <a:pt x="340665" y="235744"/>
                    <a:pt x="333998" y="231934"/>
                  </a:cubicBezTo>
                  <a:cubicBezTo>
                    <a:pt x="327330" y="227171"/>
                    <a:pt x="319710" y="225266"/>
                    <a:pt x="311138" y="223361"/>
                  </a:cubicBezTo>
                  <a:cubicBezTo>
                    <a:pt x="305423" y="221456"/>
                    <a:pt x="297803" y="219551"/>
                    <a:pt x="291135" y="218599"/>
                  </a:cubicBezTo>
                  <a:cubicBezTo>
                    <a:pt x="288278" y="216694"/>
                    <a:pt x="284468" y="216694"/>
                    <a:pt x="281610" y="216694"/>
                  </a:cubicBezTo>
                  <a:cubicBezTo>
                    <a:pt x="276848" y="215741"/>
                    <a:pt x="272085" y="214789"/>
                    <a:pt x="266370" y="214789"/>
                  </a:cubicBezTo>
                  <a:cubicBezTo>
                    <a:pt x="258750" y="214789"/>
                    <a:pt x="250178" y="213836"/>
                    <a:pt x="242558" y="212884"/>
                  </a:cubicBezTo>
                  <a:lnTo>
                    <a:pt x="232080" y="211931"/>
                  </a:lnTo>
                  <a:cubicBezTo>
                    <a:pt x="226365" y="210979"/>
                    <a:pt x="221603" y="209074"/>
                    <a:pt x="216840" y="206216"/>
                  </a:cubicBezTo>
                  <a:cubicBezTo>
                    <a:pt x="213983" y="203359"/>
                    <a:pt x="212078" y="200501"/>
                    <a:pt x="213030" y="196691"/>
                  </a:cubicBezTo>
                  <a:cubicBezTo>
                    <a:pt x="213983" y="191929"/>
                    <a:pt x="216840" y="188119"/>
                    <a:pt x="221603" y="186214"/>
                  </a:cubicBezTo>
                  <a:cubicBezTo>
                    <a:pt x="226365" y="184309"/>
                    <a:pt x="231128" y="183356"/>
                    <a:pt x="235890" y="182404"/>
                  </a:cubicBezTo>
                  <a:cubicBezTo>
                    <a:pt x="241605" y="182404"/>
                    <a:pt x="247320" y="182404"/>
                    <a:pt x="253035" y="182404"/>
                  </a:cubicBezTo>
                  <a:lnTo>
                    <a:pt x="288278" y="159544"/>
                  </a:lnTo>
                  <a:lnTo>
                    <a:pt x="284468" y="151924"/>
                  </a:lnTo>
                  <a:cubicBezTo>
                    <a:pt x="279705" y="143351"/>
                    <a:pt x="275895" y="133826"/>
                    <a:pt x="273990" y="124301"/>
                  </a:cubicBezTo>
                  <a:cubicBezTo>
                    <a:pt x="273038" y="120491"/>
                    <a:pt x="274943" y="116681"/>
                    <a:pt x="277800" y="114776"/>
                  </a:cubicBezTo>
                  <a:cubicBezTo>
                    <a:pt x="279705" y="112871"/>
                    <a:pt x="283515" y="112871"/>
                    <a:pt x="286373" y="112871"/>
                  </a:cubicBezTo>
                  <a:cubicBezTo>
                    <a:pt x="289230" y="113824"/>
                    <a:pt x="292088" y="114776"/>
                    <a:pt x="293993" y="116681"/>
                  </a:cubicBezTo>
                  <a:cubicBezTo>
                    <a:pt x="296850" y="119539"/>
                    <a:pt x="298755" y="123349"/>
                    <a:pt x="300660" y="126206"/>
                  </a:cubicBezTo>
                  <a:cubicBezTo>
                    <a:pt x="302565" y="130969"/>
                    <a:pt x="305423" y="134779"/>
                    <a:pt x="308280" y="138589"/>
                  </a:cubicBezTo>
                  <a:cubicBezTo>
                    <a:pt x="311138" y="142399"/>
                    <a:pt x="313995" y="145256"/>
                    <a:pt x="316853" y="148114"/>
                  </a:cubicBezTo>
                  <a:cubicBezTo>
                    <a:pt x="318758" y="150019"/>
                    <a:pt x="321615" y="151924"/>
                    <a:pt x="323520" y="153829"/>
                  </a:cubicBezTo>
                  <a:lnTo>
                    <a:pt x="327330" y="152876"/>
                  </a:lnTo>
                  <a:lnTo>
                    <a:pt x="333998" y="152876"/>
                  </a:lnTo>
                  <a:lnTo>
                    <a:pt x="353048" y="154781"/>
                  </a:lnTo>
                  <a:lnTo>
                    <a:pt x="371145" y="156686"/>
                  </a:lnTo>
                  <a:lnTo>
                    <a:pt x="394005" y="158591"/>
                  </a:lnTo>
                  <a:cubicBezTo>
                    <a:pt x="401625" y="159544"/>
                    <a:pt x="408293" y="158591"/>
                    <a:pt x="414960" y="156686"/>
                  </a:cubicBezTo>
                  <a:lnTo>
                    <a:pt x="417818" y="152876"/>
                  </a:lnTo>
                  <a:cubicBezTo>
                    <a:pt x="419723" y="150019"/>
                    <a:pt x="419723" y="148114"/>
                    <a:pt x="419723" y="145256"/>
                  </a:cubicBezTo>
                  <a:cubicBezTo>
                    <a:pt x="419723" y="144304"/>
                    <a:pt x="420675" y="144304"/>
                    <a:pt x="420675" y="143351"/>
                  </a:cubicBezTo>
                  <a:cubicBezTo>
                    <a:pt x="420675" y="140494"/>
                    <a:pt x="420675" y="137636"/>
                    <a:pt x="420675" y="135731"/>
                  </a:cubicBezTo>
                  <a:cubicBezTo>
                    <a:pt x="420675" y="132874"/>
                    <a:pt x="420675" y="130016"/>
                    <a:pt x="419723" y="127159"/>
                  </a:cubicBezTo>
                  <a:cubicBezTo>
                    <a:pt x="418770" y="125254"/>
                    <a:pt x="418770" y="122396"/>
                    <a:pt x="417818" y="120491"/>
                  </a:cubicBezTo>
                  <a:cubicBezTo>
                    <a:pt x="416865" y="119539"/>
                    <a:pt x="415913" y="118586"/>
                    <a:pt x="414960" y="117634"/>
                  </a:cubicBezTo>
                  <a:cubicBezTo>
                    <a:pt x="413055" y="116681"/>
                    <a:pt x="412103" y="115729"/>
                    <a:pt x="410198" y="114776"/>
                  </a:cubicBezTo>
                  <a:cubicBezTo>
                    <a:pt x="408293" y="112871"/>
                    <a:pt x="406388" y="110966"/>
                    <a:pt x="404483" y="110014"/>
                  </a:cubicBezTo>
                  <a:cubicBezTo>
                    <a:pt x="402578" y="109061"/>
                    <a:pt x="399720" y="108109"/>
                    <a:pt x="397815" y="106204"/>
                  </a:cubicBezTo>
                  <a:lnTo>
                    <a:pt x="386385" y="100489"/>
                  </a:lnTo>
                  <a:lnTo>
                    <a:pt x="378765" y="96679"/>
                  </a:lnTo>
                  <a:cubicBezTo>
                    <a:pt x="374003" y="94774"/>
                    <a:pt x="370193" y="90964"/>
                    <a:pt x="367335" y="88106"/>
                  </a:cubicBezTo>
                  <a:cubicBezTo>
                    <a:pt x="365430" y="86201"/>
                    <a:pt x="363525" y="84296"/>
                    <a:pt x="362573" y="82391"/>
                  </a:cubicBezTo>
                  <a:cubicBezTo>
                    <a:pt x="359715" y="79534"/>
                    <a:pt x="358763" y="76676"/>
                    <a:pt x="360668" y="73819"/>
                  </a:cubicBezTo>
                  <a:cubicBezTo>
                    <a:pt x="363525" y="68104"/>
                    <a:pt x="369240" y="66199"/>
                    <a:pt x="374955" y="67151"/>
                  </a:cubicBezTo>
                  <a:cubicBezTo>
                    <a:pt x="387338" y="70961"/>
                    <a:pt x="399720" y="75724"/>
                    <a:pt x="411150" y="83344"/>
                  </a:cubicBezTo>
                  <a:cubicBezTo>
                    <a:pt x="412103" y="83344"/>
                    <a:pt x="413055" y="84296"/>
                    <a:pt x="414008" y="84296"/>
                  </a:cubicBezTo>
                  <a:cubicBezTo>
                    <a:pt x="414960" y="84296"/>
                    <a:pt x="414960" y="84296"/>
                    <a:pt x="415913" y="84296"/>
                  </a:cubicBezTo>
                  <a:cubicBezTo>
                    <a:pt x="420675" y="83344"/>
                    <a:pt x="425438" y="80486"/>
                    <a:pt x="427343" y="75724"/>
                  </a:cubicBezTo>
                  <a:cubicBezTo>
                    <a:pt x="428295" y="72866"/>
                    <a:pt x="428295" y="70009"/>
                    <a:pt x="429248" y="67151"/>
                  </a:cubicBezTo>
                  <a:cubicBezTo>
                    <a:pt x="429248" y="67151"/>
                    <a:pt x="429248" y="67151"/>
                    <a:pt x="429248" y="66199"/>
                  </a:cubicBezTo>
                  <a:cubicBezTo>
                    <a:pt x="430200" y="63341"/>
                    <a:pt x="429248" y="60484"/>
                    <a:pt x="428295" y="57626"/>
                  </a:cubicBezTo>
                  <a:cubicBezTo>
                    <a:pt x="427343" y="55721"/>
                    <a:pt x="426390" y="52864"/>
                    <a:pt x="424485" y="50959"/>
                  </a:cubicBezTo>
                  <a:cubicBezTo>
                    <a:pt x="421628" y="48101"/>
                    <a:pt x="418770" y="46196"/>
                    <a:pt x="415913" y="43339"/>
                  </a:cubicBezTo>
                  <a:cubicBezTo>
                    <a:pt x="410198" y="39529"/>
                    <a:pt x="405435" y="34766"/>
                    <a:pt x="401625" y="29051"/>
                  </a:cubicBezTo>
                  <a:cubicBezTo>
                    <a:pt x="399720" y="27146"/>
                    <a:pt x="399720" y="24289"/>
                    <a:pt x="400673" y="22384"/>
                  </a:cubicBezTo>
                  <a:cubicBezTo>
                    <a:pt x="401625" y="20479"/>
                    <a:pt x="402578" y="18574"/>
                    <a:pt x="404483" y="16669"/>
                  </a:cubicBezTo>
                  <a:cubicBezTo>
                    <a:pt x="405435" y="16669"/>
                    <a:pt x="407340" y="16669"/>
                    <a:pt x="408293" y="15716"/>
                  </a:cubicBezTo>
                  <a:lnTo>
                    <a:pt x="408293" y="15716"/>
                  </a:lnTo>
                  <a:close/>
                  <a:moveTo>
                    <a:pt x="324473" y="188119"/>
                  </a:moveTo>
                  <a:cubicBezTo>
                    <a:pt x="323520" y="188119"/>
                    <a:pt x="321615" y="189071"/>
                    <a:pt x="320663" y="190976"/>
                  </a:cubicBezTo>
                  <a:cubicBezTo>
                    <a:pt x="319710" y="191929"/>
                    <a:pt x="320663" y="193834"/>
                    <a:pt x="321615" y="193834"/>
                  </a:cubicBezTo>
                  <a:cubicBezTo>
                    <a:pt x="327330" y="197644"/>
                    <a:pt x="332093" y="200501"/>
                    <a:pt x="337808" y="203359"/>
                  </a:cubicBezTo>
                  <a:cubicBezTo>
                    <a:pt x="343523" y="206216"/>
                    <a:pt x="348285" y="207169"/>
                    <a:pt x="354000" y="209074"/>
                  </a:cubicBezTo>
                  <a:cubicBezTo>
                    <a:pt x="355905" y="209074"/>
                    <a:pt x="357810" y="210026"/>
                    <a:pt x="358763" y="210026"/>
                  </a:cubicBezTo>
                  <a:cubicBezTo>
                    <a:pt x="364478" y="209074"/>
                    <a:pt x="370193" y="208121"/>
                    <a:pt x="375908" y="208121"/>
                  </a:cubicBezTo>
                  <a:cubicBezTo>
                    <a:pt x="376860" y="208121"/>
                    <a:pt x="378765" y="207169"/>
                    <a:pt x="380670" y="207169"/>
                  </a:cubicBezTo>
                  <a:cubicBezTo>
                    <a:pt x="380670" y="207169"/>
                    <a:pt x="380670" y="208121"/>
                    <a:pt x="380670" y="208121"/>
                  </a:cubicBezTo>
                  <a:cubicBezTo>
                    <a:pt x="383528" y="209074"/>
                    <a:pt x="386385" y="210026"/>
                    <a:pt x="389243" y="211931"/>
                  </a:cubicBezTo>
                  <a:cubicBezTo>
                    <a:pt x="390195" y="212884"/>
                    <a:pt x="391148" y="213836"/>
                    <a:pt x="391148" y="214789"/>
                  </a:cubicBezTo>
                  <a:cubicBezTo>
                    <a:pt x="391148" y="215741"/>
                    <a:pt x="390195" y="218599"/>
                    <a:pt x="390195" y="219551"/>
                  </a:cubicBezTo>
                  <a:cubicBezTo>
                    <a:pt x="390195" y="219551"/>
                    <a:pt x="390195" y="220504"/>
                    <a:pt x="390195" y="220504"/>
                  </a:cubicBezTo>
                  <a:cubicBezTo>
                    <a:pt x="389243" y="223361"/>
                    <a:pt x="388290" y="225266"/>
                    <a:pt x="388290" y="229076"/>
                  </a:cubicBezTo>
                  <a:cubicBezTo>
                    <a:pt x="387338" y="230981"/>
                    <a:pt x="388290" y="233839"/>
                    <a:pt x="388290" y="235744"/>
                  </a:cubicBezTo>
                  <a:lnTo>
                    <a:pt x="389243" y="239554"/>
                  </a:lnTo>
                  <a:cubicBezTo>
                    <a:pt x="391148" y="242411"/>
                    <a:pt x="392100" y="246221"/>
                    <a:pt x="394005" y="249079"/>
                  </a:cubicBezTo>
                  <a:cubicBezTo>
                    <a:pt x="397815" y="257651"/>
                    <a:pt x="400673" y="266224"/>
                    <a:pt x="402578" y="275749"/>
                  </a:cubicBezTo>
                  <a:lnTo>
                    <a:pt x="403530" y="281464"/>
                  </a:lnTo>
                  <a:cubicBezTo>
                    <a:pt x="408293" y="278606"/>
                    <a:pt x="414008" y="275749"/>
                    <a:pt x="418770" y="271939"/>
                  </a:cubicBezTo>
                  <a:cubicBezTo>
                    <a:pt x="421628" y="270034"/>
                    <a:pt x="423533" y="267176"/>
                    <a:pt x="427343" y="265271"/>
                  </a:cubicBezTo>
                  <a:cubicBezTo>
                    <a:pt x="429248" y="264319"/>
                    <a:pt x="432105" y="263366"/>
                    <a:pt x="434010" y="263366"/>
                  </a:cubicBezTo>
                  <a:cubicBezTo>
                    <a:pt x="437820" y="264319"/>
                    <a:pt x="441630" y="267176"/>
                    <a:pt x="441630" y="270986"/>
                  </a:cubicBezTo>
                  <a:cubicBezTo>
                    <a:pt x="441630" y="272891"/>
                    <a:pt x="441630" y="274796"/>
                    <a:pt x="441630" y="276701"/>
                  </a:cubicBezTo>
                  <a:cubicBezTo>
                    <a:pt x="441630" y="277654"/>
                    <a:pt x="440678" y="278606"/>
                    <a:pt x="440678" y="279559"/>
                  </a:cubicBezTo>
                  <a:cubicBezTo>
                    <a:pt x="439725" y="282416"/>
                    <a:pt x="437820" y="285274"/>
                    <a:pt x="435915" y="287179"/>
                  </a:cubicBezTo>
                  <a:cubicBezTo>
                    <a:pt x="431153" y="291941"/>
                    <a:pt x="426390" y="296704"/>
                    <a:pt x="421628" y="301466"/>
                  </a:cubicBezTo>
                  <a:cubicBezTo>
                    <a:pt x="416865" y="306229"/>
                    <a:pt x="412103" y="310991"/>
                    <a:pt x="408293" y="316706"/>
                  </a:cubicBezTo>
                  <a:cubicBezTo>
                    <a:pt x="399720" y="326231"/>
                    <a:pt x="392100" y="336709"/>
                    <a:pt x="386385" y="347186"/>
                  </a:cubicBezTo>
                  <a:cubicBezTo>
                    <a:pt x="381623" y="353854"/>
                    <a:pt x="377813" y="361474"/>
                    <a:pt x="373050" y="368141"/>
                  </a:cubicBezTo>
                  <a:lnTo>
                    <a:pt x="367335" y="376714"/>
                  </a:lnTo>
                  <a:lnTo>
                    <a:pt x="368288" y="376714"/>
                  </a:lnTo>
                  <a:cubicBezTo>
                    <a:pt x="390195" y="369094"/>
                    <a:pt x="411150" y="359569"/>
                    <a:pt x="430200" y="348139"/>
                  </a:cubicBezTo>
                  <a:cubicBezTo>
                    <a:pt x="437820" y="343376"/>
                    <a:pt x="444488" y="338614"/>
                    <a:pt x="450203" y="332899"/>
                  </a:cubicBezTo>
                  <a:cubicBezTo>
                    <a:pt x="457823" y="326231"/>
                    <a:pt x="465443" y="317659"/>
                    <a:pt x="470205" y="309086"/>
                  </a:cubicBezTo>
                  <a:cubicBezTo>
                    <a:pt x="474015" y="302419"/>
                    <a:pt x="477825" y="294799"/>
                    <a:pt x="479730" y="288131"/>
                  </a:cubicBezTo>
                  <a:cubicBezTo>
                    <a:pt x="480683" y="285274"/>
                    <a:pt x="480683" y="283369"/>
                    <a:pt x="481635" y="280511"/>
                  </a:cubicBezTo>
                  <a:cubicBezTo>
                    <a:pt x="483540" y="272891"/>
                    <a:pt x="482588" y="264319"/>
                    <a:pt x="480683" y="255746"/>
                  </a:cubicBezTo>
                  <a:cubicBezTo>
                    <a:pt x="477825" y="239554"/>
                    <a:pt x="469253" y="225266"/>
                    <a:pt x="457823" y="214789"/>
                  </a:cubicBezTo>
                  <a:cubicBezTo>
                    <a:pt x="450203" y="207169"/>
                    <a:pt x="440678" y="201454"/>
                    <a:pt x="430200" y="197644"/>
                  </a:cubicBezTo>
                  <a:cubicBezTo>
                    <a:pt x="419723" y="193834"/>
                    <a:pt x="408293" y="190024"/>
                    <a:pt x="397815" y="188119"/>
                  </a:cubicBezTo>
                  <a:cubicBezTo>
                    <a:pt x="394958" y="187166"/>
                    <a:pt x="391148" y="187166"/>
                    <a:pt x="388290" y="186214"/>
                  </a:cubicBezTo>
                  <a:cubicBezTo>
                    <a:pt x="378765" y="184309"/>
                    <a:pt x="369240" y="183356"/>
                    <a:pt x="358763" y="183356"/>
                  </a:cubicBezTo>
                  <a:cubicBezTo>
                    <a:pt x="356858" y="183356"/>
                    <a:pt x="354953" y="183356"/>
                    <a:pt x="354000" y="183356"/>
                  </a:cubicBezTo>
                  <a:cubicBezTo>
                    <a:pt x="352095" y="183356"/>
                    <a:pt x="351143" y="183356"/>
                    <a:pt x="349238" y="183356"/>
                  </a:cubicBezTo>
                  <a:cubicBezTo>
                    <a:pt x="348285" y="183356"/>
                    <a:pt x="346380" y="184309"/>
                    <a:pt x="345428" y="184309"/>
                  </a:cubicBezTo>
                  <a:cubicBezTo>
                    <a:pt x="341618" y="185261"/>
                    <a:pt x="337808" y="185261"/>
                    <a:pt x="333045" y="185261"/>
                  </a:cubicBezTo>
                  <a:cubicBezTo>
                    <a:pt x="329235" y="187166"/>
                    <a:pt x="326378" y="187166"/>
                    <a:pt x="324473" y="188119"/>
                  </a:cubicBezTo>
                  <a:lnTo>
                    <a:pt x="324473" y="188119"/>
                  </a:lnTo>
                  <a:lnTo>
                    <a:pt x="324473" y="188119"/>
                  </a:lnTo>
                  <a:close/>
                  <a:moveTo>
                    <a:pt x="137783" y="375761"/>
                  </a:moveTo>
                  <a:cubicBezTo>
                    <a:pt x="137783" y="385286"/>
                    <a:pt x="139688" y="394811"/>
                    <a:pt x="142545" y="403384"/>
                  </a:cubicBezTo>
                  <a:cubicBezTo>
                    <a:pt x="147308" y="413861"/>
                    <a:pt x="154928" y="423386"/>
                    <a:pt x="164453" y="430054"/>
                  </a:cubicBezTo>
                  <a:cubicBezTo>
                    <a:pt x="167310" y="431959"/>
                    <a:pt x="170168" y="433864"/>
                    <a:pt x="173978" y="434816"/>
                  </a:cubicBezTo>
                  <a:cubicBezTo>
                    <a:pt x="176835" y="435769"/>
                    <a:pt x="178740" y="435769"/>
                    <a:pt x="180645" y="435769"/>
                  </a:cubicBezTo>
                  <a:cubicBezTo>
                    <a:pt x="181598" y="435769"/>
                    <a:pt x="183503" y="436721"/>
                    <a:pt x="184455" y="436721"/>
                  </a:cubicBezTo>
                  <a:cubicBezTo>
                    <a:pt x="185408" y="436721"/>
                    <a:pt x="186360" y="436721"/>
                    <a:pt x="186360" y="436721"/>
                  </a:cubicBezTo>
                  <a:lnTo>
                    <a:pt x="190170" y="435769"/>
                  </a:lnTo>
                  <a:cubicBezTo>
                    <a:pt x="190170" y="431959"/>
                    <a:pt x="188265" y="429101"/>
                    <a:pt x="185408" y="426244"/>
                  </a:cubicBezTo>
                  <a:cubicBezTo>
                    <a:pt x="181598" y="422434"/>
                    <a:pt x="178740" y="417671"/>
                    <a:pt x="176835" y="412909"/>
                  </a:cubicBezTo>
                  <a:cubicBezTo>
                    <a:pt x="176835" y="411956"/>
                    <a:pt x="175883" y="410051"/>
                    <a:pt x="175883" y="409099"/>
                  </a:cubicBezTo>
                  <a:cubicBezTo>
                    <a:pt x="175883" y="407194"/>
                    <a:pt x="177788" y="405289"/>
                    <a:pt x="180645" y="404336"/>
                  </a:cubicBezTo>
                  <a:cubicBezTo>
                    <a:pt x="183503" y="403384"/>
                    <a:pt x="187313" y="402431"/>
                    <a:pt x="191123" y="402431"/>
                  </a:cubicBezTo>
                  <a:cubicBezTo>
                    <a:pt x="192075" y="402431"/>
                    <a:pt x="193028" y="403384"/>
                    <a:pt x="193980" y="403384"/>
                  </a:cubicBezTo>
                  <a:cubicBezTo>
                    <a:pt x="198743" y="404336"/>
                    <a:pt x="202553" y="407194"/>
                    <a:pt x="206363" y="410051"/>
                  </a:cubicBezTo>
                  <a:cubicBezTo>
                    <a:pt x="210173" y="412909"/>
                    <a:pt x="214935" y="415766"/>
                    <a:pt x="218745" y="418624"/>
                  </a:cubicBezTo>
                  <a:cubicBezTo>
                    <a:pt x="222555" y="422434"/>
                    <a:pt x="225413" y="425291"/>
                    <a:pt x="228270" y="429101"/>
                  </a:cubicBezTo>
                  <a:lnTo>
                    <a:pt x="232080" y="432911"/>
                  </a:lnTo>
                  <a:cubicBezTo>
                    <a:pt x="246368" y="436721"/>
                    <a:pt x="261608" y="439579"/>
                    <a:pt x="276848" y="439579"/>
                  </a:cubicBezTo>
                  <a:lnTo>
                    <a:pt x="287325" y="439579"/>
                  </a:lnTo>
                  <a:lnTo>
                    <a:pt x="293993" y="439579"/>
                  </a:lnTo>
                  <a:cubicBezTo>
                    <a:pt x="293993" y="436721"/>
                    <a:pt x="293040" y="432911"/>
                    <a:pt x="291135" y="430054"/>
                  </a:cubicBezTo>
                  <a:cubicBezTo>
                    <a:pt x="289230" y="426244"/>
                    <a:pt x="287325" y="422434"/>
                    <a:pt x="284468" y="420529"/>
                  </a:cubicBezTo>
                  <a:cubicBezTo>
                    <a:pt x="280658" y="416719"/>
                    <a:pt x="274943" y="412909"/>
                    <a:pt x="270180" y="410051"/>
                  </a:cubicBezTo>
                  <a:cubicBezTo>
                    <a:pt x="263513" y="406241"/>
                    <a:pt x="256845" y="403384"/>
                    <a:pt x="250178" y="401479"/>
                  </a:cubicBezTo>
                  <a:cubicBezTo>
                    <a:pt x="236843" y="396716"/>
                    <a:pt x="224460" y="392906"/>
                    <a:pt x="210173" y="390049"/>
                  </a:cubicBezTo>
                  <a:lnTo>
                    <a:pt x="202553" y="388144"/>
                  </a:lnTo>
                  <a:lnTo>
                    <a:pt x="196838" y="387191"/>
                  </a:lnTo>
                  <a:lnTo>
                    <a:pt x="184455" y="385286"/>
                  </a:lnTo>
                  <a:lnTo>
                    <a:pt x="154928" y="378619"/>
                  </a:lnTo>
                  <a:lnTo>
                    <a:pt x="137783" y="375761"/>
                  </a:lnTo>
                  <a:lnTo>
                    <a:pt x="137783" y="375761"/>
                  </a:lnTo>
                  <a:lnTo>
                    <a:pt x="137783" y="37576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069"/>
              <a:endParaRPr lang="en-US" sz="1400">
                <a:solidFill>
                  <a:prstClr val="black"/>
                </a:solidFill>
              </a:endParaRPr>
            </a:p>
          </p:txBody>
        </p:sp>
        <p:sp>
          <p:nvSpPr>
            <p:cNvPr id="80" name="Freeform: Shape 79"/>
            <p:cNvSpPr/>
            <p:nvPr/>
          </p:nvSpPr>
          <p:spPr>
            <a:xfrm>
              <a:off x="1178536" y="3854815"/>
              <a:ext cx="5181600" cy="838200"/>
            </a:xfrm>
            <a:custGeom>
              <a:avLst/>
              <a:gdLst>
                <a:gd name="connsiteX0" fmla="*/ 4796314 w 5181600"/>
                <a:gd name="connsiteY0" fmla="*/ 7144 h 838200"/>
                <a:gd name="connsiteX1" fmla="*/ 4763929 w 5181600"/>
                <a:gd name="connsiteY1" fmla="*/ 12859 h 838200"/>
                <a:gd name="connsiteX2" fmla="*/ 4720114 w 5181600"/>
                <a:gd name="connsiteY2" fmla="*/ 53816 h 838200"/>
                <a:gd name="connsiteX3" fmla="*/ 4702969 w 5181600"/>
                <a:gd name="connsiteY3" fmla="*/ 79534 h 838200"/>
                <a:gd name="connsiteX4" fmla="*/ 4691539 w 5181600"/>
                <a:gd name="connsiteY4" fmla="*/ 105251 h 838200"/>
                <a:gd name="connsiteX5" fmla="*/ 4607719 w 5181600"/>
                <a:gd name="connsiteY5" fmla="*/ 190976 h 838200"/>
                <a:gd name="connsiteX6" fmla="*/ 4581049 w 5181600"/>
                <a:gd name="connsiteY6" fmla="*/ 210979 h 838200"/>
                <a:gd name="connsiteX7" fmla="*/ 4555331 w 5181600"/>
                <a:gd name="connsiteY7" fmla="*/ 221456 h 838200"/>
                <a:gd name="connsiteX8" fmla="*/ 4547711 w 5181600"/>
                <a:gd name="connsiteY8" fmla="*/ 203359 h 838200"/>
                <a:gd name="connsiteX9" fmla="*/ 4304824 w 5181600"/>
                <a:gd name="connsiteY9" fmla="*/ 173831 h 838200"/>
                <a:gd name="connsiteX10" fmla="*/ 4224814 w 5181600"/>
                <a:gd name="connsiteY10" fmla="*/ 168116 h 838200"/>
                <a:gd name="connsiteX11" fmla="*/ 4224814 w 5181600"/>
                <a:gd name="connsiteY11" fmla="*/ 168116 h 838200"/>
                <a:gd name="connsiteX12" fmla="*/ 1992154 w 5181600"/>
                <a:gd name="connsiteY12" fmla="*/ 29051 h 838200"/>
                <a:gd name="connsiteX13" fmla="*/ 1176814 w 5181600"/>
                <a:gd name="connsiteY13" fmla="*/ 10954 h 838200"/>
                <a:gd name="connsiteX14" fmla="*/ 551974 w 5181600"/>
                <a:gd name="connsiteY14" fmla="*/ 12859 h 838200"/>
                <a:gd name="connsiteX15" fmla="*/ 10001 w 5181600"/>
                <a:gd name="connsiteY15" fmla="*/ 29051 h 838200"/>
                <a:gd name="connsiteX16" fmla="*/ 7144 w 5181600"/>
                <a:gd name="connsiteY16" fmla="*/ 30004 h 838200"/>
                <a:gd name="connsiteX17" fmla="*/ 551974 w 5181600"/>
                <a:gd name="connsiteY17" fmla="*/ 31909 h 838200"/>
                <a:gd name="connsiteX18" fmla="*/ 1990249 w 5181600"/>
                <a:gd name="connsiteY18" fmla="*/ 48101 h 838200"/>
                <a:gd name="connsiteX19" fmla="*/ 4221957 w 5181600"/>
                <a:gd name="connsiteY19" fmla="*/ 187166 h 838200"/>
                <a:gd name="connsiteX20" fmla="*/ 4341019 w 5181600"/>
                <a:gd name="connsiteY20" fmla="*/ 200501 h 838200"/>
                <a:gd name="connsiteX21" fmla="*/ 4501992 w 5181600"/>
                <a:gd name="connsiteY21" fmla="*/ 232886 h 838200"/>
                <a:gd name="connsiteX22" fmla="*/ 4532472 w 5181600"/>
                <a:gd name="connsiteY22" fmla="*/ 313849 h 838200"/>
                <a:gd name="connsiteX23" fmla="*/ 4446747 w 5181600"/>
                <a:gd name="connsiteY23" fmla="*/ 314801 h 838200"/>
                <a:gd name="connsiteX24" fmla="*/ 4407694 w 5181600"/>
                <a:gd name="connsiteY24" fmla="*/ 273844 h 838200"/>
                <a:gd name="connsiteX25" fmla="*/ 4343876 w 5181600"/>
                <a:gd name="connsiteY25" fmla="*/ 319564 h 838200"/>
                <a:gd name="connsiteX26" fmla="*/ 4378167 w 5181600"/>
                <a:gd name="connsiteY26" fmla="*/ 313849 h 838200"/>
                <a:gd name="connsiteX27" fmla="*/ 4396264 w 5181600"/>
                <a:gd name="connsiteY27" fmla="*/ 340519 h 838200"/>
                <a:gd name="connsiteX28" fmla="*/ 4280059 w 5181600"/>
                <a:gd name="connsiteY28" fmla="*/ 379571 h 838200"/>
                <a:gd name="connsiteX29" fmla="*/ 4215289 w 5181600"/>
                <a:gd name="connsiteY29" fmla="*/ 353854 h 838200"/>
                <a:gd name="connsiteX30" fmla="*/ 4090511 w 5181600"/>
                <a:gd name="connsiteY30" fmla="*/ 444341 h 838200"/>
                <a:gd name="connsiteX31" fmla="*/ 4085749 w 5181600"/>
                <a:gd name="connsiteY31" fmla="*/ 554831 h 838200"/>
                <a:gd name="connsiteX32" fmla="*/ 4132422 w 5181600"/>
                <a:gd name="connsiteY32" fmla="*/ 623411 h 838200"/>
                <a:gd name="connsiteX33" fmla="*/ 4177189 w 5181600"/>
                <a:gd name="connsiteY33" fmla="*/ 654844 h 838200"/>
                <a:gd name="connsiteX34" fmla="*/ 4584859 w 5181600"/>
                <a:gd name="connsiteY34" fmla="*/ 792004 h 838200"/>
                <a:gd name="connsiteX35" fmla="*/ 5042059 w 5181600"/>
                <a:gd name="connsiteY35" fmla="*/ 822484 h 838200"/>
                <a:gd name="connsiteX36" fmla="*/ 5097304 w 5181600"/>
                <a:gd name="connsiteY36" fmla="*/ 755809 h 838200"/>
                <a:gd name="connsiteX37" fmla="*/ 5025867 w 5181600"/>
                <a:gd name="connsiteY37" fmla="*/ 667226 h 838200"/>
                <a:gd name="connsiteX38" fmla="*/ 4964906 w 5181600"/>
                <a:gd name="connsiteY38" fmla="*/ 697706 h 838200"/>
                <a:gd name="connsiteX39" fmla="*/ 4973479 w 5181600"/>
                <a:gd name="connsiteY39" fmla="*/ 751046 h 838200"/>
                <a:gd name="connsiteX40" fmla="*/ 4980147 w 5181600"/>
                <a:gd name="connsiteY40" fmla="*/ 723424 h 838200"/>
                <a:gd name="connsiteX41" fmla="*/ 5059204 w 5181600"/>
                <a:gd name="connsiteY41" fmla="*/ 694849 h 838200"/>
                <a:gd name="connsiteX42" fmla="*/ 5052536 w 5181600"/>
                <a:gd name="connsiteY42" fmla="*/ 789146 h 838200"/>
                <a:gd name="connsiteX43" fmla="*/ 4911567 w 5181600"/>
                <a:gd name="connsiteY43" fmla="*/ 780574 h 838200"/>
                <a:gd name="connsiteX44" fmla="*/ 4877277 w 5181600"/>
                <a:gd name="connsiteY44" fmla="*/ 726281 h 838200"/>
                <a:gd name="connsiteX45" fmla="*/ 4878229 w 5181600"/>
                <a:gd name="connsiteY45" fmla="*/ 670084 h 838200"/>
                <a:gd name="connsiteX46" fmla="*/ 4998244 w 5181600"/>
                <a:gd name="connsiteY46" fmla="*/ 532924 h 838200"/>
                <a:gd name="connsiteX47" fmla="*/ 5097304 w 5181600"/>
                <a:gd name="connsiteY47" fmla="*/ 406241 h 838200"/>
                <a:gd name="connsiteX48" fmla="*/ 5135404 w 5181600"/>
                <a:gd name="connsiteY48" fmla="*/ 387191 h 838200"/>
                <a:gd name="connsiteX49" fmla="*/ 5103019 w 5181600"/>
                <a:gd name="connsiteY49" fmla="*/ 362426 h 838200"/>
                <a:gd name="connsiteX50" fmla="*/ 5105877 w 5181600"/>
                <a:gd name="connsiteY50" fmla="*/ 346234 h 838200"/>
                <a:gd name="connsiteX51" fmla="*/ 5147786 w 5181600"/>
                <a:gd name="connsiteY51" fmla="*/ 342424 h 838200"/>
                <a:gd name="connsiteX52" fmla="*/ 5172552 w 5181600"/>
                <a:gd name="connsiteY52" fmla="*/ 329089 h 838200"/>
                <a:gd name="connsiteX53" fmla="*/ 5161122 w 5181600"/>
                <a:gd name="connsiteY53" fmla="*/ 298609 h 838200"/>
                <a:gd name="connsiteX54" fmla="*/ 5115402 w 5181600"/>
                <a:gd name="connsiteY54" fmla="*/ 268129 h 838200"/>
                <a:gd name="connsiteX55" fmla="*/ 4924902 w 5181600"/>
                <a:gd name="connsiteY55" fmla="*/ 192881 h 838200"/>
                <a:gd name="connsiteX56" fmla="*/ 4844892 w 5181600"/>
                <a:gd name="connsiteY56" fmla="*/ 154781 h 838200"/>
                <a:gd name="connsiteX57" fmla="*/ 4909661 w 5181600"/>
                <a:gd name="connsiteY57" fmla="*/ 94774 h 838200"/>
                <a:gd name="connsiteX58" fmla="*/ 4936331 w 5181600"/>
                <a:gd name="connsiteY58" fmla="*/ 87154 h 838200"/>
                <a:gd name="connsiteX59" fmla="*/ 4906804 w 5181600"/>
                <a:gd name="connsiteY59" fmla="*/ 66199 h 838200"/>
                <a:gd name="connsiteX60" fmla="*/ 4852511 w 5181600"/>
                <a:gd name="connsiteY60" fmla="*/ 27146 h 838200"/>
                <a:gd name="connsiteX61" fmla="*/ 4796314 w 5181600"/>
                <a:gd name="connsiteY61" fmla="*/ 7144 h 838200"/>
                <a:gd name="connsiteX62" fmla="*/ 4796314 w 5181600"/>
                <a:gd name="connsiteY62" fmla="*/ 7144 h 838200"/>
                <a:gd name="connsiteX63" fmla="*/ 4214336 w 5181600"/>
                <a:gd name="connsiteY63" fmla="*/ 383381 h 838200"/>
                <a:gd name="connsiteX64" fmla="*/ 4221957 w 5181600"/>
                <a:gd name="connsiteY64" fmla="*/ 383381 h 838200"/>
                <a:gd name="connsiteX65" fmla="*/ 4281011 w 5181600"/>
                <a:gd name="connsiteY65" fmla="*/ 417671 h 838200"/>
                <a:gd name="connsiteX66" fmla="*/ 4298157 w 5181600"/>
                <a:gd name="connsiteY66" fmla="*/ 485299 h 838200"/>
                <a:gd name="connsiteX67" fmla="*/ 4295299 w 5181600"/>
                <a:gd name="connsiteY67" fmla="*/ 492919 h 838200"/>
                <a:gd name="connsiteX68" fmla="*/ 4295299 w 5181600"/>
                <a:gd name="connsiteY68" fmla="*/ 493871 h 838200"/>
                <a:gd name="connsiteX69" fmla="*/ 4210526 w 5181600"/>
                <a:gd name="connsiteY69" fmla="*/ 524351 h 838200"/>
                <a:gd name="connsiteX70" fmla="*/ 4185761 w 5181600"/>
                <a:gd name="connsiteY70" fmla="*/ 495776 h 838200"/>
                <a:gd name="connsiteX71" fmla="*/ 4187666 w 5181600"/>
                <a:gd name="connsiteY71" fmla="*/ 459581 h 838200"/>
                <a:gd name="connsiteX72" fmla="*/ 4205764 w 5181600"/>
                <a:gd name="connsiteY72" fmla="*/ 445294 h 838200"/>
                <a:gd name="connsiteX73" fmla="*/ 4223861 w 5181600"/>
                <a:gd name="connsiteY73" fmla="*/ 449104 h 838200"/>
                <a:gd name="connsiteX74" fmla="*/ 4236244 w 5181600"/>
                <a:gd name="connsiteY74" fmla="*/ 449104 h 838200"/>
                <a:gd name="connsiteX75" fmla="*/ 4236244 w 5181600"/>
                <a:gd name="connsiteY75" fmla="*/ 435769 h 838200"/>
                <a:gd name="connsiteX76" fmla="*/ 4219099 w 5181600"/>
                <a:gd name="connsiteY76" fmla="*/ 426244 h 838200"/>
                <a:gd name="connsiteX77" fmla="*/ 4201001 w 5181600"/>
                <a:gd name="connsiteY77" fmla="*/ 427196 h 838200"/>
                <a:gd name="connsiteX78" fmla="*/ 4173379 w 5181600"/>
                <a:gd name="connsiteY78" fmla="*/ 449104 h 838200"/>
                <a:gd name="connsiteX79" fmla="*/ 4169569 w 5181600"/>
                <a:gd name="connsiteY79" fmla="*/ 501491 h 838200"/>
                <a:gd name="connsiteX80" fmla="*/ 4202907 w 5181600"/>
                <a:gd name="connsiteY80" fmla="*/ 540544 h 838200"/>
                <a:gd name="connsiteX81" fmla="*/ 4300061 w 5181600"/>
                <a:gd name="connsiteY81" fmla="*/ 518636 h 838200"/>
                <a:gd name="connsiteX82" fmla="*/ 4309586 w 5181600"/>
                <a:gd name="connsiteY82" fmla="*/ 520541 h 838200"/>
                <a:gd name="connsiteX83" fmla="*/ 4305776 w 5181600"/>
                <a:gd name="connsiteY83" fmla="*/ 570071 h 838200"/>
                <a:gd name="connsiteX84" fmla="*/ 4258151 w 5181600"/>
                <a:gd name="connsiteY84" fmla="*/ 617696 h 838200"/>
                <a:gd name="connsiteX85" fmla="*/ 4136231 w 5181600"/>
                <a:gd name="connsiteY85" fmla="*/ 582454 h 838200"/>
                <a:gd name="connsiteX86" fmla="*/ 4149566 w 5181600"/>
                <a:gd name="connsiteY86" fmla="*/ 405289 h 838200"/>
                <a:gd name="connsiteX87" fmla="*/ 4214336 w 5181600"/>
                <a:gd name="connsiteY87" fmla="*/ 383381 h 838200"/>
                <a:gd name="connsiteX88" fmla="*/ 4214336 w 5181600"/>
                <a:gd name="connsiteY88" fmla="*/ 383381 h 838200"/>
                <a:gd name="connsiteX89" fmla="*/ 4214336 w 5181600"/>
                <a:gd name="connsiteY89" fmla="*/ 383381 h 838200"/>
                <a:gd name="connsiteX90" fmla="*/ 4336257 w 5181600"/>
                <a:gd name="connsiteY90" fmla="*/ 583406 h 838200"/>
                <a:gd name="connsiteX91" fmla="*/ 4350544 w 5181600"/>
                <a:gd name="connsiteY91" fmla="*/ 584359 h 838200"/>
                <a:gd name="connsiteX92" fmla="*/ 4425792 w 5181600"/>
                <a:gd name="connsiteY92" fmla="*/ 664369 h 838200"/>
                <a:gd name="connsiteX93" fmla="*/ 4367689 w 5181600"/>
                <a:gd name="connsiteY93" fmla="*/ 711994 h 838200"/>
                <a:gd name="connsiteX94" fmla="*/ 4349592 w 5181600"/>
                <a:gd name="connsiteY94" fmla="*/ 646271 h 838200"/>
                <a:gd name="connsiteX95" fmla="*/ 4372451 w 5181600"/>
                <a:gd name="connsiteY95" fmla="*/ 678656 h 838200"/>
                <a:gd name="connsiteX96" fmla="*/ 4381976 w 5181600"/>
                <a:gd name="connsiteY96" fmla="*/ 704374 h 838200"/>
                <a:gd name="connsiteX97" fmla="*/ 4369594 w 5181600"/>
                <a:gd name="connsiteY97" fmla="*/ 636746 h 838200"/>
                <a:gd name="connsiteX98" fmla="*/ 4303872 w 5181600"/>
                <a:gd name="connsiteY98" fmla="*/ 672941 h 838200"/>
                <a:gd name="connsiteX99" fmla="*/ 4286726 w 5181600"/>
                <a:gd name="connsiteY99" fmla="*/ 688181 h 838200"/>
                <a:gd name="connsiteX100" fmla="*/ 4285774 w 5181600"/>
                <a:gd name="connsiteY100" fmla="*/ 626269 h 838200"/>
                <a:gd name="connsiteX101" fmla="*/ 4336257 w 5181600"/>
                <a:gd name="connsiteY101" fmla="*/ 583406 h 838200"/>
                <a:gd name="connsiteX102" fmla="*/ 4444842 w 5181600"/>
                <a:gd name="connsiteY102" fmla="*/ 607219 h 838200"/>
                <a:gd name="connsiteX103" fmla="*/ 4511517 w 5181600"/>
                <a:gd name="connsiteY103" fmla="*/ 621506 h 838200"/>
                <a:gd name="connsiteX104" fmla="*/ 4548664 w 5181600"/>
                <a:gd name="connsiteY104" fmla="*/ 659606 h 838200"/>
                <a:gd name="connsiteX105" fmla="*/ 4558189 w 5181600"/>
                <a:gd name="connsiteY105" fmla="*/ 702469 h 838200"/>
                <a:gd name="connsiteX106" fmla="*/ 4628674 w 5181600"/>
                <a:gd name="connsiteY106" fmla="*/ 679609 h 838200"/>
                <a:gd name="connsiteX107" fmla="*/ 4683919 w 5181600"/>
                <a:gd name="connsiteY107" fmla="*/ 660559 h 838200"/>
                <a:gd name="connsiteX108" fmla="*/ 4689634 w 5181600"/>
                <a:gd name="connsiteY108" fmla="*/ 661511 h 838200"/>
                <a:gd name="connsiteX109" fmla="*/ 4699159 w 5181600"/>
                <a:gd name="connsiteY109" fmla="*/ 663416 h 838200"/>
                <a:gd name="connsiteX110" fmla="*/ 4803934 w 5181600"/>
                <a:gd name="connsiteY110" fmla="*/ 714851 h 838200"/>
                <a:gd name="connsiteX111" fmla="*/ 4850606 w 5181600"/>
                <a:gd name="connsiteY111" fmla="*/ 748189 h 838200"/>
                <a:gd name="connsiteX112" fmla="*/ 4879181 w 5181600"/>
                <a:gd name="connsiteY112" fmla="*/ 761524 h 838200"/>
                <a:gd name="connsiteX113" fmla="*/ 4867752 w 5181600"/>
                <a:gd name="connsiteY113" fmla="*/ 788194 h 838200"/>
                <a:gd name="connsiteX114" fmla="*/ 4844892 w 5181600"/>
                <a:gd name="connsiteY114" fmla="*/ 784384 h 838200"/>
                <a:gd name="connsiteX115" fmla="*/ 4660106 w 5181600"/>
                <a:gd name="connsiteY115" fmla="*/ 776764 h 838200"/>
                <a:gd name="connsiteX116" fmla="*/ 4606767 w 5181600"/>
                <a:gd name="connsiteY116" fmla="*/ 768191 h 838200"/>
                <a:gd name="connsiteX117" fmla="*/ 4510564 w 5181600"/>
                <a:gd name="connsiteY117" fmla="*/ 675799 h 838200"/>
                <a:gd name="connsiteX118" fmla="*/ 4497229 w 5181600"/>
                <a:gd name="connsiteY118" fmla="*/ 648176 h 838200"/>
                <a:gd name="connsiteX119" fmla="*/ 4494372 w 5181600"/>
                <a:gd name="connsiteY119" fmla="*/ 677704 h 838200"/>
                <a:gd name="connsiteX120" fmla="*/ 4491514 w 5181600"/>
                <a:gd name="connsiteY120" fmla="*/ 729139 h 838200"/>
                <a:gd name="connsiteX121" fmla="*/ 4450557 w 5181600"/>
                <a:gd name="connsiteY121" fmla="*/ 666274 h 838200"/>
                <a:gd name="connsiteX122" fmla="*/ 4444842 w 5181600"/>
                <a:gd name="connsiteY122" fmla="*/ 607219 h 838200"/>
                <a:gd name="connsiteX123" fmla="*/ 4444842 w 5181600"/>
                <a:gd name="connsiteY123" fmla="*/ 607219 h 838200"/>
                <a:gd name="connsiteX124" fmla="*/ 4661059 w 5181600"/>
                <a:gd name="connsiteY124" fmla="*/ 774859 h 838200"/>
                <a:gd name="connsiteX125" fmla="*/ 4671536 w 5181600"/>
                <a:gd name="connsiteY125" fmla="*/ 775811 h 838200"/>
                <a:gd name="connsiteX126" fmla="*/ 4694397 w 5181600"/>
                <a:gd name="connsiteY126" fmla="*/ 660559 h 838200"/>
                <a:gd name="connsiteX127" fmla="*/ 4683919 w 5181600"/>
                <a:gd name="connsiteY127" fmla="*/ 659606 h 838200"/>
                <a:gd name="connsiteX128" fmla="*/ 4681061 w 5181600"/>
                <a:gd name="connsiteY128" fmla="*/ 677704 h 838200"/>
                <a:gd name="connsiteX129" fmla="*/ 4670584 w 5181600"/>
                <a:gd name="connsiteY129" fmla="*/ 727234 h 838200"/>
                <a:gd name="connsiteX130" fmla="*/ 4661059 w 5181600"/>
                <a:gd name="connsiteY130" fmla="*/ 774859 h 838200"/>
                <a:gd name="connsiteX131" fmla="*/ 4661059 w 5181600"/>
                <a:gd name="connsiteY131" fmla="*/ 774859 h 838200"/>
                <a:gd name="connsiteX132" fmla="*/ 4585811 w 5181600"/>
                <a:gd name="connsiteY132" fmla="*/ 650081 h 838200"/>
                <a:gd name="connsiteX133" fmla="*/ 4608672 w 5181600"/>
                <a:gd name="connsiteY133" fmla="*/ 661511 h 838200"/>
                <a:gd name="connsiteX134" fmla="*/ 4607719 w 5181600"/>
                <a:gd name="connsiteY134" fmla="*/ 693896 h 838200"/>
                <a:gd name="connsiteX135" fmla="*/ 4573429 w 5181600"/>
                <a:gd name="connsiteY135" fmla="*/ 685324 h 838200"/>
                <a:gd name="connsiteX136" fmla="*/ 4585811 w 5181600"/>
                <a:gd name="connsiteY136" fmla="*/ 650081 h 838200"/>
                <a:gd name="connsiteX137" fmla="*/ 4822031 w 5181600"/>
                <a:gd name="connsiteY137" fmla="*/ 679609 h 838200"/>
                <a:gd name="connsiteX138" fmla="*/ 4844892 w 5181600"/>
                <a:gd name="connsiteY138" fmla="*/ 704374 h 838200"/>
                <a:gd name="connsiteX139" fmla="*/ 4822031 w 5181600"/>
                <a:gd name="connsiteY139" fmla="*/ 709136 h 838200"/>
                <a:gd name="connsiteX140" fmla="*/ 4822031 w 5181600"/>
                <a:gd name="connsiteY140" fmla="*/ 679609 h 838200"/>
                <a:gd name="connsiteX141" fmla="*/ 5031581 w 5181600"/>
                <a:gd name="connsiteY141" fmla="*/ 711994 h 838200"/>
                <a:gd name="connsiteX142" fmla="*/ 5014436 w 5181600"/>
                <a:gd name="connsiteY142" fmla="*/ 731996 h 838200"/>
                <a:gd name="connsiteX143" fmla="*/ 5018247 w 5181600"/>
                <a:gd name="connsiteY143" fmla="*/ 753904 h 838200"/>
                <a:gd name="connsiteX144" fmla="*/ 5035392 w 5181600"/>
                <a:gd name="connsiteY144" fmla="*/ 732949 h 838200"/>
                <a:gd name="connsiteX145" fmla="*/ 5031581 w 5181600"/>
                <a:gd name="connsiteY145" fmla="*/ 711994 h 838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5181600" h="838200">
                  <a:moveTo>
                    <a:pt x="4796314" y="7144"/>
                  </a:moveTo>
                  <a:cubicBezTo>
                    <a:pt x="4786789" y="7144"/>
                    <a:pt x="4776311" y="9049"/>
                    <a:pt x="4763929" y="12859"/>
                  </a:cubicBezTo>
                  <a:cubicBezTo>
                    <a:pt x="4741069" y="20479"/>
                    <a:pt x="4722019" y="38576"/>
                    <a:pt x="4720114" y="53816"/>
                  </a:cubicBezTo>
                  <a:cubicBezTo>
                    <a:pt x="4719161" y="69056"/>
                    <a:pt x="4710589" y="80486"/>
                    <a:pt x="4702969" y="79534"/>
                  </a:cubicBezTo>
                  <a:cubicBezTo>
                    <a:pt x="4695349" y="78581"/>
                    <a:pt x="4689634" y="90964"/>
                    <a:pt x="4691539" y="105251"/>
                  </a:cubicBezTo>
                  <a:cubicBezTo>
                    <a:pt x="4695349" y="137636"/>
                    <a:pt x="4641056" y="192881"/>
                    <a:pt x="4607719" y="190976"/>
                  </a:cubicBezTo>
                  <a:cubicBezTo>
                    <a:pt x="4594384" y="190024"/>
                    <a:pt x="4582002" y="198596"/>
                    <a:pt x="4581049" y="210979"/>
                  </a:cubicBezTo>
                  <a:cubicBezTo>
                    <a:pt x="4580097" y="224314"/>
                    <a:pt x="4570572" y="228124"/>
                    <a:pt x="4555331" y="221456"/>
                  </a:cubicBezTo>
                  <a:cubicBezTo>
                    <a:pt x="4541997" y="215741"/>
                    <a:pt x="4539139" y="207169"/>
                    <a:pt x="4547711" y="203359"/>
                  </a:cubicBezTo>
                  <a:cubicBezTo>
                    <a:pt x="4556284" y="199549"/>
                    <a:pt x="4447699" y="185261"/>
                    <a:pt x="4304824" y="173831"/>
                  </a:cubicBezTo>
                  <a:cubicBezTo>
                    <a:pt x="4273392" y="170974"/>
                    <a:pt x="4248626" y="169069"/>
                    <a:pt x="4224814" y="168116"/>
                  </a:cubicBezTo>
                  <a:lnTo>
                    <a:pt x="4224814" y="168116"/>
                  </a:lnTo>
                  <a:cubicBezTo>
                    <a:pt x="4224814" y="168116"/>
                    <a:pt x="3189447" y="70961"/>
                    <a:pt x="1992154" y="29051"/>
                  </a:cubicBezTo>
                  <a:cubicBezTo>
                    <a:pt x="1693069" y="18574"/>
                    <a:pt x="1418749" y="12859"/>
                    <a:pt x="1176814" y="10954"/>
                  </a:cubicBezTo>
                  <a:cubicBezTo>
                    <a:pt x="934879" y="9049"/>
                    <a:pt x="725329" y="10954"/>
                    <a:pt x="551974" y="12859"/>
                  </a:cubicBezTo>
                  <a:cubicBezTo>
                    <a:pt x="206216" y="17621"/>
                    <a:pt x="10001" y="29051"/>
                    <a:pt x="10001" y="29051"/>
                  </a:cubicBezTo>
                  <a:lnTo>
                    <a:pt x="7144" y="30004"/>
                  </a:lnTo>
                  <a:cubicBezTo>
                    <a:pt x="7144" y="30004"/>
                    <a:pt x="207169" y="36671"/>
                    <a:pt x="551974" y="31909"/>
                  </a:cubicBezTo>
                  <a:cubicBezTo>
                    <a:pt x="897731" y="27146"/>
                    <a:pt x="1392079" y="27146"/>
                    <a:pt x="1990249" y="48101"/>
                  </a:cubicBezTo>
                  <a:cubicBezTo>
                    <a:pt x="3187541" y="90011"/>
                    <a:pt x="4221957" y="187166"/>
                    <a:pt x="4221957" y="187166"/>
                  </a:cubicBezTo>
                  <a:cubicBezTo>
                    <a:pt x="4261961" y="192881"/>
                    <a:pt x="4304824" y="197644"/>
                    <a:pt x="4341019" y="200501"/>
                  </a:cubicBezTo>
                  <a:cubicBezTo>
                    <a:pt x="4410551" y="207169"/>
                    <a:pt x="4482942" y="221456"/>
                    <a:pt x="4501992" y="232886"/>
                  </a:cubicBezTo>
                  <a:cubicBezTo>
                    <a:pt x="4577239" y="278606"/>
                    <a:pt x="4578192" y="280511"/>
                    <a:pt x="4532472" y="313849"/>
                  </a:cubicBezTo>
                  <a:cubicBezTo>
                    <a:pt x="4480084" y="352901"/>
                    <a:pt x="4464844" y="352901"/>
                    <a:pt x="4446747" y="314801"/>
                  </a:cubicBezTo>
                  <a:cubicBezTo>
                    <a:pt x="4439126" y="298609"/>
                    <a:pt x="4421982" y="280511"/>
                    <a:pt x="4407694" y="273844"/>
                  </a:cubicBezTo>
                  <a:cubicBezTo>
                    <a:pt x="4376261" y="259556"/>
                    <a:pt x="4329589" y="292894"/>
                    <a:pt x="4343876" y="319564"/>
                  </a:cubicBezTo>
                  <a:cubicBezTo>
                    <a:pt x="4351497" y="333851"/>
                    <a:pt x="4360069" y="331946"/>
                    <a:pt x="4378167" y="313849"/>
                  </a:cubicBezTo>
                  <a:cubicBezTo>
                    <a:pt x="4409599" y="279559"/>
                    <a:pt x="4423886" y="299561"/>
                    <a:pt x="4396264" y="340519"/>
                  </a:cubicBezTo>
                  <a:cubicBezTo>
                    <a:pt x="4358164" y="395764"/>
                    <a:pt x="4326732" y="407194"/>
                    <a:pt x="4280059" y="379571"/>
                  </a:cubicBezTo>
                  <a:cubicBezTo>
                    <a:pt x="4258151" y="366236"/>
                    <a:pt x="4228624" y="354806"/>
                    <a:pt x="4215289" y="353854"/>
                  </a:cubicBezTo>
                  <a:cubicBezTo>
                    <a:pt x="4169569" y="350044"/>
                    <a:pt x="4115276" y="390049"/>
                    <a:pt x="4090511" y="444341"/>
                  </a:cubicBezTo>
                  <a:cubicBezTo>
                    <a:pt x="4070509" y="490061"/>
                    <a:pt x="4069556" y="507206"/>
                    <a:pt x="4085749" y="554831"/>
                  </a:cubicBezTo>
                  <a:cubicBezTo>
                    <a:pt x="4096226" y="586264"/>
                    <a:pt x="4117181" y="616744"/>
                    <a:pt x="4132422" y="623411"/>
                  </a:cubicBezTo>
                  <a:cubicBezTo>
                    <a:pt x="4147661" y="630079"/>
                    <a:pt x="4167664" y="644366"/>
                    <a:pt x="4177189" y="654844"/>
                  </a:cubicBezTo>
                  <a:cubicBezTo>
                    <a:pt x="4207669" y="688181"/>
                    <a:pt x="4441032" y="767239"/>
                    <a:pt x="4584859" y="792004"/>
                  </a:cubicBezTo>
                  <a:cubicBezTo>
                    <a:pt x="4819174" y="832961"/>
                    <a:pt x="4984909" y="844391"/>
                    <a:pt x="5042059" y="822484"/>
                  </a:cubicBezTo>
                  <a:cubicBezTo>
                    <a:pt x="5083969" y="807244"/>
                    <a:pt x="5093494" y="793909"/>
                    <a:pt x="5097304" y="755809"/>
                  </a:cubicBezTo>
                  <a:cubicBezTo>
                    <a:pt x="5102067" y="698659"/>
                    <a:pt x="5081111" y="671036"/>
                    <a:pt x="5025867" y="667226"/>
                  </a:cubicBezTo>
                  <a:cubicBezTo>
                    <a:pt x="4997292" y="665321"/>
                    <a:pt x="4978242" y="674846"/>
                    <a:pt x="4964906" y="697706"/>
                  </a:cubicBezTo>
                  <a:cubicBezTo>
                    <a:pt x="4945856" y="730091"/>
                    <a:pt x="4948714" y="749141"/>
                    <a:pt x="4973479" y="751046"/>
                  </a:cubicBezTo>
                  <a:cubicBezTo>
                    <a:pt x="4980147" y="751999"/>
                    <a:pt x="4983004" y="738664"/>
                    <a:pt x="4980147" y="723424"/>
                  </a:cubicBezTo>
                  <a:cubicBezTo>
                    <a:pt x="4974431" y="693896"/>
                    <a:pt x="5010627" y="680561"/>
                    <a:pt x="5059204" y="694849"/>
                  </a:cubicBezTo>
                  <a:cubicBezTo>
                    <a:pt x="5093494" y="704374"/>
                    <a:pt x="5089684" y="756761"/>
                    <a:pt x="5052536" y="789146"/>
                  </a:cubicBezTo>
                  <a:cubicBezTo>
                    <a:pt x="5016342" y="821531"/>
                    <a:pt x="4922044" y="814864"/>
                    <a:pt x="4911567" y="780574"/>
                  </a:cubicBezTo>
                  <a:cubicBezTo>
                    <a:pt x="4906804" y="766286"/>
                    <a:pt x="4891564" y="742474"/>
                    <a:pt x="4877277" y="726281"/>
                  </a:cubicBezTo>
                  <a:cubicBezTo>
                    <a:pt x="4845844" y="691039"/>
                    <a:pt x="4845844" y="668179"/>
                    <a:pt x="4878229" y="670084"/>
                  </a:cubicBezTo>
                  <a:cubicBezTo>
                    <a:pt x="4927759" y="673894"/>
                    <a:pt x="4980147" y="613886"/>
                    <a:pt x="4998244" y="532924"/>
                  </a:cubicBezTo>
                  <a:cubicBezTo>
                    <a:pt x="5022056" y="427196"/>
                    <a:pt x="5042059" y="402431"/>
                    <a:pt x="5097304" y="406241"/>
                  </a:cubicBezTo>
                  <a:cubicBezTo>
                    <a:pt x="5131594" y="409099"/>
                    <a:pt x="5141119" y="404336"/>
                    <a:pt x="5135404" y="387191"/>
                  </a:cubicBezTo>
                  <a:cubicBezTo>
                    <a:pt x="5131594" y="374809"/>
                    <a:pt x="5116354" y="363379"/>
                    <a:pt x="5103019" y="362426"/>
                  </a:cubicBezTo>
                  <a:cubicBezTo>
                    <a:pt x="5080159" y="360521"/>
                    <a:pt x="5081111" y="357664"/>
                    <a:pt x="5105877" y="346234"/>
                  </a:cubicBezTo>
                  <a:cubicBezTo>
                    <a:pt x="5122069" y="339566"/>
                    <a:pt x="5140167" y="337661"/>
                    <a:pt x="5147786" y="342424"/>
                  </a:cubicBezTo>
                  <a:cubicBezTo>
                    <a:pt x="5155406" y="347186"/>
                    <a:pt x="5165884" y="341471"/>
                    <a:pt x="5172552" y="329089"/>
                  </a:cubicBezTo>
                  <a:cubicBezTo>
                    <a:pt x="5189697" y="295751"/>
                    <a:pt x="5187792" y="290989"/>
                    <a:pt x="5161122" y="298609"/>
                  </a:cubicBezTo>
                  <a:cubicBezTo>
                    <a:pt x="5146834" y="302419"/>
                    <a:pt x="5127784" y="290989"/>
                    <a:pt x="5115402" y="268129"/>
                  </a:cubicBezTo>
                  <a:cubicBezTo>
                    <a:pt x="5088731" y="222409"/>
                    <a:pt x="5021104" y="195739"/>
                    <a:pt x="4924902" y="192881"/>
                  </a:cubicBezTo>
                  <a:cubicBezTo>
                    <a:pt x="4859179" y="190976"/>
                    <a:pt x="4850606" y="187166"/>
                    <a:pt x="4844892" y="154781"/>
                  </a:cubicBezTo>
                  <a:cubicBezTo>
                    <a:pt x="4836319" y="105251"/>
                    <a:pt x="4850606" y="91916"/>
                    <a:pt x="4909661" y="94774"/>
                  </a:cubicBezTo>
                  <a:cubicBezTo>
                    <a:pt x="4937284" y="96679"/>
                    <a:pt x="4948714" y="92869"/>
                    <a:pt x="4936331" y="87154"/>
                  </a:cubicBezTo>
                  <a:cubicBezTo>
                    <a:pt x="4923949" y="81439"/>
                    <a:pt x="4910614" y="71914"/>
                    <a:pt x="4906804" y="66199"/>
                  </a:cubicBezTo>
                  <a:cubicBezTo>
                    <a:pt x="4902994" y="60484"/>
                    <a:pt x="4879181" y="42386"/>
                    <a:pt x="4852511" y="27146"/>
                  </a:cubicBezTo>
                  <a:cubicBezTo>
                    <a:pt x="4828699" y="12859"/>
                    <a:pt x="4812506" y="7144"/>
                    <a:pt x="4796314" y="7144"/>
                  </a:cubicBezTo>
                  <a:lnTo>
                    <a:pt x="4796314" y="7144"/>
                  </a:lnTo>
                  <a:close/>
                  <a:moveTo>
                    <a:pt x="4214336" y="383381"/>
                  </a:moveTo>
                  <a:cubicBezTo>
                    <a:pt x="4217194" y="383381"/>
                    <a:pt x="4220051" y="383381"/>
                    <a:pt x="4221957" y="383381"/>
                  </a:cubicBezTo>
                  <a:cubicBezTo>
                    <a:pt x="4242911" y="385286"/>
                    <a:pt x="4262914" y="396716"/>
                    <a:pt x="4281011" y="417671"/>
                  </a:cubicBezTo>
                  <a:cubicBezTo>
                    <a:pt x="4301967" y="440531"/>
                    <a:pt x="4307682" y="460534"/>
                    <a:pt x="4298157" y="485299"/>
                  </a:cubicBezTo>
                  <a:cubicBezTo>
                    <a:pt x="4297204" y="488156"/>
                    <a:pt x="4296251" y="491014"/>
                    <a:pt x="4295299" y="492919"/>
                  </a:cubicBezTo>
                  <a:cubicBezTo>
                    <a:pt x="4295299" y="492919"/>
                    <a:pt x="4295299" y="493871"/>
                    <a:pt x="4295299" y="493871"/>
                  </a:cubicBezTo>
                  <a:cubicBezTo>
                    <a:pt x="4278154" y="524351"/>
                    <a:pt x="4241959" y="540544"/>
                    <a:pt x="4210526" y="524351"/>
                  </a:cubicBezTo>
                  <a:cubicBezTo>
                    <a:pt x="4199097" y="518636"/>
                    <a:pt x="4189572" y="508159"/>
                    <a:pt x="4185761" y="495776"/>
                  </a:cubicBezTo>
                  <a:cubicBezTo>
                    <a:pt x="4180999" y="483394"/>
                    <a:pt x="4180999" y="471011"/>
                    <a:pt x="4187666" y="459581"/>
                  </a:cubicBezTo>
                  <a:cubicBezTo>
                    <a:pt x="4191476" y="453866"/>
                    <a:pt x="4198144" y="448151"/>
                    <a:pt x="4205764" y="445294"/>
                  </a:cubicBezTo>
                  <a:cubicBezTo>
                    <a:pt x="4213384" y="442436"/>
                    <a:pt x="4219099" y="444341"/>
                    <a:pt x="4223861" y="449104"/>
                  </a:cubicBezTo>
                  <a:cubicBezTo>
                    <a:pt x="4227672" y="452914"/>
                    <a:pt x="4233386" y="452914"/>
                    <a:pt x="4236244" y="449104"/>
                  </a:cubicBezTo>
                  <a:cubicBezTo>
                    <a:pt x="4240054" y="445294"/>
                    <a:pt x="4239101" y="439579"/>
                    <a:pt x="4236244" y="435769"/>
                  </a:cubicBezTo>
                  <a:cubicBezTo>
                    <a:pt x="4231482" y="431006"/>
                    <a:pt x="4225767" y="428149"/>
                    <a:pt x="4219099" y="426244"/>
                  </a:cubicBezTo>
                  <a:cubicBezTo>
                    <a:pt x="4213384" y="425291"/>
                    <a:pt x="4206717" y="425291"/>
                    <a:pt x="4201001" y="427196"/>
                  </a:cubicBezTo>
                  <a:cubicBezTo>
                    <a:pt x="4189572" y="431006"/>
                    <a:pt x="4179094" y="438626"/>
                    <a:pt x="4173379" y="449104"/>
                  </a:cubicBezTo>
                  <a:cubicBezTo>
                    <a:pt x="4163854" y="466249"/>
                    <a:pt x="4163854" y="485299"/>
                    <a:pt x="4169569" y="501491"/>
                  </a:cubicBezTo>
                  <a:cubicBezTo>
                    <a:pt x="4175284" y="517684"/>
                    <a:pt x="4187666" y="532924"/>
                    <a:pt x="4202907" y="540544"/>
                  </a:cubicBezTo>
                  <a:cubicBezTo>
                    <a:pt x="4237197" y="558641"/>
                    <a:pt x="4275297" y="546259"/>
                    <a:pt x="4300061" y="518636"/>
                  </a:cubicBezTo>
                  <a:cubicBezTo>
                    <a:pt x="4302919" y="519589"/>
                    <a:pt x="4305776" y="520541"/>
                    <a:pt x="4309586" y="520541"/>
                  </a:cubicBezTo>
                  <a:cubicBezTo>
                    <a:pt x="4340067" y="522446"/>
                    <a:pt x="4337209" y="561499"/>
                    <a:pt x="4305776" y="570071"/>
                  </a:cubicBezTo>
                  <a:cubicBezTo>
                    <a:pt x="4292442" y="573881"/>
                    <a:pt x="4271486" y="595789"/>
                    <a:pt x="4258151" y="617696"/>
                  </a:cubicBezTo>
                  <a:cubicBezTo>
                    <a:pt x="4232434" y="663416"/>
                    <a:pt x="4218147" y="659606"/>
                    <a:pt x="4136231" y="582454"/>
                  </a:cubicBezTo>
                  <a:cubicBezTo>
                    <a:pt x="4080034" y="529114"/>
                    <a:pt x="4086701" y="444341"/>
                    <a:pt x="4149566" y="405289"/>
                  </a:cubicBezTo>
                  <a:cubicBezTo>
                    <a:pt x="4174331" y="391954"/>
                    <a:pt x="4195286" y="384334"/>
                    <a:pt x="4214336" y="383381"/>
                  </a:cubicBezTo>
                  <a:lnTo>
                    <a:pt x="4214336" y="383381"/>
                  </a:lnTo>
                  <a:lnTo>
                    <a:pt x="4214336" y="383381"/>
                  </a:lnTo>
                  <a:close/>
                  <a:moveTo>
                    <a:pt x="4336257" y="583406"/>
                  </a:moveTo>
                  <a:cubicBezTo>
                    <a:pt x="4341019" y="583406"/>
                    <a:pt x="4345782" y="583406"/>
                    <a:pt x="4350544" y="584359"/>
                  </a:cubicBezTo>
                  <a:cubicBezTo>
                    <a:pt x="4395311" y="588169"/>
                    <a:pt x="4401979" y="595789"/>
                    <a:pt x="4425792" y="664369"/>
                  </a:cubicBezTo>
                  <a:cubicBezTo>
                    <a:pt x="4454367" y="747236"/>
                    <a:pt x="4447699" y="751999"/>
                    <a:pt x="4367689" y="711994"/>
                  </a:cubicBezTo>
                  <a:cubicBezTo>
                    <a:pt x="4316254" y="686276"/>
                    <a:pt x="4301967" y="633889"/>
                    <a:pt x="4349592" y="646271"/>
                  </a:cubicBezTo>
                  <a:cubicBezTo>
                    <a:pt x="4363879" y="650081"/>
                    <a:pt x="4375309" y="665321"/>
                    <a:pt x="4372451" y="678656"/>
                  </a:cubicBezTo>
                  <a:cubicBezTo>
                    <a:pt x="4369594" y="691991"/>
                    <a:pt x="4374357" y="703421"/>
                    <a:pt x="4381976" y="704374"/>
                  </a:cubicBezTo>
                  <a:cubicBezTo>
                    <a:pt x="4409599" y="706279"/>
                    <a:pt x="4399122" y="648176"/>
                    <a:pt x="4369594" y="636746"/>
                  </a:cubicBezTo>
                  <a:cubicBezTo>
                    <a:pt x="4329589" y="621506"/>
                    <a:pt x="4307682" y="633889"/>
                    <a:pt x="4303872" y="672941"/>
                  </a:cubicBezTo>
                  <a:cubicBezTo>
                    <a:pt x="4301967" y="693896"/>
                    <a:pt x="4296251" y="699611"/>
                    <a:pt x="4286726" y="688181"/>
                  </a:cubicBezTo>
                  <a:cubicBezTo>
                    <a:pt x="4279107" y="679609"/>
                    <a:pt x="4278154" y="651986"/>
                    <a:pt x="4285774" y="626269"/>
                  </a:cubicBezTo>
                  <a:cubicBezTo>
                    <a:pt x="4297204" y="591979"/>
                    <a:pt x="4305776" y="582454"/>
                    <a:pt x="4336257" y="583406"/>
                  </a:cubicBezTo>
                  <a:close/>
                  <a:moveTo>
                    <a:pt x="4444842" y="607219"/>
                  </a:moveTo>
                  <a:cubicBezTo>
                    <a:pt x="4457224" y="607219"/>
                    <a:pt x="4478179" y="611981"/>
                    <a:pt x="4511517" y="621506"/>
                  </a:cubicBezTo>
                  <a:cubicBezTo>
                    <a:pt x="4548664" y="631031"/>
                    <a:pt x="4557236" y="640556"/>
                    <a:pt x="4548664" y="659606"/>
                  </a:cubicBezTo>
                  <a:cubicBezTo>
                    <a:pt x="4542949" y="672941"/>
                    <a:pt x="4546759" y="691991"/>
                    <a:pt x="4558189" y="702469"/>
                  </a:cubicBezTo>
                  <a:cubicBezTo>
                    <a:pt x="4586764" y="729139"/>
                    <a:pt x="4635342" y="712946"/>
                    <a:pt x="4628674" y="679609"/>
                  </a:cubicBezTo>
                  <a:cubicBezTo>
                    <a:pt x="4624864" y="657701"/>
                    <a:pt x="4631531" y="653891"/>
                    <a:pt x="4683919" y="660559"/>
                  </a:cubicBezTo>
                  <a:cubicBezTo>
                    <a:pt x="4682967" y="681514"/>
                    <a:pt x="4687729" y="661511"/>
                    <a:pt x="4689634" y="661511"/>
                  </a:cubicBezTo>
                  <a:cubicBezTo>
                    <a:pt x="4692492" y="661511"/>
                    <a:pt x="4695349" y="662464"/>
                    <a:pt x="4699159" y="663416"/>
                  </a:cubicBezTo>
                  <a:cubicBezTo>
                    <a:pt x="4759167" y="671989"/>
                    <a:pt x="4780122" y="681514"/>
                    <a:pt x="4803934" y="714851"/>
                  </a:cubicBezTo>
                  <a:cubicBezTo>
                    <a:pt x="4820127" y="737711"/>
                    <a:pt x="4841081" y="752951"/>
                    <a:pt x="4850606" y="748189"/>
                  </a:cubicBezTo>
                  <a:cubicBezTo>
                    <a:pt x="4860131" y="743426"/>
                    <a:pt x="4872514" y="750094"/>
                    <a:pt x="4879181" y="761524"/>
                  </a:cubicBezTo>
                  <a:cubicBezTo>
                    <a:pt x="4898231" y="794861"/>
                    <a:pt x="4891564" y="810101"/>
                    <a:pt x="4867752" y="788194"/>
                  </a:cubicBezTo>
                  <a:cubicBezTo>
                    <a:pt x="4852511" y="773906"/>
                    <a:pt x="4845844" y="772954"/>
                    <a:pt x="4844892" y="784384"/>
                  </a:cubicBezTo>
                  <a:cubicBezTo>
                    <a:pt x="4787742" y="807244"/>
                    <a:pt x="4706779" y="786289"/>
                    <a:pt x="4660106" y="776764"/>
                  </a:cubicBezTo>
                  <a:cubicBezTo>
                    <a:pt x="4642009" y="773906"/>
                    <a:pt x="4622959" y="772954"/>
                    <a:pt x="4606767" y="768191"/>
                  </a:cubicBezTo>
                  <a:cubicBezTo>
                    <a:pt x="4550569" y="752951"/>
                    <a:pt x="4508659" y="711994"/>
                    <a:pt x="4510564" y="675799"/>
                  </a:cubicBezTo>
                  <a:cubicBezTo>
                    <a:pt x="4511517" y="666274"/>
                    <a:pt x="4504849" y="653891"/>
                    <a:pt x="4497229" y="648176"/>
                  </a:cubicBezTo>
                  <a:cubicBezTo>
                    <a:pt x="4487704" y="641509"/>
                    <a:pt x="4485799" y="651034"/>
                    <a:pt x="4494372" y="677704"/>
                  </a:cubicBezTo>
                  <a:cubicBezTo>
                    <a:pt x="4509611" y="726281"/>
                    <a:pt x="4508659" y="731044"/>
                    <a:pt x="4491514" y="729139"/>
                  </a:cubicBezTo>
                  <a:cubicBezTo>
                    <a:pt x="4483894" y="728186"/>
                    <a:pt x="4465797" y="700564"/>
                    <a:pt x="4450557" y="666274"/>
                  </a:cubicBezTo>
                  <a:cubicBezTo>
                    <a:pt x="4429601" y="624364"/>
                    <a:pt x="4424839" y="608171"/>
                    <a:pt x="4444842" y="607219"/>
                  </a:cubicBezTo>
                  <a:lnTo>
                    <a:pt x="4444842" y="607219"/>
                  </a:lnTo>
                  <a:close/>
                  <a:moveTo>
                    <a:pt x="4661059" y="774859"/>
                  </a:moveTo>
                  <a:cubicBezTo>
                    <a:pt x="4662964" y="774859"/>
                    <a:pt x="4669631" y="775811"/>
                    <a:pt x="4671536" y="775811"/>
                  </a:cubicBezTo>
                  <a:cubicBezTo>
                    <a:pt x="4695349" y="749141"/>
                    <a:pt x="4700111" y="686276"/>
                    <a:pt x="4694397" y="660559"/>
                  </a:cubicBezTo>
                  <a:cubicBezTo>
                    <a:pt x="4692492" y="660559"/>
                    <a:pt x="4685824" y="659606"/>
                    <a:pt x="4683919" y="659606"/>
                  </a:cubicBezTo>
                  <a:cubicBezTo>
                    <a:pt x="4682967" y="667226"/>
                    <a:pt x="4681061" y="677704"/>
                    <a:pt x="4681061" y="677704"/>
                  </a:cubicBezTo>
                  <a:cubicBezTo>
                    <a:pt x="4680109" y="688181"/>
                    <a:pt x="4675347" y="701516"/>
                    <a:pt x="4670584" y="727234"/>
                  </a:cubicBezTo>
                  <a:cubicBezTo>
                    <a:pt x="4666774" y="750094"/>
                    <a:pt x="4661059" y="764381"/>
                    <a:pt x="4661059" y="774859"/>
                  </a:cubicBezTo>
                  <a:lnTo>
                    <a:pt x="4661059" y="774859"/>
                  </a:lnTo>
                  <a:close/>
                  <a:moveTo>
                    <a:pt x="4585811" y="650081"/>
                  </a:moveTo>
                  <a:cubicBezTo>
                    <a:pt x="4593431" y="650081"/>
                    <a:pt x="4601052" y="653891"/>
                    <a:pt x="4608672" y="661511"/>
                  </a:cubicBezTo>
                  <a:cubicBezTo>
                    <a:pt x="4620102" y="673894"/>
                    <a:pt x="4620102" y="683419"/>
                    <a:pt x="4607719" y="693896"/>
                  </a:cubicBezTo>
                  <a:cubicBezTo>
                    <a:pt x="4595336" y="703421"/>
                    <a:pt x="4584859" y="700564"/>
                    <a:pt x="4573429" y="685324"/>
                  </a:cubicBezTo>
                  <a:cubicBezTo>
                    <a:pt x="4557236" y="665321"/>
                    <a:pt x="4568667" y="649129"/>
                    <a:pt x="4585811" y="650081"/>
                  </a:cubicBezTo>
                  <a:close/>
                  <a:moveTo>
                    <a:pt x="4822031" y="679609"/>
                  </a:moveTo>
                  <a:cubicBezTo>
                    <a:pt x="4830604" y="680561"/>
                    <a:pt x="4841081" y="691991"/>
                    <a:pt x="4844892" y="704374"/>
                  </a:cubicBezTo>
                  <a:cubicBezTo>
                    <a:pt x="4856322" y="739616"/>
                    <a:pt x="4840129" y="742474"/>
                    <a:pt x="4822031" y="709136"/>
                  </a:cubicBezTo>
                  <a:cubicBezTo>
                    <a:pt x="4811554" y="690086"/>
                    <a:pt x="4811554" y="678656"/>
                    <a:pt x="4822031" y="679609"/>
                  </a:cubicBezTo>
                  <a:close/>
                  <a:moveTo>
                    <a:pt x="5031581" y="711994"/>
                  </a:moveTo>
                  <a:cubicBezTo>
                    <a:pt x="5027772" y="711994"/>
                    <a:pt x="5022056" y="718661"/>
                    <a:pt x="5014436" y="731996"/>
                  </a:cubicBezTo>
                  <a:cubicBezTo>
                    <a:pt x="5008722" y="743426"/>
                    <a:pt x="5010627" y="753904"/>
                    <a:pt x="5018247" y="753904"/>
                  </a:cubicBezTo>
                  <a:cubicBezTo>
                    <a:pt x="5026819" y="754856"/>
                    <a:pt x="5034439" y="745331"/>
                    <a:pt x="5035392" y="732949"/>
                  </a:cubicBezTo>
                  <a:cubicBezTo>
                    <a:pt x="5037297" y="719614"/>
                    <a:pt x="5035392" y="711994"/>
                    <a:pt x="5031581" y="7119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069"/>
              <a:endParaRPr lang="en-US" sz="14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81" name="Graphic 41"/>
          <p:cNvGrpSpPr/>
          <p:nvPr userDrawn="1"/>
        </p:nvGrpSpPr>
        <p:grpSpPr>
          <a:xfrm>
            <a:off x="7195517" y="370057"/>
            <a:ext cx="1799641" cy="480938"/>
            <a:chOff x="837065" y="3215210"/>
            <a:chExt cx="5524500" cy="1476375"/>
          </a:xfrm>
          <a:solidFill>
            <a:schemeClr val="bg1">
              <a:alpha val="90000"/>
            </a:schemeClr>
          </a:solidFill>
        </p:grpSpPr>
        <p:sp>
          <p:nvSpPr>
            <p:cNvPr id="82" name="Freeform: Shape 81"/>
            <p:cNvSpPr/>
            <p:nvPr/>
          </p:nvSpPr>
          <p:spPr>
            <a:xfrm>
              <a:off x="3514032" y="3259501"/>
              <a:ext cx="1504950" cy="1152525"/>
            </a:xfrm>
            <a:custGeom>
              <a:avLst/>
              <a:gdLst>
                <a:gd name="connsiteX0" fmla="*/ 614873 w 1504950"/>
                <a:gd name="connsiteY0" fmla="*/ 7144 h 1152525"/>
                <a:gd name="connsiteX1" fmla="*/ 621540 w 1504950"/>
                <a:gd name="connsiteY1" fmla="*/ 8096 h 1152525"/>
                <a:gd name="connsiteX2" fmla="*/ 626303 w 1504950"/>
                <a:gd name="connsiteY2" fmla="*/ 10954 h 1152525"/>
                <a:gd name="connsiteX3" fmla="*/ 631065 w 1504950"/>
                <a:gd name="connsiteY3" fmla="*/ 16669 h 1152525"/>
                <a:gd name="connsiteX4" fmla="*/ 643448 w 1504950"/>
                <a:gd name="connsiteY4" fmla="*/ 27146 h 1152525"/>
                <a:gd name="connsiteX5" fmla="*/ 645353 w 1504950"/>
                <a:gd name="connsiteY5" fmla="*/ 26194 h 1152525"/>
                <a:gd name="connsiteX6" fmla="*/ 646305 w 1504950"/>
                <a:gd name="connsiteY6" fmla="*/ 25241 h 1152525"/>
                <a:gd name="connsiteX7" fmla="*/ 649163 w 1504950"/>
                <a:gd name="connsiteY7" fmla="*/ 21431 h 1152525"/>
                <a:gd name="connsiteX8" fmla="*/ 662498 w 1504950"/>
                <a:gd name="connsiteY8" fmla="*/ 10954 h 1152525"/>
                <a:gd name="connsiteX9" fmla="*/ 670118 w 1504950"/>
                <a:gd name="connsiteY9" fmla="*/ 10954 h 1152525"/>
                <a:gd name="connsiteX10" fmla="*/ 672023 w 1504950"/>
                <a:gd name="connsiteY10" fmla="*/ 10954 h 1152525"/>
                <a:gd name="connsiteX11" fmla="*/ 677738 w 1504950"/>
                <a:gd name="connsiteY11" fmla="*/ 15716 h 1152525"/>
                <a:gd name="connsiteX12" fmla="*/ 678690 w 1504950"/>
                <a:gd name="connsiteY12" fmla="*/ 20479 h 1152525"/>
                <a:gd name="connsiteX13" fmla="*/ 676785 w 1504950"/>
                <a:gd name="connsiteY13" fmla="*/ 30004 h 1152525"/>
                <a:gd name="connsiteX14" fmla="*/ 670118 w 1504950"/>
                <a:gd name="connsiteY14" fmla="*/ 47149 h 1152525"/>
                <a:gd name="connsiteX15" fmla="*/ 669165 w 1504950"/>
                <a:gd name="connsiteY15" fmla="*/ 49054 h 1152525"/>
                <a:gd name="connsiteX16" fmla="*/ 666308 w 1504950"/>
                <a:gd name="connsiteY16" fmla="*/ 56674 h 1152525"/>
                <a:gd name="connsiteX17" fmla="*/ 651068 w 1504950"/>
                <a:gd name="connsiteY17" fmla="*/ 77629 h 1152525"/>
                <a:gd name="connsiteX18" fmla="*/ 638685 w 1504950"/>
                <a:gd name="connsiteY18" fmla="*/ 99536 h 1152525"/>
                <a:gd name="connsiteX19" fmla="*/ 635828 w 1504950"/>
                <a:gd name="connsiteY19" fmla="*/ 108109 h 1152525"/>
                <a:gd name="connsiteX20" fmla="*/ 633923 w 1504950"/>
                <a:gd name="connsiteY20" fmla="*/ 117634 h 1152525"/>
                <a:gd name="connsiteX21" fmla="*/ 632970 w 1504950"/>
                <a:gd name="connsiteY21" fmla="*/ 136684 h 1152525"/>
                <a:gd name="connsiteX22" fmla="*/ 632970 w 1504950"/>
                <a:gd name="connsiteY22" fmla="*/ 137636 h 1152525"/>
                <a:gd name="connsiteX23" fmla="*/ 631065 w 1504950"/>
                <a:gd name="connsiteY23" fmla="*/ 150019 h 1152525"/>
                <a:gd name="connsiteX24" fmla="*/ 629160 w 1504950"/>
                <a:gd name="connsiteY24" fmla="*/ 154781 h 1152525"/>
                <a:gd name="connsiteX25" fmla="*/ 626303 w 1504950"/>
                <a:gd name="connsiteY25" fmla="*/ 164306 h 1152525"/>
                <a:gd name="connsiteX26" fmla="*/ 624398 w 1504950"/>
                <a:gd name="connsiteY26" fmla="*/ 167164 h 1152525"/>
                <a:gd name="connsiteX27" fmla="*/ 629160 w 1504950"/>
                <a:gd name="connsiteY27" fmla="*/ 172879 h 1152525"/>
                <a:gd name="connsiteX28" fmla="*/ 632970 w 1504950"/>
                <a:gd name="connsiteY28" fmla="*/ 178594 h 1152525"/>
                <a:gd name="connsiteX29" fmla="*/ 639638 w 1504950"/>
                <a:gd name="connsiteY29" fmla="*/ 185261 h 1152525"/>
                <a:gd name="connsiteX30" fmla="*/ 648210 w 1504950"/>
                <a:gd name="connsiteY30" fmla="*/ 191929 h 1152525"/>
                <a:gd name="connsiteX31" fmla="*/ 652020 w 1504950"/>
                <a:gd name="connsiteY31" fmla="*/ 194786 h 1152525"/>
                <a:gd name="connsiteX32" fmla="*/ 658688 w 1504950"/>
                <a:gd name="connsiteY32" fmla="*/ 195739 h 1152525"/>
                <a:gd name="connsiteX33" fmla="*/ 669165 w 1504950"/>
                <a:gd name="connsiteY33" fmla="*/ 194786 h 1152525"/>
                <a:gd name="connsiteX34" fmla="*/ 678690 w 1504950"/>
                <a:gd name="connsiteY34" fmla="*/ 191929 h 1152525"/>
                <a:gd name="connsiteX35" fmla="*/ 681548 w 1504950"/>
                <a:gd name="connsiteY35" fmla="*/ 190976 h 1152525"/>
                <a:gd name="connsiteX36" fmla="*/ 686310 w 1504950"/>
                <a:gd name="connsiteY36" fmla="*/ 189071 h 1152525"/>
                <a:gd name="connsiteX37" fmla="*/ 691073 w 1504950"/>
                <a:gd name="connsiteY37" fmla="*/ 186214 h 1152525"/>
                <a:gd name="connsiteX38" fmla="*/ 696788 w 1504950"/>
                <a:gd name="connsiteY38" fmla="*/ 182404 h 1152525"/>
                <a:gd name="connsiteX39" fmla="*/ 702503 w 1504950"/>
                <a:gd name="connsiteY39" fmla="*/ 177641 h 1152525"/>
                <a:gd name="connsiteX40" fmla="*/ 706313 w 1504950"/>
                <a:gd name="connsiteY40" fmla="*/ 173831 h 1152525"/>
                <a:gd name="connsiteX41" fmla="*/ 713933 w 1504950"/>
                <a:gd name="connsiteY41" fmla="*/ 166211 h 1152525"/>
                <a:gd name="connsiteX42" fmla="*/ 728220 w 1504950"/>
                <a:gd name="connsiteY42" fmla="*/ 144304 h 1152525"/>
                <a:gd name="connsiteX43" fmla="*/ 730125 w 1504950"/>
                <a:gd name="connsiteY43" fmla="*/ 139541 h 1152525"/>
                <a:gd name="connsiteX44" fmla="*/ 732030 w 1504950"/>
                <a:gd name="connsiteY44" fmla="*/ 133826 h 1152525"/>
                <a:gd name="connsiteX45" fmla="*/ 737745 w 1504950"/>
                <a:gd name="connsiteY45" fmla="*/ 116681 h 1152525"/>
                <a:gd name="connsiteX46" fmla="*/ 742508 w 1504950"/>
                <a:gd name="connsiteY46" fmla="*/ 110014 h 1152525"/>
                <a:gd name="connsiteX47" fmla="*/ 744413 w 1504950"/>
                <a:gd name="connsiteY47" fmla="*/ 107156 h 1152525"/>
                <a:gd name="connsiteX48" fmla="*/ 749175 w 1504950"/>
                <a:gd name="connsiteY48" fmla="*/ 102394 h 1152525"/>
                <a:gd name="connsiteX49" fmla="*/ 753938 w 1504950"/>
                <a:gd name="connsiteY49" fmla="*/ 98584 h 1152525"/>
                <a:gd name="connsiteX50" fmla="*/ 760605 w 1504950"/>
                <a:gd name="connsiteY50" fmla="*/ 97631 h 1152525"/>
                <a:gd name="connsiteX51" fmla="*/ 762510 w 1504950"/>
                <a:gd name="connsiteY51" fmla="*/ 97631 h 1152525"/>
                <a:gd name="connsiteX52" fmla="*/ 764415 w 1504950"/>
                <a:gd name="connsiteY52" fmla="*/ 98584 h 1152525"/>
                <a:gd name="connsiteX53" fmla="*/ 766320 w 1504950"/>
                <a:gd name="connsiteY53" fmla="*/ 100489 h 1152525"/>
                <a:gd name="connsiteX54" fmla="*/ 767273 w 1504950"/>
                <a:gd name="connsiteY54" fmla="*/ 103346 h 1152525"/>
                <a:gd name="connsiteX55" fmla="*/ 768225 w 1504950"/>
                <a:gd name="connsiteY55" fmla="*/ 105251 h 1152525"/>
                <a:gd name="connsiteX56" fmla="*/ 766320 w 1504950"/>
                <a:gd name="connsiteY56" fmla="*/ 111919 h 1152525"/>
                <a:gd name="connsiteX57" fmla="*/ 757748 w 1504950"/>
                <a:gd name="connsiteY57" fmla="*/ 138589 h 1152525"/>
                <a:gd name="connsiteX58" fmla="*/ 753938 w 1504950"/>
                <a:gd name="connsiteY58" fmla="*/ 149066 h 1152525"/>
                <a:gd name="connsiteX59" fmla="*/ 753938 w 1504950"/>
                <a:gd name="connsiteY59" fmla="*/ 158591 h 1152525"/>
                <a:gd name="connsiteX60" fmla="*/ 755843 w 1504950"/>
                <a:gd name="connsiteY60" fmla="*/ 161449 h 1152525"/>
                <a:gd name="connsiteX61" fmla="*/ 759653 w 1504950"/>
                <a:gd name="connsiteY61" fmla="*/ 164306 h 1152525"/>
                <a:gd name="connsiteX62" fmla="*/ 764415 w 1504950"/>
                <a:gd name="connsiteY62" fmla="*/ 165259 h 1152525"/>
                <a:gd name="connsiteX63" fmla="*/ 772035 w 1504950"/>
                <a:gd name="connsiteY63" fmla="*/ 165259 h 1152525"/>
                <a:gd name="connsiteX64" fmla="*/ 781560 w 1504950"/>
                <a:gd name="connsiteY64" fmla="*/ 162401 h 1152525"/>
                <a:gd name="connsiteX65" fmla="*/ 800610 w 1504950"/>
                <a:gd name="connsiteY65" fmla="*/ 153829 h 1152525"/>
                <a:gd name="connsiteX66" fmla="*/ 816803 w 1504950"/>
                <a:gd name="connsiteY66" fmla="*/ 147161 h 1152525"/>
                <a:gd name="connsiteX67" fmla="*/ 820613 w 1504950"/>
                <a:gd name="connsiteY67" fmla="*/ 147161 h 1152525"/>
                <a:gd name="connsiteX68" fmla="*/ 823470 w 1504950"/>
                <a:gd name="connsiteY68" fmla="*/ 149066 h 1152525"/>
                <a:gd name="connsiteX69" fmla="*/ 825375 w 1504950"/>
                <a:gd name="connsiteY69" fmla="*/ 150971 h 1152525"/>
                <a:gd name="connsiteX70" fmla="*/ 825375 w 1504950"/>
                <a:gd name="connsiteY70" fmla="*/ 155734 h 1152525"/>
                <a:gd name="connsiteX71" fmla="*/ 823470 w 1504950"/>
                <a:gd name="connsiteY71" fmla="*/ 160496 h 1152525"/>
                <a:gd name="connsiteX72" fmla="*/ 823470 w 1504950"/>
                <a:gd name="connsiteY72" fmla="*/ 161449 h 1152525"/>
                <a:gd name="connsiteX73" fmla="*/ 821565 w 1504950"/>
                <a:gd name="connsiteY73" fmla="*/ 166211 h 1152525"/>
                <a:gd name="connsiteX74" fmla="*/ 821565 w 1504950"/>
                <a:gd name="connsiteY74" fmla="*/ 167164 h 1152525"/>
                <a:gd name="connsiteX75" fmla="*/ 820613 w 1504950"/>
                <a:gd name="connsiteY75" fmla="*/ 170021 h 1152525"/>
                <a:gd name="connsiteX76" fmla="*/ 817755 w 1504950"/>
                <a:gd name="connsiteY76" fmla="*/ 172879 h 1152525"/>
                <a:gd name="connsiteX77" fmla="*/ 814898 w 1504950"/>
                <a:gd name="connsiteY77" fmla="*/ 177641 h 1152525"/>
                <a:gd name="connsiteX78" fmla="*/ 811088 w 1504950"/>
                <a:gd name="connsiteY78" fmla="*/ 181451 h 1152525"/>
                <a:gd name="connsiteX79" fmla="*/ 803468 w 1504950"/>
                <a:gd name="connsiteY79" fmla="*/ 187166 h 1152525"/>
                <a:gd name="connsiteX80" fmla="*/ 792038 w 1504950"/>
                <a:gd name="connsiteY80" fmla="*/ 191929 h 1152525"/>
                <a:gd name="connsiteX81" fmla="*/ 779655 w 1504950"/>
                <a:gd name="connsiteY81" fmla="*/ 194786 h 1152525"/>
                <a:gd name="connsiteX82" fmla="*/ 775845 w 1504950"/>
                <a:gd name="connsiteY82" fmla="*/ 195739 h 1152525"/>
                <a:gd name="connsiteX83" fmla="*/ 767273 w 1504950"/>
                <a:gd name="connsiteY83" fmla="*/ 195739 h 1152525"/>
                <a:gd name="connsiteX84" fmla="*/ 756795 w 1504950"/>
                <a:gd name="connsiteY84" fmla="*/ 196691 h 1152525"/>
                <a:gd name="connsiteX85" fmla="*/ 747270 w 1504950"/>
                <a:gd name="connsiteY85" fmla="*/ 197644 h 1152525"/>
                <a:gd name="connsiteX86" fmla="*/ 739650 w 1504950"/>
                <a:gd name="connsiteY86" fmla="*/ 199549 h 1152525"/>
                <a:gd name="connsiteX87" fmla="*/ 732030 w 1504950"/>
                <a:gd name="connsiteY87" fmla="*/ 201454 h 1152525"/>
                <a:gd name="connsiteX88" fmla="*/ 723458 w 1504950"/>
                <a:gd name="connsiteY88" fmla="*/ 203359 h 1152525"/>
                <a:gd name="connsiteX89" fmla="*/ 698693 w 1504950"/>
                <a:gd name="connsiteY89" fmla="*/ 213836 h 1152525"/>
                <a:gd name="connsiteX90" fmla="*/ 674880 w 1504950"/>
                <a:gd name="connsiteY90" fmla="*/ 234791 h 1152525"/>
                <a:gd name="connsiteX91" fmla="*/ 671070 w 1504950"/>
                <a:gd name="connsiteY91" fmla="*/ 241459 h 1152525"/>
                <a:gd name="connsiteX92" fmla="*/ 668213 w 1504950"/>
                <a:gd name="connsiteY92" fmla="*/ 249079 h 1152525"/>
                <a:gd name="connsiteX93" fmla="*/ 666308 w 1504950"/>
                <a:gd name="connsiteY93" fmla="*/ 263366 h 1152525"/>
                <a:gd name="connsiteX94" fmla="*/ 664403 w 1504950"/>
                <a:gd name="connsiteY94" fmla="*/ 277654 h 1152525"/>
                <a:gd name="connsiteX95" fmla="*/ 663450 w 1504950"/>
                <a:gd name="connsiteY95" fmla="*/ 283369 h 1152525"/>
                <a:gd name="connsiteX96" fmla="*/ 659640 w 1504950"/>
                <a:gd name="connsiteY96" fmla="*/ 294799 h 1152525"/>
                <a:gd name="connsiteX97" fmla="*/ 658688 w 1504950"/>
                <a:gd name="connsiteY97" fmla="*/ 297656 h 1152525"/>
                <a:gd name="connsiteX98" fmla="*/ 633923 w 1504950"/>
                <a:gd name="connsiteY98" fmla="*/ 332899 h 1152525"/>
                <a:gd name="connsiteX99" fmla="*/ 622493 w 1504950"/>
                <a:gd name="connsiteY99" fmla="*/ 342424 h 1152525"/>
                <a:gd name="connsiteX100" fmla="*/ 610110 w 1504950"/>
                <a:gd name="connsiteY100" fmla="*/ 350996 h 1152525"/>
                <a:gd name="connsiteX101" fmla="*/ 574868 w 1504950"/>
                <a:gd name="connsiteY101" fmla="*/ 367189 h 1152525"/>
                <a:gd name="connsiteX102" fmla="*/ 552008 w 1504950"/>
                <a:gd name="connsiteY102" fmla="*/ 373856 h 1152525"/>
                <a:gd name="connsiteX103" fmla="*/ 470093 w 1504950"/>
                <a:gd name="connsiteY103" fmla="*/ 412909 h 1152525"/>
                <a:gd name="connsiteX104" fmla="*/ 468188 w 1504950"/>
                <a:gd name="connsiteY104" fmla="*/ 411004 h 1152525"/>
                <a:gd name="connsiteX105" fmla="*/ 468188 w 1504950"/>
                <a:gd name="connsiteY105" fmla="*/ 418624 h 1152525"/>
                <a:gd name="connsiteX106" fmla="*/ 513908 w 1504950"/>
                <a:gd name="connsiteY106" fmla="*/ 537686 h 1152525"/>
                <a:gd name="connsiteX107" fmla="*/ 600585 w 1504950"/>
                <a:gd name="connsiteY107" fmla="*/ 638651 h 1152525"/>
                <a:gd name="connsiteX108" fmla="*/ 680595 w 1504950"/>
                <a:gd name="connsiteY108" fmla="*/ 693896 h 1152525"/>
                <a:gd name="connsiteX109" fmla="*/ 793943 w 1504950"/>
                <a:gd name="connsiteY109" fmla="*/ 722471 h 1152525"/>
                <a:gd name="connsiteX110" fmla="*/ 831090 w 1504950"/>
                <a:gd name="connsiteY110" fmla="*/ 727234 h 1152525"/>
                <a:gd name="connsiteX111" fmla="*/ 899670 w 1504950"/>
                <a:gd name="connsiteY111" fmla="*/ 731044 h 1152525"/>
                <a:gd name="connsiteX112" fmla="*/ 1002540 w 1504950"/>
                <a:gd name="connsiteY112" fmla="*/ 736759 h 1152525"/>
                <a:gd name="connsiteX113" fmla="*/ 1051118 w 1504950"/>
                <a:gd name="connsiteY113" fmla="*/ 738664 h 1152525"/>
                <a:gd name="connsiteX114" fmla="*/ 1096838 w 1504950"/>
                <a:gd name="connsiteY114" fmla="*/ 681514 h 1152525"/>
                <a:gd name="connsiteX115" fmla="*/ 1126365 w 1504950"/>
                <a:gd name="connsiteY115" fmla="*/ 639604 h 1152525"/>
                <a:gd name="connsiteX116" fmla="*/ 1199708 w 1504950"/>
                <a:gd name="connsiteY116" fmla="*/ 612934 h 1152525"/>
                <a:gd name="connsiteX117" fmla="*/ 1183515 w 1504950"/>
                <a:gd name="connsiteY117" fmla="*/ 639604 h 1152525"/>
                <a:gd name="connsiteX118" fmla="*/ 1148273 w 1504950"/>
                <a:gd name="connsiteY118" fmla="*/ 692944 h 1152525"/>
                <a:gd name="connsiteX119" fmla="*/ 1143510 w 1504950"/>
                <a:gd name="connsiteY119" fmla="*/ 708184 h 1152525"/>
                <a:gd name="connsiteX120" fmla="*/ 1135890 w 1504950"/>
                <a:gd name="connsiteY120" fmla="*/ 781526 h 1152525"/>
                <a:gd name="connsiteX121" fmla="*/ 1137795 w 1504950"/>
                <a:gd name="connsiteY121" fmla="*/ 853916 h 1152525"/>
                <a:gd name="connsiteX122" fmla="*/ 1153035 w 1504950"/>
                <a:gd name="connsiteY122" fmla="*/ 935831 h 1152525"/>
                <a:gd name="connsiteX123" fmla="*/ 1241618 w 1504950"/>
                <a:gd name="connsiteY123" fmla="*/ 954881 h 1152525"/>
                <a:gd name="connsiteX124" fmla="*/ 1278765 w 1504950"/>
                <a:gd name="connsiteY124" fmla="*/ 977741 h 1152525"/>
                <a:gd name="connsiteX125" fmla="*/ 1320675 w 1504950"/>
                <a:gd name="connsiteY125" fmla="*/ 1014889 h 1152525"/>
                <a:gd name="connsiteX126" fmla="*/ 1428308 w 1504950"/>
                <a:gd name="connsiteY126" fmla="*/ 1057751 h 1152525"/>
                <a:gd name="connsiteX127" fmla="*/ 1454978 w 1504950"/>
                <a:gd name="connsiteY127" fmla="*/ 1061561 h 1152525"/>
                <a:gd name="connsiteX128" fmla="*/ 1499745 w 1504950"/>
                <a:gd name="connsiteY128" fmla="*/ 1095851 h 1152525"/>
                <a:gd name="connsiteX129" fmla="*/ 1476885 w 1504950"/>
                <a:gd name="connsiteY129" fmla="*/ 1103471 h 1152525"/>
                <a:gd name="connsiteX130" fmla="*/ 1456883 w 1504950"/>
                <a:gd name="connsiteY130" fmla="*/ 1107281 h 1152525"/>
                <a:gd name="connsiteX131" fmla="*/ 1463550 w 1504950"/>
                <a:gd name="connsiteY131" fmla="*/ 1123474 h 1152525"/>
                <a:gd name="connsiteX132" fmla="*/ 1457835 w 1504950"/>
                <a:gd name="connsiteY132" fmla="*/ 1144429 h 1152525"/>
                <a:gd name="connsiteX133" fmla="*/ 1438785 w 1504950"/>
                <a:gd name="connsiteY133" fmla="*/ 1148239 h 1152525"/>
                <a:gd name="connsiteX134" fmla="*/ 1428308 w 1504950"/>
                <a:gd name="connsiteY134" fmla="*/ 1149191 h 1152525"/>
                <a:gd name="connsiteX135" fmla="*/ 1411163 w 1504950"/>
                <a:gd name="connsiteY135" fmla="*/ 1142524 h 1152525"/>
                <a:gd name="connsiteX136" fmla="*/ 1381635 w 1504950"/>
                <a:gd name="connsiteY136" fmla="*/ 1128236 h 1152525"/>
                <a:gd name="connsiteX137" fmla="*/ 1298768 w 1504950"/>
                <a:gd name="connsiteY137" fmla="*/ 1075849 h 1152525"/>
                <a:gd name="connsiteX138" fmla="*/ 1256858 w 1504950"/>
                <a:gd name="connsiteY138" fmla="*/ 1047274 h 1152525"/>
                <a:gd name="connsiteX139" fmla="*/ 1179705 w 1504950"/>
                <a:gd name="connsiteY139" fmla="*/ 1032986 h 1152525"/>
                <a:gd name="connsiteX140" fmla="*/ 1113030 w 1504950"/>
                <a:gd name="connsiteY140" fmla="*/ 1038701 h 1152525"/>
                <a:gd name="connsiteX141" fmla="*/ 972060 w 1504950"/>
                <a:gd name="connsiteY141" fmla="*/ 992981 h 1152525"/>
                <a:gd name="connsiteX142" fmla="*/ 840615 w 1504950"/>
                <a:gd name="connsiteY142" fmla="*/ 952024 h 1152525"/>
                <a:gd name="connsiteX143" fmla="*/ 789180 w 1504950"/>
                <a:gd name="connsiteY143" fmla="*/ 961549 h 1152525"/>
                <a:gd name="connsiteX144" fmla="*/ 772988 w 1504950"/>
                <a:gd name="connsiteY144" fmla="*/ 966311 h 1152525"/>
                <a:gd name="connsiteX145" fmla="*/ 696788 w 1504950"/>
                <a:gd name="connsiteY145" fmla="*/ 960596 h 1152525"/>
                <a:gd name="connsiteX146" fmla="*/ 572963 w 1504950"/>
                <a:gd name="connsiteY146" fmla="*/ 925354 h 1152525"/>
                <a:gd name="connsiteX147" fmla="*/ 539625 w 1504950"/>
                <a:gd name="connsiteY147" fmla="*/ 916781 h 1152525"/>
                <a:gd name="connsiteX148" fmla="*/ 519623 w 1504950"/>
                <a:gd name="connsiteY148" fmla="*/ 910114 h 1152525"/>
                <a:gd name="connsiteX149" fmla="*/ 475808 w 1504950"/>
                <a:gd name="connsiteY149" fmla="*/ 911066 h 1152525"/>
                <a:gd name="connsiteX150" fmla="*/ 364365 w 1504950"/>
                <a:gd name="connsiteY150" fmla="*/ 894874 h 1152525"/>
                <a:gd name="connsiteX151" fmla="*/ 221490 w 1504950"/>
                <a:gd name="connsiteY151" fmla="*/ 929164 h 1152525"/>
                <a:gd name="connsiteX152" fmla="*/ 176723 w 1504950"/>
                <a:gd name="connsiteY152" fmla="*/ 961549 h 1152525"/>
                <a:gd name="connsiteX153" fmla="*/ 153863 w 1504950"/>
                <a:gd name="connsiteY153" fmla="*/ 984409 h 1152525"/>
                <a:gd name="connsiteX154" fmla="*/ 102428 w 1504950"/>
                <a:gd name="connsiteY154" fmla="*/ 1012984 h 1152525"/>
                <a:gd name="connsiteX155" fmla="*/ 69090 w 1504950"/>
                <a:gd name="connsiteY155" fmla="*/ 1019651 h 1152525"/>
                <a:gd name="connsiteX156" fmla="*/ 85283 w 1504950"/>
                <a:gd name="connsiteY156" fmla="*/ 995839 h 1152525"/>
                <a:gd name="connsiteX157" fmla="*/ 111000 w 1504950"/>
                <a:gd name="connsiteY157" fmla="*/ 967264 h 1152525"/>
                <a:gd name="connsiteX158" fmla="*/ 132908 w 1504950"/>
                <a:gd name="connsiteY158" fmla="*/ 945356 h 1152525"/>
                <a:gd name="connsiteX159" fmla="*/ 172913 w 1504950"/>
                <a:gd name="connsiteY159" fmla="*/ 912019 h 1152525"/>
                <a:gd name="connsiteX160" fmla="*/ 198630 w 1504950"/>
                <a:gd name="connsiteY160" fmla="*/ 892969 h 1152525"/>
                <a:gd name="connsiteX161" fmla="*/ 144338 w 1504950"/>
                <a:gd name="connsiteY161" fmla="*/ 908209 h 1152525"/>
                <a:gd name="connsiteX162" fmla="*/ 30990 w 1504950"/>
                <a:gd name="connsiteY162" fmla="*/ 932021 h 1152525"/>
                <a:gd name="connsiteX163" fmla="*/ 7178 w 1504950"/>
                <a:gd name="connsiteY163" fmla="*/ 924401 h 1152525"/>
                <a:gd name="connsiteX164" fmla="*/ 123383 w 1504950"/>
                <a:gd name="connsiteY164" fmla="*/ 878681 h 1152525"/>
                <a:gd name="connsiteX165" fmla="*/ 245303 w 1504950"/>
                <a:gd name="connsiteY165" fmla="*/ 839629 h 1152525"/>
                <a:gd name="connsiteX166" fmla="*/ 362460 w 1504950"/>
                <a:gd name="connsiteY166" fmla="*/ 826294 h 1152525"/>
                <a:gd name="connsiteX167" fmla="*/ 405323 w 1504950"/>
                <a:gd name="connsiteY167" fmla="*/ 820579 h 1152525"/>
                <a:gd name="connsiteX168" fmla="*/ 401513 w 1504950"/>
                <a:gd name="connsiteY168" fmla="*/ 768191 h 1152525"/>
                <a:gd name="connsiteX169" fmla="*/ 381510 w 1504950"/>
                <a:gd name="connsiteY169" fmla="*/ 731044 h 1152525"/>
                <a:gd name="connsiteX170" fmla="*/ 361508 w 1504950"/>
                <a:gd name="connsiteY170" fmla="*/ 704374 h 1152525"/>
                <a:gd name="connsiteX171" fmla="*/ 350078 w 1504950"/>
                <a:gd name="connsiteY171" fmla="*/ 612934 h 1152525"/>
                <a:gd name="connsiteX172" fmla="*/ 354840 w 1504950"/>
                <a:gd name="connsiteY172" fmla="*/ 546259 h 1152525"/>
                <a:gd name="connsiteX173" fmla="*/ 335790 w 1504950"/>
                <a:gd name="connsiteY173" fmla="*/ 522446 h 1152525"/>
                <a:gd name="connsiteX174" fmla="*/ 249113 w 1504950"/>
                <a:gd name="connsiteY174" fmla="*/ 499586 h 1152525"/>
                <a:gd name="connsiteX175" fmla="*/ 232920 w 1504950"/>
                <a:gd name="connsiteY175" fmla="*/ 476726 h 1152525"/>
                <a:gd name="connsiteX176" fmla="*/ 274830 w 1504950"/>
                <a:gd name="connsiteY176" fmla="*/ 442436 h 1152525"/>
                <a:gd name="connsiteX177" fmla="*/ 356745 w 1504950"/>
                <a:gd name="connsiteY177" fmla="*/ 417671 h 1152525"/>
                <a:gd name="connsiteX178" fmla="*/ 345315 w 1504950"/>
                <a:gd name="connsiteY178" fmla="*/ 413861 h 1152525"/>
                <a:gd name="connsiteX179" fmla="*/ 295785 w 1504950"/>
                <a:gd name="connsiteY179" fmla="*/ 405289 h 1152525"/>
                <a:gd name="connsiteX180" fmla="*/ 267210 w 1504950"/>
                <a:gd name="connsiteY180" fmla="*/ 400526 h 1152525"/>
                <a:gd name="connsiteX181" fmla="*/ 244350 w 1504950"/>
                <a:gd name="connsiteY181" fmla="*/ 393859 h 1152525"/>
                <a:gd name="connsiteX182" fmla="*/ 230063 w 1504950"/>
                <a:gd name="connsiteY182" fmla="*/ 386239 h 1152525"/>
                <a:gd name="connsiteX183" fmla="*/ 227205 w 1504950"/>
                <a:gd name="connsiteY183" fmla="*/ 375761 h 1152525"/>
                <a:gd name="connsiteX184" fmla="*/ 235778 w 1504950"/>
                <a:gd name="connsiteY184" fmla="*/ 369094 h 1152525"/>
                <a:gd name="connsiteX185" fmla="*/ 251018 w 1504950"/>
                <a:gd name="connsiteY185" fmla="*/ 370999 h 1152525"/>
                <a:gd name="connsiteX186" fmla="*/ 246255 w 1504950"/>
                <a:gd name="connsiteY186" fmla="*/ 361474 h 1152525"/>
                <a:gd name="connsiteX187" fmla="*/ 242445 w 1504950"/>
                <a:gd name="connsiteY187" fmla="*/ 350996 h 1152525"/>
                <a:gd name="connsiteX188" fmla="*/ 240540 w 1504950"/>
                <a:gd name="connsiteY188" fmla="*/ 340519 h 1152525"/>
                <a:gd name="connsiteX189" fmla="*/ 236730 w 1504950"/>
                <a:gd name="connsiteY189" fmla="*/ 298609 h 1152525"/>
                <a:gd name="connsiteX190" fmla="*/ 229110 w 1504950"/>
                <a:gd name="connsiteY190" fmla="*/ 288131 h 1152525"/>
                <a:gd name="connsiteX191" fmla="*/ 225300 w 1504950"/>
                <a:gd name="connsiteY191" fmla="*/ 278606 h 1152525"/>
                <a:gd name="connsiteX192" fmla="*/ 231015 w 1504950"/>
                <a:gd name="connsiteY192" fmla="*/ 270034 h 1152525"/>
                <a:gd name="connsiteX193" fmla="*/ 241493 w 1504950"/>
                <a:gd name="connsiteY193" fmla="*/ 271939 h 1152525"/>
                <a:gd name="connsiteX194" fmla="*/ 253875 w 1504950"/>
                <a:gd name="connsiteY194" fmla="*/ 280511 h 1152525"/>
                <a:gd name="connsiteX195" fmla="*/ 268163 w 1504950"/>
                <a:gd name="connsiteY195" fmla="*/ 288131 h 1152525"/>
                <a:gd name="connsiteX196" fmla="*/ 279593 w 1504950"/>
                <a:gd name="connsiteY196" fmla="*/ 290989 h 1152525"/>
                <a:gd name="connsiteX197" fmla="*/ 274830 w 1504950"/>
                <a:gd name="connsiteY197" fmla="*/ 284321 h 1152525"/>
                <a:gd name="connsiteX198" fmla="*/ 271020 w 1504950"/>
                <a:gd name="connsiteY198" fmla="*/ 273844 h 1152525"/>
                <a:gd name="connsiteX199" fmla="*/ 266258 w 1504950"/>
                <a:gd name="connsiteY199" fmla="*/ 259556 h 1152525"/>
                <a:gd name="connsiteX200" fmla="*/ 264353 w 1504950"/>
                <a:gd name="connsiteY200" fmla="*/ 252889 h 1152525"/>
                <a:gd name="connsiteX201" fmla="*/ 269115 w 1504950"/>
                <a:gd name="connsiteY201" fmla="*/ 244316 h 1152525"/>
                <a:gd name="connsiteX202" fmla="*/ 277688 w 1504950"/>
                <a:gd name="connsiteY202" fmla="*/ 245269 h 1152525"/>
                <a:gd name="connsiteX203" fmla="*/ 286260 w 1504950"/>
                <a:gd name="connsiteY203" fmla="*/ 253841 h 1152525"/>
                <a:gd name="connsiteX204" fmla="*/ 295785 w 1504950"/>
                <a:gd name="connsiteY204" fmla="*/ 269081 h 1152525"/>
                <a:gd name="connsiteX205" fmla="*/ 307215 w 1504950"/>
                <a:gd name="connsiteY205" fmla="*/ 284321 h 1152525"/>
                <a:gd name="connsiteX206" fmla="*/ 328170 w 1504950"/>
                <a:gd name="connsiteY206" fmla="*/ 305276 h 1152525"/>
                <a:gd name="connsiteX207" fmla="*/ 349125 w 1504950"/>
                <a:gd name="connsiteY207" fmla="*/ 318611 h 1152525"/>
                <a:gd name="connsiteX208" fmla="*/ 351983 w 1504950"/>
                <a:gd name="connsiteY208" fmla="*/ 319564 h 1152525"/>
                <a:gd name="connsiteX209" fmla="*/ 362460 w 1504950"/>
                <a:gd name="connsiteY209" fmla="*/ 316706 h 1152525"/>
                <a:gd name="connsiteX210" fmla="*/ 364365 w 1504950"/>
                <a:gd name="connsiteY210" fmla="*/ 313849 h 1152525"/>
                <a:gd name="connsiteX211" fmla="*/ 364365 w 1504950"/>
                <a:gd name="connsiteY211" fmla="*/ 309086 h 1152525"/>
                <a:gd name="connsiteX212" fmla="*/ 365318 w 1504950"/>
                <a:gd name="connsiteY212" fmla="*/ 292894 h 1152525"/>
                <a:gd name="connsiteX213" fmla="*/ 372938 w 1504950"/>
                <a:gd name="connsiteY213" fmla="*/ 276701 h 1152525"/>
                <a:gd name="connsiteX214" fmla="*/ 385320 w 1504950"/>
                <a:gd name="connsiteY214" fmla="*/ 276701 h 1152525"/>
                <a:gd name="connsiteX215" fmla="*/ 388178 w 1504950"/>
                <a:gd name="connsiteY215" fmla="*/ 285274 h 1152525"/>
                <a:gd name="connsiteX216" fmla="*/ 387225 w 1504950"/>
                <a:gd name="connsiteY216" fmla="*/ 334804 h 1152525"/>
                <a:gd name="connsiteX217" fmla="*/ 446280 w 1504950"/>
                <a:gd name="connsiteY217" fmla="*/ 355759 h 1152525"/>
                <a:gd name="connsiteX218" fmla="*/ 455805 w 1504950"/>
                <a:gd name="connsiteY218" fmla="*/ 350996 h 1152525"/>
                <a:gd name="connsiteX219" fmla="*/ 470093 w 1504950"/>
                <a:gd name="connsiteY219" fmla="*/ 339566 h 1152525"/>
                <a:gd name="connsiteX220" fmla="*/ 501525 w 1504950"/>
                <a:gd name="connsiteY220" fmla="*/ 309086 h 1152525"/>
                <a:gd name="connsiteX221" fmla="*/ 516765 w 1504950"/>
                <a:gd name="connsiteY221" fmla="*/ 283369 h 1152525"/>
                <a:gd name="connsiteX222" fmla="*/ 517718 w 1504950"/>
                <a:gd name="connsiteY222" fmla="*/ 281464 h 1152525"/>
                <a:gd name="connsiteX223" fmla="*/ 522480 w 1504950"/>
                <a:gd name="connsiteY223" fmla="*/ 262414 h 1152525"/>
                <a:gd name="connsiteX224" fmla="*/ 518670 w 1504950"/>
                <a:gd name="connsiteY224" fmla="*/ 243364 h 1152525"/>
                <a:gd name="connsiteX225" fmla="*/ 511050 w 1504950"/>
                <a:gd name="connsiteY225" fmla="*/ 229076 h 1152525"/>
                <a:gd name="connsiteX226" fmla="*/ 496763 w 1504950"/>
                <a:gd name="connsiteY226" fmla="*/ 210979 h 1152525"/>
                <a:gd name="connsiteX227" fmla="*/ 476760 w 1504950"/>
                <a:gd name="connsiteY227" fmla="*/ 198596 h 1152525"/>
                <a:gd name="connsiteX228" fmla="*/ 457710 w 1504950"/>
                <a:gd name="connsiteY228" fmla="*/ 190024 h 1152525"/>
                <a:gd name="connsiteX229" fmla="*/ 448185 w 1504950"/>
                <a:gd name="connsiteY229" fmla="*/ 186214 h 1152525"/>
                <a:gd name="connsiteX230" fmla="*/ 433898 w 1504950"/>
                <a:gd name="connsiteY230" fmla="*/ 181451 h 1152525"/>
                <a:gd name="connsiteX231" fmla="*/ 411038 w 1504950"/>
                <a:gd name="connsiteY231" fmla="*/ 174784 h 1152525"/>
                <a:gd name="connsiteX232" fmla="*/ 400560 w 1504950"/>
                <a:gd name="connsiteY232" fmla="*/ 171926 h 1152525"/>
                <a:gd name="connsiteX233" fmla="*/ 387225 w 1504950"/>
                <a:gd name="connsiteY233" fmla="*/ 163354 h 1152525"/>
                <a:gd name="connsiteX234" fmla="*/ 385320 w 1504950"/>
                <a:gd name="connsiteY234" fmla="*/ 153829 h 1152525"/>
                <a:gd name="connsiteX235" fmla="*/ 395798 w 1504950"/>
                <a:gd name="connsiteY235" fmla="*/ 145256 h 1152525"/>
                <a:gd name="connsiteX236" fmla="*/ 411038 w 1504950"/>
                <a:gd name="connsiteY236" fmla="*/ 144304 h 1152525"/>
                <a:gd name="connsiteX237" fmla="*/ 428183 w 1504950"/>
                <a:gd name="connsiteY237" fmla="*/ 148114 h 1152525"/>
                <a:gd name="connsiteX238" fmla="*/ 467235 w 1504950"/>
                <a:gd name="connsiteY238" fmla="*/ 131921 h 1152525"/>
                <a:gd name="connsiteX239" fmla="*/ 464378 w 1504950"/>
                <a:gd name="connsiteY239" fmla="*/ 123349 h 1152525"/>
                <a:gd name="connsiteX240" fmla="*/ 459615 w 1504950"/>
                <a:gd name="connsiteY240" fmla="*/ 93821 h 1152525"/>
                <a:gd name="connsiteX241" fmla="*/ 465330 w 1504950"/>
                <a:gd name="connsiteY241" fmla="*/ 85249 h 1152525"/>
                <a:gd name="connsiteX242" fmla="*/ 473903 w 1504950"/>
                <a:gd name="connsiteY242" fmla="*/ 85249 h 1152525"/>
                <a:gd name="connsiteX243" fmla="*/ 480570 w 1504950"/>
                <a:gd name="connsiteY243" fmla="*/ 90964 h 1152525"/>
                <a:gd name="connsiteX244" fmla="*/ 484380 w 1504950"/>
                <a:gd name="connsiteY244" fmla="*/ 101441 h 1152525"/>
                <a:gd name="connsiteX245" fmla="*/ 490095 w 1504950"/>
                <a:gd name="connsiteY245" fmla="*/ 114776 h 1152525"/>
                <a:gd name="connsiteX246" fmla="*/ 496763 w 1504950"/>
                <a:gd name="connsiteY246" fmla="*/ 126206 h 1152525"/>
                <a:gd name="connsiteX247" fmla="*/ 501525 w 1504950"/>
                <a:gd name="connsiteY247" fmla="*/ 132874 h 1152525"/>
                <a:gd name="connsiteX248" fmla="*/ 505335 w 1504950"/>
                <a:gd name="connsiteY248" fmla="*/ 132874 h 1152525"/>
                <a:gd name="connsiteX249" fmla="*/ 512003 w 1504950"/>
                <a:gd name="connsiteY249" fmla="*/ 133826 h 1152525"/>
                <a:gd name="connsiteX250" fmla="*/ 530100 w 1504950"/>
                <a:gd name="connsiteY250" fmla="*/ 138589 h 1152525"/>
                <a:gd name="connsiteX251" fmla="*/ 548198 w 1504950"/>
                <a:gd name="connsiteY251" fmla="*/ 144304 h 1152525"/>
                <a:gd name="connsiteX252" fmla="*/ 570105 w 1504950"/>
                <a:gd name="connsiteY252" fmla="*/ 150019 h 1152525"/>
                <a:gd name="connsiteX253" fmla="*/ 591060 w 1504950"/>
                <a:gd name="connsiteY253" fmla="*/ 151924 h 1152525"/>
                <a:gd name="connsiteX254" fmla="*/ 594870 w 1504950"/>
                <a:gd name="connsiteY254" fmla="*/ 148114 h 1152525"/>
                <a:gd name="connsiteX255" fmla="*/ 598680 w 1504950"/>
                <a:gd name="connsiteY255" fmla="*/ 141446 h 1152525"/>
                <a:gd name="connsiteX256" fmla="*/ 599633 w 1504950"/>
                <a:gd name="connsiteY256" fmla="*/ 140494 h 1152525"/>
                <a:gd name="connsiteX257" fmla="*/ 601538 w 1504950"/>
                <a:gd name="connsiteY257" fmla="*/ 132874 h 1152525"/>
                <a:gd name="connsiteX258" fmla="*/ 602490 w 1504950"/>
                <a:gd name="connsiteY258" fmla="*/ 124301 h 1152525"/>
                <a:gd name="connsiteX259" fmla="*/ 601538 w 1504950"/>
                <a:gd name="connsiteY259" fmla="*/ 117634 h 1152525"/>
                <a:gd name="connsiteX260" fmla="*/ 599633 w 1504950"/>
                <a:gd name="connsiteY260" fmla="*/ 114776 h 1152525"/>
                <a:gd name="connsiteX261" fmla="*/ 595823 w 1504950"/>
                <a:gd name="connsiteY261" fmla="*/ 110966 h 1152525"/>
                <a:gd name="connsiteX262" fmla="*/ 591060 w 1504950"/>
                <a:gd name="connsiteY262" fmla="*/ 105251 h 1152525"/>
                <a:gd name="connsiteX263" fmla="*/ 585345 w 1504950"/>
                <a:gd name="connsiteY263" fmla="*/ 100489 h 1152525"/>
                <a:gd name="connsiteX264" fmla="*/ 575820 w 1504950"/>
                <a:gd name="connsiteY264" fmla="*/ 92869 h 1152525"/>
                <a:gd name="connsiteX265" fmla="*/ 568200 w 1504950"/>
                <a:gd name="connsiteY265" fmla="*/ 87154 h 1152525"/>
                <a:gd name="connsiteX266" fmla="*/ 558675 w 1504950"/>
                <a:gd name="connsiteY266" fmla="*/ 76676 h 1152525"/>
                <a:gd name="connsiteX267" fmla="*/ 554865 w 1504950"/>
                <a:gd name="connsiteY267" fmla="*/ 70009 h 1152525"/>
                <a:gd name="connsiteX268" fmla="*/ 555818 w 1504950"/>
                <a:gd name="connsiteY268" fmla="*/ 61436 h 1152525"/>
                <a:gd name="connsiteX269" fmla="*/ 571058 w 1504950"/>
                <a:gd name="connsiteY269" fmla="*/ 57626 h 1152525"/>
                <a:gd name="connsiteX270" fmla="*/ 602490 w 1504950"/>
                <a:gd name="connsiteY270" fmla="*/ 80486 h 1152525"/>
                <a:gd name="connsiteX271" fmla="*/ 605348 w 1504950"/>
                <a:gd name="connsiteY271" fmla="*/ 82391 h 1152525"/>
                <a:gd name="connsiteX272" fmla="*/ 607253 w 1504950"/>
                <a:gd name="connsiteY272" fmla="*/ 82391 h 1152525"/>
                <a:gd name="connsiteX273" fmla="*/ 619635 w 1504950"/>
                <a:gd name="connsiteY273" fmla="*/ 75724 h 1152525"/>
                <a:gd name="connsiteX274" fmla="*/ 623445 w 1504950"/>
                <a:gd name="connsiteY274" fmla="*/ 68104 h 1152525"/>
                <a:gd name="connsiteX275" fmla="*/ 623445 w 1504950"/>
                <a:gd name="connsiteY275" fmla="*/ 67151 h 1152525"/>
                <a:gd name="connsiteX276" fmla="*/ 624398 w 1504950"/>
                <a:gd name="connsiteY276" fmla="*/ 58579 h 1152525"/>
                <a:gd name="connsiteX277" fmla="*/ 621540 w 1504950"/>
                <a:gd name="connsiteY277" fmla="*/ 51911 h 1152525"/>
                <a:gd name="connsiteX278" fmla="*/ 614873 w 1504950"/>
                <a:gd name="connsiteY278" fmla="*/ 43339 h 1152525"/>
                <a:gd name="connsiteX279" fmla="*/ 604395 w 1504950"/>
                <a:gd name="connsiteY279" fmla="*/ 27146 h 1152525"/>
                <a:gd name="connsiteX280" fmla="*/ 604395 w 1504950"/>
                <a:gd name="connsiteY280" fmla="*/ 20479 h 1152525"/>
                <a:gd name="connsiteX281" fmla="*/ 609158 w 1504950"/>
                <a:gd name="connsiteY281" fmla="*/ 15716 h 1152525"/>
                <a:gd name="connsiteX282" fmla="*/ 614873 w 1504950"/>
                <a:gd name="connsiteY282" fmla="*/ 7144 h 1152525"/>
                <a:gd name="connsiteX283" fmla="*/ 614873 w 1504950"/>
                <a:gd name="connsiteY283" fmla="*/ 7144 h 1152525"/>
                <a:gd name="connsiteX284" fmla="*/ 614873 w 1504950"/>
                <a:gd name="connsiteY284" fmla="*/ 7144 h 1152525"/>
                <a:gd name="connsiteX285" fmla="*/ 496763 w 1504950"/>
                <a:gd name="connsiteY285" fmla="*/ 160496 h 1152525"/>
                <a:gd name="connsiteX286" fmla="*/ 492000 w 1504950"/>
                <a:gd name="connsiteY286" fmla="*/ 162401 h 1152525"/>
                <a:gd name="connsiteX287" fmla="*/ 492000 w 1504950"/>
                <a:gd name="connsiteY287" fmla="*/ 166211 h 1152525"/>
                <a:gd name="connsiteX288" fmla="*/ 506288 w 1504950"/>
                <a:gd name="connsiteY288" fmla="*/ 178594 h 1152525"/>
                <a:gd name="connsiteX289" fmla="*/ 520575 w 1504950"/>
                <a:gd name="connsiteY289" fmla="*/ 187166 h 1152525"/>
                <a:gd name="connsiteX290" fmla="*/ 525338 w 1504950"/>
                <a:gd name="connsiteY290" fmla="*/ 188119 h 1152525"/>
                <a:gd name="connsiteX291" fmla="*/ 542483 w 1504950"/>
                <a:gd name="connsiteY291" fmla="*/ 189071 h 1152525"/>
                <a:gd name="connsiteX292" fmla="*/ 547245 w 1504950"/>
                <a:gd name="connsiteY292" fmla="*/ 189071 h 1152525"/>
                <a:gd name="connsiteX293" fmla="*/ 547245 w 1504950"/>
                <a:gd name="connsiteY293" fmla="*/ 190024 h 1152525"/>
                <a:gd name="connsiteX294" fmla="*/ 554865 w 1504950"/>
                <a:gd name="connsiteY294" fmla="*/ 195739 h 1152525"/>
                <a:gd name="connsiteX295" fmla="*/ 555818 w 1504950"/>
                <a:gd name="connsiteY295" fmla="*/ 198596 h 1152525"/>
                <a:gd name="connsiteX296" fmla="*/ 553913 w 1504950"/>
                <a:gd name="connsiteY296" fmla="*/ 203359 h 1152525"/>
                <a:gd name="connsiteX297" fmla="*/ 553913 w 1504950"/>
                <a:gd name="connsiteY297" fmla="*/ 204311 h 1152525"/>
                <a:gd name="connsiteX298" fmla="*/ 550103 w 1504950"/>
                <a:gd name="connsiteY298" fmla="*/ 211931 h 1152525"/>
                <a:gd name="connsiteX299" fmla="*/ 548198 w 1504950"/>
                <a:gd name="connsiteY299" fmla="*/ 217646 h 1152525"/>
                <a:gd name="connsiteX300" fmla="*/ 548198 w 1504950"/>
                <a:gd name="connsiteY300" fmla="*/ 221456 h 1152525"/>
                <a:gd name="connsiteX301" fmla="*/ 551055 w 1504950"/>
                <a:gd name="connsiteY301" fmla="*/ 230981 h 1152525"/>
                <a:gd name="connsiteX302" fmla="*/ 552960 w 1504950"/>
                <a:gd name="connsiteY302" fmla="*/ 258604 h 1152525"/>
                <a:gd name="connsiteX303" fmla="*/ 552960 w 1504950"/>
                <a:gd name="connsiteY303" fmla="*/ 264319 h 1152525"/>
                <a:gd name="connsiteX304" fmla="*/ 570105 w 1504950"/>
                <a:gd name="connsiteY304" fmla="*/ 258604 h 1152525"/>
                <a:gd name="connsiteX305" fmla="*/ 579630 w 1504950"/>
                <a:gd name="connsiteY305" fmla="*/ 253841 h 1152525"/>
                <a:gd name="connsiteX306" fmla="*/ 587250 w 1504950"/>
                <a:gd name="connsiteY306" fmla="*/ 253841 h 1152525"/>
                <a:gd name="connsiteX307" fmla="*/ 592965 w 1504950"/>
                <a:gd name="connsiteY307" fmla="*/ 263366 h 1152525"/>
                <a:gd name="connsiteX308" fmla="*/ 592013 w 1504950"/>
                <a:gd name="connsiteY308" fmla="*/ 269081 h 1152525"/>
                <a:gd name="connsiteX309" fmla="*/ 590108 w 1504950"/>
                <a:gd name="connsiteY309" fmla="*/ 271939 h 1152525"/>
                <a:gd name="connsiteX310" fmla="*/ 583440 w 1504950"/>
                <a:gd name="connsiteY310" fmla="*/ 278606 h 1152525"/>
                <a:gd name="connsiteX311" fmla="*/ 566295 w 1504950"/>
                <a:gd name="connsiteY311" fmla="*/ 290036 h 1152525"/>
                <a:gd name="connsiteX312" fmla="*/ 549150 w 1504950"/>
                <a:gd name="connsiteY312" fmla="*/ 302419 h 1152525"/>
                <a:gd name="connsiteX313" fmla="*/ 520575 w 1504950"/>
                <a:gd name="connsiteY313" fmla="*/ 328136 h 1152525"/>
                <a:gd name="connsiteX314" fmla="*/ 502478 w 1504950"/>
                <a:gd name="connsiteY314" fmla="*/ 346234 h 1152525"/>
                <a:gd name="connsiteX315" fmla="*/ 494858 w 1504950"/>
                <a:gd name="connsiteY315" fmla="*/ 353854 h 1152525"/>
                <a:gd name="connsiteX316" fmla="*/ 495810 w 1504950"/>
                <a:gd name="connsiteY316" fmla="*/ 353854 h 1152525"/>
                <a:gd name="connsiteX317" fmla="*/ 562485 w 1504950"/>
                <a:gd name="connsiteY317" fmla="*/ 337661 h 1152525"/>
                <a:gd name="connsiteX318" fmla="*/ 585345 w 1504950"/>
                <a:gd name="connsiteY318" fmla="*/ 327184 h 1152525"/>
                <a:gd name="connsiteX319" fmla="*/ 610110 w 1504950"/>
                <a:gd name="connsiteY319" fmla="*/ 308134 h 1152525"/>
                <a:gd name="connsiteX320" fmla="*/ 624398 w 1504950"/>
                <a:gd name="connsiteY320" fmla="*/ 289084 h 1152525"/>
                <a:gd name="connsiteX321" fmla="*/ 628208 w 1504950"/>
                <a:gd name="connsiteY321" fmla="*/ 282416 h 1152525"/>
                <a:gd name="connsiteX322" fmla="*/ 632970 w 1504950"/>
                <a:gd name="connsiteY322" fmla="*/ 257651 h 1152525"/>
                <a:gd name="connsiteX323" fmla="*/ 618683 w 1504950"/>
                <a:gd name="connsiteY323" fmla="*/ 212884 h 1152525"/>
                <a:gd name="connsiteX324" fmla="*/ 595823 w 1504950"/>
                <a:gd name="connsiteY324" fmla="*/ 190976 h 1152525"/>
                <a:gd name="connsiteX325" fmla="*/ 565343 w 1504950"/>
                <a:gd name="connsiteY325" fmla="*/ 175736 h 1152525"/>
                <a:gd name="connsiteX326" fmla="*/ 555818 w 1504950"/>
                <a:gd name="connsiteY326" fmla="*/ 171926 h 1152525"/>
                <a:gd name="connsiteX327" fmla="*/ 528195 w 1504950"/>
                <a:gd name="connsiteY327" fmla="*/ 163354 h 1152525"/>
                <a:gd name="connsiteX328" fmla="*/ 523433 w 1504950"/>
                <a:gd name="connsiteY328" fmla="*/ 162401 h 1152525"/>
                <a:gd name="connsiteX329" fmla="*/ 518670 w 1504950"/>
                <a:gd name="connsiteY329" fmla="*/ 161449 h 1152525"/>
                <a:gd name="connsiteX330" fmla="*/ 514860 w 1504950"/>
                <a:gd name="connsiteY330" fmla="*/ 161449 h 1152525"/>
                <a:gd name="connsiteX331" fmla="*/ 502478 w 1504950"/>
                <a:gd name="connsiteY331" fmla="*/ 159544 h 1152525"/>
                <a:gd name="connsiteX332" fmla="*/ 496763 w 1504950"/>
                <a:gd name="connsiteY332" fmla="*/ 160496 h 1152525"/>
                <a:gd name="connsiteX333" fmla="*/ 496763 w 1504950"/>
                <a:gd name="connsiteY333" fmla="*/ 160496 h 1152525"/>
                <a:gd name="connsiteX334" fmla="*/ 273878 w 1504950"/>
                <a:gd name="connsiteY334" fmla="*/ 309086 h 1152525"/>
                <a:gd name="connsiteX335" fmla="*/ 272925 w 1504950"/>
                <a:gd name="connsiteY335" fmla="*/ 336709 h 1152525"/>
                <a:gd name="connsiteX336" fmla="*/ 289118 w 1504950"/>
                <a:gd name="connsiteY336" fmla="*/ 367189 h 1152525"/>
                <a:gd name="connsiteX337" fmla="*/ 296738 w 1504950"/>
                <a:gd name="connsiteY337" fmla="*/ 373856 h 1152525"/>
                <a:gd name="connsiteX338" fmla="*/ 303405 w 1504950"/>
                <a:gd name="connsiteY338" fmla="*/ 376714 h 1152525"/>
                <a:gd name="connsiteX339" fmla="*/ 307215 w 1504950"/>
                <a:gd name="connsiteY339" fmla="*/ 378619 h 1152525"/>
                <a:gd name="connsiteX340" fmla="*/ 309120 w 1504950"/>
                <a:gd name="connsiteY340" fmla="*/ 379571 h 1152525"/>
                <a:gd name="connsiteX341" fmla="*/ 312930 w 1504950"/>
                <a:gd name="connsiteY341" fmla="*/ 379571 h 1152525"/>
                <a:gd name="connsiteX342" fmla="*/ 311025 w 1504950"/>
                <a:gd name="connsiteY342" fmla="*/ 369094 h 1152525"/>
                <a:gd name="connsiteX343" fmla="*/ 306263 w 1504950"/>
                <a:gd name="connsiteY343" fmla="*/ 353854 h 1152525"/>
                <a:gd name="connsiteX344" fmla="*/ 306263 w 1504950"/>
                <a:gd name="connsiteY344" fmla="*/ 350044 h 1152525"/>
                <a:gd name="connsiteX345" fmla="*/ 311025 w 1504950"/>
                <a:gd name="connsiteY345" fmla="*/ 346234 h 1152525"/>
                <a:gd name="connsiteX346" fmla="*/ 321503 w 1504950"/>
                <a:gd name="connsiteY346" fmla="*/ 346234 h 1152525"/>
                <a:gd name="connsiteX347" fmla="*/ 324360 w 1504950"/>
                <a:gd name="connsiteY347" fmla="*/ 347186 h 1152525"/>
                <a:gd name="connsiteX348" fmla="*/ 335790 w 1504950"/>
                <a:gd name="connsiteY348" fmla="*/ 355759 h 1152525"/>
                <a:gd name="connsiteX349" fmla="*/ 346268 w 1504950"/>
                <a:gd name="connsiteY349" fmla="*/ 367189 h 1152525"/>
                <a:gd name="connsiteX350" fmla="*/ 353888 w 1504950"/>
                <a:gd name="connsiteY350" fmla="*/ 378619 h 1152525"/>
                <a:gd name="connsiteX351" fmla="*/ 356745 w 1504950"/>
                <a:gd name="connsiteY351" fmla="*/ 382429 h 1152525"/>
                <a:gd name="connsiteX352" fmla="*/ 398655 w 1504950"/>
                <a:gd name="connsiteY352" fmla="*/ 396716 h 1152525"/>
                <a:gd name="connsiteX353" fmla="*/ 409133 w 1504950"/>
                <a:gd name="connsiteY353" fmla="*/ 398621 h 1152525"/>
                <a:gd name="connsiteX354" fmla="*/ 415800 w 1504950"/>
                <a:gd name="connsiteY354" fmla="*/ 399574 h 1152525"/>
                <a:gd name="connsiteX355" fmla="*/ 414848 w 1504950"/>
                <a:gd name="connsiteY355" fmla="*/ 390049 h 1152525"/>
                <a:gd name="connsiteX356" fmla="*/ 410085 w 1504950"/>
                <a:gd name="connsiteY356" fmla="*/ 378619 h 1152525"/>
                <a:gd name="connsiteX357" fmla="*/ 398655 w 1504950"/>
                <a:gd name="connsiteY357" fmla="*/ 366236 h 1152525"/>
                <a:gd name="connsiteX358" fmla="*/ 380558 w 1504950"/>
                <a:gd name="connsiteY358" fmla="*/ 353854 h 1152525"/>
                <a:gd name="connsiteX359" fmla="*/ 343410 w 1504950"/>
                <a:gd name="connsiteY359" fmla="*/ 334804 h 1152525"/>
                <a:gd name="connsiteX360" fmla="*/ 335790 w 1504950"/>
                <a:gd name="connsiteY360" fmla="*/ 331946 h 1152525"/>
                <a:gd name="connsiteX361" fmla="*/ 330075 w 1504950"/>
                <a:gd name="connsiteY361" fmla="*/ 329089 h 1152525"/>
                <a:gd name="connsiteX362" fmla="*/ 317693 w 1504950"/>
                <a:gd name="connsiteY362" fmla="*/ 324326 h 1152525"/>
                <a:gd name="connsiteX363" fmla="*/ 289118 w 1504950"/>
                <a:gd name="connsiteY363" fmla="*/ 313849 h 1152525"/>
                <a:gd name="connsiteX364" fmla="*/ 273878 w 1504950"/>
                <a:gd name="connsiteY364" fmla="*/ 309086 h 1152525"/>
                <a:gd name="connsiteX365" fmla="*/ 273878 w 1504950"/>
                <a:gd name="connsiteY365" fmla="*/ 309086 h 1152525"/>
                <a:gd name="connsiteX366" fmla="*/ 273878 w 1504950"/>
                <a:gd name="connsiteY366" fmla="*/ 309086 h 1152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</a:cxnLst>
              <a:rect l="l" t="t" r="r" b="b"/>
              <a:pathLst>
                <a:path w="1504950" h="1152525">
                  <a:moveTo>
                    <a:pt x="614873" y="7144"/>
                  </a:moveTo>
                  <a:cubicBezTo>
                    <a:pt x="617730" y="7144"/>
                    <a:pt x="619635" y="7144"/>
                    <a:pt x="621540" y="8096"/>
                  </a:cubicBezTo>
                  <a:cubicBezTo>
                    <a:pt x="623445" y="9049"/>
                    <a:pt x="624398" y="10001"/>
                    <a:pt x="626303" y="10954"/>
                  </a:cubicBezTo>
                  <a:cubicBezTo>
                    <a:pt x="628208" y="12859"/>
                    <a:pt x="630113" y="14764"/>
                    <a:pt x="631065" y="16669"/>
                  </a:cubicBezTo>
                  <a:cubicBezTo>
                    <a:pt x="633923" y="21431"/>
                    <a:pt x="638685" y="24289"/>
                    <a:pt x="643448" y="27146"/>
                  </a:cubicBezTo>
                  <a:lnTo>
                    <a:pt x="645353" y="26194"/>
                  </a:lnTo>
                  <a:lnTo>
                    <a:pt x="646305" y="25241"/>
                  </a:lnTo>
                  <a:cubicBezTo>
                    <a:pt x="647258" y="24289"/>
                    <a:pt x="648210" y="22384"/>
                    <a:pt x="649163" y="21431"/>
                  </a:cubicBezTo>
                  <a:cubicBezTo>
                    <a:pt x="652973" y="16669"/>
                    <a:pt x="656783" y="12859"/>
                    <a:pt x="662498" y="10954"/>
                  </a:cubicBezTo>
                  <a:cubicBezTo>
                    <a:pt x="664403" y="10001"/>
                    <a:pt x="667260" y="10001"/>
                    <a:pt x="670118" y="10954"/>
                  </a:cubicBezTo>
                  <a:cubicBezTo>
                    <a:pt x="671070" y="10954"/>
                    <a:pt x="671070" y="10954"/>
                    <a:pt x="672023" y="10954"/>
                  </a:cubicBezTo>
                  <a:cubicBezTo>
                    <a:pt x="674880" y="11906"/>
                    <a:pt x="676785" y="13811"/>
                    <a:pt x="677738" y="15716"/>
                  </a:cubicBezTo>
                  <a:cubicBezTo>
                    <a:pt x="678690" y="16669"/>
                    <a:pt x="678690" y="18574"/>
                    <a:pt x="678690" y="20479"/>
                  </a:cubicBezTo>
                  <a:cubicBezTo>
                    <a:pt x="678690" y="24289"/>
                    <a:pt x="677738" y="27146"/>
                    <a:pt x="676785" y="30004"/>
                  </a:cubicBezTo>
                  <a:lnTo>
                    <a:pt x="670118" y="47149"/>
                  </a:lnTo>
                  <a:cubicBezTo>
                    <a:pt x="670118" y="48101"/>
                    <a:pt x="669165" y="48101"/>
                    <a:pt x="669165" y="49054"/>
                  </a:cubicBezTo>
                  <a:cubicBezTo>
                    <a:pt x="668213" y="51911"/>
                    <a:pt x="667260" y="54769"/>
                    <a:pt x="666308" y="56674"/>
                  </a:cubicBezTo>
                  <a:cubicBezTo>
                    <a:pt x="662498" y="64294"/>
                    <a:pt x="656783" y="70961"/>
                    <a:pt x="651068" y="77629"/>
                  </a:cubicBezTo>
                  <a:cubicBezTo>
                    <a:pt x="646305" y="85249"/>
                    <a:pt x="641543" y="91916"/>
                    <a:pt x="638685" y="99536"/>
                  </a:cubicBezTo>
                  <a:cubicBezTo>
                    <a:pt x="637733" y="102394"/>
                    <a:pt x="636780" y="105251"/>
                    <a:pt x="635828" y="108109"/>
                  </a:cubicBezTo>
                  <a:cubicBezTo>
                    <a:pt x="634875" y="110966"/>
                    <a:pt x="633923" y="114776"/>
                    <a:pt x="633923" y="117634"/>
                  </a:cubicBezTo>
                  <a:cubicBezTo>
                    <a:pt x="633923" y="125254"/>
                    <a:pt x="632970" y="130016"/>
                    <a:pt x="632970" y="136684"/>
                  </a:cubicBezTo>
                  <a:cubicBezTo>
                    <a:pt x="632970" y="133826"/>
                    <a:pt x="632970" y="135731"/>
                    <a:pt x="632970" y="137636"/>
                  </a:cubicBezTo>
                  <a:cubicBezTo>
                    <a:pt x="632970" y="141446"/>
                    <a:pt x="632018" y="145256"/>
                    <a:pt x="631065" y="150019"/>
                  </a:cubicBezTo>
                  <a:cubicBezTo>
                    <a:pt x="630113" y="151924"/>
                    <a:pt x="629160" y="153829"/>
                    <a:pt x="629160" y="154781"/>
                  </a:cubicBezTo>
                  <a:cubicBezTo>
                    <a:pt x="628208" y="157639"/>
                    <a:pt x="627255" y="161449"/>
                    <a:pt x="626303" y="164306"/>
                  </a:cubicBezTo>
                  <a:cubicBezTo>
                    <a:pt x="625350" y="165259"/>
                    <a:pt x="625350" y="166211"/>
                    <a:pt x="624398" y="167164"/>
                  </a:cubicBezTo>
                  <a:lnTo>
                    <a:pt x="629160" y="172879"/>
                  </a:lnTo>
                  <a:cubicBezTo>
                    <a:pt x="630113" y="174784"/>
                    <a:pt x="631065" y="176689"/>
                    <a:pt x="632970" y="178594"/>
                  </a:cubicBezTo>
                  <a:cubicBezTo>
                    <a:pt x="634875" y="181451"/>
                    <a:pt x="636780" y="183356"/>
                    <a:pt x="639638" y="185261"/>
                  </a:cubicBezTo>
                  <a:cubicBezTo>
                    <a:pt x="641543" y="188119"/>
                    <a:pt x="644400" y="190024"/>
                    <a:pt x="648210" y="191929"/>
                  </a:cubicBezTo>
                  <a:cubicBezTo>
                    <a:pt x="649163" y="192881"/>
                    <a:pt x="651068" y="193834"/>
                    <a:pt x="652020" y="194786"/>
                  </a:cubicBezTo>
                  <a:cubicBezTo>
                    <a:pt x="653925" y="195739"/>
                    <a:pt x="656783" y="195739"/>
                    <a:pt x="658688" y="195739"/>
                  </a:cubicBezTo>
                  <a:cubicBezTo>
                    <a:pt x="662498" y="195739"/>
                    <a:pt x="665355" y="195739"/>
                    <a:pt x="669165" y="194786"/>
                  </a:cubicBezTo>
                  <a:cubicBezTo>
                    <a:pt x="672975" y="193834"/>
                    <a:pt x="675833" y="192881"/>
                    <a:pt x="678690" y="191929"/>
                  </a:cubicBezTo>
                  <a:cubicBezTo>
                    <a:pt x="678690" y="191929"/>
                    <a:pt x="680595" y="190976"/>
                    <a:pt x="681548" y="190976"/>
                  </a:cubicBezTo>
                  <a:cubicBezTo>
                    <a:pt x="682500" y="190024"/>
                    <a:pt x="684405" y="190024"/>
                    <a:pt x="686310" y="189071"/>
                  </a:cubicBezTo>
                  <a:cubicBezTo>
                    <a:pt x="687263" y="188119"/>
                    <a:pt x="689168" y="187166"/>
                    <a:pt x="691073" y="186214"/>
                  </a:cubicBezTo>
                  <a:cubicBezTo>
                    <a:pt x="692978" y="185261"/>
                    <a:pt x="694883" y="183356"/>
                    <a:pt x="696788" y="182404"/>
                  </a:cubicBezTo>
                  <a:cubicBezTo>
                    <a:pt x="699645" y="180499"/>
                    <a:pt x="700598" y="179546"/>
                    <a:pt x="702503" y="177641"/>
                  </a:cubicBezTo>
                  <a:cubicBezTo>
                    <a:pt x="703455" y="177641"/>
                    <a:pt x="704408" y="175736"/>
                    <a:pt x="706313" y="173831"/>
                  </a:cubicBezTo>
                  <a:cubicBezTo>
                    <a:pt x="709170" y="170974"/>
                    <a:pt x="712028" y="169069"/>
                    <a:pt x="713933" y="166211"/>
                  </a:cubicBezTo>
                  <a:cubicBezTo>
                    <a:pt x="719648" y="159544"/>
                    <a:pt x="724410" y="151924"/>
                    <a:pt x="728220" y="144304"/>
                  </a:cubicBezTo>
                  <a:cubicBezTo>
                    <a:pt x="729173" y="143351"/>
                    <a:pt x="730125" y="141446"/>
                    <a:pt x="730125" y="139541"/>
                  </a:cubicBezTo>
                  <a:cubicBezTo>
                    <a:pt x="731078" y="137636"/>
                    <a:pt x="731078" y="135731"/>
                    <a:pt x="732030" y="133826"/>
                  </a:cubicBezTo>
                  <a:cubicBezTo>
                    <a:pt x="733935" y="128111"/>
                    <a:pt x="735840" y="122396"/>
                    <a:pt x="737745" y="116681"/>
                  </a:cubicBezTo>
                  <a:cubicBezTo>
                    <a:pt x="738698" y="113824"/>
                    <a:pt x="740603" y="111919"/>
                    <a:pt x="742508" y="110014"/>
                  </a:cubicBezTo>
                  <a:cubicBezTo>
                    <a:pt x="743460" y="109061"/>
                    <a:pt x="744413" y="108109"/>
                    <a:pt x="744413" y="107156"/>
                  </a:cubicBezTo>
                  <a:cubicBezTo>
                    <a:pt x="745365" y="105251"/>
                    <a:pt x="747270" y="103346"/>
                    <a:pt x="749175" y="102394"/>
                  </a:cubicBezTo>
                  <a:cubicBezTo>
                    <a:pt x="751080" y="101441"/>
                    <a:pt x="752985" y="99536"/>
                    <a:pt x="753938" y="98584"/>
                  </a:cubicBezTo>
                  <a:cubicBezTo>
                    <a:pt x="755843" y="97631"/>
                    <a:pt x="757748" y="96679"/>
                    <a:pt x="760605" y="97631"/>
                  </a:cubicBezTo>
                  <a:cubicBezTo>
                    <a:pt x="761558" y="97631"/>
                    <a:pt x="761558" y="97631"/>
                    <a:pt x="762510" y="97631"/>
                  </a:cubicBezTo>
                  <a:cubicBezTo>
                    <a:pt x="763463" y="98584"/>
                    <a:pt x="764415" y="98584"/>
                    <a:pt x="764415" y="98584"/>
                  </a:cubicBezTo>
                  <a:cubicBezTo>
                    <a:pt x="765368" y="99536"/>
                    <a:pt x="765368" y="99536"/>
                    <a:pt x="766320" y="100489"/>
                  </a:cubicBezTo>
                  <a:cubicBezTo>
                    <a:pt x="767273" y="102394"/>
                    <a:pt x="767273" y="103346"/>
                    <a:pt x="767273" y="103346"/>
                  </a:cubicBezTo>
                  <a:cubicBezTo>
                    <a:pt x="767273" y="103346"/>
                    <a:pt x="768225" y="104299"/>
                    <a:pt x="768225" y="105251"/>
                  </a:cubicBezTo>
                  <a:cubicBezTo>
                    <a:pt x="767273" y="107156"/>
                    <a:pt x="767273" y="109061"/>
                    <a:pt x="766320" y="111919"/>
                  </a:cubicBezTo>
                  <a:cubicBezTo>
                    <a:pt x="764415" y="120491"/>
                    <a:pt x="761558" y="130016"/>
                    <a:pt x="757748" y="138589"/>
                  </a:cubicBezTo>
                  <a:lnTo>
                    <a:pt x="753938" y="149066"/>
                  </a:lnTo>
                  <a:cubicBezTo>
                    <a:pt x="752985" y="151924"/>
                    <a:pt x="752985" y="155734"/>
                    <a:pt x="753938" y="158591"/>
                  </a:cubicBezTo>
                  <a:cubicBezTo>
                    <a:pt x="753938" y="159544"/>
                    <a:pt x="754890" y="160496"/>
                    <a:pt x="755843" y="161449"/>
                  </a:cubicBezTo>
                  <a:cubicBezTo>
                    <a:pt x="756795" y="162401"/>
                    <a:pt x="758700" y="163354"/>
                    <a:pt x="759653" y="164306"/>
                  </a:cubicBezTo>
                  <a:cubicBezTo>
                    <a:pt x="761558" y="165259"/>
                    <a:pt x="762510" y="165259"/>
                    <a:pt x="764415" y="165259"/>
                  </a:cubicBezTo>
                  <a:cubicBezTo>
                    <a:pt x="767273" y="165259"/>
                    <a:pt x="769178" y="165259"/>
                    <a:pt x="772035" y="165259"/>
                  </a:cubicBezTo>
                  <a:cubicBezTo>
                    <a:pt x="774893" y="164306"/>
                    <a:pt x="777750" y="163354"/>
                    <a:pt x="781560" y="162401"/>
                  </a:cubicBezTo>
                  <a:cubicBezTo>
                    <a:pt x="788228" y="159544"/>
                    <a:pt x="793943" y="157639"/>
                    <a:pt x="800610" y="153829"/>
                  </a:cubicBezTo>
                  <a:cubicBezTo>
                    <a:pt x="805373" y="150971"/>
                    <a:pt x="811088" y="149066"/>
                    <a:pt x="816803" y="147161"/>
                  </a:cubicBezTo>
                  <a:cubicBezTo>
                    <a:pt x="817755" y="146209"/>
                    <a:pt x="819660" y="146209"/>
                    <a:pt x="820613" y="147161"/>
                  </a:cubicBezTo>
                  <a:cubicBezTo>
                    <a:pt x="821565" y="148114"/>
                    <a:pt x="822518" y="149066"/>
                    <a:pt x="823470" y="149066"/>
                  </a:cubicBezTo>
                  <a:cubicBezTo>
                    <a:pt x="824423" y="150019"/>
                    <a:pt x="825375" y="150019"/>
                    <a:pt x="825375" y="150971"/>
                  </a:cubicBezTo>
                  <a:cubicBezTo>
                    <a:pt x="825375" y="152876"/>
                    <a:pt x="826328" y="153829"/>
                    <a:pt x="825375" y="155734"/>
                  </a:cubicBezTo>
                  <a:cubicBezTo>
                    <a:pt x="825375" y="157639"/>
                    <a:pt x="824423" y="158591"/>
                    <a:pt x="823470" y="160496"/>
                  </a:cubicBezTo>
                  <a:cubicBezTo>
                    <a:pt x="823470" y="160496"/>
                    <a:pt x="823470" y="161449"/>
                    <a:pt x="823470" y="161449"/>
                  </a:cubicBezTo>
                  <a:cubicBezTo>
                    <a:pt x="822518" y="163354"/>
                    <a:pt x="821565" y="164306"/>
                    <a:pt x="821565" y="166211"/>
                  </a:cubicBezTo>
                  <a:cubicBezTo>
                    <a:pt x="821565" y="166211"/>
                    <a:pt x="821565" y="166211"/>
                    <a:pt x="821565" y="167164"/>
                  </a:cubicBezTo>
                  <a:cubicBezTo>
                    <a:pt x="821565" y="168116"/>
                    <a:pt x="821565" y="169069"/>
                    <a:pt x="820613" y="170021"/>
                  </a:cubicBezTo>
                  <a:cubicBezTo>
                    <a:pt x="819660" y="170974"/>
                    <a:pt x="818708" y="171926"/>
                    <a:pt x="817755" y="172879"/>
                  </a:cubicBezTo>
                  <a:cubicBezTo>
                    <a:pt x="816803" y="174784"/>
                    <a:pt x="815850" y="175736"/>
                    <a:pt x="814898" y="177641"/>
                  </a:cubicBezTo>
                  <a:cubicBezTo>
                    <a:pt x="813945" y="178594"/>
                    <a:pt x="812040" y="180499"/>
                    <a:pt x="811088" y="181451"/>
                  </a:cubicBezTo>
                  <a:cubicBezTo>
                    <a:pt x="809183" y="183356"/>
                    <a:pt x="806325" y="185261"/>
                    <a:pt x="803468" y="187166"/>
                  </a:cubicBezTo>
                  <a:cubicBezTo>
                    <a:pt x="799658" y="189071"/>
                    <a:pt x="795848" y="191929"/>
                    <a:pt x="792038" y="191929"/>
                  </a:cubicBezTo>
                  <a:cubicBezTo>
                    <a:pt x="788228" y="192881"/>
                    <a:pt x="783465" y="193834"/>
                    <a:pt x="779655" y="194786"/>
                  </a:cubicBezTo>
                  <a:cubicBezTo>
                    <a:pt x="777750" y="194786"/>
                    <a:pt x="777750" y="194786"/>
                    <a:pt x="775845" y="195739"/>
                  </a:cubicBezTo>
                  <a:cubicBezTo>
                    <a:pt x="772988" y="195739"/>
                    <a:pt x="770130" y="195739"/>
                    <a:pt x="767273" y="195739"/>
                  </a:cubicBezTo>
                  <a:cubicBezTo>
                    <a:pt x="763463" y="195739"/>
                    <a:pt x="760605" y="196691"/>
                    <a:pt x="756795" y="196691"/>
                  </a:cubicBezTo>
                  <a:cubicBezTo>
                    <a:pt x="753938" y="197644"/>
                    <a:pt x="750128" y="196691"/>
                    <a:pt x="747270" y="197644"/>
                  </a:cubicBezTo>
                  <a:cubicBezTo>
                    <a:pt x="745365" y="198596"/>
                    <a:pt x="741555" y="199549"/>
                    <a:pt x="739650" y="199549"/>
                  </a:cubicBezTo>
                  <a:cubicBezTo>
                    <a:pt x="736793" y="199549"/>
                    <a:pt x="733935" y="200501"/>
                    <a:pt x="732030" y="201454"/>
                  </a:cubicBezTo>
                  <a:cubicBezTo>
                    <a:pt x="729173" y="202406"/>
                    <a:pt x="726315" y="202406"/>
                    <a:pt x="723458" y="203359"/>
                  </a:cubicBezTo>
                  <a:cubicBezTo>
                    <a:pt x="714885" y="206216"/>
                    <a:pt x="706313" y="209074"/>
                    <a:pt x="698693" y="213836"/>
                  </a:cubicBezTo>
                  <a:cubicBezTo>
                    <a:pt x="689168" y="218599"/>
                    <a:pt x="681548" y="226219"/>
                    <a:pt x="674880" y="234791"/>
                  </a:cubicBezTo>
                  <a:cubicBezTo>
                    <a:pt x="673928" y="237649"/>
                    <a:pt x="672975" y="239554"/>
                    <a:pt x="671070" y="241459"/>
                  </a:cubicBezTo>
                  <a:cubicBezTo>
                    <a:pt x="670118" y="244316"/>
                    <a:pt x="669165" y="247174"/>
                    <a:pt x="668213" y="249079"/>
                  </a:cubicBezTo>
                  <a:cubicBezTo>
                    <a:pt x="667260" y="253841"/>
                    <a:pt x="667260" y="258604"/>
                    <a:pt x="666308" y="263366"/>
                  </a:cubicBezTo>
                  <a:cubicBezTo>
                    <a:pt x="665355" y="268129"/>
                    <a:pt x="665355" y="272891"/>
                    <a:pt x="664403" y="277654"/>
                  </a:cubicBezTo>
                  <a:cubicBezTo>
                    <a:pt x="664403" y="279559"/>
                    <a:pt x="663450" y="281464"/>
                    <a:pt x="663450" y="283369"/>
                  </a:cubicBezTo>
                  <a:cubicBezTo>
                    <a:pt x="662498" y="287179"/>
                    <a:pt x="661545" y="290989"/>
                    <a:pt x="659640" y="294799"/>
                  </a:cubicBezTo>
                  <a:cubicBezTo>
                    <a:pt x="659640" y="295751"/>
                    <a:pt x="658688" y="296704"/>
                    <a:pt x="658688" y="297656"/>
                  </a:cubicBezTo>
                  <a:cubicBezTo>
                    <a:pt x="652973" y="310991"/>
                    <a:pt x="644400" y="323374"/>
                    <a:pt x="633923" y="332899"/>
                  </a:cubicBezTo>
                  <a:lnTo>
                    <a:pt x="622493" y="342424"/>
                  </a:lnTo>
                  <a:lnTo>
                    <a:pt x="610110" y="350996"/>
                  </a:lnTo>
                  <a:cubicBezTo>
                    <a:pt x="599633" y="357664"/>
                    <a:pt x="588203" y="363379"/>
                    <a:pt x="574868" y="367189"/>
                  </a:cubicBezTo>
                  <a:cubicBezTo>
                    <a:pt x="569153" y="369094"/>
                    <a:pt x="561533" y="370999"/>
                    <a:pt x="552008" y="373856"/>
                  </a:cubicBezTo>
                  <a:cubicBezTo>
                    <a:pt x="497715" y="391001"/>
                    <a:pt x="490095" y="405289"/>
                    <a:pt x="470093" y="412909"/>
                  </a:cubicBezTo>
                  <a:lnTo>
                    <a:pt x="468188" y="411004"/>
                  </a:lnTo>
                  <a:cubicBezTo>
                    <a:pt x="467235" y="415766"/>
                    <a:pt x="467235" y="417671"/>
                    <a:pt x="468188" y="418624"/>
                  </a:cubicBezTo>
                  <a:cubicBezTo>
                    <a:pt x="471998" y="421481"/>
                    <a:pt x="501525" y="497681"/>
                    <a:pt x="513908" y="537686"/>
                  </a:cubicBezTo>
                  <a:cubicBezTo>
                    <a:pt x="534863" y="608171"/>
                    <a:pt x="559628" y="635794"/>
                    <a:pt x="600585" y="638651"/>
                  </a:cubicBezTo>
                  <a:cubicBezTo>
                    <a:pt x="623445" y="639604"/>
                    <a:pt x="662498" y="666274"/>
                    <a:pt x="680595" y="693896"/>
                  </a:cubicBezTo>
                  <a:cubicBezTo>
                    <a:pt x="688215" y="706279"/>
                    <a:pt x="744413" y="720566"/>
                    <a:pt x="793943" y="722471"/>
                  </a:cubicBezTo>
                  <a:cubicBezTo>
                    <a:pt x="811088" y="723424"/>
                    <a:pt x="828233" y="725329"/>
                    <a:pt x="831090" y="727234"/>
                  </a:cubicBezTo>
                  <a:cubicBezTo>
                    <a:pt x="833948" y="728186"/>
                    <a:pt x="865380" y="730091"/>
                    <a:pt x="899670" y="731044"/>
                  </a:cubicBezTo>
                  <a:cubicBezTo>
                    <a:pt x="934913" y="731996"/>
                    <a:pt x="980633" y="734854"/>
                    <a:pt x="1002540" y="736759"/>
                  </a:cubicBezTo>
                  <a:cubicBezTo>
                    <a:pt x="1024448" y="738664"/>
                    <a:pt x="1046355" y="739616"/>
                    <a:pt x="1051118" y="738664"/>
                  </a:cubicBezTo>
                  <a:cubicBezTo>
                    <a:pt x="1064453" y="735806"/>
                    <a:pt x="1078740" y="718661"/>
                    <a:pt x="1096838" y="681514"/>
                  </a:cubicBezTo>
                  <a:cubicBezTo>
                    <a:pt x="1106363" y="662464"/>
                    <a:pt x="1118745" y="645319"/>
                    <a:pt x="1126365" y="639604"/>
                  </a:cubicBezTo>
                  <a:cubicBezTo>
                    <a:pt x="1147320" y="624364"/>
                    <a:pt x="1193040" y="608171"/>
                    <a:pt x="1199708" y="612934"/>
                  </a:cubicBezTo>
                  <a:cubicBezTo>
                    <a:pt x="1208280" y="618649"/>
                    <a:pt x="1205423" y="623411"/>
                    <a:pt x="1183515" y="639604"/>
                  </a:cubicBezTo>
                  <a:cubicBezTo>
                    <a:pt x="1162560" y="654844"/>
                    <a:pt x="1145415" y="680561"/>
                    <a:pt x="1148273" y="692944"/>
                  </a:cubicBezTo>
                  <a:cubicBezTo>
                    <a:pt x="1149225" y="697706"/>
                    <a:pt x="1147320" y="704374"/>
                    <a:pt x="1143510" y="708184"/>
                  </a:cubicBezTo>
                  <a:cubicBezTo>
                    <a:pt x="1125413" y="726281"/>
                    <a:pt x="1124460" y="740569"/>
                    <a:pt x="1135890" y="781526"/>
                  </a:cubicBezTo>
                  <a:cubicBezTo>
                    <a:pt x="1147320" y="818674"/>
                    <a:pt x="1147320" y="819626"/>
                    <a:pt x="1137795" y="853916"/>
                  </a:cubicBezTo>
                  <a:cubicBezTo>
                    <a:pt x="1125413" y="897731"/>
                    <a:pt x="1129223" y="918686"/>
                    <a:pt x="1153035" y="935831"/>
                  </a:cubicBezTo>
                  <a:cubicBezTo>
                    <a:pt x="1170180" y="948214"/>
                    <a:pt x="1213043" y="957739"/>
                    <a:pt x="1241618" y="954881"/>
                  </a:cubicBezTo>
                  <a:cubicBezTo>
                    <a:pt x="1254000" y="953929"/>
                    <a:pt x="1259715" y="956786"/>
                    <a:pt x="1278765" y="977741"/>
                  </a:cubicBezTo>
                  <a:cubicBezTo>
                    <a:pt x="1291148" y="991076"/>
                    <a:pt x="1310198" y="1008221"/>
                    <a:pt x="1320675" y="1014889"/>
                  </a:cubicBezTo>
                  <a:cubicBezTo>
                    <a:pt x="1349250" y="1032986"/>
                    <a:pt x="1416878" y="1060609"/>
                    <a:pt x="1428308" y="1057751"/>
                  </a:cubicBezTo>
                  <a:cubicBezTo>
                    <a:pt x="1434023" y="1056799"/>
                    <a:pt x="1445453" y="1058704"/>
                    <a:pt x="1454978" y="1061561"/>
                  </a:cubicBezTo>
                  <a:cubicBezTo>
                    <a:pt x="1474028" y="1068229"/>
                    <a:pt x="1503555" y="1091089"/>
                    <a:pt x="1499745" y="1095851"/>
                  </a:cubicBezTo>
                  <a:cubicBezTo>
                    <a:pt x="1498793" y="1097756"/>
                    <a:pt x="1488315" y="1100614"/>
                    <a:pt x="1476885" y="1103471"/>
                  </a:cubicBezTo>
                  <a:lnTo>
                    <a:pt x="1456883" y="1107281"/>
                  </a:lnTo>
                  <a:lnTo>
                    <a:pt x="1463550" y="1123474"/>
                  </a:lnTo>
                  <a:cubicBezTo>
                    <a:pt x="1470218" y="1139666"/>
                    <a:pt x="1470218" y="1140619"/>
                    <a:pt x="1457835" y="1144429"/>
                  </a:cubicBezTo>
                  <a:cubicBezTo>
                    <a:pt x="1451168" y="1147286"/>
                    <a:pt x="1442595" y="1148239"/>
                    <a:pt x="1438785" y="1148239"/>
                  </a:cubicBezTo>
                  <a:cubicBezTo>
                    <a:pt x="1434975" y="1148239"/>
                    <a:pt x="1430213" y="1148239"/>
                    <a:pt x="1428308" y="1149191"/>
                  </a:cubicBezTo>
                  <a:cubicBezTo>
                    <a:pt x="1426403" y="1149191"/>
                    <a:pt x="1418783" y="1146334"/>
                    <a:pt x="1411163" y="1142524"/>
                  </a:cubicBezTo>
                  <a:cubicBezTo>
                    <a:pt x="1403543" y="1138714"/>
                    <a:pt x="1390208" y="1132046"/>
                    <a:pt x="1381635" y="1128236"/>
                  </a:cubicBezTo>
                  <a:cubicBezTo>
                    <a:pt x="1352108" y="1116806"/>
                    <a:pt x="1307340" y="1088231"/>
                    <a:pt x="1298768" y="1075849"/>
                  </a:cubicBezTo>
                  <a:cubicBezTo>
                    <a:pt x="1294005" y="1069181"/>
                    <a:pt x="1274955" y="1056799"/>
                    <a:pt x="1256858" y="1047274"/>
                  </a:cubicBezTo>
                  <a:cubicBezTo>
                    <a:pt x="1225425" y="1031081"/>
                    <a:pt x="1223520" y="1030129"/>
                    <a:pt x="1179705" y="1032986"/>
                  </a:cubicBezTo>
                  <a:cubicBezTo>
                    <a:pt x="1154940" y="1034891"/>
                    <a:pt x="1124460" y="1036796"/>
                    <a:pt x="1113030" y="1038701"/>
                  </a:cubicBezTo>
                  <a:cubicBezTo>
                    <a:pt x="1040640" y="1046321"/>
                    <a:pt x="1010160" y="1036796"/>
                    <a:pt x="972060" y="992981"/>
                  </a:cubicBezTo>
                  <a:cubicBezTo>
                    <a:pt x="937770" y="952976"/>
                    <a:pt x="909195" y="944404"/>
                    <a:pt x="840615" y="952024"/>
                  </a:cubicBezTo>
                  <a:cubicBezTo>
                    <a:pt x="814898" y="954881"/>
                    <a:pt x="792038" y="959644"/>
                    <a:pt x="789180" y="961549"/>
                  </a:cubicBezTo>
                  <a:cubicBezTo>
                    <a:pt x="786323" y="963454"/>
                    <a:pt x="778703" y="965359"/>
                    <a:pt x="772988" y="966311"/>
                  </a:cubicBezTo>
                  <a:cubicBezTo>
                    <a:pt x="757748" y="968216"/>
                    <a:pt x="710123" y="964406"/>
                    <a:pt x="696788" y="960596"/>
                  </a:cubicBezTo>
                  <a:cubicBezTo>
                    <a:pt x="674880" y="954881"/>
                    <a:pt x="597728" y="932974"/>
                    <a:pt x="572963" y="925354"/>
                  </a:cubicBezTo>
                  <a:cubicBezTo>
                    <a:pt x="558675" y="921544"/>
                    <a:pt x="543435" y="917734"/>
                    <a:pt x="539625" y="916781"/>
                  </a:cubicBezTo>
                  <a:cubicBezTo>
                    <a:pt x="535815" y="915829"/>
                    <a:pt x="526290" y="912971"/>
                    <a:pt x="519623" y="910114"/>
                  </a:cubicBezTo>
                  <a:cubicBezTo>
                    <a:pt x="512003" y="907256"/>
                    <a:pt x="494858" y="908209"/>
                    <a:pt x="475808" y="911066"/>
                  </a:cubicBezTo>
                  <a:cubicBezTo>
                    <a:pt x="443423" y="916781"/>
                    <a:pt x="420563" y="912971"/>
                    <a:pt x="364365" y="894874"/>
                  </a:cubicBezTo>
                  <a:cubicBezTo>
                    <a:pt x="308168" y="875824"/>
                    <a:pt x="278640" y="883444"/>
                    <a:pt x="221490" y="929164"/>
                  </a:cubicBezTo>
                  <a:cubicBezTo>
                    <a:pt x="199583" y="947261"/>
                    <a:pt x="179580" y="961549"/>
                    <a:pt x="176723" y="961549"/>
                  </a:cubicBezTo>
                  <a:cubicBezTo>
                    <a:pt x="173865" y="962501"/>
                    <a:pt x="164340" y="972026"/>
                    <a:pt x="153863" y="984409"/>
                  </a:cubicBezTo>
                  <a:cubicBezTo>
                    <a:pt x="136718" y="1005364"/>
                    <a:pt x="134813" y="1006316"/>
                    <a:pt x="102428" y="1012984"/>
                  </a:cubicBezTo>
                  <a:lnTo>
                    <a:pt x="69090" y="1019651"/>
                  </a:lnTo>
                  <a:lnTo>
                    <a:pt x="85283" y="995839"/>
                  </a:lnTo>
                  <a:cubicBezTo>
                    <a:pt x="93855" y="982504"/>
                    <a:pt x="106238" y="970121"/>
                    <a:pt x="111000" y="967264"/>
                  </a:cubicBezTo>
                  <a:cubicBezTo>
                    <a:pt x="115763" y="964406"/>
                    <a:pt x="125288" y="954881"/>
                    <a:pt x="132908" y="945356"/>
                  </a:cubicBezTo>
                  <a:cubicBezTo>
                    <a:pt x="140528" y="935831"/>
                    <a:pt x="158625" y="920591"/>
                    <a:pt x="172913" y="912019"/>
                  </a:cubicBezTo>
                  <a:cubicBezTo>
                    <a:pt x="187200" y="903446"/>
                    <a:pt x="198630" y="894874"/>
                    <a:pt x="198630" y="892969"/>
                  </a:cubicBezTo>
                  <a:cubicBezTo>
                    <a:pt x="197678" y="887254"/>
                    <a:pt x="191963" y="889159"/>
                    <a:pt x="144338" y="908209"/>
                  </a:cubicBezTo>
                  <a:cubicBezTo>
                    <a:pt x="90045" y="930116"/>
                    <a:pt x="60518" y="936784"/>
                    <a:pt x="30990" y="932021"/>
                  </a:cubicBezTo>
                  <a:cubicBezTo>
                    <a:pt x="18608" y="930116"/>
                    <a:pt x="8130" y="926306"/>
                    <a:pt x="7178" y="924401"/>
                  </a:cubicBezTo>
                  <a:cubicBezTo>
                    <a:pt x="5273" y="916781"/>
                    <a:pt x="84330" y="885349"/>
                    <a:pt x="123383" y="878681"/>
                  </a:cubicBezTo>
                  <a:cubicBezTo>
                    <a:pt x="159578" y="872966"/>
                    <a:pt x="227205" y="851059"/>
                    <a:pt x="245303" y="839629"/>
                  </a:cubicBezTo>
                  <a:cubicBezTo>
                    <a:pt x="263400" y="828199"/>
                    <a:pt x="259590" y="829151"/>
                    <a:pt x="362460" y="826294"/>
                  </a:cubicBezTo>
                  <a:cubicBezTo>
                    <a:pt x="381510" y="825341"/>
                    <a:pt x="400560" y="823436"/>
                    <a:pt x="405323" y="820579"/>
                  </a:cubicBezTo>
                  <a:cubicBezTo>
                    <a:pt x="417705" y="812959"/>
                    <a:pt x="416753" y="795814"/>
                    <a:pt x="401513" y="768191"/>
                  </a:cubicBezTo>
                  <a:cubicBezTo>
                    <a:pt x="393893" y="754856"/>
                    <a:pt x="385320" y="737711"/>
                    <a:pt x="381510" y="731044"/>
                  </a:cubicBezTo>
                  <a:cubicBezTo>
                    <a:pt x="377700" y="723424"/>
                    <a:pt x="369128" y="711041"/>
                    <a:pt x="361508" y="704374"/>
                  </a:cubicBezTo>
                  <a:cubicBezTo>
                    <a:pt x="335790" y="677704"/>
                    <a:pt x="333885" y="666274"/>
                    <a:pt x="350078" y="612934"/>
                  </a:cubicBezTo>
                  <a:cubicBezTo>
                    <a:pt x="363413" y="566261"/>
                    <a:pt x="364365" y="563404"/>
                    <a:pt x="354840" y="546259"/>
                  </a:cubicBezTo>
                  <a:cubicBezTo>
                    <a:pt x="350078" y="536734"/>
                    <a:pt x="341505" y="526256"/>
                    <a:pt x="335790" y="522446"/>
                  </a:cubicBezTo>
                  <a:cubicBezTo>
                    <a:pt x="326265" y="515779"/>
                    <a:pt x="258638" y="497681"/>
                    <a:pt x="249113" y="499586"/>
                  </a:cubicBezTo>
                  <a:cubicBezTo>
                    <a:pt x="242445" y="500539"/>
                    <a:pt x="236730" y="491966"/>
                    <a:pt x="232920" y="476726"/>
                  </a:cubicBezTo>
                  <a:cubicBezTo>
                    <a:pt x="228158" y="454819"/>
                    <a:pt x="232920" y="451009"/>
                    <a:pt x="274830" y="442436"/>
                  </a:cubicBezTo>
                  <a:cubicBezTo>
                    <a:pt x="304358" y="435769"/>
                    <a:pt x="334838" y="426244"/>
                    <a:pt x="356745" y="417671"/>
                  </a:cubicBezTo>
                  <a:lnTo>
                    <a:pt x="345315" y="413861"/>
                  </a:lnTo>
                  <a:lnTo>
                    <a:pt x="295785" y="405289"/>
                  </a:lnTo>
                  <a:cubicBezTo>
                    <a:pt x="287213" y="403384"/>
                    <a:pt x="277688" y="401479"/>
                    <a:pt x="267210" y="400526"/>
                  </a:cubicBezTo>
                  <a:cubicBezTo>
                    <a:pt x="258638" y="399574"/>
                    <a:pt x="251970" y="397669"/>
                    <a:pt x="244350" y="393859"/>
                  </a:cubicBezTo>
                  <a:cubicBezTo>
                    <a:pt x="239588" y="391001"/>
                    <a:pt x="234825" y="389096"/>
                    <a:pt x="230063" y="386239"/>
                  </a:cubicBezTo>
                  <a:cubicBezTo>
                    <a:pt x="226253" y="383381"/>
                    <a:pt x="225300" y="379571"/>
                    <a:pt x="227205" y="375761"/>
                  </a:cubicBezTo>
                  <a:cubicBezTo>
                    <a:pt x="229110" y="371951"/>
                    <a:pt x="231968" y="369094"/>
                    <a:pt x="235778" y="369094"/>
                  </a:cubicBezTo>
                  <a:cubicBezTo>
                    <a:pt x="241493" y="368141"/>
                    <a:pt x="246255" y="369094"/>
                    <a:pt x="251018" y="370999"/>
                  </a:cubicBezTo>
                  <a:lnTo>
                    <a:pt x="246255" y="361474"/>
                  </a:lnTo>
                  <a:lnTo>
                    <a:pt x="242445" y="350996"/>
                  </a:lnTo>
                  <a:lnTo>
                    <a:pt x="240540" y="340519"/>
                  </a:lnTo>
                  <a:cubicBezTo>
                    <a:pt x="237683" y="326231"/>
                    <a:pt x="235778" y="311944"/>
                    <a:pt x="236730" y="298609"/>
                  </a:cubicBezTo>
                  <a:lnTo>
                    <a:pt x="229110" y="288131"/>
                  </a:lnTo>
                  <a:cubicBezTo>
                    <a:pt x="227205" y="285274"/>
                    <a:pt x="226253" y="282416"/>
                    <a:pt x="225300" y="278606"/>
                  </a:cubicBezTo>
                  <a:cubicBezTo>
                    <a:pt x="224348" y="274796"/>
                    <a:pt x="227205" y="270986"/>
                    <a:pt x="231015" y="270034"/>
                  </a:cubicBezTo>
                  <a:cubicBezTo>
                    <a:pt x="234825" y="269081"/>
                    <a:pt x="238635" y="269081"/>
                    <a:pt x="241493" y="271939"/>
                  </a:cubicBezTo>
                  <a:lnTo>
                    <a:pt x="253875" y="280511"/>
                  </a:lnTo>
                  <a:cubicBezTo>
                    <a:pt x="258638" y="283369"/>
                    <a:pt x="263400" y="286226"/>
                    <a:pt x="268163" y="288131"/>
                  </a:cubicBezTo>
                  <a:cubicBezTo>
                    <a:pt x="271973" y="289084"/>
                    <a:pt x="275783" y="290036"/>
                    <a:pt x="279593" y="290989"/>
                  </a:cubicBezTo>
                  <a:lnTo>
                    <a:pt x="274830" y="284321"/>
                  </a:lnTo>
                  <a:lnTo>
                    <a:pt x="271020" y="273844"/>
                  </a:lnTo>
                  <a:lnTo>
                    <a:pt x="266258" y="259556"/>
                  </a:lnTo>
                  <a:lnTo>
                    <a:pt x="264353" y="252889"/>
                  </a:lnTo>
                  <a:cubicBezTo>
                    <a:pt x="263400" y="249079"/>
                    <a:pt x="266258" y="246221"/>
                    <a:pt x="269115" y="244316"/>
                  </a:cubicBezTo>
                  <a:cubicBezTo>
                    <a:pt x="271973" y="243364"/>
                    <a:pt x="274830" y="243364"/>
                    <a:pt x="277688" y="245269"/>
                  </a:cubicBezTo>
                  <a:cubicBezTo>
                    <a:pt x="281498" y="247174"/>
                    <a:pt x="284355" y="250031"/>
                    <a:pt x="286260" y="253841"/>
                  </a:cubicBezTo>
                  <a:cubicBezTo>
                    <a:pt x="290070" y="258604"/>
                    <a:pt x="292928" y="264319"/>
                    <a:pt x="295785" y="269081"/>
                  </a:cubicBezTo>
                  <a:cubicBezTo>
                    <a:pt x="298643" y="274796"/>
                    <a:pt x="303405" y="279559"/>
                    <a:pt x="307215" y="284321"/>
                  </a:cubicBezTo>
                  <a:cubicBezTo>
                    <a:pt x="314835" y="291941"/>
                    <a:pt x="321503" y="298609"/>
                    <a:pt x="328170" y="305276"/>
                  </a:cubicBezTo>
                  <a:cubicBezTo>
                    <a:pt x="332933" y="310039"/>
                    <a:pt x="340553" y="315754"/>
                    <a:pt x="349125" y="318611"/>
                  </a:cubicBezTo>
                  <a:cubicBezTo>
                    <a:pt x="350078" y="318611"/>
                    <a:pt x="351030" y="319564"/>
                    <a:pt x="351983" y="319564"/>
                  </a:cubicBezTo>
                  <a:cubicBezTo>
                    <a:pt x="355793" y="320516"/>
                    <a:pt x="359603" y="319564"/>
                    <a:pt x="362460" y="316706"/>
                  </a:cubicBezTo>
                  <a:cubicBezTo>
                    <a:pt x="363413" y="315754"/>
                    <a:pt x="364365" y="314801"/>
                    <a:pt x="364365" y="313849"/>
                  </a:cubicBezTo>
                  <a:cubicBezTo>
                    <a:pt x="365318" y="311944"/>
                    <a:pt x="365318" y="310991"/>
                    <a:pt x="364365" y="309086"/>
                  </a:cubicBezTo>
                  <a:cubicBezTo>
                    <a:pt x="363413" y="303371"/>
                    <a:pt x="364365" y="298609"/>
                    <a:pt x="365318" y="292894"/>
                  </a:cubicBezTo>
                  <a:cubicBezTo>
                    <a:pt x="366270" y="287179"/>
                    <a:pt x="369128" y="281464"/>
                    <a:pt x="372938" y="276701"/>
                  </a:cubicBezTo>
                  <a:cubicBezTo>
                    <a:pt x="376748" y="272891"/>
                    <a:pt x="382463" y="272891"/>
                    <a:pt x="385320" y="276701"/>
                  </a:cubicBezTo>
                  <a:cubicBezTo>
                    <a:pt x="387225" y="278606"/>
                    <a:pt x="388178" y="282416"/>
                    <a:pt x="388178" y="285274"/>
                  </a:cubicBezTo>
                  <a:cubicBezTo>
                    <a:pt x="387225" y="302419"/>
                    <a:pt x="387225" y="318611"/>
                    <a:pt x="387225" y="334804"/>
                  </a:cubicBezTo>
                  <a:lnTo>
                    <a:pt x="446280" y="355759"/>
                  </a:lnTo>
                  <a:lnTo>
                    <a:pt x="455805" y="350996"/>
                  </a:lnTo>
                  <a:lnTo>
                    <a:pt x="470093" y="339566"/>
                  </a:lnTo>
                  <a:cubicBezTo>
                    <a:pt x="481523" y="330041"/>
                    <a:pt x="492000" y="320516"/>
                    <a:pt x="501525" y="309086"/>
                  </a:cubicBezTo>
                  <a:cubicBezTo>
                    <a:pt x="507240" y="301466"/>
                    <a:pt x="512955" y="292894"/>
                    <a:pt x="516765" y="283369"/>
                  </a:cubicBezTo>
                  <a:cubicBezTo>
                    <a:pt x="517718" y="282416"/>
                    <a:pt x="517718" y="282416"/>
                    <a:pt x="517718" y="281464"/>
                  </a:cubicBezTo>
                  <a:cubicBezTo>
                    <a:pt x="520575" y="274796"/>
                    <a:pt x="521528" y="269081"/>
                    <a:pt x="522480" y="262414"/>
                  </a:cubicBezTo>
                  <a:cubicBezTo>
                    <a:pt x="522480" y="255746"/>
                    <a:pt x="521528" y="249079"/>
                    <a:pt x="518670" y="243364"/>
                  </a:cubicBezTo>
                  <a:cubicBezTo>
                    <a:pt x="516765" y="238601"/>
                    <a:pt x="512955" y="233839"/>
                    <a:pt x="511050" y="229076"/>
                  </a:cubicBezTo>
                  <a:cubicBezTo>
                    <a:pt x="506288" y="222409"/>
                    <a:pt x="502478" y="215741"/>
                    <a:pt x="496763" y="210979"/>
                  </a:cubicBezTo>
                  <a:cubicBezTo>
                    <a:pt x="491048" y="205264"/>
                    <a:pt x="484380" y="201454"/>
                    <a:pt x="476760" y="198596"/>
                  </a:cubicBezTo>
                  <a:cubicBezTo>
                    <a:pt x="471045" y="195739"/>
                    <a:pt x="464378" y="192881"/>
                    <a:pt x="457710" y="190024"/>
                  </a:cubicBezTo>
                  <a:cubicBezTo>
                    <a:pt x="453900" y="188119"/>
                    <a:pt x="450090" y="187166"/>
                    <a:pt x="448185" y="186214"/>
                  </a:cubicBezTo>
                  <a:cubicBezTo>
                    <a:pt x="443423" y="184309"/>
                    <a:pt x="438660" y="182404"/>
                    <a:pt x="433898" y="181451"/>
                  </a:cubicBezTo>
                  <a:cubicBezTo>
                    <a:pt x="426278" y="179546"/>
                    <a:pt x="418658" y="177641"/>
                    <a:pt x="411038" y="174784"/>
                  </a:cubicBezTo>
                  <a:lnTo>
                    <a:pt x="400560" y="171926"/>
                  </a:lnTo>
                  <a:cubicBezTo>
                    <a:pt x="395798" y="170021"/>
                    <a:pt x="391035" y="167164"/>
                    <a:pt x="387225" y="163354"/>
                  </a:cubicBezTo>
                  <a:cubicBezTo>
                    <a:pt x="384368" y="160496"/>
                    <a:pt x="383415" y="156686"/>
                    <a:pt x="385320" y="153829"/>
                  </a:cubicBezTo>
                  <a:cubicBezTo>
                    <a:pt x="387225" y="149066"/>
                    <a:pt x="391035" y="146209"/>
                    <a:pt x="395798" y="145256"/>
                  </a:cubicBezTo>
                  <a:cubicBezTo>
                    <a:pt x="400560" y="144304"/>
                    <a:pt x="406275" y="143351"/>
                    <a:pt x="411038" y="144304"/>
                  </a:cubicBezTo>
                  <a:cubicBezTo>
                    <a:pt x="416753" y="145256"/>
                    <a:pt x="422468" y="146209"/>
                    <a:pt x="428183" y="148114"/>
                  </a:cubicBezTo>
                  <a:lnTo>
                    <a:pt x="467235" y="131921"/>
                  </a:lnTo>
                  <a:lnTo>
                    <a:pt x="464378" y="123349"/>
                  </a:lnTo>
                  <a:cubicBezTo>
                    <a:pt x="461520" y="113824"/>
                    <a:pt x="459615" y="104299"/>
                    <a:pt x="459615" y="93821"/>
                  </a:cubicBezTo>
                  <a:cubicBezTo>
                    <a:pt x="459615" y="90011"/>
                    <a:pt x="462473" y="87154"/>
                    <a:pt x="465330" y="85249"/>
                  </a:cubicBezTo>
                  <a:cubicBezTo>
                    <a:pt x="468188" y="84296"/>
                    <a:pt x="471045" y="84296"/>
                    <a:pt x="473903" y="85249"/>
                  </a:cubicBezTo>
                  <a:cubicBezTo>
                    <a:pt x="476760" y="86201"/>
                    <a:pt x="479618" y="88106"/>
                    <a:pt x="480570" y="90964"/>
                  </a:cubicBezTo>
                  <a:cubicBezTo>
                    <a:pt x="482475" y="94774"/>
                    <a:pt x="483428" y="98584"/>
                    <a:pt x="484380" y="101441"/>
                  </a:cubicBezTo>
                  <a:cubicBezTo>
                    <a:pt x="485333" y="106204"/>
                    <a:pt x="487238" y="110966"/>
                    <a:pt x="490095" y="114776"/>
                  </a:cubicBezTo>
                  <a:cubicBezTo>
                    <a:pt x="492000" y="118586"/>
                    <a:pt x="494858" y="122396"/>
                    <a:pt x="496763" y="126206"/>
                  </a:cubicBezTo>
                  <a:cubicBezTo>
                    <a:pt x="498668" y="128111"/>
                    <a:pt x="500573" y="130969"/>
                    <a:pt x="501525" y="132874"/>
                  </a:cubicBezTo>
                  <a:lnTo>
                    <a:pt x="505335" y="132874"/>
                  </a:lnTo>
                  <a:lnTo>
                    <a:pt x="512003" y="133826"/>
                  </a:lnTo>
                  <a:lnTo>
                    <a:pt x="530100" y="138589"/>
                  </a:lnTo>
                  <a:lnTo>
                    <a:pt x="548198" y="144304"/>
                  </a:lnTo>
                  <a:lnTo>
                    <a:pt x="570105" y="150019"/>
                  </a:lnTo>
                  <a:cubicBezTo>
                    <a:pt x="576773" y="151924"/>
                    <a:pt x="584393" y="152876"/>
                    <a:pt x="591060" y="151924"/>
                  </a:cubicBezTo>
                  <a:lnTo>
                    <a:pt x="594870" y="148114"/>
                  </a:lnTo>
                  <a:cubicBezTo>
                    <a:pt x="596775" y="146209"/>
                    <a:pt x="597728" y="143351"/>
                    <a:pt x="598680" y="141446"/>
                  </a:cubicBezTo>
                  <a:cubicBezTo>
                    <a:pt x="598680" y="140494"/>
                    <a:pt x="599633" y="140494"/>
                    <a:pt x="599633" y="140494"/>
                  </a:cubicBezTo>
                  <a:cubicBezTo>
                    <a:pt x="600585" y="137636"/>
                    <a:pt x="601538" y="134779"/>
                    <a:pt x="601538" y="132874"/>
                  </a:cubicBezTo>
                  <a:cubicBezTo>
                    <a:pt x="602490" y="130016"/>
                    <a:pt x="602490" y="127159"/>
                    <a:pt x="602490" y="124301"/>
                  </a:cubicBezTo>
                  <a:cubicBezTo>
                    <a:pt x="602490" y="122396"/>
                    <a:pt x="602490" y="119539"/>
                    <a:pt x="601538" y="117634"/>
                  </a:cubicBezTo>
                  <a:cubicBezTo>
                    <a:pt x="601538" y="116681"/>
                    <a:pt x="600585" y="114776"/>
                    <a:pt x="599633" y="114776"/>
                  </a:cubicBezTo>
                  <a:cubicBezTo>
                    <a:pt x="598680" y="113824"/>
                    <a:pt x="596775" y="112871"/>
                    <a:pt x="595823" y="110966"/>
                  </a:cubicBezTo>
                  <a:cubicBezTo>
                    <a:pt x="594870" y="109061"/>
                    <a:pt x="592965" y="107156"/>
                    <a:pt x="591060" y="105251"/>
                  </a:cubicBezTo>
                  <a:cubicBezTo>
                    <a:pt x="589155" y="104299"/>
                    <a:pt x="587250" y="102394"/>
                    <a:pt x="585345" y="100489"/>
                  </a:cubicBezTo>
                  <a:lnTo>
                    <a:pt x="575820" y="92869"/>
                  </a:lnTo>
                  <a:lnTo>
                    <a:pt x="568200" y="87154"/>
                  </a:lnTo>
                  <a:cubicBezTo>
                    <a:pt x="564390" y="84296"/>
                    <a:pt x="560580" y="80486"/>
                    <a:pt x="558675" y="76676"/>
                  </a:cubicBezTo>
                  <a:cubicBezTo>
                    <a:pt x="556770" y="74771"/>
                    <a:pt x="555818" y="72866"/>
                    <a:pt x="554865" y="70009"/>
                  </a:cubicBezTo>
                  <a:cubicBezTo>
                    <a:pt x="553913" y="67151"/>
                    <a:pt x="553913" y="64294"/>
                    <a:pt x="555818" y="61436"/>
                  </a:cubicBezTo>
                  <a:cubicBezTo>
                    <a:pt x="559628" y="56674"/>
                    <a:pt x="565343" y="54769"/>
                    <a:pt x="571058" y="57626"/>
                  </a:cubicBezTo>
                  <a:cubicBezTo>
                    <a:pt x="582488" y="63341"/>
                    <a:pt x="592965" y="70961"/>
                    <a:pt x="602490" y="80486"/>
                  </a:cubicBezTo>
                  <a:cubicBezTo>
                    <a:pt x="603443" y="81439"/>
                    <a:pt x="604395" y="81439"/>
                    <a:pt x="605348" y="82391"/>
                  </a:cubicBezTo>
                  <a:cubicBezTo>
                    <a:pt x="606300" y="82391"/>
                    <a:pt x="606300" y="82391"/>
                    <a:pt x="607253" y="82391"/>
                  </a:cubicBezTo>
                  <a:cubicBezTo>
                    <a:pt x="612015" y="82391"/>
                    <a:pt x="617730" y="80486"/>
                    <a:pt x="619635" y="75724"/>
                  </a:cubicBezTo>
                  <a:cubicBezTo>
                    <a:pt x="620588" y="72866"/>
                    <a:pt x="622493" y="70961"/>
                    <a:pt x="623445" y="68104"/>
                  </a:cubicBezTo>
                  <a:cubicBezTo>
                    <a:pt x="623445" y="68104"/>
                    <a:pt x="623445" y="68104"/>
                    <a:pt x="623445" y="67151"/>
                  </a:cubicBezTo>
                  <a:cubicBezTo>
                    <a:pt x="624398" y="64294"/>
                    <a:pt x="624398" y="61436"/>
                    <a:pt x="624398" y="58579"/>
                  </a:cubicBezTo>
                  <a:cubicBezTo>
                    <a:pt x="624398" y="56674"/>
                    <a:pt x="623445" y="53816"/>
                    <a:pt x="621540" y="51911"/>
                  </a:cubicBezTo>
                  <a:cubicBezTo>
                    <a:pt x="619635" y="49054"/>
                    <a:pt x="617730" y="46196"/>
                    <a:pt x="614873" y="43339"/>
                  </a:cubicBezTo>
                  <a:cubicBezTo>
                    <a:pt x="610110" y="38576"/>
                    <a:pt x="606300" y="32861"/>
                    <a:pt x="604395" y="27146"/>
                  </a:cubicBezTo>
                  <a:cubicBezTo>
                    <a:pt x="603443" y="24289"/>
                    <a:pt x="603443" y="22384"/>
                    <a:pt x="604395" y="20479"/>
                  </a:cubicBezTo>
                  <a:cubicBezTo>
                    <a:pt x="605348" y="18574"/>
                    <a:pt x="607253" y="16669"/>
                    <a:pt x="609158" y="15716"/>
                  </a:cubicBezTo>
                  <a:cubicBezTo>
                    <a:pt x="612015" y="7144"/>
                    <a:pt x="612968" y="7144"/>
                    <a:pt x="614873" y="7144"/>
                  </a:cubicBezTo>
                  <a:lnTo>
                    <a:pt x="614873" y="7144"/>
                  </a:lnTo>
                  <a:lnTo>
                    <a:pt x="614873" y="7144"/>
                  </a:lnTo>
                  <a:close/>
                  <a:moveTo>
                    <a:pt x="496763" y="160496"/>
                  </a:moveTo>
                  <a:cubicBezTo>
                    <a:pt x="494858" y="160496"/>
                    <a:pt x="493905" y="161449"/>
                    <a:pt x="492000" y="162401"/>
                  </a:cubicBezTo>
                  <a:cubicBezTo>
                    <a:pt x="491048" y="163354"/>
                    <a:pt x="491048" y="164306"/>
                    <a:pt x="492000" y="166211"/>
                  </a:cubicBezTo>
                  <a:cubicBezTo>
                    <a:pt x="496763" y="170974"/>
                    <a:pt x="501525" y="174784"/>
                    <a:pt x="506288" y="178594"/>
                  </a:cubicBezTo>
                  <a:cubicBezTo>
                    <a:pt x="511050" y="182404"/>
                    <a:pt x="515813" y="184309"/>
                    <a:pt x="520575" y="187166"/>
                  </a:cubicBezTo>
                  <a:cubicBezTo>
                    <a:pt x="522480" y="188119"/>
                    <a:pt x="523433" y="189071"/>
                    <a:pt x="525338" y="188119"/>
                  </a:cubicBezTo>
                  <a:cubicBezTo>
                    <a:pt x="531053" y="188119"/>
                    <a:pt x="536768" y="189071"/>
                    <a:pt x="542483" y="189071"/>
                  </a:cubicBezTo>
                  <a:cubicBezTo>
                    <a:pt x="544388" y="189071"/>
                    <a:pt x="546293" y="189071"/>
                    <a:pt x="547245" y="189071"/>
                  </a:cubicBezTo>
                  <a:cubicBezTo>
                    <a:pt x="547245" y="189071"/>
                    <a:pt x="547245" y="190024"/>
                    <a:pt x="547245" y="190024"/>
                  </a:cubicBezTo>
                  <a:cubicBezTo>
                    <a:pt x="550103" y="190976"/>
                    <a:pt x="552960" y="192881"/>
                    <a:pt x="554865" y="195739"/>
                  </a:cubicBezTo>
                  <a:cubicBezTo>
                    <a:pt x="555818" y="196691"/>
                    <a:pt x="556770" y="197644"/>
                    <a:pt x="555818" y="198596"/>
                  </a:cubicBezTo>
                  <a:cubicBezTo>
                    <a:pt x="555818" y="199549"/>
                    <a:pt x="553913" y="201454"/>
                    <a:pt x="553913" y="203359"/>
                  </a:cubicBezTo>
                  <a:cubicBezTo>
                    <a:pt x="553913" y="203359"/>
                    <a:pt x="553913" y="204311"/>
                    <a:pt x="553913" y="204311"/>
                  </a:cubicBezTo>
                  <a:cubicBezTo>
                    <a:pt x="552960" y="207169"/>
                    <a:pt x="551055" y="209074"/>
                    <a:pt x="550103" y="211931"/>
                  </a:cubicBezTo>
                  <a:cubicBezTo>
                    <a:pt x="549150" y="213836"/>
                    <a:pt x="549150" y="215741"/>
                    <a:pt x="548198" y="217646"/>
                  </a:cubicBezTo>
                  <a:lnTo>
                    <a:pt x="548198" y="221456"/>
                  </a:lnTo>
                  <a:cubicBezTo>
                    <a:pt x="549150" y="224314"/>
                    <a:pt x="550103" y="228124"/>
                    <a:pt x="551055" y="230981"/>
                  </a:cubicBezTo>
                  <a:cubicBezTo>
                    <a:pt x="552960" y="239554"/>
                    <a:pt x="553913" y="249079"/>
                    <a:pt x="552960" y="258604"/>
                  </a:cubicBezTo>
                  <a:lnTo>
                    <a:pt x="552960" y="264319"/>
                  </a:lnTo>
                  <a:cubicBezTo>
                    <a:pt x="558675" y="262414"/>
                    <a:pt x="564390" y="260509"/>
                    <a:pt x="570105" y="258604"/>
                  </a:cubicBezTo>
                  <a:cubicBezTo>
                    <a:pt x="572963" y="256699"/>
                    <a:pt x="575820" y="254794"/>
                    <a:pt x="579630" y="253841"/>
                  </a:cubicBezTo>
                  <a:cubicBezTo>
                    <a:pt x="582488" y="252889"/>
                    <a:pt x="584393" y="252889"/>
                    <a:pt x="587250" y="253841"/>
                  </a:cubicBezTo>
                  <a:cubicBezTo>
                    <a:pt x="591060" y="254794"/>
                    <a:pt x="593918" y="258604"/>
                    <a:pt x="592965" y="263366"/>
                  </a:cubicBezTo>
                  <a:cubicBezTo>
                    <a:pt x="592965" y="265271"/>
                    <a:pt x="592013" y="267176"/>
                    <a:pt x="592013" y="269081"/>
                  </a:cubicBezTo>
                  <a:cubicBezTo>
                    <a:pt x="591060" y="270034"/>
                    <a:pt x="591060" y="270986"/>
                    <a:pt x="590108" y="271939"/>
                  </a:cubicBezTo>
                  <a:cubicBezTo>
                    <a:pt x="588203" y="274796"/>
                    <a:pt x="586298" y="276701"/>
                    <a:pt x="583440" y="278606"/>
                  </a:cubicBezTo>
                  <a:cubicBezTo>
                    <a:pt x="577725" y="282416"/>
                    <a:pt x="572010" y="286226"/>
                    <a:pt x="566295" y="290036"/>
                  </a:cubicBezTo>
                  <a:cubicBezTo>
                    <a:pt x="560580" y="293846"/>
                    <a:pt x="554865" y="297656"/>
                    <a:pt x="549150" y="302419"/>
                  </a:cubicBezTo>
                  <a:cubicBezTo>
                    <a:pt x="538673" y="310039"/>
                    <a:pt x="529148" y="319564"/>
                    <a:pt x="520575" y="328136"/>
                  </a:cubicBezTo>
                  <a:cubicBezTo>
                    <a:pt x="514860" y="333851"/>
                    <a:pt x="509145" y="340519"/>
                    <a:pt x="502478" y="346234"/>
                  </a:cubicBezTo>
                  <a:lnTo>
                    <a:pt x="494858" y="353854"/>
                  </a:lnTo>
                  <a:lnTo>
                    <a:pt x="495810" y="353854"/>
                  </a:lnTo>
                  <a:cubicBezTo>
                    <a:pt x="518670" y="350044"/>
                    <a:pt x="541530" y="345281"/>
                    <a:pt x="562485" y="337661"/>
                  </a:cubicBezTo>
                  <a:cubicBezTo>
                    <a:pt x="571058" y="334804"/>
                    <a:pt x="577725" y="330994"/>
                    <a:pt x="585345" y="327184"/>
                  </a:cubicBezTo>
                  <a:cubicBezTo>
                    <a:pt x="593918" y="321469"/>
                    <a:pt x="603443" y="315754"/>
                    <a:pt x="610110" y="308134"/>
                  </a:cubicBezTo>
                  <a:cubicBezTo>
                    <a:pt x="615825" y="302419"/>
                    <a:pt x="620588" y="295751"/>
                    <a:pt x="624398" y="289084"/>
                  </a:cubicBezTo>
                  <a:cubicBezTo>
                    <a:pt x="625350" y="287179"/>
                    <a:pt x="626303" y="284321"/>
                    <a:pt x="628208" y="282416"/>
                  </a:cubicBezTo>
                  <a:cubicBezTo>
                    <a:pt x="631065" y="274796"/>
                    <a:pt x="632018" y="266224"/>
                    <a:pt x="632970" y="257651"/>
                  </a:cubicBezTo>
                  <a:cubicBezTo>
                    <a:pt x="632970" y="241459"/>
                    <a:pt x="628208" y="226219"/>
                    <a:pt x="618683" y="212884"/>
                  </a:cubicBezTo>
                  <a:cubicBezTo>
                    <a:pt x="612015" y="204311"/>
                    <a:pt x="604395" y="196691"/>
                    <a:pt x="595823" y="190976"/>
                  </a:cubicBezTo>
                  <a:cubicBezTo>
                    <a:pt x="586298" y="185261"/>
                    <a:pt x="575820" y="179546"/>
                    <a:pt x="565343" y="175736"/>
                  </a:cubicBezTo>
                  <a:cubicBezTo>
                    <a:pt x="562485" y="174784"/>
                    <a:pt x="558675" y="173831"/>
                    <a:pt x="555818" y="171926"/>
                  </a:cubicBezTo>
                  <a:cubicBezTo>
                    <a:pt x="546293" y="169069"/>
                    <a:pt x="537720" y="166211"/>
                    <a:pt x="528195" y="163354"/>
                  </a:cubicBezTo>
                  <a:cubicBezTo>
                    <a:pt x="526290" y="163354"/>
                    <a:pt x="524385" y="162401"/>
                    <a:pt x="523433" y="162401"/>
                  </a:cubicBezTo>
                  <a:cubicBezTo>
                    <a:pt x="521528" y="162401"/>
                    <a:pt x="520575" y="162401"/>
                    <a:pt x="518670" y="161449"/>
                  </a:cubicBezTo>
                  <a:cubicBezTo>
                    <a:pt x="517718" y="161449"/>
                    <a:pt x="515813" y="161449"/>
                    <a:pt x="514860" y="161449"/>
                  </a:cubicBezTo>
                  <a:cubicBezTo>
                    <a:pt x="511050" y="161449"/>
                    <a:pt x="507240" y="160496"/>
                    <a:pt x="502478" y="159544"/>
                  </a:cubicBezTo>
                  <a:cubicBezTo>
                    <a:pt x="500573" y="159544"/>
                    <a:pt x="498668" y="160496"/>
                    <a:pt x="496763" y="160496"/>
                  </a:cubicBezTo>
                  <a:lnTo>
                    <a:pt x="496763" y="160496"/>
                  </a:lnTo>
                  <a:close/>
                  <a:moveTo>
                    <a:pt x="273878" y="309086"/>
                  </a:moveTo>
                  <a:cubicBezTo>
                    <a:pt x="271973" y="318611"/>
                    <a:pt x="271973" y="328136"/>
                    <a:pt x="272925" y="336709"/>
                  </a:cubicBezTo>
                  <a:cubicBezTo>
                    <a:pt x="274830" y="348139"/>
                    <a:pt x="280545" y="358616"/>
                    <a:pt x="289118" y="367189"/>
                  </a:cubicBezTo>
                  <a:cubicBezTo>
                    <a:pt x="291023" y="369094"/>
                    <a:pt x="293880" y="371951"/>
                    <a:pt x="296738" y="373856"/>
                  </a:cubicBezTo>
                  <a:cubicBezTo>
                    <a:pt x="298643" y="374809"/>
                    <a:pt x="301500" y="375761"/>
                    <a:pt x="303405" y="376714"/>
                  </a:cubicBezTo>
                  <a:cubicBezTo>
                    <a:pt x="304358" y="376714"/>
                    <a:pt x="306263" y="377666"/>
                    <a:pt x="307215" y="378619"/>
                  </a:cubicBezTo>
                  <a:cubicBezTo>
                    <a:pt x="308168" y="378619"/>
                    <a:pt x="308168" y="379571"/>
                    <a:pt x="309120" y="379571"/>
                  </a:cubicBezTo>
                  <a:lnTo>
                    <a:pt x="312930" y="379571"/>
                  </a:lnTo>
                  <a:cubicBezTo>
                    <a:pt x="312930" y="375761"/>
                    <a:pt x="312930" y="372904"/>
                    <a:pt x="311025" y="369094"/>
                  </a:cubicBezTo>
                  <a:cubicBezTo>
                    <a:pt x="308168" y="364331"/>
                    <a:pt x="306263" y="359569"/>
                    <a:pt x="306263" y="353854"/>
                  </a:cubicBezTo>
                  <a:cubicBezTo>
                    <a:pt x="306263" y="352901"/>
                    <a:pt x="306263" y="350996"/>
                    <a:pt x="306263" y="350044"/>
                  </a:cubicBezTo>
                  <a:cubicBezTo>
                    <a:pt x="307215" y="348139"/>
                    <a:pt x="309120" y="347186"/>
                    <a:pt x="311025" y="346234"/>
                  </a:cubicBezTo>
                  <a:cubicBezTo>
                    <a:pt x="313883" y="345281"/>
                    <a:pt x="317693" y="345281"/>
                    <a:pt x="321503" y="346234"/>
                  </a:cubicBezTo>
                  <a:cubicBezTo>
                    <a:pt x="322455" y="346234"/>
                    <a:pt x="323408" y="347186"/>
                    <a:pt x="324360" y="347186"/>
                  </a:cubicBezTo>
                  <a:cubicBezTo>
                    <a:pt x="328170" y="349091"/>
                    <a:pt x="331980" y="351949"/>
                    <a:pt x="335790" y="355759"/>
                  </a:cubicBezTo>
                  <a:cubicBezTo>
                    <a:pt x="339600" y="359569"/>
                    <a:pt x="343410" y="362426"/>
                    <a:pt x="346268" y="367189"/>
                  </a:cubicBezTo>
                  <a:cubicBezTo>
                    <a:pt x="349125" y="370999"/>
                    <a:pt x="351030" y="374809"/>
                    <a:pt x="353888" y="378619"/>
                  </a:cubicBezTo>
                  <a:lnTo>
                    <a:pt x="356745" y="382429"/>
                  </a:lnTo>
                  <a:cubicBezTo>
                    <a:pt x="370080" y="389096"/>
                    <a:pt x="384368" y="393859"/>
                    <a:pt x="398655" y="396716"/>
                  </a:cubicBezTo>
                  <a:lnTo>
                    <a:pt x="409133" y="398621"/>
                  </a:lnTo>
                  <a:lnTo>
                    <a:pt x="415800" y="399574"/>
                  </a:lnTo>
                  <a:cubicBezTo>
                    <a:pt x="415800" y="396716"/>
                    <a:pt x="415800" y="392906"/>
                    <a:pt x="414848" y="390049"/>
                  </a:cubicBezTo>
                  <a:cubicBezTo>
                    <a:pt x="413895" y="386239"/>
                    <a:pt x="412943" y="382429"/>
                    <a:pt x="410085" y="378619"/>
                  </a:cubicBezTo>
                  <a:cubicBezTo>
                    <a:pt x="407228" y="373856"/>
                    <a:pt x="402465" y="370046"/>
                    <a:pt x="398655" y="366236"/>
                  </a:cubicBezTo>
                  <a:cubicBezTo>
                    <a:pt x="392940" y="361474"/>
                    <a:pt x="387225" y="356711"/>
                    <a:pt x="380558" y="353854"/>
                  </a:cubicBezTo>
                  <a:cubicBezTo>
                    <a:pt x="369128" y="347186"/>
                    <a:pt x="356745" y="341471"/>
                    <a:pt x="343410" y="334804"/>
                  </a:cubicBezTo>
                  <a:lnTo>
                    <a:pt x="335790" y="331946"/>
                  </a:lnTo>
                  <a:lnTo>
                    <a:pt x="330075" y="329089"/>
                  </a:lnTo>
                  <a:lnTo>
                    <a:pt x="317693" y="324326"/>
                  </a:lnTo>
                  <a:lnTo>
                    <a:pt x="289118" y="313849"/>
                  </a:lnTo>
                  <a:lnTo>
                    <a:pt x="273878" y="309086"/>
                  </a:lnTo>
                  <a:lnTo>
                    <a:pt x="273878" y="309086"/>
                  </a:lnTo>
                  <a:lnTo>
                    <a:pt x="273878" y="30908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069"/>
              <a:endParaRPr lang="en-US" sz="1400">
                <a:solidFill>
                  <a:prstClr val="black"/>
                </a:solidFill>
              </a:endParaRPr>
            </a:p>
          </p:txBody>
        </p:sp>
        <p:sp>
          <p:nvSpPr>
            <p:cNvPr id="83" name="Freeform: Shape 82"/>
            <p:cNvSpPr/>
            <p:nvPr/>
          </p:nvSpPr>
          <p:spPr>
            <a:xfrm>
              <a:off x="2171914" y="3208066"/>
              <a:ext cx="1514475" cy="1066800"/>
            </a:xfrm>
            <a:custGeom>
              <a:avLst/>
              <a:gdLst>
                <a:gd name="connsiteX0" fmla="*/ 493951 w 1514475"/>
                <a:gd name="connsiteY0" fmla="*/ 10001 h 1066800"/>
                <a:gd name="connsiteX1" fmla="*/ 500619 w 1514475"/>
                <a:gd name="connsiteY1" fmla="*/ 10001 h 1066800"/>
                <a:gd name="connsiteX2" fmla="*/ 505381 w 1514475"/>
                <a:gd name="connsiteY2" fmla="*/ 12859 h 1066800"/>
                <a:gd name="connsiteX3" fmla="*/ 511096 w 1514475"/>
                <a:gd name="connsiteY3" fmla="*/ 17621 h 1066800"/>
                <a:gd name="connsiteX4" fmla="*/ 524431 w 1514475"/>
                <a:gd name="connsiteY4" fmla="*/ 26194 h 1066800"/>
                <a:gd name="connsiteX5" fmla="*/ 526336 w 1514475"/>
                <a:gd name="connsiteY5" fmla="*/ 25241 h 1066800"/>
                <a:gd name="connsiteX6" fmla="*/ 527289 w 1514475"/>
                <a:gd name="connsiteY6" fmla="*/ 24289 h 1066800"/>
                <a:gd name="connsiteX7" fmla="*/ 529194 w 1514475"/>
                <a:gd name="connsiteY7" fmla="*/ 20479 h 1066800"/>
                <a:gd name="connsiteX8" fmla="*/ 541576 w 1514475"/>
                <a:gd name="connsiteY8" fmla="*/ 8096 h 1066800"/>
                <a:gd name="connsiteX9" fmla="*/ 549196 w 1514475"/>
                <a:gd name="connsiteY9" fmla="*/ 7144 h 1066800"/>
                <a:gd name="connsiteX10" fmla="*/ 551101 w 1514475"/>
                <a:gd name="connsiteY10" fmla="*/ 7144 h 1066800"/>
                <a:gd name="connsiteX11" fmla="*/ 557769 w 1514475"/>
                <a:gd name="connsiteY11" fmla="*/ 11906 h 1066800"/>
                <a:gd name="connsiteX12" fmla="*/ 559674 w 1514475"/>
                <a:gd name="connsiteY12" fmla="*/ 15716 h 1066800"/>
                <a:gd name="connsiteX13" fmla="*/ 558721 w 1514475"/>
                <a:gd name="connsiteY13" fmla="*/ 25241 h 1066800"/>
                <a:gd name="connsiteX14" fmla="*/ 553959 w 1514475"/>
                <a:gd name="connsiteY14" fmla="*/ 42386 h 1066800"/>
                <a:gd name="connsiteX15" fmla="*/ 553006 w 1514475"/>
                <a:gd name="connsiteY15" fmla="*/ 44291 h 1066800"/>
                <a:gd name="connsiteX16" fmla="*/ 551101 w 1514475"/>
                <a:gd name="connsiteY16" fmla="*/ 52864 h 1066800"/>
                <a:gd name="connsiteX17" fmla="*/ 538719 w 1514475"/>
                <a:gd name="connsiteY17" fmla="*/ 75724 h 1066800"/>
                <a:gd name="connsiteX18" fmla="*/ 528242 w 1514475"/>
                <a:gd name="connsiteY18" fmla="*/ 98584 h 1066800"/>
                <a:gd name="connsiteX19" fmla="*/ 527289 w 1514475"/>
                <a:gd name="connsiteY19" fmla="*/ 107156 h 1066800"/>
                <a:gd name="connsiteX20" fmla="*/ 526336 w 1514475"/>
                <a:gd name="connsiteY20" fmla="*/ 116681 h 1066800"/>
                <a:gd name="connsiteX21" fmla="*/ 527289 w 1514475"/>
                <a:gd name="connsiteY21" fmla="*/ 135731 h 1066800"/>
                <a:gd name="connsiteX22" fmla="*/ 527289 w 1514475"/>
                <a:gd name="connsiteY22" fmla="*/ 136684 h 1066800"/>
                <a:gd name="connsiteX23" fmla="*/ 527289 w 1514475"/>
                <a:gd name="connsiteY23" fmla="*/ 149066 h 1066800"/>
                <a:gd name="connsiteX24" fmla="*/ 526336 w 1514475"/>
                <a:gd name="connsiteY24" fmla="*/ 153829 h 1066800"/>
                <a:gd name="connsiteX25" fmla="*/ 524431 w 1514475"/>
                <a:gd name="connsiteY25" fmla="*/ 163354 h 1066800"/>
                <a:gd name="connsiteX26" fmla="*/ 523479 w 1514475"/>
                <a:gd name="connsiteY26" fmla="*/ 167164 h 1066800"/>
                <a:gd name="connsiteX27" fmla="*/ 529194 w 1514475"/>
                <a:gd name="connsiteY27" fmla="*/ 172879 h 1066800"/>
                <a:gd name="connsiteX28" fmla="*/ 533956 w 1514475"/>
                <a:gd name="connsiteY28" fmla="*/ 177641 h 1066800"/>
                <a:gd name="connsiteX29" fmla="*/ 540624 w 1514475"/>
                <a:gd name="connsiteY29" fmla="*/ 183356 h 1066800"/>
                <a:gd name="connsiteX30" fmla="*/ 549196 w 1514475"/>
                <a:gd name="connsiteY30" fmla="*/ 189071 h 1066800"/>
                <a:gd name="connsiteX31" fmla="*/ 553959 w 1514475"/>
                <a:gd name="connsiteY31" fmla="*/ 190976 h 1066800"/>
                <a:gd name="connsiteX32" fmla="*/ 560626 w 1514475"/>
                <a:gd name="connsiteY32" fmla="*/ 190976 h 1066800"/>
                <a:gd name="connsiteX33" fmla="*/ 570151 w 1514475"/>
                <a:gd name="connsiteY33" fmla="*/ 188119 h 1066800"/>
                <a:gd name="connsiteX34" fmla="*/ 579676 w 1514475"/>
                <a:gd name="connsiteY34" fmla="*/ 184309 h 1066800"/>
                <a:gd name="connsiteX35" fmla="*/ 582534 w 1514475"/>
                <a:gd name="connsiteY35" fmla="*/ 183356 h 1066800"/>
                <a:gd name="connsiteX36" fmla="*/ 586344 w 1514475"/>
                <a:gd name="connsiteY36" fmla="*/ 180499 h 1066800"/>
                <a:gd name="connsiteX37" fmla="*/ 590154 w 1514475"/>
                <a:gd name="connsiteY37" fmla="*/ 177641 h 1066800"/>
                <a:gd name="connsiteX38" fmla="*/ 595869 w 1514475"/>
                <a:gd name="connsiteY38" fmla="*/ 172879 h 1066800"/>
                <a:gd name="connsiteX39" fmla="*/ 600631 w 1514475"/>
                <a:gd name="connsiteY39" fmla="*/ 168116 h 1066800"/>
                <a:gd name="connsiteX40" fmla="*/ 604442 w 1514475"/>
                <a:gd name="connsiteY40" fmla="*/ 164306 h 1066800"/>
                <a:gd name="connsiteX41" fmla="*/ 611109 w 1514475"/>
                <a:gd name="connsiteY41" fmla="*/ 155734 h 1066800"/>
                <a:gd name="connsiteX42" fmla="*/ 622539 w 1514475"/>
                <a:gd name="connsiteY42" fmla="*/ 131921 h 1066800"/>
                <a:gd name="connsiteX43" fmla="*/ 624444 w 1514475"/>
                <a:gd name="connsiteY43" fmla="*/ 127159 h 1066800"/>
                <a:gd name="connsiteX44" fmla="*/ 625396 w 1514475"/>
                <a:gd name="connsiteY44" fmla="*/ 121444 h 1066800"/>
                <a:gd name="connsiteX45" fmla="*/ 629206 w 1514475"/>
                <a:gd name="connsiteY45" fmla="*/ 103346 h 1066800"/>
                <a:gd name="connsiteX46" fmla="*/ 633017 w 1514475"/>
                <a:gd name="connsiteY46" fmla="*/ 96679 h 1066800"/>
                <a:gd name="connsiteX47" fmla="*/ 634921 w 1514475"/>
                <a:gd name="connsiteY47" fmla="*/ 92869 h 1066800"/>
                <a:gd name="connsiteX48" fmla="*/ 639684 w 1514475"/>
                <a:gd name="connsiteY48" fmla="*/ 87154 h 1066800"/>
                <a:gd name="connsiteX49" fmla="*/ 644446 w 1514475"/>
                <a:gd name="connsiteY49" fmla="*/ 82391 h 1066800"/>
                <a:gd name="connsiteX50" fmla="*/ 650161 w 1514475"/>
                <a:gd name="connsiteY50" fmla="*/ 83344 h 1066800"/>
                <a:gd name="connsiteX51" fmla="*/ 652067 w 1514475"/>
                <a:gd name="connsiteY51" fmla="*/ 83344 h 1066800"/>
                <a:gd name="connsiteX52" fmla="*/ 653971 w 1514475"/>
                <a:gd name="connsiteY52" fmla="*/ 84296 h 1066800"/>
                <a:gd name="connsiteX53" fmla="*/ 655876 w 1514475"/>
                <a:gd name="connsiteY53" fmla="*/ 86201 h 1066800"/>
                <a:gd name="connsiteX54" fmla="*/ 657781 w 1514475"/>
                <a:gd name="connsiteY54" fmla="*/ 89059 h 1066800"/>
                <a:gd name="connsiteX55" fmla="*/ 658734 w 1514475"/>
                <a:gd name="connsiteY55" fmla="*/ 90964 h 1066800"/>
                <a:gd name="connsiteX56" fmla="*/ 657781 w 1514475"/>
                <a:gd name="connsiteY56" fmla="*/ 97631 h 1066800"/>
                <a:gd name="connsiteX57" fmla="*/ 653019 w 1514475"/>
                <a:gd name="connsiteY57" fmla="*/ 125254 h 1066800"/>
                <a:gd name="connsiteX58" fmla="*/ 650161 w 1514475"/>
                <a:gd name="connsiteY58" fmla="*/ 135731 h 1066800"/>
                <a:gd name="connsiteX59" fmla="*/ 651114 w 1514475"/>
                <a:gd name="connsiteY59" fmla="*/ 145256 h 1066800"/>
                <a:gd name="connsiteX60" fmla="*/ 653019 w 1514475"/>
                <a:gd name="connsiteY60" fmla="*/ 148114 h 1066800"/>
                <a:gd name="connsiteX61" fmla="*/ 656829 w 1514475"/>
                <a:gd name="connsiteY61" fmla="*/ 150019 h 1066800"/>
                <a:gd name="connsiteX62" fmla="*/ 661592 w 1514475"/>
                <a:gd name="connsiteY62" fmla="*/ 150019 h 1066800"/>
                <a:gd name="connsiteX63" fmla="*/ 669211 w 1514475"/>
                <a:gd name="connsiteY63" fmla="*/ 149066 h 1066800"/>
                <a:gd name="connsiteX64" fmla="*/ 677784 w 1514475"/>
                <a:gd name="connsiteY64" fmla="*/ 145256 h 1066800"/>
                <a:gd name="connsiteX65" fmla="*/ 695881 w 1514475"/>
                <a:gd name="connsiteY65" fmla="*/ 134779 h 1066800"/>
                <a:gd name="connsiteX66" fmla="*/ 711121 w 1514475"/>
                <a:gd name="connsiteY66" fmla="*/ 126206 h 1066800"/>
                <a:gd name="connsiteX67" fmla="*/ 714931 w 1514475"/>
                <a:gd name="connsiteY67" fmla="*/ 125254 h 1066800"/>
                <a:gd name="connsiteX68" fmla="*/ 717789 w 1514475"/>
                <a:gd name="connsiteY68" fmla="*/ 127159 h 1066800"/>
                <a:gd name="connsiteX69" fmla="*/ 719694 w 1514475"/>
                <a:gd name="connsiteY69" fmla="*/ 129064 h 1066800"/>
                <a:gd name="connsiteX70" fmla="*/ 720646 w 1514475"/>
                <a:gd name="connsiteY70" fmla="*/ 133826 h 1066800"/>
                <a:gd name="connsiteX71" fmla="*/ 719694 w 1514475"/>
                <a:gd name="connsiteY71" fmla="*/ 138589 h 1066800"/>
                <a:gd name="connsiteX72" fmla="*/ 719694 w 1514475"/>
                <a:gd name="connsiteY72" fmla="*/ 139541 h 1066800"/>
                <a:gd name="connsiteX73" fmla="*/ 718742 w 1514475"/>
                <a:gd name="connsiteY73" fmla="*/ 144304 h 1066800"/>
                <a:gd name="connsiteX74" fmla="*/ 718742 w 1514475"/>
                <a:gd name="connsiteY74" fmla="*/ 145256 h 1066800"/>
                <a:gd name="connsiteX75" fmla="*/ 718742 w 1514475"/>
                <a:gd name="connsiteY75" fmla="*/ 148114 h 1066800"/>
                <a:gd name="connsiteX76" fmla="*/ 715884 w 1514475"/>
                <a:gd name="connsiteY76" fmla="*/ 150971 h 1066800"/>
                <a:gd name="connsiteX77" fmla="*/ 713026 w 1514475"/>
                <a:gd name="connsiteY77" fmla="*/ 155734 h 1066800"/>
                <a:gd name="connsiteX78" fmla="*/ 709217 w 1514475"/>
                <a:gd name="connsiteY78" fmla="*/ 159544 h 1066800"/>
                <a:gd name="connsiteX79" fmla="*/ 702549 w 1514475"/>
                <a:gd name="connsiteY79" fmla="*/ 165259 h 1066800"/>
                <a:gd name="connsiteX80" fmla="*/ 692071 w 1514475"/>
                <a:gd name="connsiteY80" fmla="*/ 171926 h 1066800"/>
                <a:gd name="connsiteX81" fmla="*/ 680642 w 1514475"/>
                <a:gd name="connsiteY81" fmla="*/ 175736 h 1066800"/>
                <a:gd name="connsiteX82" fmla="*/ 676831 w 1514475"/>
                <a:gd name="connsiteY82" fmla="*/ 176689 h 1066800"/>
                <a:gd name="connsiteX83" fmla="*/ 668259 w 1514475"/>
                <a:gd name="connsiteY83" fmla="*/ 177641 h 1066800"/>
                <a:gd name="connsiteX84" fmla="*/ 657781 w 1514475"/>
                <a:gd name="connsiteY84" fmla="*/ 179546 h 1066800"/>
                <a:gd name="connsiteX85" fmla="*/ 648256 w 1514475"/>
                <a:gd name="connsiteY85" fmla="*/ 181451 h 1066800"/>
                <a:gd name="connsiteX86" fmla="*/ 640636 w 1514475"/>
                <a:gd name="connsiteY86" fmla="*/ 184309 h 1066800"/>
                <a:gd name="connsiteX87" fmla="*/ 633017 w 1514475"/>
                <a:gd name="connsiteY87" fmla="*/ 186214 h 1066800"/>
                <a:gd name="connsiteX88" fmla="*/ 625396 w 1514475"/>
                <a:gd name="connsiteY88" fmla="*/ 189071 h 1066800"/>
                <a:gd name="connsiteX89" fmla="*/ 601584 w 1514475"/>
                <a:gd name="connsiteY89" fmla="*/ 201454 h 1066800"/>
                <a:gd name="connsiteX90" fmla="*/ 580629 w 1514475"/>
                <a:gd name="connsiteY90" fmla="*/ 225266 h 1066800"/>
                <a:gd name="connsiteX91" fmla="*/ 577771 w 1514475"/>
                <a:gd name="connsiteY91" fmla="*/ 232886 h 1066800"/>
                <a:gd name="connsiteX92" fmla="*/ 575867 w 1514475"/>
                <a:gd name="connsiteY92" fmla="*/ 241459 h 1066800"/>
                <a:gd name="connsiteX93" fmla="*/ 575867 w 1514475"/>
                <a:gd name="connsiteY93" fmla="*/ 255746 h 1066800"/>
                <a:gd name="connsiteX94" fmla="*/ 575867 w 1514475"/>
                <a:gd name="connsiteY94" fmla="*/ 270034 h 1066800"/>
                <a:gd name="connsiteX95" fmla="*/ 574914 w 1514475"/>
                <a:gd name="connsiteY95" fmla="*/ 275749 h 1066800"/>
                <a:gd name="connsiteX96" fmla="*/ 573009 w 1514475"/>
                <a:gd name="connsiteY96" fmla="*/ 287179 h 1066800"/>
                <a:gd name="connsiteX97" fmla="*/ 572056 w 1514475"/>
                <a:gd name="connsiteY97" fmla="*/ 290036 h 1066800"/>
                <a:gd name="connsiteX98" fmla="*/ 551101 w 1514475"/>
                <a:gd name="connsiteY98" fmla="*/ 328136 h 1066800"/>
                <a:gd name="connsiteX99" fmla="*/ 540624 w 1514475"/>
                <a:gd name="connsiteY99" fmla="*/ 338614 h 1066800"/>
                <a:gd name="connsiteX100" fmla="*/ 530146 w 1514475"/>
                <a:gd name="connsiteY100" fmla="*/ 348139 h 1066800"/>
                <a:gd name="connsiteX101" fmla="*/ 497761 w 1514475"/>
                <a:gd name="connsiteY101" fmla="*/ 368141 h 1066800"/>
                <a:gd name="connsiteX102" fmla="*/ 475854 w 1514475"/>
                <a:gd name="connsiteY102" fmla="*/ 377666 h 1066800"/>
                <a:gd name="connsiteX103" fmla="*/ 399654 w 1514475"/>
                <a:gd name="connsiteY103" fmla="*/ 425291 h 1066800"/>
                <a:gd name="connsiteX104" fmla="*/ 397749 w 1514475"/>
                <a:gd name="connsiteY104" fmla="*/ 423386 h 1066800"/>
                <a:gd name="connsiteX105" fmla="*/ 398701 w 1514475"/>
                <a:gd name="connsiteY105" fmla="*/ 431006 h 1066800"/>
                <a:gd name="connsiteX106" fmla="*/ 458709 w 1514475"/>
                <a:gd name="connsiteY106" fmla="*/ 544354 h 1066800"/>
                <a:gd name="connsiteX107" fmla="*/ 556817 w 1514475"/>
                <a:gd name="connsiteY107" fmla="*/ 634841 h 1066800"/>
                <a:gd name="connsiteX108" fmla="*/ 643494 w 1514475"/>
                <a:gd name="connsiteY108" fmla="*/ 680561 h 1066800"/>
                <a:gd name="connsiteX109" fmla="*/ 759699 w 1514475"/>
                <a:gd name="connsiteY109" fmla="*/ 696754 h 1066800"/>
                <a:gd name="connsiteX110" fmla="*/ 796846 w 1514475"/>
                <a:gd name="connsiteY110" fmla="*/ 696754 h 1066800"/>
                <a:gd name="connsiteX111" fmla="*/ 865426 w 1514475"/>
                <a:gd name="connsiteY111" fmla="*/ 692944 h 1066800"/>
                <a:gd name="connsiteX112" fmla="*/ 969249 w 1514475"/>
                <a:gd name="connsiteY112" fmla="*/ 687229 h 1066800"/>
                <a:gd name="connsiteX113" fmla="*/ 1017826 w 1514475"/>
                <a:gd name="connsiteY113" fmla="*/ 683419 h 1066800"/>
                <a:gd name="connsiteX114" fmla="*/ 1056879 w 1514475"/>
                <a:gd name="connsiteY114" fmla="*/ 621506 h 1066800"/>
                <a:gd name="connsiteX115" fmla="*/ 1080692 w 1514475"/>
                <a:gd name="connsiteY115" fmla="*/ 575786 h 1066800"/>
                <a:gd name="connsiteX116" fmla="*/ 1150224 w 1514475"/>
                <a:gd name="connsiteY116" fmla="*/ 541496 h 1066800"/>
                <a:gd name="connsiteX117" fmla="*/ 1137842 w 1514475"/>
                <a:gd name="connsiteY117" fmla="*/ 570071 h 1066800"/>
                <a:gd name="connsiteX118" fmla="*/ 1109267 w 1514475"/>
                <a:gd name="connsiteY118" fmla="*/ 626269 h 1066800"/>
                <a:gd name="connsiteX119" fmla="*/ 1106409 w 1514475"/>
                <a:gd name="connsiteY119" fmla="*/ 642461 h 1066800"/>
                <a:gd name="connsiteX120" fmla="*/ 1108314 w 1514475"/>
                <a:gd name="connsiteY120" fmla="*/ 715804 h 1066800"/>
                <a:gd name="connsiteX121" fmla="*/ 1118792 w 1514475"/>
                <a:gd name="connsiteY121" fmla="*/ 787241 h 1066800"/>
                <a:gd name="connsiteX122" fmla="*/ 1144509 w 1514475"/>
                <a:gd name="connsiteY122" fmla="*/ 866299 h 1066800"/>
                <a:gd name="connsiteX123" fmla="*/ 1234996 w 1514475"/>
                <a:gd name="connsiteY123" fmla="*/ 875824 h 1066800"/>
                <a:gd name="connsiteX124" fmla="*/ 1274049 w 1514475"/>
                <a:gd name="connsiteY124" fmla="*/ 894874 h 1066800"/>
                <a:gd name="connsiteX125" fmla="*/ 1320721 w 1514475"/>
                <a:gd name="connsiteY125" fmla="*/ 927259 h 1066800"/>
                <a:gd name="connsiteX126" fmla="*/ 1432164 w 1514475"/>
                <a:gd name="connsiteY126" fmla="*/ 958691 h 1066800"/>
                <a:gd name="connsiteX127" fmla="*/ 1458834 w 1514475"/>
                <a:gd name="connsiteY127" fmla="*/ 959644 h 1066800"/>
                <a:gd name="connsiteX128" fmla="*/ 1507411 w 1514475"/>
                <a:gd name="connsiteY128" fmla="*/ 989171 h 1066800"/>
                <a:gd name="connsiteX129" fmla="*/ 1485504 w 1514475"/>
                <a:gd name="connsiteY129" fmla="*/ 998696 h 1066800"/>
                <a:gd name="connsiteX130" fmla="*/ 1465501 w 1514475"/>
                <a:gd name="connsiteY130" fmla="*/ 1004411 h 1066800"/>
                <a:gd name="connsiteX131" fmla="*/ 1474074 w 1514475"/>
                <a:gd name="connsiteY131" fmla="*/ 1019651 h 1066800"/>
                <a:gd name="connsiteX132" fmla="*/ 1471217 w 1514475"/>
                <a:gd name="connsiteY132" fmla="*/ 1041559 h 1066800"/>
                <a:gd name="connsiteX133" fmla="*/ 1452167 w 1514475"/>
                <a:gd name="connsiteY133" fmla="*/ 1047274 h 1066800"/>
                <a:gd name="connsiteX134" fmla="*/ 1442642 w 1514475"/>
                <a:gd name="connsiteY134" fmla="*/ 1049179 h 1066800"/>
                <a:gd name="connsiteX135" fmla="*/ 1424544 w 1514475"/>
                <a:gd name="connsiteY135" fmla="*/ 1044416 h 1066800"/>
                <a:gd name="connsiteX136" fmla="*/ 1394064 w 1514475"/>
                <a:gd name="connsiteY136" fmla="*/ 1033939 h 1066800"/>
                <a:gd name="connsiteX137" fmla="*/ 1305482 w 1514475"/>
                <a:gd name="connsiteY137" fmla="*/ 991076 h 1066800"/>
                <a:gd name="connsiteX138" fmla="*/ 1260714 w 1514475"/>
                <a:gd name="connsiteY138" fmla="*/ 967264 h 1066800"/>
                <a:gd name="connsiteX139" fmla="*/ 1182609 w 1514475"/>
                <a:gd name="connsiteY139" fmla="*/ 961549 h 1066800"/>
                <a:gd name="connsiteX140" fmla="*/ 1116886 w 1514475"/>
                <a:gd name="connsiteY140" fmla="*/ 973931 h 1066800"/>
                <a:gd name="connsiteX141" fmla="*/ 972106 w 1514475"/>
                <a:gd name="connsiteY141" fmla="*/ 944404 h 1066800"/>
                <a:gd name="connsiteX142" fmla="*/ 835899 w 1514475"/>
                <a:gd name="connsiteY142" fmla="*/ 917734 h 1066800"/>
                <a:gd name="connsiteX143" fmla="*/ 786369 w 1514475"/>
                <a:gd name="connsiteY143" fmla="*/ 932974 h 1066800"/>
                <a:gd name="connsiteX144" fmla="*/ 770176 w 1514475"/>
                <a:gd name="connsiteY144" fmla="*/ 939641 h 1066800"/>
                <a:gd name="connsiteX145" fmla="*/ 693024 w 1514475"/>
                <a:gd name="connsiteY145" fmla="*/ 942499 h 1066800"/>
                <a:gd name="connsiteX146" fmla="*/ 566342 w 1514475"/>
                <a:gd name="connsiteY146" fmla="*/ 921544 h 1066800"/>
                <a:gd name="connsiteX147" fmla="*/ 532051 w 1514475"/>
                <a:gd name="connsiteY147" fmla="*/ 915829 h 1066800"/>
                <a:gd name="connsiteX148" fmla="*/ 512049 w 1514475"/>
                <a:gd name="connsiteY148" fmla="*/ 911066 h 1066800"/>
                <a:gd name="connsiteX149" fmla="*/ 469186 w 1514475"/>
                <a:gd name="connsiteY149" fmla="*/ 916781 h 1066800"/>
                <a:gd name="connsiteX150" fmla="*/ 356791 w 1514475"/>
                <a:gd name="connsiteY150" fmla="*/ 912971 h 1066800"/>
                <a:gd name="connsiteX151" fmla="*/ 219631 w 1514475"/>
                <a:gd name="connsiteY151" fmla="*/ 962501 h 1066800"/>
                <a:gd name="connsiteX152" fmla="*/ 178674 w 1514475"/>
                <a:gd name="connsiteY152" fmla="*/ 999649 h 1066800"/>
                <a:gd name="connsiteX153" fmla="*/ 159624 w 1514475"/>
                <a:gd name="connsiteY153" fmla="*/ 1024414 h 1066800"/>
                <a:gd name="connsiteX154" fmla="*/ 111999 w 1514475"/>
                <a:gd name="connsiteY154" fmla="*/ 1057751 h 1066800"/>
                <a:gd name="connsiteX155" fmla="*/ 79614 w 1514475"/>
                <a:gd name="connsiteY155" fmla="*/ 1068229 h 1066800"/>
                <a:gd name="connsiteX156" fmla="*/ 92949 w 1514475"/>
                <a:gd name="connsiteY156" fmla="*/ 1042511 h 1066800"/>
                <a:gd name="connsiteX157" fmla="*/ 114856 w 1514475"/>
                <a:gd name="connsiteY157" fmla="*/ 1011079 h 1066800"/>
                <a:gd name="connsiteX158" fmla="*/ 133906 w 1514475"/>
                <a:gd name="connsiteY158" fmla="*/ 987266 h 1066800"/>
                <a:gd name="connsiteX159" fmla="*/ 170101 w 1514475"/>
                <a:gd name="connsiteY159" fmla="*/ 950119 h 1066800"/>
                <a:gd name="connsiteX160" fmla="*/ 192961 w 1514475"/>
                <a:gd name="connsiteY160" fmla="*/ 928211 h 1066800"/>
                <a:gd name="connsiteX161" fmla="*/ 140574 w 1514475"/>
                <a:gd name="connsiteY161" fmla="*/ 950119 h 1066800"/>
                <a:gd name="connsiteX162" fmla="*/ 31036 w 1514475"/>
                <a:gd name="connsiteY162" fmla="*/ 986314 h 1066800"/>
                <a:gd name="connsiteX163" fmla="*/ 7224 w 1514475"/>
                <a:gd name="connsiteY163" fmla="*/ 981551 h 1066800"/>
                <a:gd name="connsiteX164" fmla="*/ 116761 w 1514475"/>
                <a:gd name="connsiteY164" fmla="*/ 923449 h 1066800"/>
                <a:gd name="connsiteX165" fmla="*/ 232966 w 1514475"/>
                <a:gd name="connsiteY165" fmla="*/ 871061 h 1066800"/>
                <a:gd name="connsiteX166" fmla="*/ 347266 w 1514475"/>
                <a:gd name="connsiteY166" fmla="*/ 845344 h 1066800"/>
                <a:gd name="connsiteX167" fmla="*/ 389176 w 1514475"/>
                <a:gd name="connsiteY167" fmla="*/ 834866 h 1066800"/>
                <a:gd name="connsiteX168" fmla="*/ 379651 w 1514475"/>
                <a:gd name="connsiteY168" fmla="*/ 783431 h 1066800"/>
                <a:gd name="connsiteX169" fmla="*/ 355839 w 1514475"/>
                <a:gd name="connsiteY169" fmla="*/ 748189 h 1066800"/>
                <a:gd name="connsiteX170" fmla="*/ 332979 w 1514475"/>
                <a:gd name="connsiteY170" fmla="*/ 723424 h 1066800"/>
                <a:gd name="connsiteX171" fmla="*/ 310119 w 1514475"/>
                <a:gd name="connsiteY171" fmla="*/ 633889 h 1066800"/>
                <a:gd name="connsiteX172" fmla="*/ 307261 w 1514475"/>
                <a:gd name="connsiteY172" fmla="*/ 567214 h 1066800"/>
                <a:gd name="connsiteX173" fmla="*/ 286306 w 1514475"/>
                <a:gd name="connsiteY173" fmla="*/ 545306 h 1066800"/>
                <a:gd name="connsiteX174" fmla="*/ 197724 w 1514475"/>
                <a:gd name="connsiteY174" fmla="*/ 531971 h 1066800"/>
                <a:gd name="connsiteX175" fmla="*/ 178674 w 1514475"/>
                <a:gd name="connsiteY175" fmla="*/ 511016 h 1066800"/>
                <a:gd name="connsiteX176" fmla="*/ 215821 w 1514475"/>
                <a:gd name="connsiteY176" fmla="*/ 471964 h 1066800"/>
                <a:gd name="connsiteX177" fmla="*/ 294879 w 1514475"/>
                <a:gd name="connsiteY177" fmla="*/ 438626 h 1066800"/>
                <a:gd name="connsiteX178" fmla="*/ 282496 w 1514475"/>
                <a:gd name="connsiteY178" fmla="*/ 436721 h 1066800"/>
                <a:gd name="connsiteX179" fmla="*/ 232014 w 1514475"/>
                <a:gd name="connsiteY179" fmla="*/ 432911 h 1066800"/>
                <a:gd name="connsiteX180" fmla="*/ 203439 w 1514475"/>
                <a:gd name="connsiteY180" fmla="*/ 431006 h 1066800"/>
                <a:gd name="connsiteX181" fmla="*/ 180579 w 1514475"/>
                <a:gd name="connsiteY181" fmla="*/ 427196 h 1066800"/>
                <a:gd name="connsiteX182" fmla="*/ 166291 w 1514475"/>
                <a:gd name="connsiteY182" fmla="*/ 421481 h 1066800"/>
                <a:gd name="connsiteX183" fmla="*/ 161529 w 1514475"/>
                <a:gd name="connsiteY183" fmla="*/ 411004 h 1066800"/>
                <a:gd name="connsiteX184" fmla="*/ 169149 w 1514475"/>
                <a:gd name="connsiteY184" fmla="*/ 403384 h 1066800"/>
                <a:gd name="connsiteX185" fmla="*/ 184389 w 1514475"/>
                <a:gd name="connsiteY185" fmla="*/ 404336 h 1066800"/>
                <a:gd name="connsiteX186" fmla="*/ 178674 w 1514475"/>
                <a:gd name="connsiteY186" fmla="*/ 394811 h 1066800"/>
                <a:gd name="connsiteX187" fmla="*/ 173911 w 1514475"/>
                <a:gd name="connsiteY187" fmla="*/ 385286 h 1066800"/>
                <a:gd name="connsiteX188" fmla="*/ 170101 w 1514475"/>
                <a:gd name="connsiteY188" fmla="*/ 374809 h 1066800"/>
                <a:gd name="connsiteX189" fmla="*/ 161529 w 1514475"/>
                <a:gd name="connsiteY189" fmla="*/ 332899 h 1066800"/>
                <a:gd name="connsiteX190" fmla="*/ 152956 w 1514475"/>
                <a:gd name="connsiteY190" fmla="*/ 323374 h 1066800"/>
                <a:gd name="connsiteX191" fmla="*/ 148194 w 1514475"/>
                <a:gd name="connsiteY191" fmla="*/ 313849 h 1066800"/>
                <a:gd name="connsiteX192" fmla="*/ 152956 w 1514475"/>
                <a:gd name="connsiteY192" fmla="*/ 305276 h 1066800"/>
                <a:gd name="connsiteX193" fmla="*/ 163434 w 1514475"/>
                <a:gd name="connsiteY193" fmla="*/ 306229 h 1066800"/>
                <a:gd name="connsiteX194" fmla="*/ 176769 w 1514475"/>
                <a:gd name="connsiteY194" fmla="*/ 312896 h 1066800"/>
                <a:gd name="connsiteX195" fmla="*/ 192009 w 1514475"/>
                <a:gd name="connsiteY195" fmla="*/ 318611 h 1066800"/>
                <a:gd name="connsiteX196" fmla="*/ 203439 w 1514475"/>
                <a:gd name="connsiteY196" fmla="*/ 320516 h 1066800"/>
                <a:gd name="connsiteX197" fmla="*/ 197724 w 1514475"/>
                <a:gd name="connsiteY197" fmla="*/ 313849 h 1066800"/>
                <a:gd name="connsiteX198" fmla="*/ 192009 w 1514475"/>
                <a:gd name="connsiteY198" fmla="*/ 303371 h 1066800"/>
                <a:gd name="connsiteX199" fmla="*/ 185341 w 1514475"/>
                <a:gd name="connsiteY199" fmla="*/ 289084 h 1066800"/>
                <a:gd name="connsiteX200" fmla="*/ 182484 w 1514475"/>
                <a:gd name="connsiteY200" fmla="*/ 282416 h 1066800"/>
                <a:gd name="connsiteX201" fmla="*/ 186294 w 1514475"/>
                <a:gd name="connsiteY201" fmla="*/ 272891 h 1066800"/>
                <a:gd name="connsiteX202" fmla="*/ 194866 w 1514475"/>
                <a:gd name="connsiteY202" fmla="*/ 272891 h 1066800"/>
                <a:gd name="connsiteX203" fmla="*/ 204391 w 1514475"/>
                <a:gd name="connsiteY203" fmla="*/ 280511 h 1066800"/>
                <a:gd name="connsiteX204" fmla="*/ 215821 w 1514475"/>
                <a:gd name="connsiteY204" fmla="*/ 294799 h 1066800"/>
                <a:gd name="connsiteX205" fmla="*/ 229156 w 1514475"/>
                <a:gd name="connsiteY205" fmla="*/ 308134 h 1066800"/>
                <a:gd name="connsiteX206" fmla="*/ 252969 w 1514475"/>
                <a:gd name="connsiteY206" fmla="*/ 327184 h 1066800"/>
                <a:gd name="connsiteX207" fmla="*/ 274876 w 1514475"/>
                <a:gd name="connsiteY207" fmla="*/ 337661 h 1066800"/>
                <a:gd name="connsiteX208" fmla="*/ 277734 w 1514475"/>
                <a:gd name="connsiteY208" fmla="*/ 337661 h 1066800"/>
                <a:gd name="connsiteX209" fmla="*/ 287259 w 1514475"/>
                <a:gd name="connsiteY209" fmla="*/ 333851 h 1066800"/>
                <a:gd name="connsiteX210" fmla="*/ 289164 w 1514475"/>
                <a:gd name="connsiteY210" fmla="*/ 330041 h 1066800"/>
                <a:gd name="connsiteX211" fmla="*/ 289164 w 1514475"/>
                <a:gd name="connsiteY211" fmla="*/ 325279 h 1066800"/>
                <a:gd name="connsiteX212" fmla="*/ 288211 w 1514475"/>
                <a:gd name="connsiteY212" fmla="*/ 309086 h 1066800"/>
                <a:gd name="connsiteX213" fmla="*/ 293926 w 1514475"/>
                <a:gd name="connsiteY213" fmla="*/ 292894 h 1066800"/>
                <a:gd name="connsiteX214" fmla="*/ 306309 w 1514475"/>
                <a:gd name="connsiteY214" fmla="*/ 291941 h 1066800"/>
                <a:gd name="connsiteX215" fmla="*/ 310119 w 1514475"/>
                <a:gd name="connsiteY215" fmla="*/ 300514 h 1066800"/>
                <a:gd name="connsiteX216" fmla="*/ 315834 w 1514475"/>
                <a:gd name="connsiteY216" fmla="*/ 350044 h 1066800"/>
                <a:gd name="connsiteX217" fmla="*/ 376794 w 1514475"/>
                <a:gd name="connsiteY217" fmla="*/ 364331 h 1066800"/>
                <a:gd name="connsiteX218" fmla="*/ 385366 w 1514475"/>
                <a:gd name="connsiteY218" fmla="*/ 358616 h 1066800"/>
                <a:gd name="connsiteX219" fmla="*/ 397749 w 1514475"/>
                <a:gd name="connsiteY219" fmla="*/ 346234 h 1066800"/>
                <a:gd name="connsiteX220" fmla="*/ 424419 w 1514475"/>
                <a:gd name="connsiteY220" fmla="*/ 312896 h 1066800"/>
                <a:gd name="connsiteX221" fmla="*/ 436801 w 1514475"/>
                <a:gd name="connsiteY221" fmla="*/ 286226 h 1066800"/>
                <a:gd name="connsiteX222" fmla="*/ 437754 w 1514475"/>
                <a:gd name="connsiteY222" fmla="*/ 284321 h 1066800"/>
                <a:gd name="connsiteX223" fmla="*/ 439659 w 1514475"/>
                <a:gd name="connsiteY223" fmla="*/ 265271 h 1066800"/>
                <a:gd name="connsiteX224" fmla="*/ 433944 w 1514475"/>
                <a:gd name="connsiteY224" fmla="*/ 246221 h 1066800"/>
                <a:gd name="connsiteX225" fmla="*/ 424419 w 1514475"/>
                <a:gd name="connsiteY225" fmla="*/ 232886 h 1066800"/>
                <a:gd name="connsiteX226" fmla="*/ 408226 w 1514475"/>
                <a:gd name="connsiteY226" fmla="*/ 215741 h 1066800"/>
                <a:gd name="connsiteX227" fmla="*/ 386319 w 1514475"/>
                <a:gd name="connsiteY227" fmla="*/ 205264 h 1066800"/>
                <a:gd name="connsiteX228" fmla="*/ 366316 w 1514475"/>
                <a:gd name="connsiteY228" fmla="*/ 198596 h 1066800"/>
                <a:gd name="connsiteX229" fmla="*/ 355839 w 1514475"/>
                <a:gd name="connsiteY229" fmla="*/ 195739 h 1066800"/>
                <a:gd name="connsiteX230" fmla="*/ 340599 w 1514475"/>
                <a:gd name="connsiteY230" fmla="*/ 192881 h 1066800"/>
                <a:gd name="connsiteX231" fmla="*/ 316786 w 1514475"/>
                <a:gd name="connsiteY231" fmla="*/ 189071 h 1066800"/>
                <a:gd name="connsiteX232" fmla="*/ 306309 w 1514475"/>
                <a:gd name="connsiteY232" fmla="*/ 187166 h 1066800"/>
                <a:gd name="connsiteX233" fmla="*/ 292021 w 1514475"/>
                <a:gd name="connsiteY233" fmla="*/ 179546 h 1066800"/>
                <a:gd name="connsiteX234" fmla="*/ 289164 w 1514475"/>
                <a:gd name="connsiteY234" fmla="*/ 170021 h 1066800"/>
                <a:gd name="connsiteX235" fmla="*/ 298689 w 1514475"/>
                <a:gd name="connsiteY235" fmla="*/ 160496 h 1066800"/>
                <a:gd name="connsiteX236" fmla="*/ 313929 w 1514475"/>
                <a:gd name="connsiteY236" fmla="*/ 158591 h 1066800"/>
                <a:gd name="connsiteX237" fmla="*/ 331074 w 1514475"/>
                <a:gd name="connsiteY237" fmla="*/ 160496 h 1066800"/>
                <a:gd name="connsiteX238" fmla="*/ 368221 w 1514475"/>
                <a:gd name="connsiteY238" fmla="*/ 140494 h 1066800"/>
                <a:gd name="connsiteX239" fmla="*/ 364411 w 1514475"/>
                <a:gd name="connsiteY239" fmla="*/ 131921 h 1066800"/>
                <a:gd name="connsiteX240" fmla="*/ 355839 w 1514475"/>
                <a:gd name="connsiteY240" fmla="*/ 103346 h 1066800"/>
                <a:gd name="connsiteX241" fmla="*/ 360601 w 1514475"/>
                <a:gd name="connsiteY241" fmla="*/ 93821 h 1066800"/>
                <a:gd name="connsiteX242" fmla="*/ 369174 w 1514475"/>
                <a:gd name="connsiteY242" fmla="*/ 92869 h 1066800"/>
                <a:gd name="connsiteX243" fmla="*/ 376794 w 1514475"/>
                <a:gd name="connsiteY243" fmla="*/ 97631 h 1066800"/>
                <a:gd name="connsiteX244" fmla="*/ 382509 w 1514475"/>
                <a:gd name="connsiteY244" fmla="*/ 108109 h 1066800"/>
                <a:gd name="connsiteX245" fmla="*/ 389176 w 1514475"/>
                <a:gd name="connsiteY245" fmla="*/ 120491 h 1066800"/>
                <a:gd name="connsiteX246" fmla="*/ 396796 w 1514475"/>
                <a:gd name="connsiteY246" fmla="*/ 130969 h 1066800"/>
                <a:gd name="connsiteX247" fmla="*/ 402511 w 1514475"/>
                <a:gd name="connsiteY247" fmla="*/ 137636 h 1066800"/>
                <a:gd name="connsiteX248" fmla="*/ 406321 w 1514475"/>
                <a:gd name="connsiteY248" fmla="*/ 136684 h 1066800"/>
                <a:gd name="connsiteX249" fmla="*/ 412989 w 1514475"/>
                <a:gd name="connsiteY249" fmla="*/ 136684 h 1066800"/>
                <a:gd name="connsiteX250" fmla="*/ 432039 w 1514475"/>
                <a:gd name="connsiteY250" fmla="*/ 139541 h 1066800"/>
                <a:gd name="connsiteX251" fmla="*/ 450136 w 1514475"/>
                <a:gd name="connsiteY251" fmla="*/ 143351 h 1066800"/>
                <a:gd name="connsiteX252" fmla="*/ 472996 w 1514475"/>
                <a:gd name="connsiteY252" fmla="*/ 147161 h 1066800"/>
                <a:gd name="connsiteX253" fmla="*/ 493951 w 1514475"/>
                <a:gd name="connsiteY253" fmla="*/ 147161 h 1066800"/>
                <a:gd name="connsiteX254" fmla="*/ 496809 w 1514475"/>
                <a:gd name="connsiteY254" fmla="*/ 143351 h 1066800"/>
                <a:gd name="connsiteX255" fmla="*/ 499666 w 1514475"/>
                <a:gd name="connsiteY255" fmla="*/ 135731 h 1066800"/>
                <a:gd name="connsiteX256" fmla="*/ 500619 w 1514475"/>
                <a:gd name="connsiteY256" fmla="*/ 134779 h 1066800"/>
                <a:gd name="connsiteX257" fmla="*/ 501571 w 1514475"/>
                <a:gd name="connsiteY257" fmla="*/ 127159 h 1066800"/>
                <a:gd name="connsiteX258" fmla="*/ 500619 w 1514475"/>
                <a:gd name="connsiteY258" fmla="*/ 118586 h 1066800"/>
                <a:gd name="connsiteX259" fmla="*/ 498714 w 1514475"/>
                <a:gd name="connsiteY259" fmla="*/ 111919 h 1066800"/>
                <a:gd name="connsiteX260" fmla="*/ 496809 w 1514475"/>
                <a:gd name="connsiteY260" fmla="*/ 109061 h 1066800"/>
                <a:gd name="connsiteX261" fmla="*/ 492046 w 1514475"/>
                <a:gd name="connsiteY261" fmla="*/ 105251 h 1066800"/>
                <a:gd name="connsiteX262" fmla="*/ 486331 w 1514475"/>
                <a:gd name="connsiteY262" fmla="*/ 99536 h 1066800"/>
                <a:gd name="connsiteX263" fmla="*/ 479664 w 1514475"/>
                <a:gd name="connsiteY263" fmla="*/ 95726 h 1066800"/>
                <a:gd name="connsiteX264" fmla="*/ 465376 w 1514475"/>
                <a:gd name="connsiteY264" fmla="*/ 92869 h 1066800"/>
                <a:gd name="connsiteX265" fmla="*/ 457756 w 1514475"/>
                <a:gd name="connsiteY265" fmla="*/ 88106 h 1066800"/>
                <a:gd name="connsiteX266" fmla="*/ 447279 w 1514475"/>
                <a:gd name="connsiteY266" fmla="*/ 78581 h 1066800"/>
                <a:gd name="connsiteX267" fmla="*/ 442516 w 1514475"/>
                <a:gd name="connsiteY267" fmla="*/ 71914 h 1066800"/>
                <a:gd name="connsiteX268" fmla="*/ 442516 w 1514475"/>
                <a:gd name="connsiteY268" fmla="*/ 63341 h 1066800"/>
                <a:gd name="connsiteX269" fmla="*/ 457756 w 1514475"/>
                <a:gd name="connsiteY269" fmla="*/ 57626 h 1066800"/>
                <a:gd name="connsiteX270" fmla="*/ 492046 w 1514475"/>
                <a:gd name="connsiteY270" fmla="*/ 76676 h 1066800"/>
                <a:gd name="connsiteX271" fmla="*/ 494904 w 1514475"/>
                <a:gd name="connsiteY271" fmla="*/ 77629 h 1066800"/>
                <a:gd name="connsiteX272" fmla="*/ 496809 w 1514475"/>
                <a:gd name="connsiteY272" fmla="*/ 77629 h 1066800"/>
                <a:gd name="connsiteX273" fmla="*/ 508239 w 1514475"/>
                <a:gd name="connsiteY273" fmla="*/ 70009 h 1066800"/>
                <a:gd name="connsiteX274" fmla="*/ 511096 w 1514475"/>
                <a:gd name="connsiteY274" fmla="*/ 62389 h 1066800"/>
                <a:gd name="connsiteX275" fmla="*/ 511096 w 1514475"/>
                <a:gd name="connsiteY275" fmla="*/ 61436 h 1066800"/>
                <a:gd name="connsiteX276" fmla="*/ 511096 w 1514475"/>
                <a:gd name="connsiteY276" fmla="*/ 52864 h 1066800"/>
                <a:gd name="connsiteX277" fmla="*/ 507286 w 1514475"/>
                <a:gd name="connsiteY277" fmla="*/ 46196 h 1066800"/>
                <a:gd name="connsiteX278" fmla="*/ 499666 w 1514475"/>
                <a:gd name="connsiteY278" fmla="*/ 37624 h 1066800"/>
                <a:gd name="connsiteX279" fmla="*/ 487284 w 1514475"/>
                <a:gd name="connsiteY279" fmla="*/ 22384 h 1066800"/>
                <a:gd name="connsiteX280" fmla="*/ 486331 w 1514475"/>
                <a:gd name="connsiteY280" fmla="*/ 15716 h 1066800"/>
                <a:gd name="connsiteX281" fmla="*/ 491094 w 1514475"/>
                <a:gd name="connsiteY281" fmla="*/ 10001 h 1066800"/>
                <a:gd name="connsiteX282" fmla="*/ 493951 w 1514475"/>
                <a:gd name="connsiteY282" fmla="*/ 10001 h 1066800"/>
                <a:gd name="connsiteX283" fmla="*/ 493951 w 1514475"/>
                <a:gd name="connsiteY283" fmla="*/ 10001 h 1066800"/>
                <a:gd name="connsiteX284" fmla="*/ 493951 w 1514475"/>
                <a:gd name="connsiteY284" fmla="*/ 10001 h 1066800"/>
                <a:gd name="connsiteX285" fmla="*/ 394891 w 1514475"/>
                <a:gd name="connsiteY285" fmla="*/ 174784 h 1066800"/>
                <a:gd name="connsiteX286" fmla="*/ 391081 w 1514475"/>
                <a:gd name="connsiteY286" fmla="*/ 177641 h 1066800"/>
                <a:gd name="connsiteX287" fmla="*/ 392034 w 1514475"/>
                <a:gd name="connsiteY287" fmla="*/ 181451 h 1066800"/>
                <a:gd name="connsiteX288" fmla="*/ 407274 w 1514475"/>
                <a:gd name="connsiteY288" fmla="*/ 191929 h 1066800"/>
                <a:gd name="connsiteX289" fmla="*/ 422514 w 1514475"/>
                <a:gd name="connsiteY289" fmla="*/ 198596 h 1066800"/>
                <a:gd name="connsiteX290" fmla="*/ 427276 w 1514475"/>
                <a:gd name="connsiteY290" fmla="*/ 199549 h 1066800"/>
                <a:gd name="connsiteX291" fmla="*/ 444421 w 1514475"/>
                <a:gd name="connsiteY291" fmla="*/ 198596 h 1066800"/>
                <a:gd name="connsiteX292" fmla="*/ 449184 w 1514475"/>
                <a:gd name="connsiteY292" fmla="*/ 198596 h 1066800"/>
                <a:gd name="connsiteX293" fmla="*/ 449184 w 1514475"/>
                <a:gd name="connsiteY293" fmla="*/ 199549 h 1066800"/>
                <a:gd name="connsiteX294" fmla="*/ 456804 w 1514475"/>
                <a:gd name="connsiteY294" fmla="*/ 204311 h 1066800"/>
                <a:gd name="connsiteX295" fmla="*/ 458709 w 1514475"/>
                <a:gd name="connsiteY295" fmla="*/ 207169 h 1066800"/>
                <a:gd name="connsiteX296" fmla="*/ 456804 w 1514475"/>
                <a:gd name="connsiteY296" fmla="*/ 211931 h 1066800"/>
                <a:gd name="connsiteX297" fmla="*/ 456804 w 1514475"/>
                <a:gd name="connsiteY297" fmla="*/ 212884 h 1066800"/>
                <a:gd name="connsiteX298" fmla="*/ 453946 w 1514475"/>
                <a:gd name="connsiteY298" fmla="*/ 220504 h 1066800"/>
                <a:gd name="connsiteX299" fmla="*/ 452994 w 1514475"/>
                <a:gd name="connsiteY299" fmla="*/ 227171 h 1066800"/>
                <a:gd name="connsiteX300" fmla="*/ 452994 w 1514475"/>
                <a:gd name="connsiteY300" fmla="*/ 230981 h 1066800"/>
                <a:gd name="connsiteX301" fmla="*/ 456804 w 1514475"/>
                <a:gd name="connsiteY301" fmla="*/ 240506 h 1066800"/>
                <a:gd name="connsiteX302" fmla="*/ 462519 w 1514475"/>
                <a:gd name="connsiteY302" fmla="*/ 268129 h 1066800"/>
                <a:gd name="connsiteX303" fmla="*/ 463471 w 1514475"/>
                <a:gd name="connsiteY303" fmla="*/ 273844 h 1066800"/>
                <a:gd name="connsiteX304" fmla="*/ 479664 w 1514475"/>
                <a:gd name="connsiteY304" fmla="*/ 266224 h 1066800"/>
                <a:gd name="connsiteX305" fmla="*/ 488236 w 1514475"/>
                <a:gd name="connsiteY305" fmla="*/ 260509 h 1066800"/>
                <a:gd name="connsiteX306" fmla="*/ 495856 w 1514475"/>
                <a:gd name="connsiteY306" fmla="*/ 259556 h 1066800"/>
                <a:gd name="connsiteX307" fmla="*/ 502524 w 1514475"/>
                <a:gd name="connsiteY307" fmla="*/ 268129 h 1066800"/>
                <a:gd name="connsiteX308" fmla="*/ 501571 w 1514475"/>
                <a:gd name="connsiteY308" fmla="*/ 273844 h 1066800"/>
                <a:gd name="connsiteX309" fmla="*/ 499666 w 1514475"/>
                <a:gd name="connsiteY309" fmla="*/ 276701 h 1066800"/>
                <a:gd name="connsiteX310" fmla="*/ 493951 w 1514475"/>
                <a:gd name="connsiteY310" fmla="*/ 283369 h 1066800"/>
                <a:gd name="connsiteX311" fmla="*/ 478711 w 1514475"/>
                <a:gd name="connsiteY311" fmla="*/ 296704 h 1066800"/>
                <a:gd name="connsiteX312" fmla="*/ 463471 w 1514475"/>
                <a:gd name="connsiteY312" fmla="*/ 310991 h 1066800"/>
                <a:gd name="connsiteX313" fmla="*/ 438706 w 1514475"/>
                <a:gd name="connsiteY313" fmla="*/ 339566 h 1066800"/>
                <a:gd name="connsiteX314" fmla="*/ 423466 w 1514475"/>
                <a:gd name="connsiteY314" fmla="*/ 359569 h 1066800"/>
                <a:gd name="connsiteX315" fmla="*/ 416799 w 1514475"/>
                <a:gd name="connsiteY315" fmla="*/ 367189 h 1066800"/>
                <a:gd name="connsiteX316" fmla="*/ 417751 w 1514475"/>
                <a:gd name="connsiteY316" fmla="*/ 367189 h 1066800"/>
                <a:gd name="connsiteX317" fmla="*/ 482521 w 1514475"/>
                <a:gd name="connsiteY317" fmla="*/ 343376 h 1066800"/>
                <a:gd name="connsiteX318" fmla="*/ 504429 w 1514475"/>
                <a:gd name="connsiteY318" fmla="*/ 330041 h 1066800"/>
                <a:gd name="connsiteX319" fmla="*/ 527289 w 1514475"/>
                <a:gd name="connsiteY319" fmla="*/ 308134 h 1066800"/>
                <a:gd name="connsiteX320" fmla="*/ 538719 w 1514475"/>
                <a:gd name="connsiteY320" fmla="*/ 288131 h 1066800"/>
                <a:gd name="connsiteX321" fmla="*/ 541576 w 1514475"/>
                <a:gd name="connsiteY321" fmla="*/ 280511 h 1066800"/>
                <a:gd name="connsiteX322" fmla="*/ 542529 w 1514475"/>
                <a:gd name="connsiteY322" fmla="*/ 255746 h 1066800"/>
                <a:gd name="connsiteX323" fmla="*/ 523479 w 1514475"/>
                <a:gd name="connsiteY323" fmla="*/ 212884 h 1066800"/>
                <a:gd name="connsiteX324" fmla="*/ 497761 w 1514475"/>
                <a:gd name="connsiteY324" fmla="*/ 193834 h 1066800"/>
                <a:gd name="connsiteX325" fmla="*/ 466329 w 1514475"/>
                <a:gd name="connsiteY325" fmla="*/ 181451 h 1066800"/>
                <a:gd name="connsiteX326" fmla="*/ 456804 w 1514475"/>
                <a:gd name="connsiteY326" fmla="*/ 179546 h 1066800"/>
                <a:gd name="connsiteX327" fmla="*/ 428229 w 1514475"/>
                <a:gd name="connsiteY327" fmla="*/ 174784 h 1066800"/>
                <a:gd name="connsiteX328" fmla="*/ 423466 w 1514475"/>
                <a:gd name="connsiteY328" fmla="*/ 174784 h 1066800"/>
                <a:gd name="connsiteX329" fmla="*/ 418704 w 1514475"/>
                <a:gd name="connsiteY329" fmla="*/ 174784 h 1066800"/>
                <a:gd name="connsiteX330" fmla="*/ 414894 w 1514475"/>
                <a:gd name="connsiteY330" fmla="*/ 175736 h 1066800"/>
                <a:gd name="connsiteX331" fmla="*/ 402511 w 1514475"/>
                <a:gd name="connsiteY331" fmla="*/ 175736 h 1066800"/>
                <a:gd name="connsiteX332" fmla="*/ 394891 w 1514475"/>
                <a:gd name="connsiteY332" fmla="*/ 174784 h 1066800"/>
                <a:gd name="connsiteX333" fmla="*/ 394891 w 1514475"/>
                <a:gd name="connsiteY333" fmla="*/ 174784 h 1066800"/>
                <a:gd name="connsiteX334" fmla="*/ 192009 w 1514475"/>
                <a:gd name="connsiteY334" fmla="*/ 347186 h 1066800"/>
                <a:gd name="connsiteX335" fmla="*/ 194866 w 1514475"/>
                <a:gd name="connsiteY335" fmla="*/ 374809 h 1066800"/>
                <a:gd name="connsiteX336" fmla="*/ 213916 w 1514475"/>
                <a:gd name="connsiteY336" fmla="*/ 403384 h 1066800"/>
                <a:gd name="connsiteX337" fmla="*/ 222489 w 1514475"/>
                <a:gd name="connsiteY337" fmla="*/ 409099 h 1066800"/>
                <a:gd name="connsiteX338" fmla="*/ 229156 w 1514475"/>
                <a:gd name="connsiteY338" fmla="*/ 411004 h 1066800"/>
                <a:gd name="connsiteX339" fmla="*/ 232966 w 1514475"/>
                <a:gd name="connsiteY339" fmla="*/ 411956 h 1066800"/>
                <a:gd name="connsiteX340" fmla="*/ 234871 w 1514475"/>
                <a:gd name="connsiteY340" fmla="*/ 412909 h 1066800"/>
                <a:gd name="connsiteX341" fmla="*/ 238681 w 1514475"/>
                <a:gd name="connsiteY341" fmla="*/ 411956 h 1066800"/>
                <a:gd name="connsiteX342" fmla="*/ 234871 w 1514475"/>
                <a:gd name="connsiteY342" fmla="*/ 401479 h 1066800"/>
                <a:gd name="connsiteX343" fmla="*/ 228204 w 1514475"/>
                <a:gd name="connsiteY343" fmla="*/ 387191 h 1066800"/>
                <a:gd name="connsiteX344" fmla="*/ 228204 w 1514475"/>
                <a:gd name="connsiteY344" fmla="*/ 383381 h 1066800"/>
                <a:gd name="connsiteX345" fmla="*/ 232966 w 1514475"/>
                <a:gd name="connsiteY345" fmla="*/ 378619 h 1066800"/>
                <a:gd name="connsiteX346" fmla="*/ 243444 w 1514475"/>
                <a:gd name="connsiteY346" fmla="*/ 377666 h 1066800"/>
                <a:gd name="connsiteX347" fmla="*/ 246301 w 1514475"/>
                <a:gd name="connsiteY347" fmla="*/ 378619 h 1066800"/>
                <a:gd name="connsiteX348" fmla="*/ 258684 w 1514475"/>
                <a:gd name="connsiteY348" fmla="*/ 386239 h 1066800"/>
                <a:gd name="connsiteX349" fmla="*/ 270114 w 1514475"/>
                <a:gd name="connsiteY349" fmla="*/ 395764 h 1066800"/>
                <a:gd name="connsiteX350" fmla="*/ 278686 w 1514475"/>
                <a:gd name="connsiteY350" fmla="*/ 406241 h 1066800"/>
                <a:gd name="connsiteX351" fmla="*/ 281544 w 1514475"/>
                <a:gd name="connsiteY351" fmla="*/ 410051 h 1066800"/>
                <a:gd name="connsiteX352" fmla="*/ 325359 w 1514475"/>
                <a:gd name="connsiteY352" fmla="*/ 420529 h 1066800"/>
                <a:gd name="connsiteX353" fmla="*/ 335836 w 1514475"/>
                <a:gd name="connsiteY353" fmla="*/ 421481 h 1066800"/>
                <a:gd name="connsiteX354" fmla="*/ 342504 w 1514475"/>
                <a:gd name="connsiteY354" fmla="*/ 421481 h 1066800"/>
                <a:gd name="connsiteX355" fmla="*/ 340599 w 1514475"/>
                <a:gd name="connsiteY355" fmla="*/ 411956 h 1066800"/>
                <a:gd name="connsiteX356" fmla="*/ 334884 w 1514475"/>
                <a:gd name="connsiteY356" fmla="*/ 401479 h 1066800"/>
                <a:gd name="connsiteX357" fmla="*/ 321549 w 1514475"/>
                <a:gd name="connsiteY357" fmla="*/ 390049 h 1066800"/>
                <a:gd name="connsiteX358" fmla="*/ 302499 w 1514475"/>
                <a:gd name="connsiteY358" fmla="*/ 379571 h 1066800"/>
                <a:gd name="connsiteX359" fmla="*/ 263446 w 1514475"/>
                <a:gd name="connsiteY359" fmla="*/ 365284 h 1066800"/>
                <a:gd name="connsiteX360" fmla="*/ 255826 w 1514475"/>
                <a:gd name="connsiteY360" fmla="*/ 363379 h 1066800"/>
                <a:gd name="connsiteX361" fmla="*/ 250111 w 1514475"/>
                <a:gd name="connsiteY361" fmla="*/ 361474 h 1066800"/>
                <a:gd name="connsiteX362" fmla="*/ 237729 w 1514475"/>
                <a:gd name="connsiteY362" fmla="*/ 358616 h 1066800"/>
                <a:gd name="connsiteX363" fmla="*/ 207249 w 1514475"/>
                <a:gd name="connsiteY363" fmla="*/ 350996 h 1066800"/>
                <a:gd name="connsiteX364" fmla="*/ 192009 w 1514475"/>
                <a:gd name="connsiteY364" fmla="*/ 347186 h 1066800"/>
                <a:gd name="connsiteX365" fmla="*/ 192009 w 1514475"/>
                <a:gd name="connsiteY365" fmla="*/ 347186 h 106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</a:cxnLst>
              <a:rect l="l" t="t" r="r" b="b"/>
              <a:pathLst>
                <a:path w="1514475" h="1066800">
                  <a:moveTo>
                    <a:pt x="493951" y="10001"/>
                  </a:moveTo>
                  <a:cubicBezTo>
                    <a:pt x="496809" y="10001"/>
                    <a:pt x="498714" y="10001"/>
                    <a:pt x="500619" y="10001"/>
                  </a:cubicBezTo>
                  <a:cubicBezTo>
                    <a:pt x="502524" y="10954"/>
                    <a:pt x="503476" y="11906"/>
                    <a:pt x="505381" y="12859"/>
                  </a:cubicBezTo>
                  <a:cubicBezTo>
                    <a:pt x="508239" y="13811"/>
                    <a:pt x="509191" y="15716"/>
                    <a:pt x="511096" y="17621"/>
                  </a:cubicBezTo>
                  <a:cubicBezTo>
                    <a:pt x="513954" y="21431"/>
                    <a:pt x="519669" y="24289"/>
                    <a:pt x="524431" y="26194"/>
                  </a:cubicBezTo>
                  <a:lnTo>
                    <a:pt x="526336" y="25241"/>
                  </a:lnTo>
                  <a:lnTo>
                    <a:pt x="527289" y="24289"/>
                  </a:lnTo>
                  <a:cubicBezTo>
                    <a:pt x="528242" y="23336"/>
                    <a:pt x="529194" y="21431"/>
                    <a:pt x="529194" y="20479"/>
                  </a:cubicBezTo>
                  <a:cubicBezTo>
                    <a:pt x="532051" y="14764"/>
                    <a:pt x="535861" y="10954"/>
                    <a:pt x="541576" y="8096"/>
                  </a:cubicBezTo>
                  <a:cubicBezTo>
                    <a:pt x="543481" y="7144"/>
                    <a:pt x="546339" y="7144"/>
                    <a:pt x="549196" y="7144"/>
                  </a:cubicBezTo>
                  <a:cubicBezTo>
                    <a:pt x="550149" y="7144"/>
                    <a:pt x="550149" y="7144"/>
                    <a:pt x="551101" y="7144"/>
                  </a:cubicBezTo>
                  <a:cubicBezTo>
                    <a:pt x="553959" y="8096"/>
                    <a:pt x="555864" y="10001"/>
                    <a:pt x="557769" y="11906"/>
                  </a:cubicBezTo>
                  <a:cubicBezTo>
                    <a:pt x="558721" y="12859"/>
                    <a:pt x="559674" y="14764"/>
                    <a:pt x="559674" y="15716"/>
                  </a:cubicBezTo>
                  <a:cubicBezTo>
                    <a:pt x="559674" y="19526"/>
                    <a:pt x="559674" y="22384"/>
                    <a:pt x="558721" y="25241"/>
                  </a:cubicBezTo>
                  <a:lnTo>
                    <a:pt x="553959" y="42386"/>
                  </a:lnTo>
                  <a:cubicBezTo>
                    <a:pt x="553959" y="43339"/>
                    <a:pt x="553959" y="43339"/>
                    <a:pt x="553006" y="44291"/>
                  </a:cubicBezTo>
                  <a:cubicBezTo>
                    <a:pt x="552054" y="47149"/>
                    <a:pt x="552054" y="50006"/>
                    <a:pt x="551101" y="52864"/>
                  </a:cubicBezTo>
                  <a:cubicBezTo>
                    <a:pt x="548244" y="60484"/>
                    <a:pt x="543481" y="68104"/>
                    <a:pt x="538719" y="75724"/>
                  </a:cubicBezTo>
                  <a:cubicBezTo>
                    <a:pt x="534909" y="83344"/>
                    <a:pt x="531099" y="90964"/>
                    <a:pt x="528242" y="98584"/>
                  </a:cubicBezTo>
                  <a:cubicBezTo>
                    <a:pt x="527289" y="101441"/>
                    <a:pt x="527289" y="104299"/>
                    <a:pt x="527289" y="107156"/>
                  </a:cubicBezTo>
                  <a:cubicBezTo>
                    <a:pt x="526336" y="110014"/>
                    <a:pt x="526336" y="113824"/>
                    <a:pt x="526336" y="116681"/>
                  </a:cubicBezTo>
                  <a:cubicBezTo>
                    <a:pt x="527289" y="124301"/>
                    <a:pt x="526336" y="129064"/>
                    <a:pt x="527289" y="135731"/>
                  </a:cubicBezTo>
                  <a:cubicBezTo>
                    <a:pt x="527289" y="132874"/>
                    <a:pt x="527289" y="134779"/>
                    <a:pt x="527289" y="136684"/>
                  </a:cubicBezTo>
                  <a:cubicBezTo>
                    <a:pt x="527289" y="140494"/>
                    <a:pt x="528242" y="144304"/>
                    <a:pt x="527289" y="149066"/>
                  </a:cubicBezTo>
                  <a:cubicBezTo>
                    <a:pt x="527289" y="150971"/>
                    <a:pt x="526336" y="152876"/>
                    <a:pt x="526336" y="153829"/>
                  </a:cubicBezTo>
                  <a:cubicBezTo>
                    <a:pt x="526336" y="156686"/>
                    <a:pt x="525384" y="160496"/>
                    <a:pt x="524431" y="163354"/>
                  </a:cubicBezTo>
                  <a:cubicBezTo>
                    <a:pt x="524431" y="164306"/>
                    <a:pt x="523479" y="165259"/>
                    <a:pt x="523479" y="167164"/>
                  </a:cubicBezTo>
                  <a:lnTo>
                    <a:pt x="529194" y="172879"/>
                  </a:lnTo>
                  <a:cubicBezTo>
                    <a:pt x="531099" y="174784"/>
                    <a:pt x="532051" y="176689"/>
                    <a:pt x="533956" y="177641"/>
                  </a:cubicBezTo>
                  <a:cubicBezTo>
                    <a:pt x="536814" y="179546"/>
                    <a:pt x="538719" y="181451"/>
                    <a:pt x="540624" y="183356"/>
                  </a:cubicBezTo>
                  <a:cubicBezTo>
                    <a:pt x="543481" y="185261"/>
                    <a:pt x="546339" y="187166"/>
                    <a:pt x="549196" y="189071"/>
                  </a:cubicBezTo>
                  <a:cubicBezTo>
                    <a:pt x="550149" y="190024"/>
                    <a:pt x="552054" y="190976"/>
                    <a:pt x="553959" y="190976"/>
                  </a:cubicBezTo>
                  <a:cubicBezTo>
                    <a:pt x="555864" y="191929"/>
                    <a:pt x="558721" y="191929"/>
                    <a:pt x="560626" y="190976"/>
                  </a:cubicBezTo>
                  <a:cubicBezTo>
                    <a:pt x="564436" y="190976"/>
                    <a:pt x="567294" y="190024"/>
                    <a:pt x="570151" y="188119"/>
                  </a:cubicBezTo>
                  <a:cubicBezTo>
                    <a:pt x="573961" y="187166"/>
                    <a:pt x="576819" y="185261"/>
                    <a:pt x="579676" y="184309"/>
                  </a:cubicBezTo>
                  <a:cubicBezTo>
                    <a:pt x="579676" y="184309"/>
                    <a:pt x="580629" y="183356"/>
                    <a:pt x="582534" y="183356"/>
                  </a:cubicBezTo>
                  <a:cubicBezTo>
                    <a:pt x="583486" y="182404"/>
                    <a:pt x="585392" y="181451"/>
                    <a:pt x="586344" y="180499"/>
                  </a:cubicBezTo>
                  <a:cubicBezTo>
                    <a:pt x="587296" y="179546"/>
                    <a:pt x="589201" y="178594"/>
                    <a:pt x="590154" y="177641"/>
                  </a:cubicBezTo>
                  <a:cubicBezTo>
                    <a:pt x="592059" y="175736"/>
                    <a:pt x="593964" y="174784"/>
                    <a:pt x="595869" y="172879"/>
                  </a:cubicBezTo>
                  <a:cubicBezTo>
                    <a:pt x="597774" y="170974"/>
                    <a:pt x="599679" y="169069"/>
                    <a:pt x="600631" y="168116"/>
                  </a:cubicBezTo>
                  <a:cubicBezTo>
                    <a:pt x="601584" y="167164"/>
                    <a:pt x="602536" y="166211"/>
                    <a:pt x="604442" y="164306"/>
                  </a:cubicBezTo>
                  <a:cubicBezTo>
                    <a:pt x="607299" y="161449"/>
                    <a:pt x="609204" y="158591"/>
                    <a:pt x="611109" y="155734"/>
                  </a:cubicBezTo>
                  <a:cubicBezTo>
                    <a:pt x="615871" y="148114"/>
                    <a:pt x="620634" y="140494"/>
                    <a:pt x="622539" y="131921"/>
                  </a:cubicBezTo>
                  <a:cubicBezTo>
                    <a:pt x="622539" y="130969"/>
                    <a:pt x="623492" y="129064"/>
                    <a:pt x="624444" y="127159"/>
                  </a:cubicBezTo>
                  <a:cubicBezTo>
                    <a:pt x="625396" y="125254"/>
                    <a:pt x="625396" y="123349"/>
                    <a:pt x="625396" y="121444"/>
                  </a:cubicBezTo>
                  <a:cubicBezTo>
                    <a:pt x="626349" y="115729"/>
                    <a:pt x="628254" y="110014"/>
                    <a:pt x="629206" y="103346"/>
                  </a:cubicBezTo>
                  <a:cubicBezTo>
                    <a:pt x="630159" y="100489"/>
                    <a:pt x="631111" y="98584"/>
                    <a:pt x="633017" y="96679"/>
                  </a:cubicBezTo>
                  <a:cubicBezTo>
                    <a:pt x="633969" y="94774"/>
                    <a:pt x="633969" y="93821"/>
                    <a:pt x="634921" y="92869"/>
                  </a:cubicBezTo>
                  <a:cubicBezTo>
                    <a:pt x="635874" y="90964"/>
                    <a:pt x="637779" y="89059"/>
                    <a:pt x="639684" y="87154"/>
                  </a:cubicBezTo>
                  <a:cubicBezTo>
                    <a:pt x="641589" y="85249"/>
                    <a:pt x="642542" y="84296"/>
                    <a:pt x="644446" y="82391"/>
                  </a:cubicBezTo>
                  <a:cubicBezTo>
                    <a:pt x="646351" y="83344"/>
                    <a:pt x="648256" y="83344"/>
                    <a:pt x="650161" y="83344"/>
                  </a:cubicBezTo>
                  <a:cubicBezTo>
                    <a:pt x="651114" y="83344"/>
                    <a:pt x="651114" y="83344"/>
                    <a:pt x="652067" y="83344"/>
                  </a:cubicBezTo>
                  <a:cubicBezTo>
                    <a:pt x="653019" y="84296"/>
                    <a:pt x="653971" y="84296"/>
                    <a:pt x="653971" y="84296"/>
                  </a:cubicBezTo>
                  <a:cubicBezTo>
                    <a:pt x="654924" y="85249"/>
                    <a:pt x="654924" y="85249"/>
                    <a:pt x="655876" y="86201"/>
                  </a:cubicBezTo>
                  <a:cubicBezTo>
                    <a:pt x="656829" y="88106"/>
                    <a:pt x="656829" y="89059"/>
                    <a:pt x="657781" y="89059"/>
                  </a:cubicBezTo>
                  <a:cubicBezTo>
                    <a:pt x="657781" y="89059"/>
                    <a:pt x="658734" y="90011"/>
                    <a:pt x="658734" y="90964"/>
                  </a:cubicBezTo>
                  <a:cubicBezTo>
                    <a:pt x="658734" y="92869"/>
                    <a:pt x="658734" y="95726"/>
                    <a:pt x="657781" y="97631"/>
                  </a:cubicBezTo>
                  <a:cubicBezTo>
                    <a:pt x="656829" y="107156"/>
                    <a:pt x="654924" y="115729"/>
                    <a:pt x="653019" y="125254"/>
                  </a:cubicBezTo>
                  <a:lnTo>
                    <a:pt x="650161" y="135731"/>
                  </a:lnTo>
                  <a:cubicBezTo>
                    <a:pt x="649209" y="138589"/>
                    <a:pt x="649209" y="142399"/>
                    <a:pt x="651114" y="145256"/>
                  </a:cubicBezTo>
                  <a:cubicBezTo>
                    <a:pt x="651114" y="146209"/>
                    <a:pt x="652067" y="147161"/>
                    <a:pt x="653019" y="148114"/>
                  </a:cubicBezTo>
                  <a:cubicBezTo>
                    <a:pt x="653971" y="149066"/>
                    <a:pt x="655876" y="150019"/>
                    <a:pt x="656829" y="150019"/>
                  </a:cubicBezTo>
                  <a:cubicBezTo>
                    <a:pt x="658734" y="150019"/>
                    <a:pt x="659686" y="150019"/>
                    <a:pt x="661592" y="150019"/>
                  </a:cubicBezTo>
                  <a:cubicBezTo>
                    <a:pt x="664449" y="150019"/>
                    <a:pt x="666354" y="150019"/>
                    <a:pt x="669211" y="149066"/>
                  </a:cubicBezTo>
                  <a:cubicBezTo>
                    <a:pt x="672069" y="148114"/>
                    <a:pt x="674926" y="147161"/>
                    <a:pt x="677784" y="145256"/>
                  </a:cubicBezTo>
                  <a:cubicBezTo>
                    <a:pt x="684451" y="142399"/>
                    <a:pt x="690167" y="139541"/>
                    <a:pt x="695881" y="134779"/>
                  </a:cubicBezTo>
                  <a:cubicBezTo>
                    <a:pt x="700644" y="131921"/>
                    <a:pt x="705406" y="129064"/>
                    <a:pt x="711121" y="126206"/>
                  </a:cubicBezTo>
                  <a:cubicBezTo>
                    <a:pt x="712074" y="125254"/>
                    <a:pt x="713026" y="125254"/>
                    <a:pt x="714931" y="125254"/>
                  </a:cubicBezTo>
                  <a:cubicBezTo>
                    <a:pt x="715884" y="126206"/>
                    <a:pt x="716836" y="126206"/>
                    <a:pt x="717789" y="127159"/>
                  </a:cubicBezTo>
                  <a:cubicBezTo>
                    <a:pt x="718742" y="128111"/>
                    <a:pt x="719694" y="128111"/>
                    <a:pt x="719694" y="129064"/>
                  </a:cubicBezTo>
                  <a:cubicBezTo>
                    <a:pt x="720646" y="130969"/>
                    <a:pt x="720646" y="131921"/>
                    <a:pt x="720646" y="133826"/>
                  </a:cubicBezTo>
                  <a:cubicBezTo>
                    <a:pt x="720646" y="135731"/>
                    <a:pt x="719694" y="136684"/>
                    <a:pt x="719694" y="138589"/>
                  </a:cubicBezTo>
                  <a:cubicBezTo>
                    <a:pt x="719694" y="138589"/>
                    <a:pt x="719694" y="139541"/>
                    <a:pt x="719694" y="139541"/>
                  </a:cubicBezTo>
                  <a:cubicBezTo>
                    <a:pt x="719694" y="141446"/>
                    <a:pt x="718742" y="142399"/>
                    <a:pt x="718742" y="144304"/>
                  </a:cubicBezTo>
                  <a:cubicBezTo>
                    <a:pt x="718742" y="144304"/>
                    <a:pt x="718742" y="144304"/>
                    <a:pt x="718742" y="145256"/>
                  </a:cubicBezTo>
                  <a:cubicBezTo>
                    <a:pt x="718742" y="146209"/>
                    <a:pt x="718742" y="147161"/>
                    <a:pt x="718742" y="148114"/>
                  </a:cubicBezTo>
                  <a:cubicBezTo>
                    <a:pt x="717789" y="149066"/>
                    <a:pt x="716836" y="150019"/>
                    <a:pt x="715884" y="150971"/>
                  </a:cubicBezTo>
                  <a:cubicBezTo>
                    <a:pt x="714931" y="152876"/>
                    <a:pt x="713979" y="153829"/>
                    <a:pt x="713026" y="155734"/>
                  </a:cubicBezTo>
                  <a:cubicBezTo>
                    <a:pt x="712074" y="156686"/>
                    <a:pt x="711121" y="158591"/>
                    <a:pt x="709217" y="159544"/>
                  </a:cubicBezTo>
                  <a:cubicBezTo>
                    <a:pt x="707311" y="161449"/>
                    <a:pt x="704454" y="163354"/>
                    <a:pt x="702549" y="165259"/>
                  </a:cubicBezTo>
                  <a:cubicBezTo>
                    <a:pt x="698739" y="168116"/>
                    <a:pt x="695881" y="170021"/>
                    <a:pt x="692071" y="171926"/>
                  </a:cubicBezTo>
                  <a:cubicBezTo>
                    <a:pt x="688261" y="173831"/>
                    <a:pt x="684451" y="174784"/>
                    <a:pt x="680642" y="175736"/>
                  </a:cubicBezTo>
                  <a:cubicBezTo>
                    <a:pt x="678736" y="175736"/>
                    <a:pt x="678736" y="176689"/>
                    <a:pt x="676831" y="176689"/>
                  </a:cubicBezTo>
                  <a:cubicBezTo>
                    <a:pt x="673974" y="176689"/>
                    <a:pt x="671117" y="176689"/>
                    <a:pt x="668259" y="177641"/>
                  </a:cubicBezTo>
                  <a:cubicBezTo>
                    <a:pt x="665401" y="178594"/>
                    <a:pt x="661592" y="178594"/>
                    <a:pt x="657781" y="179546"/>
                  </a:cubicBezTo>
                  <a:cubicBezTo>
                    <a:pt x="654924" y="180499"/>
                    <a:pt x="651114" y="180499"/>
                    <a:pt x="648256" y="181451"/>
                  </a:cubicBezTo>
                  <a:cubicBezTo>
                    <a:pt x="646351" y="182404"/>
                    <a:pt x="643494" y="183356"/>
                    <a:pt x="640636" y="184309"/>
                  </a:cubicBezTo>
                  <a:cubicBezTo>
                    <a:pt x="637779" y="185261"/>
                    <a:pt x="635874" y="186214"/>
                    <a:pt x="633017" y="186214"/>
                  </a:cubicBezTo>
                  <a:cubicBezTo>
                    <a:pt x="630159" y="187166"/>
                    <a:pt x="627301" y="188119"/>
                    <a:pt x="625396" y="189071"/>
                  </a:cubicBezTo>
                  <a:cubicBezTo>
                    <a:pt x="616824" y="192881"/>
                    <a:pt x="609204" y="196691"/>
                    <a:pt x="601584" y="201454"/>
                  </a:cubicBezTo>
                  <a:cubicBezTo>
                    <a:pt x="593011" y="207169"/>
                    <a:pt x="585392" y="215741"/>
                    <a:pt x="580629" y="225266"/>
                  </a:cubicBezTo>
                  <a:cubicBezTo>
                    <a:pt x="579676" y="228124"/>
                    <a:pt x="578724" y="230029"/>
                    <a:pt x="577771" y="232886"/>
                  </a:cubicBezTo>
                  <a:cubicBezTo>
                    <a:pt x="576819" y="235744"/>
                    <a:pt x="575867" y="238601"/>
                    <a:pt x="575867" y="241459"/>
                  </a:cubicBezTo>
                  <a:cubicBezTo>
                    <a:pt x="575867" y="246221"/>
                    <a:pt x="575867" y="250984"/>
                    <a:pt x="575867" y="255746"/>
                  </a:cubicBezTo>
                  <a:cubicBezTo>
                    <a:pt x="575867" y="260509"/>
                    <a:pt x="575867" y="265271"/>
                    <a:pt x="575867" y="270034"/>
                  </a:cubicBezTo>
                  <a:cubicBezTo>
                    <a:pt x="575867" y="271939"/>
                    <a:pt x="575867" y="273844"/>
                    <a:pt x="574914" y="275749"/>
                  </a:cubicBezTo>
                  <a:cubicBezTo>
                    <a:pt x="573961" y="279559"/>
                    <a:pt x="573961" y="283369"/>
                    <a:pt x="573009" y="287179"/>
                  </a:cubicBezTo>
                  <a:cubicBezTo>
                    <a:pt x="573009" y="288131"/>
                    <a:pt x="572056" y="289084"/>
                    <a:pt x="572056" y="290036"/>
                  </a:cubicBezTo>
                  <a:cubicBezTo>
                    <a:pt x="568246" y="304324"/>
                    <a:pt x="561579" y="316706"/>
                    <a:pt x="551101" y="328136"/>
                  </a:cubicBezTo>
                  <a:lnTo>
                    <a:pt x="540624" y="338614"/>
                  </a:lnTo>
                  <a:lnTo>
                    <a:pt x="530146" y="348139"/>
                  </a:lnTo>
                  <a:cubicBezTo>
                    <a:pt x="520621" y="355759"/>
                    <a:pt x="509191" y="363379"/>
                    <a:pt x="497761" y="368141"/>
                  </a:cubicBezTo>
                  <a:cubicBezTo>
                    <a:pt x="492046" y="370046"/>
                    <a:pt x="484426" y="373856"/>
                    <a:pt x="475854" y="377666"/>
                  </a:cubicBezTo>
                  <a:cubicBezTo>
                    <a:pt x="424419" y="400526"/>
                    <a:pt x="418704" y="415766"/>
                    <a:pt x="399654" y="425291"/>
                  </a:cubicBezTo>
                  <a:lnTo>
                    <a:pt x="397749" y="423386"/>
                  </a:lnTo>
                  <a:cubicBezTo>
                    <a:pt x="397749" y="428149"/>
                    <a:pt x="397749" y="430054"/>
                    <a:pt x="398701" y="431006"/>
                  </a:cubicBezTo>
                  <a:cubicBezTo>
                    <a:pt x="403464" y="432911"/>
                    <a:pt x="441564" y="506254"/>
                    <a:pt x="458709" y="544354"/>
                  </a:cubicBezTo>
                  <a:cubicBezTo>
                    <a:pt x="488236" y="611981"/>
                    <a:pt x="515859" y="636746"/>
                    <a:pt x="556817" y="634841"/>
                  </a:cubicBezTo>
                  <a:cubicBezTo>
                    <a:pt x="579676" y="633889"/>
                    <a:pt x="621586" y="655796"/>
                    <a:pt x="643494" y="680561"/>
                  </a:cubicBezTo>
                  <a:cubicBezTo>
                    <a:pt x="653019" y="691991"/>
                    <a:pt x="709217" y="699611"/>
                    <a:pt x="759699" y="696754"/>
                  </a:cubicBezTo>
                  <a:cubicBezTo>
                    <a:pt x="776844" y="695801"/>
                    <a:pt x="793989" y="695801"/>
                    <a:pt x="796846" y="696754"/>
                  </a:cubicBezTo>
                  <a:cubicBezTo>
                    <a:pt x="799704" y="697706"/>
                    <a:pt x="831136" y="695801"/>
                    <a:pt x="865426" y="692944"/>
                  </a:cubicBezTo>
                  <a:cubicBezTo>
                    <a:pt x="899717" y="690086"/>
                    <a:pt x="946389" y="688181"/>
                    <a:pt x="969249" y="687229"/>
                  </a:cubicBezTo>
                  <a:cubicBezTo>
                    <a:pt x="991156" y="687229"/>
                    <a:pt x="1013064" y="685324"/>
                    <a:pt x="1017826" y="683419"/>
                  </a:cubicBezTo>
                  <a:cubicBezTo>
                    <a:pt x="1031161" y="679609"/>
                    <a:pt x="1042592" y="660559"/>
                    <a:pt x="1056879" y="621506"/>
                  </a:cubicBezTo>
                  <a:cubicBezTo>
                    <a:pt x="1063547" y="602456"/>
                    <a:pt x="1074024" y="582454"/>
                    <a:pt x="1080692" y="575786"/>
                  </a:cubicBezTo>
                  <a:cubicBezTo>
                    <a:pt x="1099742" y="558641"/>
                    <a:pt x="1142604" y="537686"/>
                    <a:pt x="1150224" y="541496"/>
                  </a:cubicBezTo>
                  <a:cubicBezTo>
                    <a:pt x="1159749" y="546259"/>
                    <a:pt x="1156892" y="551021"/>
                    <a:pt x="1137842" y="570071"/>
                  </a:cubicBezTo>
                  <a:cubicBezTo>
                    <a:pt x="1118792" y="588169"/>
                    <a:pt x="1105457" y="614839"/>
                    <a:pt x="1109267" y="626269"/>
                  </a:cubicBezTo>
                  <a:cubicBezTo>
                    <a:pt x="1111171" y="631031"/>
                    <a:pt x="1109267" y="637699"/>
                    <a:pt x="1106409" y="642461"/>
                  </a:cubicBezTo>
                  <a:cubicBezTo>
                    <a:pt x="1091169" y="662464"/>
                    <a:pt x="1091169" y="676751"/>
                    <a:pt x="1108314" y="715804"/>
                  </a:cubicBezTo>
                  <a:cubicBezTo>
                    <a:pt x="1124507" y="751999"/>
                    <a:pt x="1124507" y="752951"/>
                    <a:pt x="1118792" y="787241"/>
                  </a:cubicBezTo>
                  <a:cubicBezTo>
                    <a:pt x="1112124" y="832961"/>
                    <a:pt x="1118792" y="852964"/>
                    <a:pt x="1144509" y="866299"/>
                  </a:cubicBezTo>
                  <a:cubicBezTo>
                    <a:pt x="1163559" y="876776"/>
                    <a:pt x="1206421" y="881539"/>
                    <a:pt x="1234996" y="875824"/>
                  </a:cubicBezTo>
                  <a:cubicBezTo>
                    <a:pt x="1246426" y="872966"/>
                    <a:pt x="1253094" y="875824"/>
                    <a:pt x="1274049" y="894874"/>
                  </a:cubicBezTo>
                  <a:cubicBezTo>
                    <a:pt x="1288336" y="907256"/>
                    <a:pt x="1309292" y="922496"/>
                    <a:pt x="1320721" y="927259"/>
                  </a:cubicBezTo>
                  <a:cubicBezTo>
                    <a:pt x="1352154" y="942499"/>
                    <a:pt x="1421686" y="961549"/>
                    <a:pt x="1432164" y="958691"/>
                  </a:cubicBezTo>
                  <a:cubicBezTo>
                    <a:pt x="1436926" y="956786"/>
                    <a:pt x="1449309" y="957739"/>
                    <a:pt x="1458834" y="959644"/>
                  </a:cubicBezTo>
                  <a:cubicBezTo>
                    <a:pt x="1478836" y="964406"/>
                    <a:pt x="1511221" y="983456"/>
                    <a:pt x="1507411" y="989171"/>
                  </a:cubicBezTo>
                  <a:cubicBezTo>
                    <a:pt x="1506459" y="991076"/>
                    <a:pt x="1496934" y="995839"/>
                    <a:pt x="1485504" y="998696"/>
                  </a:cubicBezTo>
                  <a:lnTo>
                    <a:pt x="1465501" y="1004411"/>
                  </a:lnTo>
                  <a:lnTo>
                    <a:pt x="1474074" y="1019651"/>
                  </a:lnTo>
                  <a:cubicBezTo>
                    <a:pt x="1482646" y="1034891"/>
                    <a:pt x="1482646" y="1035844"/>
                    <a:pt x="1471217" y="1041559"/>
                  </a:cubicBezTo>
                  <a:cubicBezTo>
                    <a:pt x="1464549" y="1044416"/>
                    <a:pt x="1455976" y="1047274"/>
                    <a:pt x="1452167" y="1047274"/>
                  </a:cubicBezTo>
                  <a:cubicBezTo>
                    <a:pt x="1448357" y="1047274"/>
                    <a:pt x="1444546" y="1048226"/>
                    <a:pt x="1442642" y="1049179"/>
                  </a:cubicBezTo>
                  <a:cubicBezTo>
                    <a:pt x="1440736" y="1050131"/>
                    <a:pt x="1433117" y="1047274"/>
                    <a:pt x="1424544" y="1044416"/>
                  </a:cubicBezTo>
                  <a:cubicBezTo>
                    <a:pt x="1416924" y="1041559"/>
                    <a:pt x="1402636" y="1035844"/>
                    <a:pt x="1394064" y="1033939"/>
                  </a:cubicBezTo>
                  <a:cubicBezTo>
                    <a:pt x="1363584" y="1025366"/>
                    <a:pt x="1315007" y="1001554"/>
                    <a:pt x="1305482" y="991076"/>
                  </a:cubicBezTo>
                  <a:cubicBezTo>
                    <a:pt x="1299767" y="985361"/>
                    <a:pt x="1279764" y="974884"/>
                    <a:pt x="1260714" y="967264"/>
                  </a:cubicBezTo>
                  <a:cubicBezTo>
                    <a:pt x="1227376" y="953929"/>
                    <a:pt x="1226424" y="953929"/>
                    <a:pt x="1182609" y="961549"/>
                  </a:cubicBezTo>
                  <a:cubicBezTo>
                    <a:pt x="1157844" y="966311"/>
                    <a:pt x="1128317" y="972026"/>
                    <a:pt x="1116886" y="973931"/>
                  </a:cubicBezTo>
                  <a:cubicBezTo>
                    <a:pt x="1045449" y="989171"/>
                    <a:pt x="1014017" y="982504"/>
                    <a:pt x="972106" y="944404"/>
                  </a:cubicBezTo>
                  <a:cubicBezTo>
                    <a:pt x="933054" y="908209"/>
                    <a:pt x="903526" y="903446"/>
                    <a:pt x="835899" y="917734"/>
                  </a:cubicBezTo>
                  <a:cubicBezTo>
                    <a:pt x="810181" y="923449"/>
                    <a:pt x="788274" y="930116"/>
                    <a:pt x="786369" y="932974"/>
                  </a:cubicBezTo>
                  <a:cubicBezTo>
                    <a:pt x="784464" y="935831"/>
                    <a:pt x="776844" y="938689"/>
                    <a:pt x="770176" y="939641"/>
                  </a:cubicBezTo>
                  <a:cubicBezTo>
                    <a:pt x="755889" y="942499"/>
                    <a:pt x="707311" y="944404"/>
                    <a:pt x="693024" y="942499"/>
                  </a:cubicBezTo>
                  <a:cubicBezTo>
                    <a:pt x="671117" y="938689"/>
                    <a:pt x="591106" y="925354"/>
                    <a:pt x="566342" y="921544"/>
                  </a:cubicBezTo>
                  <a:cubicBezTo>
                    <a:pt x="552054" y="918686"/>
                    <a:pt x="535861" y="916781"/>
                    <a:pt x="532051" y="915829"/>
                  </a:cubicBezTo>
                  <a:cubicBezTo>
                    <a:pt x="528242" y="915829"/>
                    <a:pt x="518716" y="912971"/>
                    <a:pt x="512049" y="911066"/>
                  </a:cubicBezTo>
                  <a:cubicBezTo>
                    <a:pt x="504429" y="909161"/>
                    <a:pt x="487284" y="912019"/>
                    <a:pt x="469186" y="916781"/>
                  </a:cubicBezTo>
                  <a:cubicBezTo>
                    <a:pt x="437754" y="925354"/>
                    <a:pt x="413941" y="925354"/>
                    <a:pt x="356791" y="912971"/>
                  </a:cubicBezTo>
                  <a:cubicBezTo>
                    <a:pt x="298689" y="900589"/>
                    <a:pt x="270114" y="911066"/>
                    <a:pt x="219631" y="962501"/>
                  </a:cubicBezTo>
                  <a:cubicBezTo>
                    <a:pt x="200581" y="982504"/>
                    <a:pt x="181531" y="998696"/>
                    <a:pt x="178674" y="999649"/>
                  </a:cubicBezTo>
                  <a:cubicBezTo>
                    <a:pt x="175816" y="1000601"/>
                    <a:pt x="167244" y="1012031"/>
                    <a:pt x="159624" y="1024414"/>
                  </a:cubicBezTo>
                  <a:cubicBezTo>
                    <a:pt x="145336" y="1047274"/>
                    <a:pt x="143431" y="1048226"/>
                    <a:pt x="111999" y="1057751"/>
                  </a:cubicBezTo>
                  <a:lnTo>
                    <a:pt x="79614" y="1068229"/>
                  </a:lnTo>
                  <a:lnTo>
                    <a:pt x="92949" y="1042511"/>
                  </a:lnTo>
                  <a:cubicBezTo>
                    <a:pt x="100569" y="1028224"/>
                    <a:pt x="110094" y="1014889"/>
                    <a:pt x="114856" y="1011079"/>
                  </a:cubicBezTo>
                  <a:cubicBezTo>
                    <a:pt x="119619" y="1008221"/>
                    <a:pt x="128191" y="997744"/>
                    <a:pt x="133906" y="987266"/>
                  </a:cubicBezTo>
                  <a:cubicBezTo>
                    <a:pt x="139621" y="976789"/>
                    <a:pt x="155814" y="960596"/>
                    <a:pt x="170101" y="950119"/>
                  </a:cubicBezTo>
                  <a:cubicBezTo>
                    <a:pt x="183436" y="939641"/>
                    <a:pt x="193914" y="930116"/>
                    <a:pt x="192961" y="928211"/>
                  </a:cubicBezTo>
                  <a:cubicBezTo>
                    <a:pt x="191056" y="922496"/>
                    <a:pt x="186294" y="925354"/>
                    <a:pt x="140574" y="950119"/>
                  </a:cubicBezTo>
                  <a:cubicBezTo>
                    <a:pt x="90091" y="977741"/>
                    <a:pt x="60564" y="988219"/>
                    <a:pt x="31036" y="986314"/>
                  </a:cubicBezTo>
                  <a:cubicBezTo>
                    <a:pt x="17701" y="985361"/>
                    <a:pt x="7224" y="983456"/>
                    <a:pt x="7224" y="981551"/>
                  </a:cubicBezTo>
                  <a:cubicBezTo>
                    <a:pt x="4366" y="973931"/>
                    <a:pt x="78661" y="934879"/>
                    <a:pt x="116761" y="923449"/>
                  </a:cubicBezTo>
                  <a:cubicBezTo>
                    <a:pt x="152004" y="912971"/>
                    <a:pt x="216774" y="884396"/>
                    <a:pt x="232966" y="871061"/>
                  </a:cubicBezTo>
                  <a:cubicBezTo>
                    <a:pt x="250111" y="857726"/>
                    <a:pt x="246301" y="858679"/>
                    <a:pt x="347266" y="845344"/>
                  </a:cubicBezTo>
                  <a:cubicBezTo>
                    <a:pt x="366316" y="842486"/>
                    <a:pt x="384414" y="837724"/>
                    <a:pt x="389176" y="834866"/>
                  </a:cubicBezTo>
                  <a:cubicBezTo>
                    <a:pt x="400606" y="826294"/>
                    <a:pt x="397749" y="809149"/>
                    <a:pt x="379651" y="783431"/>
                  </a:cubicBezTo>
                  <a:cubicBezTo>
                    <a:pt x="371079" y="771049"/>
                    <a:pt x="359649" y="755809"/>
                    <a:pt x="355839" y="748189"/>
                  </a:cubicBezTo>
                  <a:cubicBezTo>
                    <a:pt x="351076" y="741521"/>
                    <a:pt x="340599" y="730091"/>
                    <a:pt x="332979" y="723424"/>
                  </a:cubicBezTo>
                  <a:cubicBezTo>
                    <a:pt x="304404" y="699611"/>
                    <a:pt x="301546" y="688181"/>
                    <a:pt x="310119" y="633889"/>
                  </a:cubicBezTo>
                  <a:cubicBezTo>
                    <a:pt x="317739" y="586264"/>
                    <a:pt x="317739" y="583406"/>
                    <a:pt x="307261" y="567214"/>
                  </a:cubicBezTo>
                  <a:cubicBezTo>
                    <a:pt x="300594" y="558641"/>
                    <a:pt x="291069" y="548164"/>
                    <a:pt x="286306" y="545306"/>
                  </a:cubicBezTo>
                  <a:cubicBezTo>
                    <a:pt x="275829" y="539591"/>
                    <a:pt x="207249" y="529114"/>
                    <a:pt x="197724" y="531971"/>
                  </a:cubicBezTo>
                  <a:cubicBezTo>
                    <a:pt x="191056" y="533876"/>
                    <a:pt x="184389" y="525304"/>
                    <a:pt x="178674" y="511016"/>
                  </a:cubicBezTo>
                  <a:cubicBezTo>
                    <a:pt x="171054" y="490061"/>
                    <a:pt x="175816" y="485299"/>
                    <a:pt x="215821" y="471964"/>
                  </a:cubicBezTo>
                  <a:cubicBezTo>
                    <a:pt x="244396" y="462439"/>
                    <a:pt x="273924" y="450056"/>
                    <a:pt x="294879" y="438626"/>
                  </a:cubicBezTo>
                  <a:lnTo>
                    <a:pt x="282496" y="436721"/>
                  </a:lnTo>
                  <a:lnTo>
                    <a:pt x="232014" y="432911"/>
                  </a:lnTo>
                  <a:cubicBezTo>
                    <a:pt x="222489" y="431959"/>
                    <a:pt x="212964" y="431959"/>
                    <a:pt x="203439" y="431006"/>
                  </a:cubicBezTo>
                  <a:cubicBezTo>
                    <a:pt x="194866" y="431006"/>
                    <a:pt x="187246" y="429101"/>
                    <a:pt x="180579" y="427196"/>
                  </a:cubicBezTo>
                  <a:cubicBezTo>
                    <a:pt x="175816" y="425291"/>
                    <a:pt x="171054" y="423386"/>
                    <a:pt x="166291" y="421481"/>
                  </a:cubicBezTo>
                  <a:cubicBezTo>
                    <a:pt x="162481" y="419576"/>
                    <a:pt x="160576" y="414814"/>
                    <a:pt x="161529" y="411004"/>
                  </a:cubicBezTo>
                  <a:cubicBezTo>
                    <a:pt x="162481" y="407194"/>
                    <a:pt x="165339" y="404336"/>
                    <a:pt x="169149" y="403384"/>
                  </a:cubicBezTo>
                  <a:cubicBezTo>
                    <a:pt x="173911" y="402431"/>
                    <a:pt x="179626" y="402431"/>
                    <a:pt x="184389" y="404336"/>
                  </a:cubicBezTo>
                  <a:lnTo>
                    <a:pt x="178674" y="394811"/>
                  </a:lnTo>
                  <a:lnTo>
                    <a:pt x="173911" y="385286"/>
                  </a:lnTo>
                  <a:lnTo>
                    <a:pt x="170101" y="374809"/>
                  </a:lnTo>
                  <a:cubicBezTo>
                    <a:pt x="165339" y="361474"/>
                    <a:pt x="162481" y="347186"/>
                    <a:pt x="161529" y="332899"/>
                  </a:cubicBezTo>
                  <a:lnTo>
                    <a:pt x="152956" y="323374"/>
                  </a:lnTo>
                  <a:cubicBezTo>
                    <a:pt x="150099" y="320516"/>
                    <a:pt x="149146" y="317659"/>
                    <a:pt x="148194" y="313849"/>
                  </a:cubicBezTo>
                  <a:cubicBezTo>
                    <a:pt x="147241" y="310039"/>
                    <a:pt x="149146" y="306229"/>
                    <a:pt x="152956" y="305276"/>
                  </a:cubicBezTo>
                  <a:cubicBezTo>
                    <a:pt x="156766" y="303371"/>
                    <a:pt x="160576" y="304324"/>
                    <a:pt x="163434" y="306229"/>
                  </a:cubicBezTo>
                  <a:lnTo>
                    <a:pt x="176769" y="312896"/>
                  </a:lnTo>
                  <a:cubicBezTo>
                    <a:pt x="181531" y="315754"/>
                    <a:pt x="187246" y="317659"/>
                    <a:pt x="192009" y="318611"/>
                  </a:cubicBezTo>
                  <a:cubicBezTo>
                    <a:pt x="195819" y="319564"/>
                    <a:pt x="199629" y="320516"/>
                    <a:pt x="203439" y="320516"/>
                  </a:cubicBezTo>
                  <a:lnTo>
                    <a:pt x="197724" y="313849"/>
                  </a:lnTo>
                  <a:lnTo>
                    <a:pt x="192009" y="303371"/>
                  </a:lnTo>
                  <a:lnTo>
                    <a:pt x="185341" y="289084"/>
                  </a:lnTo>
                  <a:lnTo>
                    <a:pt x="182484" y="282416"/>
                  </a:lnTo>
                  <a:cubicBezTo>
                    <a:pt x="181531" y="278606"/>
                    <a:pt x="183436" y="274796"/>
                    <a:pt x="186294" y="272891"/>
                  </a:cubicBezTo>
                  <a:cubicBezTo>
                    <a:pt x="189151" y="270986"/>
                    <a:pt x="192009" y="270986"/>
                    <a:pt x="194866" y="272891"/>
                  </a:cubicBezTo>
                  <a:cubicBezTo>
                    <a:pt x="198676" y="274796"/>
                    <a:pt x="201534" y="277654"/>
                    <a:pt x="204391" y="280511"/>
                  </a:cubicBezTo>
                  <a:cubicBezTo>
                    <a:pt x="208201" y="285274"/>
                    <a:pt x="212011" y="290036"/>
                    <a:pt x="215821" y="294799"/>
                  </a:cubicBezTo>
                  <a:cubicBezTo>
                    <a:pt x="219631" y="299561"/>
                    <a:pt x="224394" y="304324"/>
                    <a:pt x="229156" y="308134"/>
                  </a:cubicBezTo>
                  <a:cubicBezTo>
                    <a:pt x="237729" y="314801"/>
                    <a:pt x="245349" y="320516"/>
                    <a:pt x="252969" y="327184"/>
                  </a:cubicBezTo>
                  <a:cubicBezTo>
                    <a:pt x="258684" y="330994"/>
                    <a:pt x="266304" y="335756"/>
                    <a:pt x="274876" y="337661"/>
                  </a:cubicBezTo>
                  <a:cubicBezTo>
                    <a:pt x="275829" y="337661"/>
                    <a:pt x="276781" y="338614"/>
                    <a:pt x="277734" y="337661"/>
                  </a:cubicBezTo>
                  <a:cubicBezTo>
                    <a:pt x="281544" y="338614"/>
                    <a:pt x="285354" y="336709"/>
                    <a:pt x="287259" y="333851"/>
                  </a:cubicBezTo>
                  <a:cubicBezTo>
                    <a:pt x="288211" y="332899"/>
                    <a:pt x="289164" y="331946"/>
                    <a:pt x="289164" y="330041"/>
                  </a:cubicBezTo>
                  <a:cubicBezTo>
                    <a:pt x="289164" y="328136"/>
                    <a:pt x="289164" y="327184"/>
                    <a:pt x="289164" y="325279"/>
                  </a:cubicBezTo>
                  <a:cubicBezTo>
                    <a:pt x="288211" y="320516"/>
                    <a:pt x="287259" y="314801"/>
                    <a:pt x="288211" y="309086"/>
                  </a:cubicBezTo>
                  <a:cubicBezTo>
                    <a:pt x="288211" y="303371"/>
                    <a:pt x="291069" y="297656"/>
                    <a:pt x="293926" y="292894"/>
                  </a:cubicBezTo>
                  <a:cubicBezTo>
                    <a:pt x="296784" y="288131"/>
                    <a:pt x="303451" y="288131"/>
                    <a:pt x="306309" y="291941"/>
                  </a:cubicBezTo>
                  <a:cubicBezTo>
                    <a:pt x="308214" y="293846"/>
                    <a:pt x="310119" y="297656"/>
                    <a:pt x="310119" y="300514"/>
                  </a:cubicBezTo>
                  <a:cubicBezTo>
                    <a:pt x="311071" y="317659"/>
                    <a:pt x="312976" y="333851"/>
                    <a:pt x="315834" y="350044"/>
                  </a:cubicBezTo>
                  <a:lnTo>
                    <a:pt x="376794" y="364331"/>
                  </a:lnTo>
                  <a:lnTo>
                    <a:pt x="385366" y="358616"/>
                  </a:lnTo>
                  <a:lnTo>
                    <a:pt x="397749" y="346234"/>
                  </a:lnTo>
                  <a:cubicBezTo>
                    <a:pt x="408226" y="335756"/>
                    <a:pt x="417751" y="324326"/>
                    <a:pt x="424419" y="312896"/>
                  </a:cubicBezTo>
                  <a:cubicBezTo>
                    <a:pt x="429181" y="304324"/>
                    <a:pt x="432991" y="295751"/>
                    <a:pt x="436801" y="286226"/>
                  </a:cubicBezTo>
                  <a:cubicBezTo>
                    <a:pt x="437754" y="285274"/>
                    <a:pt x="437754" y="284321"/>
                    <a:pt x="437754" y="284321"/>
                  </a:cubicBezTo>
                  <a:cubicBezTo>
                    <a:pt x="439659" y="277654"/>
                    <a:pt x="439659" y="270986"/>
                    <a:pt x="439659" y="265271"/>
                  </a:cubicBezTo>
                  <a:cubicBezTo>
                    <a:pt x="438706" y="258604"/>
                    <a:pt x="437754" y="251936"/>
                    <a:pt x="433944" y="246221"/>
                  </a:cubicBezTo>
                  <a:cubicBezTo>
                    <a:pt x="431086" y="241459"/>
                    <a:pt x="427276" y="237649"/>
                    <a:pt x="424419" y="232886"/>
                  </a:cubicBezTo>
                  <a:cubicBezTo>
                    <a:pt x="419656" y="227171"/>
                    <a:pt x="413941" y="220504"/>
                    <a:pt x="408226" y="215741"/>
                  </a:cubicBezTo>
                  <a:cubicBezTo>
                    <a:pt x="401559" y="210979"/>
                    <a:pt x="393939" y="208121"/>
                    <a:pt x="386319" y="205264"/>
                  </a:cubicBezTo>
                  <a:cubicBezTo>
                    <a:pt x="380604" y="203359"/>
                    <a:pt x="372984" y="200501"/>
                    <a:pt x="366316" y="198596"/>
                  </a:cubicBezTo>
                  <a:cubicBezTo>
                    <a:pt x="361554" y="197644"/>
                    <a:pt x="358696" y="196691"/>
                    <a:pt x="355839" y="195739"/>
                  </a:cubicBezTo>
                  <a:cubicBezTo>
                    <a:pt x="351076" y="194786"/>
                    <a:pt x="346314" y="192881"/>
                    <a:pt x="340599" y="192881"/>
                  </a:cubicBezTo>
                  <a:cubicBezTo>
                    <a:pt x="332979" y="191929"/>
                    <a:pt x="324406" y="190976"/>
                    <a:pt x="316786" y="189071"/>
                  </a:cubicBezTo>
                  <a:lnTo>
                    <a:pt x="306309" y="187166"/>
                  </a:lnTo>
                  <a:cubicBezTo>
                    <a:pt x="301546" y="186214"/>
                    <a:pt x="295831" y="183356"/>
                    <a:pt x="292021" y="179546"/>
                  </a:cubicBezTo>
                  <a:cubicBezTo>
                    <a:pt x="289164" y="176689"/>
                    <a:pt x="288211" y="172879"/>
                    <a:pt x="289164" y="170021"/>
                  </a:cubicBezTo>
                  <a:cubicBezTo>
                    <a:pt x="290116" y="165259"/>
                    <a:pt x="293926" y="161449"/>
                    <a:pt x="298689" y="160496"/>
                  </a:cubicBezTo>
                  <a:cubicBezTo>
                    <a:pt x="303451" y="158591"/>
                    <a:pt x="308214" y="157639"/>
                    <a:pt x="313929" y="158591"/>
                  </a:cubicBezTo>
                  <a:cubicBezTo>
                    <a:pt x="319644" y="158591"/>
                    <a:pt x="325359" y="159544"/>
                    <a:pt x="331074" y="160496"/>
                  </a:cubicBezTo>
                  <a:lnTo>
                    <a:pt x="368221" y="140494"/>
                  </a:lnTo>
                  <a:lnTo>
                    <a:pt x="364411" y="131921"/>
                  </a:lnTo>
                  <a:cubicBezTo>
                    <a:pt x="359649" y="122396"/>
                    <a:pt x="356791" y="112871"/>
                    <a:pt x="355839" y="103346"/>
                  </a:cubicBezTo>
                  <a:cubicBezTo>
                    <a:pt x="355839" y="99536"/>
                    <a:pt x="357744" y="96679"/>
                    <a:pt x="360601" y="93821"/>
                  </a:cubicBezTo>
                  <a:cubicBezTo>
                    <a:pt x="363459" y="91916"/>
                    <a:pt x="366316" y="91916"/>
                    <a:pt x="369174" y="92869"/>
                  </a:cubicBezTo>
                  <a:cubicBezTo>
                    <a:pt x="372031" y="93821"/>
                    <a:pt x="374889" y="95726"/>
                    <a:pt x="376794" y="97631"/>
                  </a:cubicBezTo>
                  <a:cubicBezTo>
                    <a:pt x="378699" y="100489"/>
                    <a:pt x="380604" y="104299"/>
                    <a:pt x="382509" y="108109"/>
                  </a:cubicBezTo>
                  <a:cubicBezTo>
                    <a:pt x="384414" y="112871"/>
                    <a:pt x="386319" y="116681"/>
                    <a:pt x="389176" y="120491"/>
                  </a:cubicBezTo>
                  <a:cubicBezTo>
                    <a:pt x="392034" y="124301"/>
                    <a:pt x="393939" y="128111"/>
                    <a:pt x="396796" y="130969"/>
                  </a:cubicBezTo>
                  <a:cubicBezTo>
                    <a:pt x="398701" y="132874"/>
                    <a:pt x="400606" y="135731"/>
                    <a:pt x="402511" y="137636"/>
                  </a:cubicBezTo>
                  <a:lnTo>
                    <a:pt x="406321" y="136684"/>
                  </a:lnTo>
                  <a:lnTo>
                    <a:pt x="412989" y="136684"/>
                  </a:lnTo>
                  <a:lnTo>
                    <a:pt x="432039" y="139541"/>
                  </a:lnTo>
                  <a:lnTo>
                    <a:pt x="450136" y="143351"/>
                  </a:lnTo>
                  <a:lnTo>
                    <a:pt x="472996" y="147161"/>
                  </a:lnTo>
                  <a:cubicBezTo>
                    <a:pt x="479664" y="149066"/>
                    <a:pt x="487284" y="149066"/>
                    <a:pt x="493951" y="147161"/>
                  </a:cubicBezTo>
                  <a:lnTo>
                    <a:pt x="496809" y="143351"/>
                  </a:lnTo>
                  <a:cubicBezTo>
                    <a:pt x="498714" y="140494"/>
                    <a:pt x="498714" y="138589"/>
                    <a:pt x="499666" y="135731"/>
                  </a:cubicBezTo>
                  <a:cubicBezTo>
                    <a:pt x="499666" y="134779"/>
                    <a:pt x="500619" y="134779"/>
                    <a:pt x="500619" y="134779"/>
                  </a:cubicBezTo>
                  <a:cubicBezTo>
                    <a:pt x="500619" y="131921"/>
                    <a:pt x="501571" y="129064"/>
                    <a:pt x="501571" y="127159"/>
                  </a:cubicBezTo>
                  <a:cubicBezTo>
                    <a:pt x="501571" y="124301"/>
                    <a:pt x="501571" y="121444"/>
                    <a:pt x="500619" y="118586"/>
                  </a:cubicBezTo>
                  <a:cubicBezTo>
                    <a:pt x="500619" y="116681"/>
                    <a:pt x="499666" y="113824"/>
                    <a:pt x="498714" y="111919"/>
                  </a:cubicBezTo>
                  <a:cubicBezTo>
                    <a:pt x="498714" y="110966"/>
                    <a:pt x="497761" y="110014"/>
                    <a:pt x="496809" y="109061"/>
                  </a:cubicBezTo>
                  <a:cubicBezTo>
                    <a:pt x="494904" y="108109"/>
                    <a:pt x="493951" y="107156"/>
                    <a:pt x="492046" y="105251"/>
                  </a:cubicBezTo>
                  <a:cubicBezTo>
                    <a:pt x="490141" y="103346"/>
                    <a:pt x="488236" y="101441"/>
                    <a:pt x="486331" y="99536"/>
                  </a:cubicBezTo>
                  <a:cubicBezTo>
                    <a:pt x="484426" y="98584"/>
                    <a:pt x="481569" y="96679"/>
                    <a:pt x="479664" y="95726"/>
                  </a:cubicBezTo>
                  <a:lnTo>
                    <a:pt x="465376" y="92869"/>
                  </a:lnTo>
                  <a:lnTo>
                    <a:pt x="457756" y="88106"/>
                  </a:lnTo>
                  <a:cubicBezTo>
                    <a:pt x="453946" y="85249"/>
                    <a:pt x="449184" y="82391"/>
                    <a:pt x="447279" y="78581"/>
                  </a:cubicBezTo>
                  <a:cubicBezTo>
                    <a:pt x="445374" y="76676"/>
                    <a:pt x="444421" y="74771"/>
                    <a:pt x="442516" y="71914"/>
                  </a:cubicBezTo>
                  <a:cubicBezTo>
                    <a:pt x="441564" y="70009"/>
                    <a:pt x="440611" y="66199"/>
                    <a:pt x="442516" y="63341"/>
                  </a:cubicBezTo>
                  <a:cubicBezTo>
                    <a:pt x="445374" y="58579"/>
                    <a:pt x="452041" y="55721"/>
                    <a:pt x="457756" y="57626"/>
                  </a:cubicBezTo>
                  <a:cubicBezTo>
                    <a:pt x="470139" y="62389"/>
                    <a:pt x="481569" y="68104"/>
                    <a:pt x="492046" y="76676"/>
                  </a:cubicBezTo>
                  <a:cubicBezTo>
                    <a:pt x="492999" y="76676"/>
                    <a:pt x="493951" y="77629"/>
                    <a:pt x="494904" y="77629"/>
                  </a:cubicBezTo>
                  <a:cubicBezTo>
                    <a:pt x="495856" y="77629"/>
                    <a:pt x="495856" y="77629"/>
                    <a:pt x="496809" y="77629"/>
                  </a:cubicBezTo>
                  <a:cubicBezTo>
                    <a:pt x="501571" y="77629"/>
                    <a:pt x="507286" y="74771"/>
                    <a:pt x="508239" y="70009"/>
                  </a:cubicBezTo>
                  <a:cubicBezTo>
                    <a:pt x="509191" y="67151"/>
                    <a:pt x="510144" y="64294"/>
                    <a:pt x="511096" y="62389"/>
                  </a:cubicBezTo>
                  <a:cubicBezTo>
                    <a:pt x="511096" y="62389"/>
                    <a:pt x="511096" y="62389"/>
                    <a:pt x="511096" y="61436"/>
                  </a:cubicBezTo>
                  <a:cubicBezTo>
                    <a:pt x="512049" y="58579"/>
                    <a:pt x="512049" y="55721"/>
                    <a:pt x="511096" y="52864"/>
                  </a:cubicBezTo>
                  <a:cubicBezTo>
                    <a:pt x="511096" y="50959"/>
                    <a:pt x="509191" y="48101"/>
                    <a:pt x="507286" y="46196"/>
                  </a:cubicBezTo>
                  <a:cubicBezTo>
                    <a:pt x="504429" y="43339"/>
                    <a:pt x="502524" y="40481"/>
                    <a:pt x="499666" y="37624"/>
                  </a:cubicBezTo>
                  <a:cubicBezTo>
                    <a:pt x="494904" y="32861"/>
                    <a:pt x="490141" y="28099"/>
                    <a:pt x="487284" y="22384"/>
                  </a:cubicBezTo>
                  <a:cubicBezTo>
                    <a:pt x="486331" y="20479"/>
                    <a:pt x="485379" y="17621"/>
                    <a:pt x="486331" y="15716"/>
                  </a:cubicBezTo>
                  <a:cubicBezTo>
                    <a:pt x="487284" y="13811"/>
                    <a:pt x="489189" y="11906"/>
                    <a:pt x="491094" y="10001"/>
                  </a:cubicBezTo>
                  <a:cubicBezTo>
                    <a:pt x="491094" y="10954"/>
                    <a:pt x="492046" y="10954"/>
                    <a:pt x="493951" y="10001"/>
                  </a:cubicBezTo>
                  <a:lnTo>
                    <a:pt x="493951" y="10001"/>
                  </a:lnTo>
                  <a:lnTo>
                    <a:pt x="493951" y="10001"/>
                  </a:lnTo>
                  <a:close/>
                  <a:moveTo>
                    <a:pt x="394891" y="174784"/>
                  </a:moveTo>
                  <a:cubicBezTo>
                    <a:pt x="392986" y="174784"/>
                    <a:pt x="392034" y="175736"/>
                    <a:pt x="391081" y="177641"/>
                  </a:cubicBezTo>
                  <a:cubicBezTo>
                    <a:pt x="390129" y="178594"/>
                    <a:pt x="390129" y="180499"/>
                    <a:pt x="392034" y="181451"/>
                  </a:cubicBezTo>
                  <a:cubicBezTo>
                    <a:pt x="396796" y="185261"/>
                    <a:pt x="402511" y="189071"/>
                    <a:pt x="407274" y="191929"/>
                  </a:cubicBezTo>
                  <a:cubicBezTo>
                    <a:pt x="412036" y="194786"/>
                    <a:pt x="417751" y="196691"/>
                    <a:pt x="422514" y="198596"/>
                  </a:cubicBezTo>
                  <a:cubicBezTo>
                    <a:pt x="424419" y="198596"/>
                    <a:pt x="425371" y="199549"/>
                    <a:pt x="427276" y="199549"/>
                  </a:cubicBezTo>
                  <a:cubicBezTo>
                    <a:pt x="432991" y="199549"/>
                    <a:pt x="438706" y="198596"/>
                    <a:pt x="444421" y="198596"/>
                  </a:cubicBezTo>
                  <a:cubicBezTo>
                    <a:pt x="446326" y="198596"/>
                    <a:pt x="447279" y="197644"/>
                    <a:pt x="449184" y="198596"/>
                  </a:cubicBezTo>
                  <a:cubicBezTo>
                    <a:pt x="449184" y="198596"/>
                    <a:pt x="449184" y="199549"/>
                    <a:pt x="449184" y="199549"/>
                  </a:cubicBezTo>
                  <a:cubicBezTo>
                    <a:pt x="452041" y="200501"/>
                    <a:pt x="454899" y="201454"/>
                    <a:pt x="456804" y="204311"/>
                  </a:cubicBezTo>
                  <a:cubicBezTo>
                    <a:pt x="457756" y="205264"/>
                    <a:pt x="458709" y="206216"/>
                    <a:pt x="458709" y="207169"/>
                  </a:cubicBezTo>
                  <a:cubicBezTo>
                    <a:pt x="458709" y="208121"/>
                    <a:pt x="457756" y="210979"/>
                    <a:pt x="456804" y="211931"/>
                  </a:cubicBezTo>
                  <a:cubicBezTo>
                    <a:pt x="456804" y="211931"/>
                    <a:pt x="456804" y="212884"/>
                    <a:pt x="456804" y="212884"/>
                  </a:cubicBezTo>
                  <a:cubicBezTo>
                    <a:pt x="455851" y="215741"/>
                    <a:pt x="454899" y="217646"/>
                    <a:pt x="453946" y="220504"/>
                  </a:cubicBezTo>
                  <a:cubicBezTo>
                    <a:pt x="452994" y="222409"/>
                    <a:pt x="452994" y="225266"/>
                    <a:pt x="452994" y="227171"/>
                  </a:cubicBezTo>
                  <a:lnTo>
                    <a:pt x="452994" y="230981"/>
                  </a:lnTo>
                  <a:cubicBezTo>
                    <a:pt x="453946" y="233839"/>
                    <a:pt x="455851" y="237649"/>
                    <a:pt x="456804" y="240506"/>
                  </a:cubicBezTo>
                  <a:cubicBezTo>
                    <a:pt x="460614" y="249079"/>
                    <a:pt x="462519" y="258604"/>
                    <a:pt x="462519" y="268129"/>
                  </a:cubicBezTo>
                  <a:lnTo>
                    <a:pt x="463471" y="273844"/>
                  </a:lnTo>
                  <a:cubicBezTo>
                    <a:pt x="469186" y="271939"/>
                    <a:pt x="474901" y="269081"/>
                    <a:pt x="479664" y="266224"/>
                  </a:cubicBezTo>
                  <a:cubicBezTo>
                    <a:pt x="482521" y="264319"/>
                    <a:pt x="485379" y="262414"/>
                    <a:pt x="488236" y="260509"/>
                  </a:cubicBezTo>
                  <a:cubicBezTo>
                    <a:pt x="490141" y="259556"/>
                    <a:pt x="492999" y="258604"/>
                    <a:pt x="495856" y="259556"/>
                  </a:cubicBezTo>
                  <a:cubicBezTo>
                    <a:pt x="499666" y="260509"/>
                    <a:pt x="502524" y="264319"/>
                    <a:pt x="502524" y="268129"/>
                  </a:cubicBezTo>
                  <a:cubicBezTo>
                    <a:pt x="502524" y="270034"/>
                    <a:pt x="502524" y="271939"/>
                    <a:pt x="501571" y="273844"/>
                  </a:cubicBezTo>
                  <a:cubicBezTo>
                    <a:pt x="501571" y="274796"/>
                    <a:pt x="500619" y="275749"/>
                    <a:pt x="499666" y="276701"/>
                  </a:cubicBezTo>
                  <a:cubicBezTo>
                    <a:pt x="498714" y="279559"/>
                    <a:pt x="496809" y="281464"/>
                    <a:pt x="493951" y="283369"/>
                  </a:cubicBezTo>
                  <a:cubicBezTo>
                    <a:pt x="488236" y="287179"/>
                    <a:pt x="483474" y="291941"/>
                    <a:pt x="478711" y="296704"/>
                  </a:cubicBezTo>
                  <a:cubicBezTo>
                    <a:pt x="473949" y="301466"/>
                    <a:pt x="468234" y="306229"/>
                    <a:pt x="463471" y="310991"/>
                  </a:cubicBezTo>
                  <a:cubicBezTo>
                    <a:pt x="453946" y="319564"/>
                    <a:pt x="445374" y="330041"/>
                    <a:pt x="438706" y="339566"/>
                  </a:cubicBezTo>
                  <a:cubicBezTo>
                    <a:pt x="433944" y="346234"/>
                    <a:pt x="428229" y="352901"/>
                    <a:pt x="423466" y="359569"/>
                  </a:cubicBezTo>
                  <a:lnTo>
                    <a:pt x="416799" y="367189"/>
                  </a:lnTo>
                  <a:lnTo>
                    <a:pt x="417751" y="367189"/>
                  </a:lnTo>
                  <a:cubicBezTo>
                    <a:pt x="439659" y="361474"/>
                    <a:pt x="461566" y="353854"/>
                    <a:pt x="482521" y="343376"/>
                  </a:cubicBezTo>
                  <a:cubicBezTo>
                    <a:pt x="490141" y="339566"/>
                    <a:pt x="497761" y="334804"/>
                    <a:pt x="504429" y="330041"/>
                  </a:cubicBezTo>
                  <a:cubicBezTo>
                    <a:pt x="513001" y="323374"/>
                    <a:pt x="520621" y="316706"/>
                    <a:pt x="527289" y="308134"/>
                  </a:cubicBezTo>
                  <a:cubicBezTo>
                    <a:pt x="532051" y="301466"/>
                    <a:pt x="535861" y="294799"/>
                    <a:pt x="538719" y="288131"/>
                  </a:cubicBezTo>
                  <a:cubicBezTo>
                    <a:pt x="539671" y="286226"/>
                    <a:pt x="540624" y="283369"/>
                    <a:pt x="541576" y="280511"/>
                  </a:cubicBezTo>
                  <a:cubicBezTo>
                    <a:pt x="543481" y="272891"/>
                    <a:pt x="543481" y="264319"/>
                    <a:pt x="542529" y="255746"/>
                  </a:cubicBezTo>
                  <a:cubicBezTo>
                    <a:pt x="540624" y="239554"/>
                    <a:pt x="533956" y="225266"/>
                    <a:pt x="523479" y="212884"/>
                  </a:cubicBezTo>
                  <a:cubicBezTo>
                    <a:pt x="515859" y="205264"/>
                    <a:pt x="507286" y="198596"/>
                    <a:pt x="497761" y="193834"/>
                  </a:cubicBezTo>
                  <a:cubicBezTo>
                    <a:pt x="488236" y="189071"/>
                    <a:pt x="476806" y="184309"/>
                    <a:pt x="466329" y="181451"/>
                  </a:cubicBezTo>
                  <a:cubicBezTo>
                    <a:pt x="463471" y="180499"/>
                    <a:pt x="459661" y="179546"/>
                    <a:pt x="456804" y="179546"/>
                  </a:cubicBezTo>
                  <a:cubicBezTo>
                    <a:pt x="447279" y="177641"/>
                    <a:pt x="437754" y="175736"/>
                    <a:pt x="428229" y="174784"/>
                  </a:cubicBezTo>
                  <a:cubicBezTo>
                    <a:pt x="426324" y="174784"/>
                    <a:pt x="424419" y="174784"/>
                    <a:pt x="423466" y="174784"/>
                  </a:cubicBezTo>
                  <a:cubicBezTo>
                    <a:pt x="421561" y="174784"/>
                    <a:pt x="420609" y="174784"/>
                    <a:pt x="418704" y="174784"/>
                  </a:cubicBezTo>
                  <a:cubicBezTo>
                    <a:pt x="417751" y="174784"/>
                    <a:pt x="415846" y="174784"/>
                    <a:pt x="414894" y="175736"/>
                  </a:cubicBezTo>
                  <a:cubicBezTo>
                    <a:pt x="411084" y="175736"/>
                    <a:pt x="407274" y="175736"/>
                    <a:pt x="402511" y="175736"/>
                  </a:cubicBezTo>
                  <a:cubicBezTo>
                    <a:pt x="399654" y="174784"/>
                    <a:pt x="397749" y="174784"/>
                    <a:pt x="394891" y="174784"/>
                  </a:cubicBezTo>
                  <a:lnTo>
                    <a:pt x="394891" y="174784"/>
                  </a:lnTo>
                  <a:close/>
                  <a:moveTo>
                    <a:pt x="192009" y="347186"/>
                  </a:moveTo>
                  <a:cubicBezTo>
                    <a:pt x="191056" y="356711"/>
                    <a:pt x="192009" y="366236"/>
                    <a:pt x="194866" y="374809"/>
                  </a:cubicBezTo>
                  <a:cubicBezTo>
                    <a:pt x="198676" y="385286"/>
                    <a:pt x="205344" y="395764"/>
                    <a:pt x="213916" y="403384"/>
                  </a:cubicBezTo>
                  <a:cubicBezTo>
                    <a:pt x="216774" y="405289"/>
                    <a:pt x="219631" y="407194"/>
                    <a:pt x="222489" y="409099"/>
                  </a:cubicBezTo>
                  <a:cubicBezTo>
                    <a:pt x="225346" y="410051"/>
                    <a:pt x="227251" y="410051"/>
                    <a:pt x="229156" y="411004"/>
                  </a:cubicBezTo>
                  <a:cubicBezTo>
                    <a:pt x="230109" y="411004"/>
                    <a:pt x="232014" y="411956"/>
                    <a:pt x="232966" y="411956"/>
                  </a:cubicBezTo>
                  <a:cubicBezTo>
                    <a:pt x="233919" y="411956"/>
                    <a:pt x="233919" y="411956"/>
                    <a:pt x="234871" y="412909"/>
                  </a:cubicBezTo>
                  <a:lnTo>
                    <a:pt x="238681" y="411956"/>
                  </a:lnTo>
                  <a:cubicBezTo>
                    <a:pt x="238681" y="408146"/>
                    <a:pt x="237729" y="405289"/>
                    <a:pt x="234871" y="401479"/>
                  </a:cubicBezTo>
                  <a:cubicBezTo>
                    <a:pt x="232014" y="396716"/>
                    <a:pt x="229156" y="391954"/>
                    <a:pt x="228204" y="387191"/>
                  </a:cubicBezTo>
                  <a:cubicBezTo>
                    <a:pt x="228204" y="386239"/>
                    <a:pt x="227251" y="384334"/>
                    <a:pt x="228204" y="383381"/>
                  </a:cubicBezTo>
                  <a:cubicBezTo>
                    <a:pt x="229156" y="381476"/>
                    <a:pt x="230109" y="379571"/>
                    <a:pt x="232966" y="378619"/>
                  </a:cubicBezTo>
                  <a:cubicBezTo>
                    <a:pt x="235824" y="377666"/>
                    <a:pt x="239634" y="376714"/>
                    <a:pt x="243444" y="377666"/>
                  </a:cubicBezTo>
                  <a:cubicBezTo>
                    <a:pt x="244396" y="377666"/>
                    <a:pt x="245349" y="378619"/>
                    <a:pt x="246301" y="378619"/>
                  </a:cubicBezTo>
                  <a:cubicBezTo>
                    <a:pt x="251064" y="380524"/>
                    <a:pt x="254874" y="382429"/>
                    <a:pt x="258684" y="386239"/>
                  </a:cubicBezTo>
                  <a:cubicBezTo>
                    <a:pt x="262494" y="389096"/>
                    <a:pt x="267256" y="392906"/>
                    <a:pt x="270114" y="395764"/>
                  </a:cubicBezTo>
                  <a:cubicBezTo>
                    <a:pt x="272971" y="399574"/>
                    <a:pt x="275829" y="403384"/>
                    <a:pt x="278686" y="406241"/>
                  </a:cubicBezTo>
                  <a:lnTo>
                    <a:pt x="281544" y="410051"/>
                  </a:lnTo>
                  <a:cubicBezTo>
                    <a:pt x="295831" y="415766"/>
                    <a:pt x="310119" y="418624"/>
                    <a:pt x="325359" y="420529"/>
                  </a:cubicBezTo>
                  <a:lnTo>
                    <a:pt x="335836" y="421481"/>
                  </a:lnTo>
                  <a:lnTo>
                    <a:pt x="342504" y="421481"/>
                  </a:lnTo>
                  <a:cubicBezTo>
                    <a:pt x="342504" y="418624"/>
                    <a:pt x="342504" y="414814"/>
                    <a:pt x="340599" y="411956"/>
                  </a:cubicBezTo>
                  <a:cubicBezTo>
                    <a:pt x="338694" y="408146"/>
                    <a:pt x="337741" y="404336"/>
                    <a:pt x="334884" y="401479"/>
                  </a:cubicBezTo>
                  <a:cubicBezTo>
                    <a:pt x="331074" y="397669"/>
                    <a:pt x="326311" y="392906"/>
                    <a:pt x="321549" y="390049"/>
                  </a:cubicBezTo>
                  <a:cubicBezTo>
                    <a:pt x="315834" y="385286"/>
                    <a:pt x="309166" y="382429"/>
                    <a:pt x="302499" y="379571"/>
                  </a:cubicBezTo>
                  <a:cubicBezTo>
                    <a:pt x="290116" y="373856"/>
                    <a:pt x="276781" y="369094"/>
                    <a:pt x="263446" y="365284"/>
                  </a:cubicBezTo>
                  <a:lnTo>
                    <a:pt x="255826" y="363379"/>
                  </a:lnTo>
                  <a:lnTo>
                    <a:pt x="250111" y="361474"/>
                  </a:lnTo>
                  <a:lnTo>
                    <a:pt x="237729" y="358616"/>
                  </a:lnTo>
                  <a:lnTo>
                    <a:pt x="207249" y="350996"/>
                  </a:lnTo>
                  <a:lnTo>
                    <a:pt x="192009" y="347186"/>
                  </a:lnTo>
                  <a:lnTo>
                    <a:pt x="192009" y="34718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069"/>
              <a:endParaRPr lang="en-US" sz="1400">
                <a:solidFill>
                  <a:prstClr val="black"/>
                </a:solidFill>
              </a:endParaRPr>
            </a:p>
          </p:txBody>
        </p:sp>
        <p:sp>
          <p:nvSpPr>
            <p:cNvPr id="84" name="Freeform: Shape 83"/>
            <p:cNvSpPr/>
            <p:nvPr/>
          </p:nvSpPr>
          <p:spPr>
            <a:xfrm>
              <a:off x="829775" y="3208066"/>
              <a:ext cx="1504950" cy="1114425"/>
            </a:xfrm>
            <a:custGeom>
              <a:avLst/>
              <a:gdLst>
                <a:gd name="connsiteX0" fmla="*/ 408293 w 1504950"/>
                <a:gd name="connsiteY0" fmla="*/ 15716 h 1114425"/>
                <a:gd name="connsiteX1" fmla="*/ 414960 w 1504950"/>
                <a:gd name="connsiteY1" fmla="*/ 15716 h 1114425"/>
                <a:gd name="connsiteX2" fmla="*/ 420675 w 1504950"/>
                <a:gd name="connsiteY2" fmla="*/ 17621 h 1114425"/>
                <a:gd name="connsiteX3" fmla="*/ 426390 w 1504950"/>
                <a:gd name="connsiteY3" fmla="*/ 22384 h 1114425"/>
                <a:gd name="connsiteX4" fmla="*/ 440678 w 1504950"/>
                <a:gd name="connsiteY4" fmla="*/ 30004 h 1114425"/>
                <a:gd name="connsiteX5" fmla="*/ 441630 w 1504950"/>
                <a:gd name="connsiteY5" fmla="*/ 29051 h 1114425"/>
                <a:gd name="connsiteX6" fmla="*/ 442583 w 1504950"/>
                <a:gd name="connsiteY6" fmla="*/ 27146 h 1114425"/>
                <a:gd name="connsiteX7" fmla="*/ 444488 w 1504950"/>
                <a:gd name="connsiteY7" fmla="*/ 22384 h 1114425"/>
                <a:gd name="connsiteX8" fmla="*/ 455918 w 1504950"/>
                <a:gd name="connsiteY8" fmla="*/ 9049 h 1114425"/>
                <a:gd name="connsiteX9" fmla="*/ 462585 w 1504950"/>
                <a:gd name="connsiteY9" fmla="*/ 7144 h 1114425"/>
                <a:gd name="connsiteX10" fmla="*/ 464490 w 1504950"/>
                <a:gd name="connsiteY10" fmla="*/ 7144 h 1114425"/>
                <a:gd name="connsiteX11" fmla="*/ 471158 w 1504950"/>
                <a:gd name="connsiteY11" fmla="*/ 10954 h 1114425"/>
                <a:gd name="connsiteX12" fmla="*/ 473063 w 1504950"/>
                <a:gd name="connsiteY12" fmla="*/ 14764 h 1114425"/>
                <a:gd name="connsiteX13" fmla="*/ 473063 w 1504950"/>
                <a:gd name="connsiteY13" fmla="*/ 24289 h 1114425"/>
                <a:gd name="connsiteX14" fmla="*/ 470205 w 1504950"/>
                <a:gd name="connsiteY14" fmla="*/ 42386 h 1114425"/>
                <a:gd name="connsiteX15" fmla="*/ 470205 w 1504950"/>
                <a:gd name="connsiteY15" fmla="*/ 44291 h 1114425"/>
                <a:gd name="connsiteX16" fmla="*/ 469253 w 1504950"/>
                <a:gd name="connsiteY16" fmla="*/ 52864 h 1114425"/>
                <a:gd name="connsiteX17" fmla="*/ 458775 w 1504950"/>
                <a:gd name="connsiteY17" fmla="*/ 76676 h 1114425"/>
                <a:gd name="connsiteX18" fmla="*/ 451155 w 1504950"/>
                <a:gd name="connsiteY18" fmla="*/ 100489 h 1114425"/>
                <a:gd name="connsiteX19" fmla="*/ 450203 w 1504950"/>
                <a:gd name="connsiteY19" fmla="*/ 109061 h 1114425"/>
                <a:gd name="connsiteX20" fmla="*/ 450203 w 1504950"/>
                <a:gd name="connsiteY20" fmla="*/ 118586 h 1114425"/>
                <a:gd name="connsiteX21" fmla="*/ 453060 w 1504950"/>
                <a:gd name="connsiteY21" fmla="*/ 136684 h 1114425"/>
                <a:gd name="connsiteX22" fmla="*/ 453060 w 1504950"/>
                <a:gd name="connsiteY22" fmla="*/ 137636 h 1114425"/>
                <a:gd name="connsiteX23" fmla="*/ 454013 w 1504950"/>
                <a:gd name="connsiteY23" fmla="*/ 150019 h 1114425"/>
                <a:gd name="connsiteX24" fmla="*/ 453060 w 1504950"/>
                <a:gd name="connsiteY24" fmla="*/ 154781 h 1114425"/>
                <a:gd name="connsiteX25" fmla="*/ 452108 w 1504950"/>
                <a:gd name="connsiteY25" fmla="*/ 165259 h 1114425"/>
                <a:gd name="connsiteX26" fmla="*/ 451155 w 1504950"/>
                <a:gd name="connsiteY26" fmla="*/ 169069 h 1114425"/>
                <a:gd name="connsiteX27" fmla="*/ 456870 w 1504950"/>
                <a:gd name="connsiteY27" fmla="*/ 173831 h 1114425"/>
                <a:gd name="connsiteX28" fmla="*/ 462585 w 1504950"/>
                <a:gd name="connsiteY28" fmla="*/ 178594 h 1114425"/>
                <a:gd name="connsiteX29" fmla="*/ 470205 w 1504950"/>
                <a:gd name="connsiteY29" fmla="*/ 184309 h 1114425"/>
                <a:gd name="connsiteX30" fmla="*/ 479730 w 1504950"/>
                <a:gd name="connsiteY30" fmla="*/ 190024 h 1114425"/>
                <a:gd name="connsiteX31" fmla="*/ 484493 w 1504950"/>
                <a:gd name="connsiteY31" fmla="*/ 191929 h 1114425"/>
                <a:gd name="connsiteX32" fmla="*/ 491160 w 1504950"/>
                <a:gd name="connsiteY32" fmla="*/ 191929 h 1114425"/>
                <a:gd name="connsiteX33" fmla="*/ 500685 w 1504950"/>
                <a:gd name="connsiteY33" fmla="*/ 189071 h 1114425"/>
                <a:gd name="connsiteX34" fmla="*/ 509258 w 1504950"/>
                <a:gd name="connsiteY34" fmla="*/ 184309 h 1114425"/>
                <a:gd name="connsiteX35" fmla="*/ 512115 w 1504950"/>
                <a:gd name="connsiteY35" fmla="*/ 182404 h 1114425"/>
                <a:gd name="connsiteX36" fmla="*/ 515925 w 1504950"/>
                <a:gd name="connsiteY36" fmla="*/ 179546 h 1114425"/>
                <a:gd name="connsiteX37" fmla="*/ 519735 w 1504950"/>
                <a:gd name="connsiteY37" fmla="*/ 176689 h 1114425"/>
                <a:gd name="connsiteX38" fmla="*/ 524498 w 1504950"/>
                <a:gd name="connsiteY38" fmla="*/ 171926 h 1114425"/>
                <a:gd name="connsiteX39" fmla="*/ 529260 w 1504950"/>
                <a:gd name="connsiteY39" fmla="*/ 166211 h 1114425"/>
                <a:gd name="connsiteX40" fmla="*/ 532118 w 1504950"/>
                <a:gd name="connsiteY40" fmla="*/ 161449 h 1114425"/>
                <a:gd name="connsiteX41" fmla="*/ 538785 w 1504950"/>
                <a:gd name="connsiteY41" fmla="*/ 151924 h 1114425"/>
                <a:gd name="connsiteX42" fmla="*/ 548310 w 1504950"/>
                <a:gd name="connsiteY42" fmla="*/ 127159 h 1114425"/>
                <a:gd name="connsiteX43" fmla="*/ 549263 w 1504950"/>
                <a:gd name="connsiteY43" fmla="*/ 122396 h 1114425"/>
                <a:gd name="connsiteX44" fmla="*/ 550215 w 1504950"/>
                <a:gd name="connsiteY44" fmla="*/ 116681 h 1114425"/>
                <a:gd name="connsiteX45" fmla="*/ 552120 w 1504950"/>
                <a:gd name="connsiteY45" fmla="*/ 98584 h 1114425"/>
                <a:gd name="connsiteX46" fmla="*/ 554978 w 1504950"/>
                <a:gd name="connsiteY46" fmla="*/ 90964 h 1114425"/>
                <a:gd name="connsiteX47" fmla="*/ 556883 w 1504950"/>
                <a:gd name="connsiteY47" fmla="*/ 87154 h 1114425"/>
                <a:gd name="connsiteX48" fmla="*/ 560693 w 1504950"/>
                <a:gd name="connsiteY48" fmla="*/ 81439 h 1114425"/>
                <a:gd name="connsiteX49" fmla="*/ 565455 w 1504950"/>
                <a:gd name="connsiteY49" fmla="*/ 76676 h 1114425"/>
                <a:gd name="connsiteX50" fmla="*/ 571170 w 1504950"/>
                <a:gd name="connsiteY50" fmla="*/ 73819 h 1114425"/>
                <a:gd name="connsiteX51" fmla="*/ 573075 w 1504950"/>
                <a:gd name="connsiteY51" fmla="*/ 73819 h 1114425"/>
                <a:gd name="connsiteX52" fmla="*/ 574980 w 1504950"/>
                <a:gd name="connsiteY52" fmla="*/ 74771 h 1114425"/>
                <a:gd name="connsiteX53" fmla="*/ 576885 w 1504950"/>
                <a:gd name="connsiteY53" fmla="*/ 76676 h 1114425"/>
                <a:gd name="connsiteX54" fmla="*/ 578790 w 1504950"/>
                <a:gd name="connsiteY54" fmla="*/ 81439 h 1114425"/>
                <a:gd name="connsiteX55" fmla="*/ 579743 w 1504950"/>
                <a:gd name="connsiteY55" fmla="*/ 83344 h 1114425"/>
                <a:gd name="connsiteX56" fmla="*/ 579743 w 1504950"/>
                <a:gd name="connsiteY56" fmla="*/ 90011 h 1114425"/>
                <a:gd name="connsiteX57" fmla="*/ 577838 w 1504950"/>
                <a:gd name="connsiteY57" fmla="*/ 117634 h 1114425"/>
                <a:gd name="connsiteX58" fmla="*/ 575933 w 1504950"/>
                <a:gd name="connsiteY58" fmla="*/ 129064 h 1114425"/>
                <a:gd name="connsiteX59" fmla="*/ 577838 w 1504950"/>
                <a:gd name="connsiteY59" fmla="*/ 138589 h 1114425"/>
                <a:gd name="connsiteX60" fmla="*/ 580695 w 1504950"/>
                <a:gd name="connsiteY60" fmla="*/ 141446 h 1114425"/>
                <a:gd name="connsiteX61" fmla="*/ 584505 w 1504950"/>
                <a:gd name="connsiteY61" fmla="*/ 143351 h 1114425"/>
                <a:gd name="connsiteX62" fmla="*/ 589268 w 1504950"/>
                <a:gd name="connsiteY62" fmla="*/ 143351 h 1114425"/>
                <a:gd name="connsiteX63" fmla="*/ 595935 w 1504950"/>
                <a:gd name="connsiteY63" fmla="*/ 141446 h 1114425"/>
                <a:gd name="connsiteX64" fmla="*/ 604508 w 1504950"/>
                <a:gd name="connsiteY64" fmla="*/ 136684 h 1114425"/>
                <a:gd name="connsiteX65" fmla="*/ 621653 w 1504950"/>
                <a:gd name="connsiteY65" fmla="*/ 125254 h 1114425"/>
                <a:gd name="connsiteX66" fmla="*/ 635940 w 1504950"/>
                <a:gd name="connsiteY66" fmla="*/ 115729 h 1114425"/>
                <a:gd name="connsiteX67" fmla="*/ 639750 w 1504950"/>
                <a:gd name="connsiteY67" fmla="*/ 114776 h 1114425"/>
                <a:gd name="connsiteX68" fmla="*/ 643560 w 1504950"/>
                <a:gd name="connsiteY68" fmla="*/ 116681 h 1114425"/>
                <a:gd name="connsiteX69" fmla="*/ 645465 w 1504950"/>
                <a:gd name="connsiteY69" fmla="*/ 118586 h 1114425"/>
                <a:gd name="connsiteX70" fmla="*/ 646418 w 1504950"/>
                <a:gd name="connsiteY70" fmla="*/ 123349 h 1114425"/>
                <a:gd name="connsiteX71" fmla="*/ 645465 w 1504950"/>
                <a:gd name="connsiteY71" fmla="*/ 128111 h 1114425"/>
                <a:gd name="connsiteX72" fmla="*/ 645465 w 1504950"/>
                <a:gd name="connsiteY72" fmla="*/ 129064 h 1114425"/>
                <a:gd name="connsiteX73" fmla="*/ 644513 w 1504950"/>
                <a:gd name="connsiteY73" fmla="*/ 133826 h 1114425"/>
                <a:gd name="connsiteX74" fmla="*/ 644513 w 1504950"/>
                <a:gd name="connsiteY74" fmla="*/ 134779 h 1114425"/>
                <a:gd name="connsiteX75" fmla="*/ 644513 w 1504950"/>
                <a:gd name="connsiteY75" fmla="*/ 137636 h 1114425"/>
                <a:gd name="connsiteX76" fmla="*/ 642608 w 1504950"/>
                <a:gd name="connsiteY76" fmla="*/ 141446 h 1114425"/>
                <a:gd name="connsiteX77" fmla="*/ 640703 w 1504950"/>
                <a:gd name="connsiteY77" fmla="*/ 146209 h 1114425"/>
                <a:gd name="connsiteX78" fmla="*/ 637845 w 1504950"/>
                <a:gd name="connsiteY78" fmla="*/ 150971 h 1114425"/>
                <a:gd name="connsiteX79" fmla="*/ 632130 w 1504950"/>
                <a:gd name="connsiteY79" fmla="*/ 157639 h 1114425"/>
                <a:gd name="connsiteX80" fmla="*/ 621653 w 1504950"/>
                <a:gd name="connsiteY80" fmla="*/ 165259 h 1114425"/>
                <a:gd name="connsiteX81" fmla="*/ 610223 w 1504950"/>
                <a:gd name="connsiteY81" fmla="*/ 170021 h 1114425"/>
                <a:gd name="connsiteX82" fmla="*/ 607365 w 1504950"/>
                <a:gd name="connsiteY82" fmla="*/ 170974 h 1114425"/>
                <a:gd name="connsiteX83" fmla="*/ 598793 w 1504950"/>
                <a:gd name="connsiteY83" fmla="*/ 172879 h 1114425"/>
                <a:gd name="connsiteX84" fmla="*/ 588315 w 1504950"/>
                <a:gd name="connsiteY84" fmla="*/ 175736 h 1114425"/>
                <a:gd name="connsiteX85" fmla="*/ 578790 w 1504950"/>
                <a:gd name="connsiteY85" fmla="*/ 178594 h 1114425"/>
                <a:gd name="connsiteX86" fmla="*/ 571170 w 1504950"/>
                <a:gd name="connsiteY86" fmla="*/ 182404 h 1114425"/>
                <a:gd name="connsiteX87" fmla="*/ 564503 w 1504950"/>
                <a:gd name="connsiteY87" fmla="*/ 185261 h 1114425"/>
                <a:gd name="connsiteX88" fmla="*/ 556883 w 1504950"/>
                <a:gd name="connsiteY88" fmla="*/ 188119 h 1114425"/>
                <a:gd name="connsiteX89" fmla="*/ 534023 w 1504950"/>
                <a:gd name="connsiteY89" fmla="*/ 202406 h 1114425"/>
                <a:gd name="connsiteX90" fmla="*/ 515925 w 1504950"/>
                <a:gd name="connsiteY90" fmla="*/ 227171 h 1114425"/>
                <a:gd name="connsiteX91" fmla="*/ 514020 w 1504950"/>
                <a:gd name="connsiteY91" fmla="*/ 234791 h 1114425"/>
                <a:gd name="connsiteX92" fmla="*/ 513068 w 1504950"/>
                <a:gd name="connsiteY92" fmla="*/ 243364 h 1114425"/>
                <a:gd name="connsiteX93" fmla="*/ 514020 w 1504950"/>
                <a:gd name="connsiteY93" fmla="*/ 257651 h 1114425"/>
                <a:gd name="connsiteX94" fmla="*/ 514973 w 1504950"/>
                <a:gd name="connsiteY94" fmla="*/ 271939 h 1114425"/>
                <a:gd name="connsiteX95" fmla="*/ 514973 w 1504950"/>
                <a:gd name="connsiteY95" fmla="*/ 277654 h 1114425"/>
                <a:gd name="connsiteX96" fmla="*/ 514020 w 1504950"/>
                <a:gd name="connsiteY96" fmla="*/ 289084 h 1114425"/>
                <a:gd name="connsiteX97" fmla="*/ 513068 w 1504950"/>
                <a:gd name="connsiteY97" fmla="*/ 291941 h 1114425"/>
                <a:gd name="connsiteX98" fmla="*/ 495923 w 1504950"/>
                <a:gd name="connsiteY98" fmla="*/ 330994 h 1114425"/>
                <a:gd name="connsiteX99" fmla="*/ 486398 w 1504950"/>
                <a:gd name="connsiteY99" fmla="*/ 342424 h 1114425"/>
                <a:gd name="connsiteX100" fmla="*/ 474015 w 1504950"/>
                <a:gd name="connsiteY100" fmla="*/ 350044 h 1114425"/>
                <a:gd name="connsiteX101" fmla="*/ 443535 w 1504950"/>
                <a:gd name="connsiteY101" fmla="*/ 371951 h 1114425"/>
                <a:gd name="connsiteX102" fmla="*/ 422580 w 1504950"/>
                <a:gd name="connsiteY102" fmla="*/ 382429 h 1114425"/>
                <a:gd name="connsiteX103" fmla="*/ 351143 w 1504950"/>
                <a:gd name="connsiteY103" fmla="*/ 436721 h 1114425"/>
                <a:gd name="connsiteX104" fmla="*/ 348285 w 1504950"/>
                <a:gd name="connsiteY104" fmla="*/ 435769 h 1114425"/>
                <a:gd name="connsiteX105" fmla="*/ 349238 w 1504950"/>
                <a:gd name="connsiteY105" fmla="*/ 443389 h 1114425"/>
                <a:gd name="connsiteX106" fmla="*/ 418770 w 1504950"/>
                <a:gd name="connsiteY106" fmla="*/ 551974 h 1114425"/>
                <a:gd name="connsiteX107" fmla="*/ 524498 w 1504950"/>
                <a:gd name="connsiteY107" fmla="*/ 634841 h 1114425"/>
                <a:gd name="connsiteX108" fmla="*/ 614985 w 1504950"/>
                <a:gd name="connsiteY108" fmla="*/ 673894 h 1114425"/>
                <a:gd name="connsiteX109" fmla="*/ 733095 w 1504950"/>
                <a:gd name="connsiteY109" fmla="*/ 680561 h 1114425"/>
                <a:gd name="connsiteX110" fmla="*/ 770243 w 1504950"/>
                <a:gd name="connsiteY110" fmla="*/ 677704 h 1114425"/>
                <a:gd name="connsiteX111" fmla="*/ 838823 w 1504950"/>
                <a:gd name="connsiteY111" fmla="*/ 668179 h 1114425"/>
                <a:gd name="connsiteX112" fmla="*/ 941693 w 1504950"/>
                <a:gd name="connsiteY112" fmla="*/ 654844 h 1114425"/>
                <a:gd name="connsiteX113" fmla="*/ 990270 w 1504950"/>
                <a:gd name="connsiteY113" fmla="*/ 647224 h 1114425"/>
                <a:gd name="connsiteX114" fmla="*/ 1023608 w 1504950"/>
                <a:gd name="connsiteY114" fmla="*/ 582454 h 1114425"/>
                <a:gd name="connsiteX115" fmla="*/ 1043610 w 1504950"/>
                <a:gd name="connsiteY115" fmla="*/ 535781 h 1114425"/>
                <a:gd name="connsiteX116" fmla="*/ 1110285 w 1504950"/>
                <a:gd name="connsiteY116" fmla="*/ 495776 h 1114425"/>
                <a:gd name="connsiteX117" fmla="*/ 1099808 w 1504950"/>
                <a:gd name="connsiteY117" fmla="*/ 525304 h 1114425"/>
                <a:gd name="connsiteX118" fmla="*/ 1076948 w 1504950"/>
                <a:gd name="connsiteY118" fmla="*/ 584359 h 1114425"/>
                <a:gd name="connsiteX119" fmla="*/ 1075043 w 1504950"/>
                <a:gd name="connsiteY119" fmla="*/ 600551 h 1114425"/>
                <a:gd name="connsiteX120" fmla="*/ 1083615 w 1504950"/>
                <a:gd name="connsiteY120" fmla="*/ 672941 h 1114425"/>
                <a:gd name="connsiteX121" fmla="*/ 1100760 w 1504950"/>
                <a:gd name="connsiteY121" fmla="*/ 743426 h 1114425"/>
                <a:gd name="connsiteX122" fmla="*/ 1133145 w 1504950"/>
                <a:gd name="connsiteY122" fmla="*/ 820579 h 1114425"/>
                <a:gd name="connsiteX123" fmla="*/ 1223633 w 1504950"/>
                <a:gd name="connsiteY123" fmla="*/ 822484 h 1114425"/>
                <a:gd name="connsiteX124" fmla="*/ 1264590 w 1504950"/>
                <a:gd name="connsiteY124" fmla="*/ 838676 h 1114425"/>
                <a:gd name="connsiteX125" fmla="*/ 1314120 w 1504950"/>
                <a:gd name="connsiteY125" fmla="*/ 867251 h 1114425"/>
                <a:gd name="connsiteX126" fmla="*/ 1428420 w 1504950"/>
                <a:gd name="connsiteY126" fmla="*/ 889159 h 1114425"/>
                <a:gd name="connsiteX127" fmla="*/ 1455090 w 1504950"/>
                <a:gd name="connsiteY127" fmla="*/ 888206 h 1114425"/>
                <a:gd name="connsiteX128" fmla="*/ 1506525 w 1504950"/>
                <a:gd name="connsiteY128" fmla="*/ 912971 h 1114425"/>
                <a:gd name="connsiteX129" fmla="*/ 1485570 w 1504950"/>
                <a:gd name="connsiteY129" fmla="*/ 924401 h 1114425"/>
                <a:gd name="connsiteX130" fmla="*/ 1466520 w 1504950"/>
                <a:gd name="connsiteY130" fmla="*/ 932021 h 1114425"/>
                <a:gd name="connsiteX131" fmla="*/ 1476045 w 1504950"/>
                <a:gd name="connsiteY131" fmla="*/ 947261 h 1114425"/>
                <a:gd name="connsiteX132" fmla="*/ 1475093 w 1504950"/>
                <a:gd name="connsiteY132" fmla="*/ 969169 h 1114425"/>
                <a:gd name="connsiteX133" fmla="*/ 1456995 w 1504950"/>
                <a:gd name="connsiteY133" fmla="*/ 976789 h 1114425"/>
                <a:gd name="connsiteX134" fmla="*/ 1447470 w 1504950"/>
                <a:gd name="connsiteY134" fmla="*/ 979646 h 1114425"/>
                <a:gd name="connsiteX135" fmla="*/ 1429373 w 1504950"/>
                <a:gd name="connsiteY135" fmla="*/ 975836 h 1114425"/>
                <a:gd name="connsiteX136" fmla="*/ 1397940 w 1504950"/>
                <a:gd name="connsiteY136" fmla="*/ 968216 h 1114425"/>
                <a:gd name="connsiteX137" fmla="*/ 1305548 w 1504950"/>
                <a:gd name="connsiteY137" fmla="*/ 932021 h 1114425"/>
                <a:gd name="connsiteX138" fmla="*/ 1258875 w 1504950"/>
                <a:gd name="connsiteY138" fmla="*/ 912019 h 1114425"/>
                <a:gd name="connsiteX139" fmla="*/ 1179818 w 1504950"/>
                <a:gd name="connsiteY139" fmla="*/ 912971 h 1114425"/>
                <a:gd name="connsiteX140" fmla="*/ 1115048 w 1504950"/>
                <a:gd name="connsiteY140" fmla="*/ 931069 h 1114425"/>
                <a:gd name="connsiteX141" fmla="*/ 967410 w 1504950"/>
                <a:gd name="connsiteY141" fmla="*/ 912971 h 1114425"/>
                <a:gd name="connsiteX142" fmla="*/ 829298 w 1504950"/>
                <a:gd name="connsiteY142" fmla="*/ 897731 h 1114425"/>
                <a:gd name="connsiteX143" fmla="*/ 780720 w 1504950"/>
                <a:gd name="connsiteY143" fmla="*/ 916781 h 1114425"/>
                <a:gd name="connsiteX144" fmla="*/ 765480 w 1504950"/>
                <a:gd name="connsiteY144" fmla="*/ 924401 h 1114425"/>
                <a:gd name="connsiteX145" fmla="*/ 689280 w 1504950"/>
                <a:gd name="connsiteY145" fmla="*/ 932974 h 1114425"/>
                <a:gd name="connsiteX146" fmla="*/ 560693 w 1504950"/>
                <a:gd name="connsiteY146" fmla="*/ 921544 h 1114425"/>
                <a:gd name="connsiteX147" fmla="*/ 525450 w 1504950"/>
                <a:gd name="connsiteY147" fmla="*/ 918686 h 1114425"/>
                <a:gd name="connsiteX148" fmla="*/ 504495 w 1504950"/>
                <a:gd name="connsiteY148" fmla="*/ 915829 h 1114425"/>
                <a:gd name="connsiteX149" fmla="*/ 461633 w 1504950"/>
                <a:gd name="connsiteY149" fmla="*/ 925354 h 1114425"/>
                <a:gd name="connsiteX150" fmla="*/ 349238 w 1504950"/>
                <a:gd name="connsiteY150" fmla="*/ 930116 h 1114425"/>
                <a:gd name="connsiteX151" fmla="*/ 216840 w 1504950"/>
                <a:gd name="connsiteY151" fmla="*/ 991076 h 1114425"/>
                <a:gd name="connsiteX152" fmla="*/ 179693 w 1504950"/>
                <a:gd name="connsiteY152" fmla="*/ 1032034 h 1114425"/>
                <a:gd name="connsiteX153" fmla="*/ 162548 w 1504950"/>
                <a:gd name="connsiteY153" fmla="*/ 1058704 h 1114425"/>
                <a:gd name="connsiteX154" fmla="*/ 118733 w 1504950"/>
                <a:gd name="connsiteY154" fmla="*/ 1095851 h 1114425"/>
                <a:gd name="connsiteX155" fmla="*/ 87300 w 1504950"/>
                <a:gd name="connsiteY155" fmla="*/ 1108234 h 1114425"/>
                <a:gd name="connsiteX156" fmla="*/ 97778 w 1504950"/>
                <a:gd name="connsiteY156" fmla="*/ 1081564 h 1114425"/>
                <a:gd name="connsiteX157" fmla="*/ 116828 w 1504950"/>
                <a:gd name="connsiteY157" fmla="*/ 1049179 h 1114425"/>
                <a:gd name="connsiteX158" fmla="*/ 133973 w 1504950"/>
                <a:gd name="connsiteY158" fmla="*/ 1024414 h 1114425"/>
                <a:gd name="connsiteX159" fmla="*/ 166358 w 1504950"/>
                <a:gd name="connsiteY159" fmla="*/ 984409 h 1114425"/>
                <a:gd name="connsiteX160" fmla="*/ 187313 w 1504950"/>
                <a:gd name="connsiteY160" fmla="*/ 960596 h 1114425"/>
                <a:gd name="connsiteX161" fmla="*/ 137783 w 1504950"/>
                <a:gd name="connsiteY161" fmla="*/ 986314 h 1114425"/>
                <a:gd name="connsiteX162" fmla="*/ 32055 w 1504950"/>
                <a:gd name="connsiteY162" fmla="*/ 1031081 h 1114425"/>
                <a:gd name="connsiteX163" fmla="*/ 7290 w 1504950"/>
                <a:gd name="connsiteY163" fmla="*/ 1028224 h 1114425"/>
                <a:gd name="connsiteX164" fmla="*/ 111113 w 1504950"/>
                <a:gd name="connsiteY164" fmla="*/ 962501 h 1114425"/>
                <a:gd name="connsiteX165" fmla="*/ 222555 w 1504950"/>
                <a:gd name="connsiteY165" fmla="*/ 901541 h 1114425"/>
                <a:gd name="connsiteX166" fmla="*/ 333998 w 1504950"/>
                <a:gd name="connsiteY166" fmla="*/ 866299 h 1114425"/>
                <a:gd name="connsiteX167" fmla="*/ 374003 w 1504950"/>
                <a:gd name="connsiteY167" fmla="*/ 852964 h 1114425"/>
                <a:gd name="connsiteX168" fmla="*/ 359715 w 1504950"/>
                <a:gd name="connsiteY168" fmla="*/ 802481 h 1114425"/>
                <a:gd name="connsiteX169" fmla="*/ 332093 w 1504950"/>
                <a:gd name="connsiteY169" fmla="*/ 769144 h 1114425"/>
                <a:gd name="connsiteX170" fmla="*/ 307328 w 1504950"/>
                <a:gd name="connsiteY170" fmla="*/ 746284 h 1114425"/>
                <a:gd name="connsiteX171" fmla="*/ 276848 w 1504950"/>
                <a:gd name="connsiteY171" fmla="*/ 658654 h 1114425"/>
                <a:gd name="connsiteX172" fmla="*/ 267323 w 1504950"/>
                <a:gd name="connsiteY172" fmla="*/ 592931 h 1114425"/>
                <a:gd name="connsiteX173" fmla="*/ 244463 w 1504950"/>
                <a:gd name="connsiteY173" fmla="*/ 572929 h 1114425"/>
                <a:gd name="connsiteX174" fmla="*/ 154928 w 1504950"/>
                <a:gd name="connsiteY174" fmla="*/ 567214 h 1114425"/>
                <a:gd name="connsiteX175" fmla="*/ 133973 w 1504950"/>
                <a:gd name="connsiteY175" fmla="*/ 547211 h 1114425"/>
                <a:gd name="connsiteX176" fmla="*/ 167310 w 1504950"/>
                <a:gd name="connsiteY176" fmla="*/ 505301 h 1114425"/>
                <a:gd name="connsiteX177" fmla="*/ 242558 w 1504950"/>
                <a:gd name="connsiteY177" fmla="*/ 466249 h 1114425"/>
                <a:gd name="connsiteX178" fmla="*/ 230175 w 1504950"/>
                <a:gd name="connsiteY178" fmla="*/ 465296 h 1114425"/>
                <a:gd name="connsiteX179" fmla="*/ 179693 w 1504950"/>
                <a:gd name="connsiteY179" fmla="*/ 466249 h 1114425"/>
                <a:gd name="connsiteX180" fmla="*/ 151118 w 1504950"/>
                <a:gd name="connsiteY180" fmla="*/ 467201 h 1114425"/>
                <a:gd name="connsiteX181" fmla="*/ 127305 w 1504950"/>
                <a:gd name="connsiteY181" fmla="*/ 465296 h 1114425"/>
                <a:gd name="connsiteX182" fmla="*/ 112065 w 1504950"/>
                <a:gd name="connsiteY182" fmla="*/ 460534 h 1114425"/>
                <a:gd name="connsiteX183" fmla="*/ 107303 w 1504950"/>
                <a:gd name="connsiteY183" fmla="*/ 450056 h 1114425"/>
                <a:gd name="connsiteX184" fmla="*/ 114923 w 1504950"/>
                <a:gd name="connsiteY184" fmla="*/ 441484 h 1114425"/>
                <a:gd name="connsiteX185" fmla="*/ 130163 w 1504950"/>
                <a:gd name="connsiteY185" fmla="*/ 440531 h 1114425"/>
                <a:gd name="connsiteX186" fmla="*/ 123495 w 1504950"/>
                <a:gd name="connsiteY186" fmla="*/ 431959 h 1114425"/>
                <a:gd name="connsiteX187" fmla="*/ 117780 w 1504950"/>
                <a:gd name="connsiteY187" fmla="*/ 422434 h 1114425"/>
                <a:gd name="connsiteX188" fmla="*/ 113018 w 1504950"/>
                <a:gd name="connsiteY188" fmla="*/ 412909 h 1114425"/>
                <a:gd name="connsiteX189" fmla="*/ 100635 w 1504950"/>
                <a:gd name="connsiteY189" fmla="*/ 371951 h 1114425"/>
                <a:gd name="connsiteX190" fmla="*/ 91110 w 1504950"/>
                <a:gd name="connsiteY190" fmla="*/ 363379 h 1114425"/>
                <a:gd name="connsiteX191" fmla="*/ 85395 w 1504950"/>
                <a:gd name="connsiteY191" fmla="*/ 354806 h 1114425"/>
                <a:gd name="connsiteX192" fmla="*/ 89205 w 1504950"/>
                <a:gd name="connsiteY192" fmla="*/ 345281 h 1114425"/>
                <a:gd name="connsiteX193" fmla="*/ 99683 w 1504950"/>
                <a:gd name="connsiteY193" fmla="*/ 345281 h 1114425"/>
                <a:gd name="connsiteX194" fmla="*/ 113970 w 1504950"/>
                <a:gd name="connsiteY194" fmla="*/ 350996 h 1114425"/>
                <a:gd name="connsiteX195" fmla="*/ 129210 w 1504950"/>
                <a:gd name="connsiteY195" fmla="*/ 355759 h 1114425"/>
                <a:gd name="connsiteX196" fmla="*/ 140640 w 1504950"/>
                <a:gd name="connsiteY196" fmla="*/ 356711 h 1114425"/>
                <a:gd name="connsiteX197" fmla="*/ 134925 w 1504950"/>
                <a:gd name="connsiteY197" fmla="*/ 350996 h 1114425"/>
                <a:gd name="connsiteX198" fmla="*/ 128258 w 1504950"/>
                <a:gd name="connsiteY198" fmla="*/ 341471 h 1114425"/>
                <a:gd name="connsiteX199" fmla="*/ 121590 w 1504950"/>
                <a:gd name="connsiteY199" fmla="*/ 324326 h 1114425"/>
                <a:gd name="connsiteX200" fmla="*/ 117780 w 1504950"/>
                <a:gd name="connsiteY200" fmla="*/ 317659 h 1114425"/>
                <a:gd name="connsiteX201" fmla="*/ 120638 w 1504950"/>
                <a:gd name="connsiteY201" fmla="*/ 308134 h 1114425"/>
                <a:gd name="connsiteX202" fmla="*/ 129210 w 1504950"/>
                <a:gd name="connsiteY202" fmla="*/ 307181 h 1114425"/>
                <a:gd name="connsiteX203" fmla="*/ 139688 w 1504950"/>
                <a:gd name="connsiteY203" fmla="*/ 313849 h 1114425"/>
                <a:gd name="connsiteX204" fmla="*/ 152070 w 1504950"/>
                <a:gd name="connsiteY204" fmla="*/ 327184 h 1114425"/>
                <a:gd name="connsiteX205" fmla="*/ 166358 w 1504950"/>
                <a:gd name="connsiteY205" fmla="*/ 339566 h 1114425"/>
                <a:gd name="connsiteX206" fmla="*/ 191123 w 1504950"/>
                <a:gd name="connsiteY206" fmla="*/ 356711 h 1114425"/>
                <a:gd name="connsiteX207" fmla="*/ 213983 w 1504950"/>
                <a:gd name="connsiteY207" fmla="*/ 366236 h 1114425"/>
                <a:gd name="connsiteX208" fmla="*/ 216840 w 1504950"/>
                <a:gd name="connsiteY208" fmla="*/ 366236 h 1114425"/>
                <a:gd name="connsiteX209" fmla="*/ 226365 w 1504950"/>
                <a:gd name="connsiteY209" fmla="*/ 361474 h 1114425"/>
                <a:gd name="connsiteX210" fmla="*/ 228270 w 1504950"/>
                <a:gd name="connsiteY210" fmla="*/ 357664 h 1114425"/>
                <a:gd name="connsiteX211" fmla="*/ 227318 w 1504950"/>
                <a:gd name="connsiteY211" fmla="*/ 352901 h 1114425"/>
                <a:gd name="connsiteX212" fmla="*/ 224460 w 1504950"/>
                <a:gd name="connsiteY212" fmla="*/ 336709 h 1114425"/>
                <a:gd name="connsiteX213" fmla="*/ 229223 w 1504950"/>
                <a:gd name="connsiteY213" fmla="*/ 319564 h 1114425"/>
                <a:gd name="connsiteX214" fmla="*/ 241605 w 1504950"/>
                <a:gd name="connsiteY214" fmla="*/ 317659 h 1114425"/>
                <a:gd name="connsiteX215" fmla="*/ 245415 w 1504950"/>
                <a:gd name="connsiteY215" fmla="*/ 325279 h 1114425"/>
                <a:gd name="connsiteX216" fmla="*/ 254940 w 1504950"/>
                <a:gd name="connsiteY216" fmla="*/ 373856 h 1114425"/>
                <a:gd name="connsiteX217" fmla="*/ 316853 w 1504950"/>
                <a:gd name="connsiteY217" fmla="*/ 383381 h 1114425"/>
                <a:gd name="connsiteX218" fmla="*/ 324473 w 1504950"/>
                <a:gd name="connsiteY218" fmla="*/ 376714 h 1114425"/>
                <a:gd name="connsiteX219" fmla="*/ 335903 w 1504950"/>
                <a:gd name="connsiteY219" fmla="*/ 363379 h 1114425"/>
                <a:gd name="connsiteX220" fmla="*/ 359715 w 1504950"/>
                <a:gd name="connsiteY220" fmla="*/ 327184 h 1114425"/>
                <a:gd name="connsiteX221" fmla="*/ 369240 w 1504950"/>
                <a:gd name="connsiteY221" fmla="*/ 299561 h 1114425"/>
                <a:gd name="connsiteX222" fmla="*/ 370193 w 1504950"/>
                <a:gd name="connsiteY222" fmla="*/ 297656 h 1114425"/>
                <a:gd name="connsiteX223" fmla="*/ 370193 w 1504950"/>
                <a:gd name="connsiteY223" fmla="*/ 277654 h 1114425"/>
                <a:gd name="connsiteX224" fmla="*/ 362573 w 1504950"/>
                <a:gd name="connsiteY224" fmla="*/ 259556 h 1114425"/>
                <a:gd name="connsiteX225" fmla="*/ 352095 w 1504950"/>
                <a:gd name="connsiteY225" fmla="*/ 247174 h 1114425"/>
                <a:gd name="connsiteX226" fmla="*/ 333998 w 1504950"/>
                <a:gd name="connsiteY226" fmla="*/ 231934 h 1114425"/>
                <a:gd name="connsiteX227" fmla="*/ 311138 w 1504950"/>
                <a:gd name="connsiteY227" fmla="*/ 223361 h 1114425"/>
                <a:gd name="connsiteX228" fmla="*/ 291135 w 1504950"/>
                <a:gd name="connsiteY228" fmla="*/ 218599 h 1114425"/>
                <a:gd name="connsiteX229" fmla="*/ 281610 w 1504950"/>
                <a:gd name="connsiteY229" fmla="*/ 216694 h 1114425"/>
                <a:gd name="connsiteX230" fmla="*/ 266370 w 1504950"/>
                <a:gd name="connsiteY230" fmla="*/ 214789 h 1114425"/>
                <a:gd name="connsiteX231" fmla="*/ 242558 w 1504950"/>
                <a:gd name="connsiteY231" fmla="*/ 212884 h 1114425"/>
                <a:gd name="connsiteX232" fmla="*/ 232080 w 1504950"/>
                <a:gd name="connsiteY232" fmla="*/ 211931 h 1114425"/>
                <a:gd name="connsiteX233" fmla="*/ 216840 w 1504950"/>
                <a:gd name="connsiteY233" fmla="*/ 206216 h 1114425"/>
                <a:gd name="connsiteX234" fmla="*/ 213030 w 1504950"/>
                <a:gd name="connsiteY234" fmla="*/ 196691 h 1114425"/>
                <a:gd name="connsiteX235" fmla="*/ 221603 w 1504950"/>
                <a:gd name="connsiteY235" fmla="*/ 186214 h 1114425"/>
                <a:gd name="connsiteX236" fmla="*/ 235890 w 1504950"/>
                <a:gd name="connsiteY236" fmla="*/ 182404 h 1114425"/>
                <a:gd name="connsiteX237" fmla="*/ 253035 w 1504950"/>
                <a:gd name="connsiteY237" fmla="*/ 182404 h 1114425"/>
                <a:gd name="connsiteX238" fmla="*/ 288278 w 1504950"/>
                <a:gd name="connsiteY238" fmla="*/ 159544 h 1114425"/>
                <a:gd name="connsiteX239" fmla="*/ 284468 w 1504950"/>
                <a:gd name="connsiteY239" fmla="*/ 151924 h 1114425"/>
                <a:gd name="connsiteX240" fmla="*/ 273990 w 1504950"/>
                <a:gd name="connsiteY240" fmla="*/ 124301 h 1114425"/>
                <a:gd name="connsiteX241" fmla="*/ 277800 w 1504950"/>
                <a:gd name="connsiteY241" fmla="*/ 114776 h 1114425"/>
                <a:gd name="connsiteX242" fmla="*/ 286373 w 1504950"/>
                <a:gd name="connsiteY242" fmla="*/ 112871 h 1114425"/>
                <a:gd name="connsiteX243" fmla="*/ 293993 w 1504950"/>
                <a:gd name="connsiteY243" fmla="*/ 116681 h 1114425"/>
                <a:gd name="connsiteX244" fmla="*/ 300660 w 1504950"/>
                <a:gd name="connsiteY244" fmla="*/ 126206 h 1114425"/>
                <a:gd name="connsiteX245" fmla="*/ 308280 w 1504950"/>
                <a:gd name="connsiteY245" fmla="*/ 138589 h 1114425"/>
                <a:gd name="connsiteX246" fmla="*/ 316853 w 1504950"/>
                <a:gd name="connsiteY246" fmla="*/ 148114 h 1114425"/>
                <a:gd name="connsiteX247" fmla="*/ 323520 w 1504950"/>
                <a:gd name="connsiteY247" fmla="*/ 153829 h 1114425"/>
                <a:gd name="connsiteX248" fmla="*/ 327330 w 1504950"/>
                <a:gd name="connsiteY248" fmla="*/ 152876 h 1114425"/>
                <a:gd name="connsiteX249" fmla="*/ 333998 w 1504950"/>
                <a:gd name="connsiteY249" fmla="*/ 152876 h 1114425"/>
                <a:gd name="connsiteX250" fmla="*/ 353048 w 1504950"/>
                <a:gd name="connsiteY250" fmla="*/ 154781 h 1114425"/>
                <a:gd name="connsiteX251" fmla="*/ 371145 w 1504950"/>
                <a:gd name="connsiteY251" fmla="*/ 156686 h 1114425"/>
                <a:gd name="connsiteX252" fmla="*/ 394005 w 1504950"/>
                <a:gd name="connsiteY252" fmla="*/ 158591 h 1114425"/>
                <a:gd name="connsiteX253" fmla="*/ 414960 w 1504950"/>
                <a:gd name="connsiteY253" fmla="*/ 156686 h 1114425"/>
                <a:gd name="connsiteX254" fmla="*/ 417818 w 1504950"/>
                <a:gd name="connsiteY254" fmla="*/ 152876 h 1114425"/>
                <a:gd name="connsiteX255" fmla="*/ 419723 w 1504950"/>
                <a:gd name="connsiteY255" fmla="*/ 145256 h 1114425"/>
                <a:gd name="connsiteX256" fmla="*/ 420675 w 1504950"/>
                <a:gd name="connsiteY256" fmla="*/ 143351 h 1114425"/>
                <a:gd name="connsiteX257" fmla="*/ 420675 w 1504950"/>
                <a:gd name="connsiteY257" fmla="*/ 135731 h 1114425"/>
                <a:gd name="connsiteX258" fmla="*/ 419723 w 1504950"/>
                <a:gd name="connsiteY258" fmla="*/ 127159 h 1114425"/>
                <a:gd name="connsiteX259" fmla="*/ 417818 w 1504950"/>
                <a:gd name="connsiteY259" fmla="*/ 120491 h 1114425"/>
                <a:gd name="connsiteX260" fmla="*/ 414960 w 1504950"/>
                <a:gd name="connsiteY260" fmla="*/ 117634 h 1114425"/>
                <a:gd name="connsiteX261" fmla="*/ 410198 w 1504950"/>
                <a:gd name="connsiteY261" fmla="*/ 114776 h 1114425"/>
                <a:gd name="connsiteX262" fmla="*/ 404483 w 1504950"/>
                <a:gd name="connsiteY262" fmla="*/ 110014 h 1114425"/>
                <a:gd name="connsiteX263" fmla="*/ 397815 w 1504950"/>
                <a:gd name="connsiteY263" fmla="*/ 106204 h 1114425"/>
                <a:gd name="connsiteX264" fmla="*/ 386385 w 1504950"/>
                <a:gd name="connsiteY264" fmla="*/ 100489 h 1114425"/>
                <a:gd name="connsiteX265" fmla="*/ 378765 w 1504950"/>
                <a:gd name="connsiteY265" fmla="*/ 96679 h 1114425"/>
                <a:gd name="connsiteX266" fmla="*/ 367335 w 1504950"/>
                <a:gd name="connsiteY266" fmla="*/ 88106 h 1114425"/>
                <a:gd name="connsiteX267" fmla="*/ 362573 w 1504950"/>
                <a:gd name="connsiteY267" fmla="*/ 82391 h 1114425"/>
                <a:gd name="connsiteX268" fmla="*/ 360668 w 1504950"/>
                <a:gd name="connsiteY268" fmla="*/ 73819 h 1114425"/>
                <a:gd name="connsiteX269" fmla="*/ 374955 w 1504950"/>
                <a:gd name="connsiteY269" fmla="*/ 67151 h 1114425"/>
                <a:gd name="connsiteX270" fmla="*/ 411150 w 1504950"/>
                <a:gd name="connsiteY270" fmla="*/ 83344 h 1114425"/>
                <a:gd name="connsiteX271" fmla="*/ 414008 w 1504950"/>
                <a:gd name="connsiteY271" fmla="*/ 84296 h 1114425"/>
                <a:gd name="connsiteX272" fmla="*/ 415913 w 1504950"/>
                <a:gd name="connsiteY272" fmla="*/ 84296 h 1114425"/>
                <a:gd name="connsiteX273" fmla="*/ 427343 w 1504950"/>
                <a:gd name="connsiteY273" fmla="*/ 75724 h 1114425"/>
                <a:gd name="connsiteX274" fmla="*/ 429248 w 1504950"/>
                <a:gd name="connsiteY274" fmla="*/ 67151 h 1114425"/>
                <a:gd name="connsiteX275" fmla="*/ 429248 w 1504950"/>
                <a:gd name="connsiteY275" fmla="*/ 66199 h 1114425"/>
                <a:gd name="connsiteX276" fmla="*/ 428295 w 1504950"/>
                <a:gd name="connsiteY276" fmla="*/ 57626 h 1114425"/>
                <a:gd name="connsiteX277" fmla="*/ 424485 w 1504950"/>
                <a:gd name="connsiteY277" fmla="*/ 50959 h 1114425"/>
                <a:gd name="connsiteX278" fmla="*/ 415913 w 1504950"/>
                <a:gd name="connsiteY278" fmla="*/ 43339 h 1114425"/>
                <a:gd name="connsiteX279" fmla="*/ 401625 w 1504950"/>
                <a:gd name="connsiteY279" fmla="*/ 29051 h 1114425"/>
                <a:gd name="connsiteX280" fmla="*/ 400673 w 1504950"/>
                <a:gd name="connsiteY280" fmla="*/ 22384 h 1114425"/>
                <a:gd name="connsiteX281" fmla="*/ 404483 w 1504950"/>
                <a:gd name="connsiteY281" fmla="*/ 16669 h 1114425"/>
                <a:gd name="connsiteX282" fmla="*/ 408293 w 1504950"/>
                <a:gd name="connsiteY282" fmla="*/ 15716 h 1114425"/>
                <a:gd name="connsiteX283" fmla="*/ 408293 w 1504950"/>
                <a:gd name="connsiteY283" fmla="*/ 15716 h 1114425"/>
                <a:gd name="connsiteX284" fmla="*/ 324473 w 1504950"/>
                <a:gd name="connsiteY284" fmla="*/ 188119 h 1114425"/>
                <a:gd name="connsiteX285" fmla="*/ 320663 w 1504950"/>
                <a:gd name="connsiteY285" fmla="*/ 190976 h 1114425"/>
                <a:gd name="connsiteX286" fmla="*/ 321615 w 1504950"/>
                <a:gd name="connsiteY286" fmla="*/ 193834 h 1114425"/>
                <a:gd name="connsiteX287" fmla="*/ 337808 w 1504950"/>
                <a:gd name="connsiteY287" fmla="*/ 203359 h 1114425"/>
                <a:gd name="connsiteX288" fmla="*/ 354000 w 1504950"/>
                <a:gd name="connsiteY288" fmla="*/ 209074 h 1114425"/>
                <a:gd name="connsiteX289" fmla="*/ 358763 w 1504950"/>
                <a:gd name="connsiteY289" fmla="*/ 210026 h 1114425"/>
                <a:gd name="connsiteX290" fmla="*/ 375908 w 1504950"/>
                <a:gd name="connsiteY290" fmla="*/ 208121 h 1114425"/>
                <a:gd name="connsiteX291" fmla="*/ 380670 w 1504950"/>
                <a:gd name="connsiteY291" fmla="*/ 207169 h 1114425"/>
                <a:gd name="connsiteX292" fmla="*/ 380670 w 1504950"/>
                <a:gd name="connsiteY292" fmla="*/ 208121 h 1114425"/>
                <a:gd name="connsiteX293" fmla="*/ 389243 w 1504950"/>
                <a:gd name="connsiteY293" fmla="*/ 211931 h 1114425"/>
                <a:gd name="connsiteX294" fmla="*/ 391148 w 1504950"/>
                <a:gd name="connsiteY294" fmla="*/ 214789 h 1114425"/>
                <a:gd name="connsiteX295" fmla="*/ 390195 w 1504950"/>
                <a:gd name="connsiteY295" fmla="*/ 219551 h 1114425"/>
                <a:gd name="connsiteX296" fmla="*/ 390195 w 1504950"/>
                <a:gd name="connsiteY296" fmla="*/ 220504 h 1114425"/>
                <a:gd name="connsiteX297" fmla="*/ 388290 w 1504950"/>
                <a:gd name="connsiteY297" fmla="*/ 229076 h 1114425"/>
                <a:gd name="connsiteX298" fmla="*/ 388290 w 1504950"/>
                <a:gd name="connsiteY298" fmla="*/ 235744 h 1114425"/>
                <a:gd name="connsiteX299" fmla="*/ 389243 w 1504950"/>
                <a:gd name="connsiteY299" fmla="*/ 239554 h 1114425"/>
                <a:gd name="connsiteX300" fmla="*/ 394005 w 1504950"/>
                <a:gd name="connsiteY300" fmla="*/ 249079 h 1114425"/>
                <a:gd name="connsiteX301" fmla="*/ 402578 w 1504950"/>
                <a:gd name="connsiteY301" fmla="*/ 275749 h 1114425"/>
                <a:gd name="connsiteX302" fmla="*/ 403530 w 1504950"/>
                <a:gd name="connsiteY302" fmla="*/ 281464 h 1114425"/>
                <a:gd name="connsiteX303" fmla="*/ 418770 w 1504950"/>
                <a:gd name="connsiteY303" fmla="*/ 271939 h 1114425"/>
                <a:gd name="connsiteX304" fmla="*/ 427343 w 1504950"/>
                <a:gd name="connsiteY304" fmla="*/ 265271 h 1114425"/>
                <a:gd name="connsiteX305" fmla="*/ 434010 w 1504950"/>
                <a:gd name="connsiteY305" fmla="*/ 263366 h 1114425"/>
                <a:gd name="connsiteX306" fmla="*/ 441630 w 1504950"/>
                <a:gd name="connsiteY306" fmla="*/ 270986 h 1114425"/>
                <a:gd name="connsiteX307" fmla="*/ 441630 w 1504950"/>
                <a:gd name="connsiteY307" fmla="*/ 276701 h 1114425"/>
                <a:gd name="connsiteX308" fmla="*/ 440678 w 1504950"/>
                <a:gd name="connsiteY308" fmla="*/ 279559 h 1114425"/>
                <a:gd name="connsiteX309" fmla="*/ 435915 w 1504950"/>
                <a:gd name="connsiteY309" fmla="*/ 287179 h 1114425"/>
                <a:gd name="connsiteX310" fmla="*/ 421628 w 1504950"/>
                <a:gd name="connsiteY310" fmla="*/ 301466 h 1114425"/>
                <a:gd name="connsiteX311" fmla="*/ 408293 w 1504950"/>
                <a:gd name="connsiteY311" fmla="*/ 316706 h 1114425"/>
                <a:gd name="connsiteX312" fmla="*/ 386385 w 1504950"/>
                <a:gd name="connsiteY312" fmla="*/ 347186 h 1114425"/>
                <a:gd name="connsiteX313" fmla="*/ 373050 w 1504950"/>
                <a:gd name="connsiteY313" fmla="*/ 368141 h 1114425"/>
                <a:gd name="connsiteX314" fmla="*/ 367335 w 1504950"/>
                <a:gd name="connsiteY314" fmla="*/ 376714 h 1114425"/>
                <a:gd name="connsiteX315" fmla="*/ 368288 w 1504950"/>
                <a:gd name="connsiteY315" fmla="*/ 376714 h 1114425"/>
                <a:gd name="connsiteX316" fmla="*/ 430200 w 1504950"/>
                <a:gd name="connsiteY316" fmla="*/ 348139 h 1114425"/>
                <a:gd name="connsiteX317" fmla="*/ 450203 w 1504950"/>
                <a:gd name="connsiteY317" fmla="*/ 332899 h 1114425"/>
                <a:gd name="connsiteX318" fmla="*/ 470205 w 1504950"/>
                <a:gd name="connsiteY318" fmla="*/ 309086 h 1114425"/>
                <a:gd name="connsiteX319" fmla="*/ 479730 w 1504950"/>
                <a:gd name="connsiteY319" fmla="*/ 288131 h 1114425"/>
                <a:gd name="connsiteX320" fmla="*/ 481635 w 1504950"/>
                <a:gd name="connsiteY320" fmla="*/ 280511 h 1114425"/>
                <a:gd name="connsiteX321" fmla="*/ 480683 w 1504950"/>
                <a:gd name="connsiteY321" fmla="*/ 255746 h 1114425"/>
                <a:gd name="connsiteX322" fmla="*/ 457823 w 1504950"/>
                <a:gd name="connsiteY322" fmla="*/ 214789 h 1114425"/>
                <a:gd name="connsiteX323" fmla="*/ 430200 w 1504950"/>
                <a:gd name="connsiteY323" fmla="*/ 197644 h 1114425"/>
                <a:gd name="connsiteX324" fmla="*/ 397815 w 1504950"/>
                <a:gd name="connsiteY324" fmla="*/ 188119 h 1114425"/>
                <a:gd name="connsiteX325" fmla="*/ 388290 w 1504950"/>
                <a:gd name="connsiteY325" fmla="*/ 186214 h 1114425"/>
                <a:gd name="connsiteX326" fmla="*/ 358763 w 1504950"/>
                <a:gd name="connsiteY326" fmla="*/ 183356 h 1114425"/>
                <a:gd name="connsiteX327" fmla="*/ 354000 w 1504950"/>
                <a:gd name="connsiteY327" fmla="*/ 183356 h 1114425"/>
                <a:gd name="connsiteX328" fmla="*/ 349238 w 1504950"/>
                <a:gd name="connsiteY328" fmla="*/ 183356 h 1114425"/>
                <a:gd name="connsiteX329" fmla="*/ 345428 w 1504950"/>
                <a:gd name="connsiteY329" fmla="*/ 184309 h 1114425"/>
                <a:gd name="connsiteX330" fmla="*/ 333045 w 1504950"/>
                <a:gd name="connsiteY330" fmla="*/ 185261 h 1114425"/>
                <a:gd name="connsiteX331" fmla="*/ 324473 w 1504950"/>
                <a:gd name="connsiteY331" fmla="*/ 188119 h 1114425"/>
                <a:gd name="connsiteX332" fmla="*/ 324473 w 1504950"/>
                <a:gd name="connsiteY332" fmla="*/ 188119 h 1114425"/>
                <a:gd name="connsiteX333" fmla="*/ 324473 w 1504950"/>
                <a:gd name="connsiteY333" fmla="*/ 188119 h 1114425"/>
                <a:gd name="connsiteX334" fmla="*/ 137783 w 1504950"/>
                <a:gd name="connsiteY334" fmla="*/ 375761 h 1114425"/>
                <a:gd name="connsiteX335" fmla="*/ 142545 w 1504950"/>
                <a:gd name="connsiteY335" fmla="*/ 403384 h 1114425"/>
                <a:gd name="connsiteX336" fmla="*/ 164453 w 1504950"/>
                <a:gd name="connsiteY336" fmla="*/ 430054 h 1114425"/>
                <a:gd name="connsiteX337" fmla="*/ 173978 w 1504950"/>
                <a:gd name="connsiteY337" fmla="*/ 434816 h 1114425"/>
                <a:gd name="connsiteX338" fmla="*/ 180645 w 1504950"/>
                <a:gd name="connsiteY338" fmla="*/ 435769 h 1114425"/>
                <a:gd name="connsiteX339" fmla="*/ 184455 w 1504950"/>
                <a:gd name="connsiteY339" fmla="*/ 436721 h 1114425"/>
                <a:gd name="connsiteX340" fmla="*/ 186360 w 1504950"/>
                <a:gd name="connsiteY340" fmla="*/ 436721 h 1114425"/>
                <a:gd name="connsiteX341" fmla="*/ 190170 w 1504950"/>
                <a:gd name="connsiteY341" fmla="*/ 435769 h 1114425"/>
                <a:gd name="connsiteX342" fmla="*/ 185408 w 1504950"/>
                <a:gd name="connsiteY342" fmla="*/ 426244 h 1114425"/>
                <a:gd name="connsiteX343" fmla="*/ 176835 w 1504950"/>
                <a:gd name="connsiteY343" fmla="*/ 412909 h 1114425"/>
                <a:gd name="connsiteX344" fmla="*/ 175883 w 1504950"/>
                <a:gd name="connsiteY344" fmla="*/ 409099 h 1114425"/>
                <a:gd name="connsiteX345" fmla="*/ 180645 w 1504950"/>
                <a:gd name="connsiteY345" fmla="*/ 404336 h 1114425"/>
                <a:gd name="connsiteX346" fmla="*/ 191123 w 1504950"/>
                <a:gd name="connsiteY346" fmla="*/ 402431 h 1114425"/>
                <a:gd name="connsiteX347" fmla="*/ 193980 w 1504950"/>
                <a:gd name="connsiteY347" fmla="*/ 403384 h 1114425"/>
                <a:gd name="connsiteX348" fmla="*/ 206363 w 1504950"/>
                <a:gd name="connsiteY348" fmla="*/ 410051 h 1114425"/>
                <a:gd name="connsiteX349" fmla="*/ 218745 w 1504950"/>
                <a:gd name="connsiteY349" fmla="*/ 418624 h 1114425"/>
                <a:gd name="connsiteX350" fmla="*/ 228270 w 1504950"/>
                <a:gd name="connsiteY350" fmla="*/ 429101 h 1114425"/>
                <a:gd name="connsiteX351" fmla="*/ 232080 w 1504950"/>
                <a:gd name="connsiteY351" fmla="*/ 432911 h 1114425"/>
                <a:gd name="connsiteX352" fmla="*/ 276848 w 1504950"/>
                <a:gd name="connsiteY352" fmla="*/ 439579 h 1114425"/>
                <a:gd name="connsiteX353" fmla="*/ 287325 w 1504950"/>
                <a:gd name="connsiteY353" fmla="*/ 439579 h 1114425"/>
                <a:gd name="connsiteX354" fmla="*/ 293993 w 1504950"/>
                <a:gd name="connsiteY354" fmla="*/ 439579 h 1114425"/>
                <a:gd name="connsiteX355" fmla="*/ 291135 w 1504950"/>
                <a:gd name="connsiteY355" fmla="*/ 430054 h 1114425"/>
                <a:gd name="connsiteX356" fmla="*/ 284468 w 1504950"/>
                <a:gd name="connsiteY356" fmla="*/ 420529 h 1114425"/>
                <a:gd name="connsiteX357" fmla="*/ 270180 w 1504950"/>
                <a:gd name="connsiteY357" fmla="*/ 410051 h 1114425"/>
                <a:gd name="connsiteX358" fmla="*/ 250178 w 1504950"/>
                <a:gd name="connsiteY358" fmla="*/ 401479 h 1114425"/>
                <a:gd name="connsiteX359" fmla="*/ 210173 w 1504950"/>
                <a:gd name="connsiteY359" fmla="*/ 390049 h 1114425"/>
                <a:gd name="connsiteX360" fmla="*/ 202553 w 1504950"/>
                <a:gd name="connsiteY360" fmla="*/ 388144 h 1114425"/>
                <a:gd name="connsiteX361" fmla="*/ 196838 w 1504950"/>
                <a:gd name="connsiteY361" fmla="*/ 387191 h 1114425"/>
                <a:gd name="connsiteX362" fmla="*/ 184455 w 1504950"/>
                <a:gd name="connsiteY362" fmla="*/ 385286 h 1114425"/>
                <a:gd name="connsiteX363" fmla="*/ 154928 w 1504950"/>
                <a:gd name="connsiteY363" fmla="*/ 378619 h 1114425"/>
                <a:gd name="connsiteX364" fmla="*/ 137783 w 1504950"/>
                <a:gd name="connsiteY364" fmla="*/ 375761 h 1114425"/>
                <a:gd name="connsiteX365" fmla="*/ 137783 w 1504950"/>
                <a:gd name="connsiteY365" fmla="*/ 375761 h 1114425"/>
                <a:gd name="connsiteX366" fmla="*/ 137783 w 1504950"/>
                <a:gd name="connsiteY366" fmla="*/ 375761 h 1114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</a:cxnLst>
              <a:rect l="l" t="t" r="r" b="b"/>
              <a:pathLst>
                <a:path w="1504950" h="1114425">
                  <a:moveTo>
                    <a:pt x="408293" y="15716"/>
                  </a:moveTo>
                  <a:cubicBezTo>
                    <a:pt x="411150" y="14764"/>
                    <a:pt x="413055" y="14764"/>
                    <a:pt x="414960" y="15716"/>
                  </a:cubicBezTo>
                  <a:cubicBezTo>
                    <a:pt x="417818" y="16669"/>
                    <a:pt x="418770" y="16669"/>
                    <a:pt x="420675" y="17621"/>
                  </a:cubicBezTo>
                  <a:cubicBezTo>
                    <a:pt x="423533" y="18574"/>
                    <a:pt x="424485" y="20479"/>
                    <a:pt x="426390" y="22384"/>
                  </a:cubicBezTo>
                  <a:cubicBezTo>
                    <a:pt x="430200" y="26194"/>
                    <a:pt x="434963" y="29051"/>
                    <a:pt x="440678" y="30004"/>
                  </a:cubicBezTo>
                  <a:lnTo>
                    <a:pt x="441630" y="29051"/>
                  </a:lnTo>
                  <a:lnTo>
                    <a:pt x="442583" y="27146"/>
                  </a:lnTo>
                  <a:cubicBezTo>
                    <a:pt x="443535" y="25241"/>
                    <a:pt x="443535" y="24289"/>
                    <a:pt x="444488" y="22384"/>
                  </a:cubicBezTo>
                  <a:cubicBezTo>
                    <a:pt x="447345" y="16669"/>
                    <a:pt x="450203" y="12859"/>
                    <a:pt x="455918" y="9049"/>
                  </a:cubicBezTo>
                  <a:cubicBezTo>
                    <a:pt x="457823" y="8096"/>
                    <a:pt x="460680" y="7144"/>
                    <a:pt x="462585" y="7144"/>
                  </a:cubicBezTo>
                  <a:cubicBezTo>
                    <a:pt x="463538" y="7144"/>
                    <a:pt x="463538" y="7144"/>
                    <a:pt x="464490" y="7144"/>
                  </a:cubicBezTo>
                  <a:cubicBezTo>
                    <a:pt x="467348" y="7144"/>
                    <a:pt x="469253" y="9049"/>
                    <a:pt x="471158" y="10954"/>
                  </a:cubicBezTo>
                  <a:cubicBezTo>
                    <a:pt x="472110" y="11906"/>
                    <a:pt x="473063" y="13811"/>
                    <a:pt x="473063" y="14764"/>
                  </a:cubicBezTo>
                  <a:cubicBezTo>
                    <a:pt x="473063" y="18574"/>
                    <a:pt x="473063" y="21431"/>
                    <a:pt x="473063" y="24289"/>
                  </a:cubicBezTo>
                  <a:lnTo>
                    <a:pt x="470205" y="42386"/>
                  </a:lnTo>
                  <a:cubicBezTo>
                    <a:pt x="470205" y="43339"/>
                    <a:pt x="470205" y="43339"/>
                    <a:pt x="470205" y="44291"/>
                  </a:cubicBezTo>
                  <a:cubicBezTo>
                    <a:pt x="469253" y="47149"/>
                    <a:pt x="469253" y="50006"/>
                    <a:pt x="469253" y="52864"/>
                  </a:cubicBezTo>
                  <a:cubicBezTo>
                    <a:pt x="466395" y="61436"/>
                    <a:pt x="462585" y="69056"/>
                    <a:pt x="458775" y="76676"/>
                  </a:cubicBezTo>
                  <a:cubicBezTo>
                    <a:pt x="454965" y="84296"/>
                    <a:pt x="452108" y="91916"/>
                    <a:pt x="451155" y="100489"/>
                  </a:cubicBezTo>
                  <a:cubicBezTo>
                    <a:pt x="450203" y="103346"/>
                    <a:pt x="451155" y="106204"/>
                    <a:pt x="450203" y="109061"/>
                  </a:cubicBezTo>
                  <a:cubicBezTo>
                    <a:pt x="449250" y="111919"/>
                    <a:pt x="450203" y="115729"/>
                    <a:pt x="450203" y="118586"/>
                  </a:cubicBezTo>
                  <a:cubicBezTo>
                    <a:pt x="451155" y="126206"/>
                    <a:pt x="452108" y="130969"/>
                    <a:pt x="453060" y="136684"/>
                  </a:cubicBezTo>
                  <a:cubicBezTo>
                    <a:pt x="453060" y="133826"/>
                    <a:pt x="453060" y="135731"/>
                    <a:pt x="453060" y="137636"/>
                  </a:cubicBezTo>
                  <a:cubicBezTo>
                    <a:pt x="454013" y="141446"/>
                    <a:pt x="454013" y="145256"/>
                    <a:pt x="454013" y="150019"/>
                  </a:cubicBezTo>
                  <a:cubicBezTo>
                    <a:pt x="454013" y="151924"/>
                    <a:pt x="453060" y="153829"/>
                    <a:pt x="453060" y="154781"/>
                  </a:cubicBezTo>
                  <a:cubicBezTo>
                    <a:pt x="453060" y="157639"/>
                    <a:pt x="453060" y="161449"/>
                    <a:pt x="452108" y="165259"/>
                  </a:cubicBezTo>
                  <a:cubicBezTo>
                    <a:pt x="452108" y="166211"/>
                    <a:pt x="451155" y="167164"/>
                    <a:pt x="451155" y="169069"/>
                  </a:cubicBezTo>
                  <a:lnTo>
                    <a:pt x="456870" y="173831"/>
                  </a:lnTo>
                  <a:cubicBezTo>
                    <a:pt x="458775" y="175736"/>
                    <a:pt x="459728" y="177641"/>
                    <a:pt x="462585" y="178594"/>
                  </a:cubicBezTo>
                  <a:cubicBezTo>
                    <a:pt x="465443" y="180499"/>
                    <a:pt x="467348" y="182404"/>
                    <a:pt x="470205" y="184309"/>
                  </a:cubicBezTo>
                  <a:cubicBezTo>
                    <a:pt x="473063" y="186214"/>
                    <a:pt x="475920" y="188119"/>
                    <a:pt x="479730" y="190024"/>
                  </a:cubicBezTo>
                  <a:cubicBezTo>
                    <a:pt x="480683" y="190976"/>
                    <a:pt x="482588" y="191929"/>
                    <a:pt x="484493" y="191929"/>
                  </a:cubicBezTo>
                  <a:cubicBezTo>
                    <a:pt x="486398" y="191929"/>
                    <a:pt x="489255" y="191929"/>
                    <a:pt x="491160" y="191929"/>
                  </a:cubicBezTo>
                  <a:cubicBezTo>
                    <a:pt x="494970" y="191929"/>
                    <a:pt x="497828" y="190024"/>
                    <a:pt x="500685" y="189071"/>
                  </a:cubicBezTo>
                  <a:cubicBezTo>
                    <a:pt x="504495" y="187166"/>
                    <a:pt x="506400" y="186214"/>
                    <a:pt x="509258" y="184309"/>
                  </a:cubicBezTo>
                  <a:cubicBezTo>
                    <a:pt x="509258" y="184309"/>
                    <a:pt x="510210" y="183356"/>
                    <a:pt x="512115" y="182404"/>
                  </a:cubicBezTo>
                  <a:cubicBezTo>
                    <a:pt x="513068" y="181451"/>
                    <a:pt x="514973" y="180499"/>
                    <a:pt x="515925" y="179546"/>
                  </a:cubicBezTo>
                  <a:cubicBezTo>
                    <a:pt x="516878" y="178594"/>
                    <a:pt x="518783" y="177641"/>
                    <a:pt x="519735" y="176689"/>
                  </a:cubicBezTo>
                  <a:cubicBezTo>
                    <a:pt x="521640" y="174784"/>
                    <a:pt x="522593" y="172879"/>
                    <a:pt x="524498" y="171926"/>
                  </a:cubicBezTo>
                  <a:cubicBezTo>
                    <a:pt x="526403" y="169069"/>
                    <a:pt x="527355" y="168116"/>
                    <a:pt x="529260" y="166211"/>
                  </a:cubicBezTo>
                  <a:cubicBezTo>
                    <a:pt x="529260" y="165259"/>
                    <a:pt x="531165" y="164306"/>
                    <a:pt x="532118" y="161449"/>
                  </a:cubicBezTo>
                  <a:cubicBezTo>
                    <a:pt x="534023" y="158591"/>
                    <a:pt x="536880" y="155734"/>
                    <a:pt x="538785" y="151924"/>
                  </a:cubicBezTo>
                  <a:cubicBezTo>
                    <a:pt x="542595" y="144304"/>
                    <a:pt x="546405" y="135731"/>
                    <a:pt x="548310" y="127159"/>
                  </a:cubicBezTo>
                  <a:cubicBezTo>
                    <a:pt x="548310" y="126206"/>
                    <a:pt x="549263" y="124301"/>
                    <a:pt x="549263" y="122396"/>
                  </a:cubicBezTo>
                  <a:cubicBezTo>
                    <a:pt x="549263" y="120491"/>
                    <a:pt x="549263" y="118586"/>
                    <a:pt x="550215" y="116681"/>
                  </a:cubicBezTo>
                  <a:cubicBezTo>
                    <a:pt x="550215" y="110966"/>
                    <a:pt x="551168" y="105251"/>
                    <a:pt x="552120" y="98584"/>
                  </a:cubicBezTo>
                  <a:cubicBezTo>
                    <a:pt x="553073" y="95726"/>
                    <a:pt x="554025" y="92869"/>
                    <a:pt x="554978" y="90964"/>
                  </a:cubicBezTo>
                  <a:cubicBezTo>
                    <a:pt x="555930" y="89059"/>
                    <a:pt x="555930" y="88106"/>
                    <a:pt x="556883" y="87154"/>
                  </a:cubicBezTo>
                  <a:cubicBezTo>
                    <a:pt x="557835" y="85249"/>
                    <a:pt x="558788" y="83344"/>
                    <a:pt x="560693" y="81439"/>
                  </a:cubicBezTo>
                  <a:cubicBezTo>
                    <a:pt x="561645" y="79534"/>
                    <a:pt x="563550" y="77629"/>
                    <a:pt x="565455" y="76676"/>
                  </a:cubicBezTo>
                  <a:cubicBezTo>
                    <a:pt x="567360" y="74771"/>
                    <a:pt x="569265" y="74771"/>
                    <a:pt x="571170" y="73819"/>
                  </a:cubicBezTo>
                  <a:cubicBezTo>
                    <a:pt x="572123" y="73819"/>
                    <a:pt x="572123" y="73819"/>
                    <a:pt x="573075" y="73819"/>
                  </a:cubicBezTo>
                  <a:cubicBezTo>
                    <a:pt x="574028" y="73819"/>
                    <a:pt x="574980" y="74771"/>
                    <a:pt x="574980" y="74771"/>
                  </a:cubicBezTo>
                  <a:cubicBezTo>
                    <a:pt x="575933" y="74771"/>
                    <a:pt x="576885" y="75724"/>
                    <a:pt x="576885" y="76676"/>
                  </a:cubicBezTo>
                  <a:cubicBezTo>
                    <a:pt x="577838" y="79534"/>
                    <a:pt x="578790" y="80486"/>
                    <a:pt x="578790" y="81439"/>
                  </a:cubicBezTo>
                  <a:cubicBezTo>
                    <a:pt x="578790" y="81439"/>
                    <a:pt x="579743" y="82391"/>
                    <a:pt x="579743" y="83344"/>
                  </a:cubicBezTo>
                  <a:cubicBezTo>
                    <a:pt x="579743" y="85249"/>
                    <a:pt x="579743" y="88106"/>
                    <a:pt x="579743" y="90011"/>
                  </a:cubicBezTo>
                  <a:cubicBezTo>
                    <a:pt x="579743" y="99536"/>
                    <a:pt x="578790" y="108109"/>
                    <a:pt x="577838" y="117634"/>
                  </a:cubicBezTo>
                  <a:lnTo>
                    <a:pt x="575933" y="129064"/>
                  </a:lnTo>
                  <a:cubicBezTo>
                    <a:pt x="574980" y="131921"/>
                    <a:pt x="575933" y="135731"/>
                    <a:pt x="577838" y="138589"/>
                  </a:cubicBezTo>
                  <a:cubicBezTo>
                    <a:pt x="577838" y="139541"/>
                    <a:pt x="578790" y="140494"/>
                    <a:pt x="580695" y="141446"/>
                  </a:cubicBezTo>
                  <a:cubicBezTo>
                    <a:pt x="581648" y="142399"/>
                    <a:pt x="583553" y="143351"/>
                    <a:pt x="584505" y="143351"/>
                  </a:cubicBezTo>
                  <a:cubicBezTo>
                    <a:pt x="586410" y="143351"/>
                    <a:pt x="587363" y="143351"/>
                    <a:pt x="589268" y="143351"/>
                  </a:cubicBezTo>
                  <a:cubicBezTo>
                    <a:pt x="592125" y="142399"/>
                    <a:pt x="594030" y="142399"/>
                    <a:pt x="595935" y="141446"/>
                  </a:cubicBezTo>
                  <a:cubicBezTo>
                    <a:pt x="598793" y="140494"/>
                    <a:pt x="601650" y="138589"/>
                    <a:pt x="604508" y="136684"/>
                  </a:cubicBezTo>
                  <a:cubicBezTo>
                    <a:pt x="610223" y="132874"/>
                    <a:pt x="615938" y="130016"/>
                    <a:pt x="621653" y="125254"/>
                  </a:cubicBezTo>
                  <a:cubicBezTo>
                    <a:pt x="626415" y="121444"/>
                    <a:pt x="631178" y="118586"/>
                    <a:pt x="635940" y="115729"/>
                  </a:cubicBezTo>
                  <a:cubicBezTo>
                    <a:pt x="636893" y="114776"/>
                    <a:pt x="637845" y="114776"/>
                    <a:pt x="639750" y="114776"/>
                  </a:cubicBezTo>
                  <a:cubicBezTo>
                    <a:pt x="640703" y="115729"/>
                    <a:pt x="642608" y="115729"/>
                    <a:pt x="643560" y="116681"/>
                  </a:cubicBezTo>
                  <a:cubicBezTo>
                    <a:pt x="644513" y="116681"/>
                    <a:pt x="645465" y="117634"/>
                    <a:pt x="645465" y="118586"/>
                  </a:cubicBezTo>
                  <a:cubicBezTo>
                    <a:pt x="646418" y="119539"/>
                    <a:pt x="646418" y="121444"/>
                    <a:pt x="646418" y="123349"/>
                  </a:cubicBezTo>
                  <a:cubicBezTo>
                    <a:pt x="646418" y="125254"/>
                    <a:pt x="646418" y="126206"/>
                    <a:pt x="645465" y="128111"/>
                  </a:cubicBezTo>
                  <a:cubicBezTo>
                    <a:pt x="645465" y="128111"/>
                    <a:pt x="645465" y="129064"/>
                    <a:pt x="645465" y="129064"/>
                  </a:cubicBezTo>
                  <a:cubicBezTo>
                    <a:pt x="645465" y="130969"/>
                    <a:pt x="644513" y="131921"/>
                    <a:pt x="644513" y="133826"/>
                  </a:cubicBezTo>
                  <a:cubicBezTo>
                    <a:pt x="644513" y="133826"/>
                    <a:pt x="644513" y="133826"/>
                    <a:pt x="644513" y="134779"/>
                  </a:cubicBezTo>
                  <a:cubicBezTo>
                    <a:pt x="644513" y="135731"/>
                    <a:pt x="644513" y="136684"/>
                    <a:pt x="644513" y="137636"/>
                  </a:cubicBezTo>
                  <a:cubicBezTo>
                    <a:pt x="643560" y="138589"/>
                    <a:pt x="642608" y="140494"/>
                    <a:pt x="642608" y="141446"/>
                  </a:cubicBezTo>
                  <a:cubicBezTo>
                    <a:pt x="641655" y="143351"/>
                    <a:pt x="641655" y="145256"/>
                    <a:pt x="640703" y="146209"/>
                  </a:cubicBezTo>
                  <a:cubicBezTo>
                    <a:pt x="639750" y="148114"/>
                    <a:pt x="638798" y="149066"/>
                    <a:pt x="637845" y="150971"/>
                  </a:cubicBezTo>
                  <a:cubicBezTo>
                    <a:pt x="635940" y="152876"/>
                    <a:pt x="634035" y="155734"/>
                    <a:pt x="632130" y="157639"/>
                  </a:cubicBezTo>
                  <a:cubicBezTo>
                    <a:pt x="629273" y="160496"/>
                    <a:pt x="625463" y="163354"/>
                    <a:pt x="621653" y="165259"/>
                  </a:cubicBezTo>
                  <a:cubicBezTo>
                    <a:pt x="617843" y="167164"/>
                    <a:pt x="614033" y="169069"/>
                    <a:pt x="610223" y="170021"/>
                  </a:cubicBezTo>
                  <a:cubicBezTo>
                    <a:pt x="609270" y="170021"/>
                    <a:pt x="608318" y="170974"/>
                    <a:pt x="607365" y="170974"/>
                  </a:cubicBezTo>
                  <a:cubicBezTo>
                    <a:pt x="604508" y="171926"/>
                    <a:pt x="601650" y="171926"/>
                    <a:pt x="598793" y="172879"/>
                  </a:cubicBezTo>
                  <a:cubicBezTo>
                    <a:pt x="595935" y="173831"/>
                    <a:pt x="592125" y="174784"/>
                    <a:pt x="588315" y="175736"/>
                  </a:cubicBezTo>
                  <a:cubicBezTo>
                    <a:pt x="585458" y="176689"/>
                    <a:pt x="581648" y="177641"/>
                    <a:pt x="578790" y="178594"/>
                  </a:cubicBezTo>
                  <a:cubicBezTo>
                    <a:pt x="576885" y="179546"/>
                    <a:pt x="574028" y="181451"/>
                    <a:pt x="571170" y="182404"/>
                  </a:cubicBezTo>
                  <a:cubicBezTo>
                    <a:pt x="568313" y="183356"/>
                    <a:pt x="566408" y="184309"/>
                    <a:pt x="564503" y="185261"/>
                  </a:cubicBezTo>
                  <a:cubicBezTo>
                    <a:pt x="561645" y="186214"/>
                    <a:pt x="559740" y="187166"/>
                    <a:pt x="556883" y="188119"/>
                  </a:cubicBezTo>
                  <a:cubicBezTo>
                    <a:pt x="549263" y="192881"/>
                    <a:pt x="541643" y="196691"/>
                    <a:pt x="534023" y="202406"/>
                  </a:cubicBezTo>
                  <a:cubicBezTo>
                    <a:pt x="525450" y="209074"/>
                    <a:pt x="519735" y="217646"/>
                    <a:pt x="515925" y="227171"/>
                  </a:cubicBezTo>
                  <a:cubicBezTo>
                    <a:pt x="514973" y="230029"/>
                    <a:pt x="514973" y="231934"/>
                    <a:pt x="514020" y="234791"/>
                  </a:cubicBezTo>
                  <a:cubicBezTo>
                    <a:pt x="513068" y="237649"/>
                    <a:pt x="513068" y="240506"/>
                    <a:pt x="513068" y="243364"/>
                  </a:cubicBezTo>
                  <a:cubicBezTo>
                    <a:pt x="513068" y="248126"/>
                    <a:pt x="514020" y="252889"/>
                    <a:pt x="514020" y="257651"/>
                  </a:cubicBezTo>
                  <a:cubicBezTo>
                    <a:pt x="514020" y="262414"/>
                    <a:pt x="514973" y="267176"/>
                    <a:pt x="514973" y="271939"/>
                  </a:cubicBezTo>
                  <a:cubicBezTo>
                    <a:pt x="514973" y="273844"/>
                    <a:pt x="514973" y="275749"/>
                    <a:pt x="514973" y="277654"/>
                  </a:cubicBezTo>
                  <a:cubicBezTo>
                    <a:pt x="514973" y="281464"/>
                    <a:pt x="514020" y="285274"/>
                    <a:pt x="514020" y="289084"/>
                  </a:cubicBezTo>
                  <a:cubicBezTo>
                    <a:pt x="514020" y="290036"/>
                    <a:pt x="513068" y="290989"/>
                    <a:pt x="513068" y="291941"/>
                  </a:cubicBezTo>
                  <a:cubicBezTo>
                    <a:pt x="510210" y="306229"/>
                    <a:pt x="504495" y="319564"/>
                    <a:pt x="495923" y="330994"/>
                  </a:cubicBezTo>
                  <a:lnTo>
                    <a:pt x="486398" y="342424"/>
                  </a:lnTo>
                  <a:lnTo>
                    <a:pt x="474015" y="350044"/>
                  </a:lnTo>
                  <a:cubicBezTo>
                    <a:pt x="464490" y="358616"/>
                    <a:pt x="454965" y="366236"/>
                    <a:pt x="443535" y="371951"/>
                  </a:cubicBezTo>
                  <a:cubicBezTo>
                    <a:pt x="437820" y="374809"/>
                    <a:pt x="431153" y="378619"/>
                    <a:pt x="422580" y="382429"/>
                  </a:cubicBezTo>
                  <a:cubicBezTo>
                    <a:pt x="373050" y="409099"/>
                    <a:pt x="368288" y="425291"/>
                    <a:pt x="351143" y="436721"/>
                  </a:cubicBezTo>
                  <a:lnTo>
                    <a:pt x="348285" y="435769"/>
                  </a:lnTo>
                  <a:cubicBezTo>
                    <a:pt x="348285" y="440531"/>
                    <a:pt x="349238" y="442436"/>
                    <a:pt x="349238" y="443389"/>
                  </a:cubicBezTo>
                  <a:cubicBezTo>
                    <a:pt x="354000" y="445294"/>
                    <a:pt x="398768" y="514826"/>
                    <a:pt x="418770" y="551974"/>
                  </a:cubicBezTo>
                  <a:cubicBezTo>
                    <a:pt x="454965" y="616744"/>
                    <a:pt x="483540" y="639604"/>
                    <a:pt x="524498" y="634841"/>
                  </a:cubicBezTo>
                  <a:cubicBezTo>
                    <a:pt x="547358" y="631984"/>
                    <a:pt x="591173" y="650081"/>
                    <a:pt x="614985" y="673894"/>
                  </a:cubicBezTo>
                  <a:cubicBezTo>
                    <a:pt x="626415" y="683419"/>
                    <a:pt x="683565" y="687229"/>
                    <a:pt x="733095" y="680561"/>
                  </a:cubicBezTo>
                  <a:cubicBezTo>
                    <a:pt x="750240" y="678656"/>
                    <a:pt x="766433" y="676751"/>
                    <a:pt x="770243" y="677704"/>
                  </a:cubicBezTo>
                  <a:cubicBezTo>
                    <a:pt x="773100" y="678656"/>
                    <a:pt x="804533" y="673894"/>
                    <a:pt x="838823" y="668179"/>
                  </a:cubicBezTo>
                  <a:cubicBezTo>
                    <a:pt x="873113" y="662464"/>
                    <a:pt x="919785" y="656749"/>
                    <a:pt x="941693" y="654844"/>
                  </a:cubicBezTo>
                  <a:cubicBezTo>
                    <a:pt x="963600" y="652939"/>
                    <a:pt x="985508" y="649129"/>
                    <a:pt x="990270" y="647224"/>
                  </a:cubicBezTo>
                  <a:cubicBezTo>
                    <a:pt x="1003605" y="642461"/>
                    <a:pt x="1013130" y="622459"/>
                    <a:pt x="1023608" y="582454"/>
                  </a:cubicBezTo>
                  <a:cubicBezTo>
                    <a:pt x="1028370" y="562451"/>
                    <a:pt x="1036943" y="542449"/>
                    <a:pt x="1043610" y="535781"/>
                  </a:cubicBezTo>
                  <a:cubicBezTo>
                    <a:pt x="1061708" y="516731"/>
                    <a:pt x="1101713" y="492919"/>
                    <a:pt x="1110285" y="495776"/>
                  </a:cubicBezTo>
                  <a:cubicBezTo>
                    <a:pt x="1119810" y="499586"/>
                    <a:pt x="1117905" y="505301"/>
                    <a:pt x="1099808" y="525304"/>
                  </a:cubicBezTo>
                  <a:cubicBezTo>
                    <a:pt x="1082663" y="544354"/>
                    <a:pt x="1071233" y="571976"/>
                    <a:pt x="1076948" y="584359"/>
                  </a:cubicBezTo>
                  <a:cubicBezTo>
                    <a:pt x="1078853" y="588169"/>
                    <a:pt x="1077900" y="595789"/>
                    <a:pt x="1075043" y="600551"/>
                  </a:cubicBezTo>
                  <a:cubicBezTo>
                    <a:pt x="1061708" y="621506"/>
                    <a:pt x="1062660" y="636746"/>
                    <a:pt x="1083615" y="672941"/>
                  </a:cubicBezTo>
                  <a:cubicBezTo>
                    <a:pt x="1102665" y="707231"/>
                    <a:pt x="1102665" y="708184"/>
                    <a:pt x="1100760" y="743426"/>
                  </a:cubicBezTo>
                  <a:cubicBezTo>
                    <a:pt x="1097903" y="789146"/>
                    <a:pt x="1106475" y="808196"/>
                    <a:pt x="1133145" y="820579"/>
                  </a:cubicBezTo>
                  <a:cubicBezTo>
                    <a:pt x="1152195" y="829151"/>
                    <a:pt x="1196010" y="830104"/>
                    <a:pt x="1223633" y="822484"/>
                  </a:cubicBezTo>
                  <a:cubicBezTo>
                    <a:pt x="1235063" y="819626"/>
                    <a:pt x="1241730" y="821531"/>
                    <a:pt x="1264590" y="838676"/>
                  </a:cubicBezTo>
                  <a:cubicBezTo>
                    <a:pt x="1279830" y="850106"/>
                    <a:pt x="1301738" y="862489"/>
                    <a:pt x="1314120" y="867251"/>
                  </a:cubicBezTo>
                  <a:cubicBezTo>
                    <a:pt x="1346505" y="879634"/>
                    <a:pt x="1417943" y="893921"/>
                    <a:pt x="1428420" y="889159"/>
                  </a:cubicBezTo>
                  <a:cubicBezTo>
                    <a:pt x="1433183" y="887254"/>
                    <a:pt x="1445565" y="886301"/>
                    <a:pt x="1455090" y="888206"/>
                  </a:cubicBezTo>
                  <a:cubicBezTo>
                    <a:pt x="1475093" y="891064"/>
                    <a:pt x="1509383" y="907256"/>
                    <a:pt x="1506525" y="912971"/>
                  </a:cubicBezTo>
                  <a:cubicBezTo>
                    <a:pt x="1505573" y="914876"/>
                    <a:pt x="1496048" y="919639"/>
                    <a:pt x="1485570" y="924401"/>
                  </a:cubicBezTo>
                  <a:lnTo>
                    <a:pt x="1466520" y="932021"/>
                  </a:lnTo>
                  <a:lnTo>
                    <a:pt x="1476045" y="947261"/>
                  </a:lnTo>
                  <a:cubicBezTo>
                    <a:pt x="1485570" y="961549"/>
                    <a:pt x="1485570" y="962501"/>
                    <a:pt x="1475093" y="969169"/>
                  </a:cubicBezTo>
                  <a:cubicBezTo>
                    <a:pt x="1468425" y="972979"/>
                    <a:pt x="1460805" y="975836"/>
                    <a:pt x="1456995" y="976789"/>
                  </a:cubicBezTo>
                  <a:cubicBezTo>
                    <a:pt x="1453185" y="977741"/>
                    <a:pt x="1449375" y="978694"/>
                    <a:pt x="1447470" y="979646"/>
                  </a:cubicBezTo>
                  <a:cubicBezTo>
                    <a:pt x="1445565" y="980599"/>
                    <a:pt x="1436993" y="978694"/>
                    <a:pt x="1429373" y="975836"/>
                  </a:cubicBezTo>
                  <a:cubicBezTo>
                    <a:pt x="1420800" y="972979"/>
                    <a:pt x="1406513" y="969169"/>
                    <a:pt x="1397940" y="968216"/>
                  </a:cubicBezTo>
                  <a:cubicBezTo>
                    <a:pt x="1366508" y="962501"/>
                    <a:pt x="1316978" y="942499"/>
                    <a:pt x="1305548" y="932021"/>
                  </a:cubicBezTo>
                  <a:cubicBezTo>
                    <a:pt x="1298880" y="926306"/>
                    <a:pt x="1277925" y="917734"/>
                    <a:pt x="1258875" y="912019"/>
                  </a:cubicBezTo>
                  <a:cubicBezTo>
                    <a:pt x="1224585" y="901541"/>
                    <a:pt x="1222680" y="901541"/>
                    <a:pt x="1179818" y="912971"/>
                  </a:cubicBezTo>
                  <a:cubicBezTo>
                    <a:pt x="1156005" y="919639"/>
                    <a:pt x="1126478" y="927259"/>
                    <a:pt x="1115048" y="931069"/>
                  </a:cubicBezTo>
                  <a:cubicBezTo>
                    <a:pt x="1045515" y="952024"/>
                    <a:pt x="1013130" y="948214"/>
                    <a:pt x="967410" y="912971"/>
                  </a:cubicBezTo>
                  <a:cubicBezTo>
                    <a:pt x="925500" y="880586"/>
                    <a:pt x="895973" y="876776"/>
                    <a:pt x="829298" y="897731"/>
                  </a:cubicBezTo>
                  <a:cubicBezTo>
                    <a:pt x="804533" y="905351"/>
                    <a:pt x="782625" y="913924"/>
                    <a:pt x="780720" y="916781"/>
                  </a:cubicBezTo>
                  <a:cubicBezTo>
                    <a:pt x="778815" y="919639"/>
                    <a:pt x="772148" y="922496"/>
                    <a:pt x="765480" y="924401"/>
                  </a:cubicBezTo>
                  <a:cubicBezTo>
                    <a:pt x="751193" y="928211"/>
                    <a:pt x="703568" y="933926"/>
                    <a:pt x="689280" y="932974"/>
                  </a:cubicBezTo>
                  <a:cubicBezTo>
                    <a:pt x="666420" y="931069"/>
                    <a:pt x="586410" y="924401"/>
                    <a:pt x="560693" y="921544"/>
                  </a:cubicBezTo>
                  <a:cubicBezTo>
                    <a:pt x="545453" y="919639"/>
                    <a:pt x="530213" y="918686"/>
                    <a:pt x="525450" y="918686"/>
                  </a:cubicBezTo>
                  <a:cubicBezTo>
                    <a:pt x="520688" y="918686"/>
                    <a:pt x="512115" y="916781"/>
                    <a:pt x="504495" y="915829"/>
                  </a:cubicBezTo>
                  <a:cubicBezTo>
                    <a:pt x="496875" y="914876"/>
                    <a:pt x="479730" y="918686"/>
                    <a:pt x="461633" y="925354"/>
                  </a:cubicBezTo>
                  <a:cubicBezTo>
                    <a:pt x="431153" y="936784"/>
                    <a:pt x="407340" y="937736"/>
                    <a:pt x="349238" y="930116"/>
                  </a:cubicBezTo>
                  <a:cubicBezTo>
                    <a:pt x="290183" y="922496"/>
                    <a:pt x="262560" y="934879"/>
                    <a:pt x="216840" y="991076"/>
                  </a:cubicBezTo>
                  <a:cubicBezTo>
                    <a:pt x="199695" y="1012031"/>
                    <a:pt x="182550" y="1030129"/>
                    <a:pt x="179693" y="1032034"/>
                  </a:cubicBezTo>
                  <a:cubicBezTo>
                    <a:pt x="176835" y="1032986"/>
                    <a:pt x="169215" y="1045369"/>
                    <a:pt x="162548" y="1058704"/>
                  </a:cubicBezTo>
                  <a:cubicBezTo>
                    <a:pt x="150165" y="1082516"/>
                    <a:pt x="148260" y="1083469"/>
                    <a:pt x="118733" y="1095851"/>
                  </a:cubicBezTo>
                  <a:lnTo>
                    <a:pt x="87300" y="1108234"/>
                  </a:lnTo>
                  <a:lnTo>
                    <a:pt x="97778" y="1081564"/>
                  </a:lnTo>
                  <a:cubicBezTo>
                    <a:pt x="103493" y="1067276"/>
                    <a:pt x="112065" y="1052036"/>
                    <a:pt x="116828" y="1049179"/>
                  </a:cubicBezTo>
                  <a:cubicBezTo>
                    <a:pt x="120638" y="1045369"/>
                    <a:pt x="128258" y="1034891"/>
                    <a:pt x="133973" y="1024414"/>
                  </a:cubicBezTo>
                  <a:cubicBezTo>
                    <a:pt x="138735" y="1013936"/>
                    <a:pt x="153975" y="995839"/>
                    <a:pt x="166358" y="984409"/>
                  </a:cubicBezTo>
                  <a:cubicBezTo>
                    <a:pt x="178740" y="972979"/>
                    <a:pt x="188265" y="962501"/>
                    <a:pt x="187313" y="960596"/>
                  </a:cubicBezTo>
                  <a:cubicBezTo>
                    <a:pt x="185408" y="955834"/>
                    <a:pt x="179693" y="957739"/>
                    <a:pt x="137783" y="986314"/>
                  </a:cubicBezTo>
                  <a:cubicBezTo>
                    <a:pt x="89205" y="1018699"/>
                    <a:pt x="61583" y="1030129"/>
                    <a:pt x="32055" y="1031081"/>
                  </a:cubicBezTo>
                  <a:cubicBezTo>
                    <a:pt x="18720" y="1031081"/>
                    <a:pt x="8243" y="1030129"/>
                    <a:pt x="7290" y="1028224"/>
                  </a:cubicBezTo>
                  <a:cubicBezTo>
                    <a:pt x="3480" y="1020604"/>
                    <a:pt x="74918" y="975836"/>
                    <a:pt x="111113" y="962501"/>
                  </a:cubicBezTo>
                  <a:cubicBezTo>
                    <a:pt x="145403" y="950119"/>
                    <a:pt x="207315" y="915829"/>
                    <a:pt x="222555" y="901541"/>
                  </a:cubicBezTo>
                  <a:cubicBezTo>
                    <a:pt x="237795" y="887254"/>
                    <a:pt x="234938" y="888206"/>
                    <a:pt x="333998" y="866299"/>
                  </a:cubicBezTo>
                  <a:cubicBezTo>
                    <a:pt x="352095" y="862489"/>
                    <a:pt x="370193" y="855821"/>
                    <a:pt x="374003" y="852964"/>
                  </a:cubicBezTo>
                  <a:cubicBezTo>
                    <a:pt x="384480" y="843439"/>
                    <a:pt x="379718" y="827246"/>
                    <a:pt x="359715" y="802481"/>
                  </a:cubicBezTo>
                  <a:cubicBezTo>
                    <a:pt x="350190" y="791051"/>
                    <a:pt x="337808" y="775811"/>
                    <a:pt x="332093" y="769144"/>
                  </a:cubicBezTo>
                  <a:cubicBezTo>
                    <a:pt x="327330" y="762476"/>
                    <a:pt x="314948" y="751999"/>
                    <a:pt x="307328" y="746284"/>
                  </a:cubicBezTo>
                  <a:cubicBezTo>
                    <a:pt x="275895" y="724376"/>
                    <a:pt x="273038" y="713899"/>
                    <a:pt x="276848" y="658654"/>
                  </a:cubicBezTo>
                  <a:cubicBezTo>
                    <a:pt x="280658" y="610076"/>
                    <a:pt x="279705" y="607219"/>
                    <a:pt x="267323" y="592931"/>
                  </a:cubicBezTo>
                  <a:cubicBezTo>
                    <a:pt x="260655" y="584359"/>
                    <a:pt x="250178" y="575786"/>
                    <a:pt x="244463" y="572929"/>
                  </a:cubicBezTo>
                  <a:cubicBezTo>
                    <a:pt x="233033" y="568166"/>
                    <a:pt x="163500" y="563404"/>
                    <a:pt x="154928" y="567214"/>
                  </a:cubicBezTo>
                  <a:cubicBezTo>
                    <a:pt x="148260" y="570071"/>
                    <a:pt x="140640" y="561499"/>
                    <a:pt x="133973" y="547211"/>
                  </a:cubicBezTo>
                  <a:cubicBezTo>
                    <a:pt x="125400" y="527209"/>
                    <a:pt x="128258" y="522446"/>
                    <a:pt x="167310" y="505301"/>
                  </a:cubicBezTo>
                  <a:cubicBezTo>
                    <a:pt x="194933" y="493871"/>
                    <a:pt x="222555" y="478631"/>
                    <a:pt x="242558" y="466249"/>
                  </a:cubicBezTo>
                  <a:lnTo>
                    <a:pt x="230175" y="465296"/>
                  </a:lnTo>
                  <a:lnTo>
                    <a:pt x="179693" y="466249"/>
                  </a:lnTo>
                  <a:cubicBezTo>
                    <a:pt x="170168" y="466249"/>
                    <a:pt x="160643" y="466249"/>
                    <a:pt x="151118" y="467201"/>
                  </a:cubicBezTo>
                  <a:cubicBezTo>
                    <a:pt x="142545" y="468154"/>
                    <a:pt x="134925" y="467201"/>
                    <a:pt x="127305" y="465296"/>
                  </a:cubicBezTo>
                  <a:cubicBezTo>
                    <a:pt x="122543" y="463391"/>
                    <a:pt x="116828" y="462439"/>
                    <a:pt x="112065" y="460534"/>
                  </a:cubicBezTo>
                  <a:cubicBezTo>
                    <a:pt x="107303" y="458629"/>
                    <a:pt x="105398" y="454819"/>
                    <a:pt x="107303" y="450056"/>
                  </a:cubicBezTo>
                  <a:cubicBezTo>
                    <a:pt x="108255" y="446246"/>
                    <a:pt x="110160" y="443389"/>
                    <a:pt x="114923" y="441484"/>
                  </a:cubicBezTo>
                  <a:cubicBezTo>
                    <a:pt x="119685" y="439579"/>
                    <a:pt x="125400" y="439579"/>
                    <a:pt x="130163" y="440531"/>
                  </a:cubicBezTo>
                  <a:lnTo>
                    <a:pt x="123495" y="431959"/>
                  </a:lnTo>
                  <a:lnTo>
                    <a:pt x="117780" y="422434"/>
                  </a:lnTo>
                  <a:lnTo>
                    <a:pt x="113018" y="412909"/>
                  </a:lnTo>
                  <a:cubicBezTo>
                    <a:pt x="107303" y="399574"/>
                    <a:pt x="102540" y="386239"/>
                    <a:pt x="100635" y="371951"/>
                  </a:cubicBezTo>
                  <a:lnTo>
                    <a:pt x="91110" y="363379"/>
                  </a:lnTo>
                  <a:cubicBezTo>
                    <a:pt x="88253" y="361474"/>
                    <a:pt x="86348" y="358616"/>
                    <a:pt x="85395" y="354806"/>
                  </a:cubicBezTo>
                  <a:cubicBezTo>
                    <a:pt x="84443" y="350996"/>
                    <a:pt x="85395" y="347186"/>
                    <a:pt x="89205" y="345281"/>
                  </a:cubicBezTo>
                  <a:cubicBezTo>
                    <a:pt x="93015" y="343376"/>
                    <a:pt x="96825" y="343376"/>
                    <a:pt x="99683" y="345281"/>
                  </a:cubicBezTo>
                  <a:lnTo>
                    <a:pt x="113970" y="350996"/>
                  </a:lnTo>
                  <a:cubicBezTo>
                    <a:pt x="118733" y="353854"/>
                    <a:pt x="124448" y="354806"/>
                    <a:pt x="129210" y="355759"/>
                  </a:cubicBezTo>
                  <a:cubicBezTo>
                    <a:pt x="133020" y="356711"/>
                    <a:pt x="136830" y="356711"/>
                    <a:pt x="140640" y="356711"/>
                  </a:cubicBezTo>
                  <a:lnTo>
                    <a:pt x="134925" y="350996"/>
                  </a:lnTo>
                  <a:lnTo>
                    <a:pt x="128258" y="341471"/>
                  </a:lnTo>
                  <a:lnTo>
                    <a:pt x="121590" y="324326"/>
                  </a:lnTo>
                  <a:lnTo>
                    <a:pt x="117780" y="317659"/>
                  </a:lnTo>
                  <a:cubicBezTo>
                    <a:pt x="116828" y="313849"/>
                    <a:pt x="117780" y="310039"/>
                    <a:pt x="120638" y="308134"/>
                  </a:cubicBezTo>
                  <a:cubicBezTo>
                    <a:pt x="122543" y="306229"/>
                    <a:pt x="126353" y="306229"/>
                    <a:pt x="129210" y="307181"/>
                  </a:cubicBezTo>
                  <a:cubicBezTo>
                    <a:pt x="133020" y="309086"/>
                    <a:pt x="136830" y="310991"/>
                    <a:pt x="139688" y="313849"/>
                  </a:cubicBezTo>
                  <a:cubicBezTo>
                    <a:pt x="144450" y="317659"/>
                    <a:pt x="148260" y="322421"/>
                    <a:pt x="152070" y="327184"/>
                  </a:cubicBezTo>
                  <a:cubicBezTo>
                    <a:pt x="155880" y="331946"/>
                    <a:pt x="161595" y="335756"/>
                    <a:pt x="166358" y="339566"/>
                  </a:cubicBezTo>
                  <a:cubicBezTo>
                    <a:pt x="175883" y="346234"/>
                    <a:pt x="183503" y="350996"/>
                    <a:pt x="191123" y="356711"/>
                  </a:cubicBezTo>
                  <a:cubicBezTo>
                    <a:pt x="196838" y="360521"/>
                    <a:pt x="205410" y="364331"/>
                    <a:pt x="213983" y="366236"/>
                  </a:cubicBezTo>
                  <a:cubicBezTo>
                    <a:pt x="214935" y="366236"/>
                    <a:pt x="215888" y="366236"/>
                    <a:pt x="216840" y="366236"/>
                  </a:cubicBezTo>
                  <a:cubicBezTo>
                    <a:pt x="220650" y="367189"/>
                    <a:pt x="224460" y="365284"/>
                    <a:pt x="226365" y="361474"/>
                  </a:cubicBezTo>
                  <a:cubicBezTo>
                    <a:pt x="227318" y="360521"/>
                    <a:pt x="227318" y="358616"/>
                    <a:pt x="228270" y="357664"/>
                  </a:cubicBezTo>
                  <a:cubicBezTo>
                    <a:pt x="228270" y="355759"/>
                    <a:pt x="228270" y="354806"/>
                    <a:pt x="227318" y="352901"/>
                  </a:cubicBezTo>
                  <a:cubicBezTo>
                    <a:pt x="225413" y="348139"/>
                    <a:pt x="224460" y="342424"/>
                    <a:pt x="224460" y="336709"/>
                  </a:cubicBezTo>
                  <a:cubicBezTo>
                    <a:pt x="224460" y="330994"/>
                    <a:pt x="226365" y="325279"/>
                    <a:pt x="229223" y="319564"/>
                  </a:cubicBezTo>
                  <a:cubicBezTo>
                    <a:pt x="232080" y="314801"/>
                    <a:pt x="237795" y="313849"/>
                    <a:pt x="241605" y="317659"/>
                  </a:cubicBezTo>
                  <a:cubicBezTo>
                    <a:pt x="243510" y="319564"/>
                    <a:pt x="245415" y="322421"/>
                    <a:pt x="245415" y="325279"/>
                  </a:cubicBezTo>
                  <a:cubicBezTo>
                    <a:pt x="248273" y="341471"/>
                    <a:pt x="251130" y="357664"/>
                    <a:pt x="254940" y="373856"/>
                  </a:cubicBezTo>
                  <a:lnTo>
                    <a:pt x="316853" y="383381"/>
                  </a:lnTo>
                  <a:lnTo>
                    <a:pt x="324473" y="376714"/>
                  </a:lnTo>
                  <a:lnTo>
                    <a:pt x="335903" y="363379"/>
                  </a:lnTo>
                  <a:cubicBezTo>
                    <a:pt x="345428" y="351949"/>
                    <a:pt x="353048" y="340519"/>
                    <a:pt x="359715" y="327184"/>
                  </a:cubicBezTo>
                  <a:cubicBezTo>
                    <a:pt x="364478" y="318611"/>
                    <a:pt x="367335" y="309086"/>
                    <a:pt x="369240" y="299561"/>
                  </a:cubicBezTo>
                  <a:cubicBezTo>
                    <a:pt x="370193" y="298609"/>
                    <a:pt x="370193" y="297656"/>
                    <a:pt x="370193" y="297656"/>
                  </a:cubicBezTo>
                  <a:cubicBezTo>
                    <a:pt x="371145" y="290989"/>
                    <a:pt x="371145" y="284321"/>
                    <a:pt x="370193" y="277654"/>
                  </a:cubicBezTo>
                  <a:cubicBezTo>
                    <a:pt x="369240" y="270986"/>
                    <a:pt x="366383" y="264319"/>
                    <a:pt x="362573" y="259556"/>
                  </a:cubicBezTo>
                  <a:cubicBezTo>
                    <a:pt x="359715" y="254794"/>
                    <a:pt x="354953" y="250984"/>
                    <a:pt x="352095" y="247174"/>
                  </a:cubicBezTo>
                  <a:cubicBezTo>
                    <a:pt x="346380" y="241459"/>
                    <a:pt x="340665" y="235744"/>
                    <a:pt x="333998" y="231934"/>
                  </a:cubicBezTo>
                  <a:cubicBezTo>
                    <a:pt x="327330" y="227171"/>
                    <a:pt x="319710" y="225266"/>
                    <a:pt x="311138" y="223361"/>
                  </a:cubicBezTo>
                  <a:cubicBezTo>
                    <a:pt x="305423" y="221456"/>
                    <a:pt x="297803" y="219551"/>
                    <a:pt x="291135" y="218599"/>
                  </a:cubicBezTo>
                  <a:cubicBezTo>
                    <a:pt x="288278" y="216694"/>
                    <a:pt x="284468" y="216694"/>
                    <a:pt x="281610" y="216694"/>
                  </a:cubicBezTo>
                  <a:cubicBezTo>
                    <a:pt x="276848" y="215741"/>
                    <a:pt x="272085" y="214789"/>
                    <a:pt x="266370" y="214789"/>
                  </a:cubicBezTo>
                  <a:cubicBezTo>
                    <a:pt x="258750" y="214789"/>
                    <a:pt x="250178" y="213836"/>
                    <a:pt x="242558" y="212884"/>
                  </a:cubicBezTo>
                  <a:lnTo>
                    <a:pt x="232080" y="211931"/>
                  </a:lnTo>
                  <a:cubicBezTo>
                    <a:pt x="226365" y="210979"/>
                    <a:pt x="221603" y="209074"/>
                    <a:pt x="216840" y="206216"/>
                  </a:cubicBezTo>
                  <a:cubicBezTo>
                    <a:pt x="213983" y="203359"/>
                    <a:pt x="212078" y="200501"/>
                    <a:pt x="213030" y="196691"/>
                  </a:cubicBezTo>
                  <a:cubicBezTo>
                    <a:pt x="213983" y="191929"/>
                    <a:pt x="216840" y="188119"/>
                    <a:pt x="221603" y="186214"/>
                  </a:cubicBezTo>
                  <a:cubicBezTo>
                    <a:pt x="226365" y="184309"/>
                    <a:pt x="231128" y="183356"/>
                    <a:pt x="235890" y="182404"/>
                  </a:cubicBezTo>
                  <a:cubicBezTo>
                    <a:pt x="241605" y="182404"/>
                    <a:pt x="247320" y="182404"/>
                    <a:pt x="253035" y="182404"/>
                  </a:cubicBezTo>
                  <a:lnTo>
                    <a:pt x="288278" y="159544"/>
                  </a:lnTo>
                  <a:lnTo>
                    <a:pt x="284468" y="151924"/>
                  </a:lnTo>
                  <a:cubicBezTo>
                    <a:pt x="279705" y="143351"/>
                    <a:pt x="275895" y="133826"/>
                    <a:pt x="273990" y="124301"/>
                  </a:cubicBezTo>
                  <a:cubicBezTo>
                    <a:pt x="273038" y="120491"/>
                    <a:pt x="274943" y="116681"/>
                    <a:pt x="277800" y="114776"/>
                  </a:cubicBezTo>
                  <a:cubicBezTo>
                    <a:pt x="279705" y="112871"/>
                    <a:pt x="283515" y="112871"/>
                    <a:pt x="286373" y="112871"/>
                  </a:cubicBezTo>
                  <a:cubicBezTo>
                    <a:pt x="289230" y="113824"/>
                    <a:pt x="292088" y="114776"/>
                    <a:pt x="293993" y="116681"/>
                  </a:cubicBezTo>
                  <a:cubicBezTo>
                    <a:pt x="296850" y="119539"/>
                    <a:pt x="298755" y="123349"/>
                    <a:pt x="300660" y="126206"/>
                  </a:cubicBezTo>
                  <a:cubicBezTo>
                    <a:pt x="302565" y="130969"/>
                    <a:pt x="305423" y="134779"/>
                    <a:pt x="308280" y="138589"/>
                  </a:cubicBezTo>
                  <a:cubicBezTo>
                    <a:pt x="311138" y="142399"/>
                    <a:pt x="313995" y="145256"/>
                    <a:pt x="316853" y="148114"/>
                  </a:cubicBezTo>
                  <a:cubicBezTo>
                    <a:pt x="318758" y="150019"/>
                    <a:pt x="321615" y="151924"/>
                    <a:pt x="323520" y="153829"/>
                  </a:cubicBezTo>
                  <a:lnTo>
                    <a:pt x="327330" y="152876"/>
                  </a:lnTo>
                  <a:lnTo>
                    <a:pt x="333998" y="152876"/>
                  </a:lnTo>
                  <a:lnTo>
                    <a:pt x="353048" y="154781"/>
                  </a:lnTo>
                  <a:lnTo>
                    <a:pt x="371145" y="156686"/>
                  </a:lnTo>
                  <a:lnTo>
                    <a:pt x="394005" y="158591"/>
                  </a:lnTo>
                  <a:cubicBezTo>
                    <a:pt x="401625" y="159544"/>
                    <a:pt x="408293" y="158591"/>
                    <a:pt x="414960" y="156686"/>
                  </a:cubicBezTo>
                  <a:lnTo>
                    <a:pt x="417818" y="152876"/>
                  </a:lnTo>
                  <a:cubicBezTo>
                    <a:pt x="419723" y="150019"/>
                    <a:pt x="419723" y="148114"/>
                    <a:pt x="419723" y="145256"/>
                  </a:cubicBezTo>
                  <a:cubicBezTo>
                    <a:pt x="419723" y="144304"/>
                    <a:pt x="420675" y="144304"/>
                    <a:pt x="420675" y="143351"/>
                  </a:cubicBezTo>
                  <a:cubicBezTo>
                    <a:pt x="420675" y="140494"/>
                    <a:pt x="420675" y="137636"/>
                    <a:pt x="420675" y="135731"/>
                  </a:cubicBezTo>
                  <a:cubicBezTo>
                    <a:pt x="420675" y="132874"/>
                    <a:pt x="420675" y="130016"/>
                    <a:pt x="419723" y="127159"/>
                  </a:cubicBezTo>
                  <a:cubicBezTo>
                    <a:pt x="418770" y="125254"/>
                    <a:pt x="418770" y="122396"/>
                    <a:pt x="417818" y="120491"/>
                  </a:cubicBezTo>
                  <a:cubicBezTo>
                    <a:pt x="416865" y="119539"/>
                    <a:pt x="415913" y="118586"/>
                    <a:pt x="414960" y="117634"/>
                  </a:cubicBezTo>
                  <a:cubicBezTo>
                    <a:pt x="413055" y="116681"/>
                    <a:pt x="412103" y="115729"/>
                    <a:pt x="410198" y="114776"/>
                  </a:cubicBezTo>
                  <a:cubicBezTo>
                    <a:pt x="408293" y="112871"/>
                    <a:pt x="406388" y="110966"/>
                    <a:pt x="404483" y="110014"/>
                  </a:cubicBezTo>
                  <a:cubicBezTo>
                    <a:pt x="402578" y="109061"/>
                    <a:pt x="399720" y="108109"/>
                    <a:pt x="397815" y="106204"/>
                  </a:cubicBezTo>
                  <a:lnTo>
                    <a:pt x="386385" y="100489"/>
                  </a:lnTo>
                  <a:lnTo>
                    <a:pt x="378765" y="96679"/>
                  </a:lnTo>
                  <a:cubicBezTo>
                    <a:pt x="374003" y="94774"/>
                    <a:pt x="370193" y="90964"/>
                    <a:pt x="367335" y="88106"/>
                  </a:cubicBezTo>
                  <a:cubicBezTo>
                    <a:pt x="365430" y="86201"/>
                    <a:pt x="363525" y="84296"/>
                    <a:pt x="362573" y="82391"/>
                  </a:cubicBezTo>
                  <a:cubicBezTo>
                    <a:pt x="359715" y="79534"/>
                    <a:pt x="358763" y="76676"/>
                    <a:pt x="360668" y="73819"/>
                  </a:cubicBezTo>
                  <a:cubicBezTo>
                    <a:pt x="363525" y="68104"/>
                    <a:pt x="369240" y="66199"/>
                    <a:pt x="374955" y="67151"/>
                  </a:cubicBezTo>
                  <a:cubicBezTo>
                    <a:pt x="387338" y="70961"/>
                    <a:pt x="399720" y="75724"/>
                    <a:pt x="411150" y="83344"/>
                  </a:cubicBezTo>
                  <a:cubicBezTo>
                    <a:pt x="412103" y="83344"/>
                    <a:pt x="413055" y="84296"/>
                    <a:pt x="414008" y="84296"/>
                  </a:cubicBezTo>
                  <a:cubicBezTo>
                    <a:pt x="414960" y="84296"/>
                    <a:pt x="414960" y="84296"/>
                    <a:pt x="415913" y="84296"/>
                  </a:cubicBezTo>
                  <a:cubicBezTo>
                    <a:pt x="420675" y="83344"/>
                    <a:pt x="425438" y="80486"/>
                    <a:pt x="427343" y="75724"/>
                  </a:cubicBezTo>
                  <a:cubicBezTo>
                    <a:pt x="428295" y="72866"/>
                    <a:pt x="428295" y="70009"/>
                    <a:pt x="429248" y="67151"/>
                  </a:cubicBezTo>
                  <a:cubicBezTo>
                    <a:pt x="429248" y="67151"/>
                    <a:pt x="429248" y="67151"/>
                    <a:pt x="429248" y="66199"/>
                  </a:cubicBezTo>
                  <a:cubicBezTo>
                    <a:pt x="430200" y="63341"/>
                    <a:pt x="429248" y="60484"/>
                    <a:pt x="428295" y="57626"/>
                  </a:cubicBezTo>
                  <a:cubicBezTo>
                    <a:pt x="427343" y="55721"/>
                    <a:pt x="426390" y="52864"/>
                    <a:pt x="424485" y="50959"/>
                  </a:cubicBezTo>
                  <a:cubicBezTo>
                    <a:pt x="421628" y="48101"/>
                    <a:pt x="418770" y="46196"/>
                    <a:pt x="415913" y="43339"/>
                  </a:cubicBezTo>
                  <a:cubicBezTo>
                    <a:pt x="410198" y="39529"/>
                    <a:pt x="405435" y="34766"/>
                    <a:pt x="401625" y="29051"/>
                  </a:cubicBezTo>
                  <a:cubicBezTo>
                    <a:pt x="399720" y="27146"/>
                    <a:pt x="399720" y="24289"/>
                    <a:pt x="400673" y="22384"/>
                  </a:cubicBezTo>
                  <a:cubicBezTo>
                    <a:pt x="401625" y="20479"/>
                    <a:pt x="402578" y="18574"/>
                    <a:pt x="404483" y="16669"/>
                  </a:cubicBezTo>
                  <a:cubicBezTo>
                    <a:pt x="405435" y="16669"/>
                    <a:pt x="407340" y="16669"/>
                    <a:pt x="408293" y="15716"/>
                  </a:cubicBezTo>
                  <a:lnTo>
                    <a:pt x="408293" y="15716"/>
                  </a:lnTo>
                  <a:close/>
                  <a:moveTo>
                    <a:pt x="324473" y="188119"/>
                  </a:moveTo>
                  <a:cubicBezTo>
                    <a:pt x="323520" y="188119"/>
                    <a:pt x="321615" y="189071"/>
                    <a:pt x="320663" y="190976"/>
                  </a:cubicBezTo>
                  <a:cubicBezTo>
                    <a:pt x="319710" y="191929"/>
                    <a:pt x="320663" y="193834"/>
                    <a:pt x="321615" y="193834"/>
                  </a:cubicBezTo>
                  <a:cubicBezTo>
                    <a:pt x="327330" y="197644"/>
                    <a:pt x="332093" y="200501"/>
                    <a:pt x="337808" y="203359"/>
                  </a:cubicBezTo>
                  <a:cubicBezTo>
                    <a:pt x="343523" y="206216"/>
                    <a:pt x="348285" y="207169"/>
                    <a:pt x="354000" y="209074"/>
                  </a:cubicBezTo>
                  <a:cubicBezTo>
                    <a:pt x="355905" y="209074"/>
                    <a:pt x="357810" y="210026"/>
                    <a:pt x="358763" y="210026"/>
                  </a:cubicBezTo>
                  <a:cubicBezTo>
                    <a:pt x="364478" y="209074"/>
                    <a:pt x="370193" y="208121"/>
                    <a:pt x="375908" y="208121"/>
                  </a:cubicBezTo>
                  <a:cubicBezTo>
                    <a:pt x="376860" y="208121"/>
                    <a:pt x="378765" y="207169"/>
                    <a:pt x="380670" y="207169"/>
                  </a:cubicBezTo>
                  <a:cubicBezTo>
                    <a:pt x="380670" y="207169"/>
                    <a:pt x="380670" y="208121"/>
                    <a:pt x="380670" y="208121"/>
                  </a:cubicBezTo>
                  <a:cubicBezTo>
                    <a:pt x="383528" y="209074"/>
                    <a:pt x="386385" y="210026"/>
                    <a:pt x="389243" y="211931"/>
                  </a:cubicBezTo>
                  <a:cubicBezTo>
                    <a:pt x="390195" y="212884"/>
                    <a:pt x="391148" y="213836"/>
                    <a:pt x="391148" y="214789"/>
                  </a:cubicBezTo>
                  <a:cubicBezTo>
                    <a:pt x="391148" y="215741"/>
                    <a:pt x="390195" y="218599"/>
                    <a:pt x="390195" y="219551"/>
                  </a:cubicBezTo>
                  <a:cubicBezTo>
                    <a:pt x="390195" y="219551"/>
                    <a:pt x="390195" y="220504"/>
                    <a:pt x="390195" y="220504"/>
                  </a:cubicBezTo>
                  <a:cubicBezTo>
                    <a:pt x="389243" y="223361"/>
                    <a:pt x="388290" y="225266"/>
                    <a:pt x="388290" y="229076"/>
                  </a:cubicBezTo>
                  <a:cubicBezTo>
                    <a:pt x="387338" y="230981"/>
                    <a:pt x="388290" y="233839"/>
                    <a:pt x="388290" y="235744"/>
                  </a:cubicBezTo>
                  <a:lnTo>
                    <a:pt x="389243" y="239554"/>
                  </a:lnTo>
                  <a:cubicBezTo>
                    <a:pt x="391148" y="242411"/>
                    <a:pt x="392100" y="246221"/>
                    <a:pt x="394005" y="249079"/>
                  </a:cubicBezTo>
                  <a:cubicBezTo>
                    <a:pt x="397815" y="257651"/>
                    <a:pt x="400673" y="266224"/>
                    <a:pt x="402578" y="275749"/>
                  </a:cubicBezTo>
                  <a:lnTo>
                    <a:pt x="403530" y="281464"/>
                  </a:lnTo>
                  <a:cubicBezTo>
                    <a:pt x="408293" y="278606"/>
                    <a:pt x="414008" y="275749"/>
                    <a:pt x="418770" y="271939"/>
                  </a:cubicBezTo>
                  <a:cubicBezTo>
                    <a:pt x="421628" y="270034"/>
                    <a:pt x="423533" y="267176"/>
                    <a:pt x="427343" y="265271"/>
                  </a:cubicBezTo>
                  <a:cubicBezTo>
                    <a:pt x="429248" y="264319"/>
                    <a:pt x="432105" y="263366"/>
                    <a:pt x="434010" y="263366"/>
                  </a:cubicBezTo>
                  <a:cubicBezTo>
                    <a:pt x="437820" y="264319"/>
                    <a:pt x="441630" y="267176"/>
                    <a:pt x="441630" y="270986"/>
                  </a:cubicBezTo>
                  <a:cubicBezTo>
                    <a:pt x="441630" y="272891"/>
                    <a:pt x="441630" y="274796"/>
                    <a:pt x="441630" y="276701"/>
                  </a:cubicBezTo>
                  <a:cubicBezTo>
                    <a:pt x="441630" y="277654"/>
                    <a:pt x="440678" y="278606"/>
                    <a:pt x="440678" y="279559"/>
                  </a:cubicBezTo>
                  <a:cubicBezTo>
                    <a:pt x="439725" y="282416"/>
                    <a:pt x="437820" y="285274"/>
                    <a:pt x="435915" y="287179"/>
                  </a:cubicBezTo>
                  <a:cubicBezTo>
                    <a:pt x="431153" y="291941"/>
                    <a:pt x="426390" y="296704"/>
                    <a:pt x="421628" y="301466"/>
                  </a:cubicBezTo>
                  <a:cubicBezTo>
                    <a:pt x="416865" y="306229"/>
                    <a:pt x="412103" y="310991"/>
                    <a:pt x="408293" y="316706"/>
                  </a:cubicBezTo>
                  <a:cubicBezTo>
                    <a:pt x="399720" y="326231"/>
                    <a:pt x="392100" y="336709"/>
                    <a:pt x="386385" y="347186"/>
                  </a:cubicBezTo>
                  <a:cubicBezTo>
                    <a:pt x="381623" y="353854"/>
                    <a:pt x="377813" y="361474"/>
                    <a:pt x="373050" y="368141"/>
                  </a:cubicBezTo>
                  <a:lnTo>
                    <a:pt x="367335" y="376714"/>
                  </a:lnTo>
                  <a:lnTo>
                    <a:pt x="368288" y="376714"/>
                  </a:lnTo>
                  <a:cubicBezTo>
                    <a:pt x="390195" y="369094"/>
                    <a:pt x="411150" y="359569"/>
                    <a:pt x="430200" y="348139"/>
                  </a:cubicBezTo>
                  <a:cubicBezTo>
                    <a:pt x="437820" y="343376"/>
                    <a:pt x="444488" y="338614"/>
                    <a:pt x="450203" y="332899"/>
                  </a:cubicBezTo>
                  <a:cubicBezTo>
                    <a:pt x="457823" y="326231"/>
                    <a:pt x="465443" y="317659"/>
                    <a:pt x="470205" y="309086"/>
                  </a:cubicBezTo>
                  <a:cubicBezTo>
                    <a:pt x="474015" y="302419"/>
                    <a:pt x="477825" y="294799"/>
                    <a:pt x="479730" y="288131"/>
                  </a:cubicBezTo>
                  <a:cubicBezTo>
                    <a:pt x="480683" y="285274"/>
                    <a:pt x="480683" y="283369"/>
                    <a:pt x="481635" y="280511"/>
                  </a:cubicBezTo>
                  <a:cubicBezTo>
                    <a:pt x="483540" y="272891"/>
                    <a:pt x="482588" y="264319"/>
                    <a:pt x="480683" y="255746"/>
                  </a:cubicBezTo>
                  <a:cubicBezTo>
                    <a:pt x="477825" y="239554"/>
                    <a:pt x="469253" y="225266"/>
                    <a:pt x="457823" y="214789"/>
                  </a:cubicBezTo>
                  <a:cubicBezTo>
                    <a:pt x="450203" y="207169"/>
                    <a:pt x="440678" y="201454"/>
                    <a:pt x="430200" y="197644"/>
                  </a:cubicBezTo>
                  <a:cubicBezTo>
                    <a:pt x="419723" y="193834"/>
                    <a:pt x="408293" y="190024"/>
                    <a:pt x="397815" y="188119"/>
                  </a:cubicBezTo>
                  <a:cubicBezTo>
                    <a:pt x="394958" y="187166"/>
                    <a:pt x="391148" y="187166"/>
                    <a:pt x="388290" y="186214"/>
                  </a:cubicBezTo>
                  <a:cubicBezTo>
                    <a:pt x="378765" y="184309"/>
                    <a:pt x="369240" y="183356"/>
                    <a:pt x="358763" y="183356"/>
                  </a:cubicBezTo>
                  <a:cubicBezTo>
                    <a:pt x="356858" y="183356"/>
                    <a:pt x="354953" y="183356"/>
                    <a:pt x="354000" y="183356"/>
                  </a:cubicBezTo>
                  <a:cubicBezTo>
                    <a:pt x="352095" y="183356"/>
                    <a:pt x="351143" y="183356"/>
                    <a:pt x="349238" y="183356"/>
                  </a:cubicBezTo>
                  <a:cubicBezTo>
                    <a:pt x="348285" y="183356"/>
                    <a:pt x="346380" y="184309"/>
                    <a:pt x="345428" y="184309"/>
                  </a:cubicBezTo>
                  <a:cubicBezTo>
                    <a:pt x="341618" y="185261"/>
                    <a:pt x="337808" y="185261"/>
                    <a:pt x="333045" y="185261"/>
                  </a:cubicBezTo>
                  <a:cubicBezTo>
                    <a:pt x="329235" y="187166"/>
                    <a:pt x="326378" y="187166"/>
                    <a:pt x="324473" y="188119"/>
                  </a:cubicBezTo>
                  <a:lnTo>
                    <a:pt x="324473" y="188119"/>
                  </a:lnTo>
                  <a:lnTo>
                    <a:pt x="324473" y="188119"/>
                  </a:lnTo>
                  <a:close/>
                  <a:moveTo>
                    <a:pt x="137783" y="375761"/>
                  </a:moveTo>
                  <a:cubicBezTo>
                    <a:pt x="137783" y="385286"/>
                    <a:pt x="139688" y="394811"/>
                    <a:pt x="142545" y="403384"/>
                  </a:cubicBezTo>
                  <a:cubicBezTo>
                    <a:pt x="147308" y="413861"/>
                    <a:pt x="154928" y="423386"/>
                    <a:pt x="164453" y="430054"/>
                  </a:cubicBezTo>
                  <a:cubicBezTo>
                    <a:pt x="167310" y="431959"/>
                    <a:pt x="170168" y="433864"/>
                    <a:pt x="173978" y="434816"/>
                  </a:cubicBezTo>
                  <a:cubicBezTo>
                    <a:pt x="176835" y="435769"/>
                    <a:pt x="178740" y="435769"/>
                    <a:pt x="180645" y="435769"/>
                  </a:cubicBezTo>
                  <a:cubicBezTo>
                    <a:pt x="181598" y="435769"/>
                    <a:pt x="183503" y="436721"/>
                    <a:pt x="184455" y="436721"/>
                  </a:cubicBezTo>
                  <a:cubicBezTo>
                    <a:pt x="185408" y="436721"/>
                    <a:pt x="186360" y="436721"/>
                    <a:pt x="186360" y="436721"/>
                  </a:cubicBezTo>
                  <a:lnTo>
                    <a:pt x="190170" y="435769"/>
                  </a:lnTo>
                  <a:cubicBezTo>
                    <a:pt x="190170" y="431959"/>
                    <a:pt x="188265" y="429101"/>
                    <a:pt x="185408" y="426244"/>
                  </a:cubicBezTo>
                  <a:cubicBezTo>
                    <a:pt x="181598" y="422434"/>
                    <a:pt x="178740" y="417671"/>
                    <a:pt x="176835" y="412909"/>
                  </a:cubicBezTo>
                  <a:cubicBezTo>
                    <a:pt x="176835" y="411956"/>
                    <a:pt x="175883" y="410051"/>
                    <a:pt x="175883" y="409099"/>
                  </a:cubicBezTo>
                  <a:cubicBezTo>
                    <a:pt x="175883" y="407194"/>
                    <a:pt x="177788" y="405289"/>
                    <a:pt x="180645" y="404336"/>
                  </a:cubicBezTo>
                  <a:cubicBezTo>
                    <a:pt x="183503" y="403384"/>
                    <a:pt x="187313" y="402431"/>
                    <a:pt x="191123" y="402431"/>
                  </a:cubicBezTo>
                  <a:cubicBezTo>
                    <a:pt x="192075" y="402431"/>
                    <a:pt x="193028" y="403384"/>
                    <a:pt x="193980" y="403384"/>
                  </a:cubicBezTo>
                  <a:cubicBezTo>
                    <a:pt x="198743" y="404336"/>
                    <a:pt x="202553" y="407194"/>
                    <a:pt x="206363" y="410051"/>
                  </a:cubicBezTo>
                  <a:cubicBezTo>
                    <a:pt x="210173" y="412909"/>
                    <a:pt x="214935" y="415766"/>
                    <a:pt x="218745" y="418624"/>
                  </a:cubicBezTo>
                  <a:cubicBezTo>
                    <a:pt x="222555" y="422434"/>
                    <a:pt x="225413" y="425291"/>
                    <a:pt x="228270" y="429101"/>
                  </a:cubicBezTo>
                  <a:lnTo>
                    <a:pt x="232080" y="432911"/>
                  </a:lnTo>
                  <a:cubicBezTo>
                    <a:pt x="246368" y="436721"/>
                    <a:pt x="261608" y="439579"/>
                    <a:pt x="276848" y="439579"/>
                  </a:cubicBezTo>
                  <a:lnTo>
                    <a:pt x="287325" y="439579"/>
                  </a:lnTo>
                  <a:lnTo>
                    <a:pt x="293993" y="439579"/>
                  </a:lnTo>
                  <a:cubicBezTo>
                    <a:pt x="293993" y="436721"/>
                    <a:pt x="293040" y="432911"/>
                    <a:pt x="291135" y="430054"/>
                  </a:cubicBezTo>
                  <a:cubicBezTo>
                    <a:pt x="289230" y="426244"/>
                    <a:pt x="287325" y="422434"/>
                    <a:pt x="284468" y="420529"/>
                  </a:cubicBezTo>
                  <a:cubicBezTo>
                    <a:pt x="280658" y="416719"/>
                    <a:pt x="274943" y="412909"/>
                    <a:pt x="270180" y="410051"/>
                  </a:cubicBezTo>
                  <a:cubicBezTo>
                    <a:pt x="263513" y="406241"/>
                    <a:pt x="256845" y="403384"/>
                    <a:pt x="250178" y="401479"/>
                  </a:cubicBezTo>
                  <a:cubicBezTo>
                    <a:pt x="236843" y="396716"/>
                    <a:pt x="224460" y="392906"/>
                    <a:pt x="210173" y="390049"/>
                  </a:cubicBezTo>
                  <a:lnTo>
                    <a:pt x="202553" y="388144"/>
                  </a:lnTo>
                  <a:lnTo>
                    <a:pt x="196838" y="387191"/>
                  </a:lnTo>
                  <a:lnTo>
                    <a:pt x="184455" y="385286"/>
                  </a:lnTo>
                  <a:lnTo>
                    <a:pt x="154928" y="378619"/>
                  </a:lnTo>
                  <a:lnTo>
                    <a:pt x="137783" y="375761"/>
                  </a:lnTo>
                  <a:lnTo>
                    <a:pt x="137783" y="375761"/>
                  </a:lnTo>
                  <a:lnTo>
                    <a:pt x="137783" y="37576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069"/>
              <a:endParaRPr lang="en-US" sz="1400">
                <a:solidFill>
                  <a:prstClr val="black"/>
                </a:solidFill>
              </a:endParaRPr>
            </a:p>
          </p:txBody>
        </p:sp>
        <p:sp>
          <p:nvSpPr>
            <p:cNvPr id="85" name="Freeform: Shape 84"/>
            <p:cNvSpPr/>
            <p:nvPr/>
          </p:nvSpPr>
          <p:spPr>
            <a:xfrm>
              <a:off x="1178536" y="3854814"/>
              <a:ext cx="5181600" cy="838200"/>
            </a:xfrm>
            <a:custGeom>
              <a:avLst/>
              <a:gdLst>
                <a:gd name="connsiteX0" fmla="*/ 4796314 w 5181600"/>
                <a:gd name="connsiteY0" fmla="*/ 7144 h 838200"/>
                <a:gd name="connsiteX1" fmla="*/ 4763929 w 5181600"/>
                <a:gd name="connsiteY1" fmla="*/ 12859 h 838200"/>
                <a:gd name="connsiteX2" fmla="*/ 4720114 w 5181600"/>
                <a:gd name="connsiteY2" fmla="*/ 53816 h 838200"/>
                <a:gd name="connsiteX3" fmla="*/ 4702969 w 5181600"/>
                <a:gd name="connsiteY3" fmla="*/ 79534 h 838200"/>
                <a:gd name="connsiteX4" fmla="*/ 4691539 w 5181600"/>
                <a:gd name="connsiteY4" fmla="*/ 105251 h 838200"/>
                <a:gd name="connsiteX5" fmla="*/ 4607719 w 5181600"/>
                <a:gd name="connsiteY5" fmla="*/ 190976 h 838200"/>
                <a:gd name="connsiteX6" fmla="*/ 4581049 w 5181600"/>
                <a:gd name="connsiteY6" fmla="*/ 210979 h 838200"/>
                <a:gd name="connsiteX7" fmla="*/ 4555331 w 5181600"/>
                <a:gd name="connsiteY7" fmla="*/ 221456 h 838200"/>
                <a:gd name="connsiteX8" fmla="*/ 4547711 w 5181600"/>
                <a:gd name="connsiteY8" fmla="*/ 203359 h 838200"/>
                <a:gd name="connsiteX9" fmla="*/ 4304824 w 5181600"/>
                <a:gd name="connsiteY9" fmla="*/ 173831 h 838200"/>
                <a:gd name="connsiteX10" fmla="*/ 4224814 w 5181600"/>
                <a:gd name="connsiteY10" fmla="*/ 168116 h 838200"/>
                <a:gd name="connsiteX11" fmla="*/ 4224814 w 5181600"/>
                <a:gd name="connsiteY11" fmla="*/ 168116 h 838200"/>
                <a:gd name="connsiteX12" fmla="*/ 1992154 w 5181600"/>
                <a:gd name="connsiteY12" fmla="*/ 29051 h 838200"/>
                <a:gd name="connsiteX13" fmla="*/ 1176814 w 5181600"/>
                <a:gd name="connsiteY13" fmla="*/ 10954 h 838200"/>
                <a:gd name="connsiteX14" fmla="*/ 551974 w 5181600"/>
                <a:gd name="connsiteY14" fmla="*/ 12859 h 838200"/>
                <a:gd name="connsiteX15" fmla="*/ 10001 w 5181600"/>
                <a:gd name="connsiteY15" fmla="*/ 29051 h 838200"/>
                <a:gd name="connsiteX16" fmla="*/ 7144 w 5181600"/>
                <a:gd name="connsiteY16" fmla="*/ 30004 h 838200"/>
                <a:gd name="connsiteX17" fmla="*/ 551974 w 5181600"/>
                <a:gd name="connsiteY17" fmla="*/ 31909 h 838200"/>
                <a:gd name="connsiteX18" fmla="*/ 1990249 w 5181600"/>
                <a:gd name="connsiteY18" fmla="*/ 48101 h 838200"/>
                <a:gd name="connsiteX19" fmla="*/ 4221957 w 5181600"/>
                <a:gd name="connsiteY19" fmla="*/ 187166 h 838200"/>
                <a:gd name="connsiteX20" fmla="*/ 4341019 w 5181600"/>
                <a:gd name="connsiteY20" fmla="*/ 200501 h 838200"/>
                <a:gd name="connsiteX21" fmla="*/ 4501992 w 5181600"/>
                <a:gd name="connsiteY21" fmla="*/ 232886 h 838200"/>
                <a:gd name="connsiteX22" fmla="*/ 4532472 w 5181600"/>
                <a:gd name="connsiteY22" fmla="*/ 313849 h 838200"/>
                <a:gd name="connsiteX23" fmla="*/ 4446747 w 5181600"/>
                <a:gd name="connsiteY23" fmla="*/ 314801 h 838200"/>
                <a:gd name="connsiteX24" fmla="*/ 4407694 w 5181600"/>
                <a:gd name="connsiteY24" fmla="*/ 273844 h 838200"/>
                <a:gd name="connsiteX25" fmla="*/ 4343876 w 5181600"/>
                <a:gd name="connsiteY25" fmla="*/ 319564 h 838200"/>
                <a:gd name="connsiteX26" fmla="*/ 4378167 w 5181600"/>
                <a:gd name="connsiteY26" fmla="*/ 313849 h 838200"/>
                <a:gd name="connsiteX27" fmla="*/ 4396264 w 5181600"/>
                <a:gd name="connsiteY27" fmla="*/ 340519 h 838200"/>
                <a:gd name="connsiteX28" fmla="*/ 4280059 w 5181600"/>
                <a:gd name="connsiteY28" fmla="*/ 379571 h 838200"/>
                <a:gd name="connsiteX29" fmla="*/ 4215289 w 5181600"/>
                <a:gd name="connsiteY29" fmla="*/ 353854 h 838200"/>
                <a:gd name="connsiteX30" fmla="*/ 4090511 w 5181600"/>
                <a:gd name="connsiteY30" fmla="*/ 444341 h 838200"/>
                <a:gd name="connsiteX31" fmla="*/ 4085749 w 5181600"/>
                <a:gd name="connsiteY31" fmla="*/ 554831 h 838200"/>
                <a:gd name="connsiteX32" fmla="*/ 4132422 w 5181600"/>
                <a:gd name="connsiteY32" fmla="*/ 623411 h 838200"/>
                <a:gd name="connsiteX33" fmla="*/ 4177189 w 5181600"/>
                <a:gd name="connsiteY33" fmla="*/ 654844 h 838200"/>
                <a:gd name="connsiteX34" fmla="*/ 4584859 w 5181600"/>
                <a:gd name="connsiteY34" fmla="*/ 792004 h 838200"/>
                <a:gd name="connsiteX35" fmla="*/ 5042059 w 5181600"/>
                <a:gd name="connsiteY35" fmla="*/ 822484 h 838200"/>
                <a:gd name="connsiteX36" fmla="*/ 5097304 w 5181600"/>
                <a:gd name="connsiteY36" fmla="*/ 755809 h 838200"/>
                <a:gd name="connsiteX37" fmla="*/ 5025867 w 5181600"/>
                <a:gd name="connsiteY37" fmla="*/ 667226 h 838200"/>
                <a:gd name="connsiteX38" fmla="*/ 4964906 w 5181600"/>
                <a:gd name="connsiteY38" fmla="*/ 697706 h 838200"/>
                <a:gd name="connsiteX39" fmla="*/ 4973479 w 5181600"/>
                <a:gd name="connsiteY39" fmla="*/ 751046 h 838200"/>
                <a:gd name="connsiteX40" fmla="*/ 4980147 w 5181600"/>
                <a:gd name="connsiteY40" fmla="*/ 723424 h 838200"/>
                <a:gd name="connsiteX41" fmla="*/ 5059204 w 5181600"/>
                <a:gd name="connsiteY41" fmla="*/ 694849 h 838200"/>
                <a:gd name="connsiteX42" fmla="*/ 5052536 w 5181600"/>
                <a:gd name="connsiteY42" fmla="*/ 789146 h 838200"/>
                <a:gd name="connsiteX43" fmla="*/ 4911567 w 5181600"/>
                <a:gd name="connsiteY43" fmla="*/ 780574 h 838200"/>
                <a:gd name="connsiteX44" fmla="*/ 4877277 w 5181600"/>
                <a:gd name="connsiteY44" fmla="*/ 726281 h 838200"/>
                <a:gd name="connsiteX45" fmla="*/ 4878229 w 5181600"/>
                <a:gd name="connsiteY45" fmla="*/ 670084 h 838200"/>
                <a:gd name="connsiteX46" fmla="*/ 4998244 w 5181600"/>
                <a:gd name="connsiteY46" fmla="*/ 532924 h 838200"/>
                <a:gd name="connsiteX47" fmla="*/ 5097304 w 5181600"/>
                <a:gd name="connsiteY47" fmla="*/ 406241 h 838200"/>
                <a:gd name="connsiteX48" fmla="*/ 5135404 w 5181600"/>
                <a:gd name="connsiteY48" fmla="*/ 387191 h 838200"/>
                <a:gd name="connsiteX49" fmla="*/ 5103019 w 5181600"/>
                <a:gd name="connsiteY49" fmla="*/ 362426 h 838200"/>
                <a:gd name="connsiteX50" fmla="*/ 5105877 w 5181600"/>
                <a:gd name="connsiteY50" fmla="*/ 346234 h 838200"/>
                <a:gd name="connsiteX51" fmla="*/ 5147786 w 5181600"/>
                <a:gd name="connsiteY51" fmla="*/ 342424 h 838200"/>
                <a:gd name="connsiteX52" fmla="*/ 5172552 w 5181600"/>
                <a:gd name="connsiteY52" fmla="*/ 329089 h 838200"/>
                <a:gd name="connsiteX53" fmla="*/ 5161122 w 5181600"/>
                <a:gd name="connsiteY53" fmla="*/ 298609 h 838200"/>
                <a:gd name="connsiteX54" fmla="*/ 5115402 w 5181600"/>
                <a:gd name="connsiteY54" fmla="*/ 268129 h 838200"/>
                <a:gd name="connsiteX55" fmla="*/ 4924902 w 5181600"/>
                <a:gd name="connsiteY55" fmla="*/ 192881 h 838200"/>
                <a:gd name="connsiteX56" fmla="*/ 4844892 w 5181600"/>
                <a:gd name="connsiteY56" fmla="*/ 154781 h 838200"/>
                <a:gd name="connsiteX57" fmla="*/ 4909661 w 5181600"/>
                <a:gd name="connsiteY57" fmla="*/ 94774 h 838200"/>
                <a:gd name="connsiteX58" fmla="*/ 4936331 w 5181600"/>
                <a:gd name="connsiteY58" fmla="*/ 87154 h 838200"/>
                <a:gd name="connsiteX59" fmla="*/ 4906804 w 5181600"/>
                <a:gd name="connsiteY59" fmla="*/ 66199 h 838200"/>
                <a:gd name="connsiteX60" fmla="*/ 4852511 w 5181600"/>
                <a:gd name="connsiteY60" fmla="*/ 27146 h 838200"/>
                <a:gd name="connsiteX61" fmla="*/ 4796314 w 5181600"/>
                <a:gd name="connsiteY61" fmla="*/ 7144 h 838200"/>
                <a:gd name="connsiteX62" fmla="*/ 4796314 w 5181600"/>
                <a:gd name="connsiteY62" fmla="*/ 7144 h 838200"/>
                <a:gd name="connsiteX63" fmla="*/ 4214336 w 5181600"/>
                <a:gd name="connsiteY63" fmla="*/ 383381 h 838200"/>
                <a:gd name="connsiteX64" fmla="*/ 4221957 w 5181600"/>
                <a:gd name="connsiteY64" fmla="*/ 383381 h 838200"/>
                <a:gd name="connsiteX65" fmla="*/ 4281011 w 5181600"/>
                <a:gd name="connsiteY65" fmla="*/ 417671 h 838200"/>
                <a:gd name="connsiteX66" fmla="*/ 4298157 w 5181600"/>
                <a:gd name="connsiteY66" fmla="*/ 485299 h 838200"/>
                <a:gd name="connsiteX67" fmla="*/ 4295299 w 5181600"/>
                <a:gd name="connsiteY67" fmla="*/ 492919 h 838200"/>
                <a:gd name="connsiteX68" fmla="*/ 4295299 w 5181600"/>
                <a:gd name="connsiteY68" fmla="*/ 493871 h 838200"/>
                <a:gd name="connsiteX69" fmla="*/ 4210526 w 5181600"/>
                <a:gd name="connsiteY69" fmla="*/ 524351 h 838200"/>
                <a:gd name="connsiteX70" fmla="*/ 4185761 w 5181600"/>
                <a:gd name="connsiteY70" fmla="*/ 495776 h 838200"/>
                <a:gd name="connsiteX71" fmla="*/ 4187666 w 5181600"/>
                <a:gd name="connsiteY71" fmla="*/ 459581 h 838200"/>
                <a:gd name="connsiteX72" fmla="*/ 4205764 w 5181600"/>
                <a:gd name="connsiteY72" fmla="*/ 445294 h 838200"/>
                <a:gd name="connsiteX73" fmla="*/ 4223861 w 5181600"/>
                <a:gd name="connsiteY73" fmla="*/ 449104 h 838200"/>
                <a:gd name="connsiteX74" fmla="*/ 4236244 w 5181600"/>
                <a:gd name="connsiteY74" fmla="*/ 449104 h 838200"/>
                <a:gd name="connsiteX75" fmla="*/ 4236244 w 5181600"/>
                <a:gd name="connsiteY75" fmla="*/ 435769 h 838200"/>
                <a:gd name="connsiteX76" fmla="*/ 4219099 w 5181600"/>
                <a:gd name="connsiteY76" fmla="*/ 426244 h 838200"/>
                <a:gd name="connsiteX77" fmla="*/ 4201001 w 5181600"/>
                <a:gd name="connsiteY77" fmla="*/ 427196 h 838200"/>
                <a:gd name="connsiteX78" fmla="*/ 4173379 w 5181600"/>
                <a:gd name="connsiteY78" fmla="*/ 449104 h 838200"/>
                <a:gd name="connsiteX79" fmla="*/ 4169569 w 5181600"/>
                <a:gd name="connsiteY79" fmla="*/ 501491 h 838200"/>
                <a:gd name="connsiteX80" fmla="*/ 4202907 w 5181600"/>
                <a:gd name="connsiteY80" fmla="*/ 540544 h 838200"/>
                <a:gd name="connsiteX81" fmla="*/ 4300061 w 5181600"/>
                <a:gd name="connsiteY81" fmla="*/ 518636 h 838200"/>
                <a:gd name="connsiteX82" fmla="*/ 4309586 w 5181600"/>
                <a:gd name="connsiteY82" fmla="*/ 520541 h 838200"/>
                <a:gd name="connsiteX83" fmla="*/ 4305776 w 5181600"/>
                <a:gd name="connsiteY83" fmla="*/ 570071 h 838200"/>
                <a:gd name="connsiteX84" fmla="*/ 4258151 w 5181600"/>
                <a:gd name="connsiteY84" fmla="*/ 617696 h 838200"/>
                <a:gd name="connsiteX85" fmla="*/ 4136231 w 5181600"/>
                <a:gd name="connsiteY85" fmla="*/ 582454 h 838200"/>
                <a:gd name="connsiteX86" fmla="*/ 4149566 w 5181600"/>
                <a:gd name="connsiteY86" fmla="*/ 405289 h 838200"/>
                <a:gd name="connsiteX87" fmla="*/ 4214336 w 5181600"/>
                <a:gd name="connsiteY87" fmla="*/ 383381 h 838200"/>
                <a:gd name="connsiteX88" fmla="*/ 4214336 w 5181600"/>
                <a:gd name="connsiteY88" fmla="*/ 383381 h 838200"/>
                <a:gd name="connsiteX89" fmla="*/ 4214336 w 5181600"/>
                <a:gd name="connsiteY89" fmla="*/ 383381 h 838200"/>
                <a:gd name="connsiteX90" fmla="*/ 4336257 w 5181600"/>
                <a:gd name="connsiteY90" fmla="*/ 583406 h 838200"/>
                <a:gd name="connsiteX91" fmla="*/ 4350544 w 5181600"/>
                <a:gd name="connsiteY91" fmla="*/ 584359 h 838200"/>
                <a:gd name="connsiteX92" fmla="*/ 4425792 w 5181600"/>
                <a:gd name="connsiteY92" fmla="*/ 664369 h 838200"/>
                <a:gd name="connsiteX93" fmla="*/ 4367689 w 5181600"/>
                <a:gd name="connsiteY93" fmla="*/ 711994 h 838200"/>
                <a:gd name="connsiteX94" fmla="*/ 4349592 w 5181600"/>
                <a:gd name="connsiteY94" fmla="*/ 646271 h 838200"/>
                <a:gd name="connsiteX95" fmla="*/ 4372451 w 5181600"/>
                <a:gd name="connsiteY95" fmla="*/ 678656 h 838200"/>
                <a:gd name="connsiteX96" fmla="*/ 4381976 w 5181600"/>
                <a:gd name="connsiteY96" fmla="*/ 704374 h 838200"/>
                <a:gd name="connsiteX97" fmla="*/ 4369594 w 5181600"/>
                <a:gd name="connsiteY97" fmla="*/ 636746 h 838200"/>
                <a:gd name="connsiteX98" fmla="*/ 4303872 w 5181600"/>
                <a:gd name="connsiteY98" fmla="*/ 672941 h 838200"/>
                <a:gd name="connsiteX99" fmla="*/ 4286726 w 5181600"/>
                <a:gd name="connsiteY99" fmla="*/ 688181 h 838200"/>
                <a:gd name="connsiteX100" fmla="*/ 4285774 w 5181600"/>
                <a:gd name="connsiteY100" fmla="*/ 626269 h 838200"/>
                <a:gd name="connsiteX101" fmla="*/ 4336257 w 5181600"/>
                <a:gd name="connsiteY101" fmla="*/ 583406 h 838200"/>
                <a:gd name="connsiteX102" fmla="*/ 4444842 w 5181600"/>
                <a:gd name="connsiteY102" fmla="*/ 607219 h 838200"/>
                <a:gd name="connsiteX103" fmla="*/ 4511517 w 5181600"/>
                <a:gd name="connsiteY103" fmla="*/ 621506 h 838200"/>
                <a:gd name="connsiteX104" fmla="*/ 4548664 w 5181600"/>
                <a:gd name="connsiteY104" fmla="*/ 659606 h 838200"/>
                <a:gd name="connsiteX105" fmla="*/ 4558189 w 5181600"/>
                <a:gd name="connsiteY105" fmla="*/ 702469 h 838200"/>
                <a:gd name="connsiteX106" fmla="*/ 4628674 w 5181600"/>
                <a:gd name="connsiteY106" fmla="*/ 679609 h 838200"/>
                <a:gd name="connsiteX107" fmla="*/ 4683919 w 5181600"/>
                <a:gd name="connsiteY107" fmla="*/ 660559 h 838200"/>
                <a:gd name="connsiteX108" fmla="*/ 4689634 w 5181600"/>
                <a:gd name="connsiteY108" fmla="*/ 661511 h 838200"/>
                <a:gd name="connsiteX109" fmla="*/ 4699159 w 5181600"/>
                <a:gd name="connsiteY109" fmla="*/ 663416 h 838200"/>
                <a:gd name="connsiteX110" fmla="*/ 4803934 w 5181600"/>
                <a:gd name="connsiteY110" fmla="*/ 714851 h 838200"/>
                <a:gd name="connsiteX111" fmla="*/ 4850606 w 5181600"/>
                <a:gd name="connsiteY111" fmla="*/ 748189 h 838200"/>
                <a:gd name="connsiteX112" fmla="*/ 4879181 w 5181600"/>
                <a:gd name="connsiteY112" fmla="*/ 761524 h 838200"/>
                <a:gd name="connsiteX113" fmla="*/ 4867752 w 5181600"/>
                <a:gd name="connsiteY113" fmla="*/ 788194 h 838200"/>
                <a:gd name="connsiteX114" fmla="*/ 4844892 w 5181600"/>
                <a:gd name="connsiteY114" fmla="*/ 784384 h 838200"/>
                <a:gd name="connsiteX115" fmla="*/ 4660106 w 5181600"/>
                <a:gd name="connsiteY115" fmla="*/ 776764 h 838200"/>
                <a:gd name="connsiteX116" fmla="*/ 4606767 w 5181600"/>
                <a:gd name="connsiteY116" fmla="*/ 768191 h 838200"/>
                <a:gd name="connsiteX117" fmla="*/ 4510564 w 5181600"/>
                <a:gd name="connsiteY117" fmla="*/ 675799 h 838200"/>
                <a:gd name="connsiteX118" fmla="*/ 4497229 w 5181600"/>
                <a:gd name="connsiteY118" fmla="*/ 648176 h 838200"/>
                <a:gd name="connsiteX119" fmla="*/ 4494372 w 5181600"/>
                <a:gd name="connsiteY119" fmla="*/ 677704 h 838200"/>
                <a:gd name="connsiteX120" fmla="*/ 4491514 w 5181600"/>
                <a:gd name="connsiteY120" fmla="*/ 729139 h 838200"/>
                <a:gd name="connsiteX121" fmla="*/ 4450557 w 5181600"/>
                <a:gd name="connsiteY121" fmla="*/ 666274 h 838200"/>
                <a:gd name="connsiteX122" fmla="*/ 4444842 w 5181600"/>
                <a:gd name="connsiteY122" fmla="*/ 607219 h 838200"/>
                <a:gd name="connsiteX123" fmla="*/ 4444842 w 5181600"/>
                <a:gd name="connsiteY123" fmla="*/ 607219 h 838200"/>
                <a:gd name="connsiteX124" fmla="*/ 4661059 w 5181600"/>
                <a:gd name="connsiteY124" fmla="*/ 774859 h 838200"/>
                <a:gd name="connsiteX125" fmla="*/ 4671536 w 5181600"/>
                <a:gd name="connsiteY125" fmla="*/ 775811 h 838200"/>
                <a:gd name="connsiteX126" fmla="*/ 4694397 w 5181600"/>
                <a:gd name="connsiteY126" fmla="*/ 660559 h 838200"/>
                <a:gd name="connsiteX127" fmla="*/ 4683919 w 5181600"/>
                <a:gd name="connsiteY127" fmla="*/ 659606 h 838200"/>
                <a:gd name="connsiteX128" fmla="*/ 4681061 w 5181600"/>
                <a:gd name="connsiteY128" fmla="*/ 677704 h 838200"/>
                <a:gd name="connsiteX129" fmla="*/ 4670584 w 5181600"/>
                <a:gd name="connsiteY129" fmla="*/ 727234 h 838200"/>
                <a:gd name="connsiteX130" fmla="*/ 4661059 w 5181600"/>
                <a:gd name="connsiteY130" fmla="*/ 774859 h 838200"/>
                <a:gd name="connsiteX131" fmla="*/ 4661059 w 5181600"/>
                <a:gd name="connsiteY131" fmla="*/ 774859 h 838200"/>
                <a:gd name="connsiteX132" fmla="*/ 4585811 w 5181600"/>
                <a:gd name="connsiteY132" fmla="*/ 650081 h 838200"/>
                <a:gd name="connsiteX133" fmla="*/ 4608672 w 5181600"/>
                <a:gd name="connsiteY133" fmla="*/ 661511 h 838200"/>
                <a:gd name="connsiteX134" fmla="*/ 4607719 w 5181600"/>
                <a:gd name="connsiteY134" fmla="*/ 693896 h 838200"/>
                <a:gd name="connsiteX135" fmla="*/ 4573429 w 5181600"/>
                <a:gd name="connsiteY135" fmla="*/ 685324 h 838200"/>
                <a:gd name="connsiteX136" fmla="*/ 4585811 w 5181600"/>
                <a:gd name="connsiteY136" fmla="*/ 650081 h 838200"/>
                <a:gd name="connsiteX137" fmla="*/ 4822031 w 5181600"/>
                <a:gd name="connsiteY137" fmla="*/ 679609 h 838200"/>
                <a:gd name="connsiteX138" fmla="*/ 4844892 w 5181600"/>
                <a:gd name="connsiteY138" fmla="*/ 704374 h 838200"/>
                <a:gd name="connsiteX139" fmla="*/ 4822031 w 5181600"/>
                <a:gd name="connsiteY139" fmla="*/ 709136 h 838200"/>
                <a:gd name="connsiteX140" fmla="*/ 4822031 w 5181600"/>
                <a:gd name="connsiteY140" fmla="*/ 679609 h 838200"/>
                <a:gd name="connsiteX141" fmla="*/ 5031581 w 5181600"/>
                <a:gd name="connsiteY141" fmla="*/ 711994 h 838200"/>
                <a:gd name="connsiteX142" fmla="*/ 5014436 w 5181600"/>
                <a:gd name="connsiteY142" fmla="*/ 731996 h 838200"/>
                <a:gd name="connsiteX143" fmla="*/ 5018247 w 5181600"/>
                <a:gd name="connsiteY143" fmla="*/ 753904 h 838200"/>
                <a:gd name="connsiteX144" fmla="*/ 5035392 w 5181600"/>
                <a:gd name="connsiteY144" fmla="*/ 732949 h 838200"/>
                <a:gd name="connsiteX145" fmla="*/ 5031581 w 5181600"/>
                <a:gd name="connsiteY145" fmla="*/ 711994 h 838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5181600" h="838200">
                  <a:moveTo>
                    <a:pt x="4796314" y="7144"/>
                  </a:moveTo>
                  <a:cubicBezTo>
                    <a:pt x="4786789" y="7144"/>
                    <a:pt x="4776311" y="9049"/>
                    <a:pt x="4763929" y="12859"/>
                  </a:cubicBezTo>
                  <a:cubicBezTo>
                    <a:pt x="4741069" y="20479"/>
                    <a:pt x="4722019" y="38576"/>
                    <a:pt x="4720114" y="53816"/>
                  </a:cubicBezTo>
                  <a:cubicBezTo>
                    <a:pt x="4719161" y="69056"/>
                    <a:pt x="4710589" y="80486"/>
                    <a:pt x="4702969" y="79534"/>
                  </a:cubicBezTo>
                  <a:cubicBezTo>
                    <a:pt x="4695349" y="78581"/>
                    <a:pt x="4689634" y="90964"/>
                    <a:pt x="4691539" y="105251"/>
                  </a:cubicBezTo>
                  <a:cubicBezTo>
                    <a:pt x="4695349" y="137636"/>
                    <a:pt x="4641056" y="192881"/>
                    <a:pt x="4607719" y="190976"/>
                  </a:cubicBezTo>
                  <a:cubicBezTo>
                    <a:pt x="4594384" y="190024"/>
                    <a:pt x="4582002" y="198596"/>
                    <a:pt x="4581049" y="210979"/>
                  </a:cubicBezTo>
                  <a:cubicBezTo>
                    <a:pt x="4580097" y="224314"/>
                    <a:pt x="4570572" y="228124"/>
                    <a:pt x="4555331" y="221456"/>
                  </a:cubicBezTo>
                  <a:cubicBezTo>
                    <a:pt x="4541997" y="215741"/>
                    <a:pt x="4539139" y="207169"/>
                    <a:pt x="4547711" y="203359"/>
                  </a:cubicBezTo>
                  <a:cubicBezTo>
                    <a:pt x="4556284" y="199549"/>
                    <a:pt x="4447699" y="185261"/>
                    <a:pt x="4304824" y="173831"/>
                  </a:cubicBezTo>
                  <a:cubicBezTo>
                    <a:pt x="4273392" y="170974"/>
                    <a:pt x="4248626" y="169069"/>
                    <a:pt x="4224814" y="168116"/>
                  </a:cubicBezTo>
                  <a:lnTo>
                    <a:pt x="4224814" y="168116"/>
                  </a:lnTo>
                  <a:cubicBezTo>
                    <a:pt x="4224814" y="168116"/>
                    <a:pt x="3189447" y="70961"/>
                    <a:pt x="1992154" y="29051"/>
                  </a:cubicBezTo>
                  <a:cubicBezTo>
                    <a:pt x="1693069" y="18574"/>
                    <a:pt x="1418749" y="12859"/>
                    <a:pt x="1176814" y="10954"/>
                  </a:cubicBezTo>
                  <a:cubicBezTo>
                    <a:pt x="934879" y="9049"/>
                    <a:pt x="725329" y="10954"/>
                    <a:pt x="551974" y="12859"/>
                  </a:cubicBezTo>
                  <a:cubicBezTo>
                    <a:pt x="206216" y="17621"/>
                    <a:pt x="10001" y="29051"/>
                    <a:pt x="10001" y="29051"/>
                  </a:cubicBezTo>
                  <a:lnTo>
                    <a:pt x="7144" y="30004"/>
                  </a:lnTo>
                  <a:cubicBezTo>
                    <a:pt x="7144" y="30004"/>
                    <a:pt x="207169" y="36671"/>
                    <a:pt x="551974" y="31909"/>
                  </a:cubicBezTo>
                  <a:cubicBezTo>
                    <a:pt x="897731" y="27146"/>
                    <a:pt x="1392079" y="27146"/>
                    <a:pt x="1990249" y="48101"/>
                  </a:cubicBezTo>
                  <a:cubicBezTo>
                    <a:pt x="3187541" y="90011"/>
                    <a:pt x="4221957" y="187166"/>
                    <a:pt x="4221957" y="187166"/>
                  </a:cubicBezTo>
                  <a:cubicBezTo>
                    <a:pt x="4261961" y="192881"/>
                    <a:pt x="4304824" y="197644"/>
                    <a:pt x="4341019" y="200501"/>
                  </a:cubicBezTo>
                  <a:cubicBezTo>
                    <a:pt x="4410551" y="207169"/>
                    <a:pt x="4482942" y="221456"/>
                    <a:pt x="4501992" y="232886"/>
                  </a:cubicBezTo>
                  <a:cubicBezTo>
                    <a:pt x="4577239" y="278606"/>
                    <a:pt x="4578192" y="280511"/>
                    <a:pt x="4532472" y="313849"/>
                  </a:cubicBezTo>
                  <a:cubicBezTo>
                    <a:pt x="4480084" y="352901"/>
                    <a:pt x="4464844" y="352901"/>
                    <a:pt x="4446747" y="314801"/>
                  </a:cubicBezTo>
                  <a:cubicBezTo>
                    <a:pt x="4439126" y="298609"/>
                    <a:pt x="4421982" y="280511"/>
                    <a:pt x="4407694" y="273844"/>
                  </a:cubicBezTo>
                  <a:cubicBezTo>
                    <a:pt x="4376261" y="259556"/>
                    <a:pt x="4329589" y="292894"/>
                    <a:pt x="4343876" y="319564"/>
                  </a:cubicBezTo>
                  <a:cubicBezTo>
                    <a:pt x="4351497" y="333851"/>
                    <a:pt x="4360069" y="331946"/>
                    <a:pt x="4378167" y="313849"/>
                  </a:cubicBezTo>
                  <a:cubicBezTo>
                    <a:pt x="4409599" y="279559"/>
                    <a:pt x="4423886" y="299561"/>
                    <a:pt x="4396264" y="340519"/>
                  </a:cubicBezTo>
                  <a:cubicBezTo>
                    <a:pt x="4358164" y="395764"/>
                    <a:pt x="4326732" y="407194"/>
                    <a:pt x="4280059" y="379571"/>
                  </a:cubicBezTo>
                  <a:cubicBezTo>
                    <a:pt x="4258151" y="366236"/>
                    <a:pt x="4228624" y="354806"/>
                    <a:pt x="4215289" y="353854"/>
                  </a:cubicBezTo>
                  <a:cubicBezTo>
                    <a:pt x="4169569" y="350044"/>
                    <a:pt x="4115276" y="390049"/>
                    <a:pt x="4090511" y="444341"/>
                  </a:cubicBezTo>
                  <a:cubicBezTo>
                    <a:pt x="4070509" y="490061"/>
                    <a:pt x="4069556" y="507206"/>
                    <a:pt x="4085749" y="554831"/>
                  </a:cubicBezTo>
                  <a:cubicBezTo>
                    <a:pt x="4096226" y="586264"/>
                    <a:pt x="4117181" y="616744"/>
                    <a:pt x="4132422" y="623411"/>
                  </a:cubicBezTo>
                  <a:cubicBezTo>
                    <a:pt x="4147661" y="630079"/>
                    <a:pt x="4167664" y="644366"/>
                    <a:pt x="4177189" y="654844"/>
                  </a:cubicBezTo>
                  <a:cubicBezTo>
                    <a:pt x="4207669" y="688181"/>
                    <a:pt x="4441032" y="767239"/>
                    <a:pt x="4584859" y="792004"/>
                  </a:cubicBezTo>
                  <a:cubicBezTo>
                    <a:pt x="4819174" y="832961"/>
                    <a:pt x="4984909" y="844391"/>
                    <a:pt x="5042059" y="822484"/>
                  </a:cubicBezTo>
                  <a:cubicBezTo>
                    <a:pt x="5083969" y="807244"/>
                    <a:pt x="5093494" y="793909"/>
                    <a:pt x="5097304" y="755809"/>
                  </a:cubicBezTo>
                  <a:cubicBezTo>
                    <a:pt x="5102067" y="698659"/>
                    <a:pt x="5081111" y="671036"/>
                    <a:pt x="5025867" y="667226"/>
                  </a:cubicBezTo>
                  <a:cubicBezTo>
                    <a:pt x="4997292" y="665321"/>
                    <a:pt x="4978242" y="674846"/>
                    <a:pt x="4964906" y="697706"/>
                  </a:cubicBezTo>
                  <a:cubicBezTo>
                    <a:pt x="4945856" y="730091"/>
                    <a:pt x="4948714" y="749141"/>
                    <a:pt x="4973479" y="751046"/>
                  </a:cubicBezTo>
                  <a:cubicBezTo>
                    <a:pt x="4980147" y="751999"/>
                    <a:pt x="4983004" y="738664"/>
                    <a:pt x="4980147" y="723424"/>
                  </a:cubicBezTo>
                  <a:cubicBezTo>
                    <a:pt x="4974431" y="693896"/>
                    <a:pt x="5010627" y="680561"/>
                    <a:pt x="5059204" y="694849"/>
                  </a:cubicBezTo>
                  <a:cubicBezTo>
                    <a:pt x="5093494" y="704374"/>
                    <a:pt x="5089684" y="756761"/>
                    <a:pt x="5052536" y="789146"/>
                  </a:cubicBezTo>
                  <a:cubicBezTo>
                    <a:pt x="5016342" y="821531"/>
                    <a:pt x="4922044" y="814864"/>
                    <a:pt x="4911567" y="780574"/>
                  </a:cubicBezTo>
                  <a:cubicBezTo>
                    <a:pt x="4906804" y="766286"/>
                    <a:pt x="4891564" y="742474"/>
                    <a:pt x="4877277" y="726281"/>
                  </a:cubicBezTo>
                  <a:cubicBezTo>
                    <a:pt x="4845844" y="691039"/>
                    <a:pt x="4845844" y="668179"/>
                    <a:pt x="4878229" y="670084"/>
                  </a:cubicBezTo>
                  <a:cubicBezTo>
                    <a:pt x="4927759" y="673894"/>
                    <a:pt x="4980147" y="613886"/>
                    <a:pt x="4998244" y="532924"/>
                  </a:cubicBezTo>
                  <a:cubicBezTo>
                    <a:pt x="5022056" y="427196"/>
                    <a:pt x="5042059" y="402431"/>
                    <a:pt x="5097304" y="406241"/>
                  </a:cubicBezTo>
                  <a:cubicBezTo>
                    <a:pt x="5131594" y="409099"/>
                    <a:pt x="5141119" y="404336"/>
                    <a:pt x="5135404" y="387191"/>
                  </a:cubicBezTo>
                  <a:cubicBezTo>
                    <a:pt x="5131594" y="374809"/>
                    <a:pt x="5116354" y="363379"/>
                    <a:pt x="5103019" y="362426"/>
                  </a:cubicBezTo>
                  <a:cubicBezTo>
                    <a:pt x="5080159" y="360521"/>
                    <a:pt x="5081111" y="357664"/>
                    <a:pt x="5105877" y="346234"/>
                  </a:cubicBezTo>
                  <a:cubicBezTo>
                    <a:pt x="5122069" y="339566"/>
                    <a:pt x="5140167" y="337661"/>
                    <a:pt x="5147786" y="342424"/>
                  </a:cubicBezTo>
                  <a:cubicBezTo>
                    <a:pt x="5155406" y="347186"/>
                    <a:pt x="5165884" y="341471"/>
                    <a:pt x="5172552" y="329089"/>
                  </a:cubicBezTo>
                  <a:cubicBezTo>
                    <a:pt x="5189697" y="295751"/>
                    <a:pt x="5187792" y="290989"/>
                    <a:pt x="5161122" y="298609"/>
                  </a:cubicBezTo>
                  <a:cubicBezTo>
                    <a:pt x="5146834" y="302419"/>
                    <a:pt x="5127784" y="290989"/>
                    <a:pt x="5115402" y="268129"/>
                  </a:cubicBezTo>
                  <a:cubicBezTo>
                    <a:pt x="5088731" y="222409"/>
                    <a:pt x="5021104" y="195739"/>
                    <a:pt x="4924902" y="192881"/>
                  </a:cubicBezTo>
                  <a:cubicBezTo>
                    <a:pt x="4859179" y="190976"/>
                    <a:pt x="4850606" y="187166"/>
                    <a:pt x="4844892" y="154781"/>
                  </a:cubicBezTo>
                  <a:cubicBezTo>
                    <a:pt x="4836319" y="105251"/>
                    <a:pt x="4850606" y="91916"/>
                    <a:pt x="4909661" y="94774"/>
                  </a:cubicBezTo>
                  <a:cubicBezTo>
                    <a:pt x="4937284" y="96679"/>
                    <a:pt x="4948714" y="92869"/>
                    <a:pt x="4936331" y="87154"/>
                  </a:cubicBezTo>
                  <a:cubicBezTo>
                    <a:pt x="4923949" y="81439"/>
                    <a:pt x="4910614" y="71914"/>
                    <a:pt x="4906804" y="66199"/>
                  </a:cubicBezTo>
                  <a:cubicBezTo>
                    <a:pt x="4902994" y="60484"/>
                    <a:pt x="4879181" y="42386"/>
                    <a:pt x="4852511" y="27146"/>
                  </a:cubicBezTo>
                  <a:cubicBezTo>
                    <a:pt x="4828699" y="12859"/>
                    <a:pt x="4812506" y="7144"/>
                    <a:pt x="4796314" y="7144"/>
                  </a:cubicBezTo>
                  <a:lnTo>
                    <a:pt x="4796314" y="7144"/>
                  </a:lnTo>
                  <a:close/>
                  <a:moveTo>
                    <a:pt x="4214336" y="383381"/>
                  </a:moveTo>
                  <a:cubicBezTo>
                    <a:pt x="4217194" y="383381"/>
                    <a:pt x="4220051" y="383381"/>
                    <a:pt x="4221957" y="383381"/>
                  </a:cubicBezTo>
                  <a:cubicBezTo>
                    <a:pt x="4242911" y="385286"/>
                    <a:pt x="4262914" y="396716"/>
                    <a:pt x="4281011" y="417671"/>
                  </a:cubicBezTo>
                  <a:cubicBezTo>
                    <a:pt x="4301967" y="440531"/>
                    <a:pt x="4307682" y="460534"/>
                    <a:pt x="4298157" y="485299"/>
                  </a:cubicBezTo>
                  <a:cubicBezTo>
                    <a:pt x="4297204" y="488156"/>
                    <a:pt x="4296251" y="491014"/>
                    <a:pt x="4295299" y="492919"/>
                  </a:cubicBezTo>
                  <a:cubicBezTo>
                    <a:pt x="4295299" y="492919"/>
                    <a:pt x="4295299" y="493871"/>
                    <a:pt x="4295299" y="493871"/>
                  </a:cubicBezTo>
                  <a:cubicBezTo>
                    <a:pt x="4278154" y="524351"/>
                    <a:pt x="4241959" y="540544"/>
                    <a:pt x="4210526" y="524351"/>
                  </a:cubicBezTo>
                  <a:cubicBezTo>
                    <a:pt x="4199097" y="518636"/>
                    <a:pt x="4189572" y="508159"/>
                    <a:pt x="4185761" y="495776"/>
                  </a:cubicBezTo>
                  <a:cubicBezTo>
                    <a:pt x="4180999" y="483394"/>
                    <a:pt x="4180999" y="471011"/>
                    <a:pt x="4187666" y="459581"/>
                  </a:cubicBezTo>
                  <a:cubicBezTo>
                    <a:pt x="4191476" y="453866"/>
                    <a:pt x="4198144" y="448151"/>
                    <a:pt x="4205764" y="445294"/>
                  </a:cubicBezTo>
                  <a:cubicBezTo>
                    <a:pt x="4213384" y="442436"/>
                    <a:pt x="4219099" y="444341"/>
                    <a:pt x="4223861" y="449104"/>
                  </a:cubicBezTo>
                  <a:cubicBezTo>
                    <a:pt x="4227672" y="452914"/>
                    <a:pt x="4233386" y="452914"/>
                    <a:pt x="4236244" y="449104"/>
                  </a:cubicBezTo>
                  <a:cubicBezTo>
                    <a:pt x="4240054" y="445294"/>
                    <a:pt x="4239101" y="439579"/>
                    <a:pt x="4236244" y="435769"/>
                  </a:cubicBezTo>
                  <a:cubicBezTo>
                    <a:pt x="4231482" y="431006"/>
                    <a:pt x="4225767" y="428149"/>
                    <a:pt x="4219099" y="426244"/>
                  </a:cubicBezTo>
                  <a:cubicBezTo>
                    <a:pt x="4213384" y="425291"/>
                    <a:pt x="4206717" y="425291"/>
                    <a:pt x="4201001" y="427196"/>
                  </a:cubicBezTo>
                  <a:cubicBezTo>
                    <a:pt x="4189572" y="431006"/>
                    <a:pt x="4179094" y="438626"/>
                    <a:pt x="4173379" y="449104"/>
                  </a:cubicBezTo>
                  <a:cubicBezTo>
                    <a:pt x="4163854" y="466249"/>
                    <a:pt x="4163854" y="485299"/>
                    <a:pt x="4169569" y="501491"/>
                  </a:cubicBezTo>
                  <a:cubicBezTo>
                    <a:pt x="4175284" y="517684"/>
                    <a:pt x="4187666" y="532924"/>
                    <a:pt x="4202907" y="540544"/>
                  </a:cubicBezTo>
                  <a:cubicBezTo>
                    <a:pt x="4237197" y="558641"/>
                    <a:pt x="4275297" y="546259"/>
                    <a:pt x="4300061" y="518636"/>
                  </a:cubicBezTo>
                  <a:cubicBezTo>
                    <a:pt x="4302919" y="519589"/>
                    <a:pt x="4305776" y="520541"/>
                    <a:pt x="4309586" y="520541"/>
                  </a:cubicBezTo>
                  <a:cubicBezTo>
                    <a:pt x="4340067" y="522446"/>
                    <a:pt x="4337209" y="561499"/>
                    <a:pt x="4305776" y="570071"/>
                  </a:cubicBezTo>
                  <a:cubicBezTo>
                    <a:pt x="4292442" y="573881"/>
                    <a:pt x="4271486" y="595789"/>
                    <a:pt x="4258151" y="617696"/>
                  </a:cubicBezTo>
                  <a:cubicBezTo>
                    <a:pt x="4232434" y="663416"/>
                    <a:pt x="4218147" y="659606"/>
                    <a:pt x="4136231" y="582454"/>
                  </a:cubicBezTo>
                  <a:cubicBezTo>
                    <a:pt x="4080034" y="529114"/>
                    <a:pt x="4086701" y="444341"/>
                    <a:pt x="4149566" y="405289"/>
                  </a:cubicBezTo>
                  <a:cubicBezTo>
                    <a:pt x="4174331" y="391954"/>
                    <a:pt x="4195286" y="384334"/>
                    <a:pt x="4214336" y="383381"/>
                  </a:cubicBezTo>
                  <a:lnTo>
                    <a:pt x="4214336" y="383381"/>
                  </a:lnTo>
                  <a:lnTo>
                    <a:pt x="4214336" y="383381"/>
                  </a:lnTo>
                  <a:close/>
                  <a:moveTo>
                    <a:pt x="4336257" y="583406"/>
                  </a:moveTo>
                  <a:cubicBezTo>
                    <a:pt x="4341019" y="583406"/>
                    <a:pt x="4345782" y="583406"/>
                    <a:pt x="4350544" y="584359"/>
                  </a:cubicBezTo>
                  <a:cubicBezTo>
                    <a:pt x="4395311" y="588169"/>
                    <a:pt x="4401979" y="595789"/>
                    <a:pt x="4425792" y="664369"/>
                  </a:cubicBezTo>
                  <a:cubicBezTo>
                    <a:pt x="4454367" y="747236"/>
                    <a:pt x="4447699" y="751999"/>
                    <a:pt x="4367689" y="711994"/>
                  </a:cubicBezTo>
                  <a:cubicBezTo>
                    <a:pt x="4316254" y="686276"/>
                    <a:pt x="4301967" y="633889"/>
                    <a:pt x="4349592" y="646271"/>
                  </a:cubicBezTo>
                  <a:cubicBezTo>
                    <a:pt x="4363879" y="650081"/>
                    <a:pt x="4375309" y="665321"/>
                    <a:pt x="4372451" y="678656"/>
                  </a:cubicBezTo>
                  <a:cubicBezTo>
                    <a:pt x="4369594" y="691991"/>
                    <a:pt x="4374357" y="703421"/>
                    <a:pt x="4381976" y="704374"/>
                  </a:cubicBezTo>
                  <a:cubicBezTo>
                    <a:pt x="4409599" y="706279"/>
                    <a:pt x="4399122" y="648176"/>
                    <a:pt x="4369594" y="636746"/>
                  </a:cubicBezTo>
                  <a:cubicBezTo>
                    <a:pt x="4329589" y="621506"/>
                    <a:pt x="4307682" y="633889"/>
                    <a:pt x="4303872" y="672941"/>
                  </a:cubicBezTo>
                  <a:cubicBezTo>
                    <a:pt x="4301967" y="693896"/>
                    <a:pt x="4296251" y="699611"/>
                    <a:pt x="4286726" y="688181"/>
                  </a:cubicBezTo>
                  <a:cubicBezTo>
                    <a:pt x="4279107" y="679609"/>
                    <a:pt x="4278154" y="651986"/>
                    <a:pt x="4285774" y="626269"/>
                  </a:cubicBezTo>
                  <a:cubicBezTo>
                    <a:pt x="4297204" y="591979"/>
                    <a:pt x="4305776" y="582454"/>
                    <a:pt x="4336257" y="583406"/>
                  </a:cubicBezTo>
                  <a:close/>
                  <a:moveTo>
                    <a:pt x="4444842" y="607219"/>
                  </a:moveTo>
                  <a:cubicBezTo>
                    <a:pt x="4457224" y="607219"/>
                    <a:pt x="4478179" y="611981"/>
                    <a:pt x="4511517" y="621506"/>
                  </a:cubicBezTo>
                  <a:cubicBezTo>
                    <a:pt x="4548664" y="631031"/>
                    <a:pt x="4557236" y="640556"/>
                    <a:pt x="4548664" y="659606"/>
                  </a:cubicBezTo>
                  <a:cubicBezTo>
                    <a:pt x="4542949" y="672941"/>
                    <a:pt x="4546759" y="691991"/>
                    <a:pt x="4558189" y="702469"/>
                  </a:cubicBezTo>
                  <a:cubicBezTo>
                    <a:pt x="4586764" y="729139"/>
                    <a:pt x="4635342" y="712946"/>
                    <a:pt x="4628674" y="679609"/>
                  </a:cubicBezTo>
                  <a:cubicBezTo>
                    <a:pt x="4624864" y="657701"/>
                    <a:pt x="4631531" y="653891"/>
                    <a:pt x="4683919" y="660559"/>
                  </a:cubicBezTo>
                  <a:cubicBezTo>
                    <a:pt x="4682967" y="681514"/>
                    <a:pt x="4687729" y="661511"/>
                    <a:pt x="4689634" y="661511"/>
                  </a:cubicBezTo>
                  <a:cubicBezTo>
                    <a:pt x="4692492" y="661511"/>
                    <a:pt x="4695349" y="662464"/>
                    <a:pt x="4699159" y="663416"/>
                  </a:cubicBezTo>
                  <a:cubicBezTo>
                    <a:pt x="4759167" y="671989"/>
                    <a:pt x="4780122" y="681514"/>
                    <a:pt x="4803934" y="714851"/>
                  </a:cubicBezTo>
                  <a:cubicBezTo>
                    <a:pt x="4820127" y="737711"/>
                    <a:pt x="4841081" y="752951"/>
                    <a:pt x="4850606" y="748189"/>
                  </a:cubicBezTo>
                  <a:cubicBezTo>
                    <a:pt x="4860131" y="743426"/>
                    <a:pt x="4872514" y="750094"/>
                    <a:pt x="4879181" y="761524"/>
                  </a:cubicBezTo>
                  <a:cubicBezTo>
                    <a:pt x="4898231" y="794861"/>
                    <a:pt x="4891564" y="810101"/>
                    <a:pt x="4867752" y="788194"/>
                  </a:cubicBezTo>
                  <a:cubicBezTo>
                    <a:pt x="4852511" y="773906"/>
                    <a:pt x="4845844" y="772954"/>
                    <a:pt x="4844892" y="784384"/>
                  </a:cubicBezTo>
                  <a:cubicBezTo>
                    <a:pt x="4787742" y="807244"/>
                    <a:pt x="4706779" y="786289"/>
                    <a:pt x="4660106" y="776764"/>
                  </a:cubicBezTo>
                  <a:cubicBezTo>
                    <a:pt x="4642009" y="773906"/>
                    <a:pt x="4622959" y="772954"/>
                    <a:pt x="4606767" y="768191"/>
                  </a:cubicBezTo>
                  <a:cubicBezTo>
                    <a:pt x="4550569" y="752951"/>
                    <a:pt x="4508659" y="711994"/>
                    <a:pt x="4510564" y="675799"/>
                  </a:cubicBezTo>
                  <a:cubicBezTo>
                    <a:pt x="4511517" y="666274"/>
                    <a:pt x="4504849" y="653891"/>
                    <a:pt x="4497229" y="648176"/>
                  </a:cubicBezTo>
                  <a:cubicBezTo>
                    <a:pt x="4487704" y="641509"/>
                    <a:pt x="4485799" y="651034"/>
                    <a:pt x="4494372" y="677704"/>
                  </a:cubicBezTo>
                  <a:cubicBezTo>
                    <a:pt x="4509611" y="726281"/>
                    <a:pt x="4508659" y="731044"/>
                    <a:pt x="4491514" y="729139"/>
                  </a:cubicBezTo>
                  <a:cubicBezTo>
                    <a:pt x="4483894" y="728186"/>
                    <a:pt x="4465797" y="700564"/>
                    <a:pt x="4450557" y="666274"/>
                  </a:cubicBezTo>
                  <a:cubicBezTo>
                    <a:pt x="4429601" y="624364"/>
                    <a:pt x="4424839" y="608171"/>
                    <a:pt x="4444842" y="607219"/>
                  </a:cubicBezTo>
                  <a:lnTo>
                    <a:pt x="4444842" y="607219"/>
                  </a:lnTo>
                  <a:close/>
                  <a:moveTo>
                    <a:pt x="4661059" y="774859"/>
                  </a:moveTo>
                  <a:cubicBezTo>
                    <a:pt x="4662964" y="774859"/>
                    <a:pt x="4669631" y="775811"/>
                    <a:pt x="4671536" y="775811"/>
                  </a:cubicBezTo>
                  <a:cubicBezTo>
                    <a:pt x="4695349" y="749141"/>
                    <a:pt x="4700111" y="686276"/>
                    <a:pt x="4694397" y="660559"/>
                  </a:cubicBezTo>
                  <a:cubicBezTo>
                    <a:pt x="4692492" y="660559"/>
                    <a:pt x="4685824" y="659606"/>
                    <a:pt x="4683919" y="659606"/>
                  </a:cubicBezTo>
                  <a:cubicBezTo>
                    <a:pt x="4682967" y="667226"/>
                    <a:pt x="4681061" y="677704"/>
                    <a:pt x="4681061" y="677704"/>
                  </a:cubicBezTo>
                  <a:cubicBezTo>
                    <a:pt x="4680109" y="688181"/>
                    <a:pt x="4675347" y="701516"/>
                    <a:pt x="4670584" y="727234"/>
                  </a:cubicBezTo>
                  <a:cubicBezTo>
                    <a:pt x="4666774" y="750094"/>
                    <a:pt x="4661059" y="764381"/>
                    <a:pt x="4661059" y="774859"/>
                  </a:cubicBezTo>
                  <a:lnTo>
                    <a:pt x="4661059" y="774859"/>
                  </a:lnTo>
                  <a:close/>
                  <a:moveTo>
                    <a:pt x="4585811" y="650081"/>
                  </a:moveTo>
                  <a:cubicBezTo>
                    <a:pt x="4593431" y="650081"/>
                    <a:pt x="4601052" y="653891"/>
                    <a:pt x="4608672" y="661511"/>
                  </a:cubicBezTo>
                  <a:cubicBezTo>
                    <a:pt x="4620102" y="673894"/>
                    <a:pt x="4620102" y="683419"/>
                    <a:pt x="4607719" y="693896"/>
                  </a:cubicBezTo>
                  <a:cubicBezTo>
                    <a:pt x="4595336" y="703421"/>
                    <a:pt x="4584859" y="700564"/>
                    <a:pt x="4573429" y="685324"/>
                  </a:cubicBezTo>
                  <a:cubicBezTo>
                    <a:pt x="4557236" y="665321"/>
                    <a:pt x="4568667" y="649129"/>
                    <a:pt x="4585811" y="650081"/>
                  </a:cubicBezTo>
                  <a:close/>
                  <a:moveTo>
                    <a:pt x="4822031" y="679609"/>
                  </a:moveTo>
                  <a:cubicBezTo>
                    <a:pt x="4830604" y="680561"/>
                    <a:pt x="4841081" y="691991"/>
                    <a:pt x="4844892" y="704374"/>
                  </a:cubicBezTo>
                  <a:cubicBezTo>
                    <a:pt x="4856322" y="739616"/>
                    <a:pt x="4840129" y="742474"/>
                    <a:pt x="4822031" y="709136"/>
                  </a:cubicBezTo>
                  <a:cubicBezTo>
                    <a:pt x="4811554" y="690086"/>
                    <a:pt x="4811554" y="678656"/>
                    <a:pt x="4822031" y="679609"/>
                  </a:cubicBezTo>
                  <a:close/>
                  <a:moveTo>
                    <a:pt x="5031581" y="711994"/>
                  </a:moveTo>
                  <a:cubicBezTo>
                    <a:pt x="5027772" y="711994"/>
                    <a:pt x="5022056" y="718661"/>
                    <a:pt x="5014436" y="731996"/>
                  </a:cubicBezTo>
                  <a:cubicBezTo>
                    <a:pt x="5008722" y="743426"/>
                    <a:pt x="5010627" y="753904"/>
                    <a:pt x="5018247" y="753904"/>
                  </a:cubicBezTo>
                  <a:cubicBezTo>
                    <a:pt x="5026819" y="754856"/>
                    <a:pt x="5034439" y="745331"/>
                    <a:pt x="5035392" y="732949"/>
                  </a:cubicBezTo>
                  <a:cubicBezTo>
                    <a:pt x="5037297" y="719614"/>
                    <a:pt x="5035392" y="711994"/>
                    <a:pt x="5031581" y="7119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069"/>
              <a:endParaRPr lang="en-US" sz="140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249515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9" y="254647"/>
            <a:ext cx="8679898" cy="543185"/>
          </a:xfrm>
          <a:prstGeom prst="rect">
            <a:avLst/>
          </a:prstGeom>
        </p:spPr>
        <p:txBody>
          <a:bodyPr lIns="68558" tIns="34289" rIns="68558" bIns="34289" anchor="ctr"/>
          <a:lstStyle>
            <a:lvl1pPr marL="0" indent="0" algn="ctr">
              <a:buNone/>
              <a:defRPr sz="41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5681305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1157295" y="1545589"/>
            <a:ext cx="2864314" cy="214803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lIns="68558" tIns="34289" rIns="68558" bIns="34289" anchor="ctr"/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767" indent="0">
              <a:buNone/>
              <a:defRPr sz="2100"/>
            </a:lvl2pPr>
            <a:lvl3pPr marL="685545" indent="0">
              <a:buNone/>
              <a:defRPr sz="1800"/>
            </a:lvl3pPr>
            <a:lvl4pPr marL="1028318" indent="0">
              <a:buNone/>
              <a:defRPr sz="1500"/>
            </a:lvl4pPr>
            <a:lvl5pPr marL="1371090" indent="0">
              <a:buNone/>
              <a:defRPr sz="1500"/>
            </a:lvl5pPr>
            <a:lvl6pPr marL="1713869" indent="0">
              <a:buNone/>
              <a:defRPr sz="1500"/>
            </a:lvl6pPr>
            <a:lvl7pPr marL="2056634" indent="0">
              <a:buNone/>
              <a:defRPr sz="1500"/>
            </a:lvl7pPr>
            <a:lvl8pPr marL="2399400" indent="0">
              <a:buNone/>
              <a:defRPr sz="1500"/>
            </a:lvl8pPr>
            <a:lvl9pPr marL="2742167" indent="0">
              <a:buNone/>
              <a:defRPr sz="15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3" name="제목 1"/>
          <p:cNvSpPr>
            <a:spLocks noGrp="1"/>
          </p:cNvSpPr>
          <p:nvPr>
            <p:ph type="title" hasCustomPrompt="1"/>
          </p:nvPr>
        </p:nvSpPr>
        <p:spPr>
          <a:xfrm>
            <a:off x="0" y="101196"/>
            <a:ext cx="9144000" cy="533158"/>
          </a:xfrm>
          <a:prstGeom prst="rect">
            <a:avLst/>
          </a:prstGeom>
        </p:spPr>
        <p:txBody>
          <a:bodyPr lIns="68558" tIns="34289" rIns="68558" bIns="34289" anchor="ctr">
            <a:noAutofit/>
          </a:bodyPr>
          <a:lstStyle>
            <a:lvl1pPr algn="ctr">
              <a:defRPr sz="3600" b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IMAGES AND CONTENTS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261209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679268" y="1368836"/>
            <a:ext cx="1702230" cy="20522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68558" tIns="34289" rIns="68558" bIns="34289" anchor="ctr"/>
          <a:lstStyle>
            <a:lvl1pPr marL="0" indent="0" algn="ctr">
              <a:buNone/>
              <a:defRPr sz="900" baseline="0">
                <a:latin typeface="+mn-lt"/>
                <a:cs typeface="Arial" panose="020B0604020202020204" pitchFamily="34" charset="0"/>
              </a:defRPr>
            </a:lvl1pPr>
            <a:lvl2pPr marL="342767" indent="0">
              <a:buNone/>
              <a:defRPr sz="2100"/>
            </a:lvl2pPr>
            <a:lvl3pPr marL="685545" indent="0">
              <a:buNone/>
              <a:defRPr sz="1800"/>
            </a:lvl3pPr>
            <a:lvl4pPr marL="1028318" indent="0">
              <a:buNone/>
              <a:defRPr sz="1500"/>
            </a:lvl4pPr>
            <a:lvl5pPr marL="1371090" indent="0">
              <a:buNone/>
              <a:defRPr sz="1500"/>
            </a:lvl5pPr>
            <a:lvl6pPr marL="1713869" indent="0">
              <a:buNone/>
              <a:defRPr sz="1500"/>
            </a:lvl6pPr>
            <a:lvl7pPr marL="2056634" indent="0">
              <a:buNone/>
              <a:defRPr sz="1500"/>
            </a:lvl7pPr>
            <a:lvl8pPr marL="2399400" indent="0">
              <a:buNone/>
              <a:defRPr sz="1500"/>
            </a:lvl8pPr>
            <a:lvl9pPr marL="2742167" indent="0">
              <a:buNone/>
              <a:defRPr sz="15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2711367" y="1368836"/>
            <a:ext cx="1702230" cy="20522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68558" tIns="34289" rIns="68558" bIns="34289" anchor="ctr"/>
          <a:lstStyle>
            <a:lvl1pPr marL="0" indent="0" algn="ctr">
              <a:buNone/>
              <a:defRPr sz="900" baseline="0">
                <a:latin typeface="+mn-lt"/>
                <a:cs typeface="Arial" panose="020B0604020202020204" pitchFamily="34" charset="0"/>
              </a:defRPr>
            </a:lvl1pPr>
            <a:lvl2pPr marL="342767" indent="0">
              <a:buNone/>
              <a:defRPr sz="2100"/>
            </a:lvl2pPr>
            <a:lvl3pPr marL="685545" indent="0">
              <a:buNone/>
              <a:defRPr sz="1800"/>
            </a:lvl3pPr>
            <a:lvl4pPr marL="1028318" indent="0">
              <a:buNone/>
              <a:defRPr sz="1500"/>
            </a:lvl4pPr>
            <a:lvl5pPr marL="1371090" indent="0">
              <a:buNone/>
              <a:defRPr sz="1500"/>
            </a:lvl5pPr>
            <a:lvl6pPr marL="1713869" indent="0">
              <a:buNone/>
              <a:defRPr sz="1500"/>
            </a:lvl6pPr>
            <a:lvl7pPr marL="2056634" indent="0">
              <a:buNone/>
              <a:defRPr sz="1500"/>
            </a:lvl7pPr>
            <a:lvl8pPr marL="2399400" indent="0">
              <a:buNone/>
              <a:defRPr sz="1500"/>
            </a:lvl8pPr>
            <a:lvl9pPr marL="2742167" indent="0">
              <a:buNone/>
              <a:defRPr sz="15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743466" y="1368836"/>
            <a:ext cx="1702230" cy="20522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68558" tIns="34289" rIns="68558" bIns="34289" anchor="ctr"/>
          <a:lstStyle>
            <a:lvl1pPr marL="0" indent="0" algn="ctr">
              <a:buNone/>
              <a:defRPr sz="900" baseline="0">
                <a:latin typeface="+mn-lt"/>
                <a:cs typeface="Arial" panose="020B0604020202020204" pitchFamily="34" charset="0"/>
              </a:defRPr>
            </a:lvl1pPr>
            <a:lvl2pPr marL="342767" indent="0">
              <a:buNone/>
              <a:defRPr sz="2100"/>
            </a:lvl2pPr>
            <a:lvl3pPr marL="685545" indent="0">
              <a:buNone/>
              <a:defRPr sz="1800"/>
            </a:lvl3pPr>
            <a:lvl4pPr marL="1028318" indent="0">
              <a:buNone/>
              <a:defRPr sz="1500"/>
            </a:lvl4pPr>
            <a:lvl5pPr marL="1371090" indent="0">
              <a:buNone/>
              <a:defRPr sz="1500"/>
            </a:lvl5pPr>
            <a:lvl6pPr marL="1713869" indent="0">
              <a:buNone/>
              <a:defRPr sz="1500"/>
            </a:lvl6pPr>
            <a:lvl7pPr marL="2056634" indent="0">
              <a:buNone/>
              <a:defRPr sz="1500"/>
            </a:lvl7pPr>
            <a:lvl8pPr marL="2399400" indent="0">
              <a:buNone/>
              <a:defRPr sz="1500"/>
            </a:lvl8pPr>
            <a:lvl9pPr marL="2742167" indent="0">
              <a:buNone/>
              <a:defRPr sz="15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775769" y="1368836"/>
            <a:ext cx="1702230" cy="20522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68558" tIns="34289" rIns="68558" bIns="34289" anchor="ctr"/>
          <a:lstStyle>
            <a:lvl1pPr marL="0" indent="0" algn="ctr">
              <a:buNone/>
              <a:defRPr sz="900" baseline="0">
                <a:latin typeface="+mn-lt"/>
                <a:cs typeface="Arial" panose="020B0604020202020204" pitchFamily="34" charset="0"/>
              </a:defRPr>
            </a:lvl1pPr>
            <a:lvl2pPr marL="342767" indent="0">
              <a:buNone/>
              <a:defRPr sz="2100"/>
            </a:lvl2pPr>
            <a:lvl3pPr marL="685545" indent="0">
              <a:buNone/>
              <a:defRPr sz="1800"/>
            </a:lvl3pPr>
            <a:lvl4pPr marL="1028318" indent="0">
              <a:buNone/>
              <a:defRPr sz="1500"/>
            </a:lvl4pPr>
            <a:lvl5pPr marL="1371090" indent="0">
              <a:buNone/>
              <a:defRPr sz="1500"/>
            </a:lvl5pPr>
            <a:lvl6pPr marL="1713869" indent="0">
              <a:buNone/>
              <a:defRPr sz="1500"/>
            </a:lvl6pPr>
            <a:lvl7pPr marL="2056634" indent="0">
              <a:buNone/>
              <a:defRPr sz="1500"/>
            </a:lvl7pPr>
            <a:lvl8pPr marL="2399400" indent="0">
              <a:buNone/>
              <a:defRPr sz="1500"/>
            </a:lvl8pPr>
            <a:lvl9pPr marL="2742167" indent="0">
              <a:buNone/>
              <a:defRPr sz="15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1" y="254647"/>
            <a:ext cx="9144000" cy="543185"/>
          </a:xfrm>
          <a:prstGeom prst="rect">
            <a:avLst/>
          </a:prstGeom>
        </p:spPr>
        <p:txBody>
          <a:bodyPr lIns="68558" tIns="34289" rIns="68558" bIns="34289" anchor="ctr"/>
          <a:lstStyle>
            <a:lvl1pPr marL="0" indent="0" algn="ctr">
              <a:buNone/>
              <a:defRPr sz="4100" b="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7959673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idx="13" hasCustomPrompt="1"/>
          </p:nvPr>
        </p:nvSpPr>
        <p:spPr>
          <a:xfrm>
            <a:off x="0" y="0"/>
            <a:ext cx="5220072" cy="5143500"/>
          </a:xfrm>
          <a:custGeom>
            <a:avLst/>
            <a:gdLst>
              <a:gd name="connsiteX0" fmla="*/ 2353219 w 6960096"/>
              <a:gd name="connsiteY0" fmla="*/ 2324450 h 6858000"/>
              <a:gd name="connsiteX1" fmla="*/ 6960096 w 6960096"/>
              <a:gd name="connsiteY1" fmla="*/ 2324450 h 6858000"/>
              <a:gd name="connsiteX2" fmla="*/ 6960096 w 6960096"/>
              <a:gd name="connsiteY2" fmla="*/ 6858000 h 6858000"/>
              <a:gd name="connsiteX3" fmla="*/ 2353219 w 6960096"/>
              <a:gd name="connsiteY3" fmla="*/ 6858000 h 6858000"/>
              <a:gd name="connsiteX4" fmla="*/ 0 w 6960096"/>
              <a:gd name="connsiteY4" fmla="*/ 2324450 h 6858000"/>
              <a:gd name="connsiteX5" fmla="*/ 2245219 w 6960096"/>
              <a:gd name="connsiteY5" fmla="*/ 2324450 h 6858000"/>
              <a:gd name="connsiteX6" fmla="*/ 2245219 w 6960096"/>
              <a:gd name="connsiteY6" fmla="*/ 6858000 h 6858000"/>
              <a:gd name="connsiteX7" fmla="*/ 0 w 6960096"/>
              <a:gd name="connsiteY7" fmla="*/ 6858000 h 6858000"/>
              <a:gd name="connsiteX8" fmla="*/ 2353219 w 6960096"/>
              <a:gd name="connsiteY8" fmla="*/ 0 h 6858000"/>
              <a:gd name="connsiteX9" fmla="*/ 6960096 w 6960096"/>
              <a:gd name="connsiteY9" fmla="*/ 0 h 6858000"/>
              <a:gd name="connsiteX10" fmla="*/ 6960096 w 6960096"/>
              <a:gd name="connsiteY10" fmla="*/ 2216451 h 6858000"/>
              <a:gd name="connsiteX11" fmla="*/ 4710657 w 6960096"/>
              <a:gd name="connsiteY11" fmla="*/ 2216451 h 6858000"/>
              <a:gd name="connsiteX12" fmla="*/ 4710657 w 6960096"/>
              <a:gd name="connsiteY12" fmla="*/ 6075 h 6858000"/>
              <a:gd name="connsiteX13" fmla="*/ 4602657 w 6960096"/>
              <a:gd name="connsiteY13" fmla="*/ 6075 h 6858000"/>
              <a:gd name="connsiteX14" fmla="*/ 4602657 w 6960096"/>
              <a:gd name="connsiteY14" fmla="*/ 2216451 h 6858000"/>
              <a:gd name="connsiteX15" fmla="*/ 2353219 w 6960096"/>
              <a:gd name="connsiteY15" fmla="*/ 2216451 h 6858000"/>
              <a:gd name="connsiteX16" fmla="*/ 0 w 6960096"/>
              <a:gd name="connsiteY16" fmla="*/ 0 h 6858000"/>
              <a:gd name="connsiteX17" fmla="*/ 2245219 w 6960096"/>
              <a:gd name="connsiteY17" fmla="*/ 0 h 6858000"/>
              <a:gd name="connsiteX18" fmla="*/ 2245219 w 6960096"/>
              <a:gd name="connsiteY18" fmla="*/ 2216451 h 6858000"/>
              <a:gd name="connsiteX19" fmla="*/ 0 w 6960096"/>
              <a:gd name="connsiteY19" fmla="*/ 221645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960096" h="6858000">
                <a:moveTo>
                  <a:pt x="2353219" y="2324450"/>
                </a:moveTo>
                <a:lnTo>
                  <a:pt x="6960096" y="2324450"/>
                </a:lnTo>
                <a:lnTo>
                  <a:pt x="6960096" y="6858000"/>
                </a:lnTo>
                <a:lnTo>
                  <a:pt x="2353219" y="6858000"/>
                </a:lnTo>
                <a:close/>
                <a:moveTo>
                  <a:pt x="0" y="2324450"/>
                </a:moveTo>
                <a:lnTo>
                  <a:pt x="2245219" y="2324450"/>
                </a:lnTo>
                <a:lnTo>
                  <a:pt x="2245219" y="6858000"/>
                </a:lnTo>
                <a:lnTo>
                  <a:pt x="0" y="6858000"/>
                </a:lnTo>
                <a:close/>
                <a:moveTo>
                  <a:pt x="2353219" y="0"/>
                </a:moveTo>
                <a:lnTo>
                  <a:pt x="6960096" y="0"/>
                </a:lnTo>
                <a:lnTo>
                  <a:pt x="6960096" y="2216451"/>
                </a:lnTo>
                <a:lnTo>
                  <a:pt x="4710657" y="2216451"/>
                </a:lnTo>
                <a:lnTo>
                  <a:pt x="4710657" y="6075"/>
                </a:lnTo>
                <a:lnTo>
                  <a:pt x="4602657" y="6075"/>
                </a:lnTo>
                <a:lnTo>
                  <a:pt x="4602657" y="2216451"/>
                </a:lnTo>
                <a:lnTo>
                  <a:pt x="2353219" y="2216451"/>
                </a:lnTo>
                <a:close/>
                <a:moveTo>
                  <a:pt x="0" y="0"/>
                </a:moveTo>
                <a:lnTo>
                  <a:pt x="2245219" y="0"/>
                </a:lnTo>
                <a:lnTo>
                  <a:pt x="2245219" y="2216451"/>
                </a:lnTo>
                <a:lnTo>
                  <a:pt x="0" y="221645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68558" tIns="34289" rIns="68558" bIns="34289" anchor="ctr">
            <a:noAutofit/>
          </a:bodyPr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342767" indent="0">
              <a:buNone/>
              <a:defRPr sz="2100"/>
            </a:lvl2pPr>
            <a:lvl3pPr marL="685545" indent="0">
              <a:buNone/>
              <a:defRPr sz="1800"/>
            </a:lvl3pPr>
            <a:lvl4pPr marL="1028318" indent="0">
              <a:buNone/>
              <a:defRPr sz="1500"/>
            </a:lvl4pPr>
            <a:lvl5pPr marL="1371090" indent="0">
              <a:buNone/>
              <a:defRPr sz="1500"/>
            </a:lvl5pPr>
            <a:lvl6pPr marL="1713869" indent="0">
              <a:buNone/>
              <a:defRPr sz="1500"/>
            </a:lvl6pPr>
            <a:lvl7pPr marL="2056634" indent="0">
              <a:buNone/>
              <a:defRPr sz="1500"/>
            </a:lvl7pPr>
            <a:lvl8pPr marL="2399400" indent="0">
              <a:buNone/>
              <a:defRPr sz="1500"/>
            </a:lvl8pPr>
            <a:lvl9pPr marL="2742167" indent="0">
              <a:buNone/>
              <a:defRPr sz="15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21977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255019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/>
          <p:cNvSpPr/>
          <p:nvPr userDrawn="1"/>
        </p:nvSpPr>
        <p:spPr>
          <a:xfrm>
            <a:off x="0" y="4361255"/>
            <a:ext cx="9144000" cy="808854"/>
          </a:xfrm>
          <a:custGeom>
            <a:avLst/>
            <a:gdLst>
              <a:gd name="connsiteX0" fmla="*/ 7970293 w 12192000"/>
              <a:gd name="connsiteY0" fmla="*/ 376 h 1563045"/>
              <a:gd name="connsiteX1" fmla="*/ 11368585 w 12192000"/>
              <a:gd name="connsiteY1" fmla="*/ 628173 h 1563045"/>
              <a:gd name="connsiteX2" fmla="*/ 12082747 w 12192000"/>
              <a:gd name="connsiteY2" fmla="*/ 590855 h 1563045"/>
              <a:gd name="connsiteX3" fmla="*/ 12192000 w 12192000"/>
              <a:gd name="connsiteY3" fmla="*/ 573029 h 1563045"/>
              <a:gd name="connsiteX4" fmla="*/ 12192000 w 12192000"/>
              <a:gd name="connsiteY4" fmla="*/ 1563045 h 1563045"/>
              <a:gd name="connsiteX5" fmla="*/ 0 w 12192000"/>
              <a:gd name="connsiteY5" fmla="*/ 1563045 h 1563045"/>
              <a:gd name="connsiteX6" fmla="*/ 0 w 12192000"/>
              <a:gd name="connsiteY6" fmla="*/ 362829 h 1563045"/>
              <a:gd name="connsiteX7" fmla="*/ 141276 w 12192000"/>
              <a:gd name="connsiteY7" fmla="*/ 376224 h 1563045"/>
              <a:gd name="connsiteX8" fmla="*/ 3002507 w 12192000"/>
              <a:gd name="connsiteY8" fmla="*/ 532639 h 1563045"/>
              <a:gd name="connsiteX9" fmla="*/ 7970293 w 12192000"/>
              <a:gd name="connsiteY9" fmla="*/ 376 h 1563045"/>
              <a:gd name="connsiteX0-1" fmla="*/ 7970293 w 12192000"/>
              <a:gd name="connsiteY0-2" fmla="*/ 41019 h 1603688"/>
              <a:gd name="connsiteX1-3" fmla="*/ 11368585 w 12192000"/>
              <a:gd name="connsiteY1-4" fmla="*/ 668816 h 1603688"/>
              <a:gd name="connsiteX2-5" fmla="*/ 12082747 w 12192000"/>
              <a:gd name="connsiteY2-6" fmla="*/ 631498 h 1603688"/>
              <a:gd name="connsiteX3-7" fmla="*/ 12192000 w 12192000"/>
              <a:gd name="connsiteY3-8" fmla="*/ 613672 h 1603688"/>
              <a:gd name="connsiteX4-9" fmla="*/ 12192000 w 12192000"/>
              <a:gd name="connsiteY4-10" fmla="*/ 1603688 h 1603688"/>
              <a:gd name="connsiteX5-11" fmla="*/ 0 w 12192000"/>
              <a:gd name="connsiteY5-12" fmla="*/ 1603688 h 1603688"/>
              <a:gd name="connsiteX6-13" fmla="*/ 0 w 12192000"/>
              <a:gd name="connsiteY6-14" fmla="*/ 403472 h 1603688"/>
              <a:gd name="connsiteX7-15" fmla="*/ 141276 w 12192000"/>
              <a:gd name="connsiteY7-16" fmla="*/ 416867 h 1603688"/>
              <a:gd name="connsiteX8-17" fmla="*/ 3002507 w 12192000"/>
              <a:gd name="connsiteY8-18" fmla="*/ 573282 h 1603688"/>
              <a:gd name="connsiteX9-19" fmla="*/ 7970293 w 12192000"/>
              <a:gd name="connsiteY9-20" fmla="*/ 41019 h 16036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12192000" h="1603688">
                <a:moveTo>
                  <a:pt x="7970293" y="41019"/>
                </a:moveTo>
                <a:cubicBezTo>
                  <a:pt x="10450489" y="255233"/>
                  <a:pt x="10410967" y="627873"/>
                  <a:pt x="11368585" y="668816"/>
                </a:cubicBezTo>
                <a:cubicBezTo>
                  <a:pt x="11607989" y="679052"/>
                  <a:pt x="11849242" y="662561"/>
                  <a:pt x="12082747" y="631498"/>
                </a:cubicBezTo>
                <a:lnTo>
                  <a:pt x="12192000" y="613672"/>
                </a:lnTo>
                <a:lnTo>
                  <a:pt x="12192000" y="1603688"/>
                </a:lnTo>
                <a:lnTo>
                  <a:pt x="0" y="1603688"/>
                </a:lnTo>
                <a:lnTo>
                  <a:pt x="0" y="403472"/>
                </a:lnTo>
                <a:lnTo>
                  <a:pt x="141276" y="416867"/>
                </a:lnTo>
                <a:cubicBezTo>
                  <a:pt x="866633" y="490117"/>
                  <a:pt x="1949924" y="614225"/>
                  <a:pt x="3002507" y="573282"/>
                </a:cubicBezTo>
                <a:cubicBezTo>
                  <a:pt x="4405953" y="518691"/>
                  <a:pt x="5490097" y="-173195"/>
                  <a:pt x="7970293" y="41019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 defTabSz="685069"/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idx="10" hasCustomPrompt="1"/>
          </p:nvPr>
        </p:nvSpPr>
        <p:spPr>
          <a:xfrm>
            <a:off x="353674" y="163740"/>
            <a:ext cx="5136230" cy="4647143"/>
          </a:xfrm>
          <a:custGeom>
            <a:avLst/>
            <a:gdLst>
              <a:gd name="connsiteX0" fmla="*/ 2198767 w 6848306"/>
              <a:gd name="connsiteY0" fmla="*/ 5435336 h 6196191"/>
              <a:gd name="connsiteX1" fmla="*/ 2196172 w 6848306"/>
              <a:gd name="connsiteY1" fmla="*/ 5436697 h 6196191"/>
              <a:gd name="connsiteX2" fmla="*/ 2196242 w 6848306"/>
              <a:gd name="connsiteY2" fmla="*/ 5440840 h 6196191"/>
              <a:gd name="connsiteX3" fmla="*/ 5160685 w 6848306"/>
              <a:gd name="connsiteY3" fmla="*/ 5373340 h 6196191"/>
              <a:gd name="connsiteX4" fmla="*/ 5128834 w 6848306"/>
              <a:gd name="connsiteY4" fmla="*/ 5374401 h 6196191"/>
              <a:gd name="connsiteX5" fmla="*/ 5147984 w 6848306"/>
              <a:gd name="connsiteY5" fmla="*/ 5390084 h 6196191"/>
              <a:gd name="connsiteX6" fmla="*/ 5158824 w 6848306"/>
              <a:gd name="connsiteY6" fmla="*/ 5400739 h 6196191"/>
              <a:gd name="connsiteX7" fmla="*/ 5204784 w 6848306"/>
              <a:gd name="connsiteY7" fmla="*/ 5018070 h 6196191"/>
              <a:gd name="connsiteX8" fmla="*/ 5175977 w 6848306"/>
              <a:gd name="connsiteY8" fmla="*/ 5018099 h 6196191"/>
              <a:gd name="connsiteX9" fmla="*/ 5027858 w 6848306"/>
              <a:gd name="connsiteY9" fmla="*/ 5087140 h 6196191"/>
              <a:gd name="connsiteX10" fmla="*/ 4980850 w 6848306"/>
              <a:gd name="connsiteY10" fmla="*/ 5139370 h 6196191"/>
              <a:gd name="connsiteX11" fmla="*/ 4907729 w 6848306"/>
              <a:gd name="connsiteY11" fmla="*/ 5202045 h 6196191"/>
              <a:gd name="connsiteX12" fmla="*/ 5099237 w 6848306"/>
              <a:gd name="connsiteY12" fmla="*/ 5311726 h 6196191"/>
              <a:gd name="connsiteX13" fmla="*/ 5155636 w 6848306"/>
              <a:gd name="connsiteY13" fmla="*/ 5307635 h 6196191"/>
              <a:gd name="connsiteX14" fmla="*/ 5166955 w 6848306"/>
              <a:gd name="connsiteY14" fmla="*/ 5308698 h 6196191"/>
              <a:gd name="connsiteX15" fmla="*/ 5169856 w 6848306"/>
              <a:gd name="connsiteY15" fmla="*/ 5283585 h 6196191"/>
              <a:gd name="connsiteX16" fmla="*/ 5204536 w 6848306"/>
              <a:gd name="connsiteY16" fmla="*/ 5023577 h 6196191"/>
              <a:gd name="connsiteX17" fmla="*/ 5204472 w 6848306"/>
              <a:gd name="connsiteY17" fmla="*/ 4958385 h 6196191"/>
              <a:gd name="connsiteX18" fmla="*/ 5189537 w 6848306"/>
              <a:gd name="connsiteY18" fmla="*/ 4962592 h 6196191"/>
              <a:gd name="connsiteX19" fmla="*/ 5205261 w 6848306"/>
              <a:gd name="connsiteY19" fmla="*/ 5006715 h 6196191"/>
              <a:gd name="connsiteX20" fmla="*/ 5205293 w 6848306"/>
              <a:gd name="connsiteY20" fmla="*/ 5006730 h 6196191"/>
              <a:gd name="connsiteX21" fmla="*/ 5206628 w 6848306"/>
              <a:gd name="connsiteY21" fmla="*/ 4977037 h 6196191"/>
              <a:gd name="connsiteX22" fmla="*/ 5159327 w 6848306"/>
              <a:gd name="connsiteY22" fmla="*/ 4889608 h 6196191"/>
              <a:gd name="connsiteX23" fmla="*/ 5134864 w 6848306"/>
              <a:gd name="connsiteY23" fmla="*/ 4901590 h 6196191"/>
              <a:gd name="connsiteX24" fmla="*/ 5123863 w 6848306"/>
              <a:gd name="connsiteY24" fmla="*/ 4912823 h 6196191"/>
              <a:gd name="connsiteX25" fmla="*/ 5132922 w 6848306"/>
              <a:gd name="connsiteY25" fmla="*/ 4916963 h 6196191"/>
              <a:gd name="connsiteX26" fmla="*/ 5171216 w 6848306"/>
              <a:gd name="connsiteY26" fmla="*/ 4928248 h 6196191"/>
              <a:gd name="connsiteX27" fmla="*/ 5198142 w 6848306"/>
              <a:gd name="connsiteY27" fmla="*/ 4932557 h 6196191"/>
              <a:gd name="connsiteX28" fmla="*/ 5192887 w 6848306"/>
              <a:gd name="connsiteY28" fmla="*/ 4918562 h 6196191"/>
              <a:gd name="connsiteX29" fmla="*/ 5159327 w 6848306"/>
              <a:gd name="connsiteY29" fmla="*/ 4889608 h 6196191"/>
              <a:gd name="connsiteX30" fmla="*/ 4277979 w 6848306"/>
              <a:gd name="connsiteY30" fmla="*/ 4627713 h 6196191"/>
              <a:gd name="connsiteX31" fmla="*/ 4276358 w 6848306"/>
              <a:gd name="connsiteY31" fmla="*/ 4628848 h 6196191"/>
              <a:gd name="connsiteX32" fmla="*/ 4281166 w 6848306"/>
              <a:gd name="connsiteY32" fmla="*/ 4639430 h 6196191"/>
              <a:gd name="connsiteX33" fmla="*/ 4294233 w 6848306"/>
              <a:gd name="connsiteY33" fmla="*/ 4653344 h 6196191"/>
              <a:gd name="connsiteX34" fmla="*/ 4330861 w 6848306"/>
              <a:gd name="connsiteY34" fmla="*/ 4679132 h 6196191"/>
              <a:gd name="connsiteX35" fmla="*/ 4359276 w 6848306"/>
              <a:gd name="connsiteY35" fmla="*/ 4662926 h 6196191"/>
              <a:gd name="connsiteX36" fmla="*/ 4367099 w 6848306"/>
              <a:gd name="connsiteY36" fmla="*/ 4655261 h 6196191"/>
              <a:gd name="connsiteX37" fmla="*/ 4351273 w 6848306"/>
              <a:gd name="connsiteY37" fmla="*/ 4648480 h 6196191"/>
              <a:gd name="connsiteX38" fmla="*/ 4343757 w 6848306"/>
              <a:gd name="connsiteY38" fmla="*/ 4650072 h 6196191"/>
              <a:gd name="connsiteX39" fmla="*/ 4317375 w 6848306"/>
              <a:gd name="connsiteY39" fmla="*/ 4658199 h 6196191"/>
              <a:gd name="connsiteX40" fmla="*/ 4323063 w 6848306"/>
              <a:gd name="connsiteY40" fmla="*/ 4637254 h 6196191"/>
              <a:gd name="connsiteX41" fmla="*/ 4301299 w 6848306"/>
              <a:gd name="connsiteY41" fmla="*/ 4629722 h 6196191"/>
              <a:gd name="connsiteX42" fmla="*/ 442381 w 6848306"/>
              <a:gd name="connsiteY42" fmla="*/ 4518334 h 6196191"/>
              <a:gd name="connsiteX43" fmla="*/ 694419 w 6848306"/>
              <a:gd name="connsiteY43" fmla="*/ 4561295 h 6196191"/>
              <a:gd name="connsiteX44" fmla="*/ 442381 w 6848306"/>
              <a:gd name="connsiteY44" fmla="*/ 4518334 h 6196191"/>
              <a:gd name="connsiteX45" fmla="*/ 2313591 w 6848306"/>
              <a:gd name="connsiteY45" fmla="*/ 4409273 h 6196191"/>
              <a:gd name="connsiteX46" fmla="*/ 2303823 w 6848306"/>
              <a:gd name="connsiteY46" fmla="*/ 4409786 h 6196191"/>
              <a:gd name="connsiteX47" fmla="*/ 2318347 w 6848306"/>
              <a:gd name="connsiteY47" fmla="*/ 4413794 h 6196191"/>
              <a:gd name="connsiteX48" fmla="*/ 2383713 w 6848306"/>
              <a:gd name="connsiteY48" fmla="*/ 4433674 h 6196191"/>
              <a:gd name="connsiteX49" fmla="*/ 2389402 w 6848306"/>
              <a:gd name="connsiteY49" fmla="*/ 4431838 h 6196191"/>
              <a:gd name="connsiteX50" fmla="*/ 2395499 w 6848306"/>
              <a:gd name="connsiteY50" fmla="*/ 4422086 h 6196191"/>
              <a:gd name="connsiteX51" fmla="*/ 2313591 w 6848306"/>
              <a:gd name="connsiteY51" fmla="*/ 4409273 h 6196191"/>
              <a:gd name="connsiteX52" fmla="*/ 4244569 w 6848306"/>
              <a:gd name="connsiteY52" fmla="*/ 4172298 h 6196191"/>
              <a:gd name="connsiteX53" fmla="*/ 4249284 w 6848306"/>
              <a:gd name="connsiteY53" fmla="*/ 4187863 h 6196191"/>
              <a:gd name="connsiteX54" fmla="*/ 4311734 w 6848306"/>
              <a:gd name="connsiteY54" fmla="*/ 4226749 h 6196191"/>
              <a:gd name="connsiteX55" fmla="*/ 4342971 w 6848306"/>
              <a:gd name="connsiteY55" fmla="*/ 4235370 h 6196191"/>
              <a:gd name="connsiteX56" fmla="*/ 4381626 w 6848306"/>
              <a:gd name="connsiteY56" fmla="*/ 4232063 h 6196191"/>
              <a:gd name="connsiteX57" fmla="*/ 4480697 w 6848306"/>
              <a:gd name="connsiteY57" fmla="*/ 4204840 h 6196191"/>
              <a:gd name="connsiteX58" fmla="*/ 4257810 w 6848306"/>
              <a:gd name="connsiteY58" fmla="*/ 4183300 h 6196191"/>
              <a:gd name="connsiteX59" fmla="*/ 2721321 w 6848306"/>
              <a:gd name="connsiteY59" fmla="*/ 3592708 h 6196191"/>
              <a:gd name="connsiteX60" fmla="*/ 2721191 w 6848306"/>
              <a:gd name="connsiteY60" fmla="*/ 3593630 h 6196191"/>
              <a:gd name="connsiteX61" fmla="*/ 2706458 w 6848306"/>
              <a:gd name="connsiteY61" fmla="*/ 3627258 h 6196191"/>
              <a:gd name="connsiteX62" fmla="*/ 2723537 w 6848306"/>
              <a:gd name="connsiteY62" fmla="*/ 3616066 h 6196191"/>
              <a:gd name="connsiteX63" fmla="*/ 2726669 w 6848306"/>
              <a:gd name="connsiteY63" fmla="*/ 3598133 h 6196191"/>
              <a:gd name="connsiteX64" fmla="*/ 2382788 w 6848306"/>
              <a:gd name="connsiteY64" fmla="*/ 3513045 h 6196191"/>
              <a:gd name="connsiteX65" fmla="*/ 2542281 w 6848306"/>
              <a:gd name="connsiteY65" fmla="*/ 3572653 h 6196191"/>
              <a:gd name="connsiteX66" fmla="*/ 2609974 w 6848306"/>
              <a:gd name="connsiteY66" fmla="*/ 3555556 h 6196191"/>
              <a:gd name="connsiteX67" fmla="*/ 2594748 w 6848306"/>
              <a:gd name="connsiteY67" fmla="*/ 3554146 h 6196191"/>
              <a:gd name="connsiteX68" fmla="*/ 2550445 w 6848306"/>
              <a:gd name="connsiteY68" fmla="*/ 3556819 h 6196191"/>
              <a:gd name="connsiteX69" fmla="*/ 2405965 w 6848306"/>
              <a:gd name="connsiteY69" fmla="*/ 3523639 h 6196191"/>
              <a:gd name="connsiteX70" fmla="*/ 2405632 w 6848306"/>
              <a:gd name="connsiteY70" fmla="*/ 3520505 h 6196191"/>
              <a:gd name="connsiteX71" fmla="*/ 4579384 w 6848306"/>
              <a:gd name="connsiteY71" fmla="*/ 3474158 h 6196191"/>
              <a:gd name="connsiteX72" fmla="*/ 4537718 w 6848306"/>
              <a:gd name="connsiteY72" fmla="*/ 3482562 h 6196191"/>
              <a:gd name="connsiteX73" fmla="*/ 4532018 w 6848306"/>
              <a:gd name="connsiteY73" fmla="*/ 3484234 h 6196191"/>
              <a:gd name="connsiteX74" fmla="*/ 4591915 w 6848306"/>
              <a:gd name="connsiteY74" fmla="*/ 3495942 h 6196191"/>
              <a:gd name="connsiteX75" fmla="*/ 4602070 w 6848306"/>
              <a:gd name="connsiteY75" fmla="*/ 3496250 h 6196191"/>
              <a:gd name="connsiteX76" fmla="*/ 4595779 w 6848306"/>
              <a:gd name="connsiteY76" fmla="*/ 3482116 h 6196191"/>
              <a:gd name="connsiteX77" fmla="*/ 4579384 w 6848306"/>
              <a:gd name="connsiteY77" fmla="*/ 3474158 h 6196191"/>
              <a:gd name="connsiteX78" fmla="*/ 4486328 w 6848306"/>
              <a:gd name="connsiteY78" fmla="*/ 3451586 h 6196191"/>
              <a:gd name="connsiteX79" fmla="*/ 4481050 w 6848306"/>
              <a:gd name="connsiteY79" fmla="*/ 3452116 h 6196191"/>
              <a:gd name="connsiteX80" fmla="*/ 4482472 w 6848306"/>
              <a:gd name="connsiteY80" fmla="*/ 3454547 h 6196191"/>
              <a:gd name="connsiteX81" fmla="*/ 4486947 w 6848306"/>
              <a:gd name="connsiteY81" fmla="*/ 3457411 h 6196191"/>
              <a:gd name="connsiteX82" fmla="*/ 4830241 w 6848306"/>
              <a:gd name="connsiteY82" fmla="*/ 3049816 h 6196191"/>
              <a:gd name="connsiteX83" fmla="*/ 4714416 w 6848306"/>
              <a:gd name="connsiteY83" fmla="*/ 3081297 h 6196191"/>
              <a:gd name="connsiteX84" fmla="*/ 4601781 w 6848306"/>
              <a:gd name="connsiteY84" fmla="*/ 3113679 h 6196191"/>
              <a:gd name="connsiteX85" fmla="*/ 4559380 w 6848306"/>
              <a:gd name="connsiteY85" fmla="*/ 3107005 h 6196191"/>
              <a:gd name="connsiteX86" fmla="*/ 4560269 w 6848306"/>
              <a:gd name="connsiteY86" fmla="*/ 3107940 h 6196191"/>
              <a:gd name="connsiteX87" fmla="*/ 4448111 w 6848306"/>
              <a:gd name="connsiteY87" fmla="*/ 3147690 h 6196191"/>
              <a:gd name="connsiteX88" fmla="*/ 4642014 w 6848306"/>
              <a:gd name="connsiteY88" fmla="*/ 3220157 h 6196191"/>
              <a:gd name="connsiteX89" fmla="*/ 4667364 w 6848306"/>
              <a:gd name="connsiteY89" fmla="*/ 3213754 h 6196191"/>
              <a:gd name="connsiteX90" fmla="*/ 4645173 w 6848306"/>
              <a:gd name="connsiteY90" fmla="*/ 3204515 h 6196191"/>
              <a:gd name="connsiteX91" fmla="*/ 4873513 w 6848306"/>
              <a:gd name="connsiteY91" fmla="*/ 3075665 h 6196191"/>
              <a:gd name="connsiteX92" fmla="*/ 4830241 w 6848306"/>
              <a:gd name="connsiteY92" fmla="*/ 3049816 h 6196191"/>
              <a:gd name="connsiteX93" fmla="*/ 2827723 w 6848306"/>
              <a:gd name="connsiteY93" fmla="*/ 2993858 h 6196191"/>
              <a:gd name="connsiteX94" fmla="*/ 2684501 w 6848306"/>
              <a:gd name="connsiteY94" fmla="*/ 3032785 h 6196191"/>
              <a:gd name="connsiteX95" fmla="*/ 2545223 w 6848306"/>
              <a:gd name="connsiteY95" fmla="*/ 3072827 h 6196191"/>
              <a:gd name="connsiteX96" fmla="*/ 2413534 w 6848306"/>
              <a:gd name="connsiteY96" fmla="*/ 3052098 h 6196191"/>
              <a:gd name="connsiteX97" fmla="*/ 2344202 w 6848306"/>
              <a:gd name="connsiteY97" fmla="*/ 3035948 h 6196191"/>
              <a:gd name="connsiteX98" fmla="*/ 2343855 w 6848306"/>
              <a:gd name="connsiteY98" fmla="*/ 3041055 h 6196191"/>
              <a:gd name="connsiteX99" fmla="*/ 2304027 w 6848306"/>
              <a:gd name="connsiteY99" fmla="*/ 3071978 h 6196191"/>
              <a:gd name="connsiteX100" fmla="*/ 2541744 w 6848306"/>
              <a:gd name="connsiteY100" fmla="*/ 3107778 h 6196191"/>
              <a:gd name="connsiteX101" fmla="*/ 2456717 w 6848306"/>
              <a:gd name="connsiteY101" fmla="*/ 3220014 h 6196191"/>
              <a:gd name="connsiteX102" fmla="*/ 2422935 w 6848306"/>
              <a:gd name="connsiteY102" fmla="*/ 3235412 h 6196191"/>
              <a:gd name="connsiteX103" fmla="*/ 2468619 w 6848306"/>
              <a:gd name="connsiteY103" fmla="*/ 3233541 h 6196191"/>
              <a:gd name="connsiteX104" fmla="*/ 2642718 w 6848306"/>
              <a:gd name="connsiteY104" fmla="*/ 3203401 h 6196191"/>
              <a:gd name="connsiteX105" fmla="*/ 2881231 w 6848306"/>
              <a:gd name="connsiteY105" fmla="*/ 3025821 h 6196191"/>
              <a:gd name="connsiteX106" fmla="*/ 2827723 w 6848306"/>
              <a:gd name="connsiteY106" fmla="*/ 2993858 h 6196191"/>
              <a:gd name="connsiteX107" fmla="*/ 2137988 w 6848306"/>
              <a:gd name="connsiteY107" fmla="*/ 2951011 h 6196191"/>
              <a:gd name="connsiteX108" fmla="*/ 2137015 w 6848306"/>
              <a:gd name="connsiteY108" fmla="*/ 2951150 h 6196191"/>
              <a:gd name="connsiteX109" fmla="*/ 1917377 w 6848306"/>
              <a:gd name="connsiteY109" fmla="*/ 2958847 h 6196191"/>
              <a:gd name="connsiteX110" fmla="*/ 2235862 w 6848306"/>
              <a:gd name="connsiteY110" fmla="*/ 3040001 h 6196191"/>
              <a:gd name="connsiteX111" fmla="*/ 2262397 w 6848306"/>
              <a:gd name="connsiteY111" fmla="*/ 3013399 h 6196191"/>
              <a:gd name="connsiteX112" fmla="*/ 2230129 w 6848306"/>
              <a:gd name="connsiteY112" fmla="*/ 3001726 h 6196191"/>
              <a:gd name="connsiteX113" fmla="*/ 2172354 w 6848306"/>
              <a:gd name="connsiteY113" fmla="*/ 2973429 h 6196191"/>
              <a:gd name="connsiteX114" fmla="*/ 4166073 w 6848306"/>
              <a:gd name="connsiteY114" fmla="*/ 2935291 h 6196191"/>
              <a:gd name="connsiteX115" fmla="*/ 4223240 w 6848306"/>
              <a:gd name="connsiteY115" fmla="*/ 3005769 h 6196191"/>
              <a:gd name="connsiteX116" fmla="*/ 4267411 w 6848306"/>
              <a:gd name="connsiteY116" fmla="*/ 3011882 h 6196191"/>
              <a:gd name="connsiteX117" fmla="*/ 4254734 w 6848306"/>
              <a:gd name="connsiteY117" fmla="*/ 3003612 h 6196191"/>
              <a:gd name="connsiteX118" fmla="*/ 4210371 w 6848306"/>
              <a:gd name="connsiteY118" fmla="*/ 2965845 h 6196191"/>
              <a:gd name="connsiteX119" fmla="*/ 4241129 w 6848306"/>
              <a:gd name="connsiteY119" fmla="*/ 2945633 h 6196191"/>
              <a:gd name="connsiteX120" fmla="*/ 4206925 w 6848306"/>
              <a:gd name="connsiteY120" fmla="*/ 2944158 h 6196191"/>
              <a:gd name="connsiteX121" fmla="*/ 4166073 w 6848306"/>
              <a:gd name="connsiteY121" fmla="*/ 2935291 h 6196191"/>
              <a:gd name="connsiteX122" fmla="*/ 4729903 w 6848306"/>
              <a:gd name="connsiteY122" fmla="*/ 2706782 h 6196191"/>
              <a:gd name="connsiteX123" fmla="*/ 4626419 w 6848306"/>
              <a:gd name="connsiteY123" fmla="*/ 2755973 h 6196191"/>
              <a:gd name="connsiteX124" fmla="*/ 4590456 w 6848306"/>
              <a:gd name="connsiteY124" fmla="*/ 2756551 h 6196191"/>
              <a:gd name="connsiteX125" fmla="*/ 4587162 w 6848306"/>
              <a:gd name="connsiteY125" fmla="*/ 2759686 h 6196191"/>
              <a:gd name="connsiteX126" fmla="*/ 4315797 w 6848306"/>
              <a:gd name="connsiteY126" fmla="*/ 2832572 h 6196191"/>
              <a:gd name="connsiteX127" fmla="*/ 4377112 w 6848306"/>
              <a:gd name="connsiteY127" fmla="*/ 2892201 h 6196191"/>
              <a:gd name="connsiteX128" fmla="*/ 4373582 w 6848306"/>
              <a:gd name="connsiteY128" fmla="*/ 2900674 h 6196191"/>
              <a:gd name="connsiteX129" fmla="*/ 4432650 w 6848306"/>
              <a:gd name="connsiteY129" fmla="*/ 2887528 h 6196191"/>
              <a:gd name="connsiteX130" fmla="*/ 4700336 w 6848306"/>
              <a:gd name="connsiteY130" fmla="*/ 2816602 h 6196191"/>
              <a:gd name="connsiteX131" fmla="*/ 4729903 w 6848306"/>
              <a:gd name="connsiteY131" fmla="*/ 2706782 h 6196191"/>
              <a:gd name="connsiteX132" fmla="*/ 2195169 w 6848306"/>
              <a:gd name="connsiteY132" fmla="*/ 2454189 h 6196191"/>
              <a:gd name="connsiteX133" fmla="*/ 2103542 w 6848306"/>
              <a:gd name="connsiteY133" fmla="*/ 2559310 h 6196191"/>
              <a:gd name="connsiteX134" fmla="*/ 1958906 w 6848306"/>
              <a:gd name="connsiteY134" fmla="*/ 2580789 h 6196191"/>
              <a:gd name="connsiteX135" fmla="*/ 1683955 w 6848306"/>
              <a:gd name="connsiteY135" fmla="*/ 2559310 h 6196191"/>
              <a:gd name="connsiteX136" fmla="*/ 2155095 w 6848306"/>
              <a:gd name="connsiteY136" fmla="*/ 2643799 h 6196191"/>
              <a:gd name="connsiteX137" fmla="*/ 2385652 w 6848306"/>
              <a:gd name="connsiteY137" fmla="*/ 2731154 h 6196191"/>
              <a:gd name="connsiteX138" fmla="*/ 2470433 w 6848306"/>
              <a:gd name="connsiteY138" fmla="*/ 2754088 h 6196191"/>
              <a:gd name="connsiteX139" fmla="*/ 2465193 w 6848306"/>
              <a:gd name="connsiteY139" fmla="*/ 2765400 h 6196191"/>
              <a:gd name="connsiteX140" fmla="*/ 2512933 w 6848306"/>
              <a:gd name="connsiteY140" fmla="*/ 2755126 h 6196191"/>
              <a:gd name="connsiteX141" fmla="*/ 2667091 w 6848306"/>
              <a:gd name="connsiteY141" fmla="*/ 2705481 h 6196191"/>
              <a:gd name="connsiteX142" fmla="*/ 2703651 w 6848306"/>
              <a:gd name="connsiteY142" fmla="*/ 2569685 h 6196191"/>
              <a:gd name="connsiteX143" fmla="*/ 2207473 w 6848306"/>
              <a:gd name="connsiteY143" fmla="*/ 2482636 h 6196191"/>
              <a:gd name="connsiteX144" fmla="*/ 2207279 w 6848306"/>
              <a:gd name="connsiteY144" fmla="*/ 2464766 h 6196191"/>
              <a:gd name="connsiteX145" fmla="*/ 2215586 w 6848306"/>
              <a:gd name="connsiteY145" fmla="*/ 2456433 h 6196191"/>
              <a:gd name="connsiteX146" fmla="*/ 4381366 w 6848306"/>
              <a:gd name="connsiteY146" fmla="*/ 2420442 h 6196191"/>
              <a:gd name="connsiteX147" fmla="*/ 4274259 w 6848306"/>
              <a:gd name="connsiteY147" fmla="*/ 2446755 h 6196191"/>
              <a:gd name="connsiteX148" fmla="*/ 3882295 w 6848306"/>
              <a:gd name="connsiteY148" fmla="*/ 2473930 h 6196191"/>
              <a:gd name="connsiteX149" fmla="*/ 4317540 w 6848306"/>
              <a:gd name="connsiteY149" fmla="*/ 2524420 h 6196191"/>
              <a:gd name="connsiteX150" fmla="*/ 4385709 w 6848306"/>
              <a:gd name="connsiteY150" fmla="*/ 2588162 h 6196191"/>
              <a:gd name="connsiteX151" fmla="*/ 4363880 w 6848306"/>
              <a:gd name="connsiteY151" fmla="*/ 2603417 h 6196191"/>
              <a:gd name="connsiteX152" fmla="*/ 4384319 w 6848306"/>
              <a:gd name="connsiteY152" fmla="*/ 2600064 h 6196191"/>
              <a:gd name="connsiteX153" fmla="*/ 4572212 w 6848306"/>
              <a:gd name="connsiteY153" fmla="*/ 2554724 h 6196191"/>
              <a:gd name="connsiteX154" fmla="*/ 4390654 w 6848306"/>
              <a:gd name="connsiteY154" fmla="*/ 2442462 h 6196191"/>
              <a:gd name="connsiteX155" fmla="*/ 1013762 w 6848306"/>
              <a:gd name="connsiteY155" fmla="*/ 2272902 h 6196191"/>
              <a:gd name="connsiteX156" fmla="*/ 1158399 w 6848306"/>
              <a:gd name="connsiteY156" fmla="*/ 2335912 h 6196191"/>
              <a:gd name="connsiteX157" fmla="*/ 1013762 w 6848306"/>
              <a:gd name="connsiteY157" fmla="*/ 2272902 h 6196191"/>
              <a:gd name="connsiteX158" fmla="*/ 1542184 w 6848306"/>
              <a:gd name="connsiteY158" fmla="*/ 2056664 h 6196191"/>
              <a:gd name="connsiteX159" fmla="*/ 1535023 w 6848306"/>
              <a:gd name="connsiteY159" fmla="*/ 2086738 h 6196191"/>
              <a:gd name="connsiteX160" fmla="*/ 1542184 w 6848306"/>
              <a:gd name="connsiteY160" fmla="*/ 2056664 h 6196191"/>
              <a:gd name="connsiteX161" fmla="*/ 4794668 w 6848306"/>
              <a:gd name="connsiteY161" fmla="*/ 1954938 h 6196191"/>
              <a:gd name="connsiteX162" fmla="*/ 4936872 w 6848306"/>
              <a:gd name="connsiteY162" fmla="*/ 2016888 h 6196191"/>
              <a:gd name="connsiteX163" fmla="*/ 4794668 w 6848306"/>
              <a:gd name="connsiteY163" fmla="*/ 1954938 h 6196191"/>
              <a:gd name="connsiteX164" fmla="*/ 1506382 w 6848306"/>
              <a:gd name="connsiteY164" fmla="*/ 1791738 h 6196191"/>
              <a:gd name="connsiteX165" fmla="*/ 1536456 w 6848306"/>
              <a:gd name="connsiteY165" fmla="*/ 1814651 h 6196191"/>
              <a:gd name="connsiteX166" fmla="*/ 1506382 w 6848306"/>
              <a:gd name="connsiteY166" fmla="*/ 1791738 h 6196191"/>
              <a:gd name="connsiteX167" fmla="*/ 5314202 w 6848306"/>
              <a:gd name="connsiteY167" fmla="*/ 1742337 h 6196191"/>
              <a:gd name="connsiteX168" fmla="*/ 5307161 w 6848306"/>
              <a:gd name="connsiteY168" fmla="*/ 1771905 h 6196191"/>
              <a:gd name="connsiteX169" fmla="*/ 5314202 w 6848306"/>
              <a:gd name="connsiteY169" fmla="*/ 1742337 h 6196191"/>
              <a:gd name="connsiteX170" fmla="*/ 2783736 w 6848306"/>
              <a:gd name="connsiteY170" fmla="*/ 1640002 h 6196191"/>
              <a:gd name="connsiteX171" fmla="*/ 2959576 w 6848306"/>
              <a:gd name="connsiteY171" fmla="*/ 1716605 h 6196191"/>
              <a:gd name="connsiteX172" fmla="*/ 2783736 w 6848306"/>
              <a:gd name="connsiteY172" fmla="*/ 1640002 h 6196191"/>
              <a:gd name="connsiteX173" fmla="*/ 1668203 w 6848306"/>
              <a:gd name="connsiteY173" fmla="*/ 1619894 h 6196191"/>
              <a:gd name="connsiteX174" fmla="*/ 1592305 w 6848306"/>
              <a:gd name="connsiteY174" fmla="*/ 1681471 h 6196191"/>
              <a:gd name="connsiteX175" fmla="*/ 1668203 w 6848306"/>
              <a:gd name="connsiteY175" fmla="*/ 1619894 h 6196191"/>
              <a:gd name="connsiteX176" fmla="*/ 1287282 w 6848306"/>
              <a:gd name="connsiteY176" fmla="*/ 1521083 h 6196191"/>
              <a:gd name="connsiteX177" fmla="*/ 1307330 w 6848306"/>
              <a:gd name="connsiteY177" fmla="*/ 1568341 h 6196191"/>
              <a:gd name="connsiteX178" fmla="*/ 1287282 w 6848306"/>
              <a:gd name="connsiteY178" fmla="*/ 1521083 h 6196191"/>
              <a:gd name="connsiteX179" fmla="*/ 5279002 w 6848306"/>
              <a:gd name="connsiteY179" fmla="*/ 1481867 h 6196191"/>
              <a:gd name="connsiteX180" fmla="*/ 5308571 w 6848306"/>
              <a:gd name="connsiteY180" fmla="*/ 1504394 h 6196191"/>
              <a:gd name="connsiteX181" fmla="*/ 5279002 w 6848306"/>
              <a:gd name="connsiteY181" fmla="*/ 1481867 h 6196191"/>
              <a:gd name="connsiteX182" fmla="*/ 3426158 w 6848306"/>
              <a:gd name="connsiteY182" fmla="*/ 1377113 h 6196191"/>
              <a:gd name="connsiteX183" fmla="*/ 3417452 w 6848306"/>
              <a:gd name="connsiteY183" fmla="*/ 1413675 h 6196191"/>
              <a:gd name="connsiteX184" fmla="*/ 3426158 w 6848306"/>
              <a:gd name="connsiteY184" fmla="*/ 1377113 h 6196191"/>
              <a:gd name="connsiteX185" fmla="*/ 1321651 w 6848306"/>
              <a:gd name="connsiteY185" fmla="*/ 1344944 h 6196191"/>
              <a:gd name="connsiteX186" fmla="*/ 1354587 w 6848306"/>
              <a:gd name="connsiteY186" fmla="*/ 1405089 h 6196191"/>
              <a:gd name="connsiteX187" fmla="*/ 1321651 w 6848306"/>
              <a:gd name="connsiteY187" fmla="*/ 1344944 h 6196191"/>
              <a:gd name="connsiteX188" fmla="*/ 5438101 w 6848306"/>
              <a:gd name="connsiteY188" fmla="*/ 1312913 h 6196191"/>
              <a:gd name="connsiteX189" fmla="*/ 5363479 w 6848306"/>
              <a:gd name="connsiteY189" fmla="*/ 1373454 h 6196191"/>
              <a:gd name="connsiteX190" fmla="*/ 5438101 w 6848306"/>
              <a:gd name="connsiteY190" fmla="*/ 1312913 h 6196191"/>
              <a:gd name="connsiteX191" fmla="*/ 5063587 w 6848306"/>
              <a:gd name="connsiteY191" fmla="*/ 1215764 h 6196191"/>
              <a:gd name="connsiteX192" fmla="*/ 5083298 w 6848306"/>
              <a:gd name="connsiteY192" fmla="*/ 1262227 h 6196191"/>
              <a:gd name="connsiteX193" fmla="*/ 5063587 w 6848306"/>
              <a:gd name="connsiteY193" fmla="*/ 1215764 h 6196191"/>
              <a:gd name="connsiteX194" fmla="*/ 3382633 w 6848306"/>
              <a:gd name="connsiteY194" fmla="*/ 1055033 h 6196191"/>
              <a:gd name="connsiteX195" fmla="*/ 3419194 w 6848306"/>
              <a:gd name="connsiteY195" fmla="*/ 1082889 h 6196191"/>
              <a:gd name="connsiteX196" fmla="*/ 3382633 w 6848306"/>
              <a:gd name="connsiteY196" fmla="*/ 1055033 h 6196191"/>
              <a:gd name="connsiteX197" fmla="*/ 5097378 w 6848306"/>
              <a:gd name="connsiteY197" fmla="*/ 1042587 h 6196191"/>
              <a:gd name="connsiteX198" fmla="*/ 5129760 w 6848306"/>
              <a:gd name="connsiteY198" fmla="*/ 1101721 h 6196191"/>
              <a:gd name="connsiteX199" fmla="*/ 5097378 w 6848306"/>
              <a:gd name="connsiteY199" fmla="*/ 1042587 h 6196191"/>
              <a:gd name="connsiteX200" fmla="*/ 3579364 w 6848306"/>
              <a:gd name="connsiteY200" fmla="*/ 846116 h 6196191"/>
              <a:gd name="connsiteX201" fmla="*/ 3487091 w 6848306"/>
              <a:gd name="connsiteY201" fmla="*/ 920977 h 6196191"/>
              <a:gd name="connsiteX202" fmla="*/ 3579364 w 6848306"/>
              <a:gd name="connsiteY202" fmla="*/ 846116 h 6196191"/>
              <a:gd name="connsiteX203" fmla="*/ 3116264 w 6848306"/>
              <a:gd name="connsiteY203" fmla="*/ 725987 h 6196191"/>
              <a:gd name="connsiteX204" fmla="*/ 3140638 w 6848306"/>
              <a:gd name="connsiteY204" fmla="*/ 783441 h 6196191"/>
              <a:gd name="connsiteX205" fmla="*/ 3116264 w 6848306"/>
              <a:gd name="connsiteY205" fmla="*/ 725987 h 6196191"/>
              <a:gd name="connsiteX206" fmla="*/ 3158047 w 6848306"/>
              <a:gd name="connsiteY206" fmla="*/ 511848 h 6196191"/>
              <a:gd name="connsiteX207" fmla="*/ 3198089 w 6848306"/>
              <a:gd name="connsiteY207" fmla="*/ 584969 h 6196191"/>
              <a:gd name="connsiteX208" fmla="*/ 3158047 w 6848306"/>
              <a:gd name="connsiteY208" fmla="*/ 511848 h 6196191"/>
              <a:gd name="connsiteX209" fmla="*/ 3272952 w 6848306"/>
              <a:gd name="connsiteY209" fmla="*/ 0 h 6196191"/>
              <a:gd name="connsiteX210" fmla="*/ 3360001 w 6848306"/>
              <a:gd name="connsiteY210" fmla="*/ 191508 h 6196191"/>
              <a:gd name="connsiteX211" fmla="*/ 3351295 w 6848306"/>
              <a:gd name="connsiteY211" fmla="*/ 337750 h 6196191"/>
              <a:gd name="connsiteX212" fmla="*/ 3483609 w 6848306"/>
              <a:gd name="connsiteY212" fmla="*/ 325562 h 6196191"/>
              <a:gd name="connsiteX213" fmla="*/ 3572400 w 6848306"/>
              <a:gd name="connsiteY213" fmla="*/ 374310 h 6196191"/>
              <a:gd name="connsiteX214" fmla="*/ 3462717 w 6848306"/>
              <a:gd name="connsiteY214" fmla="*/ 447431 h 6196191"/>
              <a:gd name="connsiteX215" fmla="*/ 3473163 w 6848306"/>
              <a:gd name="connsiteY215" fmla="*/ 576263 h 6196191"/>
              <a:gd name="connsiteX216" fmla="*/ 3431380 w 6848306"/>
              <a:gd name="connsiteY216" fmla="*/ 811296 h 6196191"/>
              <a:gd name="connsiteX217" fmla="*/ 3826584 w 6848306"/>
              <a:gd name="connsiteY217" fmla="*/ 532740 h 6196191"/>
              <a:gd name="connsiteX218" fmla="*/ 3783057 w 6848306"/>
              <a:gd name="connsiteY218" fmla="*/ 746879 h 6196191"/>
              <a:gd name="connsiteX219" fmla="*/ 3696008 w 6848306"/>
              <a:gd name="connsiteY219" fmla="*/ 926201 h 6196191"/>
              <a:gd name="connsiteX220" fmla="*/ 3685563 w 6848306"/>
              <a:gd name="connsiteY220" fmla="*/ 1065479 h 6196191"/>
              <a:gd name="connsiteX221" fmla="*/ 4077284 w 6848306"/>
              <a:gd name="connsiteY221" fmla="*/ 1206498 h 6196191"/>
              <a:gd name="connsiteX222" fmla="*/ 3812655 w 6848306"/>
              <a:gd name="connsiteY222" fmla="*/ 1316180 h 6196191"/>
              <a:gd name="connsiteX223" fmla="*/ 3527135 w 6848306"/>
              <a:gd name="connsiteY223" fmla="*/ 1218685 h 6196191"/>
              <a:gd name="connsiteX224" fmla="*/ 3401784 w 6848306"/>
              <a:gd name="connsiteY224" fmla="*/ 1185606 h 6196191"/>
              <a:gd name="connsiteX225" fmla="*/ 3605478 w 6848306"/>
              <a:gd name="connsiteY225" fmla="*/ 1368409 h 6196191"/>
              <a:gd name="connsiteX226" fmla="*/ 4030276 w 6848306"/>
              <a:gd name="connsiteY226" fmla="*/ 1446753 h 6196191"/>
              <a:gd name="connsiteX227" fmla="*/ 4244417 w 6848306"/>
              <a:gd name="connsiteY227" fmla="*/ 1507688 h 6196191"/>
              <a:gd name="connsiteX228" fmla="*/ 4009385 w 6848306"/>
              <a:gd name="connsiteY228" fmla="*/ 1573845 h 6196191"/>
              <a:gd name="connsiteX229" fmla="*/ 3922336 w 6848306"/>
              <a:gd name="connsiteY229" fmla="*/ 1603441 h 6196191"/>
              <a:gd name="connsiteX230" fmla="*/ 3649003 w 6848306"/>
              <a:gd name="connsiteY230" fmla="*/ 1638260 h 6196191"/>
              <a:gd name="connsiteX231" fmla="*/ 4136477 w 6848306"/>
              <a:gd name="connsiteY231" fmla="*/ 1702678 h 6196191"/>
              <a:gd name="connsiteX232" fmla="*/ 4338431 w 6848306"/>
              <a:gd name="connsiteY232" fmla="*/ 1758389 h 6196191"/>
              <a:gd name="connsiteX233" fmla="*/ 4294905 w 6848306"/>
              <a:gd name="connsiteY233" fmla="*/ 1888961 h 6196191"/>
              <a:gd name="connsiteX234" fmla="*/ 4108622 w 6848306"/>
              <a:gd name="connsiteY234" fmla="*/ 1988198 h 6196191"/>
              <a:gd name="connsiteX235" fmla="*/ 3932783 w 6848306"/>
              <a:gd name="connsiteY235" fmla="*/ 2014312 h 6196191"/>
              <a:gd name="connsiteX236" fmla="*/ 3598514 w 6848306"/>
              <a:gd name="connsiteY236" fmla="*/ 1988198 h 6196191"/>
              <a:gd name="connsiteX237" fmla="*/ 4171296 w 6848306"/>
              <a:gd name="connsiteY237" fmla="*/ 2090915 h 6196191"/>
              <a:gd name="connsiteX238" fmla="*/ 4451593 w 6848306"/>
              <a:gd name="connsiteY238" fmla="*/ 2197115 h 6196191"/>
              <a:gd name="connsiteX239" fmla="*/ 4399855 w 6848306"/>
              <a:gd name="connsiteY239" fmla="*/ 2390813 h 6196191"/>
              <a:gd name="connsiteX240" fmla="*/ 4400881 w 6848306"/>
              <a:gd name="connsiteY240" fmla="*/ 2396002 h 6196191"/>
              <a:gd name="connsiteX241" fmla="*/ 4450786 w 6848306"/>
              <a:gd name="connsiteY241" fmla="*/ 2382305 h 6196191"/>
              <a:gd name="connsiteX242" fmla="*/ 4866474 w 6848306"/>
              <a:gd name="connsiteY242" fmla="*/ 2326637 h 6196191"/>
              <a:gd name="connsiteX243" fmla="*/ 4596148 w 6848306"/>
              <a:gd name="connsiteY243" fmla="*/ 2195696 h 6196191"/>
              <a:gd name="connsiteX244" fmla="*/ 4393404 w 6848306"/>
              <a:gd name="connsiteY244" fmla="*/ 2056311 h 6196191"/>
              <a:gd name="connsiteX245" fmla="*/ 4529974 w 6848306"/>
              <a:gd name="connsiteY245" fmla="*/ 2035190 h 6196191"/>
              <a:gd name="connsiteX246" fmla="*/ 4628531 w 6848306"/>
              <a:gd name="connsiteY246" fmla="*/ 1967609 h 6196191"/>
              <a:gd name="connsiteX247" fmla="*/ 4572212 w 6848306"/>
              <a:gd name="connsiteY247" fmla="*/ 1869052 h 6196191"/>
              <a:gd name="connsiteX248" fmla="*/ 4567990 w 6848306"/>
              <a:gd name="connsiteY248" fmla="*/ 1783168 h 6196191"/>
              <a:gd name="connsiteX249" fmla="*/ 4784813 w 6848306"/>
              <a:gd name="connsiteY249" fmla="*/ 1739521 h 6196191"/>
              <a:gd name="connsiteX250" fmla="*/ 5187487 w 6848306"/>
              <a:gd name="connsiteY250" fmla="*/ 1636742 h 6196191"/>
              <a:gd name="connsiteX251" fmla="*/ 4843947 w 6848306"/>
              <a:gd name="connsiteY251" fmla="*/ 1694467 h 6196191"/>
              <a:gd name="connsiteX252" fmla="*/ 4717232 w 6848306"/>
              <a:gd name="connsiteY252" fmla="*/ 1635333 h 6196191"/>
              <a:gd name="connsiteX253" fmla="*/ 4670769 w 6848306"/>
              <a:gd name="connsiteY253" fmla="*/ 1577608 h 6196191"/>
              <a:gd name="connsiteX254" fmla="*/ 4572212 w 6848306"/>
              <a:gd name="connsiteY254" fmla="*/ 1507210 h 6196191"/>
              <a:gd name="connsiteX255" fmla="*/ 4869290 w 6848306"/>
              <a:gd name="connsiteY255" fmla="*/ 1532553 h 6196191"/>
              <a:gd name="connsiteX256" fmla="*/ 5187487 w 6848306"/>
              <a:gd name="connsiteY256" fmla="*/ 1472011 h 6196191"/>
              <a:gd name="connsiteX257" fmla="*/ 5011492 w 6848306"/>
              <a:gd name="connsiteY257" fmla="*/ 1466379 h 6196191"/>
              <a:gd name="connsiteX258" fmla="*/ 4843947 w 6848306"/>
              <a:gd name="connsiteY258" fmla="*/ 1415693 h 6196191"/>
              <a:gd name="connsiteX259" fmla="*/ 4827052 w 6848306"/>
              <a:gd name="connsiteY259" fmla="*/ 1284754 h 6196191"/>
              <a:gd name="connsiteX260" fmla="*/ 4798893 w 6848306"/>
              <a:gd name="connsiteY260" fmla="*/ 1181973 h 6196191"/>
              <a:gd name="connsiteX261" fmla="*/ 4984742 w 6848306"/>
              <a:gd name="connsiteY261" fmla="*/ 1103128 h 6196191"/>
              <a:gd name="connsiteX262" fmla="*/ 4996006 w 6848306"/>
              <a:gd name="connsiteY262" fmla="*/ 1063706 h 6196191"/>
              <a:gd name="connsiteX263" fmla="*/ 5019940 w 6848306"/>
              <a:gd name="connsiteY263" fmla="*/ 904608 h 6196191"/>
              <a:gd name="connsiteX264" fmla="*/ 5131169 w 6848306"/>
              <a:gd name="connsiteY264" fmla="*/ 970781 h 6196191"/>
              <a:gd name="connsiteX265" fmla="*/ 5093153 w 6848306"/>
              <a:gd name="connsiteY265" fmla="*/ 773668 h 6196191"/>
              <a:gd name="connsiteX266" fmla="*/ 5190302 w 6848306"/>
              <a:gd name="connsiteY266" fmla="*/ 628650 h 6196191"/>
              <a:gd name="connsiteX267" fmla="*/ 5260700 w 6848306"/>
              <a:gd name="connsiteY267" fmla="*/ 783525 h 6196191"/>
              <a:gd name="connsiteX268" fmla="*/ 5253659 w 6848306"/>
              <a:gd name="connsiteY268" fmla="*/ 901792 h 6196191"/>
              <a:gd name="connsiteX269" fmla="*/ 5360663 w 6848306"/>
              <a:gd name="connsiteY269" fmla="*/ 891936 h 6196191"/>
              <a:gd name="connsiteX270" fmla="*/ 5432470 w 6848306"/>
              <a:gd name="connsiteY270" fmla="*/ 931358 h 6196191"/>
              <a:gd name="connsiteX271" fmla="*/ 5343768 w 6848306"/>
              <a:gd name="connsiteY271" fmla="*/ 990492 h 6196191"/>
              <a:gd name="connsiteX272" fmla="*/ 5352216 w 6848306"/>
              <a:gd name="connsiteY272" fmla="*/ 1094681 h 6196191"/>
              <a:gd name="connsiteX273" fmla="*/ 5318425 w 6848306"/>
              <a:gd name="connsiteY273" fmla="*/ 1284754 h 6196191"/>
              <a:gd name="connsiteX274" fmla="*/ 5638030 w 6848306"/>
              <a:gd name="connsiteY274" fmla="*/ 1059482 h 6196191"/>
              <a:gd name="connsiteX275" fmla="*/ 5602831 w 6848306"/>
              <a:gd name="connsiteY275" fmla="*/ 1232660 h 6196191"/>
              <a:gd name="connsiteX276" fmla="*/ 5532433 w 6848306"/>
              <a:gd name="connsiteY276" fmla="*/ 1377679 h 6196191"/>
              <a:gd name="connsiteX277" fmla="*/ 5523985 w 6848306"/>
              <a:gd name="connsiteY277" fmla="*/ 1490315 h 6196191"/>
              <a:gd name="connsiteX278" fmla="*/ 5840774 w 6848306"/>
              <a:gd name="connsiteY278" fmla="*/ 1604358 h 6196191"/>
              <a:gd name="connsiteX279" fmla="*/ 5626766 w 6848306"/>
              <a:gd name="connsiteY279" fmla="*/ 1693059 h 6196191"/>
              <a:gd name="connsiteX280" fmla="*/ 5395864 w 6848306"/>
              <a:gd name="connsiteY280" fmla="*/ 1614214 h 6196191"/>
              <a:gd name="connsiteX281" fmla="*/ 5294491 w 6848306"/>
              <a:gd name="connsiteY281" fmla="*/ 1587463 h 6196191"/>
              <a:gd name="connsiteX282" fmla="*/ 5459220 w 6848306"/>
              <a:gd name="connsiteY282" fmla="*/ 1735298 h 6196191"/>
              <a:gd name="connsiteX283" fmla="*/ 5802759 w 6848306"/>
              <a:gd name="connsiteY283" fmla="*/ 1798655 h 6196191"/>
              <a:gd name="connsiteX284" fmla="*/ 5975937 w 6848306"/>
              <a:gd name="connsiteY284" fmla="*/ 1847934 h 6196191"/>
              <a:gd name="connsiteX285" fmla="*/ 5785864 w 6848306"/>
              <a:gd name="connsiteY285" fmla="*/ 1901436 h 6196191"/>
              <a:gd name="connsiteX286" fmla="*/ 5715466 w 6848306"/>
              <a:gd name="connsiteY286" fmla="*/ 1925370 h 6196191"/>
              <a:gd name="connsiteX287" fmla="*/ 5494419 w 6848306"/>
              <a:gd name="connsiteY287" fmla="*/ 1953529 h 6196191"/>
              <a:gd name="connsiteX288" fmla="*/ 5888645 w 6848306"/>
              <a:gd name="connsiteY288" fmla="*/ 2005624 h 6196191"/>
              <a:gd name="connsiteX289" fmla="*/ 6051967 w 6848306"/>
              <a:gd name="connsiteY289" fmla="*/ 2050678 h 6196191"/>
              <a:gd name="connsiteX290" fmla="*/ 6016767 w 6848306"/>
              <a:gd name="connsiteY290" fmla="*/ 2156274 h 6196191"/>
              <a:gd name="connsiteX291" fmla="*/ 5866118 w 6848306"/>
              <a:gd name="connsiteY291" fmla="*/ 2236528 h 6196191"/>
              <a:gd name="connsiteX292" fmla="*/ 5723914 w 6848306"/>
              <a:gd name="connsiteY292" fmla="*/ 2257646 h 6196191"/>
              <a:gd name="connsiteX293" fmla="*/ 5453588 w 6848306"/>
              <a:gd name="connsiteY293" fmla="*/ 2236528 h 6196191"/>
              <a:gd name="connsiteX294" fmla="*/ 5916804 w 6848306"/>
              <a:gd name="connsiteY294" fmla="*/ 2319596 h 6196191"/>
              <a:gd name="connsiteX295" fmla="*/ 6143483 w 6848306"/>
              <a:gd name="connsiteY295" fmla="*/ 2405481 h 6196191"/>
              <a:gd name="connsiteX296" fmla="*/ 6105469 w 6848306"/>
              <a:gd name="connsiteY296" fmla="*/ 2581474 h 6196191"/>
              <a:gd name="connsiteX297" fmla="*/ 5683084 w 6848306"/>
              <a:gd name="connsiteY297" fmla="*/ 2629345 h 6196191"/>
              <a:gd name="connsiteX298" fmla="*/ 6035071 w 6848306"/>
              <a:gd name="connsiteY298" fmla="*/ 2670176 h 6196191"/>
              <a:gd name="connsiteX299" fmla="*/ 6063230 w 6848306"/>
              <a:gd name="connsiteY299" fmla="*/ 2740573 h 6196191"/>
              <a:gd name="connsiteX300" fmla="*/ 6296950 w 6848306"/>
              <a:gd name="connsiteY300" fmla="*/ 2775771 h 6196191"/>
              <a:gd name="connsiteX301" fmla="*/ 6033663 w 6848306"/>
              <a:gd name="connsiteY301" fmla="*/ 2919382 h 6196191"/>
              <a:gd name="connsiteX302" fmla="*/ 5912579 w 6848306"/>
              <a:gd name="connsiteY302" fmla="*/ 3002452 h 6196191"/>
              <a:gd name="connsiteX303" fmla="*/ 6223736 w 6848306"/>
              <a:gd name="connsiteY303" fmla="*/ 3060177 h 6196191"/>
              <a:gd name="connsiteX304" fmla="*/ 6211064 w 6848306"/>
              <a:gd name="connsiteY304" fmla="*/ 3120719 h 6196191"/>
              <a:gd name="connsiteX305" fmla="*/ 6140667 w 6848306"/>
              <a:gd name="connsiteY305" fmla="*/ 3174221 h 6196191"/>
              <a:gd name="connsiteX306" fmla="*/ 6482799 w 6848306"/>
              <a:gd name="connsiteY306" fmla="*/ 3186892 h 6196191"/>
              <a:gd name="connsiteX307" fmla="*/ 6153339 w 6848306"/>
              <a:gd name="connsiteY307" fmla="*/ 3381189 h 6196191"/>
              <a:gd name="connsiteX308" fmla="*/ 6560235 w 6848306"/>
              <a:gd name="connsiteY308" fmla="*/ 3478338 h 6196191"/>
              <a:gd name="connsiteX309" fmla="*/ 6502510 w 6848306"/>
              <a:gd name="connsiteY309" fmla="*/ 3575486 h 6196191"/>
              <a:gd name="connsiteX310" fmla="*/ 6460272 w 6848306"/>
              <a:gd name="connsiteY310" fmla="*/ 3614909 h 6196191"/>
              <a:gd name="connsiteX311" fmla="*/ 6299766 w 6848306"/>
              <a:gd name="connsiteY311" fmla="*/ 3665595 h 6196191"/>
              <a:gd name="connsiteX312" fmla="*/ 6764388 w 6848306"/>
              <a:gd name="connsiteY312" fmla="*/ 3758519 h 6196191"/>
              <a:gd name="connsiteX313" fmla="*/ 6736229 w 6848306"/>
              <a:gd name="connsiteY313" fmla="*/ 3809205 h 6196191"/>
              <a:gd name="connsiteX314" fmla="*/ 6482799 w 6848306"/>
              <a:gd name="connsiteY314" fmla="*/ 4004911 h 6196191"/>
              <a:gd name="connsiteX315" fmla="*/ 6085757 w 6848306"/>
              <a:gd name="connsiteY315" fmla="*/ 3992239 h 6196191"/>
              <a:gd name="connsiteX316" fmla="*/ 6077310 w 6848306"/>
              <a:gd name="connsiteY316" fmla="*/ 4059820 h 6196191"/>
              <a:gd name="connsiteX317" fmla="*/ 6733414 w 6848306"/>
              <a:gd name="connsiteY317" fmla="*/ 4147113 h 6196191"/>
              <a:gd name="connsiteX318" fmla="*/ 6744677 w 6848306"/>
              <a:gd name="connsiteY318" fmla="*/ 4190760 h 6196191"/>
              <a:gd name="connsiteX319" fmla="*/ 6653160 w 6848306"/>
              <a:gd name="connsiteY319" fmla="*/ 4238631 h 6196191"/>
              <a:gd name="connsiteX320" fmla="*/ 6484206 w 6848306"/>
              <a:gd name="connsiteY320" fmla="*/ 4411807 h 6196191"/>
              <a:gd name="connsiteX321" fmla="*/ 6140667 w 6848306"/>
              <a:gd name="connsiteY321" fmla="*/ 4365346 h 6196191"/>
              <a:gd name="connsiteX322" fmla="*/ 6001281 w 6848306"/>
              <a:gd name="connsiteY322" fmla="*/ 4370978 h 6196191"/>
              <a:gd name="connsiteX323" fmla="*/ 6437744 w 6848306"/>
              <a:gd name="connsiteY323" fmla="*/ 4537116 h 6196191"/>
              <a:gd name="connsiteX324" fmla="*/ 6660200 w 6848306"/>
              <a:gd name="connsiteY324" fmla="*/ 4528668 h 6196191"/>
              <a:gd name="connsiteX325" fmla="*/ 6755941 w 6848306"/>
              <a:gd name="connsiteY325" fmla="*/ 4565275 h 6196191"/>
              <a:gd name="connsiteX326" fmla="*/ 6798179 w 6848306"/>
              <a:gd name="connsiteY326" fmla="*/ 4625816 h 6196191"/>
              <a:gd name="connsiteX327" fmla="*/ 6791139 w 6848306"/>
              <a:gd name="connsiteY327" fmla="*/ 4694806 h 6196191"/>
              <a:gd name="connsiteX328" fmla="*/ 6609514 w 6848306"/>
              <a:gd name="connsiteY328" fmla="*/ 4742676 h 6196191"/>
              <a:gd name="connsiteX329" fmla="*/ 6571499 w 6848306"/>
              <a:gd name="connsiteY329" fmla="*/ 4784915 h 6196191"/>
              <a:gd name="connsiteX330" fmla="*/ 6512365 w 6848306"/>
              <a:gd name="connsiteY330" fmla="*/ 4835601 h 6196191"/>
              <a:gd name="connsiteX331" fmla="*/ 6667239 w 6848306"/>
              <a:gd name="connsiteY331" fmla="*/ 4924301 h 6196191"/>
              <a:gd name="connsiteX332" fmla="*/ 6691175 w 6848306"/>
              <a:gd name="connsiteY332" fmla="*/ 4974987 h 6196191"/>
              <a:gd name="connsiteX333" fmla="*/ 6578539 w 6848306"/>
              <a:gd name="connsiteY333" fmla="*/ 4970764 h 6196191"/>
              <a:gd name="connsiteX334" fmla="*/ 6586987 w 6848306"/>
              <a:gd name="connsiteY334" fmla="*/ 5066504 h 6196191"/>
              <a:gd name="connsiteX335" fmla="*/ 6371570 w 6848306"/>
              <a:gd name="connsiteY335" fmla="*/ 5046793 h 6196191"/>
              <a:gd name="connsiteX336" fmla="*/ 6270198 w 6848306"/>
              <a:gd name="connsiteY336" fmla="*/ 5097479 h 6196191"/>
              <a:gd name="connsiteX337" fmla="*/ 6095612 w 6848306"/>
              <a:gd name="connsiteY337" fmla="*/ 5056648 h 6196191"/>
              <a:gd name="connsiteX338" fmla="*/ 5957633 w 6848306"/>
              <a:gd name="connsiteY338" fmla="*/ 5091848 h 6196191"/>
              <a:gd name="connsiteX339" fmla="*/ 5549329 w 6848306"/>
              <a:gd name="connsiteY339" fmla="*/ 5048200 h 6196191"/>
              <a:gd name="connsiteX340" fmla="*/ 5419216 w 6848306"/>
              <a:gd name="connsiteY340" fmla="*/ 5037184 h 6196191"/>
              <a:gd name="connsiteX341" fmla="*/ 5443538 w 6848306"/>
              <a:gd name="connsiteY341" fmla="*/ 5420527 h 6196191"/>
              <a:gd name="connsiteX342" fmla="*/ 5316855 w 6848306"/>
              <a:gd name="connsiteY342" fmla="*/ 5635849 h 6196191"/>
              <a:gd name="connsiteX343" fmla="*/ 5155938 w 6848306"/>
              <a:gd name="connsiteY343" fmla="*/ 5481815 h 6196191"/>
              <a:gd name="connsiteX344" fmla="*/ 5158239 w 6848306"/>
              <a:gd name="connsiteY344" fmla="*/ 5413630 h 6196191"/>
              <a:gd name="connsiteX345" fmla="*/ 5147349 w 6848306"/>
              <a:gd name="connsiteY345" fmla="*/ 5413910 h 6196191"/>
              <a:gd name="connsiteX346" fmla="*/ 4989556 w 6848306"/>
              <a:gd name="connsiteY346" fmla="*/ 5369179 h 6196191"/>
              <a:gd name="connsiteX347" fmla="*/ 5000002 w 6848306"/>
              <a:gd name="connsiteY347" fmla="*/ 5487565 h 6196191"/>
              <a:gd name="connsiteX348" fmla="*/ 4733631 w 6848306"/>
              <a:gd name="connsiteY348" fmla="*/ 5463192 h 6196191"/>
              <a:gd name="connsiteX349" fmla="*/ 4608281 w 6848306"/>
              <a:gd name="connsiteY349" fmla="*/ 5525867 h 6196191"/>
              <a:gd name="connsiteX350" fmla="*/ 4392400 w 6848306"/>
              <a:gd name="connsiteY350" fmla="*/ 5475378 h 6196191"/>
              <a:gd name="connsiteX351" fmla="*/ 4221784 w 6848306"/>
              <a:gd name="connsiteY351" fmla="*/ 5518903 h 6196191"/>
              <a:gd name="connsiteX352" fmla="*/ 3716900 w 6848306"/>
              <a:gd name="connsiteY352" fmla="*/ 5464932 h 6196191"/>
              <a:gd name="connsiteX353" fmla="*/ 3556012 w 6848306"/>
              <a:gd name="connsiteY353" fmla="*/ 5451309 h 6196191"/>
              <a:gd name="connsiteX354" fmla="*/ 3586087 w 6848306"/>
              <a:gd name="connsiteY354" fmla="*/ 5925327 h 6196191"/>
              <a:gd name="connsiteX355" fmla="*/ 3429439 w 6848306"/>
              <a:gd name="connsiteY355" fmla="*/ 6191581 h 6196191"/>
              <a:gd name="connsiteX356" fmla="*/ 3233660 w 6848306"/>
              <a:gd name="connsiteY356" fmla="*/ 5906278 h 6196191"/>
              <a:gd name="connsiteX357" fmla="*/ 3288620 w 6848306"/>
              <a:gd name="connsiteY357" fmla="*/ 5337841 h 6196191"/>
              <a:gd name="connsiteX358" fmla="*/ 3046625 w 6848306"/>
              <a:gd name="connsiteY358" fmla="*/ 5386589 h 6196191"/>
              <a:gd name="connsiteX359" fmla="*/ 2640976 w 6848306"/>
              <a:gd name="connsiteY359" fmla="*/ 5576354 h 6196191"/>
              <a:gd name="connsiteX360" fmla="*/ 2473842 w 6848306"/>
              <a:gd name="connsiteY360" fmla="*/ 5524125 h 6196191"/>
              <a:gd name="connsiteX361" fmla="*/ 2183935 w 6848306"/>
              <a:gd name="connsiteY361" fmla="*/ 5467663 h 6196191"/>
              <a:gd name="connsiteX362" fmla="*/ 2184849 w 6848306"/>
              <a:gd name="connsiteY362" fmla="*/ 5465670 h 6196191"/>
              <a:gd name="connsiteX363" fmla="*/ 2150410 w 6848306"/>
              <a:gd name="connsiteY363" fmla="*/ 5472083 h 6196191"/>
              <a:gd name="connsiteX364" fmla="*/ 1781333 w 6848306"/>
              <a:gd name="connsiteY364" fmla="*/ 5419083 h 6196191"/>
              <a:gd name="connsiteX365" fmla="*/ 1648995 w 6848306"/>
              <a:gd name="connsiteY365" fmla="*/ 5407878 h 6196191"/>
              <a:gd name="connsiteX366" fmla="*/ 1673733 w 6848306"/>
              <a:gd name="connsiteY366" fmla="*/ 5797780 h 6196191"/>
              <a:gd name="connsiteX367" fmla="*/ 1544883 w 6848306"/>
              <a:gd name="connsiteY367" fmla="*/ 6016786 h 6196191"/>
              <a:gd name="connsiteX368" fmla="*/ 1383845 w 6848306"/>
              <a:gd name="connsiteY368" fmla="*/ 5782111 h 6196191"/>
              <a:gd name="connsiteX369" fmla="*/ 1429052 w 6848306"/>
              <a:gd name="connsiteY369" fmla="*/ 5314546 h 6196191"/>
              <a:gd name="connsiteX370" fmla="*/ 1230000 w 6848306"/>
              <a:gd name="connsiteY370" fmla="*/ 5354642 h 6196191"/>
              <a:gd name="connsiteX371" fmla="*/ 896336 w 6848306"/>
              <a:gd name="connsiteY371" fmla="*/ 5510734 h 6196191"/>
              <a:gd name="connsiteX372" fmla="*/ 758860 w 6848306"/>
              <a:gd name="connsiteY372" fmla="*/ 5467773 h 6196191"/>
              <a:gd name="connsiteX373" fmla="*/ 532599 w 6848306"/>
              <a:gd name="connsiteY373" fmla="*/ 5394739 h 6196191"/>
              <a:gd name="connsiteX374" fmla="*/ 442381 w 6848306"/>
              <a:gd name="connsiteY374" fmla="*/ 5357507 h 6196191"/>
              <a:gd name="connsiteX375" fmla="*/ 505391 w 6848306"/>
              <a:gd name="connsiteY375" fmla="*/ 5294497 h 6196191"/>
              <a:gd name="connsiteX376" fmla="*/ 223279 w 6848306"/>
              <a:gd name="connsiteY376" fmla="*/ 5277313 h 6196191"/>
              <a:gd name="connsiteX377" fmla="*/ 123037 w 6848306"/>
              <a:gd name="connsiteY377" fmla="*/ 5265856 h 6196191"/>
              <a:gd name="connsiteX378" fmla="*/ 58596 w 6848306"/>
              <a:gd name="connsiteY378" fmla="*/ 5221462 h 6196191"/>
              <a:gd name="connsiteX379" fmla="*/ 57163 w 6848306"/>
              <a:gd name="connsiteY379" fmla="*/ 5132676 h 6196191"/>
              <a:gd name="connsiteX380" fmla="*/ 372211 w 6848306"/>
              <a:gd name="connsiteY380" fmla="*/ 5061074 h 6196191"/>
              <a:gd name="connsiteX381" fmla="*/ 528303 w 6848306"/>
              <a:gd name="connsiteY381" fmla="*/ 5022410 h 6196191"/>
              <a:gd name="connsiteX382" fmla="*/ 383667 w 6848306"/>
              <a:gd name="connsiteY382" fmla="*/ 5056779 h 6196191"/>
              <a:gd name="connsiteX383" fmla="*/ 312065 w 6848306"/>
              <a:gd name="connsiteY383" fmla="*/ 5013818 h 6196191"/>
              <a:gd name="connsiteX384" fmla="*/ 155974 w 6848306"/>
              <a:gd name="connsiteY384" fmla="*/ 4962265 h 6196191"/>
              <a:gd name="connsiteX385" fmla="*/ 77212 w 6848306"/>
              <a:gd name="connsiteY385" fmla="*/ 4912143 h 6196191"/>
              <a:gd name="connsiteX386" fmla="*/ 104421 w 6848306"/>
              <a:gd name="connsiteY386" fmla="*/ 4806172 h 6196191"/>
              <a:gd name="connsiteX387" fmla="*/ 442381 w 6848306"/>
              <a:gd name="connsiteY387" fmla="*/ 4760347 h 6196191"/>
              <a:gd name="connsiteX388" fmla="*/ 292017 w 6848306"/>
              <a:gd name="connsiteY388" fmla="*/ 4701634 h 6196191"/>
              <a:gd name="connsiteX389" fmla="*/ 249056 w 6848306"/>
              <a:gd name="connsiteY389" fmla="*/ 4640056 h 6196191"/>
              <a:gd name="connsiteX390" fmla="*/ 294881 w 6848306"/>
              <a:gd name="connsiteY390" fmla="*/ 4588503 h 6196191"/>
              <a:gd name="connsiteX391" fmla="*/ 115877 w 6848306"/>
              <a:gd name="connsiteY391" fmla="*/ 4451027 h 6196191"/>
              <a:gd name="connsiteX392" fmla="*/ 57163 w 6848306"/>
              <a:gd name="connsiteY392" fmla="*/ 4356513 h 6196191"/>
              <a:gd name="connsiteX393" fmla="*/ 148813 w 6848306"/>
              <a:gd name="connsiteY393" fmla="*/ 4296368 h 6196191"/>
              <a:gd name="connsiteX394" fmla="*/ 395123 w 6848306"/>
              <a:gd name="connsiteY394" fmla="*/ 4263431 h 6196191"/>
              <a:gd name="connsiteX395" fmla="*/ 711604 w 6848306"/>
              <a:gd name="connsiteY395" fmla="*/ 4181805 h 6196191"/>
              <a:gd name="connsiteX396" fmla="*/ 621385 w 6848306"/>
              <a:gd name="connsiteY396" fmla="*/ 4147436 h 6196191"/>
              <a:gd name="connsiteX397" fmla="*/ 383667 w 6848306"/>
              <a:gd name="connsiteY397" fmla="*/ 4058650 h 6196191"/>
              <a:gd name="connsiteX398" fmla="*/ 345003 w 6848306"/>
              <a:gd name="connsiteY398" fmla="*/ 3994209 h 6196191"/>
              <a:gd name="connsiteX399" fmla="*/ 403716 w 6848306"/>
              <a:gd name="connsiteY399" fmla="*/ 3956976 h 6196191"/>
              <a:gd name="connsiteX400" fmla="*/ 894904 w 6848306"/>
              <a:gd name="connsiteY400" fmla="*/ 3926902 h 6196191"/>
              <a:gd name="connsiteX401" fmla="*/ 821870 w 6848306"/>
              <a:gd name="connsiteY401" fmla="*/ 3849573 h 6196191"/>
              <a:gd name="connsiteX402" fmla="*/ 700147 w 6848306"/>
              <a:gd name="connsiteY402" fmla="*/ 3795155 h 6196191"/>
              <a:gd name="connsiteX403" fmla="*/ 493935 w 6848306"/>
              <a:gd name="connsiteY403" fmla="*/ 3790860 h 6196191"/>
              <a:gd name="connsiteX404" fmla="*/ 312065 w 6848306"/>
              <a:gd name="connsiteY404" fmla="*/ 3713530 h 6196191"/>
              <a:gd name="connsiteX405" fmla="*/ 316362 w 6848306"/>
              <a:gd name="connsiteY405" fmla="*/ 3611855 h 6196191"/>
              <a:gd name="connsiteX406" fmla="*/ 897768 w 6848306"/>
              <a:gd name="connsiteY406" fmla="*/ 3558870 h 6196191"/>
              <a:gd name="connsiteX407" fmla="*/ 1093956 w 6848306"/>
              <a:gd name="connsiteY407" fmla="*/ 3412802 h 6196191"/>
              <a:gd name="connsiteX408" fmla="*/ 932137 w 6848306"/>
              <a:gd name="connsiteY408" fmla="*/ 3418531 h 6196191"/>
              <a:gd name="connsiteX409" fmla="*/ 817574 w 6848306"/>
              <a:gd name="connsiteY409" fmla="*/ 3451467 h 6196191"/>
              <a:gd name="connsiteX410" fmla="*/ 419469 w 6848306"/>
              <a:gd name="connsiteY410" fmla="*/ 3301104 h 6196191"/>
              <a:gd name="connsiteX411" fmla="*/ 917817 w 6848306"/>
              <a:gd name="connsiteY411" fmla="*/ 3149308 h 6196191"/>
              <a:gd name="connsiteX412" fmla="*/ 947889 w 6848306"/>
              <a:gd name="connsiteY412" fmla="*/ 3037609 h 6196191"/>
              <a:gd name="connsiteX413" fmla="*/ 539760 w 6848306"/>
              <a:gd name="connsiteY413" fmla="*/ 2966008 h 6196191"/>
              <a:gd name="connsiteX414" fmla="*/ 787501 w 6848306"/>
              <a:gd name="connsiteY414" fmla="*/ 2882949 h 6196191"/>
              <a:gd name="connsiteX415" fmla="*/ 604200 w 6848306"/>
              <a:gd name="connsiteY415" fmla="*/ 2723993 h 6196191"/>
              <a:gd name="connsiteX416" fmla="*/ 1086797 w 6848306"/>
              <a:gd name="connsiteY416" fmla="*/ 2650960 h 6196191"/>
              <a:gd name="connsiteX417" fmla="*/ 811846 w 6848306"/>
              <a:gd name="connsiteY417" fmla="*/ 2517780 h 6196191"/>
              <a:gd name="connsiteX418" fmla="*/ 605633 w 6848306"/>
              <a:gd name="connsiteY418" fmla="*/ 2376009 h 6196191"/>
              <a:gd name="connsiteX419" fmla="*/ 744540 w 6848306"/>
              <a:gd name="connsiteY419" fmla="*/ 2354528 h 6196191"/>
              <a:gd name="connsiteX420" fmla="*/ 844782 w 6848306"/>
              <a:gd name="connsiteY420" fmla="*/ 2285790 h 6196191"/>
              <a:gd name="connsiteX421" fmla="*/ 787501 w 6848306"/>
              <a:gd name="connsiteY421" fmla="*/ 2185548 h 6196191"/>
              <a:gd name="connsiteX422" fmla="*/ 783206 w 6848306"/>
              <a:gd name="connsiteY422" fmla="*/ 2098194 h 6196191"/>
              <a:gd name="connsiteX423" fmla="*/ 1003739 w 6848306"/>
              <a:gd name="connsiteY423" fmla="*/ 2053800 h 6196191"/>
              <a:gd name="connsiteX424" fmla="*/ 1413301 w 6848306"/>
              <a:gd name="connsiteY424" fmla="*/ 1949263 h 6196191"/>
              <a:gd name="connsiteX425" fmla="*/ 1063884 w 6848306"/>
              <a:gd name="connsiteY425" fmla="*/ 2007975 h 6196191"/>
              <a:gd name="connsiteX426" fmla="*/ 935001 w 6848306"/>
              <a:gd name="connsiteY426" fmla="*/ 1947830 h 6196191"/>
              <a:gd name="connsiteX427" fmla="*/ 887743 w 6848306"/>
              <a:gd name="connsiteY427" fmla="*/ 1889117 h 6196191"/>
              <a:gd name="connsiteX428" fmla="*/ 787501 w 6848306"/>
              <a:gd name="connsiteY428" fmla="*/ 1817515 h 6196191"/>
              <a:gd name="connsiteX429" fmla="*/ 1089661 w 6848306"/>
              <a:gd name="connsiteY429" fmla="*/ 1843292 h 6196191"/>
              <a:gd name="connsiteX430" fmla="*/ 1413301 w 6848306"/>
              <a:gd name="connsiteY430" fmla="*/ 1781714 h 6196191"/>
              <a:gd name="connsiteX431" fmla="*/ 1234296 w 6848306"/>
              <a:gd name="connsiteY431" fmla="*/ 1775985 h 6196191"/>
              <a:gd name="connsiteX432" fmla="*/ 1063884 w 6848306"/>
              <a:gd name="connsiteY432" fmla="*/ 1724432 h 6196191"/>
              <a:gd name="connsiteX433" fmla="*/ 1046700 w 6848306"/>
              <a:gd name="connsiteY433" fmla="*/ 1591254 h 6196191"/>
              <a:gd name="connsiteX434" fmla="*/ 1018059 w 6848306"/>
              <a:gd name="connsiteY434" fmla="*/ 1486714 h 6196191"/>
              <a:gd name="connsiteX435" fmla="*/ 1207088 w 6848306"/>
              <a:gd name="connsiteY435" fmla="*/ 1406520 h 6196191"/>
              <a:gd name="connsiteX436" fmla="*/ 1218544 w 6848306"/>
              <a:gd name="connsiteY436" fmla="*/ 1366423 h 6196191"/>
              <a:gd name="connsiteX437" fmla="*/ 1242888 w 6848306"/>
              <a:gd name="connsiteY437" fmla="*/ 1204604 h 6196191"/>
              <a:gd name="connsiteX438" fmla="*/ 1356019 w 6848306"/>
              <a:gd name="connsiteY438" fmla="*/ 1271909 h 6196191"/>
              <a:gd name="connsiteX439" fmla="*/ 1317354 w 6848306"/>
              <a:gd name="connsiteY439" fmla="*/ 1071424 h 6196191"/>
              <a:gd name="connsiteX440" fmla="*/ 1416165 w 6848306"/>
              <a:gd name="connsiteY440" fmla="*/ 923925 h 6196191"/>
              <a:gd name="connsiteX441" fmla="*/ 1487767 w 6848306"/>
              <a:gd name="connsiteY441" fmla="*/ 1081449 h 6196191"/>
              <a:gd name="connsiteX442" fmla="*/ 1480606 w 6848306"/>
              <a:gd name="connsiteY442" fmla="*/ 1201740 h 6196191"/>
              <a:gd name="connsiteX443" fmla="*/ 1589441 w 6848306"/>
              <a:gd name="connsiteY443" fmla="*/ 1191715 h 6196191"/>
              <a:gd name="connsiteX444" fmla="*/ 1662475 w 6848306"/>
              <a:gd name="connsiteY444" fmla="*/ 1231812 h 6196191"/>
              <a:gd name="connsiteX445" fmla="*/ 1572256 w 6848306"/>
              <a:gd name="connsiteY445" fmla="*/ 1291957 h 6196191"/>
              <a:gd name="connsiteX446" fmla="*/ 1580848 w 6848306"/>
              <a:gd name="connsiteY446" fmla="*/ 1397928 h 6196191"/>
              <a:gd name="connsiteX447" fmla="*/ 1546479 w 6848306"/>
              <a:gd name="connsiteY447" fmla="*/ 1591254 h 6196191"/>
              <a:gd name="connsiteX448" fmla="*/ 1871552 w 6848306"/>
              <a:gd name="connsiteY448" fmla="*/ 1362128 h 6196191"/>
              <a:gd name="connsiteX449" fmla="*/ 1835750 w 6848306"/>
              <a:gd name="connsiteY449" fmla="*/ 1538268 h 6196191"/>
              <a:gd name="connsiteX450" fmla="*/ 1764149 w 6848306"/>
              <a:gd name="connsiteY450" fmla="*/ 1685768 h 6196191"/>
              <a:gd name="connsiteX451" fmla="*/ 1755557 w 6848306"/>
              <a:gd name="connsiteY451" fmla="*/ 1800331 h 6196191"/>
              <a:gd name="connsiteX452" fmla="*/ 2077765 w 6848306"/>
              <a:gd name="connsiteY452" fmla="*/ 1916325 h 6196191"/>
              <a:gd name="connsiteX453" fmla="*/ 1860096 w 6848306"/>
              <a:gd name="connsiteY453" fmla="*/ 2006544 h 6196191"/>
              <a:gd name="connsiteX454" fmla="*/ 1625242 w 6848306"/>
              <a:gd name="connsiteY454" fmla="*/ 1926350 h 6196191"/>
              <a:gd name="connsiteX455" fmla="*/ 1522135 w 6848306"/>
              <a:gd name="connsiteY455" fmla="*/ 1899140 h 6196191"/>
              <a:gd name="connsiteX456" fmla="*/ 1689683 w 6848306"/>
              <a:gd name="connsiteY456" fmla="*/ 2049505 h 6196191"/>
              <a:gd name="connsiteX457" fmla="*/ 2039100 w 6848306"/>
              <a:gd name="connsiteY457" fmla="*/ 2113946 h 6196191"/>
              <a:gd name="connsiteX458" fmla="*/ 2215240 w 6848306"/>
              <a:gd name="connsiteY458" fmla="*/ 2164068 h 6196191"/>
              <a:gd name="connsiteX459" fmla="*/ 2021915 w 6848306"/>
              <a:gd name="connsiteY459" fmla="*/ 2218485 h 6196191"/>
              <a:gd name="connsiteX460" fmla="*/ 1950313 w 6848306"/>
              <a:gd name="connsiteY460" fmla="*/ 2242829 h 6196191"/>
              <a:gd name="connsiteX461" fmla="*/ 1725485 w 6848306"/>
              <a:gd name="connsiteY461" fmla="*/ 2271470 h 6196191"/>
              <a:gd name="connsiteX462" fmla="*/ 2126454 w 6848306"/>
              <a:gd name="connsiteY462" fmla="*/ 2324456 h 6196191"/>
              <a:gd name="connsiteX463" fmla="*/ 2292571 w 6848306"/>
              <a:gd name="connsiteY463" fmla="*/ 2370281 h 6196191"/>
              <a:gd name="connsiteX464" fmla="*/ 2300021 w 6848306"/>
              <a:gd name="connsiteY464" fmla="*/ 2431500 h 6196191"/>
              <a:gd name="connsiteX465" fmla="*/ 2293389 w 6848306"/>
              <a:gd name="connsiteY465" fmla="*/ 2437073 h 6196191"/>
              <a:gd name="connsiteX466" fmla="*/ 2357703 w 6848306"/>
              <a:gd name="connsiteY466" fmla="*/ 2434619 h 6196191"/>
              <a:gd name="connsiteX467" fmla="*/ 2508662 w 6848306"/>
              <a:gd name="connsiteY467" fmla="*/ 2381659 h 6196191"/>
              <a:gd name="connsiteX468" fmla="*/ 2285816 w 6848306"/>
              <a:gd name="connsiteY468" fmla="*/ 2188410 h 6196191"/>
              <a:gd name="connsiteX469" fmla="*/ 2872527 w 6848306"/>
              <a:gd name="connsiteY469" fmla="*/ 2099621 h 6196191"/>
              <a:gd name="connsiteX470" fmla="*/ 2538259 w 6848306"/>
              <a:gd name="connsiteY470" fmla="*/ 1937709 h 6196191"/>
              <a:gd name="connsiteX471" fmla="*/ 2287558 w 6848306"/>
              <a:gd name="connsiteY471" fmla="*/ 1765353 h 6196191"/>
              <a:gd name="connsiteX472" fmla="*/ 2456432 w 6848306"/>
              <a:gd name="connsiteY472" fmla="*/ 1739237 h 6196191"/>
              <a:gd name="connsiteX473" fmla="*/ 2578301 w 6848306"/>
              <a:gd name="connsiteY473" fmla="*/ 1655670 h 6196191"/>
              <a:gd name="connsiteX474" fmla="*/ 2508662 w 6848306"/>
              <a:gd name="connsiteY474" fmla="*/ 1533802 h 6196191"/>
              <a:gd name="connsiteX475" fmla="*/ 2503439 w 6848306"/>
              <a:gd name="connsiteY475" fmla="*/ 1427603 h 6196191"/>
              <a:gd name="connsiteX476" fmla="*/ 2771550 w 6848306"/>
              <a:gd name="connsiteY476" fmla="*/ 1373632 h 6196191"/>
              <a:gd name="connsiteX477" fmla="*/ 3269470 w 6848306"/>
              <a:gd name="connsiteY477" fmla="*/ 1246541 h 6196191"/>
              <a:gd name="connsiteX478" fmla="*/ 2844671 w 6848306"/>
              <a:gd name="connsiteY478" fmla="*/ 1317920 h 6196191"/>
              <a:gd name="connsiteX479" fmla="*/ 2687983 w 6848306"/>
              <a:gd name="connsiteY479" fmla="*/ 1244799 h 6196191"/>
              <a:gd name="connsiteX480" fmla="*/ 2630530 w 6848306"/>
              <a:gd name="connsiteY480" fmla="*/ 1173420 h 6196191"/>
              <a:gd name="connsiteX481" fmla="*/ 2508662 w 6848306"/>
              <a:gd name="connsiteY481" fmla="*/ 1086371 h 6196191"/>
              <a:gd name="connsiteX482" fmla="*/ 2876009 w 6848306"/>
              <a:gd name="connsiteY482" fmla="*/ 1117709 h 6196191"/>
              <a:gd name="connsiteX483" fmla="*/ 3269470 w 6848306"/>
              <a:gd name="connsiteY483" fmla="*/ 1042846 h 6196191"/>
              <a:gd name="connsiteX484" fmla="*/ 3051847 w 6848306"/>
              <a:gd name="connsiteY484" fmla="*/ 1035882 h 6196191"/>
              <a:gd name="connsiteX485" fmla="*/ 2844671 w 6848306"/>
              <a:gd name="connsiteY485" fmla="*/ 973206 h 6196191"/>
              <a:gd name="connsiteX486" fmla="*/ 2823779 w 6848306"/>
              <a:gd name="connsiteY486" fmla="*/ 811296 h 6196191"/>
              <a:gd name="connsiteX487" fmla="*/ 2788960 w 6848306"/>
              <a:gd name="connsiteY487" fmla="*/ 684204 h 6196191"/>
              <a:gd name="connsiteX488" fmla="*/ 3018769 w 6848306"/>
              <a:gd name="connsiteY488" fmla="*/ 586709 h 6196191"/>
              <a:gd name="connsiteX489" fmla="*/ 3032697 w 6848306"/>
              <a:gd name="connsiteY489" fmla="*/ 537962 h 6196191"/>
              <a:gd name="connsiteX490" fmla="*/ 3062293 w 6848306"/>
              <a:gd name="connsiteY490" fmla="*/ 341232 h 6196191"/>
              <a:gd name="connsiteX491" fmla="*/ 3199831 w 6848306"/>
              <a:gd name="connsiteY491" fmla="*/ 423057 h 6196191"/>
              <a:gd name="connsiteX492" fmla="*/ 3152823 w 6848306"/>
              <a:gd name="connsiteY492" fmla="*/ 179320 h 6196191"/>
              <a:gd name="connsiteX493" fmla="*/ 3272952 w 6848306"/>
              <a:gd name="connsiteY493" fmla="*/ 0 h 6196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</a:cxnLst>
            <a:rect l="l" t="t" r="r" b="b"/>
            <a:pathLst>
              <a:path w="6848306" h="6196191">
                <a:moveTo>
                  <a:pt x="2198767" y="5435336"/>
                </a:moveTo>
                <a:lnTo>
                  <a:pt x="2196172" y="5436697"/>
                </a:lnTo>
                <a:lnTo>
                  <a:pt x="2196242" y="5440840"/>
                </a:lnTo>
                <a:close/>
                <a:moveTo>
                  <a:pt x="5160685" y="5373340"/>
                </a:moveTo>
                <a:lnTo>
                  <a:pt x="5128834" y="5374401"/>
                </a:lnTo>
                <a:cubicBezTo>
                  <a:pt x="5136560" y="5380385"/>
                  <a:pt x="5142898" y="5385588"/>
                  <a:pt x="5147984" y="5390084"/>
                </a:cubicBezTo>
                <a:lnTo>
                  <a:pt x="5158824" y="5400739"/>
                </a:lnTo>
                <a:close/>
                <a:moveTo>
                  <a:pt x="5204784" y="5018070"/>
                </a:moveTo>
                <a:lnTo>
                  <a:pt x="5175977" y="5018099"/>
                </a:lnTo>
                <a:cubicBezTo>
                  <a:pt x="5117300" y="5026423"/>
                  <a:pt x="5100979" y="5079306"/>
                  <a:pt x="5027858" y="5087140"/>
                </a:cubicBezTo>
                <a:cubicBezTo>
                  <a:pt x="5184546" y="5087140"/>
                  <a:pt x="5064417" y="5177671"/>
                  <a:pt x="4980850" y="5139370"/>
                </a:cubicBezTo>
                <a:cubicBezTo>
                  <a:pt x="5104461" y="5202045"/>
                  <a:pt x="4937327" y="5172447"/>
                  <a:pt x="4907729" y="5202045"/>
                </a:cubicBezTo>
                <a:cubicBezTo>
                  <a:pt x="4768451" y="5238604"/>
                  <a:pt x="4980850" y="5301280"/>
                  <a:pt x="5099237" y="5311726"/>
                </a:cubicBezTo>
                <a:cubicBezTo>
                  <a:pt x="5119477" y="5308679"/>
                  <a:pt x="5138409" y="5307455"/>
                  <a:pt x="5155636" y="5307635"/>
                </a:cubicBezTo>
                <a:lnTo>
                  <a:pt x="5166955" y="5308698"/>
                </a:lnTo>
                <a:lnTo>
                  <a:pt x="5169856" y="5283585"/>
                </a:lnTo>
                <a:cubicBezTo>
                  <a:pt x="5181513" y="5193978"/>
                  <a:pt x="5198610" y="5093905"/>
                  <a:pt x="5204536" y="5023577"/>
                </a:cubicBezTo>
                <a:close/>
                <a:moveTo>
                  <a:pt x="5204472" y="4958385"/>
                </a:moveTo>
                <a:lnTo>
                  <a:pt x="5189537" y="4962592"/>
                </a:lnTo>
                <a:cubicBezTo>
                  <a:pt x="5164238" y="4971133"/>
                  <a:pt x="5157002" y="4982069"/>
                  <a:pt x="5205261" y="5006715"/>
                </a:cubicBezTo>
                <a:lnTo>
                  <a:pt x="5205293" y="5006730"/>
                </a:lnTo>
                <a:lnTo>
                  <a:pt x="5206628" y="4977037"/>
                </a:lnTo>
                <a:close/>
                <a:moveTo>
                  <a:pt x="5159327" y="4889608"/>
                </a:moveTo>
                <a:cubicBezTo>
                  <a:pt x="5151408" y="4890213"/>
                  <a:pt x="5143225" y="4894729"/>
                  <a:pt x="5134864" y="4901590"/>
                </a:cubicBezTo>
                <a:lnTo>
                  <a:pt x="5123863" y="4912823"/>
                </a:lnTo>
                <a:lnTo>
                  <a:pt x="5132922" y="4916963"/>
                </a:lnTo>
                <a:cubicBezTo>
                  <a:pt x="5144109" y="4920979"/>
                  <a:pt x="5157153" y="4924807"/>
                  <a:pt x="5171216" y="4928248"/>
                </a:cubicBezTo>
                <a:lnTo>
                  <a:pt x="5198142" y="4932557"/>
                </a:lnTo>
                <a:lnTo>
                  <a:pt x="5192887" y="4918562"/>
                </a:lnTo>
                <a:cubicBezTo>
                  <a:pt x="5182492" y="4896592"/>
                  <a:pt x="5171207" y="4888701"/>
                  <a:pt x="5159327" y="4889608"/>
                </a:cubicBezTo>
                <a:close/>
                <a:moveTo>
                  <a:pt x="4277979" y="4627713"/>
                </a:moveTo>
                <a:lnTo>
                  <a:pt x="4276358" y="4628848"/>
                </a:lnTo>
                <a:lnTo>
                  <a:pt x="4281166" y="4639430"/>
                </a:lnTo>
                <a:cubicBezTo>
                  <a:pt x="4284292" y="4643757"/>
                  <a:pt x="4288694" y="4648417"/>
                  <a:pt x="4294233" y="4653344"/>
                </a:cubicBezTo>
                <a:lnTo>
                  <a:pt x="4330861" y="4679132"/>
                </a:lnTo>
                <a:lnTo>
                  <a:pt x="4359276" y="4662926"/>
                </a:lnTo>
                <a:lnTo>
                  <a:pt x="4367099" y="4655261"/>
                </a:lnTo>
                <a:lnTo>
                  <a:pt x="4351273" y="4648480"/>
                </a:lnTo>
                <a:lnTo>
                  <a:pt x="4343757" y="4650072"/>
                </a:lnTo>
                <a:cubicBezTo>
                  <a:pt x="4336503" y="4652006"/>
                  <a:pt x="4327758" y="4654679"/>
                  <a:pt x="4317375" y="4658199"/>
                </a:cubicBezTo>
                <a:lnTo>
                  <a:pt x="4323063" y="4637254"/>
                </a:lnTo>
                <a:lnTo>
                  <a:pt x="4301299" y="4629722"/>
                </a:lnTo>
                <a:close/>
                <a:moveTo>
                  <a:pt x="442381" y="4518334"/>
                </a:moveTo>
                <a:cubicBezTo>
                  <a:pt x="293450" y="4648648"/>
                  <a:pt x="735948" y="4577046"/>
                  <a:pt x="694419" y="4561295"/>
                </a:cubicBezTo>
                <a:cubicBezTo>
                  <a:pt x="607065" y="4528357"/>
                  <a:pt x="505391" y="4589936"/>
                  <a:pt x="442381" y="4518334"/>
                </a:cubicBezTo>
                <a:close/>
                <a:moveTo>
                  <a:pt x="2313591" y="4409273"/>
                </a:moveTo>
                <a:lnTo>
                  <a:pt x="2303823" y="4409786"/>
                </a:lnTo>
                <a:lnTo>
                  <a:pt x="2318347" y="4413794"/>
                </a:lnTo>
                <a:lnTo>
                  <a:pt x="2383713" y="4433674"/>
                </a:lnTo>
                <a:lnTo>
                  <a:pt x="2389402" y="4431838"/>
                </a:lnTo>
                <a:cubicBezTo>
                  <a:pt x="2398926" y="4427935"/>
                  <a:pt x="2401810" y="4424480"/>
                  <a:pt x="2395499" y="4422086"/>
                </a:cubicBezTo>
                <a:cubicBezTo>
                  <a:pt x="2368949" y="4412075"/>
                  <a:pt x="2341311" y="4409246"/>
                  <a:pt x="2313591" y="4409273"/>
                </a:cubicBezTo>
                <a:close/>
                <a:moveTo>
                  <a:pt x="4244569" y="4172298"/>
                </a:moveTo>
                <a:lnTo>
                  <a:pt x="4249284" y="4187863"/>
                </a:lnTo>
                <a:cubicBezTo>
                  <a:pt x="4258553" y="4200798"/>
                  <a:pt x="4279125" y="4214794"/>
                  <a:pt x="4311734" y="4226749"/>
                </a:cubicBezTo>
                <a:lnTo>
                  <a:pt x="4342971" y="4235370"/>
                </a:lnTo>
                <a:lnTo>
                  <a:pt x="4381626" y="4232063"/>
                </a:lnTo>
                <a:cubicBezTo>
                  <a:pt x="4444398" y="4224177"/>
                  <a:pt x="4496008" y="4210647"/>
                  <a:pt x="4480697" y="4204840"/>
                </a:cubicBezTo>
                <a:cubicBezTo>
                  <a:pt x="4405547" y="4176504"/>
                  <a:pt x="4319618" y="4219315"/>
                  <a:pt x="4257810" y="4183300"/>
                </a:cubicBezTo>
                <a:close/>
                <a:moveTo>
                  <a:pt x="2721321" y="3592708"/>
                </a:moveTo>
                <a:lnTo>
                  <a:pt x="2721191" y="3593630"/>
                </a:lnTo>
                <a:lnTo>
                  <a:pt x="2706458" y="3627258"/>
                </a:lnTo>
                <a:lnTo>
                  <a:pt x="2723537" y="3616066"/>
                </a:lnTo>
                <a:cubicBezTo>
                  <a:pt x="2728366" y="3610000"/>
                  <a:pt x="2729134" y="3603948"/>
                  <a:pt x="2726669" y="3598133"/>
                </a:cubicBezTo>
                <a:close/>
                <a:moveTo>
                  <a:pt x="2382788" y="3513045"/>
                </a:moveTo>
                <a:cubicBezTo>
                  <a:pt x="2417873" y="3576770"/>
                  <a:pt x="2477661" y="3583572"/>
                  <a:pt x="2542281" y="3572653"/>
                </a:cubicBezTo>
                <a:lnTo>
                  <a:pt x="2609974" y="3555556"/>
                </a:lnTo>
                <a:lnTo>
                  <a:pt x="2594748" y="3554146"/>
                </a:lnTo>
                <a:cubicBezTo>
                  <a:pt x="2579634" y="3553827"/>
                  <a:pt x="2564591" y="3554643"/>
                  <a:pt x="2550445" y="3556819"/>
                </a:cubicBezTo>
                <a:cubicBezTo>
                  <a:pt x="2532165" y="3463895"/>
                  <a:pt x="2427244" y="3574910"/>
                  <a:pt x="2405965" y="3523639"/>
                </a:cubicBezTo>
                <a:lnTo>
                  <a:pt x="2405632" y="3520505"/>
                </a:lnTo>
                <a:close/>
                <a:moveTo>
                  <a:pt x="4579384" y="3474158"/>
                </a:moveTo>
                <a:cubicBezTo>
                  <a:pt x="4566933" y="3472706"/>
                  <a:pt x="4551973" y="3477810"/>
                  <a:pt x="4537718" y="3482562"/>
                </a:cubicBezTo>
                <a:lnTo>
                  <a:pt x="4532018" y="3484234"/>
                </a:lnTo>
                <a:lnTo>
                  <a:pt x="4591915" y="3495942"/>
                </a:lnTo>
                <a:lnTo>
                  <a:pt x="4602070" y="3496250"/>
                </a:lnTo>
                <a:lnTo>
                  <a:pt x="4595779" y="3482116"/>
                </a:lnTo>
                <a:cubicBezTo>
                  <a:pt x="4591209" y="3477249"/>
                  <a:pt x="4585610" y="3474884"/>
                  <a:pt x="4579384" y="3474158"/>
                </a:cubicBezTo>
                <a:close/>
                <a:moveTo>
                  <a:pt x="4486328" y="3451586"/>
                </a:moveTo>
                <a:lnTo>
                  <a:pt x="4481050" y="3452116"/>
                </a:lnTo>
                <a:lnTo>
                  <a:pt x="4482472" y="3454547"/>
                </a:lnTo>
                <a:lnTo>
                  <a:pt x="4486947" y="3457411"/>
                </a:lnTo>
                <a:close/>
                <a:moveTo>
                  <a:pt x="4830241" y="3049816"/>
                </a:moveTo>
                <a:cubicBezTo>
                  <a:pt x="4789653" y="3048034"/>
                  <a:pt x="4755599" y="3103471"/>
                  <a:pt x="4714416" y="3081297"/>
                </a:cubicBezTo>
                <a:cubicBezTo>
                  <a:pt x="4648242" y="3062993"/>
                  <a:pt x="4677809" y="3085520"/>
                  <a:pt x="4601781" y="3113679"/>
                </a:cubicBezTo>
                <a:lnTo>
                  <a:pt x="4559380" y="3107005"/>
                </a:lnTo>
                <a:lnTo>
                  <a:pt x="4560269" y="3107940"/>
                </a:lnTo>
                <a:cubicBezTo>
                  <a:pt x="4597972" y="3164066"/>
                  <a:pt x="4498383" y="3181203"/>
                  <a:pt x="4448111" y="3147690"/>
                </a:cubicBezTo>
                <a:cubicBezTo>
                  <a:pt x="4490766" y="3225163"/>
                  <a:pt x="4563452" y="3233432"/>
                  <a:pt x="4642014" y="3220157"/>
                </a:cubicBezTo>
                <a:lnTo>
                  <a:pt x="4667364" y="3213754"/>
                </a:lnTo>
                <a:lnTo>
                  <a:pt x="4645173" y="3204515"/>
                </a:lnTo>
                <a:cubicBezTo>
                  <a:pt x="4499472" y="3135888"/>
                  <a:pt x="4811477" y="3141663"/>
                  <a:pt x="4873513" y="3075665"/>
                </a:cubicBezTo>
                <a:cubicBezTo>
                  <a:pt x="4858026" y="3057362"/>
                  <a:pt x="4843770" y="3050410"/>
                  <a:pt x="4830241" y="3049816"/>
                </a:cubicBezTo>
                <a:close/>
                <a:moveTo>
                  <a:pt x="2827723" y="2993858"/>
                </a:moveTo>
                <a:cubicBezTo>
                  <a:pt x="2777534" y="2991654"/>
                  <a:pt x="2735424" y="3060205"/>
                  <a:pt x="2684501" y="3032785"/>
                </a:cubicBezTo>
                <a:cubicBezTo>
                  <a:pt x="2602674" y="3010152"/>
                  <a:pt x="2639236" y="3038007"/>
                  <a:pt x="2545223" y="3072827"/>
                </a:cubicBezTo>
                <a:cubicBezTo>
                  <a:pt x="2499958" y="3065863"/>
                  <a:pt x="2456107" y="3059661"/>
                  <a:pt x="2413534" y="3052098"/>
                </a:cubicBezTo>
                <a:lnTo>
                  <a:pt x="2344202" y="3035948"/>
                </a:lnTo>
                <a:lnTo>
                  <a:pt x="2343855" y="3041055"/>
                </a:lnTo>
                <a:cubicBezTo>
                  <a:pt x="2339917" y="3046918"/>
                  <a:pt x="2328013" y="3056226"/>
                  <a:pt x="2304027" y="3071978"/>
                </a:cubicBezTo>
                <a:cubicBezTo>
                  <a:pt x="2379924" y="3086298"/>
                  <a:pt x="2470143" y="3027584"/>
                  <a:pt x="2541744" y="3107778"/>
                </a:cubicBezTo>
                <a:cubicBezTo>
                  <a:pt x="2558212" y="3142863"/>
                  <a:pt x="2515609" y="3187973"/>
                  <a:pt x="2456717" y="3220014"/>
                </a:cubicBezTo>
                <a:lnTo>
                  <a:pt x="2422935" y="3235412"/>
                </a:lnTo>
                <a:lnTo>
                  <a:pt x="2468619" y="3233541"/>
                </a:lnTo>
                <a:cubicBezTo>
                  <a:pt x="2527486" y="3228427"/>
                  <a:pt x="2585701" y="3219505"/>
                  <a:pt x="2642718" y="3203401"/>
                </a:cubicBezTo>
                <a:cubicBezTo>
                  <a:pt x="2365901" y="3098942"/>
                  <a:pt x="2799406" y="3112870"/>
                  <a:pt x="2881231" y="3025821"/>
                </a:cubicBezTo>
                <a:cubicBezTo>
                  <a:pt x="2862080" y="3003189"/>
                  <a:pt x="2844453" y="2994592"/>
                  <a:pt x="2827723" y="2993858"/>
                </a:cubicBezTo>
                <a:close/>
                <a:moveTo>
                  <a:pt x="2137988" y="2951011"/>
                </a:moveTo>
                <a:lnTo>
                  <a:pt x="2137015" y="2951150"/>
                </a:lnTo>
                <a:cubicBezTo>
                  <a:pt x="2068457" y="2957773"/>
                  <a:pt x="1998287" y="2958847"/>
                  <a:pt x="1917377" y="2958847"/>
                </a:cubicBezTo>
                <a:cubicBezTo>
                  <a:pt x="1858484" y="3000197"/>
                  <a:pt x="2119742" y="3106235"/>
                  <a:pt x="2235862" y="3040001"/>
                </a:cubicBezTo>
                <a:lnTo>
                  <a:pt x="2262397" y="3013399"/>
                </a:lnTo>
                <a:lnTo>
                  <a:pt x="2230129" y="3001726"/>
                </a:lnTo>
                <a:cubicBezTo>
                  <a:pt x="2210608" y="2993518"/>
                  <a:pt x="2191355" y="2984174"/>
                  <a:pt x="2172354" y="2973429"/>
                </a:cubicBezTo>
                <a:close/>
                <a:moveTo>
                  <a:pt x="4166073" y="2935291"/>
                </a:moveTo>
                <a:cubicBezTo>
                  <a:pt x="4134083" y="2971851"/>
                  <a:pt x="4165747" y="2993722"/>
                  <a:pt x="4223240" y="3005769"/>
                </a:cubicBezTo>
                <a:lnTo>
                  <a:pt x="4267411" y="3011882"/>
                </a:lnTo>
                <a:lnTo>
                  <a:pt x="4254734" y="3003612"/>
                </a:lnTo>
                <a:cubicBezTo>
                  <a:pt x="4239761" y="2992442"/>
                  <a:pt x="4224978" y="2979924"/>
                  <a:pt x="4210371" y="2965845"/>
                </a:cubicBezTo>
                <a:lnTo>
                  <a:pt x="4241129" y="2945633"/>
                </a:lnTo>
                <a:lnTo>
                  <a:pt x="4206925" y="2944158"/>
                </a:lnTo>
                <a:cubicBezTo>
                  <a:pt x="4191997" y="2942363"/>
                  <a:pt x="4178042" y="2939425"/>
                  <a:pt x="4166073" y="2935291"/>
                </a:cubicBezTo>
                <a:close/>
                <a:moveTo>
                  <a:pt x="4729903" y="2706782"/>
                </a:moveTo>
                <a:cubicBezTo>
                  <a:pt x="4694352" y="2735646"/>
                  <a:pt x="4660034" y="2750781"/>
                  <a:pt x="4626419" y="2755973"/>
                </a:cubicBezTo>
                <a:lnTo>
                  <a:pt x="4590456" y="2756551"/>
                </a:lnTo>
                <a:lnTo>
                  <a:pt x="4587162" y="2759686"/>
                </a:lnTo>
                <a:cubicBezTo>
                  <a:pt x="4514105" y="2816114"/>
                  <a:pt x="4389788" y="2858686"/>
                  <a:pt x="4315797" y="2832572"/>
                </a:cubicBezTo>
                <a:cubicBezTo>
                  <a:pt x="4358017" y="2855640"/>
                  <a:pt x="4375752" y="2875661"/>
                  <a:pt x="4377112" y="2892201"/>
                </a:cubicBezTo>
                <a:lnTo>
                  <a:pt x="4373582" y="2900674"/>
                </a:lnTo>
                <a:lnTo>
                  <a:pt x="4432650" y="2887528"/>
                </a:lnTo>
                <a:cubicBezTo>
                  <a:pt x="4527511" y="2867640"/>
                  <a:pt x="4629939" y="2848985"/>
                  <a:pt x="4700336" y="2816602"/>
                </a:cubicBezTo>
                <a:cubicBezTo>
                  <a:pt x="4644019" y="2730717"/>
                  <a:pt x="4777773" y="2741981"/>
                  <a:pt x="4729903" y="2706782"/>
                </a:cubicBezTo>
                <a:close/>
                <a:moveTo>
                  <a:pt x="2195169" y="2454189"/>
                </a:moveTo>
                <a:cubicBezTo>
                  <a:pt x="2160196" y="2464258"/>
                  <a:pt x="2186241" y="2556087"/>
                  <a:pt x="2103542" y="2559310"/>
                </a:cubicBezTo>
                <a:cubicBezTo>
                  <a:pt x="2057717" y="2666711"/>
                  <a:pt x="1944585" y="2534964"/>
                  <a:pt x="1958906" y="2580789"/>
                </a:cubicBezTo>
                <a:cubicBezTo>
                  <a:pt x="1848640" y="2555013"/>
                  <a:pt x="1815702" y="2600838"/>
                  <a:pt x="1683955" y="2559310"/>
                </a:cubicBezTo>
                <a:cubicBezTo>
                  <a:pt x="1716892" y="2626615"/>
                  <a:pt x="2016187" y="2754066"/>
                  <a:pt x="2155095" y="2643799"/>
                </a:cubicBezTo>
                <a:cubicBezTo>
                  <a:pt x="2103542" y="2814212"/>
                  <a:pt x="2335531" y="2626615"/>
                  <a:pt x="2385652" y="2731154"/>
                </a:cubicBezTo>
                <a:cubicBezTo>
                  <a:pt x="2442933" y="2737240"/>
                  <a:pt x="2466562" y="2744668"/>
                  <a:pt x="2470433" y="2754088"/>
                </a:cubicBezTo>
                <a:lnTo>
                  <a:pt x="2465193" y="2765400"/>
                </a:lnTo>
                <a:lnTo>
                  <a:pt x="2512933" y="2755126"/>
                </a:lnTo>
                <a:cubicBezTo>
                  <a:pt x="2570141" y="2741280"/>
                  <a:pt x="2623567" y="2725502"/>
                  <a:pt x="2667091" y="2705481"/>
                </a:cubicBezTo>
                <a:cubicBezTo>
                  <a:pt x="2597452" y="2599280"/>
                  <a:pt x="2762844" y="2613209"/>
                  <a:pt x="2703651" y="2569685"/>
                </a:cubicBezTo>
                <a:cubicBezTo>
                  <a:pt x="2527813" y="2712445"/>
                  <a:pt x="2376347" y="2583613"/>
                  <a:pt x="2207473" y="2482636"/>
                </a:cubicBezTo>
                <a:cubicBezTo>
                  <a:pt x="2204971" y="2475781"/>
                  <a:pt x="2205032" y="2469864"/>
                  <a:pt x="2207279" y="2464766"/>
                </a:cubicBezTo>
                <a:lnTo>
                  <a:pt x="2215586" y="2456433"/>
                </a:lnTo>
                <a:close/>
                <a:moveTo>
                  <a:pt x="4381366" y="2420442"/>
                </a:moveTo>
                <a:lnTo>
                  <a:pt x="4274259" y="2446755"/>
                </a:lnTo>
                <a:cubicBezTo>
                  <a:pt x="4148011" y="2470993"/>
                  <a:pt x="4029841" y="2473930"/>
                  <a:pt x="3882295" y="2473930"/>
                </a:cubicBezTo>
                <a:cubicBezTo>
                  <a:pt x="3800467" y="2531384"/>
                  <a:pt x="4227008" y="2691553"/>
                  <a:pt x="4317540" y="2524420"/>
                </a:cubicBezTo>
                <a:cubicBezTo>
                  <a:pt x="4346483" y="2576214"/>
                  <a:pt x="4440739" y="2545366"/>
                  <a:pt x="4385709" y="2588162"/>
                </a:cubicBezTo>
                <a:lnTo>
                  <a:pt x="4363880" y="2603417"/>
                </a:lnTo>
                <a:lnTo>
                  <a:pt x="4384319" y="2600064"/>
                </a:lnTo>
                <a:cubicBezTo>
                  <a:pt x="4500408" y="2587722"/>
                  <a:pt x="4739054" y="2628641"/>
                  <a:pt x="4572212" y="2554724"/>
                </a:cubicBezTo>
                <a:cubicBezTo>
                  <a:pt x="4557429" y="2548388"/>
                  <a:pt x="4427810" y="2491366"/>
                  <a:pt x="4390654" y="2442462"/>
                </a:cubicBezTo>
                <a:close/>
                <a:moveTo>
                  <a:pt x="1013762" y="2272902"/>
                </a:moveTo>
                <a:cubicBezTo>
                  <a:pt x="973665" y="2365984"/>
                  <a:pt x="1109709" y="2345936"/>
                  <a:pt x="1158399" y="2335912"/>
                </a:cubicBezTo>
                <a:cubicBezTo>
                  <a:pt x="1373204" y="2261446"/>
                  <a:pt x="1069613" y="2338776"/>
                  <a:pt x="1013762" y="2272902"/>
                </a:cubicBezTo>
                <a:close/>
                <a:moveTo>
                  <a:pt x="1542184" y="2056664"/>
                </a:moveTo>
                <a:lnTo>
                  <a:pt x="1535023" y="2086738"/>
                </a:lnTo>
                <a:cubicBezTo>
                  <a:pt x="1507815" y="2229942"/>
                  <a:pt x="1596601" y="2136858"/>
                  <a:pt x="1542184" y="2056664"/>
                </a:cubicBezTo>
                <a:close/>
                <a:moveTo>
                  <a:pt x="4794668" y="1954938"/>
                </a:moveTo>
                <a:cubicBezTo>
                  <a:pt x="4755246" y="2046454"/>
                  <a:pt x="4889002" y="2026742"/>
                  <a:pt x="4936872" y="2016888"/>
                </a:cubicBezTo>
                <a:cubicBezTo>
                  <a:pt x="5148065" y="1943674"/>
                  <a:pt x="4849579" y="2019703"/>
                  <a:pt x="4794668" y="1954938"/>
                </a:cubicBezTo>
                <a:close/>
                <a:moveTo>
                  <a:pt x="1506382" y="1791738"/>
                </a:moveTo>
                <a:lnTo>
                  <a:pt x="1536456" y="1814651"/>
                </a:lnTo>
                <a:cubicBezTo>
                  <a:pt x="1685388" y="1851884"/>
                  <a:pt x="1595169" y="1801762"/>
                  <a:pt x="1506382" y="1791738"/>
                </a:cubicBezTo>
                <a:close/>
                <a:moveTo>
                  <a:pt x="5314202" y="1742337"/>
                </a:moveTo>
                <a:lnTo>
                  <a:pt x="5307161" y="1771905"/>
                </a:lnTo>
                <a:cubicBezTo>
                  <a:pt x="5280411" y="1912699"/>
                  <a:pt x="5367704" y="1821182"/>
                  <a:pt x="5314202" y="1742337"/>
                </a:cubicBezTo>
                <a:close/>
                <a:moveTo>
                  <a:pt x="2783736" y="1640002"/>
                </a:moveTo>
                <a:cubicBezTo>
                  <a:pt x="2734989" y="1753165"/>
                  <a:pt x="2900383" y="1728791"/>
                  <a:pt x="2959576" y="1716605"/>
                </a:cubicBezTo>
                <a:cubicBezTo>
                  <a:pt x="3220723" y="1626074"/>
                  <a:pt x="2851635" y="1720087"/>
                  <a:pt x="2783736" y="1640002"/>
                </a:cubicBezTo>
                <a:close/>
                <a:moveTo>
                  <a:pt x="1668203" y="1619894"/>
                </a:moveTo>
                <a:cubicBezTo>
                  <a:pt x="1638130" y="1634215"/>
                  <a:pt x="1623809" y="1668584"/>
                  <a:pt x="1592305" y="1681471"/>
                </a:cubicBezTo>
                <a:cubicBezTo>
                  <a:pt x="1367476" y="1728729"/>
                  <a:pt x="1706867" y="1724432"/>
                  <a:pt x="1668203" y="1619894"/>
                </a:cubicBezTo>
                <a:close/>
                <a:moveTo>
                  <a:pt x="1287282" y="1521083"/>
                </a:moveTo>
                <a:cubicBezTo>
                  <a:pt x="1255777" y="1523947"/>
                  <a:pt x="1308762" y="1569772"/>
                  <a:pt x="1307330" y="1568341"/>
                </a:cubicBezTo>
                <a:cubicBezTo>
                  <a:pt x="1413301" y="1671448"/>
                  <a:pt x="1390388" y="1523947"/>
                  <a:pt x="1287282" y="1521083"/>
                </a:cubicBezTo>
                <a:close/>
                <a:moveTo>
                  <a:pt x="5279002" y="1481867"/>
                </a:moveTo>
                <a:lnTo>
                  <a:pt x="5308571" y="1504394"/>
                </a:lnTo>
                <a:cubicBezTo>
                  <a:pt x="5454997" y="1541001"/>
                  <a:pt x="5366295" y="1491722"/>
                  <a:pt x="5279002" y="1481867"/>
                </a:cubicBezTo>
                <a:close/>
                <a:moveTo>
                  <a:pt x="3426158" y="1377113"/>
                </a:moveTo>
                <a:lnTo>
                  <a:pt x="3417452" y="1413675"/>
                </a:lnTo>
                <a:cubicBezTo>
                  <a:pt x="3384375" y="1587773"/>
                  <a:pt x="3492315" y="1474608"/>
                  <a:pt x="3426158" y="1377113"/>
                </a:cubicBezTo>
                <a:close/>
                <a:moveTo>
                  <a:pt x="1321651" y="1344944"/>
                </a:moveTo>
                <a:cubicBezTo>
                  <a:pt x="1311626" y="1372151"/>
                  <a:pt x="1348859" y="1385041"/>
                  <a:pt x="1354587" y="1405089"/>
                </a:cubicBezTo>
                <a:cubicBezTo>
                  <a:pt x="1397548" y="1559749"/>
                  <a:pt x="1419029" y="1354967"/>
                  <a:pt x="1321651" y="1344944"/>
                </a:cubicBezTo>
                <a:close/>
                <a:moveTo>
                  <a:pt x="5438101" y="1312913"/>
                </a:moveTo>
                <a:cubicBezTo>
                  <a:pt x="5408534" y="1326993"/>
                  <a:pt x="5394454" y="1360784"/>
                  <a:pt x="5363479" y="1373454"/>
                </a:cubicBezTo>
                <a:cubicBezTo>
                  <a:pt x="5142432" y="1419917"/>
                  <a:pt x="5476116" y="1415693"/>
                  <a:pt x="5438101" y="1312913"/>
                </a:cubicBezTo>
                <a:close/>
                <a:moveTo>
                  <a:pt x="5063587" y="1215764"/>
                </a:moveTo>
                <a:cubicBezTo>
                  <a:pt x="5032612" y="1218580"/>
                  <a:pt x="5084706" y="1263634"/>
                  <a:pt x="5083298" y="1262227"/>
                </a:cubicBezTo>
                <a:cubicBezTo>
                  <a:pt x="5187487" y="1363599"/>
                  <a:pt x="5164959" y="1218580"/>
                  <a:pt x="5063587" y="1215764"/>
                </a:cubicBezTo>
                <a:close/>
                <a:moveTo>
                  <a:pt x="3382633" y="1055033"/>
                </a:moveTo>
                <a:lnTo>
                  <a:pt x="3419194" y="1082889"/>
                </a:lnTo>
                <a:cubicBezTo>
                  <a:pt x="3600256" y="1128155"/>
                  <a:pt x="3490573" y="1067219"/>
                  <a:pt x="3382633" y="1055033"/>
                </a:cubicBezTo>
                <a:close/>
                <a:moveTo>
                  <a:pt x="5097378" y="1042587"/>
                </a:moveTo>
                <a:cubicBezTo>
                  <a:pt x="5087521" y="1069338"/>
                  <a:pt x="5124128" y="1082010"/>
                  <a:pt x="5129760" y="1101721"/>
                </a:cubicBezTo>
                <a:cubicBezTo>
                  <a:pt x="5171998" y="1253779"/>
                  <a:pt x="5193118" y="1052442"/>
                  <a:pt x="5097378" y="1042587"/>
                </a:cubicBezTo>
                <a:close/>
                <a:moveTo>
                  <a:pt x="3579364" y="846116"/>
                </a:moveTo>
                <a:cubicBezTo>
                  <a:pt x="3542802" y="863526"/>
                  <a:pt x="3525393" y="905309"/>
                  <a:pt x="3487091" y="920977"/>
                </a:cubicBezTo>
                <a:cubicBezTo>
                  <a:pt x="3213759" y="978430"/>
                  <a:pt x="3626369" y="973206"/>
                  <a:pt x="3579364" y="846116"/>
                </a:cubicBezTo>
                <a:close/>
                <a:moveTo>
                  <a:pt x="3116264" y="725987"/>
                </a:moveTo>
                <a:cubicBezTo>
                  <a:pt x="3077962" y="729469"/>
                  <a:pt x="3142378" y="785181"/>
                  <a:pt x="3140638" y="783441"/>
                </a:cubicBezTo>
                <a:cubicBezTo>
                  <a:pt x="3269470" y="908791"/>
                  <a:pt x="3241614" y="729469"/>
                  <a:pt x="3116264" y="725987"/>
                </a:cubicBezTo>
                <a:close/>
                <a:moveTo>
                  <a:pt x="3158047" y="511848"/>
                </a:moveTo>
                <a:cubicBezTo>
                  <a:pt x="3145860" y="544926"/>
                  <a:pt x="3191125" y="560595"/>
                  <a:pt x="3198089" y="584969"/>
                </a:cubicBezTo>
                <a:cubicBezTo>
                  <a:pt x="3250318" y="772995"/>
                  <a:pt x="3276434" y="524034"/>
                  <a:pt x="3158047" y="511848"/>
                </a:cubicBezTo>
                <a:close/>
                <a:moveTo>
                  <a:pt x="3272952" y="0"/>
                </a:moveTo>
                <a:cubicBezTo>
                  <a:pt x="3398302" y="31338"/>
                  <a:pt x="3269470" y="203694"/>
                  <a:pt x="3360001" y="191508"/>
                </a:cubicBezTo>
                <a:cubicBezTo>
                  <a:pt x="3579364" y="48748"/>
                  <a:pt x="3382633" y="238513"/>
                  <a:pt x="3351295" y="337750"/>
                </a:cubicBezTo>
                <a:cubicBezTo>
                  <a:pt x="3309511" y="576263"/>
                  <a:pt x="3420934" y="236773"/>
                  <a:pt x="3483609" y="325562"/>
                </a:cubicBezTo>
                <a:cubicBezTo>
                  <a:pt x="3574140" y="306412"/>
                  <a:pt x="3715160" y="235031"/>
                  <a:pt x="3572400" y="374310"/>
                </a:cubicBezTo>
                <a:cubicBezTo>
                  <a:pt x="3770871" y="430021"/>
                  <a:pt x="3532357" y="438727"/>
                  <a:pt x="3462717" y="447431"/>
                </a:cubicBezTo>
                <a:cubicBezTo>
                  <a:pt x="3596774" y="452655"/>
                  <a:pt x="3645521" y="584969"/>
                  <a:pt x="3473163" y="576263"/>
                </a:cubicBezTo>
                <a:cubicBezTo>
                  <a:pt x="3312993" y="428281"/>
                  <a:pt x="3293844" y="837410"/>
                  <a:pt x="3431380" y="811296"/>
                </a:cubicBezTo>
                <a:cubicBezTo>
                  <a:pt x="3549766" y="663312"/>
                  <a:pt x="3640297" y="539704"/>
                  <a:pt x="3826584" y="532740"/>
                </a:cubicBezTo>
                <a:cubicBezTo>
                  <a:pt x="3725606" y="625011"/>
                  <a:pt x="3955415" y="684204"/>
                  <a:pt x="3783057" y="746879"/>
                </a:cubicBezTo>
                <a:cubicBezTo>
                  <a:pt x="4018090" y="832188"/>
                  <a:pt x="3675117" y="863526"/>
                  <a:pt x="3696008" y="926201"/>
                </a:cubicBezTo>
                <a:cubicBezTo>
                  <a:pt x="3866624" y="948833"/>
                  <a:pt x="3786539" y="980170"/>
                  <a:pt x="3685563" y="1065479"/>
                </a:cubicBezTo>
                <a:cubicBezTo>
                  <a:pt x="3706454" y="1044588"/>
                  <a:pt x="3979789" y="1128155"/>
                  <a:pt x="4077284" y="1206498"/>
                </a:cubicBezTo>
                <a:cubicBezTo>
                  <a:pt x="4028536" y="1354482"/>
                  <a:pt x="3861402" y="1211722"/>
                  <a:pt x="3812655" y="1316180"/>
                </a:cubicBezTo>
                <a:cubicBezTo>
                  <a:pt x="3708196" y="1156010"/>
                  <a:pt x="3593292" y="1410193"/>
                  <a:pt x="3527135" y="1218685"/>
                </a:cubicBezTo>
                <a:cubicBezTo>
                  <a:pt x="3534099" y="1363186"/>
                  <a:pt x="3419194" y="1263951"/>
                  <a:pt x="3401784" y="1185606"/>
                </a:cubicBezTo>
                <a:cubicBezTo>
                  <a:pt x="3286880" y="1225649"/>
                  <a:pt x="3553248" y="1340554"/>
                  <a:pt x="3605478" y="1368409"/>
                </a:cubicBezTo>
                <a:cubicBezTo>
                  <a:pt x="3655967" y="1539025"/>
                  <a:pt x="3932783" y="1237835"/>
                  <a:pt x="4030276" y="1446753"/>
                </a:cubicBezTo>
                <a:cubicBezTo>
                  <a:pt x="4110361" y="1382337"/>
                  <a:pt x="4509046" y="1476350"/>
                  <a:pt x="4244417" y="1507688"/>
                </a:cubicBezTo>
                <a:cubicBezTo>
                  <a:pt x="4261827" y="1579067"/>
                  <a:pt x="4119067" y="1653930"/>
                  <a:pt x="4009385" y="1573845"/>
                </a:cubicBezTo>
                <a:cubicBezTo>
                  <a:pt x="4174778" y="1659152"/>
                  <a:pt x="4002421" y="1683526"/>
                  <a:pt x="3922336" y="1603441"/>
                </a:cubicBezTo>
                <a:cubicBezTo>
                  <a:pt x="3924078" y="1754907"/>
                  <a:pt x="3730828" y="1631296"/>
                  <a:pt x="3649003" y="1638260"/>
                </a:cubicBezTo>
                <a:cubicBezTo>
                  <a:pt x="3737792" y="1798430"/>
                  <a:pt x="3991975" y="1836732"/>
                  <a:pt x="4136477" y="1702678"/>
                </a:cubicBezTo>
                <a:cubicBezTo>
                  <a:pt x="4146923" y="1829768"/>
                  <a:pt x="4277495" y="1699195"/>
                  <a:pt x="4338431" y="1758389"/>
                </a:cubicBezTo>
                <a:cubicBezTo>
                  <a:pt x="4549088" y="1760129"/>
                  <a:pt x="4333206" y="1803654"/>
                  <a:pt x="4294905" y="1888961"/>
                </a:cubicBezTo>
                <a:cubicBezTo>
                  <a:pt x="4141699" y="1786245"/>
                  <a:pt x="4242676" y="1982974"/>
                  <a:pt x="4108622" y="1988198"/>
                </a:cubicBezTo>
                <a:cubicBezTo>
                  <a:pt x="4052910" y="2118771"/>
                  <a:pt x="3915372" y="1958600"/>
                  <a:pt x="3932783" y="2014312"/>
                </a:cubicBezTo>
                <a:cubicBezTo>
                  <a:pt x="3798727" y="1982974"/>
                  <a:pt x="3758685" y="2038685"/>
                  <a:pt x="3598514" y="1988198"/>
                </a:cubicBezTo>
                <a:cubicBezTo>
                  <a:pt x="3638557" y="2070023"/>
                  <a:pt x="4002421" y="2224971"/>
                  <a:pt x="4171296" y="2090915"/>
                </a:cubicBezTo>
                <a:cubicBezTo>
                  <a:pt x="4108622" y="2298092"/>
                  <a:pt x="4390660" y="2070023"/>
                  <a:pt x="4451593" y="2197115"/>
                </a:cubicBezTo>
                <a:cubicBezTo>
                  <a:pt x="4712740" y="2224862"/>
                  <a:pt x="4398548" y="2275561"/>
                  <a:pt x="4399855" y="2390813"/>
                </a:cubicBezTo>
                <a:lnTo>
                  <a:pt x="4400881" y="2396002"/>
                </a:lnTo>
                <a:lnTo>
                  <a:pt x="4450786" y="2382305"/>
                </a:lnTo>
                <a:cubicBezTo>
                  <a:pt x="4590517" y="2359437"/>
                  <a:pt x="4745743" y="2427657"/>
                  <a:pt x="4866474" y="2326637"/>
                </a:cubicBezTo>
                <a:cubicBezTo>
                  <a:pt x="4812972" y="2375914"/>
                  <a:pt x="4703152" y="2192880"/>
                  <a:pt x="4596148" y="2195696"/>
                </a:cubicBezTo>
                <a:cubicBezTo>
                  <a:pt x="4541238" y="2181617"/>
                  <a:pt x="4300480" y="2078837"/>
                  <a:pt x="4393404" y="2056311"/>
                </a:cubicBezTo>
                <a:cubicBezTo>
                  <a:pt x="4496183" y="2106997"/>
                  <a:pt x="4455353" y="1994360"/>
                  <a:pt x="4529974" y="2035190"/>
                </a:cubicBezTo>
                <a:cubicBezTo>
                  <a:pt x="4677809" y="2129523"/>
                  <a:pt x="4538422" y="1966201"/>
                  <a:pt x="4628531" y="1967609"/>
                </a:cubicBezTo>
                <a:cubicBezTo>
                  <a:pt x="4835500" y="1999992"/>
                  <a:pt x="4672178" y="1897211"/>
                  <a:pt x="4572212" y="1869052"/>
                </a:cubicBezTo>
                <a:cubicBezTo>
                  <a:pt x="4580660" y="1854973"/>
                  <a:pt x="4479288" y="1784575"/>
                  <a:pt x="4567990" y="1783168"/>
                </a:cubicBezTo>
                <a:cubicBezTo>
                  <a:pt x="4631346" y="1711362"/>
                  <a:pt x="4873513" y="1832446"/>
                  <a:pt x="4784813" y="1739521"/>
                </a:cubicBezTo>
                <a:cubicBezTo>
                  <a:pt x="4917160" y="1778944"/>
                  <a:pt x="5094563" y="1777536"/>
                  <a:pt x="5187487" y="1636742"/>
                </a:cubicBezTo>
                <a:cubicBezTo>
                  <a:pt x="5173407" y="1593094"/>
                  <a:pt x="4914346" y="1778944"/>
                  <a:pt x="4843947" y="1694467"/>
                </a:cubicBezTo>
                <a:cubicBezTo>
                  <a:pt x="5021350" y="1536776"/>
                  <a:pt x="4745391" y="1770496"/>
                  <a:pt x="4717232" y="1635333"/>
                </a:cubicBezTo>
                <a:cubicBezTo>
                  <a:pt x="4883370" y="1526922"/>
                  <a:pt x="4507447" y="1708546"/>
                  <a:pt x="4670769" y="1577608"/>
                </a:cubicBezTo>
                <a:cubicBezTo>
                  <a:pt x="4620083" y="1587463"/>
                  <a:pt x="4373693" y="1522697"/>
                  <a:pt x="4572212" y="1507210"/>
                </a:cubicBezTo>
                <a:cubicBezTo>
                  <a:pt x="4638387" y="1394574"/>
                  <a:pt x="4777773" y="1536776"/>
                  <a:pt x="4869290" y="1532553"/>
                </a:cubicBezTo>
                <a:cubicBezTo>
                  <a:pt x="4793261" y="1408654"/>
                  <a:pt x="5232541" y="1671940"/>
                  <a:pt x="5187487" y="1472011"/>
                </a:cubicBezTo>
                <a:cubicBezTo>
                  <a:pt x="5098785" y="1529737"/>
                  <a:pt x="5103010" y="1457931"/>
                  <a:pt x="5011492" y="1466379"/>
                </a:cubicBezTo>
                <a:cubicBezTo>
                  <a:pt x="5059362" y="1383311"/>
                  <a:pt x="4912936" y="1439629"/>
                  <a:pt x="4843947" y="1415693"/>
                </a:cubicBezTo>
                <a:cubicBezTo>
                  <a:pt x="4697521" y="1365007"/>
                  <a:pt x="5019940" y="1352336"/>
                  <a:pt x="4827052" y="1284754"/>
                </a:cubicBezTo>
                <a:cubicBezTo>
                  <a:pt x="4707375" y="1225621"/>
                  <a:pt x="4936872" y="1241107"/>
                  <a:pt x="4798893" y="1181973"/>
                </a:cubicBezTo>
                <a:cubicBezTo>
                  <a:pt x="4801709" y="1132696"/>
                  <a:pt x="5126944" y="1297425"/>
                  <a:pt x="4984742" y="1103128"/>
                </a:cubicBezTo>
                <a:cubicBezTo>
                  <a:pt x="5073442" y="1145367"/>
                  <a:pt x="5111457" y="1063706"/>
                  <a:pt x="4996006" y="1063706"/>
                </a:cubicBezTo>
                <a:cubicBezTo>
                  <a:pt x="5056547" y="1039771"/>
                  <a:pt x="4870697" y="846881"/>
                  <a:pt x="5019940" y="904608"/>
                </a:cubicBezTo>
                <a:cubicBezTo>
                  <a:pt x="5063587" y="876449"/>
                  <a:pt x="5115680" y="872225"/>
                  <a:pt x="5131169" y="970781"/>
                </a:cubicBezTo>
                <a:cubicBezTo>
                  <a:pt x="5255069" y="1083417"/>
                  <a:pt x="5074852" y="773668"/>
                  <a:pt x="5093153" y="773668"/>
                </a:cubicBezTo>
                <a:cubicBezTo>
                  <a:pt x="5225500" y="914463"/>
                  <a:pt x="5174815" y="710311"/>
                  <a:pt x="5190302" y="628650"/>
                </a:cubicBezTo>
                <a:cubicBezTo>
                  <a:pt x="5291675" y="653993"/>
                  <a:pt x="5187487" y="793379"/>
                  <a:pt x="5260700" y="783525"/>
                </a:cubicBezTo>
                <a:cubicBezTo>
                  <a:pt x="5438101" y="668073"/>
                  <a:pt x="5279002" y="821538"/>
                  <a:pt x="5253659" y="901792"/>
                </a:cubicBezTo>
                <a:cubicBezTo>
                  <a:pt x="5219869" y="1094681"/>
                  <a:pt x="5309977" y="820131"/>
                  <a:pt x="5360663" y="891936"/>
                </a:cubicBezTo>
                <a:cubicBezTo>
                  <a:pt x="5433877" y="876449"/>
                  <a:pt x="5547921" y="818722"/>
                  <a:pt x="5432470" y="931358"/>
                </a:cubicBezTo>
                <a:cubicBezTo>
                  <a:pt x="5592976" y="976413"/>
                  <a:pt x="5400086" y="983453"/>
                  <a:pt x="5343768" y="990492"/>
                </a:cubicBezTo>
                <a:cubicBezTo>
                  <a:pt x="5452181" y="994717"/>
                  <a:pt x="5491603" y="1101721"/>
                  <a:pt x="5352216" y="1094681"/>
                </a:cubicBezTo>
                <a:cubicBezTo>
                  <a:pt x="5222684" y="975006"/>
                  <a:pt x="5207198" y="1305873"/>
                  <a:pt x="5318425" y="1284754"/>
                </a:cubicBezTo>
                <a:cubicBezTo>
                  <a:pt x="5414165" y="1165078"/>
                  <a:pt x="5487379" y="1065114"/>
                  <a:pt x="5638030" y="1059482"/>
                </a:cubicBezTo>
                <a:cubicBezTo>
                  <a:pt x="5556370" y="1134103"/>
                  <a:pt x="5742218" y="1181973"/>
                  <a:pt x="5602831" y="1232660"/>
                </a:cubicBezTo>
                <a:cubicBezTo>
                  <a:pt x="5792904" y="1301650"/>
                  <a:pt x="5515538" y="1326993"/>
                  <a:pt x="5532433" y="1377679"/>
                </a:cubicBezTo>
                <a:cubicBezTo>
                  <a:pt x="5670412" y="1395981"/>
                  <a:pt x="5605646" y="1421325"/>
                  <a:pt x="5523985" y="1490315"/>
                </a:cubicBezTo>
                <a:cubicBezTo>
                  <a:pt x="5540881" y="1473419"/>
                  <a:pt x="5761929" y="1541001"/>
                  <a:pt x="5840774" y="1604358"/>
                </a:cubicBezTo>
                <a:cubicBezTo>
                  <a:pt x="5801352" y="1724034"/>
                  <a:pt x="5666189" y="1608582"/>
                  <a:pt x="5626766" y="1693059"/>
                </a:cubicBezTo>
                <a:cubicBezTo>
                  <a:pt x="5542290" y="1563528"/>
                  <a:pt x="5449366" y="1769089"/>
                  <a:pt x="5395864" y="1614214"/>
                </a:cubicBezTo>
                <a:cubicBezTo>
                  <a:pt x="5401495" y="1731073"/>
                  <a:pt x="5308571" y="1650821"/>
                  <a:pt x="5294491" y="1587463"/>
                </a:cubicBezTo>
                <a:cubicBezTo>
                  <a:pt x="5201567" y="1619846"/>
                  <a:pt x="5416981" y="1712771"/>
                  <a:pt x="5459220" y="1735298"/>
                </a:cubicBezTo>
                <a:cubicBezTo>
                  <a:pt x="5500051" y="1873277"/>
                  <a:pt x="5723914" y="1629701"/>
                  <a:pt x="5802759" y="1798655"/>
                </a:cubicBezTo>
                <a:cubicBezTo>
                  <a:pt x="5867525" y="1746562"/>
                  <a:pt x="6189946" y="1822591"/>
                  <a:pt x="5975937" y="1847934"/>
                </a:cubicBezTo>
                <a:cubicBezTo>
                  <a:pt x="5990017" y="1905659"/>
                  <a:pt x="5874565" y="1966201"/>
                  <a:pt x="5785864" y="1901436"/>
                </a:cubicBezTo>
                <a:cubicBezTo>
                  <a:pt x="5919620" y="1970425"/>
                  <a:pt x="5780232" y="1990136"/>
                  <a:pt x="5715466" y="1925370"/>
                </a:cubicBezTo>
                <a:cubicBezTo>
                  <a:pt x="5716875" y="2047862"/>
                  <a:pt x="5560592" y="1947897"/>
                  <a:pt x="5494419" y="1953529"/>
                </a:cubicBezTo>
                <a:cubicBezTo>
                  <a:pt x="5566224" y="2083061"/>
                  <a:pt x="5771784" y="2114035"/>
                  <a:pt x="5888645" y="2005624"/>
                </a:cubicBezTo>
                <a:cubicBezTo>
                  <a:pt x="5897092" y="2108403"/>
                  <a:pt x="6002688" y="2002808"/>
                  <a:pt x="6051967" y="2050678"/>
                </a:cubicBezTo>
                <a:cubicBezTo>
                  <a:pt x="6222328" y="2052086"/>
                  <a:pt x="6047742" y="2087285"/>
                  <a:pt x="6016767" y="2156274"/>
                </a:cubicBezTo>
                <a:cubicBezTo>
                  <a:pt x="5892868" y="2073206"/>
                  <a:pt x="5974529" y="2232303"/>
                  <a:pt x="5866118" y="2236528"/>
                </a:cubicBezTo>
                <a:cubicBezTo>
                  <a:pt x="5821063" y="2342123"/>
                  <a:pt x="5709835" y="2212592"/>
                  <a:pt x="5723914" y="2257646"/>
                </a:cubicBezTo>
                <a:cubicBezTo>
                  <a:pt x="5615503" y="2232303"/>
                  <a:pt x="5583120" y="2277357"/>
                  <a:pt x="5453588" y="2236528"/>
                </a:cubicBezTo>
                <a:cubicBezTo>
                  <a:pt x="5485972" y="2302701"/>
                  <a:pt x="5780232" y="2428009"/>
                  <a:pt x="5916804" y="2319596"/>
                </a:cubicBezTo>
                <a:cubicBezTo>
                  <a:pt x="5866118" y="2487142"/>
                  <a:pt x="6094205" y="2302701"/>
                  <a:pt x="6143483" y="2405481"/>
                </a:cubicBezTo>
                <a:cubicBezTo>
                  <a:pt x="6368754" y="2429416"/>
                  <a:pt x="6064637" y="2474470"/>
                  <a:pt x="6105469" y="2581474"/>
                </a:cubicBezTo>
                <a:cubicBezTo>
                  <a:pt x="5959042" y="2625121"/>
                  <a:pt x="5842182" y="2629345"/>
                  <a:pt x="5683084" y="2629345"/>
                </a:cubicBezTo>
                <a:cubicBezTo>
                  <a:pt x="5616911" y="2675808"/>
                  <a:pt x="5961858" y="2805339"/>
                  <a:pt x="6035071" y="2670176"/>
                </a:cubicBezTo>
                <a:cubicBezTo>
                  <a:pt x="6061822" y="2718046"/>
                  <a:pt x="6157562" y="2678624"/>
                  <a:pt x="6063230" y="2740573"/>
                </a:cubicBezTo>
                <a:cubicBezTo>
                  <a:pt x="6137851" y="2754653"/>
                  <a:pt x="6226552" y="2696926"/>
                  <a:pt x="6296950" y="2775771"/>
                </a:cubicBezTo>
                <a:cubicBezTo>
                  <a:pt x="6329332" y="2844761"/>
                  <a:pt x="6129403" y="2953173"/>
                  <a:pt x="6033663" y="2919382"/>
                </a:cubicBezTo>
                <a:cubicBezTo>
                  <a:pt x="6170234" y="2994004"/>
                  <a:pt x="5990017" y="3029202"/>
                  <a:pt x="5912579" y="3002452"/>
                </a:cubicBezTo>
                <a:cubicBezTo>
                  <a:pt x="5843590" y="3081297"/>
                  <a:pt x="6140667" y="3075665"/>
                  <a:pt x="6223736" y="3060177"/>
                </a:cubicBezTo>
                <a:cubicBezTo>
                  <a:pt x="6334964" y="2988372"/>
                  <a:pt x="6292725" y="3137615"/>
                  <a:pt x="6211064" y="3120719"/>
                </a:cubicBezTo>
                <a:cubicBezTo>
                  <a:pt x="6285686" y="3182669"/>
                  <a:pt x="6187130" y="3205196"/>
                  <a:pt x="6140667" y="3174221"/>
                </a:cubicBezTo>
                <a:cubicBezTo>
                  <a:pt x="6209657" y="3299528"/>
                  <a:pt x="6375795" y="3200972"/>
                  <a:pt x="6482799" y="3186892"/>
                </a:cubicBezTo>
                <a:cubicBezTo>
                  <a:pt x="6477167" y="3385414"/>
                  <a:pt x="6308213" y="3410757"/>
                  <a:pt x="6153339" y="3381189"/>
                </a:cubicBezTo>
                <a:cubicBezTo>
                  <a:pt x="6160378" y="3519168"/>
                  <a:pt x="6453231" y="3414980"/>
                  <a:pt x="6560235" y="3478338"/>
                </a:cubicBezTo>
                <a:cubicBezTo>
                  <a:pt x="6771427" y="3400900"/>
                  <a:pt x="6603882" y="3567038"/>
                  <a:pt x="6502510" y="3575486"/>
                </a:cubicBezTo>
                <a:cubicBezTo>
                  <a:pt x="6617962" y="3598013"/>
                  <a:pt x="6515181" y="3623356"/>
                  <a:pt x="6460272" y="3614909"/>
                </a:cubicBezTo>
                <a:cubicBezTo>
                  <a:pt x="6557419" y="3716281"/>
                  <a:pt x="6332148" y="3590974"/>
                  <a:pt x="6299766" y="3665595"/>
                </a:cubicBezTo>
                <a:cubicBezTo>
                  <a:pt x="6427888" y="3737401"/>
                  <a:pt x="6610921" y="3754296"/>
                  <a:pt x="6764388" y="3758519"/>
                </a:cubicBezTo>
                <a:cubicBezTo>
                  <a:pt x="6924895" y="3738808"/>
                  <a:pt x="6820706" y="3762744"/>
                  <a:pt x="6736229" y="3809205"/>
                </a:cubicBezTo>
                <a:cubicBezTo>
                  <a:pt x="6896736" y="3959857"/>
                  <a:pt x="6519405" y="3889459"/>
                  <a:pt x="6482799" y="4004911"/>
                </a:cubicBezTo>
                <a:cubicBezTo>
                  <a:pt x="6318068" y="4003502"/>
                  <a:pt x="6261750" y="4034477"/>
                  <a:pt x="6085757" y="3992239"/>
                </a:cubicBezTo>
                <a:cubicBezTo>
                  <a:pt x="5947778" y="3954225"/>
                  <a:pt x="5932290" y="4030254"/>
                  <a:pt x="6077310" y="4059820"/>
                </a:cubicBezTo>
                <a:cubicBezTo>
                  <a:pt x="6308213" y="4140074"/>
                  <a:pt x="6508142" y="4125995"/>
                  <a:pt x="6733414" y="4147113"/>
                </a:cubicBezTo>
                <a:cubicBezTo>
                  <a:pt x="6858720" y="4128811"/>
                  <a:pt x="6663016" y="4200615"/>
                  <a:pt x="6744677" y="4190760"/>
                </a:cubicBezTo>
                <a:cubicBezTo>
                  <a:pt x="6988251" y="4238631"/>
                  <a:pt x="6619369" y="4220326"/>
                  <a:pt x="6653160" y="4238631"/>
                </a:cubicBezTo>
                <a:cubicBezTo>
                  <a:pt x="6943197" y="4351266"/>
                  <a:pt x="6305397" y="4206247"/>
                  <a:pt x="6484206" y="4411807"/>
                </a:cubicBezTo>
                <a:cubicBezTo>
                  <a:pt x="6351859" y="4272421"/>
                  <a:pt x="6274422" y="4482205"/>
                  <a:pt x="6140667" y="4365346"/>
                </a:cubicBezTo>
                <a:cubicBezTo>
                  <a:pt x="6182905" y="4473757"/>
                  <a:pt x="6046335" y="4362530"/>
                  <a:pt x="6001281" y="4370978"/>
                </a:cubicBezTo>
                <a:cubicBezTo>
                  <a:pt x="6006912" y="4417439"/>
                  <a:pt x="6305397" y="4546971"/>
                  <a:pt x="6437744" y="4537116"/>
                </a:cubicBezTo>
                <a:cubicBezTo>
                  <a:pt x="6513774" y="4580761"/>
                  <a:pt x="6757348" y="4408992"/>
                  <a:pt x="6660200" y="4528668"/>
                </a:cubicBezTo>
                <a:cubicBezTo>
                  <a:pt x="6717925" y="4527259"/>
                  <a:pt x="6938974" y="4492061"/>
                  <a:pt x="6755941" y="4565275"/>
                </a:cubicBezTo>
                <a:cubicBezTo>
                  <a:pt x="6572907" y="4570906"/>
                  <a:pt x="6702439" y="4618777"/>
                  <a:pt x="6798179" y="4625816"/>
                </a:cubicBezTo>
                <a:cubicBezTo>
                  <a:pt x="6747493" y="4644120"/>
                  <a:pt x="6664423" y="4642711"/>
                  <a:pt x="6791139" y="4694806"/>
                </a:cubicBezTo>
                <a:cubicBezTo>
                  <a:pt x="6685543" y="4661015"/>
                  <a:pt x="6688359" y="4734228"/>
                  <a:pt x="6609514" y="4742676"/>
                </a:cubicBezTo>
                <a:cubicBezTo>
                  <a:pt x="6736229" y="4742676"/>
                  <a:pt x="6639080" y="4815889"/>
                  <a:pt x="6571499" y="4784915"/>
                </a:cubicBezTo>
                <a:cubicBezTo>
                  <a:pt x="6671464" y="4835601"/>
                  <a:pt x="6536301" y="4811665"/>
                  <a:pt x="6512365" y="4835601"/>
                </a:cubicBezTo>
                <a:cubicBezTo>
                  <a:pt x="6399729" y="4865167"/>
                  <a:pt x="6571499" y="4915853"/>
                  <a:pt x="6667239" y="4924301"/>
                </a:cubicBezTo>
                <a:cubicBezTo>
                  <a:pt x="6798179" y="4904590"/>
                  <a:pt x="6861536" y="4979212"/>
                  <a:pt x="6691175" y="4974987"/>
                </a:cubicBezTo>
                <a:cubicBezTo>
                  <a:pt x="6791139" y="5052425"/>
                  <a:pt x="6603882" y="4967948"/>
                  <a:pt x="6578539" y="4970764"/>
                </a:cubicBezTo>
                <a:cubicBezTo>
                  <a:pt x="6663016" y="5029898"/>
                  <a:pt x="6579946" y="4993291"/>
                  <a:pt x="6586987" y="5066504"/>
                </a:cubicBezTo>
                <a:cubicBezTo>
                  <a:pt x="6553196" y="5043977"/>
                  <a:pt x="6433520" y="5081991"/>
                  <a:pt x="6371570" y="5046793"/>
                </a:cubicBezTo>
                <a:cubicBezTo>
                  <a:pt x="6285686" y="4914446"/>
                  <a:pt x="6353268" y="5156613"/>
                  <a:pt x="6270198" y="5097479"/>
                </a:cubicBezTo>
                <a:cubicBezTo>
                  <a:pt x="6237816" y="5114375"/>
                  <a:pt x="6143483" y="5110150"/>
                  <a:pt x="6095612" y="5056648"/>
                </a:cubicBezTo>
                <a:cubicBezTo>
                  <a:pt x="6047742" y="5067912"/>
                  <a:pt x="5942147" y="4996107"/>
                  <a:pt x="5957633" y="5091848"/>
                </a:cubicBezTo>
                <a:cubicBezTo>
                  <a:pt x="5846406" y="5112966"/>
                  <a:pt x="5647885" y="5152389"/>
                  <a:pt x="5549329" y="5048200"/>
                </a:cubicBezTo>
                <a:cubicBezTo>
                  <a:pt x="5509907" y="5045384"/>
                  <a:pt x="5376316" y="4789210"/>
                  <a:pt x="5419216" y="5037184"/>
                </a:cubicBezTo>
                <a:cubicBezTo>
                  <a:pt x="5405435" y="5090251"/>
                  <a:pt x="5433637" y="5220612"/>
                  <a:pt x="5443538" y="5420527"/>
                </a:cubicBezTo>
                <a:cubicBezTo>
                  <a:pt x="5476547" y="5566524"/>
                  <a:pt x="5452941" y="5652539"/>
                  <a:pt x="5316855" y="5635849"/>
                </a:cubicBezTo>
                <a:cubicBezTo>
                  <a:pt x="5141790" y="5647943"/>
                  <a:pt x="5148706" y="5638788"/>
                  <a:pt x="5155938" y="5481815"/>
                </a:cubicBezTo>
                <a:lnTo>
                  <a:pt x="5158239" y="5413630"/>
                </a:lnTo>
                <a:lnTo>
                  <a:pt x="5147349" y="5413910"/>
                </a:lnTo>
                <a:cubicBezTo>
                  <a:pt x="5106936" y="5406991"/>
                  <a:pt x="5009142" y="5367002"/>
                  <a:pt x="4989556" y="5369179"/>
                </a:cubicBezTo>
                <a:cubicBezTo>
                  <a:pt x="5094015" y="5442300"/>
                  <a:pt x="4991296" y="5397034"/>
                  <a:pt x="5000002" y="5487565"/>
                </a:cubicBezTo>
                <a:cubicBezTo>
                  <a:pt x="4958218" y="5459710"/>
                  <a:pt x="4810235" y="5506715"/>
                  <a:pt x="4733631" y="5463192"/>
                </a:cubicBezTo>
                <a:cubicBezTo>
                  <a:pt x="4627433" y="5299540"/>
                  <a:pt x="4711000" y="5598988"/>
                  <a:pt x="4608281" y="5525867"/>
                </a:cubicBezTo>
                <a:cubicBezTo>
                  <a:pt x="4568239" y="5546759"/>
                  <a:pt x="4451593" y="5541535"/>
                  <a:pt x="4392400" y="5475378"/>
                </a:cubicBezTo>
                <a:cubicBezTo>
                  <a:pt x="4333206" y="5489305"/>
                  <a:pt x="4202634" y="5400516"/>
                  <a:pt x="4221784" y="5518903"/>
                </a:cubicBezTo>
                <a:cubicBezTo>
                  <a:pt x="4084248" y="5545017"/>
                  <a:pt x="3838769" y="5593764"/>
                  <a:pt x="3716900" y="5464932"/>
                </a:cubicBezTo>
                <a:cubicBezTo>
                  <a:pt x="3668153" y="5461450"/>
                  <a:pt x="3502964" y="5144681"/>
                  <a:pt x="3556012" y="5451309"/>
                </a:cubicBezTo>
                <a:cubicBezTo>
                  <a:pt x="3538971" y="5516929"/>
                  <a:pt x="3573844" y="5678124"/>
                  <a:pt x="3586087" y="5925327"/>
                </a:cubicBezTo>
                <a:cubicBezTo>
                  <a:pt x="3626903" y="6105857"/>
                  <a:pt x="3597713" y="6212218"/>
                  <a:pt x="3429439" y="6191581"/>
                </a:cubicBezTo>
                <a:cubicBezTo>
                  <a:pt x="3182039" y="6208670"/>
                  <a:pt x="3228553" y="6191443"/>
                  <a:pt x="3233660" y="5906278"/>
                </a:cubicBezTo>
                <a:cubicBezTo>
                  <a:pt x="3238767" y="5735413"/>
                  <a:pt x="3311855" y="5413344"/>
                  <a:pt x="3288620" y="5337841"/>
                </a:cubicBezTo>
                <a:cubicBezTo>
                  <a:pt x="3224204" y="5127182"/>
                  <a:pt x="3124968" y="5473637"/>
                  <a:pt x="3046625" y="5386589"/>
                </a:cubicBezTo>
                <a:cubicBezTo>
                  <a:pt x="2935202" y="5491047"/>
                  <a:pt x="2804628" y="5522385"/>
                  <a:pt x="2640976" y="5576354"/>
                </a:cubicBezTo>
                <a:cubicBezTo>
                  <a:pt x="2658386" y="5384847"/>
                  <a:pt x="2454692" y="5661663"/>
                  <a:pt x="2473842" y="5524125"/>
                </a:cubicBezTo>
                <a:cubicBezTo>
                  <a:pt x="2462418" y="5504539"/>
                  <a:pt x="2135780" y="5611957"/>
                  <a:pt x="2183935" y="5467663"/>
                </a:cubicBezTo>
                <a:lnTo>
                  <a:pt x="2184849" y="5465670"/>
                </a:lnTo>
                <a:lnTo>
                  <a:pt x="2150410" y="5472083"/>
                </a:lnTo>
                <a:cubicBezTo>
                  <a:pt x="2034603" y="5492699"/>
                  <a:pt x="1869045" y="5511807"/>
                  <a:pt x="1781333" y="5419083"/>
                </a:cubicBezTo>
                <a:cubicBezTo>
                  <a:pt x="1741236" y="5416219"/>
                  <a:pt x="1605361" y="5155663"/>
                  <a:pt x="1648995" y="5407878"/>
                </a:cubicBezTo>
                <a:cubicBezTo>
                  <a:pt x="1634979" y="5461853"/>
                  <a:pt x="1663663" y="5594444"/>
                  <a:pt x="1673733" y="5797780"/>
                </a:cubicBezTo>
                <a:cubicBezTo>
                  <a:pt x="1707306" y="5946274"/>
                  <a:pt x="1683296" y="6033761"/>
                  <a:pt x="1544883" y="6016786"/>
                </a:cubicBezTo>
                <a:cubicBezTo>
                  <a:pt x="1341385" y="6030843"/>
                  <a:pt x="1379645" y="6016673"/>
                  <a:pt x="1383845" y="5782111"/>
                </a:cubicBezTo>
                <a:cubicBezTo>
                  <a:pt x="1388046" y="5641567"/>
                  <a:pt x="1448164" y="5376650"/>
                  <a:pt x="1429052" y="5314546"/>
                </a:cubicBezTo>
                <a:cubicBezTo>
                  <a:pt x="1376068" y="5141268"/>
                  <a:pt x="1294441" y="5426244"/>
                  <a:pt x="1230000" y="5354642"/>
                </a:cubicBezTo>
                <a:cubicBezTo>
                  <a:pt x="1138350" y="5440565"/>
                  <a:pt x="1030947" y="5466341"/>
                  <a:pt x="896336" y="5510734"/>
                </a:cubicBezTo>
                <a:cubicBezTo>
                  <a:pt x="910656" y="5353210"/>
                  <a:pt x="743109" y="5580904"/>
                  <a:pt x="758860" y="5467773"/>
                </a:cubicBezTo>
                <a:cubicBezTo>
                  <a:pt x="748837" y="5450588"/>
                  <a:pt x="443813" y="5552263"/>
                  <a:pt x="532599" y="5394739"/>
                </a:cubicBezTo>
                <a:cubicBezTo>
                  <a:pt x="462430" y="5443429"/>
                  <a:pt x="304906" y="5434836"/>
                  <a:pt x="442381" y="5357507"/>
                </a:cubicBezTo>
                <a:cubicBezTo>
                  <a:pt x="241896" y="5394739"/>
                  <a:pt x="402284" y="5288769"/>
                  <a:pt x="505391" y="5294497"/>
                </a:cubicBezTo>
                <a:cubicBezTo>
                  <a:pt x="410877" y="5280177"/>
                  <a:pt x="304906" y="5310249"/>
                  <a:pt x="223279" y="5277313"/>
                </a:cubicBezTo>
                <a:cubicBezTo>
                  <a:pt x="130198" y="5337458"/>
                  <a:pt x="188910" y="5235783"/>
                  <a:pt x="123037" y="5265856"/>
                </a:cubicBezTo>
                <a:cubicBezTo>
                  <a:pt x="121605" y="5217167"/>
                  <a:pt x="170295" y="5172773"/>
                  <a:pt x="58596" y="5221462"/>
                </a:cubicBezTo>
                <a:cubicBezTo>
                  <a:pt x="-136162" y="5247239"/>
                  <a:pt x="231871" y="5124084"/>
                  <a:pt x="57163" y="5132676"/>
                </a:cubicBezTo>
                <a:cubicBezTo>
                  <a:pt x="130198" y="5082556"/>
                  <a:pt x="236168" y="5042459"/>
                  <a:pt x="372211" y="5061074"/>
                </a:cubicBezTo>
                <a:cubicBezTo>
                  <a:pt x="439517" y="5128381"/>
                  <a:pt x="697284" y="4965129"/>
                  <a:pt x="528303" y="5022410"/>
                </a:cubicBezTo>
                <a:cubicBezTo>
                  <a:pt x="571264" y="4899255"/>
                  <a:pt x="468158" y="5022410"/>
                  <a:pt x="383667" y="5056779"/>
                </a:cubicBezTo>
                <a:cubicBezTo>
                  <a:pt x="436653" y="4973721"/>
                  <a:pt x="360755" y="4972288"/>
                  <a:pt x="312065" y="5013818"/>
                </a:cubicBezTo>
                <a:cubicBezTo>
                  <a:pt x="284857" y="4989473"/>
                  <a:pt x="240464" y="4933624"/>
                  <a:pt x="155974" y="4962265"/>
                </a:cubicBezTo>
                <a:cubicBezTo>
                  <a:pt x="264809" y="4874910"/>
                  <a:pt x="140221" y="4896391"/>
                  <a:pt x="77212" y="4912143"/>
                </a:cubicBezTo>
                <a:cubicBezTo>
                  <a:pt x="-108953" y="4870614"/>
                  <a:pt x="259081" y="4864886"/>
                  <a:pt x="104421" y="4806172"/>
                </a:cubicBezTo>
                <a:cubicBezTo>
                  <a:pt x="150246" y="4781828"/>
                  <a:pt x="549783" y="4811900"/>
                  <a:pt x="442381" y="4760347"/>
                </a:cubicBezTo>
                <a:cubicBezTo>
                  <a:pt x="416605" y="4714522"/>
                  <a:pt x="337842" y="4771803"/>
                  <a:pt x="292017" y="4701634"/>
                </a:cubicBezTo>
                <a:cubicBezTo>
                  <a:pt x="137357" y="4741731"/>
                  <a:pt x="376508" y="4605687"/>
                  <a:pt x="249056" y="4640056"/>
                </a:cubicBezTo>
                <a:cubicBezTo>
                  <a:pt x="87237" y="4632897"/>
                  <a:pt x="210392" y="4582775"/>
                  <a:pt x="294881" y="4588503"/>
                </a:cubicBezTo>
                <a:cubicBezTo>
                  <a:pt x="472453" y="4502581"/>
                  <a:pt x="163134" y="4535518"/>
                  <a:pt x="115877" y="4451027"/>
                </a:cubicBezTo>
                <a:cubicBezTo>
                  <a:pt x="177454" y="4369402"/>
                  <a:pt x="158838" y="4356513"/>
                  <a:pt x="57163" y="4356513"/>
                </a:cubicBezTo>
                <a:cubicBezTo>
                  <a:pt x="-108953" y="4273455"/>
                  <a:pt x="299178" y="4365105"/>
                  <a:pt x="148813" y="4296368"/>
                </a:cubicBezTo>
                <a:cubicBezTo>
                  <a:pt x="204664" y="4266296"/>
                  <a:pt x="310634" y="4269160"/>
                  <a:pt x="395123" y="4263431"/>
                </a:cubicBezTo>
                <a:cubicBezTo>
                  <a:pt x="476750" y="4322144"/>
                  <a:pt x="854807" y="4209014"/>
                  <a:pt x="711604" y="4181805"/>
                </a:cubicBezTo>
                <a:cubicBezTo>
                  <a:pt x="576993" y="4213309"/>
                  <a:pt x="754565" y="4082995"/>
                  <a:pt x="621385" y="4147436"/>
                </a:cubicBezTo>
                <a:cubicBezTo>
                  <a:pt x="562672" y="4075834"/>
                  <a:pt x="410877" y="4143140"/>
                  <a:pt x="383667" y="4058650"/>
                </a:cubicBezTo>
                <a:cubicBezTo>
                  <a:pt x="207528" y="4022850"/>
                  <a:pt x="489638" y="4011393"/>
                  <a:pt x="345003" y="3994209"/>
                </a:cubicBezTo>
                <a:cubicBezTo>
                  <a:pt x="165998" y="3948384"/>
                  <a:pt x="303473" y="3922607"/>
                  <a:pt x="403716" y="3956976"/>
                </a:cubicBezTo>
                <a:cubicBezTo>
                  <a:pt x="558375" y="3952679"/>
                  <a:pt x="724491" y="3969863"/>
                  <a:pt x="894904" y="3926902"/>
                </a:cubicBezTo>
                <a:cubicBezTo>
                  <a:pt x="1055292" y="3892534"/>
                  <a:pt x="914953" y="3835252"/>
                  <a:pt x="821870" y="3849573"/>
                </a:cubicBezTo>
                <a:cubicBezTo>
                  <a:pt x="804685" y="3762219"/>
                  <a:pt x="694419" y="3893966"/>
                  <a:pt x="700147" y="3795155"/>
                </a:cubicBezTo>
                <a:cubicBezTo>
                  <a:pt x="628546" y="3813772"/>
                  <a:pt x="585585" y="3775107"/>
                  <a:pt x="493935" y="3790860"/>
                </a:cubicBezTo>
                <a:cubicBezTo>
                  <a:pt x="532599" y="3709233"/>
                  <a:pt x="253353" y="3785132"/>
                  <a:pt x="312065" y="3713530"/>
                </a:cubicBezTo>
                <a:cubicBezTo>
                  <a:pt x="446677" y="3650520"/>
                  <a:pt x="204664" y="3661977"/>
                  <a:pt x="316362" y="3611855"/>
                </a:cubicBezTo>
                <a:cubicBezTo>
                  <a:pt x="506822" y="3570326"/>
                  <a:pt x="710171" y="3611855"/>
                  <a:pt x="897768" y="3558870"/>
                </a:cubicBezTo>
                <a:cubicBezTo>
                  <a:pt x="670074" y="3472948"/>
                  <a:pt x="1026651" y="3484404"/>
                  <a:pt x="1093956" y="3412802"/>
                </a:cubicBezTo>
                <a:cubicBezTo>
                  <a:pt x="1030947" y="3338337"/>
                  <a:pt x="987986" y="3448603"/>
                  <a:pt x="932137" y="3418531"/>
                </a:cubicBezTo>
                <a:cubicBezTo>
                  <a:pt x="864831" y="3399913"/>
                  <a:pt x="894904" y="3422826"/>
                  <a:pt x="817574" y="3451467"/>
                </a:cubicBezTo>
                <a:cubicBezTo>
                  <a:pt x="668643" y="3428554"/>
                  <a:pt x="538327" y="3415667"/>
                  <a:pt x="419469" y="3301104"/>
                </a:cubicBezTo>
                <a:cubicBezTo>
                  <a:pt x="501094" y="3225205"/>
                  <a:pt x="774613" y="3215182"/>
                  <a:pt x="917817" y="3149308"/>
                </a:cubicBezTo>
                <a:cubicBezTo>
                  <a:pt x="860535" y="3061953"/>
                  <a:pt x="996578" y="3073409"/>
                  <a:pt x="947889" y="3037609"/>
                </a:cubicBezTo>
                <a:cubicBezTo>
                  <a:pt x="803254" y="3155036"/>
                  <a:pt x="678666" y="3049066"/>
                  <a:pt x="539760" y="2966008"/>
                </a:cubicBezTo>
                <a:cubicBezTo>
                  <a:pt x="506822" y="2875789"/>
                  <a:pt x="1013762" y="2983192"/>
                  <a:pt x="787501" y="2882949"/>
                </a:cubicBezTo>
                <a:cubicBezTo>
                  <a:pt x="767452" y="2874357"/>
                  <a:pt x="539760" y="2774115"/>
                  <a:pt x="604200" y="2723993"/>
                </a:cubicBezTo>
                <a:cubicBezTo>
                  <a:pt x="760293" y="2660983"/>
                  <a:pt x="946458" y="2768387"/>
                  <a:pt x="1086797" y="2650960"/>
                </a:cubicBezTo>
                <a:cubicBezTo>
                  <a:pt x="1032380" y="2701080"/>
                  <a:pt x="920681" y="2514916"/>
                  <a:pt x="811846" y="2517780"/>
                </a:cubicBezTo>
                <a:cubicBezTo>
                  <a:pt x="755996" y="2503459"/>
                  <a:pt x="511119" y="2398922"/>
                  <a:pt x="605633" y="2376009"/>
                </a:cubicBezTo>
                <a:cubicBezTo>
                  <a:pt x="710171" y="2427562"/>
                  <a:pt x="668643" y="2312999"/>
                  <a:pt x="744540" y="2354528"/>
                </a:cubicBezTo>
                <a:cubicBezTo>
                  <a:pt x="894904" y="2450475"/>
                  <a:pt x="753132" y="2284359"/>
                  <a:pt x="844782" y="2285790"/>
                </a:cubicBezTo>
                <a:cubicBezTo>
                  <a:pt x="1055292" y="2318728"/>
                  <a:pt x="889176" y="2214188"/>
                  <a:pt x="787501" y="2185548"/>
                </a:cubicBezTo>
                <a:cubicBezTo>
                  <a:pt x="796093" y="2171227"/>
                  <a:pt x="692987" y="2099625"/>
                  <a:pt x="783206" y="2098194"/>
                </a:cubicBezTo>
                <a:cubicBezTo>
                  <a:pt x="847646" y="2025160"/>
                  <a:pt x="1093956" y="2148315"/>
                  <a:pt x="1003739" y="2053800"/>
                </a:cubicBezTo>
                <a:cubicBezTo>
                  <a:pt x="1138350" y="2093897"/>
                  <a:pt x="1318787" y="2092466"/>
                  <a:pt x="1413301" y="1949263"/>
                </a:cubicBezTo>
                <a:cubicBezTo>
                  <a:pt x="1398981" y="1904869"/>
                  <a:pt x="1135486" y="2093897"/>
                  <a:pt x="1063884" y="2007975"/>
                </a:cubicBezTo>
                <a:cubicBezTo>
                  <a:pt x="1244321" y="1847587"/>
                  <a:pt x="963642" y="2085305"/>
                  <a:pt x="935001" y="1947830"/>
                </a:cubicBezTo>
                <a:cubicBezTo>
                  <a:pt x="1103981" y="1837564"/>
                  <a:pt x="721627" y="2022296"/>
                  <a:pt x="887743" y="1889117"/>
                </a:cubicBezTo>
                <a:cubicBezTo>
                  <a:pt x="836190" y="1899140"/>
                  <a:pt x="585585" y="1833267"/>
                  <a:pt x="787501" y="1817515"/>
                </a:cubicBezTo>
                <a:cubicBezTo>
                  <a:pt x="854807" y="1702952"/>
                  <a:pt x="996578" y="1847587"/>
                  <a:pt x="1089661" y="1843292"/>
                </a:cubicBezTo>
                <a:cubicBezTo>
                  <a:pt x="1012331" y="1717273"/>
                  <a:pt x="1459126" y="1985063"/>
                  <a:pt x="1413301" y="1781714"/>
                </a:cubicBezTo>
                <a:cubicBezTo>
                  <a:pt x="1323082" y="1840428"/>
                  <a:pt x="1327379" y="1767393"/>
                  <a:pt x="1234296" y="1775985"/>
                </a:cubicBezTo>
                <a:cubicBezTo>
                  <a:pt x="1282985" y="1691496"/>
                  <a:pt x="1134053" y="1748777"/>
                  <a:pt x="1063884" y="1724432"/>
                </a:cubicBezTo>
                <a:cubicBezTo>
                  <a:pt x="914953" y="1672879"/>
                  <a:pt x="1242888" y="1659991"/>
                  <a:pt x="1046700" y="1591254"/>
                </a:cubicBezTo>
                <a:cubicBezTo>
                  <a:pt x="924976" y="1531108"/>
                  <a:pt x="1158399" y="1546860"/>
                  <a:pt x="1018059" y="1486714"/>
                </a:cubicBezTo>
                <a:cubicBezTo>
                  <a:pt x="1020923" y="1436594"/>
                  <a:pt x="1351723" y="1604141"/>
                  <a:pt x="1207088" y="1406520"/>
                </a:cubicBezTo>
                <a:cubicBezTo>
                  <a:pt x="1297305" y="1449481"/>
                  <a:pt x="1335971" y="1366423"/>
                  <a:pt x="1218544" y="1366423"/>
                </a:cubicBezTo>
                <a:cubicBezTo>
                  <a:pt x="1280121" y="1342079"/>
                  <a:pt x="1091092" y="1145890"/>
                  <a:pt x="1242888" y="1204604"/>
                </a:cubicBezTo>
                <a:cubicBezTo>
                  <a:pt x="1287282" y="1175963"/>
                  <a:pt x="1340266" y="1171667"/>
                  <a:pt x="1356019" y="1271909"/>
                </a:cubicBezTo>
                <a:cubicBezTo>
                  <a:pt x="1482039" y="1386472"/>
                  <a:pt x="1298738" y="1071424"/>
                  <a:pt x="1317354" y="1071424"/>
                </a:cubicBezTo>
                <a:cubicBezTo>
                  <a:pt x="1451965" y="1214628"/>
                  <a:pt x="1400412" y="1006983"/>
                  <a:pt x="1416165" y="923925"/>
                </a:cubicBezTo>
                <a:cubicBezTo>
                  <a:pt x="1519271" y="949702"/>
                  <a:pt x="1413301" y="1091473"/>
                  <a:pt x="1487767" y="1081449"/>
                </a:cubicBezTo>
                <a:cubicBezTo>
                  <a:pt x="1668203" y="964022"/>
                  <a:pt x="1506382" y="1120113"/>
                  <a:pt x="1480606" y="1201740"/>
                </a:cubicBezTo>
                <a:cubicBezTo>
                  <a:pt x="1446237" y="1397928"/>
                  <a:pt x="1537887" y="1118682"/>
                  <a:pt x="1589441" y="1191715"/>
                </a:cubicBezTo>
                <a:cubicBezTo>
                  <a:pt x="1663906" y="1175963"/>
                  <a:pt x="1779902" y="1117249"/>
                  <a:pt x="1662475" y="1231812"/>
                </a:cubicBezTo>
                <a:cubicBezTo>
                  <a:pt x="1825727" y="1277637"/>
                  <a:pt x="1629537" y="1284798"/>
                  <a:pt x="1572256" y="1291957"/>
                </a:cubicBezTo>
                <a:cubicBezTo>
                  <a:pt x="1682524" y="1296254"/>
                  <a:pt x="1722620" y="1405089"/>
                  <a:pt x="1580848" y="1397928"/>
                </a:cubicBezTo>
                <a:cubicBezTo>
                  <a:pt x="1449101" y="1276206"/>
                  <a:pt x="1433349" y="1612733"/>
                  <a:pt x="1546479" y="1591254"/>
                </a:cubicBezTo>
                <a:cubicBezTo>
                  <a:pt x="1643858" y="1469530"/>
                  <a:pt x="1718324" y="1367856"/>
                  <a:pt x="1871552" y="1362128"/>
                </a:cubicBezTo>
                <a:cubicBezTo>
                  <a:pt x="1788494" y="1438025"/>
                  <a:pt x="1977523" y="1486714"/>
                  <a:pt x="1835750" y="1538268"/>
                </a:cubicBezTo>
                <a:cubicBezTo>
                  <a:pt x="2029076" y="1608438"/>
                  <a:pt x="1746964" y="1634215"/>
                  <a:pt x="1764149" y="1685768"/>
                </a:cubicBezTo>
                <a:cubicBezTo>
                  <a:pt x="1904488" y="1704384"/>
                  <a:pt x="1838615" y="1730160"/>
                  <a:pt x="1755557" y="1800331"/>
                </a:cubicBezTo>
                <a:cubicBezTo>
                  <a:pt x="1772741" y="1783146"/>
                  <a:pt x="1997571" y="1851884"/>
                  <a:pt x="2077765" y="1916325"/>
                </a:cubicBezTo>
                <a:cubicBezTo>
                  <a:pt x="2037668" y="2038049"/>
                  <a:pt x="1900193" y="1920622"/>
                  <a:pt x="1860096" y="2006544"/>
                </a:cubicBezTo>
                <a:cubicBezTo>
                  <a:pt x="1774174" y="1874797"/>
                  <a:pt x="1679659" y="2083874"/>
                  <a:pt x="1625242" y="1926350"/>
                </a:cubicBezTo>
                <a:cubicBezTo>
                  <a:pt x="1630970" y="2045208"/>
                  <a:pt x="1536456" y="1963583"/>
                  <a:pt x="1522135" y="1899140"/>
                </a:cubicBezTo>
                <a:cubicBezTo>
                  <a:pt x="1427621" y="1932078"/>
                  <a:pt x="1646722" y="2026592"/>
                  <a:pt x="1689683" y="2049505"/>
                </a:cubicBezTo>
                <a:cubicBezTo>
                  <a:pt x="1731213" y="2189844"/>
                  <a:pt x="1958906" y="1942102"/>
                  <a:pt x="2039100" y="2113946"/>
                </a:cubicBezTo>
                <a:cubicBezTo>
                  <a:pt x="2104973" y="2060961"/>
                  <a:pt x="2432910" y="2138291"/>
                  <a:pt x="2215240" y="2164068"/>
                </a:cubicBezTo>
                <a:cubicBezTo>
                  <a:pt x="2229561" y="2222780"/>
                  <a:pt x="2112134" y="2284359"/>
                  <a:pt x="2021915" y="2218485"/>
                </a:cubicBezTo>
                <a:cubicBezTo>
                  <a:pt x="2157959" y="2288654"/>
                  <a:pt x="2016187" y="2308703"/>
                  <a:pt x="1950313" y="2242829"/>
                </a:cubicBezTo>
                <a:cubicBezTo>
                  <a:pt x="1951746" y="2367417"/>
                  <a:pt x="1792789" y="2265742"/>
                  <a:pt x="1725485" y="2271470"/>
                </a:cubicBezTo>
                <a:cubicBezTo>
                  <a:pt x="1798518" y="2403217"/>
                  <a:pt x="2007595" y="2434722"/>
                  <a:pt x="2126454" y="2324456"/>
                </a:cubicBezTo>
                <a:cubicBezTo>
                  <a:pt x="2135046" y="2428994"/>
                  <a:pt x="2242448" y="2321592"/>
                  <a:pt x="2292571" y="2370281"/>
                </a:cubicBezTo>
                <a:cubicBezTo>
                  <a:pt x="2422527" y="2371354"/>
                  <a:pt x="2355132" y="2391761"/>
                  <a:pt x="2300021" y="2431500"/>
                </a:cubicBezTo>
                <a:lnTo>
                  <a:pt x="2293389" y="2437073"/>
                </a:lnTo>
                <a:lnTo>
                  <a:pt x="2357703" y="2434619"/>
                </a:lnTo>
                <a:cubicBezTo>
                  <a:pt x="2504309" y="2435384"/>
                  <a:pt x="2680583" y="2457827"/>
                  <a:pt x="2508662" y="2381659"/>
                </a:cubicBezTo>
                <a:cubicBezTo>
                  <a:pt x="2484288" y="2371213"/>
                  <a:pt x="2207473" y="2249345"/>
                  <a:pt x="2285816" y="2188410"/>
                </a:cubicBezTo>
                <a:cubicBezTo>
                  <a:pt x="2475584" y="2111806"/>
                  <a:pt x="2701911" y="2242381"/>
                  <a:pt x="2872527" y="2099621"/>
                </a:cubicBezTo>
                <a:cubicBezTo>
                  <a:pt x="2806370" y="2160554"/>
                  <a:pt x="2670574" y="1934227"/>
                  <a:pt x="2538259" y="1937709"/>
                </a:cubicBezTo>
                <a:cubicBezTo>
                  <a:pt x="2470360" y="1920299"/>
                  <a:pt x="2172654" y="1793208"/>
                  <a:pt x="2287558" y="1765353"/>
                </a:cubicBezTo>
                <a:cubicBezTo>
                  <a:pt x="2414649" y="1828028"/>
                  <a:pt x="2364161" y="1688750"/>
                  <a:pt x="2456432" y="1739237"/>
                </a:cubicBezTo>
                <a:cubicBezTo>
                  <a:pt x="2639236" y="1855884"/>
                  <a:pt x="2466878" y="1653930"/>
                  <a:pt x="2578301" y="1655670"/>
                </a:cubicBezTo>
                <a:cubicBezTo>
                  <a:pt x="2834225" y="1695713"/>
                  <a:pt x="2632272" y="1568621"/>
                  <a:pt x="2508662" y="1533802"/>
                </a:cubicBezTo>
                <a:cubicBezTo>
                  <a:pt x="2519107" y="1516392"/>
                  <a:pt x="2393757" y="1429343"/>
                  <a:pt x="2503439" y="1427603"/>
                </a:cubicBezTo>
                <a:cubicBezTo>
                  <a:pt x="2581783" y="1338812"/>
                  <a:pt x="2881231" y="1488536"/>
                  <a:pt x="2771550" y="1373632"/>
                </a:cubicBezTo>
                <a:cubicBezTo>
                  <a:pt x="2935202" y="1422379"/>
                  <a:pt x="3154565" y="1420639"/>
                  <a:pt x="3269470" y="1246541"/>
                </a:cubicBezTo>
                <a:cubicBezTo>
                  <a:pt x="3252060" y="1192570"/>
                  <a:pt x="2931720" y="1422379"/>
                  <a:pt x="2844671" y="1317920"/>
                </a:cubicBezTo>
                <a:cubicBezTo>
                  <a:pt x="3064034" y="1122931"/>
                  <a:pt x="2722803" y="1411933"/>
                  <a:pt x="2687983" y="1244799"/>
                </a:cubicBezTo>
                <a:cubicBezTo>
                  <a:pt x="2893419" y="1110745"/>
                  <a:pt x="2428577" y="1335330"/>
                  <a:pt x="2630530" y="1173420"/>
                </a:cubicBezTo>
                <a:cubicBezTo>
                  <a:pt x="2567855" y="1185606"/>
                  <a:pt x="2263185" y="1105521"/>
                  <a:pt x="2508662" y="1086371"/>
                </a:cubicBezTo>
                <a:cubicBezTo>
                  <a:pt x="2590489" y="947093"/>
                  <a:pt x="2762844" y="1122931"/>
                  <a:pt x="2876009" y="1117709"/>
                </a:cubicBezTo>
                <a:cubicBezTo>
                  <a:pt x="2781996" y="964502"/>
                  <a:pt x="3325181" y="1290065"/>
                  <a:pt x="3269470" y="1042846"/>
                </a:cubicBezTo>
                <a:cubicBezTo>
                  <a:pt x="3159787" y="1114227"/>
                  <a:pt x="3165011" y="1025436"/>
                  <a:pt x="3051847" y="1035882"/>
                </a:cubicBezTo>
                <a:cubicBezTo>
                  <a:pt x="3111040" y="933165"/>
                  <a:pt x="2929978" y="1002804"/>
                  <a:pt x="2844671" y="973206"/>
                </a:cubicBezTo>
                <a:cubicBezTo>
                  <a:pt x="2663609" y="910531"/>
                  <a:pt x="3062293" y="894863"/>
                  <a:pt x="2823779" y="811296"/>
                </a:cubicBezTo>
                <a:cubicBezTo>
                  <a:pt x="2675795" y="738175"/>
                  <a:pt x="2959576" y="757325"/>
                  <a:pt x="2788960" y="684204"/>
                </a:cubicBezTo>
                <a:cubicBezTo>
                  <a:pt x="2792442" y="623271"/>
                  <a:pt x="3194607" y="826964"/>
                  <a:pt x="3018769" y="586709"/>
                </a:cubicBezTo>
                <a:cubicBezTo>
                  <a:pt x="3128450" y="638938"/>
                  <a:pt x="3175457" y="537962"/>
                  <a:pt x="3032697" y="537962"/>
                </a:cubicBezTo>
                <a:cubicBezTo>
                  <a:pt x="3107558" y="508366"/>
                  <a:pt x="2877749" y="269851"/>
                  <a:pt x="3062293" y="341232"/>
                </a:cubicBezTo>
                <a:cubicBezTo>
                  <a:pt x="3116264" y="306412"/>
                  <a:pt x="3180679" y="301189"/>
                  <a:pt x="3199831" y="423057"/>
                </a:cubicBezTo>
                <a:cubicBezTo>
                  <a:pt x="3353037" y="562335"/>
                  <a:pt x="3130192" y="179320"/>
                  <a:pt x="3152823" y="179320"/>
                </a:cubicBezTo>
                <a:cubicBezTo>
                  <a:pt x="3316475" y="353418"/>
                  <a:pt x="3253800" y="100977"/>
                  <a:pt x="327295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68558" tIns="34289" rIns="68558" bIns="34289" anchor="ctr">
            <a:noAutofit/>
          </a:bodyPr>
          <a:lstStyle>
            <a:lvl1pPr marL="0" indent="0" algn="ctr">
              <a:buNone/>
              <a:defRPr sz="900" baseline="0">
                <a:latin typeface="+mn-lt"/>
                <a:cs typeface="Arial" panose="020B0604020202020204" pitchFamily="34" charset="0"/>
              </a:defRPr>
            </a:lvl1pPr>
            <a:lvl2pPr marL="342767" indent="0">
              <a:buNone/>
              <a:defRPr sz="2100"/>
            </a:lvl2pPr>
            <a:lvl3pPr marL="685545" indent="0">
              <a:buNone/>
              <a:defRPr sz="1800"/>
            </a:lvl3pPr>
            <a:lvl4pPr marL="1028318" indent="0">
              <a:buNone/>
              <a:defRPr sz="1500"/>
            </a:lvl4pPr>
            <a:lvl5pPr marL="1371090" indent="0">
              <a:buNone/>
              <a:defRPr sz="1500"/>
            </a:lvl5pPr>
            <a:lvl6pPr marL="1713869" indent="0">
              <a:buNone/>
              <a:defRPr sz="1500"/>
            </a:lvl6pPr>
            <a:lvl7pPr marL="2056634" indent="0">
              <a:buNone/>
              <a:defRPr sz="1500"/>
            </a:lvl7pPr>
            <a:lvl8pPr marL="2399400" indent="0">
              <a:buNone/>
              <a:defRPr sz="1500"/>
            </a:lvl8pPr>
            <a:lvl9pPr marL="2742167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Graphic 47"/>
          <p:cNvSpPr/>
          <p:nvPr userDrawn="1"/>
        </p:nvSpPr>
        <p:spPr>
          <a:xfrm>
            <a:off x="7219315" y="3047568"/>
            <a:ext cx="1135856" cy="1703785"/>
          </a:xfrm>
          <a:custGeom>
            <a:avLst/>
            <a:gdLst>
              <a:gd name="connsiteX0" fmla="*/ 949088 w 2076450"/>
              <a:gd name="connsiteY0" fmla="*/ 7144 h 3114675"/>
              <a:gd name="connsiteX1" fmla="*/ 883365 w 2076450"/>
              <a:gd name="connsiteY1" fmla="*/ 105251 h 3114675"/>
              <a:gd name="connsiteX2" fmla="*/ 909083 w 2076450"/>
              <a:gd name="connsiteY2" fmla="*/ 238601 h 3114675"/>
              <a:gd name="connsiteX3" fmla="*/ 833835 w 2076450"/>
              <a:gd name="connsiteY3" fmla="*/ 193834 h 3114675"/>
              <a:gd name="connsiteX4" fmla="*/ 817643 w 2076450"/>
              <a:gd name="connsiteY4" fmla="*/ 301466 h 3114675"/>
              <a:gd name="connsiteX5" fmla="*/ 810023 w 2076450"/>
              <a:gd name="connsiteY5" fmla="*/ 328136 h 3114675"/>
              <a:gd name="connsiteX6" fmla="*/ 684293 w 2076450"/>
              <a:gd name="connsiteY6" fmla="*/ 381476 h 3114675"/>
              <a:gd name="connsiteX7" fmla="*/ 703343 w 2076450"/>
              <a:gd name="connsiteY7" fmla="*/ 451009 h 3114675"/>
              <a:gd name="connsiteX8" fmla="*/ 714773 w 2076450"/>
              <a:gd name="connsiteY8" fmla="*/ 539591 h 3114675"/>
              <a:gd name="connsiteX9" fmla="*/ 828120 w 2076450"/>
              <a:gd name="connsiteY9" fmla="*/ 573881 h 3114675"/>
              <a:gd name="connsiteX10" fmla="*/ 947183 w 2076450"/>
              <a:gd name="connsiteY10" fmla="*/ 577691 h 3114675"/>
              <a:gd name="connsiteX11" fmla="*/ 731918 w 2076450"/>
              <a:gd name="connsiteY11" fmla="*/ 618649 h 3114675"/>
              <a:gd name="connsiteX12" fmla="*/ 530940 w 2076450"/>
              <a:gd name="connsiteY12" fmla="*/ 601504 h 3114675"/>
              <a:gd name="connsiteX13" fmla="*/ 597615 w 2076450"/>
              <a:gd name="connsiteY13" fmla="*/ 649129 h 3114675"/>
              <a:gd name="connsiteX14" fmla="*/ 629048 w 2076450"/>
              <a:gd name="connsiteY14" fmla="*/ 688181 h 3114675"/>
              <a:gd name="connsiteX15" fmla="*/ 714773 w 2076450"/>
              <a:gd name="connsiteY15" fmla="*/ 728186 h 3114675"/>
              <a:gd name="connsiteX16" fmla="*/ 947183 w 2076450"/>
              <a:gd name="connsiteY16" fmla="*/ 689134 h 3114675"/>
              <a:gd name="connsiteX17" fmla="*/ 674768 w 2076450"/>
              <a:gd name="connsiteY17" fmla="*/ 758666 h 3114675"/>
              <a:gd name="connsiteX18" fmla="*/ 528083 w 2076450"/>
              <a:gd name="connsiteY18" fmla="*/ 788194 h 3114675"/>
              <a:gd name="connsiteX19" fmla="*/ 530940 w 2076450"/>
              <a:gd name="connsiteY19" fmla="*/ 846296 h 3114675"/>
              <a:gd name="connsiteX20" fmla="*/ 569040 w 2076450"/>
              <a:gd name="connsiteY20" fmla="*/ 912971 h 3114675"/>
              <a:gd name="connsiteX21" fmla="*/ 502365 w 2076450"/>
              <a:gd name="connsiteY21" fmla="*/ 958691 h 3114675"/>
              <a:gd name="connsiteX22" fmla="*/ 409973 w 2076450"/>
              <a:gd name="connsiteY22" fmla="*/ 972979 h 3114675"/>
              <a:gd name="connsiteX23" fmla="*/ 547133 w 2076450"/>
              <a:gd name="connsiteY23" fmla="*/ 1067276 h 3114675"/>
              <a:gd name="connsiteX24" fmla="*/ 730013 w 2076450"/>
              <a:gd name="connsiteY24" fmla="*/ 1155859 h 3114675"/>
              <a:gd name="connsiteX25" fmla="*/ 409020 w 2076450"/>
              <a:gd name="connsiteY25" fmla="*/ 1204436 h 3114675"/>
              <a:gd name="connsiteX26" fmla="*/ 530940 w 2076450"/>
              <a:gd name="connsiteY26" fmla="*/ 1310164 h 3114675"/>
              <a:gd name="connsiteX27" fmla="*/ 366158 w 2076450"/>
              <a:gd name="connsiteY27" fmla="*/ 1365409 h 3114675"/>
              <a:gd name="connsiteX28" fmla="*/ 637620 w 2076450"/>
              <a:gd name="connsiteY28" fmla="*/ 1413034 h 3114675"/>
              <a:gd name="connsiteX29" fmla="*/ 617618 w 2076450"/>
              <a:gd name="connsiteY29" fmla="*/ 1487329 h 3114675"/>
              <a:gd name="connsiteX30" fmla="*/ 286148 w 2076450"/>
              <a:gd name="connsiteY30" fmla="*/ 1588294 h 3114675"/>
              <a:gd name="connsiteX31" fmla="*/ 550943 w 2076450"/>
              <a:gd name="connsiteY31" fmla="*/ 1688306 h 3114675"/>
              <a:gd name="connsiteX32" fmla="*/ 627143 w 2076450"/>
              <a:gd name="connsiteY32" fmla="*/ 1666399 h 3114675"/>
              <a:gd name="connsiteX33" fmla="*/ 734775 w 2076450"/>
              <a:gd name="connsiteY33" fmla="*/ 1662589 h 3114675"/>
              <a:gd name="connsiteX34" fmla="*/ 604283 w 2076450"/>
              <a:gd name="connsiteY34" fmla="*/ 1759744 h 3114675"/>
              <a:gd name="connsiteX35" fmla="*/ 217568 w 2076450"/>
              <a:gd name="connsiteY35" fmla="*/ 1794986 h 3114675"/>
              <a:gd name="connsiteX36" fmla="*/ 214710 w 2076450"/>
              <a:gd name="connsiteY36" fmla="*/ 1862614 h 3114675"/>
              <a:gd name="connsiteX37" fmla="*/ 335678 w 2076450"/>
              <a:gd name="connsiteY37" fmla="*/ 1914049 h 3114675"/>
              <a:gd name="connsiteX38" fmla="*/ 472838 w 2076450"/>
              <a:gd name="connsiteY38" fmla="*/ 1916906 h 3114675"/>
              <a:gd name="connsiteX39" fmla="*/ 553800 w 2076450"/>
              <a:gd name="connsiteY39" fmla="*/ 1953101 h 3114675"/>
              <a:gd name="connsiteX40" fmla="*/ 602378 w 2076450"/>
              <a:gd name="connsiteY40" fmla="*/ 2004536 h 3114675"/>
              <a:gd name="connsiteX41" fmla="*/ 275670 w 2076450"/>
              <a:gd name="connsiteY41" fmla="*/ 2024539 h 3114675"/>
              <a:gd name="connsiteX42" fmla="*/ 236618 w 2076450"/>
              <a:gd name="connsiteY42" fmla="*/ 2049304 h 3114675"/>
              <a:gd name="connsiteX43" fmla="*/ 262335 w 2076450"/>
              <a:gd name="connsiteY43" fmla="*/ 2092166 h 3114675"/>
              <a:gd name="connsiteX44" fmla="*/ 420450 w 2076450"/>
              <a:gd name="connsiteY44" fmla="*/ 2151221 h 3114675"/>
              <a:gd name="connsiteX45" fmla="*/ 480458 w 2076450"/>
              <a:gd name="connsiteY45" fmla="*/ 2174081 h 3114675"/>
              <a:gd name="connsiteX46" fmla="*/ 269955 w 2076450"/>
              <a:gd name="connsiteY46" fmla="*/ 2228374 h 3114675"/>
              <a:gd name="connsiteX47" fmla="*/ 106125 w 2076450"/>
              <a:gd name="connsiteY47" fmla="*/ 2250281 h 3114675"/>
              <a:gd name="connsiteX48" fmla="*/ 45165 w 2076450"/>
              <a:gd name="connsiteY48" fmla="*/ 2290286 h 3114675"/>
              <a:gd name="connsiteX49" fmla="*/ 84218 w 2076450"/>
              <a:gd name="connsiteY49" fmla="*/ 2353151 h 3114675"/>
              <a:gd name="connsiteX50" fmla="*/ 203280 w 2076450"/>
              <a:gd name="connsiteY50" fmla="*/ 2444591 h 3114675"/>
              <a:gd name="connsiteX51" fmla="*/ 172800 w 2076450"/>
              <a:gd name="connsiteY51" fmla="*/ 2478881 h 3114675"/>
              <a:gd name="connsiteX52" fmla="*/ 201375 w 2076450"/>
              <a:gd name="connsiteY52" fmla="*/ 2519839 h 3114675"/>
              <a:gd name="connsiteX53" fmla="*/ 301388 w 2076450"/>
              <a:gd name="connsiteY53" fmla="*/ 2558891 h 3114675"/>
              <a:gd name="connsiteX54" fmla="*/ 76598 w 2076450"/>
              <a:gd name="connsiteY54" fmla="*/ 2589371 h 3114675"/>
              <a:gd name="connsiteX55" fmla="*/ 58500 w 2076450"/>
              <a:gd name="connsiteY55" fmla="*/ 2659856 h 3114675"/>
              <a:gd name="connsiteX56" fmla="*/ 110888 w 2076450"/>
              <a:gd name="connsiteY56" fmla="*/ 2693194 h 3114675"/>
              <a:gd name="connsiteX57" fmla="*/ 214710 w 2076450"/>
              <a:gd name="connsiteY57" fmla="*/ 2727484 h 3114675"/>
              <a:gd name="connsiteX58" fmla="*/ 262335 w 2076450"/>
              <a:gd name="connsiteY58" fmla="*/ 2756059 h 3114675"/>
              <a:gd name="connsiteX59" fmla="*/ 358538 w 2076450"/>
              <a:gd name="connsiteY59" fmla="*/ 2733199 h 3114675"/>
              <a:gd name="connsiteX60" fmla="*/ 254715 w 2076450"/>
              <a:gd name="connsiteY60" fmla="*/ 2758916 h 3114675"/>
              <a:gd name="connsiteX61" fmla="*/ 45165 w 2076450"/>
              <a:gd name="connsiteY61" fmla="*/ 2806541 h 3114675"/>
              <a:gd name="connsiteX62" fmla="*/ 46118 w 2076450"/>
              <a:gd name="connsiteY62" fmla="*/ 2865596 h 3114675"/>
              <a:gd name="connsiteX63" fmla="*/ 88980 w 2076450"/>
              <a:gd name="connsiteY63" fmla="*/ 2895124 h 3114675"/>
              <a:gd name="connsiteX64" fmla="*/ 155655 w 2076450"/>
              <a:gd name="connsiteY64" fmla="*/ 2902744 h 3114675"/>
              <a:gd name="connsiteX65" fmla="*/ 343298 w 2076450"/>
              <a:gd name="connsiteY65" fmla="*/ 2914174 h 3114675"/>
              <a:gd name="connsiteX66" fmla="*/ 301388 w 2076450"/>
              <a:gd name="connsiteY66" fmla="*/ 2956084 h 3114675"/>
              <a:gd name="connsiteX67" fmla="*/ 361395 w 2076450"/>
              <a:gd name="connsiteY67" fmla="*/ 2980849 h 3114675"/>
              <a:gd name="connsiteX68" fmla="*/ 511890 w 2076450"/>
              <a:gd name="connsiteY68" fmla="*/ 3029426 h 3114675"/>
              <a:gd name="connsiteX69" fmla="*/ 603330 w 2076450"/>
              <a:gd name="connsiteY69" fmla="*/ 3058001 h 3114675"/>
              <a:gd name="connsiteX70" fmla="*/ 825263 w 2076450"/>
              <a:gd name="connsiteY70" fmla="*/ 2954179 h 3114675"/>
              <a:gd name="connsiteX71" fmla="*/ 957660 w 2076450"/>
              <a:gd name="connsiteY71" fmla="*/ 2927509 h 3114675"/>
              <a:gd name="connsiteX72" fmla="*/ 1013858 w 2076450"/>
              <a:gd name="connsiteY72" fmla="*/ 3102769 h 3114675"/>
              <a:gd name="connsiteX73" fmla="*/ 1119585 w 2076450"/>
              <a:gd name="connsiteY73" fmla="*/ 3020854 h 3114675"/>
              <a:gd name="connsiteX74" fmla="*/ 1191975 w 2076450"/>
              <a:gd name="connsiteY74" fmla="*/ 2997041 h 3114675"/>
              <a:gd name="connsiteX75" fmla="*/ 1468200 w 2076450"/>
              <a:gd name="connsiteY75" fmla="*/ 3026569 h 3114675"/>
              <a:gd name="connsiteX76" fmla="*/ 1561545 w 2076450"/>
              <a:gd name="connsiteY76" fmla="*/ 3002756 h 3114675"/>
              <a:gd name="connsiteX77" fmla="*/ 1679655 w 2076450"/>
              <a:gd name="connsiteY77" fmla="*/ 3030379 h 3114675"/>
              <a:gd name="connsiteX78" fmla="*/ 1748235 w 2076450"/>
              <a:gd name="connsiteY78" fmla="*/ 2996089 h 3114675"/>
              <a:gd name="connsiteX79" fmla="*/ 1893968 w 2076450"/>
              <a:gd name="connsiteY79" fmla="*/ 3009424 h 3114675"/>
              <a:gd name="connsiteX80" fmla="*/ 1888253 w 2076450"/>
              <a:gd name="connsiteY80" fmla="*/ 2944654 h 3114675"/>
              <a:gd name="connsiteX81" fmla="*/ 1964453 w 2076450"/>
              <a:gd name="connsiteY81" fmla="*/ 2947511 h 3114675"/>
              <a:gd name="connsiteX82" fmla="*/ 1948260 w 2076450"/>
              <a:gd name="connsiteY82" fmla="*/ 2913221 h 3114675"/>
              <a:gd name="connsiteX83" fmla="*/ 1843485 w 2076450"/>
              <a:gd name="connsiteY83" fmla="*/ 2853214 h 3114675"/>
              <a:gd name="connsiteX84" fmla="*/ 1883490 w 2076450"/>
              <a:gd name="connsiteY84" fmla="*/ 2818924 h 3114675"/>
              <a:gd name="connsiteX85" fmla="*/ 1909208 w 2076450"/>
              <a:gd name="connsiteY85" fmla="*/ 2790349 h 3114675"/>
              <a:gd name="connsiteX86" fmla="*/ 2032080 w 2076450"/>
              <a:gd name="connsiteY86" fmla="*/ 2757964 h 3114675"/>
              <a:gd name="connsiteX87" fmla="*/ 2036843 w 2076450"/>
              <a:gd name="connsiteY87" fmla="*/ 2711291 h 3114675"/>
              <a:gd name="connsiteX88" fmla="*/ 2008268 w 2076450"/>
              <a:gd name="connsiteY88" fmla="*/ 2670334 h 3114675"/>
              <a:gd name="connsiteX89" fmla="*/ 1943498 w 2076450"/>
              <a:gd name="connsiteY89" fmla="*/ 2645569 h 3114675"/>
              <a:gd name="connsiteX90" fmla="*/ 1793003 w 2076450"/>
              <a:gd name="connsiteY90" fmla="*/ 2651284 h 3114675"/>
              <a:gd name="connsiteX91" fmla="*/ 1497728 w 2076450"/>
              <a:gd name="connsiteY91" fmla="*/ 2538889 h 3114675"/>
              <a:gd name="connsiteX92" fmla="*/ 1592025 w 2076450"/>
              <a:gd name="connsiteY92" fmla="*/ 2535079 h 3114675"/>
              <a:gd name="connsiteX93" fmla="*/ 1824435 w 2076450"/>
              <a:gd name="connsiteY93" fmla="*/ 2566511 h 3114675"/>
              <a:gd name="connsiteX94" fmla="*/ 1938735 w 2076450"/>
              <a:gd name="connsiteY94" fmla="*/ 2449354 h 3114675"/>
              <a:gd name="connsiteX95" fmla="*/ 2000648 w 2076450"/>
              <a:gd name="connsiteY95" fmla="*/ 2416969 h 3114675"/>
              <a:gd name="connsiteX96" fmla="*/ 1993028 w 2076450"/>
              <a:gd name="connsiteY96" fmla="*/ 2387441 h 3114675"/>
              <a:gd name="connsiteX97" fmla="*/ 1549163 w 2076450"/>
              <a:gd name="connsiteY97" fmla="*/ 2328386 h 3114675"/>
              <a:gd name="connsiteX98" fmla="*/ 1554878 w 2076450"/>
              <a:gd name="connsiteY98" fmla="*/ 2282666 h 3114675"/>
              <a:gd name="connsiteX99" fmla="*/ 1823483 w 2076450"/>
              <a:gd name="connsiteY99" fmla="*/ 2291239 h 3114675"/>
              <a:gd name="connsiteX100" fmla="*/ 1994933 w 2076450"/>
              <a:gd name="connsiteY100" fmla="*/ 2158841 h 3114675"/>
              <a:gd name="connsiteX101" fmla="*/ 2013983 w 2076450"/>
              <a:gd name="connsiteY101" fmla="*/ 2124551 h 3114675"/>
              <a:gd name="connsiteX102" fmla="*/ 1699658 w 2076450"/>
              <a:gd name="connsiteY102" fmla="*/ 2061686 h 3114675"/>
              <a:gd name="connsiteX103" fmla="*/ 1808243 w 2076450"/>
              <a:gd name="connsiteY103" fmla="*/ 2027396 h 3114675"/>
              <a:gd name="connsiteX104" fmla="*/ 1836818 w 2076450"/>
              <a:gd name="connsiteY104" fmla="*/ 2000726 h 3114675"/>
              <a:gd name="connsiteX105" fmla="*/ 1875870 w 2076450"/>
              <a:gd name="connsiteY105" fmla="*/ 1935004 h 3114675"/>
              <a:gd name="connsiteX106" fmla="*/ 1600598 w 2076450"/>
              <a:gd name="connsiteY106" fmla="*/ 1869281 h 3114675"/>
              <a:gd name="connsiteX107" fmla="*/ 1823483 w 2076450"/>
              <a:gd name="connsiteY107" fmla="*/ 1737836 h 3114675"/>
              <a:gd name="connsiteX108" fmla="*/ 1592025 w 2076450"/>
              <a:gd name="connsiteY108" fmla="*/ 1729264 h 3114675"/>
              <a:gd name="connsiteX109" fmla="*/ 1639650 w 2076450"/>
              <a:gd name="connsiteY109" fmla="*/ 1693069 h 3114675"/>
              <a:gd name="connsiteX110" fmla="*/ 1648223 w 2076450"/>
              <a:gd name="connsiteY110" fmla="*/ 1652111 h 3114675"/>
              <a:gd name="connsiteX111" fmla="*/ 1437720 w 2076450"/>
              <a:gd name="connsiteY111" fmla="*/ 1613059 h 3114675"/>
              <a:gd name="connsiteX112" fmla="*/ 1519635 w 2076450"/>
              <a:gd name="connsiteY112" fmla="*/ 1556861 h 3114675"/>
              <a:gd name="connsiteX113" fmla="*/ 1697753 w 2076450"/>
              <a:gd name="connsiteY113" fmla="*/ 1459706 h 3114675"/>
              <a:gd name="connsiteX114" fmla="*/ 1539638 w 2076450"/>
              <a:gd name="connsiteY114" fmla="*/ 1435894 h 3114675"/>
              <a:gd name="connsiteX115" fmla="*/ 1520588 w 2076450"/>
              <a:gd name="connsiteY115" fmla="*/ 1388269 h 3114675"/>
              <a:gd name="connsiteX116" fmla="*/ 1282463 w 2076450"/>
              <a:gd name="connsiteY116" fmla="*/ 1360646 h 3114675"/>
              <a:gd name="connsiteX117" fmla="*/ 1568213 w 2076450"/>
              <a:gd name="connsiteY117" fmla="*/ 1328261 h 3114675"/>
              <a:gd name="connsiteX118" fmla="*/ 1593930 w 2076450"/>
              <a:gd name="connsiteY118" fmla="*/ 1209199 h 3114675"/>
              <a:gd name="connsiteX119" fmla="*/ 1440578 w 2076450"/>
              <a:gd name="connsiteY119" fmla="*/ 1151096 h 3114675"/>
              <a:gd name="connsiteX120" fmla="*/ 1127205 w 2076450"/>
              <a:gd name="connsiteY120" fmla="*/ 1094899 h 3114675"/>
              <a:gd name="connsiteX121" fmla="*/ 1310085 w 2076450"/>
              <a:gd name="connsiteY121" fmla="*/ 1109186 h 3114675"/>
              <a:gd name="connsiteX122" fmla="*/ 1406288 w 2076450"/>
              <a:gd name="connsiteY122" fmla="*/ 1094899 h 3114675"/>
              <a:gd name="connsiteX123" fmla="*/ 1508205 w 2076450"/>
              <a:gd name="connsiteY123" fmla="*/ 1040606 h 3114675"/>
              <a:gd name="connsiteX124" fmla="*/ 1532018 w 2076450"/>
              <a:gd name="connsiteY124" fmla="*/ 969169 h 3114675"/>
              <a:gd name="connsiteX125" fmla="*/ 1421528 w 2076450"/>
              <a:gd name="connsiteY125" fmla="*/ 938689 h 3114675"/>
              <a:gd name="connsiteX126" fmla="*/ 1154828 w 2076450"/>
              <a:gd name="connsiteY126" fmla="*/ 903446 h 3114675"/>
              <a:gd name="connsiteX127" fmla="*/ 1304370 w 2076450"/>
              <a:gd name="connsiteY127" fmla="*/ 884396 h 3114675"/>
              <a:gd name="connsiteX128" fmla="*/ 1351995 w 2076450"/>
              <a:gd name="connsiteY128" fmla="*/ 868204 h 3114675"/>
              <a:gd name="connsiteX129" fmla="*/ 1480583 w 2076450"/>
              <a:gd name="connsiteY129" fmla="*/ 832009 h 3114675"/>
              <a:gd name="connsiteX130" fmla="*/ 1363425 w 2076450"/>
              <a:gd name="connsiteY130" fmla="*/ 798671 h 3114675"/>
              <a:gd name="connsiteX131" fmla="*/ 1131015 w 2076450"/>
              <a:gd name="connsiteY131" fmla="*/ 755809 h 3114675"/>
              <a:gd name="connsiteX132" fmla="*/ 1019573 w 2076450"/>
              <a:gd name="connsiteY132" fmla="*/ 655796 h 3114675"/>
              <a:gd name="connsiteX133" fmla="*/ 1088153 w 2076450"/>
              <a:gd name="connsiteY133" fmla="*/ 673894 h 3114675"/>
              <a:gd name="connsiteX134" fmla="*/ 1244363 w 2076450"/>
              <a:gd name="connsiteY134" fmla="*/ 727234 h 3114675"/>
              <a:gd name="connsiteX135" fmla="*/ 1389143 w 2076450"/>
              <a:gd name="connsiteY135" fmla="*/ 667226 h 3114675"/>
              <a:gd name="connsiteX136" fmla="*/ 1174830 w 2076450"/>
              <a:gd name="connsiteY136" fmla="*/ 590074 h 3114675"/>
              <a:gd name="connsiteX137" fmla="*/ 1180545 w 2076450"/>
              <a:gd name="connsiteY137" fmla="*/ 513874 h 3114675"/>
              <a:gd name="connsiteX138" fmla="*/ 1228170 w 2076450"/>
              <a:gd name="connsiteY138" fmla="*/ 415766 h 3114675"/>
              <a:gd name="connsiteX139" fmla="*/ 1251983 w 2076450"/>
              <a:gd name="connsiteY139" fmla="*/ 298609 h 3114675"/>
              <a:gd name="connsiteX140" fmla="*/ 1035765 w 2076450"/>
              <a:gd name="connsiteY140" fmla="*/ 451009 h 3114675"/>
              <a:gd name="connsiteX141" fmla="*/ 1058625 w 2076450"/>
              <a:gd name="connsiteY141" fmla="*/ 322421 h 3114675"/>
              <a:gd name="connsiteX142" fmla="*/ 1052910 w 2076450"/>
              <a:gd name="connsiteY142" fmla="*/ 251936 h 3114675"/>
              <a:gd name="connsiteX143" fmla="*/ 1112918 w 2076450"/>
              <a:gd name="connsiteY143" fmla="*/ 211931 h 3114675"/>
              <a:gd name="connsiteX144" fmla="*/ 1064340 w 2076450"/>
              <a:gd name="connsiteY144" fmla="*/ 185261 h 3114675"/>
              <a:gd name="connsiteX145" fmla="*/ 991950 w 2076450"/>
              <a:gd name="connsiteY145" fmla="*/ 191929 h 3114675"/>
              <a:gd name="connsiteX146" fmla="*/ 996713 w 2076450"/>
              <a:gd name="connsiteY146" fmla="*/ 111919 h 3114675"/>
              <a:gd name="connsiteX147" fmla="*/ 949088 w 2076450"/>
              <a:gd name="connsiteY147" fmla="*/ 7144 h 3114675"/>
              <a:gd name="connsiteX148" fmla="*/ 949088 w 2076450"/>
              <a:gd name="connsiteY148" fmla="*/ 7144 h 3114675"/>
              <a:gd name="connsiteX149" fmla="*/ 949088 w 2076450"/>
              <a:gd name="connsiteY149" fmla="*/ 7144 h 3114675"/>
              <a:gd name="connsiteX150" fmla="*/ 886223 w 2076450"/>
              <a:gd name="connsiteY150" fmla="*/ 287179 h 3114675"/>
              <a:gd name="connsiteX151" fmla="*/ 908130 w 2076450"/>
              <a:gd name="connsiteY151" fmla="*/ 327184 h 3114675"/>
              <a:gd name="connsiteX152" fmla="*/ 886223 w 2076450"/>
              <a:gd name="connsiteY152" fmla="*/ 287179 h 3114675"/>
              <a:gd name="connsiteX153" fmla="*/ 863363 w 2076450"/>
              <a:gd name="connsiteY153" fmla="*/ 404336 h 3114675"/>
              <a:gd name="connsiteX154" fmla="*/ 876698 w 2076450"/>
              <a:gd name="connsiteY154" fmla="*/ 435769 h 3114675"/>
              <a:gd name="connsiteX155" fmla="*/ 863363 w 2076450"/>
              <a:gd name="connsiteY155" fmla="*/ 404336 h 3114675"/>
              <a:gd name="connsiteX156" fmla="*/ 1116728 w 2076450"/>
              <a:gd name="connsiteY156" fmla="*/ 470059 h 3114675"/>
              <a:gd name="connsiteX157" fmla="*/ 1066245 w 2076450"/>
              <a:gd name="connsiteY157" fmla="*/ 511016 h 3114675"/>
              <a:gd name="connsiteX158" fmla="*/ 1116728 w 2076450"/>
              <a:gd name="connsiteY158" fmla="*/ 470059 h 3114675"/>
              <a:gd name="connsiteX159" fmla="*/ 1009095 w 2076450"/>
              <a:gd name="connsiteY159" fmla="*/ 584359 h 3114675"/>
              <a:gd name="connsiteX160" fmla="*/ 1029098 w 2076450"/>
              <a:gd name="connsiteY160" fmla="*/ 599599 h 3114675"/>
              <a:gd name="connsiteX161" fmla="*/ 1009095 w 2076450"/>
              <a:gd name="connsiteY161" fmla="*/ 584359 h 3114675"/>
              <a:gd name="connsiteX162" fmla="*/ 1009095 w 2076450"/>
              <a:gd name="connsiteY162" fmla="*/ 584359 h 3114675"/>
              <a:gd name="connsiteX163" fmla="*/ 1111013 w 2076450"/>
              <a:gd name="connsiteY163" fmla="*/ 603409 h 3114675"/>
              <a:gd name="connsiteX164" fmla="*/ 1111013 w 2076450"/>
              <a:gd name="connsiteY164" fmla="*/ 603409 h 3114675"/>
              <a:gd name="connsiteX165" fmla="*/ 1251030 w 2076450"/>
              <a:gd name="connsiteY165" fmla="*/ 632936 h 3114675"/>
              <a:gd name="connsiteX166" fmla="*/ 1251030 w 2076450"/>
              <a:gd name="connsiteY166" fmla="*/ 632936 h 3114675"/>
              <a:gd name="connsiteX167" fmla="*/ 1032908 w 2076450"/>
              <a:gd name="connsiteY167" fmla="*/ 760571 h 3114675"/>
              <a:gd name="connsiteX168" fmla="*/ 1028145 w 2076450"/>
              <a:gd name="connsiteY168" fmla="*/ 780574 h 3114675"/>
              <a:gd name="connsiteX169" fmla="*/ 1032908 w 2076450"/>
              <a:gd name="connsiteY169" fmla="*/ 760571 h 3114675"/>
              <a:gd name="connsiteX170" fmla="*/ 1032908 w 2076450"/>
              <a:gd name="connsiteY170" fmla="*/ 760571 h 3114675"/>
              <a:gd name="connsiteX171" fmla="*/ 961470 w 2076450"/>
              <a:gd name="connsiteY171" fmla="*/ 867251 h 3114675"/>
              <a:gd name="connsiteX172" fmla="*/ 961470 w 2076450"/>
              <a:gd name="connsiteY172" fmla="*/ 867251 h 3114675"/>
              <a:gd name="connsiteX173" fmla="*/ 1036718 w 2076450"/>
              <a:gd name="connsiteY173" fmla="*/ 884396 h 3114675"/>
              <a:gd name="connsiteX174" fmla="*/ 1036718 w 2076450"/>
              <a:gd name="connsiteY174" fmla="*/ 884396 h 3114675"/>
              <a:gd name="connsiteX175" fmla="*/ 921465 w 2076450"/>
              <a:gd name="connsiteY175" fmla="*/ 888206 h 3114675"/>
              <a:gd name="connsiteX176" fmla="*/ 921465 w 2076450"/>
              <a:gd name="connsiteY176" fmla="*/ 888206 h 3114675"/>
              <a:gd name="connsiteX177" fmla="*/ 874793 w 2076450"/>
              <a:gd name="connsiteY177" fmla="*/ 904399 h 3114675"/>
              <a:gd name="connsiteX178" fmla="*/ 874793 w 2076450"/>
              <a:gd name="connsiteY178" fmla="*/ 904399 h 3114675"/>
              <a:gd name="connsiteX179" fmla="*/ 681435 w 2076450"/>
              <a:gd name="connsiteY179" fmla="*/ 904399 h 3114675"/>
              <a:gd name="connsiteX180" fmla="*/ 777638 w 2076450"/>
              <a:gd name="connsiteY180" fmla="*/ 946309 h 3114675"/>
              <a:gd name="connsiteX181" fmla="*/ 681435 w 2076450"/>
              <a:gd name="connsiteY181" fmla="*/ 904399 h 3114675"/>
              <a:gd name="connsiteX182" fmla="*/ 1532970 w 2076450"/>
              <a:gd name="connsiteY182" fmla="*/ 1327309 h 3114675"/>
              <a:gd name="connsiteX183" fmla="*/ 1532970 w 2076450"/>
              <a:gd name="connsiteY183" fmla="*/ 1327309 h 3114675"/>
              <a:gd name="connsiteX184" fmla="*/ 757635 w 2076450"/>
              <a:gd name="connsiteY184" fmla="*/ 1423511 h 3114675"/>
              <a:gd name="connsiteX185" fmla="*/ 757635 w 2076450"/>
              <a:gd name="connsiteY185" fmla="*/ 1423511 h 3114675"/>
              <a:gd name="connsiteX186" fmla="*/ 1558688 w 2076450"/>
              <a:gd name="connsiteY186" fmla="*/ 1764506 h 3114675"/>
              <a:gd name="connsiteX187" fmla="*/ 1558688 w 2076450"/>
              <a:gd name="connsiteY187" fmla="*/ 1764506 h 3114675"/>
              <a:gd name="connsiteX188" fmla="*/ 1766333 w 2076450"/>
              <a:gd name="connsiteY188" fmla="*/ 1807369 h 3114675"/>
              <a:gd name="connsiteX189" fmla="*/ 1766333 w 2076450"/>
              <a:gd name="connsiteY189" fmla="*/ 1807369 h 3114675"/>
              <a:gd name="connsiteX190" fmla="*/ 1769190 w 2076450"/>
              <a:gd name="connsiteY190" fmla="*/ 2006441 h 3114675"/>
              <a:gd name="connsiteX191" fmla="*/ 1769190 w 2076450"/>
              <a:gd name="connsiteY191" fmla="*/ 2006441 h 3114675"/>
              <a:gd name="connsiteX192" fmla="*/ 151845 w 2076450"/>
              <a:gd name="connsiteY192" fmla="*/ 2329339 h 3114675"/>
              <a:gd name="connsiteX193" fmla="*/ 151845 w 2076450"/>
              <a:gd name="connsiteY193" fmla="*/ 2329339 h 3114675"/>
              <a:gd name="connsiteX194" fmla="*/ 301388 w 2076450"/>
              <a:gd name="connsiteY194" fmla="*/ 2397919 h 3114675"/>
              <a:gd name="connsiteX195" fmla="*/ 469028 w 2076450"/>
              <a:gd name="connsiteY195" fmla="*/ 2426494 h 3114675"/>
              <a:gd name="connsiteX196" fmla="*/ 301388 w 2076450"/>
              <a:gd name="connsiteY196" fmla="*/ 2397919 h 3114675"/>
              <a:gd name="connsiteX197" fmla="*/ 517605 w 2076450"/>
              <a:gd name="connsiteY197" fmla="*/ 2406491 h 3114675"/>
              <a:gd name="connsiteX198" fmla="*/ 517605 w 2076450"/>
              <a:gd name="connsiteY198" fmla="*/ 2406491 h 3114675"/>
              <a:gd name="connsiteX199" fmla="*/ 423308 w 2076450"/>
              <a:gd name="connsiteY199" fmla="*/ 2736056 h 3114675"/>
              <a:gd name="connsiteX200" fmla="*/ 423308 w 2076450"/>
              <a:gd name="connsiteY200" fmla="*/ 2736056 h 311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</a:cxnLst>
            <a:rect l="l" t="t" r="r" b="b"/>
            <a:pathLst>
              <a:path w="2076450" h="3114675">
                <a:moveTo>
                  <a:pt x="949088" y="7144"/>
                </a:moveTo>
                <a:cubicBezTo>
                  <a:pt x="938610" y="62389"/>
                  <a:pt x="972900" y="200501"/>
                  <a:pt x="883365" y="105251"/>
                </a:cubicBezTo>
                <a:cubicBezTo>
                  <a:pt x="870983" y="105251"/>
                  <a:pt x="992903" y="314801"/>
                  <a:pt x="909083" y="238601"/>
                </a:cubicBezTo>
                <a:cubicBezTo>
                  <a:pt x="898605" y="171926"/>
                  <a:pt x="863363" y="174784"/>
                  <a:pt x="833835" y="193834"/>
                </a:cubicBezTo>
                <a:cubicBezTo>
                  <a:pt x="732870" y="154781"/>
                  <a:pt x="858600" y="285274"/>
                  <a:pt x="817643" y="301466"/>
                </a:cubicBezTo>
                <a:cubicBezTo>
                  <a:pt x="895748" y="301466"/>
                  <a:pt x="870030" y="356711"/>
                  <a:pt x="810023" y="328136"/>
                </a:cubicBezTo>
                <a:cubicBezTo>
                  <a:pt x="906225" y="459581"/>
                  <a:pt x="686198" y="348139"/>
                  <a:pt x="684293" y="381476"/>
                </a:cubicBezTo>
                <a:cubicBezTo>
                  <a:pt x="777638" y="421481"/>
                  <a:pt x="622380" y="411004"/>
                  <a:pt x="703343" y="451009"/>
                </a:cubicBezTo>
                <a:cubicBezTo>
                  <a:pt x="833835" y="496729"/>
                  <a:pt x="615713" y="505301"/>
                  <a:pt x="714773" y="539591"/>
                </a:cubicBezTo>
                <a:cubicBezTo>
                  <a:pt x="761445" y="555784"/>
                  <a:pt x="860505" y="517684"/>
                  <a:pt x="828120" y="573881"/>
                </a:cubicBezTo>
                <a:cubicBezTo>
                  <a:pt x="890033" y="568166"/>
                  <a:pt x="887175" y="616744"/>
                  <a:pt x="947183" y="577691"/>
                </a:cubicBezTo>
                <a:cubicBezTo>
                  <a:pt x="977663" y="712946"/>
                  <a:pt x="680483" y="534829"/>
                  <a:pt x="731918" y="618649"/>
                </a:cubicBezTo>
                <a:cubicBezTo>
                  <a:pt x="670005" y="621506"/>
                  <a:pt x="575708" y="525304"/>
                  <a:pt x="530940" y="601504"/>
                </a:cubicBezTo>
                <a:cubicBezTo>
                  <a:pt x="396638" y="611981"/>
                  <a:pt x="563325" y="655796"/>
                  <a:pt x="597615" y="649129"/>
                </a:cubicBezTo>
                <a:cubicBezTo>
                  <a:pt x="487125" y="737711"/>
                  <a:pt x="741443" y="614839"/>
                  <a:pt x="629048" y="688181"/>
                </a:cubicBezTo>
                <a:cubicBezTo>
                  <a:pt x="648098" y="779621"/>
                  <a:pt x="834788" y="621506"/>
                  <a:pt x="714773" y="728186"/>
                </a:cubicBezTo>
                <a:cubicBezTo>
                  <a:pt x="762398" y="785336"/>
                  <a:pt x="937658" y="659606"/>
                  <a:pt x="947183" y="689134"/>
                </a:cubicBezTo>
                <a:cubicBezTo>
                  <a:pt x="884318" y="784384"/>
                  <a:pt x="764303" y="785336"/>
                  <a:pt x="674768" y="758666"/>
                </a:cubicBezTo>
                <a:cubicBezTo>
                  <a:pt x="734775" y="821531"/>
                  <a:pt x="570945" y="739616"/>
                  <a:pt x="528083" y="788194"/>
                </a:cubicBezTo>
                <a:cubicBezTo>
                  <a:pt x="468075" y="789146"/>
                  <a:pt x="536655" y="836771"/>
                  <a:pt x="530940" y="846296"/>
                </a:cubicBezTo>
                <a:cubicBezTo>
                  <a:pt x="598568" y="865346"/>
                  <a:pt x="709058" y="934879"/>
                  <a:pt x="569040" y="912971"/>
                </a:cubicBezTo>
                <a:cubicBezTo>
                  <a:pt x="508080" y="912019"/>
                  <a:pt x="602378" y="1022509"/>
                  <a:pt x="502365" y="958691"/>
                </a:cubicBezTo>
                <a:cubicBezTo>
                  <a:pt x="451883" y="931069"/>
                  <a:pt x="479505" y="1007269"/>
                  <a:pt x="409973" y="972979"/>
                </a:cubicBezTo>
                <a:cubicBezTo>
                  <a:pt x="347108" y="988219"/>
                  <a:pt x="509985" y="1057751"/>
                  <a:pt x="547133" y="1067276"/>
                </a:cubicBezTo>
                <a:cubicBezTo>
                  <a:pt x="619523" y="1065371"/>
                  <a:pt x="693818" y="1189196"/>
                  <a:pt x="730013" y="1155859"/>
                </a:cubicBezTo>
                <a:cubicBezTo>
                  <a:pt x="636668" y="1233964"/>
                  <a:pt x="512843" y="1162526"/>
                  <a:pt x="409020" y="1204436"/>
                </a:cubicBezTo>
                <a:cubicBezTo>
                  <a:pt x="366158" y="1237774"/>
                  <a:pt x="517605" y="1304449"/>
                  <a:pt x="530940" y="1310164"/>
                </a:cubicBezTo>
                <a:cubicBezTo>
                  <a:pt x="681435" y="1376839"/>
                  <a:pt x="344250" y="1305401"/>
                  <a:pt x="366158" y="1365409"/>
                </a:cubicBezTo>
                <a:cubicBezTo>
                  <a:pt x="458550" y="1420654"/>
                  <a:pt x="541418" y="1491139"/>
                  <a:pt x="637620" y="1413034"/>
                </a:cubicBezTo>
                <a:cubicBezTo>
                  <a:pt x="670005" y="1436846"/>
                  <a:pt x="579518" y="1429226"/>
                  <a:pt x="617618" y="1487329"/>
                </a:cubicBezTo>
                <a:cubicBezTo>
                  <a:pt x="522368" y="1531144"/>
                  <a:pt x="340440" y="1537811"/>
                  <a:pt x="286148" y="1588294"/>
                </a:cubicBezTo>
                <a:cubicBezTo>
                  <a:pt x="365205" y="1664494"/>
                  <a:pt x="451883" y="1673066"/>
                  <a:pt x="550943" y="1688306"/>
                </a:cubicBezTo>
                <a:cubicBezTo>
                  <a:pt x="602378" y="1669256"/>
                  <a:pt x="582375" y="1654016"/>
                  <a:pt x="627143" y="1666399"/>
                </a:cubicBezTo>
                <a:cubicBezTo>
                  <a:pt x="664290" y="1686401"/>
                  <a:pt x="692865" y="1613059"/>
                  <a:pt x="734775" y="1662589"/>
                </a:cubicBezTo>
                <a:cubicBezTo>
                  <a:pt x="690008" y="1710214"/>
                  <a:pt x="452835" y="1702594"/>
                  <a:pt x="604283" y="1759744"/>
                </a:cubicBezTo>
                <a:cubicBezTo>
                  <a:pt x="479505" y="1794986"/>
                  <a:pt x="344250" y="1767364"/>
                  <a:pt x="217568" y="1794986"/>
                </a:cubicBezTo>
                <a:cubicBezTo>
                  <a:pt x="143273" y="1828324"/>
                  <a:pt x="304245" y="1820704"/>
                  <a:pt x="214710" y="1862614"/>
                </a:cubicBezTo>
                <a:cubicBezTo>
                  <a:pt x="175658" y="1910239"/>
                  <a:pt x="361395" y="1859756"/>
                  <a:pt x="335678" y="1914049"/>
                </a:cubicBezTo>
                <a:cubicBezTo>
                  <a:pt x="396638" y="1903571"/>
                  <a:pt x="425213" y="1929289"/>
                  <a:pt x="472838" y="1916906"/>
                </a:cubicBezTo>
                <a:cubicBezTo>
                  <a:pt x="469028" y="1982629"/>
                  <a:pt x="542370" y="1894999"/>
                  <a:pt x="553800" y="1953101"/>
                </a:cubicBezTo>
                <a:cubicBezTo>
                  <a:pt x="615713" y="1943576"/>
                  <a:pt x="709058" y="1981676"/>
                  <a:pt x="602378" y="2004536"/>
                </a:cubicBezTo>
                <a:cubicBezTo>
                  <a:pt x="489030" y="2033111"/>
                  <a:pt x="378540" y="2021681"/>
                  <a:pt x="275670" y="2024539"/>
                </a:cubicBezTo>
                <a:cubicBezTo>
                  <a:pt x="208995" y="2001679"/>
                  <a:pt x="117555" y="2018824"/>
                  <a:pt x="236618" y="2049304"/>
                </a:cubicBezTo>
                <a:cubicBezTo>
                  <a:pt x="332820" y="2060734"/>
                  <a:pt x="145178" y="2068354"/>
                  <a:pt x="262335" y="2092166"/>
                </a:cubicBezTo>
                <a:cubicBezTo>
                  <a:pt x="280433" y="2148364"/>
                  <a:pt x="381398" y="2103596"/>
                  <a:pt x="420450" y="2151221"/>
                </a:cubicBezTo>
                <a:cubicBezTo>
                  <a:pt x="509033" y="2108359"/>
                  <a:pt x="390923" y="2195036"/>
                  <a:pt x="480458" y="2174081"/>
                </a:cubicBezTo>
                <a:cubicBezTo>
                  <a:pt x="575708" y="2192179"/>
                  <a:pt x="324248" y="2267426"/>
                  <a:pt x="269955" y="2228374"/>
                </a:cubicBezTo>
                <a:cubicBezTo>
                  <a:pt x="213758" y="2232184"/>
                  <a:pt x="143273" y="2230279"/>
                  <a:pt x="106125" y="2250281"/>
                </a:cubicBezTo>
                <a:cubicBezTo>
                  <a:pt x="206138" y="2296001"/>
                  <a:pt x="-65325" y="2235041"/>
                  <a:pt x="45165" y="2290286"/>
                </a:cubicBezTo>
                <a:cubicBezTo>
                  <a:pt x="112793" y="2290286"/>
                  <a:pt x="125175" y="2298859"/>
                  <a:pt x="84218" y="2353151"/>
                </a:cubicBezTo>
                <a:cubicBezTo>
                  <a:pt x="115650" y="2409349"/>
                  <a:pt x="321390" y="2387441"/>
                  <a:pt x="203280" y="2444591"/>
                </a:cubicBezTo>
                <a:cubicBezTo>
                  <a:pt x="147083" y="2440781"/>
                  <a:pt x="65168" y="2474119"/>
                  <a:pt x="172800" y="2478881"/>
                </a:cubicBezTo>
                <a:cubicBezTo>
                  <a:pt x="257573" y="2456021"/>
                  <a:pt x="98505" y="2546509"/>
                  <a:pt x="201375" y="2519839"/>
                </a:cubicBezTo>
                <a:cubicBezTo>
                  <a:pt x="231855" y="2566511"/>
                  <a:pt x="284243" y="2528411"/>
                  <a:pt x="301388" y="2558891"/>
                </a:cubicBezTo>
                <a:cubicBezTo>
                  <a:pt x="372825" y="2593181"/>
                  <a:pt x="107078" y="2573179"/>
                  <a:pt x="76598" y="2589371"/>
                </a:cubicBezTo>
                <a:cubicBezTo>
                  <a:pt x="179468" y="2628424"/>
                  <a:pt x="-65325" y="2632234"/>
                  <a:pt x="58500" y="2659856"/>
                </a:cubicBezTo>
                <a:cubicBezTo>
                  <a:pt x="100410" y="2649379"/>
                  <a:pt x="183278" y="2635091"/>
                  <a:pt x="110888" y="2693194"/>
                </a:cubicBezTo>
                <a:cubicBezTo>
                  <a:pt x="167085" y="2674144"/>
                  <a:pt x="196613" y="2711291"/>
                  <a:pt x="214710" y="2727484"/>
                </a:cubicBezTo>
                <a:cubicBezTo>
                  <a:pt x="247095" y="2699861"/>
                  <a:pt x="297578" y="2700814"/>
                  <a:pt x="262335" y="2756059"/>
                </a:cubicBezTo>
                <a:cubicBezTo>
                  <a:pt x="318533" y="2733199"/>
                  <a:pt x="387113" y="2651284"/>
                  <a:pt x="358538" y="2733199"/>
                </a:cubicBezTo>
                <a:cubicBezTo>
                  <a:pt x="470933" y="2695099"/>
                  <a:pt x="299483" y="2803684"/>
                  <a:pt x="254715" y="2758916"/>
                </a:cubicBezTo>
                <a:cubicBezTo>
                  <a:pt x="164228" y="2746534"/>
                  <a:pt x="93743" y="2773204"/>
                  <a:pt x="45165" y="2806541"/>
                </a:cubicBezTo>
                <a:cubicBezTo>
                  <a:pt x="161370" y="2800826"/>
                  <a:pt x="-83423" y="2882741"/>
                  <a:pt x="46118" y="2865596"/>
                </a:cubicBezTo>
                <a:cubicBezTo>
                  <a:pt x="120413" y="2833211"/>
                  <a:pt x="88028" y="2862739"/>
                  <a:pt x="88980" y="2895124"/>
                </a:cubicBezTo>
                <a:cubicBezTo>
                  <a:pt x="132795" y="2875121"/>
                  <a:pt x="93743" y="2942749"/>
                  <a:pt x="155655" y="2902744"/>
                </a:cubicBezTo>
                <a:cubicBezTo>
                  <a:pt x="209948" y="2924651"/>
                  <a:pt x="280433" y="2904649"/>
                  <a:pt x="343298" y="2914174"/>
                </a:cubicBezTo>
                <a:cubicBezTo>
                  <a:pt x="274718" y="2910364"/>
                  <a:pt x="168038" y="2980849"/>
                  <a:pt x="301388" y="2956084"/>
                </a:cubicBezTo>
                <a:cubicBezTo>
                  <a:pt x="209948" y="3007519"/>
                  <a:pt x="314723" y="3013234"/>
                  <a:pt x="361395" y="2980849"/>
                </a:cubicBezTo>
                <a:cubicBezTo>
                  <a:pt x="302340" y="3085624"/>
                  <a:pt x="505223" y="3017996"/>
                  <a:pt x="511890" y="3029426"/>
                </a:cubicBezTo>
                <a:cubicBezTo>
                  <a:pt x="501413" y="3104674"/>
                  <a:pt x="612855" y="2953226"/>
                  <a:pt x="603330" y="3058001"/>
                </a:cubicBezTo>
                <a:cubicBezTo>
                  <a:pt x="692865" y="3028474"/>
                  <a:pt x="764303" y="3011329"/>
                  <a:pt x="825263" y="2954179"/>
                </a:cubicBezTo>
                <a:cubicBezTo>
                  <a:pt x="868125" y="3001804"/>
                  <a:pt x="922418" y="2812256"/>
                  <a:pt x="957660" y="2927509"/>
                </a:cubicBezTo>
                <a:cubicBezTo>
                  <a:pt x="950993" y="3005614"/>
                  <a:pt x="858600" y="3144679"/>
                  <a:pt x="1013858" y="3102769"/>
                </a:cubicBezTo>
                <a:cubicBezTo>
                  <a:pt x="1088153" y="3107531"/>
                  <a:pt x="1167210" y="3117056"/>
                  <a:pt x="1119585" y="3020854"/>
                </a:cubicBezTo>
                <a:cubicBezTo>
                  <a:pt x="1095773" y="2920841"/>
                  <a:pt x="1165305" y="2995136"/>
                  <a:pt x="1191975" y="2997041"/>
                </a:cubicBezTo>
                <a:cubicBezTo>
                  <a:pt x="1258650" y="3067526"/>
                  <a:pt x="1392953" y="3040856"/>
                  <a:pt x="1468200" y="3026569"/>
                </a:cubicBezTo>
                <a:cubicBezTo>
                  <a:pt x="1457723" y="2961799"/>
                  <a:pt x="1529160" y="3010376"/>
                  <a:pt x="1561545" y="3002756"/>
                </a:cubicBezTo>
                <a:cubicBezTo>
                  <a:pt x="1593930" y="3038951"/>
                  <a:pt x="1657748" y="3041809"/>
                  <a:pt x="1679655" y="3030379"/>
                </a:cubicBezTo>
                <a:cubicBezTo>
                  <a:pt x="1735853" y="3070384"/>
                  <a:pt x="1690133" y="2906554"/>
                  <a:pt x="1748235" y="2996089"/>
                </a:cubicBezTo>
                <a:cubicBezTo>
                  <a:pt x="1790145" y="3019901"/>
                  <a:pt x="1871108" y="2994184"/>
                  <a:pt x="1893968" y="3009424"/>
                </a:cubicBezTo>
                <a:cubicBezTo>
                  <a:pt x="1889205" y="2959894"/>
                  <a:pt x="1945403" y="2984659"/>
                  <a:pt x="1888253" y="2944654"/>
                </a:cubicBezTo>
                <a:cubicBezTo>
                  <a:pt x="1905398" y="2942749"/>
                  <a:pt x="2032080" y="2999899"/>
                  <a:pt x="1964453" y="2947511"/>
                </a:cubicBezTo>
                <a:cubicBezTo>
                  <a:pt x="2079705" y="2950369"/>
                  <a:pt x="2036843" y="2899886"/>
                  <a:pt x="1948260" y="2913221"/>
                </a:cubicBezTo>
                <a:cubicBezTo>
                  <a:pt x="1883490" y="2907506"/>
                  <a:pt x="1767285" y="2873216"/>
                  <a:pt x="1843485" y="2853214"/>
                </a:cubicBezTo>
                <a:cubicBezTo>
                  <a:pt x="1859678" y="2837021"/>
                  <a:pt x="1951118" y="2853214"/>
                  <a:pt x="1883490" y="2818924"/>
                </a:cubicBezTo>
                <a:cubicBezTo>
                  <a:pt x="1929210" y="2839879"/>
                  <a:pt x="1994933" y="2790349"/>
                  <a:pt x="1909208" y="2790349"/>
                </a:cubicBezTo>
                <a:cubicBezTo>
                  <a:pt x="1962548" y="2784634"/>
                  <a:pt x="1960643" y="2735104"/>
                  <a:pt x="2032080" y="2757964"/>
                </a:cubicBezTo>
                <a:cubicBezTo>
                  <a:pt x="1946355" y="2722721"/>
                  <a:pt x="2002553" y="2723674"/>
                  <a:pt x="2036843" y="2711291"/>
                </a:cubicBezTo>
                <a:cubicBezTo>
                  <a:pt x="1972073" y="2706529"/>
                  <a:pt x="1884443" y="2674144"/>
                  <a:pt x="2008268" y="2670334"/>
                </a:cubicBezTo>
                <a:cubicBezTo>
                  <a:pt x="2132093" y="2620804"/>
                  <a:pt x="1982550" y="2644616"/>
                  <a:pt x="1943498" y="2645569"/>
                </a:cubicBezTo>
                <a:cubicBezTo>
                  <a:pt x="2009220" y="2564606"/>
                  <a:pt x="1844438" y="2680811"/>
                  <a:pt x="1793003" y="2651284"/>
                </a:cubicBezTo>
                <a:cubicBezTo>
                  <a:pt x="1703468" y="2657951"/>
                  <a:pt x="1501538" y="2570321"/>
                  <a:pt x="1497728" y="2538889"/>
                </a:cubicBezTo>
                <a:cubicBezTo>
                  <a:pt x="1528208" y="2533174"/>
                  <a:pt x="1620600" y="2608421"/>
                  <a:pt x="1592025" y="2535079"/>
                </a:cubicBezTo>
                <a:cubicBezTo>
                  <a:pt x="1682513" y="2614136"/>
                  <a:pt x="1734900" y="2472214"/>
                  <a:pt x="1824435" y="2566511"/>
                </a:cubicBezTo>
                <a:cubicBezTo>
                  <a:pt x="1703468" y="2427446"/>
                  <a:pt x="2134950" y="2525554"/>
                  <a:pt x="1938735" y="2449354"/>
                </a:cubicBezTo>
                <a:cubicBezTo>
                  <a:pt x="1915875" y="2436971"/>
                  <a:pt x="2165430" y="2449354"/>
                  <a:pt x="2000648" y="2416969"/>
                </a:cubicBezTo>
                <a:cubicBezTo>
                  <a:pt x="1945403" y="2423636"/>
                  <a:pt x="2077800" y="2375059"/>
                  <a:pt x="1993028" y="2387441"/>
                </a:cubicBezTo>
                <a:cubicBezTo>
                  <a:pt x="1840628" y="2373154"/>
                  <a:pt x="1705373" y="2382679"/>
                  <a:pt x="1549163" y="2328386"/>
                </a:cubicBezTo>
                <a:cubicBezTo>
                  <a:pt x="1451055" y="2308384"/>
                  <a:pt x="1461533" y="2256949"/>
                  <a:pt x="1554878" y="2282666"/>
                </a:cubicBezTo>
                <a:cubicBezTo>
                  <a:pt x="1673940" y="2311241"/>
                  <a:pt x="1712040" y="2290286"/>
                  <a:pt x="1823483" y="2291239"/>
                </a:cubicBezTo>
                <a:cubicBezTo>
                  <a:pt x="1848248" y="2213134"/>
                  <a:pt x="2103518" y="2260759"/>
                  <a:pt x="1994933" y="2158841"/>
                </a:cubicBezTo>
                <a:cubicBezTo>
                  <a:pt x="2052083" y="2127409"/>
                  <a:pt x="2122568" y="2111216"/>
                  <a:pt x="2013983" y="2124551"/>
                </a:cubicBezTo>
                <a:cubicBezTo>
                  <a:pt x="1910160" y="2121694"/>
                  <a:pt x="1786335" y="2110264"/>
                  <a:pt x="1699658" y="2061686"/>
                </a:cubicBezTo>
                <a:cubicBezTo>
                  <a:pt x="1721565" y="2011204"/>
                  <a:pt x="1873965" y="2095976"/>
                  <a:pt x="1808243" y="2027396"/>
                </a:cubicBezTo>
                <a:cubicBezTo>
                  <a:pt x="1845390" y="2033111"/>
                  <a:pt x="1914923" y="2015966"/>
                  <a:pt x="1836818" y="2000726"/>
                </a:cubicBezTo>
                <a:cubicBezTo>
                  <a:pt x="1905398" y="1995011"/>
                  <a:pt x="2018745" y="1882616"/>
                  <a:pt x="1875870" y="1935004"/>
                </a:cubicBezTo>
                <a:cubicBezTo>
                  <a:pt x="1803480" y="1892141"/>
                  <a:pt x="1605360" y="1962626"/>
                  <a:pt x="1600598" y="1869281"/>
                </a:cubicBezTo>
                <a:cubicBezTo>
                  <a:pt x="1705373" y="1889284"/>
                  <a:pt x="1819673" y="1872139"/>
                  <a:pt x="1823483" y="1737836"/>
                </a:cubicBezTo>
                <a:cubicBezTo>
                  <a:pt x="1751093" y="1747361"/>
                  <a:pt x="1638698" y="1814036"/>
                  <a:pt x="1592025" y="1729264"/>
                </a:cubicBezTo>
                <a:cubicBezTo>
                  <a:pt x="1623458" y="1750219"/>
                  <a:pt x="1690133" y="1734979"/>
                  <a:pt x="1639650" y="1693069"/>
                </a:cubicBezTo>
                <a:cubicBezTo>
                  <a:pt x="1694895" y="1704499"/>
                  <a:pt x="1723470" y="1603534"/>
                  <a:pt x="1648223" y="1652111"/>
                </a:cubicBezTo>
                <a:cubicBezTo>
                  <a:pt x="1592025" y="1662589"/>
                  <a:pt x="1391048" y="1666399"/>
                  <a:pt x="1437720" y="1613059"/>
                </a:cubicBezTo>
                <a:cubicBezTo>
                  <a:pt x="1490108" y="1631156"/>
                  <a:pt x="1612028" y="1607344"/>
                  <a:pt x="1519635" y="1556861"/>
                </a:cubicBezTo>
                <a:cubicBezTo>
                  <a:pt x="1584405" y="1579721"/>
                  <a:pt x="1719660" y="1506379"/>
                  <a:pt x="1697753" y="1459706"/>
                </a:cubicBezTo>
                <a:cubicBezTo>
                  <a:pt x="1650128" y="1406366"/>
                  <a:pt x="1590120" y="1445419"/>
                  <a:pt x="1539638" y="1435894"/>
                </a:cubicBezTo>
                <a:cubicBezTo>
                  <a:pt x="1603455" y="1393984"/>
                  <a:pt x="1538685" y="1420654"/>
                  <a:pt x="1520588" y="1388269"/>
                </a:cubicBezTo>
                <a:cubicBezTo>
                  <a:pt x="1471058" y="1479709"/>
                  <a:pt x="1237695" y="1392079"/>
                  <a:pt x="1282463" y="1360646"/>
                </a:cubicBezTo>
                <a:cubicBezTo>
                  <a:pt x="1390095" y="1360646"/>
                  <a:pt x="1469153" y="1357789"/>
                  <a:pt x="1568213" y="1328261"/>
                </a:cubicBezTo>
                <a:cubicBezTo>
                  <a:pt x="1540590" y="1255871"/>
                  <a:pt x="1746330" y="1225391"/>
                  <a:pt x="1593930" y="1209199"/>
                </a:cubicBezTo>
                <a:cubicBezTo>
                  <a:pt x="1560593" y="1139666"/>
                  <a:pt x="1406288" y="1264444"/>
                  <a:pt x="1440578" y="1151096"/>
                </a:cubicBezTo>
                <a:cubicBezTo>
                  <a:pt x="1348185" y="1224439"/>
                  <a:pt x="1149113" y="1139666"/>
                  <a:pt x="1127205" y="1094899"/>
                </a:cubicBezTo>
                <a:cubicBezTo>
                  <a:pt x="1214835" y="1122521"/>
                  <a:pt x="1236743" y="1092041"/>
                  <a:pt x="1310085" y="1109186"/>
                </a:cubicBezTo>
                <a:cubicBezTo>
                  <a:pt x="1300560" y="1078706"/>
                  <a:pt x="1375808" y="1166336"/>
                  <a:pt x="1406288" y="1094899"/>
                </a:cubicBezTo>
                <a:cubicBezTo>
                  <a:pt x="1479630" y="1092041"/>
                  <a:pt x="1424385" y="984409"/>
                  <a:pt x="1508205" y="1040606"/>
                </a:cubicBezTo>
                <a:cubicBezTo>
                  <a:pt x="1529160" y="993934"/>
                  <a:pt x="1647270" y="970121"/>
                  <a:pt x="1532018" y="969169"/>
                </a:cubicBezTo>
                <a:cubicBezTo>
                  <a:pt x="1498680" y="936784"/>
                  <a:pt x="1427243" y="1008221"/>
                  <a:pt x="1421528" y="938689"/>
                </a:cubicBezTo>
                <a:cubicBezTo>
                  <a:pt x="1342470" y="1012031"/>
                  <a:pt x="1203405" y="991076"/>
                  <a:pt x="1154828" y="903446"/>
                </a:cubicBezTo>
                <a:cubicBezTo>
                  <a:pt x="1199595" y="899636"/>
                  <a:pt x="1305323" y="967264"/>
                  <a:pt x="1304370" y="884396"/>
                </a:cubicBezTo>
                <a:cubicBezTo>
                  <a:pt x="1348185" y="928211"/>
                  <a:pt x="1442483" y="914876"/>
                  <a:pt x="1351995" y="868204"/>
                </a:cubicBezTo>
                <a:cubicBezTo>
                  <a:pt x="1412003" y="912019"/>
                  <a:pt x="1490108" y="871061"/>
                  <a:pt x="1480583" y="832009"/>
                </a:cubicBezTo>
                <a:cubicBezTo>
                  <a:pt x="1625363" y="814864"/>
                  <a:pt x="1407240" y="763429"/>
                  <a:pt x="1363425" y="798671"/>
                </a:cubicBezTo>
                <a:cubicBezTo>
                  <a:pt x="1310085" y="684371"/>
                  <a:pt x="1158638" y="849154"/>
                  <a:pt x="1131015" y="755809"/>
                </a:cubicBezTo>
                <a:cubicBezTo>
                  <a:pt x="1102440" y="740569"/>
                  <a:pt x="956708" y="677704"/>
                  <a:pt x="1019573" y="655796"/>
                </a:cubicBezTo>
                <a:cubicBezTo>
                  <a:pt x="1029098" y="698659"/>
                  <a:pt x="1091963" y="752951"/>
                  <a:pt x="1088153" y="673894"/>
                </a:cubicBezTo>
                <a:cubicBezTo>
                  <a:pt x="1124348" y="778669"/>
                  <a:pt x="1187213" y="639604"/>
                  <a:pt x="1244363" y="727234"/>
                </a:cubicBezTo>
                <a:cubicBezTo>
                  <a:pt x="1271033" y="670084"/>
                  <a:pt x="1362473" y="748189"/>
                  <a:pt x="1389143" y="667226"/>
                </a:cubicBezTo>
                <a:cubicBezTo>
                  <a:pt x="1335803" y="624364"/>
                  <a:pt x="1186260" y="578644"/>
                  <a:pt x="1174830" y="590074"/>
                </a:cubicBezTo>
                <a:cubicBezTo>
                  <a:pt x="1230075" y="543401"/>
                  <a:pt x="1273890" y="526256"/>
                  <a:pt x="1180545" y="513874"/>
                </a:cubicBezTo>
                <a:cubicBezTo>
                  <a:pt x="1169115" y="479584"/>
                  <a:pt x="1356758" y="462439"/>
                  <a:pt x="1228170" y="415766"/>
                </a:cubicBezTo>
                <a:cubicBezTo>
                  <a:pt x="1322468" y="381476"/>
                  <a:pt x="1196738" y="349091"/>
                  <a:pt x="1251983" y="298609"/>
                </a:cubicBezTo>
                <a:cubicBezTo>
                  <a:pt x="1150065" y="302419"/>
                  <a:pt x="1100535" y="370046"/>
                  <a:pt x="1035765" y="451009"/>
                </a:cubicBezTo>
                <a:cubicBezTo>
                  <a:pt x="960518" y="465296"/>
                  <a:pt x="970995" y="241459"/>
                  <a:pt x="1058625" y="322421"/>
                </a:cubicBezTo>
                <a:cubicBezTo>
                  <a:pt x="1152923" y="327184"/>
                  <a:pt x="1126253" y="254794"/>
                  <a:pt x="1052910" y="251936"/>
                </a:cubicBezTo>
                <a:cubicBezTo>
                  <a:pt x="1091010" y="247174"/>
                  <a:pt x="1221503" y="242411"/>
                  <a:pt x="1112918" y="211931"/>
                </a:cubicBezTo>
                <a:cubicBezTo>
                  <a:pt x="1191023" y="135731"/>
                  <a:pt x="1113870" y="174784"/>
                  <a:pt x="1064340" y="185261"/>
                </a:cubicBezTo>
                <a:cubicBezTo>
                  <a:pt x="1030050" y="136684"/>
                  <a:pt x="969090" y="322421"/>
                  <a:pt x="991950" y="191929"/>
                </a:cubicBezTo>
                <a:cubicBezTo>
                  <a:pt x="1009095" y="137636"/>
                  <a:pt x="1116728" y="33814"/>
                  <a:pt x="996713" y="111919"/>
                </a:cubicBezTo>
                <a:cubicBezTo>
                  <a:pt x="947183" y="118586"/>
                  <a:pt x="1017668" y="24289"/>
                  <a:pt x="949088" y="7144"/>
                </a:cubicBezTo>
                <a:lnTo>
                  <a:pt x="949088" y="7144"/>
                </a:lnTo>
                <a:lnTo>
                  <a:pt x="949088" y="7144"/>
                </a:lnTo>
                <a:close/>
                <a:moveTo>
                  <a:pt x="886223" y="287179"/>
                </a:moveTo>
                <a:cubicBezTo>
                  <a:pt x="950993" y="293846"/>
                  <a:pt x="936705" y="430054"/>
                  <a:pt x="908130" y="327184"/>
                </a:cubicBezTo>
                <a:cubicBezTo>
                  <a:pt x="904320" y="313849"/>
                  <a:pt x="879555" y="305276"/>
                  <a:pt x="886223" y="287179"/>
                </a:cubicBezTo>
                <a:close/>
                <a:moveTo>
                  <a:pt x="863363" y="404336"/>
                </a:moveTo>
                <a:cubicBezTo>
                  <a:pt x="931943" y="406241"/>
                  <a:pt x="947183" y="504349"/>
                  <a:pt x="876698" y="435769"/>
                </a:cubicBezTo>
                <a:cubicBezTo>
                  <a:pt x="877650" y="436721"/>
                  <a:pt x="842408" y="406241"/>
                  <a:pt x="863363" y="404336"/>
                </a:cubicBezTo>
                <a:close/>
                <a:moveTo>
                  <a:pt x="1116728" y="470059"/>
                </a:moveTo>
                <a:cubicBezTo>
                  <a:pt x="1142445" y="539591"/>
                  <a:pt x="916703" y="542449"/>
                  <a:pt x="1066245" y="511016"/>
                </a:cubicBezTo>
                <a:cubicBezTo>
                  <a:pt x="1087200" y="502444"/>
                  <a:pt x="1096725" y="479584"/>
                  <a:pt x="1116728" y="470059"/>
                </a:cubicBezTo>
                <a:close/>
                <a:moveTo>
                  <a:pt x="1009095" y="584359"/>
                </a:moveTo>
                <a:cubicBezTo>
                  <a:pt x="1068150" y="591026"/>
                  <a:pt x="1128158" y="624364"/>
                  <a:pt x="1029098" y="599599"/>
                </a:cubicBezTo>
                <a:lnTo>
                  <a:pt x="1009095" y="584359"/>
                </a:lnTo>
                <a:lnTo>
                  <a:pt x="1009095" y="584359"/>
                </a:lnTo>
                <a:close/>
                <a:moveTo>
                  <a:pt x="1111013" y="603409"/>
                </a:moveTo>
                <a:cubicBezTo>
                  <a:pt x="1179593" y="587216"/>
                  <a:pt x="1100535" y="662464"/>
                  <a:pt x="1111013" y="603409"/>
                </a:cubicBezTo>
                <a:close/>
                <a:moveTo>
                  <a:pt x="1251030" y="632936"/>
                </a:moveTo>
                <a:cubicBezTo>
                  <a:pt x="1281510" y="652939"/>
                  <a:pt x="1209120" y="642461"/>
                  <a:pt x="1251030" y="632936"/>
                </a:cubicBezTo>
                <a:close/>
                <a:moveTo>
                  <a:pt x="1032908" y="760571"/>
                </a:moveTo>
                <a:cubicBezTo>
                  <a:pt x="1069103" y="813911"/>
                  <a:pt x="1010048" y="875824"/>
                  <a:pt x="1028145" y="780574"/>
                </a:cubicBezTo>
                <a:lnTo>
                  <a:pt x="1032908" y="760571"/>
                </a:lnTo>
                <a:lnTo>
                  <a:pt x="1032908" y="760571"/>
                </a:lnTo>
                <a:close/>
                <a:moveTo>
                  <a:pt x="961470" y="867251"/>
                </a:moveTo>
                <a:cubicBezTo>
                  <a:pt x="989093" y="885349"/>
                  <a:pt x="919560" y="881539"/>
                  <a:pt x="961470" y="867251"/>
                </a:cubicBezTo>
                <a:close/>
                <a:moveTo>
                  <a:pt x="1036718" y="884396"/>
                </a:moveTo>
                <a:cubicBezTo>
                  <a:pt x="1052910" y="926306"/>
                  <a:pt x="1022430" y="907256"/>
                  <a:pt x="1036718" y="884396"/>
                </a:cubicBezTo>
                <a:close/>
                <a:moveTo>
                  <a:pt x="921465" y="888206"/>
                </a:moveTo>
                <a:cubicBezTo>
                  <a:pt x="952898" y="901541"/>
                  <a:pt x="887175" y="904399"/>
                  <a:pt x="921465" y="888206"/>
                </a:cubicBezTo>
                <a:close/>
                <a:moveTo>
                  <a:pt x="874793" y="904399"/>
                </a:moveTo>
                <a:cubicBezTo>
                  <a:pt x="906225" y="917734"/>
                  <a:pt x="840503" y="920591"/>
                  <a:pt x="874793" y="904399"/>
                </a:cubicBezTo>
                <a:close/>
                <a:moveTo>
                  <a:pt x="681435" y="904399"/>
                </a:moveTo>
                <a:cubicBezTo>
                  <a:pt x="718583" y="948214"/>
                  <a:pt x="920513" y="896779"/>
                  <a:pt x="777638" y="946309"/>
                </a:cubicBezTo>
                <a:cubicBezTo>
                  <a:pt x="745253" y="952976"/>
                  <a:pt x="654765" y="966311"/>
                  <a:pt x="681435" y="904399"/>
                </a:cubicBezTo>
                <a:close/>
                <a:moveTo>
                  <a:pt x="1532970" y="1327309"/>
                </a:moveTo>
                <a:cubicBezTo>
                  <a:pt x="1567260" y="1342549"/>
                  <a:pt x="1512015" y="1349216"/>
                  <a:pt x="1532970" y="1327309"/>
                </a:cubicBezTo>
                <a:close/>
                <a:moveTo>
                  <a:pt x="757635" y="1423511"/>
                </a:moveTo>
                <a:cubicBezTo>
                  <a:pt x="685245" y="1477804"/>
                  <a:pt x="650003" y="1441609"/>
                  <a:pt x="757635" y="1423511"/>
                </a:cubicBezTo>
                <a:close/>
                <a:moveTo>
                  <a:pt x="1558688" y="1764506"/>
                </a:moveTo>
                <a:cubicBezTo>
                  <a:pt x="1654890" y="1774984"/>
                  <a:pt x="1460580" y="1774031"/>
                  <a:pt x="1558688" y="1764506"/>
                </a:cubicBezTo>
                <a:close/>
                <a:moveTo>
                  <a:pt x="1766333" y="1807369"/>
                </a:moveTo>
                <a:cubicBezTo>
                  <a:pt x="1818720" y="1806416"/>
                  <a:pt x="1736805" y="1819751"/>
                  <a:pt x="1766333" y="1807369"/>
                </a:cubicBezTo>
                <a:close/>
                <a:moveTo>
                  <a:pt x="1769190" y="2006441"/>
                </a:moveTo>
                <a:cubicBezTo>
                  <a:pt x="1833008" y="2002631"/>
                  <a:pt x="1785383" y="2038826"/>
                  <a:pt x="1769190" y="2006441"/>
                </a:cubicBezTo>
                <a:close/>
                <a:moveTo>
                  <a:pt x="151845" y="2329339"/>
                </a:moveTo>
                <a:cubicBezTo>
                  <a:pt x="171848" y="2352199"/>
                  <a:pt x="91838" y="2336006"/>
                  <a:pt x="151845" y="2329339"/>
                </a:cubicBezTo>
                <a:close/>
                <a:moveTo>
                  <a:pt x="301388" y="2397919"/>
                </a:moveTo>
                <a:cubicBezTo>
                  <a:pt x="343298" y="2445544"/>
                  <a:pt x="410925" y="2404586"/>
                  <a:pt x="469028" y="2426494"/>
                </a:cubicBezTo>
                <a:cubicBezTo>
                  <a:pt x="496650" y="2436971"/>
                  <a:pt x="202328" y="2484596"/>
                  <a:pt x="301388" y="2397919"/>
                </a:cubicBezTo>
                <a:close/>
                <a:moveTo>
                  <a:pt x="517605" y="2406491"/>
                </a:moveTo>
                <a:cubicBezTo>
                  <a:pt x="548085" y="2420779"/>
                  <a:pt x="455693" y="2415064"/>
                  <a:pt x="517605" y="2406491"/>
                </a:cubicBezTo>
                <a:close/>
                <a:moveTo>
                  <a:pt x="423308" y="2736056"/>
                </a:moveTo>
                <a:cubicBezTo>
                  <a:pt x="450930" y="2753201"/>
                  <a:pt x="381398" y="2750344"/>
                  <a:pt x="423308" y="2736056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525" cap="flat">
            <a:noFill/>
            <a:prstDash val="solid"/>
            <a:miter/>
          </a:ln>
        </p:spPr>
        <p:txBody>
          <a:bodyPr lIns="68558" tIns="34289" rIns="68558" bIns="34289" rtlCol="0" anchor="ctr"/>
          <a:lstStyle/>
          <a:p>
            <a:pPr defTabSz="685069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12" name="Graphic 47"/>
          <p:cNvSpPr/>
          <p:nvPr userDrawn="1"/>
        </p:nvSpPr>
        <p:spPr>
          <a:xfrm>
            <a:off x="7966426" y="3600043"/>
            <a:ext cx="885752" cy="1328627"/>
          </a:xfrm>
          <a:custGeom>
            <a:avLst/>
            <a:gdLst>
              <a:gd name="connsiteX0" fmla="*/ 949088 w 2076450"/>
              <a:gd name="connsiteY0" fmla="*/ 7144 h 3114675"/>
              <a:gd name="connsiteX1" fmla="*/ 883365 w 2076450"/>
              <a:gd name="connsiteY1" fmla="*/ 105251 h 3114675"/>
              <a:gd name="connsiteX2" fmla="*/ 909083 w 2076450"/>
              <a:gd name="connsiteY2" fmla="*/ 238601 h 3114675"/>
              <a:gd name="connsiteX3" fmla="*/ 833835 w 2076450"/>
              <a:gd name="connsiteY3" fmla="*/ 193834 h 3114675"/>
              <a:gd name="connsiteX4" fmla="*/ 817643 w 2076450"/>
              <a:gd name="connsiteY4" fmla="*/ 301466 h 3114675"/>
              <a:gd name="connsiteX5" fmla="*/ 810023 w 2076450"/>
              <a:gd name="connsiteY5" fmla="*/ 328136 h 3114675"/>
              <a:gd name="connsiteX6" fmla="*/ 684293 w 2076450"/>
              <a:gd name="connsiteY6" fmla="*/ 381476 h 3114675"/>
              <a:gd name="connsiteX7" fmla="*/ 703343 w 2076450"/>
              <a:gd name="connsiteY7" fmla="*/ 451009 h 3114675"/>
              <a:gd name="connsiteX8" fmla="*/ 714773 w 2076450"/>
              <a:gd name="connsiteY8" fmla="*/ 539591 h 3114675"/>
              <a:gd name="connsiteX9" fmla="*/ 828120 w 2076450"/>
              <a:gd name="connsiteY9" fmla="*/ 573881 h 3114675"/>
              <a:gd name="connsiteX10" fmla="*/ 947183 w 2076450"/>
              <a:gd name="connsiteY10" fmla="*/ 577691 h 3114675"/>
              <a:gd name="connsiteX11" fmla="*/ 731918 w 2076450"/>
              <a:gd name="connsiteY11" fmla="*/ 618649 h 3114675"/>
              <a:gd name="connsiteX12" fmla="*/ 530940 w 2076450"/>
              <a:gd name="connsiteY12" fmla="*/ 601504 h 3114675"/>
              <a:gd name="connsiteX13" fmla="*/ 597615 w 2076450"/>
              <a:gd name="connsiteY13" fmla="*/ 649129 h 3114675"/>
              <a:gd name="connsiteX14" fmla="*/ 629048 w 2076450"/>
              <a:gd name="connsiteY14" fmla="*/ 688181 h 3114675"/>
              <a:gd name="connsiteX15" fmla="*/ 714773 w 2076450"/>
              <a:gd name="connsiteY15" fmla="*/ 728186 h 3114675"/>
              <a:gd name="connsiteX16" fmla="*/ 947183 w 2076450"/>
              <a:gd name="connsiteY16" fmla="*/ 689134 h 3114675"/>
              <a:gd name="connsiteX17" fmla="*/ 674768 w 2076450"/>
              <a:gd name="connsiteY17" fmla="*/ 758666 h 3114675"/>
              <a:gd name="connsiteX18" fmla="*/ 528083 w 2076450"/>
              <a:gd name="connsiteY18" fmla="*/ 788194 h 3114675"/>
              <a:gd name="connsiteX19" fmla="*/ 530940 w 2076450"/>
              <a:gd name="connsiteY19" fmla="*/ 846296 h 3114675"/>
              <a:gd name="connsiteX20" fmla="*/ 569040 w 2076450"/>
              <a:gd name="connsiteY20" fmla="*/ 912971 h 3114675"/>
              <a:gd name="connsiteX21" fmla="*/ 502365 w 2076450"/>
              <a:gd name="connsiteY21" fmla="*/ 958691 h 3114675"/>
              <a:gd name="connsiteX22" fmla="*/ 409973 w 2076450"/>
              <a:gd name="connsiteY22" fmla="*/ 972979 h 3114675"/>
              <a:gd name="connsiteX23" fmla="*/ 547133 w 2076450"/>
              <a:gd name="connsiteY23" fmla="*/ 1067276 h 3114675"/>
              <a:gd name="connsiteX24" fmla="*/ 730013 w 2076450"/>
              <a:gd name="connsiteY24" fmla="*/ 1155859 h 3114675"/>
              <a:gd name="connsiteX25" fmla="*/ 409020 w 2076450"/>
              <a:gd name="connsiteY25" fmla="*/ 1204436 h 3114675"/>
              <a:gd name="connsiteX26" fmla="*/ 530940 w 2076450"/>
              <a:gd name="connsiteY26" fmla="*/ 1310164 h 3114675"/>
              <a:gd name="connsiteX27" fmla="*/ 366158 w 2076450"/>
              <a:gd name="connsiteY27" fmla="*/ 1365409 h 3114675"/>
              <a:gd name="connsiteX28" fmla="*/ 637620 w 2076450"/>
              <a:gd name="connsiteY28" fmla="*/ 1413034 h 3114675"/>
              <a:gd name="connsiteX29" fmla="*/ 617618 w 2076450"/>
              <a:gd name="connsiteY29" fmla="*/ 1487329 h 3114675"/>
              <a:gd name="connsiteX30" fmla="*/ 286148 w 2076450"/>
              <a:gd name="connsiteY30" fmla="*/ 1588294 h 3114675"/>
              <a:gd name="connsiteX31" fmla="*/ 550943 w 2076450"/>
              <a:gd name="connsiteY31" fmla="*/ 1688306 h 3114675"/>
              <a:gd name="connsiteX32" fmla="*/ 627143 w 2076450"/>
              <a:gd name="connsiteY32" fmla="*/ 1666399 h 3114675"/>
              <a:gd name="connsiteX33" fmla="*/ 734775 w 2076450"/>
              <a:gd name="connsiteY33" fmla="*/ 1662589 h 3114675"/>
              <a:gd name="connsiteX34" fmla="*/ 604283 w 2076450"/>
              <a:gd name="connsiteY34" fmla="*/ 1759744 h 3114675"/>
              <a:gd name="connsiteX35" fmla="*/ 217568 w 2076450"/>
              <a:gd name="connsiteY35" fmla="*/ 1794986 h 3114675"/>
              <a:gd name="connsiteX36" fmla="*/ 214710 w 2076450"/>
              <a:gd name="connsiteY36" fmla="*/ 1862614 h 3114675"/>
              <a:gd name="connsiteX37" fmla="*/ 335678 w 2076450"/>
              <a:gd name="connsiteY37" fmla="*/ 1914049 h 3114675"/>
              <a:gd name="connsiteX38" fmla="*/ 472838 w 2076450"/>
              <a:gd name="connsiteY38" fmla="*/ 1916906 h 3114675"/>
              <a:gd name="connsiteX39" fmla="*/ 553800 w 2076450"/>
              <a:gd name="connsiteY39" fmla="*/ 1953101 h 3114675"/>
              <a:gd name="connsiteX40" fmla="*/ 602378 w 2076450"/>
              <a:gd name="connsiteY40" fmla="*/ 2004536 h 3114675"/>
              <a:gd name="connsiteX41" fmla="*/ 275670 w 2076450"/>
              <a:gd name="connsiteY41" fmla="*/ 2024539 h 3114675"/>
              <a:gd name="connsiteX42" fmla="*/ 236618 w 2076450"/>
              <a:gd name="connsiteY42" fmla="*/ 2049304 h 3114675"/>
              <a:gd name="connsiteX43" fmla="*/ 262335 w 2076450"/>
              <a:gd name="connsiteY43" fmla="*/ 2092166 h 3114675"/>
              <a:gd name="connsiteX44" fmla="*/ 420450 w 2076450"/>
              <a:gd name="connsiteY44" fmla="*/ 2151221 h 3114675"/>
              <a:gd name="connsiteX45" fmla="*/ 480458 w 2076450"/>
              <a:gd name="connsiteY45" fmla="*/ 2174081 h 3114675"/>
              <a:gd name="connsiteX46" fmla="*/ 269955 w 2076450"/>
              <a:gd name="connsiteY46" fmla="*/ 2228374 h 3114675"/>
              <a:gd name="connsiteX47" fmla="*/ 106125 w 2076450"/>
              <a:gd name="connsiteY47" fmla="*/ 2250281 h 3114675"/>
              <a:gd name="connsiteX48" fmla="*/ 45165 w 2076450"/>
              <a:gd name="connsiteY48" fmla="*/ 2290286 h 3114675"/>
              <a:gd name="connsiteX49" fmla="*/ 84218 w 2076450"/>
              <a:gd name="connsiteY49" fmla="*/ 2353151 h 3114675"/>
              <a:gd name="connsiteX50" fmla="*/ 203280 w 2076450"/>
              <a:gd name="connsiteY50" fmla="*/ 2444591 h 3114675"/>
              <a:gd name="connsiteX51" fmla="*/ 172800 w 2076450"/>
              <a:gd name="connsiteY51" fmla="*/ 2478881 h 3114675"/>
              <a:gd name="connsiteX52" fmla="*/ 201375 w 2076450"/>
              <a:gd name="connsiteY52" fmla="*/ 2519839 h 3114675"/>
              <a:gd name="connsiteX53" fmla="*/ 301388 w 2076450"/>
              <a:gd name="connsiteY53" fmla="*/ 2558891 h 3114675"/>
              <a:gd name="connsiteX54" fmla="*/ 76598 w 2076450"/>
              <a:gd name="connsiteY54" fmla="*/ 2589371 h 3114675"/>
              <a:gd name="connsiteX55" fmla="*/ 58500 w 2076450"/>
              <a:gd name="connsiteY55" fmla="*/ 2659856 h 3114675"/>
              <a:gd name="connsiteX56" fmla="*/ 110888 w 2076450"/>
              <a:gd name="connsiteY56" fmla="*/ 2693194 h 3114675"/>
              <a:gd name="connsiteX57" fmla="*/ 214710 w 2076450"/>
              <a:gd name="connsiteY57" fmla="*/ 2727484 h 3114675"/>
              <a:gd name="connsiteX58" fmla="*/ 262335 w 2076450"/>
              <a:gd name="connsiteY58" fmla="*/ 2756059 h 3114675"/>
              <a:gd name="connsiteX59" fmla="*/ 358538 w 2076450"/>
              <a:gd name="connsiteY59" fmla="*/ 2733199 h 3114675"/>
              <a:gd name="connsiteX60" fmla="*/ 254715 w 2076450"/>
              <a:gd name="connsiteY60" fmla="*/ 2758916 h 3114675"/>
              <a:gd name="connsiteX61" fmla="*/ 45165 w 2076450"/>
              <a:gd name="connsiteY61" fmla="*/ 2806541 h 3114675"/>
              <a:gd name="connsiteX62" fmla="*/ 46118 w 2076450"/>
              <a:gd name="connsiteY62" fmla="*/ 2865596 h 3114675"/>
              <a:gd name="connsiteX63" fmla="*/ 88980 w 2076450"/>
              <a:gd name="connsiteY63" fmla="*/ 2895124 h 3114675"/>
              <a:gd name="connsiteX64" fmla="*/ 155655 w 2076450"/>
              <a:gd name="connsiteY64" fmla="*/ 2902744 h 3114675"/>
              <a:gd name="connsiteX65" fmla="*/ 343298 w 2076450"/>
              <a:gd name="connsiteY65" fmla="*/ 2914174 h 3114675"/>
              <a:gd name="connsiteX66" fmla="*/ 301388 w 2076450"/>
              <a:gd name="connsiteY66" fmla="*/ 2956084 h 3114675"/>
              <a:gd name="connsiteX67" fmla="*/ 361395 w 2076450"/>
              <a:gd name="connsiteY67" fmla="*/ 2980849 h 3114675"/>
              <a:gd name="connsiteX68" fmla="*/ 511890 w 2076450"/>
              <a:gd name="connsiteY68" fmla="*/ 3029426 h 3114675"/>
              <a:gd name="connsiteX69" fmla="*/ 603330 w 2076450"/>
              <a:gd name="connsiteY69" fmla="*/ 3058001 h 3114675"/>
              <a:gd name="connsiteX70" fmla="*/ 825263 w 2076450"/>
              <a:gd name="connsiteY70" fmla="*/ 2954179 h 3114675"/>
              <a:gd name="connsiteX71" fmla="*/ 957660 w 2076450"/>
              <a:gd name="connsiteY71" fmla="*/ 2927509 h 3114675"/>
              <a:gd name="connsiteX72" fmla="*/ 1013858 w 2076450"/>
              <a:gd name="connsiteY72" fmla="*/ 3102769 h 3114675"/>
              <a:gd name="connsiteX73" fmla="*/ 1119585 w 2076450"/>
              <a:gd name="connsiteY73" fmla="*/ 3020854 h 3114675"/>
              <a:gd name="connsiteX74" fmla="*/ 1191975 w 2076450"/>
              <a:gd name="connsiteY74" fmla="*/ 2997041 h 3114675"/>
              <a:gd name="connsiteX75" fmla="*/ 1468200 w 2076450"/>
              <a:gd name="connsiteY75" fmla="*/ 3026569 h 3114675"/>
              <a:gd name="connsiteX76" fmla="*/ 1561545 w 2076450"/>
              <a:gd name="connsiteY76" fmla="*/ 3002756 h 3114675"/>
              <a:gd name="connsiteX77" fmla="*/ 1679655 w 2076450"/>
              <a:gd name="connsiteY77" fmla="*/ 3030379 h 3114675"/>
              <a:gd name="connsiteX78" fmla="*/ 1748235 w 2076450"/>
              <a:gd name="connsiteY78" fmla="*/ 2996089 h 3114675"/>
              <a:gd name="connsiteX79" fmla="*/ 1893968 w 2076450"/>
              <a:gd name="connsiteY79" fmla="*/ 3009424 h 3114675"/>
              <a:gd name="connsiteX80" fmla="*/ 1888253 w 2076450"/>
              <a:gd name="connsiteY80" fmla="*/ 2944654 h 3114675"/>
              <a:gd name="connsiteX81" fmla="*/ 1964453 w 2076450"/>
              <a:gd name="connsiteY81" fmla="*/ 2947511 h 3114675"/>
              <a:gd name="connsiteX82" fmla="*/ 1948260 w 2076450"/>
              <a:gd name="connsiteY82" fmla="*/ 2913221 h 3114675"/>
              <a:gd name="connsiteX83" fmla="*/ 1843485 w 2076450"/>
              <a:gd name="connsiteY83" fmla="*/ 2853214 h 3114675"/>
              <a:gd name="connsiteX84" fmla="*/ 1883490 w 2076450"/>
              <a:gd name="connsiteY84" fmla="*/ 2818924 h 3114675"/>
              <a:gd name="connsiteX85" fmla="*/ 1909208 w 2076450"/>
              <a:gd name="connsiteY85" fmla="*/ 2790349 h 3114675"/>
              <a:gd name="connsiteX86" fmla="*/ 2032080 w 2076450"/>
              <a:gd name="connsiteY86" fmla="*/ 2757964 h 3114675"/>
              <a:gd name="connsiteX87" fmla="*/ 2036843 w 2076450"/>
              <a:gd name="connsiteY87" fmla="*/ 2711291 h 3114675"/>
              <a:gd name="connsiteX88" fmla="*/ 2008268 w 2076450"/>
              <a:gd name="connsiteY88" fmla="*/ 2670334 h 3114675"/>
              <a:gd name="connsiteX89" fmla="*/ 1943498 w 2076450"/>
              <a:gd name="connsiteY89" fmla="*/ 2645569 h 3114675"/>
              <a:gd name="connsiteX90" fmla="*/ 1793003 w 2076450"/>
              <a:gd name="connsiteY90" fmla="*/ 2651284 h 3114675"/>
              <a:gd name="connsiteX91" fmla="*/ 1497728 w 2076450"/>
              <a:gd name="connsiteY91" fmla="*/ 2538889 h 3114675"/>
              <a:gd name="connsiteX92" fmla="*/ 1592025 w 2076450"/>
              <a:gd name="connsiteY92" fmla="*/ 2535079 h 3114675"/>
              <a:gd name="connsiteX93" fmla="*/ 1824435 w 2076450"/>
              <a:gd name="connsiteY93" fmla="*/ 2566511 h 3114675"/>
              <a:gd name="connsiteX94" fmla="*/ 1938735 w 2076450"/>
              <a:gd name="connsiteY94" fmla="*/ 2449354 h 3114675"/>
              <a:gd name="connsiteX95" fmla="*/ 2000648 w 2076450"/>
              <a:gd name="connsiteY95" fmla="*/ 2416969 h 3114675"/>
              <a:gd name="connsiteX96" fmla="*/ 1993028 w 2076450"/>
              <a:gd name="connsiteY96" fmla="*/ 2387441 h 3114675"/>
              <a:gd name="connsiteX97" fmla="*/ 1549163 w 2076450"/>
              <a:gd name="connsiteY97" fmla="*/ 2328386 h 3114675"/>
              <a:gd name="connsiteX98" fmla="*/ 1554878 w 2076450"/>
              <a:gd name="connsiteY98" fmla="*/ 2282666 h 3114675"/>
              <a:gd name="connsiteX99" fmla="*/ 1823483 w 2076450"/>
              <a:gd name="connsiteY99" fmla="*/ 2291239 h 3114675"/>
              <a:gd name="connsiteX100" fmla="*/ 1994933 w 2076450"/>
              <a:gd name="connsiteY100" fmla="*/ 2158841 h 3114675"/>
              <a:gd name="connsiteX101" fmla="*/ 2013983 w 2076450"/>
              <a:gd name="connsiteY101" fmla="*/ 2124551 h 3114675"/>
              <a:gd name="connsiteX102" fmla="*/ 1699658 w 2076450"/>
              <a:gd name="connsiteY102" fmla="*/ 2061686 h 3114675"/>
              <a:gd name="connsiteX103" fmla="*/ 1808243 w 2076450"/>
              <a:gd name="connsiteY103" fmla="*/ 2027396 h 3114675"/>
              <a:gd name="connsiteX104" fmla="*/ 1836818 w 2076450"/>
              <a:gd name="connsiteY104" fmla="*/ 2000726 h 3114675"/>
              <a:gd name="connsiteX105" fmla="*/ 1875870 w 2076450"/>
              <a:gd name="connsiteY105" fmla="*/ 1935004 h 3114675"/>
              <a:gd name="connsiteX106" fmla="*/ 1600598 w 2076450"/>
              <a:gd name="connsiteY106" fmla="*/ 1869281 h 3114675"/>
              <a:gd name="connsiteX107" fmla="*/ 1823483 w 2076450"/>
              <a:gd name="connsiteY107" fmla="*/ 1737836 h 3114675"/>
              <a:gd name="connsiteX108" fmla="*/ 1592025 w 2076450"/>
              <a:gd name="connsiteY108" fmla="*/ 1729264 h 3114675"/>
              <a:gd name="connsiteX109" fmla="*/ 1639650 w 2076450"/>
              <a:gd name="connsiteY109" fmla="*/ 1693069 h 3114675"/>
              <a:gd name="connsiteX110" fmla="*/ 1648223 w 2076450"/>
              <a:gd name="connsiteY110" fmla="*/ 1652111 h 3114675"/>
              <a:gd name="connsiteX111" fmla="*/ 1437720 w 2076450"/>
              <a:gd name="connsiteY111" fmla="*/ 1613059 h 3114675"/>
              <a:gd name="connsiteX112" fmla="*/ 1519635 w 2076450"/>
              <a:gd name="connsiteY112" fmla="*/ 1556861 h 3114675"/>
              <a:gd name="connsiteX113" fmla="*/ 1697753 w 2076450"/>
              <a:gd name="connsiteY113" fmla="*/ 1459706 h 3114675"/>
              <a:gd name="connsiteX114" fmla="*/ 1539638 w 2076450"/>
              <a:gd name="connsiteY114" fmla="*/ 1435894 h 3114675"/>
              <a:gd name="connsiteX115" fmla="*/ 1520588 w 2076450"/>
              <a:gd name="connsiteY115" fmla="*/ 1388269 h 3114675"/>
              <a:gd name="connsiteX116" fmla="*/ 1282463 w 2076450"/>
              <a:gd name="connsiteY116" fmla="*/ 1360646 h 3114675"/>
              <a:gd name="connsiteX117" fmla="*/ 1568213 w 2076450"/>
              <a:gd name="connsiteY117" fmla="*/ 1328261 h 3114675"/>
              <a:gd name="connsiteX118" fmla="*/ 1593930 w 2076450"/>
              <a:gd name="connsiteY118" fmla="*/ 1209199 h 3114675"/>
              <a:gd name="connsiteX119" fmla="*/ 1440578 w 2076450"/>
              <a:gd name="connsiteY119" fmla="*/ 1151096 h 3114675"/>
              <a:gd name="connsiteX120" fmla="*/ 1127205 w 2076450"/>
              <a:gd name="connsiteY120" fmla="*/ 1094899 h 3114675"/>
              <a:gd name="connsiteX121" fmla="*/ 1310085 w 2076450"/>
              <a:gd name="connsiteY121" fmla="*/ 1109186 h 3114675"/>
              <a:gd name="connsiteX122" fmla="*/ 1406288 w 2076450"/>
              <a:gd name="connsiteY122" fmla="*/ 1094899 h 3114675"/>
              <a:gd name="connsiteX123" fmla="*/ 1508205 w 2076450"/>
              <a:gd name="connsiteY123" fmla="*/ 1040606 h 3114675"/>
              <a:gd name="connsiteX124" fmla="*/ 1532018 w 2076450"/>
              <a:gd name="connsiteY124" fmla="*/ 969169 h 3114675"/>
              <a:gd name="connsiteX125" fmla="*/ 1421528 w 2076450"/>
              <a:gd name="connsiteY125" fmla="*/ 938689 h 3114675"/>
              <a:gd name="connsiteX126" fmla="*/ 1154828 w 2076450"/>
              <a:gd name="connsiteY126" fmla="*/ 903446 h 3114675"/>
              <a:gd name="connsiteX127" fmla="*/ 1304370 w 2076450"/>
              <a:gd name="connsiteY127" fmla="*/ 884396 h 3114675"/>
              <a:gd name="connsiteX128" fmla="*/ 1351995 w 2076450"/>
              <a:gd name="connsiteY128" fmla="*/ 868204 h 3114675"/>
              <a:gd name="connsiteX129" fmla="*/ 1480583 w 2076450"/>
              <a:gd name="connsiteY129" fmla="*/ 832009 h 3114675"/>
              <a:gd name="connsiteX130" fmla="*/ 1363425 w 2076450"/>
              <a:gd name="connsiteY130" fmla="*/ 798671 h 3114675"/>
              <a:gd name="connsiteX131" fmla="*/ 1131015 w 2076450"/>
              <a:gd name="connsiteY131" fmla="*/ 755809 h 3114675"/>
              <a:gd name="connsiteX132" fmla="*/ 1019573 w 2076450"/>
              <a:gd name="connsiteY132" fmla="*/ 655796 h 3114675"/>
              <a:gd name="connsiteX133" fmla="*/ 1088153 w 2076450"/>
              <a:gd name="connsiteY133" fmla="*/ 673894 h 3114675"/>
              <a:gd name="connsiteX134" fmla="*/ 1244363 w 2076450"/>
              <a:gd name="connsiteY134" fmla="*/ 727234 h 3114675"/>
              <a:gd name="connsiteX135" fmla="*/ 1389143 w 2076450"/>
              <a:gd name="connsiteY135" fmla="*/ 667226 h 3114675"/>
              <a:gd name="connsiteX136" fmla="*/ 1174830 w 2076450"/>
              <a:gd name="connsiteY136" fmla="*/ 590074 h 3114675"/>
              <a:gd name="connsiteX137" fmla="*/ 1180545 w 2076450"/>
              <a:gd name="connsiteY137" fmla="*/ 513874 h 3114675"/>
              <a:gd name="connsiteX138" fmla="*/ 1228170 w 2076450"/>
              <a:gd name="connsiteY138" fmla="*/ 415766 h 3114675"/>
              <a:gd name="connsiteX139" fmla="*/ 1251983 w 2076450"/>
              <a:gd name="connsiteY139" fmla="*/ 298609 h 3114675"/>
              <a:gd name="connsiteX140" fmla="*/ 1035765 w 2076450"/>
              <a:gd name="connsiteY140" fmla="*/ 451009 h 3114675"/>
              <a:gd name="connsiteX141" fmla="*/ 1058625 w 2076450"/>
              <a:gd name="connsiteY141" fmla="*/ 322421 h 3114675"/>
              <a:gd name="connsiteX142" fmla="*/ 1052910 w 2076450"/>
              <a:gd name="connsiteY142" fmla="*/ 251936 h 3114675"/>
              <a:gd name="connsiteX143" fmla="*/ 1112918 w 2076450"/>
              <a:gd name="connsiteY143" fmla="*/ 211931 h 3114675"/>
              <a:gd name="connsiteX144" fmla="*/ 1064340 w 2076450"/>
              <a:gd name="connsiteY144" fmla="*/ 185261 h 3114675"/>
              <a:gd name="connsiteX145" fmla="*/ 991950 w 2076450"/>
              <a:gd name="connsiteY145" fmla="*/ 191929 h 3114675"/>
              <a:gd name="connsiteX146" fmla="*/ 996713 w 2076450"/>
              <a:gd name="connsiteY146" fmla="*/ 111919 h 3114675"/>
              <a:gd name="connsiteX147" fmla="*/ 949088 w 2076450"/>
              <a:gd name="connsiteY147" fmla="*/ 7144 h 3114675"/>
              <a:gd name="connsiteX148" fmla="*/ 949088 w 2076450"/>
              <a:gd name="connsiteY148" fmla="*/ 7144 h 3114675"/>
              <a:gd name="connsiteX149" fmla="*/ 949088 w 2076450"/>
              <a:gd name="connsiteY149" fmla="*/ 7144 h 3114675"/>
              <a:gd name="connsiteX150" fmla="*/ 886223 w 2076450"/>
              <a:gd name="connsiteY150" fmla="*/ 287179 h 3114675"/>
              <a:gd name="connsiteX151" fmla="*/ 908130 w 2076450"/>
              <a:gd name="connsiteY151" fmla="*/ 327184 h 3114675"/>
              <a:gd name="connsiteX152" fmla="*/ 886223 w 2076450"/>
              <a:gd name="connsiteY152" fmla="*/ 287179 h 3114675"/>
              <a:gd name="connsiteX153" fmla="*/ 863363 w 2076450"/>
              <a:gd name="connsiteY153" fmla="*/ 404336 h 3114675"/>
              <a:gd name="connsiteX154" fmla="*/ 876698 w 2076450"/>
              <a:gd name="connsiteY154" fmla="*/ 435769 h 3114675"/>
              <a:gd name="connsiteX155" fmla="*/ 863363 w 2076450"/>
              <a:gd name="connsiteY155" fmla="*/ 404336 h 3114675"/>
              <a:gd name="connsiteX156" fmla="*/ 1116728 w 2076450"/>
              <a:gd name="connsiteY156" fmla="*/ 470059 h 3114675"/>
              <a:gd name="connsiteX157" fmla="*/ 1066245 w 2076450"/>
              <a:gd name="connsiteY157" fmla="*/ 511016 h 3114675"/>
              <a:gd name="connsiteX158" fmla="*/ 1116728 w 2076450"/>
              <a:gd name="connsiteY158" fmla="*/ 470059 h 3114675"/>
              <a:gd name="connsiteX159" fmla="*/ 1009095 w 2076450"/>
              <a:gd name="connsiteY159" fmla="*/ 584359 h 3114675"/>
              <a:gd name="connsiteX160" fmla="*/ 1029098 w 2076450"/>
              <a:gd name="connsiteY160" fmla="*/ 599599 h 3114675"/>
              <a:gd name="connsiteX161" fmla="*/ 1009095 w 2076450"/>
              <a:gd name="connsiteY161" fmla="*/ 584359 h 3114675"/>
              <a:gd name="connsiteX162" fmla="*/ 1009095 w 2076450"/>
              <a:gd name="connsiteY162" fmla="*/ 584359 h 3114675"/>
              <a:gd name="connsiteX163" fmla="*/ 1111013 w 2076450"/>
              <a:gd name="connsiteY163" fmla="*/ 603409 h 3114675"/>
              <a:gd name="connsiteX164" fmla="*/ 1111013 w 2076450"/>
              <a:gd name="connsiteY164" fmla="*/ 603409 h 3114675"/>
              <a:gd name="connsiteX165" fmla="*/ 1251030 w 2076450"/>
              <a:gd name="connsiteY165" fmla="*/ 632936 h 3114675"/>
              <a:gd name="connsiteX166" fmla="*/ 1251030 w 2076450"/>
              <a:gd name="connsiteY166" fmla="*/ 632936 h 3114675"/>
              <a:gd name="connsiteX167" fmla="*/ 1032908 w 2076450"/>
              <a:gd name="connsiteY167" fmla="*/ 760571 h 3114675"/>
              <a:gd name="connsiteX168" fmla="*/ 1028145 w 2076450"/>
              <a:gd name="connsiteY168" fmla="*/ 780574 h 3114675"/>
              <a:gd name="connsiteX169" fmla="*/ 1032908 w 2076450"/>
              <a:gd name="connsiteY169" fmla="*/ 760571 h 3114675"/>
              <a:gd name="connsiteX170" fmla="*/ 1032908 w 2076450"/>
              <a:gd name="connsiteY170" fmla="*/ 760571 h 3114675"/>
              <a:gd name="connsiteX171" fmla="*/ 961470 w 2076450"/>
              <a:gd name="connsiteY171" fmla="*/ 867251 h 3114675"/>
              <a:gd name="connsiteX172" fmla="*/ 961470 w 2076450"/>
              <a:gd name="connsiteY172" fmla="*/ 867251 h 3114675"/>
              <a:gd name="connsiteX173" fmla="*/ 1036718 w 2076450"/>
              <a:gd name="connsiteY173" fmla="*/ 884396 h 3114675"/>
              <a:gd name="connsiteX174" fmla="*/ 1036718 w 2076450"/>
              <a:gd name="connsiteY174" fmla="*/ 884396 h 3114675"/>
              <a:gd name="connsiteX175" fmla="*/ 921465 w 2076450"/>
              <a:gd name="connsiteY175" fmla="*/ 888206 h 3114675"/>
              <a:gd name="connsiteX176" fmla="*/ 921465 w 2076450"/>
              <a:gd name="connsiteY176" fmla="*/ 888206 h 3114675"/>
              <a:gd name="connsiteX177" fmla="*/ 874793 w 2076450"/>
              <a:gd name="connsiteY177" fmla="*/ 904399 h 3114675"/>
              <a:gd name="connsiteX178" fmla="*/ 874793 w 2076450"/>
              <a:gd name="connsiteY178" fmla="*/ 904399 h 3114675"/>
              <a:gd name="connsiteX179" fmla="*/ 681435 w 2076450"/>
              <a:gd name="connsiteY179" fmla="*/ 904399 h 3114675"/>
              <a:gd name="connsiteX180" fmla="*/ 777638 w 2076450"/>
              <a:gd name="connsiteY180" fmla="*/ 946309 h 3114675"/>
              <a:gd name="connsiteX181" fmla="*/ 681435 w 2076450"/>
              <a:gd name="connsiteY181" fmla="*/ 904399 h 3114675"/>
              <a:gd name="connsiteX182" fmla="*/ 1532970 w 2076450"/>
              <a:gd name="connsiteY182" fmla="*/ 1327309 h 3114675"/>
              <a:gd name="connsiteX183" fmla="*/ 1532970 w 2076450"/>
              <a:gd name="connsiteY183" fmla="*/ 1327309 h 3114675"/>
              <a:gd name="connsiteX184" fmla="*/ 757635 w 2076450"/>
              <a:gd name="connsiteY184" fmla="*/ 1423511 h 3114675"/>
              <a:gd name="connsiteX185" fmla="*/ 757635 w 2076450"/>
              <a:gd name="connsiteY185" fmla="*/ 1423511 h 3114675"/>
              <a:gd name="connsiteX186" fmla="*/ 1558688 w 2076450"/>
              <a:gd name="connsiteY186" fmla="*/ 1764506 h 3114675"/>
              <a:gd name="connsiteX187" fmla="*/ 1558688 w 2076450"/>
              <a:gd name="connsiteY187" fmla="*/ 1764506 h 3114675"/>
              <a:gd name="connsiteX188" fmla="*/ 1766333 w 2076450"/>
              <a:gd name="connsiteY188" fmla="*/ 1807369 h 3114675"/>
              <a:gd name="connsiteX189" fmla="*/ 1766333 w 2076450"/>
              <a:gd name="connsiteY189" fmla="*/ 1807369 h 3114675"/>
              <a:gd name="connsiteX190" fmla="*/ 1769190 w 2076450"/>
              <a:gd name="connsiteY190" fmla="*/ 2006441 h 3114675"/>
              <a:gd name="connsiteX191" fmla="*/ 1769190 w 2076450"/>
              <a:gd name="connsiteY191" fmla="*/ 2006441 h 3114675"/>
              <a:gd name="connsiteX192" fmla="*/ 151845 w 2076450"/>
              <a:gd name="connsiteY192" fmla="*/ 2329339 h 3114675"/>
              <a:gd name="connsiteX193" fmla="*/ 151845 w 2076450"/>
              <a:gd name="connsiteY193" fmla="*/ 2329339 h 3114675"/>
              <a:gd name="connsiteX194" fmla="*/ 301388 w 2076450"/>
              <a:gd name="connsiteY194" fmla="*/ 2397919 h 3114675"/>
              <a:gd name="connsiteX195" fmla="*/ 469028 w 2076450"/>
              <a:gd name="connsiteY195" fmla="*/ 2426494 h 3114675"/>
              <a:gd name="connsiteX196" fmla="*/ 301388 w 2076450"/>
              <a:gd name="connsiteY196" fmla="*/ 2397919 h 3114675"/>
              <a:gd name="connsiteX197" fmla="*/ 517605 w 2076450"/>
              <a:gd name="connsiteY197" fmla="*/ 2406491 h 3114675"/>
              <a:gd name="connsiteX198" fmla="*/ 517605 w 2076450"/>
              <a:gd name="connsiteY198" fmla="*/ 2406491 h 3114675"/>
              <a:gd name="connsiteX199" fmla="*/ 423308 w 2076450"/>
              <a:gd name="connsiteY199" fmla="*/ 2736056 h 3114675"/>
              <a:gd name="connsiteX200" fmla="*/ 423308 w 2076450"/>
              <a:gd name="connsiteY200" fmla="*/ 2736056 h 311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</a:cxnLst>
            <a:rect l="l" t="t" r="r" b="b"/>
            <a:pathLst>
              <a:path w="2076450" h="3114675">
                <a:moveTo>
                  <a:pt x="949088" y="7144"/>
                </a:moveTo>
                <a:cubicBezTo>
                  <a:pt x="938610" y="62389"/>
                  <a:pt x="972900" y="200501"/>
                  <a:pt x="883365" y="105251"/>
                </a:cubicBezTo>
                <a:cubicBezTo>
                  <a:pt x="870983" y="105251"/>
                  <a:pt x="992903" y="314801"/>
                  <a:pt x="909083" y="238601"/>
                </a:cubicBezTo>
                <a:cubicBezTo>
                  <a:pt x="898605" y="171926"/>
                  <a:pt x="863363" y="174784"/>
                  <a:pt x="833835" y="193834"/>
                </a:cubicBezTo>
                <a:cubicBezTo>
                  <a:pt x="732870" y="154781"/>
                  <a:pt x="858600" y="285274"/>
                  <a:pt x="817643" y="301466"/>
                </a:cubicBezTo>
                <a:cubicBezTo>
                  <a:pt x="895748" y="301466"/>
                  <a:pt x="870030" y="356711"/>
                  <a:pt x="810023" y="328136"/>
                </a:cubicBezTo>
                <a:cubicBezTo>
                  <a:pt x="906225" y="459581"/>
                  <a:pt x="686198" y="348139"/>
                  <a:pt x="684293" y="381476"/>
                </a:cubicBezTo>
                <a:cubicBezTo>
                  <a:pt x="777638" y="421481"/>
                  <a:pt x="622380" y="411004"/>
                  <a:pt x="703343" y="451009"/>
                </a:cubicBezTo>
                <a:cubicBezTo>
                  <a:pt x="833835" y="496729"/>
                  <a:pt x="615713" y="505301"/>
                  <a:pt x="714773" y="539591"/>
                </a:cubicBezTo>
                <a:cubicBezTo>
                  <a:pt x="761445" y="555784"/>
                  <a:pt x="860505" y="517684"/>
                  <a:pt x="828120" y="573881"/>
                </a:cubicBezTo>
                <a:cubicBezTo>
                  <a:pt x="890033" y="568166"/>
                  <a:pt x="887175" y="616744"/>
                  <a:pt x="947183" y="577691"/>
                </a:cubicBezTo>
                <a:cubicBezTo>
                  <a:pt x="977663" y="712946"/>
                  <a:pt x="680483" y="534829"/>
                  <a:pt x="731918" y="618649"/>
                </a:cubicBezTo>
                <a:cubicBezTo>
                  <a:pt x="670005" y="621506"/>
                  <a:pt x="575708" y="525304"/>
                  <a:pt x="530940" y="601504"/>
                </a:cubicBezTo>
                <a:cubicBezTo>
                  <a:pt x="396638" y="611981"/>
                  <a:pt x="563325" y="655796"/>
                  <a:pt x="597615" y="649129"/>
                </a:cubicBezTo>
                <a:cubicBezTo>
                  <a:pt x="487125" y="737711"/>
                  <a:pt x="741443" y="614839"/>
                  <a:pt x="629048" y="688181"/>
                </a:cubicBezTo>
                <a:cubicBezTo>
                  <a:pt x="648098" y="779621"/>
                  <a:pt x="834788" y="621506"/>
                  <a:pt x="714773" y="728186"/>
                </a:cubicBezTo>
                <a:cubicBezTo>
                  <a:pt x="762398" y="785336"/>
                  <a:pt x="937658" y="659606"/>
                  <a:pt x="947183" y="689134"/>
                </a:cubicBezTo>
                <a:cubicBezTo>
                  <a:pt x="884318" y="784384"/>
                  <a:pt x="764303" y="785336"/>
                  <a:pt x="674768" y="758666"/>
                </a:cubicBezTo>
                <a:cubicBezTo>
                  <a:pt x="734775" y="821531"/>
                  <a:pt x="570945" y="739616"/>
                  <a:pt x="528083" y="788194"/>
                </a:cubicBezTo>
                <a:cubicBezTo>
                  <a:pt x="468075" y="789146"/>
                  <a:pt x="536655" y="836771"/>
                  <a:pt x="530940" y="846296"/>
                </a:cubicBezTo>
                <a:cubicBezTo>
                  <a:pt x="598568" y="865346"/>
                  <a:pt x="709058" y="934879"/>
                  <a:pt x="569040" y="912971"/>
                </a:cubicBezTo>
                <a:cubicBezTo>
                  <a:pt x="508080" y="912019"/>
                  <a:pt x="602378" y="1022509"/>
                  <a:pt x="502365" y="958691"/>
                </a:cubicBezTo>
                <a:cubicBezTo>
                  <a:pt x="451883" y="931069"/>
                  <a:pt x="479505" y="1007269"/>
                  <a:pt x="409973" y="972979"/>
                </a:cubicBezTo>
                <a:cubicBezTo>
                  <a:pt x="347108" y="988219"/>
                  <a:pt x="509985" y="1057751"/>
                  <a:pt x="547133" y="1067276"/>
                </a:cubicBezTo>
                <a:cubicBezTo>
                  <a:pt x="619523" y="1065371"/>
                  <a:pt x="693818" y="1189196"/>
                  <a:pt x="730013" y="1155859"/>
                </a:cubicBezTo>
                <a:cubicBezTo>
                  <a:pt x="636668" y="1233964"/>
                  <a:pt x="512843" y="1162526"/>
                  <a:pt x="409020" y="1204436"/>
                </a:cubicBezTo>
                <a:cubicBezTo>
                  <a:pt x="366158" y="1237774"/>
                  <a:pt x="517605" y="1304449"/>
                  <a:pt x="530940" y="1310164"/>
                </a:cubicBezTo>
                <a:cubicBezTo>
                  <a:pt x="681435" y="1376839"/>
                  <a:pt x="344250" y="1305401"/>
                  <a:pt x="366158" y="1365409"/>
                </a:cubicBezTo>
                <a:cubicBezTo>
                  <a:pt x="458550" y="1420654"/>
                  <a:pt x="541418" y="1491139"/>
                  <a:pt x="637620" y="1413034"/>
                </a:cubicBezTo>
                <a:cubicBezTo>
                  <a:pt x="670005" y="1436846"/>
                  <a:pt x="579518" y="1429226"/>
                  <a:pt x="617618" y="1487329"/>
                </a:cubicBezTo>
                <a:cubicBezTo>
                  <a:pt x="522368" y="1531144"/>
                  <a:pt x="340440" y="1537811"/>
                  <a:pt x="286148" y="1588294"/>
                </a:cubicBezTo>
                <a:cubicBezTo>
                  <a:pt x="365205" y="1664494"/>
                  <a:pt x="451883" y="1673066"/>
                  <a:pt x="550943" y="1688306"/>
                </a:cubicBezTo>
                <a:cubicBezTo>
                  <a:pt x="602378" y="1669256"/>
                  <a:pt x="582375" y="1654016"/>
                  <a:pt x="627143" y="1666399"/>
                </a:cubicBezTo>
                <a:cubicBezTo>
                  <a:pt x="664290" y="1686401"/>
                  <a:pt x="692865" y="1613059"/>
                  <a:pt x="734775" y="1662589"/>
                </a:cubicBezTo>
                <a:cubicBezTo>
                  <a:pt x="690008" y="1710214"/>
                  <a:pt x="452835" y="1702594"/>
                  <a:pt x="604283" y="1759744"/>
                </a:cubicBezTo>
                <a:cubicBezTo>
                  <a:pt x="479505" y="1794986"/>
                  <a:pt x="344250" y="1767364"/>
                  <a:pt x="217568" y="1794986"/>
                </a:cubicBezTo>
                <a:cubicBezTo>
                  <a:pt x="143273" y="1828324"/>
                  <a:pt x="304245" y="1820704"/>
                  <a:pt x="214710" y="1862614"/>
                </a:cubicBezTo>
                <a:cubicBezTo>
                  <a:pt x="175658" y="1910239"/>
                  <a:pt x="361395" y="1859756"/>
                  <a:pt x="335678" y="1914049"/>
                </a:cubicBezTo>
                <a:cubicBezTo>
                  <a:pt x="396638" y="1903571"/>
                  <a:pt x="425213" y="1929289"/>
                  <a:pt x="472838" y="1916906"/>
                </a:cubicBezTo>
                <a:cubicBezTo>
                  <a:pt x="469028" y="1982629"/>
                  <a:pt x="542370" y="1894999"/>
                  <a:pt x="553800" y="1953101"/>
                </a:cubicBezTo>
                <a:cubicBezTo>
                  <a:pt x="615713" y="1943576"/>
                  <a:pt x="709058" y="1981676"/>
                  <a:pt x="602378" y="2004536"/>
                </a:cubicBezTo>
                <a:cubicBezTo>
                  <a:pt x="489030" y="2033111"/>
                  <a:pt x="378540" y="2021681"/>
                  <a:pt x="275670" y="2024539"/>
                </a:cubicBezTo>
                <a:cubicBezTo>
                  <a:pt x="208995" y="2001679"/>
                  <a:pt x="117555" y="2018824"/>
                  <a:pt x="236618" y="2049304"/>
                </a:cubicBezTo>
                <a:cubicBezTo>
                  <a:pt x="332820" y="2060734"/>
                  <a:pt x="145178" y="2068354"/>
                  <a:pt x="262335" y="2092166"/>
                </a:cubicBezTo>
                <a:cubicBezTo>
                  <a:pt x="280433" y="2148364"/>
                  <a:pt x="381398" y="2103596"/>
                  <a:pt x="420450" y="2151221"/>
                </a:cubicBezTo>
                <a:cubicBezTo>
                  <a:pt x="509033" y="2108359"/>
                  <a:pt x="390923" y="2195036"/>
                  <a:pt x="480458" y="2174081"/>
                </a:cubicBezTo>
                <a:cubicBezTo>
                  <a:pt x="575708" y="2192179"/>
                  <a:pt x="324248" y="2267426"/>
                  <a:pt x="269955" y="2228374"/>
                </a:cubicBezTo>
                <a:cubicBezTo>
                  <a:pt x="213758" y="2232184"/>
                  <a:pt x="143273" y="2230279"/>
                  <a:pt x="106125" y="2250281"/>
                </a:cubicBezTo>
                <a:cubicBezTo>
                  <a:pt x="206138" y="2296001"/>
                  <a:pt x="-65325" y="2235041"/>
                  <a:pt x="45165" y="2290286"/>
                </a:cubicBezTo>
                <a:cubicBezTo>
                  <a:pt x="112793" y="2290286"/>
                  <a:pt x="125175" y="2298859"/>
                  <a:pt x="84218" y="2353151"/>
                </a:cubicBezTo>
                <a:cubicBezTo>
                  <a:pt x="115650" y="2409349"/>
                  <a:pt x="321390" y="2387441"/>
                  <a:pt x="203280" y="2444591"/>
                </a:cubicBezTo>
                <a:cubicBezTo>
                  <a:pt x="147083" y="2440781"/>
                  <a:pt x="65168" y="2474119"/>
                  <a:pt x="172800" y="2478881"/>
                </a:cubicBezTo>
                <a:cubicBezTo>
                  <a:pt x="257573" y="2456021"/>
                  <a:pt x="98505" y="2546509"/>
                  <a:pt x="201375" y="2519839"/>
                </a:cubicBezTo>
                <a:cubicBezTo>
                  <a:pt x="231855" y="2566511"/>
                  <a:pt x="284243" y="2528411"/>
                  <a:pt x="301388" y="2558891"/>
                </a:cubicBezTo>
                <a:cubicBezTo>
                  <a:pt x="372825" y="2593181"/>
                  <a:pt x="107078" y="2573179"/>
                  <a:pt x="76598" y="2589371"/>
                </a:cubicBezTo>
                <a:cubicBezTo>
                  <a:pt x="179468" y="2628424"/>
                  <a:pt x="-65325" y="2632234"/>
                  <a:pt x="58500" y="2659856"/>
                </a:cubicBezTo>
                <a:cubicBezTo>
                  <a:pt x="100410" y="2649379"/>
                  <a:pt x="183278" y="2635091"/>
                  <a:pt x="110888" y="2693194"/>
                </a:cubicBezTo>
                <a:cubicBezTo>
                  <a:pt x="167085" y="2674144"/>
                  <a:pt x="196613" y="2711291"/>
                  <a:pt x="214710" y="2727484"/>
                </a:cubicBezTo>
                <a:cubicBezTo>
                  <a:pt x="247095" y="2699861"/>
                  <a:pt x="297578" y="2700814"/>
                  <a:pt x="262335" y="2756059"/>
                </a:cubicBezTo>
                <a:cubicBezTo>
                  <a:pt x="318533" y="2733199"/>
                  <a:pt x="387113" y="2651284"/>
                  <a:pt x="358538" y="2733199"/>
                </a:cubicBezTo>
                <a:cubicBezTo>
                  <a:pt x="470933" y="2695099"/>
                  <a:pt x="299483" y="2803684"/>
                  <a:pt x="254715" y="2758916"/>
                </a:cubicBezTo>
                <a:cubicBezTo>
                  <a:pt x="164228" y="2746534"/>
                  <a:pt x="93743" y="2773204"/>
                  <a:pt x="45165" y="2806541"/>
                </a:cubicBezTo>
                <a:cubicBezTo>
                  <a:pt x="161370" y="2800826"/>
                  <a:pt x="-83423" y="2882741"/>
                  <a:pt x="46118" y="2865596"/>
                </a:cubicBezTo>
                <a:cubicBezTo>
                  <a:pt x="120413" y="2833211"/>
                  <a:pt x="88028" y="2862739"/>
                  <a:pt x="88980" y="2895124"/>
                </a:cubicBezTo>
                <a:cubicBezTo>
                  <a:pt x="132795" y="2875121"/>
                  <a:pt x="93743" y="2942749"/>
                  <a:pt x="155655" y="2902744"/>
                </a:cubicBezTo>
                <a:cubicBezTo>
                  <a:pt x="209948" y="2924651"/>
                  <a:pt x="280433" y="2904649"/>
                  <a:pt x="343298" y="2914174"/>
                </a:cubicBezTo>
                <a:cubicBezTo>
                  <a:pt x="274718" y="2910364"/>
                  <a:pt x="168038" y="2980849"/>
                  <a:pt x="301388" y="2956084"/>
                </a:cubicBezTo>
                <a:cubicBezTo>
                  <a:pt x="209948" y="3007519"/>
                  <a:pt x="314723" y="3013234"/>
                  <a:pt x="361395" y="2980849"/>
                </a:cubicBezTo>
                <a:cubicBezTo>
                  <a:pt x="302340" y="3085624"/>
                  <a:pt x="505223" y="3017996"/>
                  <a:pt x="511890" y="3029426"/>
                </a:cubicBezTo>
                <a:cubicBezTo>
                  <a:pt x="501413" y="3104674"/>
                  <a:pt x="612855" y="2953226"/>
                  <a:pt x="603330" y="3058001"/>
                </a:cubicBezTo>
                <a:cubicBezTo>
                  <a:pt x="692865" y="3028474"/>
                  <a:pt x="764303" y="3011329"/>
                  <a:pt x="825263" y="2954179"/>
                </a:cubicBezTo>
                <a:cubicBezTo>
                  <a:pt x="868125" y="3001804"/>
                  <a:pt x="922418" y="2812256"/>
                  <a:pt x="957660" y="2927509"/>
                </a:cubicBezTo>
                <a:cubicBezTo>
                  <a:pt x="950993" y="3005614"/>
                  <a:pt x="858600" y="3144679"/>
                  <a:pt x="1013858" y="3102769"/>
                </a:cubicBezTo>
                <a:cubicBezTo>
                  <a:pt x="1088153" y="3107531"/>
                  <a:pt x="1167210" y="3117056"/>
                  <a:pt x="1119585" y="3020854"/>
                </a:cubicBezTo>
                <a:cubicBezTo>
                  <a:pt x="1095773" y="2920841"/>
                  <a:pt x="1165305" y="2995136"/>
                  <a:pt x="1191975" y="2997041"/>
                </a:cubicBezTo>
                <a:cubicBezTo>
                  <a:pt x="1258650" y="3067526"/>
                  <a:pt x="1392953" y="3040856"/>
                  <a:pt x="1468200" y="3026569"/>
                </a:cubicBezTo>
                <a:cubicBezTo>
                  <a:pt x="1457723" y="2961799"/>
                  <a:pt x="1529160" y="3010376"/>
                  <a:pt x="1561545" y="3002756"/>
                </a:cubicBezTo>
                <a:cubicBezTo>
                  <a:pt x="1593930" y="3038951"/>
                  <a:pt x="1657748" y="3041809"/>
                  <a:pt x="1679655" y="3030379"/>
                </a:cubicBezTo>
                <a:cubicBezTo>
                  <a:pt x="1735853" y="3070384"/>
                  <a:pt x="1690133" y="2906554"/>
                  <a:pt x="1748235" y="2996089"/>
                </a:cubicBezTo>
                <a:cubicBezTo>
                  <a:pt x="1790145" y="3019901"/>
                  <a:pt x="1871108" y="2994184"/>
                  <a:pt x="1893968" y="3009424"/>
                </a:cubicBezTo>
                <a:cubicBezTo>
                  <a:pt x="1889205" y="2959894"/>
                  <a:pt x="1945403" y="2984659"/>
                  <a:pt x="1888253" y="2944654"/>
                </a:cubicBezTo>
                <a:cubicBezTo>
                  <a:pt x="1905398" y="2942749"/>
                  <a:pt x="2032080" y="2999899"/>
                  <a:pt x="1964453" y="2947511"/>
                </a:cubicBezTo>
                <a:cubicBezTo>
                  <a:pt x="2079705" y="2950369"/>
                  <a:pt x="2036843" y="2899886"/>
                  <a:pt x="1948260" y="2913221"/>
                </a:cubicBezTo>
                <a:cubicBezTo>
                  <a:pt x="1883490" y="2907506"/>
                  <a:pt x="1767285" y="2873216"/>
                  <a:pt x="1843485" y="2853214"/>
                </a:cubicBezTo>
                <a:cubicBezTo>
                  <a:pt x="1859678" y="2837021"/>
                  <a:pt x="1951118" y="2853214"/>
                  <a:pt x="1883490" y="2818924"/>
                </a:cubicBezTo>
                <a:cubicBezTo>
                  <a:pt x="1929210" y="2839879"/>
                  <a:pt x="1994933" y="2790349"/>
                  <a:pt x="1909208" y="2790349"/>
                </a:cubicBezTo>
                <a:cubicBezTo>
                  <a:pt x="1962548" y="2784634"/>
                  <a:pt x="1960643" y="2735104"/>
                  <a:pt x="2032080" y="2757964"/>
                </a:cubicBezTo>
                <a:cubicBezTo>
                  <a:pt x="1946355" y="2722721"/>
                  <a:pt x="2002553" y="2723674"/>
                  <a:pt x="2036843" y="2711291"/>
                </a:cubicBezTo>
                <a:cubicBezTo>
                  <a:pt x="1972073" y="2706529"/>
                  <a:pt x="1884443" y="2674144"/>
                  <a:pt x="2008268" y="2670334"/>
                </a:cubicBezTo>
                <a:cubicBezTo>
                  <a:pt x="2132093" y="2620804"/>
                  <a:pt x="1982550" y="2644616"/>
                  <a:pt x="1943498" y="2645569"/>
                </a:cubicBezTo>
                <a:cubicBezTo>
                  <a:pt x="2009220" y="2564606"/>
                  <a:pt x="1844438" y="2680811"/>
                  <a:pt x="1793003" y="2651284"/>
                </a:cubicBezTo>
                <a:cubicBezTo>
                  <a:pt x="1703468" y="2657951"/>
                  <a:pt x="1501538" y="2570321"/>
                  <a:pt x="1497728" y="2538889"/>
                </a:cubicBezTo>
                <a:cubicBezTo>
                  <a:pt x="1528208" y="2533174"/>
                  <a:pt x="1620600" y="2608421"/>
                  <a:pt x="1592025" y="2535079"/>
                </a:cubicBezTo>
                <a:cubicBezTo>
                  <a:pt x="1682513" y="2614136"/>
                  <a:pt x="1734900" y="2472214"/>
                  <a:pt x="1824435" y="2566511"/>
                </a:cubicBezTo>
                <a:cubicBezTo>
                  <a:pt x="1703468" y="2427446"/>
                  <a:pt x="2134950" y="2525554"/>
                  <a:pt x="1938735" y="2449354"/>
                </a:cubicBezTo>
                <a:cubicBezTo>
                  <a:pt x="1915875" y="2436971"/>
                  <a:pt x="2165430" y="2449354"/>
                  <a:pt x="2000648" y="2416969"/>
                </a:cubicBezTo>
                <a:cubicBezTo>
                  <a:pt x="1945403" y="2423636"/>
                  <a:pt x="2077800" y="2375059"/>
                  <a:pt x="1993028" y="2387441"/>
                </a:cubicBezTo>
                <a:cubicBezTo>
                  <a:pt x="1840628" y="2373154"/>
                  <a:pt x="1705373" y="2382679"/>
                  <a:pt x="1549163" y="2328386"/>
                </a:cubicBezTo>
                <a:cubicBezTo>
                  <a:pt x="1451055" y="2308384"/>
                  <a:pt x="1461533" y="2256949"/>
                  <a:pt x="1554878" y="2282666"/>
                </a:cubicBezTo>
                <a:cubicBezTo>
                  <a:pt x="1673940" y="2311241"/>
                  <a:pt x="1712040" y="2290286"/>
                  <a:pt x="1823483" y="2291239"/>
                </a:cubicBezTo>
                <a:cubicBezTo>
                  <a:pt x="1848248" y="2213134"/>
                  <a:pt x="2103518" y="2260759"/>
                  <a:pt x="1994933" y="2158841"/>
                </a:cubicBezTo>
                <a:cubicBezTo>
                  <a:pt x="2052083" y="2127409"/>
                  <a:pt x="2122568" y="2111216"/>
                  <a:pt x="2013983" y="2124551"/>
                </a:cubicBezTo>
                <a:cubicBezTo>
                  <a:pt x="1910160" y="2121694"/>
                  <a:pt x="1786335" y="2110264"/>
                  <a:pt x="1699658" y="2061686"/>
                </a:cubicBezTo>
                <a:cubicBezTo>
                  <a:pt x="1721565" y="2011204"/>
                  <a:pt x="1873965" y="2095976"/>
                  <a:pt x="1808243" y="2027396"/>
                </a:cubicBezTo>
                <a:cubicBezTo>
                  <a:pt x="1845390" y="2033111"/>
                  <a:pt x="1914923" y="2015966"/>
                  <a:pt x="1836818" y="2000726"/>
                </a:cubicBezTo>
                <a:cubicBezTo>
                  <a:pt x="1905398" y="1995011"/>
                  <a:pt x="2018745" y="1882616"/>
                  <a:pt x="1875870" y="1935004"/>
                </a:cubicBezTo>
                <a:cubicBezTo>
                  <a:pt x="1803480" y="1892141"/>
                  <a:pt x="1605360" y="1962626"/>
                  <a:pt x="1600598" y="1869281"/>
                </a:cubicBezTo>
                <a:cubicBezTo>
                  <a:pt x="1705373" y="1889284"/>
                  <a:pt x="1819673" y="1872139"/>
                  <a:pt x="1823483" y="1737836"/>
                </a:cubicBezTo>
                <a:cubicBezTo>
                  <a:pt x="1751093" y="1747361"/>
                  <a:pt x="1638698" y="1814036"/>
                  <a:pt x="1592025" y="1729264"/>
                </a:cubicBezTo>
                <a:cubicBezTo>
                  <a:pt x="1623458" y="1750219"/>
                  <a:pt x="1690133" y="1734979"/>
                  <a:pt x="1639650" y="1693069"/>
                </a:cubicBezTo>
                <a:cubicBezTo>
                  <a:pt x="1694895" y="1704499"/>
                  <a:pt x="1723470" y="1603534"/>
                  <a:pt x="1648223" y="1652111"/>
                </a:cubicBezTo>
                <a:cubicBezTo>
                  <a:pt x="1592025" y="1662589"/>
                  <a:pt x="1391048" y="1666399"/>
                  <a:pt x="1437720" y="1613059"/>
                </a:cubicBezTo>
                <a:cubicBezTo>
                  <a:pt x="1490108" y="1631156"/>
                  <a:pt x="1612028" y="1607344"/>
                  <a:pt x="1519635" y="1556861"/>
                </a:cubicBezTo>
                <a:cubicBezTo>
                  <a:pt x="1584405" y="1579721"/>
                  <a:pt x="1719660" y="1506379"/>
                  <a:pt x="1697753" y="1459706"/>
                </a:cubicBezTo>
                <a:cubicBezTo>
                  <a:pt x="1650128" y="1406366"/>
                  <a:pt x="1590120" y="1445419"/>
                  <a:pt x="1539638" y="1435894"/>
                </a:cubicBezTo>
                <a:cubicBezTo>
                  <a:pt x="1603455" y="1393984"/>
                  <a:pt x="1538685" y="1420654"/>
                  <a:pt x="1520588" y="1388269"/>
                </a:cubicBezTo>
                <a:cubicBezTo>
                  <a:pt x="1471058" y="1479709"/>
                  <a:pt x="1237695" y="1392079"/>
                  <a:pt x="1282463" y="1360646"/>
                </a:cubicBezTo>
                <a:cubicBezTo>
                  <a:pt x="1390095" y="1360646"/>
                  <a:pt x="1469153" y="1357789"/>
                  <a:pt x="1568213" y="1328261"/>
                </a:cubicBezTo>
                <a:cubicBezTo>
                  <a:pt x="1540590" y="1255871"/>
                  <a:pt x="1746330" y="1225391"/>
                  <a:pt x="1593930" y="1209199"/>
                </a:cubicBezTo>
                <a:cubicBezTo>
                  <a:pt x="1560593" y="1139666"/>
                  <a:pt x="1406288" y="1264444"/>
                  <a:pt x="1440578" y="1151096"/>
                </a:cubicBezTo>
                <a:cubicBezTo>
                  <a:pt x="1348185" y="1224439"/>
                  <a:pt x="1149113" y="1139666"/>
                  <a:pt x="1127205" y="1094899"/>
                </a:cubicBezTo>
                <a:cubicBezTo>
                  <a:pt x="1214835" y="1122521"/>
                  <a:pt x="1236743" y="1092041"/>
                  <a:pt x="1310085" y="1109186"/>
                </a:cubicBezTo>
                <a:cubicBezTo>
                  <a:pt x="1300560" y="1078706"/>
                  <a:pt x="1375808" y="1166336"/>
                  <a:pt x="1406288" y="1094899"/>
                </a:cubicBezTo>
                <a:cubicBezTo>
                  <a:pt x="1479630" y="1092041"/>
                  <a:pt x="1424385" y="984409"/>
                  <a:pt x="1508205" y="1040606"/>
                </a:cubicBezTo>
                <a:cubicBezTo>
                  <a:pt x="1529160" y="993934"/>
                  <a:pt x="1647270" y="970121"/>
                  <a:pt x="1532018" y="969169"/>
                </a:cubicBezTo>
                <a:cubicBezTo>
                  <a:pt x="1498680" y="936784"/>
                  <a:pt x="1427243" y="1008221"/>
                  <a:pt x="1421528" y="938689"/>
                </a:cubicBezTo>
                <a:cubicBezTo>
                  <a:pt x="1342470" y="1012031"/>
                  <a:pt x="1203405" y="991076"/>
                  <a:pt x="1154828" y="903446"/>
                </a:cubicBezTo>
                <a:cubicBezTo>
                  <a:pt x="1199595" y="899636"/>
                  <a:pt x="1305323" y="967264"/>
                  <a:pt x="1304370" y="884396"/>
                </a:cubicBezTo>
                <a:cubicBezTo>
                  <a:pt x="1348185" y="928211"/>
                  <a:pt x="1442483" y="914876"/>
                  <a:pt x="1351995" y="868204"/>
                </a:cubicBezTo>
                <a:cubicBezTo>
                  <a:pt x="1412003" y="912019"/>
                  <a:pt x="1490108" y="871061"/>
                  <a:pt x="1480583" y="832009"/>
                </a:cubicBezTo>
                <a:cubicBezTo>
                  <a:pt x="1625363" y="814864"/>
                  <a:pt x="1407240" y="763429"/>
                  <a:pt x="1363425" y="798671"/>
                </a:cubicBezTo>
                <a:cubicBezTo>
                  <a:pt x="1310085" y="684371"/>
                  <a:pt x="1158638" y="849154"/>
                  <a:pt x="1131015" y="755809"/>
                </a:cubicBezTo>
                <a:cubicBezTo>
                  <a:pt x="1102440" y="740569"/>
                  <a:pt x="956708" y="677704"/>
                  <a:pt x="1019573" y="655796"/>
                </a:cubicBezTo>
                <a:cubicBezTo>
                  <a:pt x="1029098" y="698659"/>
                  <a:pt x="1091963" y="752951"/>
                  <a:pt x="1088153" y="673894"/>
                </a:cubicBezTo>
                <a:cubicBezTo>
                  <a:pt x="1124348" y="778669"/>
                  <a:pt x="1187213" y="639604"/>
                  <a:pt x="1244363" y="727234"/>
                </a:cubicBezTo>
                <a:cubicBezTo>
                  <a:pt x="1271033" y="670084"/>
                  <a:pt x="1362473" y="748189"/>
                  <a:pt x="1389143" y="667226"/>
                </a:cubicBezTo>
                <a:cubicBezTo>
                  <a:pt x="1335803" y="624364"/>
                  <a:pt x="1186260" y="578644"/>
                  <a:pt x="1174830" y="590074"/>
                </a:cubicBezTo>
                <a:cubicBezTo>
                  <a:pt x="1230075" y="543401"/>
                  <a:pt x="1273890" y="526256"/>
                  <a:pt x="1180545" y="513874"/>
                </a:cubicBezTo>
                <a:cubicBezTo>
                  <a:pt x="1169115" y="479584"/>
                  <a:pt x="1356758" y="462439"/>
                  <a:pt x="1228170" y="415766"/>
                </a:cubicBezTo>
                <a:cubicBezTo>
                  <a:pt x="1322468" y="381476"/>
                  <a:pt x="1196738" y="349091"/>
                  <a:pt x="1251983" y="298609"/>
                </a:cubicBezTo>
                <a:cubicBezTo>
                  <a:pt x="1150065" y="302419"/>
                  <a:pt x="1100535" y="370046"/>
                  <a:pt x="1035765" y="451009"/>
                </a:cubicBezTo>
                <a:cubicBezTo>
                  <a:pt x="960518" y="465296"/>
                  <a:pt x="970995" y="241459"/>
                  <a:pt x="1058625" y="322421"/>
                </a:cubicBezTo>
                <a:cubicBezTo>
                  <a:pt x="1152923" y="327184"/>
                  <a:pt x="1126253" y="254794"/>
                  <a:pt x="1052910" y="251936"/>
                </a:cubicBezTo>
                <a:cubicBezTo>
                  <a:pt x="1091010" y="247174"/>
                  <a:pt x="1221503" y="242411"/>
                  <a:pt x="1112918" y="211931"/>
                </a:cubicBezTo>
                <a:cubicBezTo>
                  <a:pt x="1191023" y="135731"/>
                  <a:pt x="1113870" y="174784"/>
                  <a:pt x="1064340" y="185261"/>
                </a:cubicBezTo>
                <a:cubicBezTo>
                  <a:pt x="1030050" y="136684"/>
                  <a:pt x="969090" y="322421"/>
                  <a:pt x="991950" y="191929"/>
                </a:cubicBezTo>
                <a:cubicBezTo>
                  <a:pt x="1009095" y="137636"/>
                  <a:pt x="1116728" y="33814"/>
                  <a:pt x="996713" y="111919"/>
                </a:cubicBezTo>
                <a:cubicBezTo>
                  <a:pt x="947183" y="118586"/>
                  <a:pt x="1017668" y="24289"/>
                  <a:pt x="949088" y="7144"/>
                </a:cubicBezTo>
                <a:lnTo>
                  <a:pt x="949088" y="7144"/>
                </a:lnTo>
                <a:lnTo>
                  <a:pt x="949088" y="7144"/>
                </a:lnTo>
                <a:close/>
                <a:moveTo>
                  <a:pt x="886223" y="287179"/>
                </a:moveTo>
                <a:cubicBezTo>
                  <a:pt x="950993" y="293846"/>
                  <a:pt x="936705" y="430054"/>
                  <a:pt x="908130" y="327184"/>
                </a:cubicBezTo>
                <a:cubicBezTo>
                  <a:pt x="904320" y="313849"/>
                  <a:pt x="879555" y="305276"/>
                  <a:pt x="886223" y="287179"/>
                </a:cubicBezTo>
                <a:close/>
                <a:moveTo>
                  <a:pt x="863363" y="404336"/>
                </a:moveTo>
                <a:cubicBezTo>
                  <a:pt x="931943" y="406241"/>
                  <a:pt x="947183" y="504349"/>
                  <a:pt x="876698" y="435769"/>
                </a:cubicBezTo>
                <a:cubicBezTo>
                  <a:pt x="877650" y="436721"/>
                  <a:pt x="842408" y="406241"/>
                  <a:pt x="863363" y="404336"/>
                </a:cubicBezTo>
                <a:close/>
                <a:moveTo>
                  <a:pt x="1116728" y="470059"/>
                </a:moveTo>
                <a:cubicBezTo>
                  <a:pt x="1142445" y="539591"/>
                  <a:pt x="916703" y="542449"/>
                  <a:pt x="1066245" y="511016"/>
                </a:cubicBezTo>
                <a:cubicBezTo>
                  <a:pt x="1087200" y="502444"/>
                  <a:pt x="1096725" y="479584"/>
                  <a:pt x="1116728" y="470059"/>
                </a:cubicBezTo>
                <a:close/>
                <a:moveTo>
                  <a:pt x="1009095" y="584359"/>
                </a:moveTo>
                <a:cubicBezTo>
                  <a:pt x="1068150" y="591026"/>
                  <a:pt x="1128158" y="624364"/>
                  <a:pt x="1029098" y="599599"/>
                </a:cubicBezTo>
                <a:lnTo>
                  <a:pt x="1009095" y="584359"/>
                </a:lnTo>
                <a:lnTo>
                  <a:pt x="1009095" y="584359"/>
                </a:lnTo>
                <a:close/>
                <a:moveTo>
                  <a:pt x="1111013" y="603409"/>
                </a:moveTo>
                <a:cubicBezTo>
                  <a:pt x="1179593" y="587216"/>
                  <a:pt x="1100535" y="662464"/>
                  <a:pt x="1111013" y="603409"/>
                </a:cubicBezTo>
                <a:close/>
                <a:moveTo>
                  <a:pt x="1251030" y="632936"/>
                </a:moveTo>
                <a:cubicBezTo>
                  <a:pt x="1281510" y="652939"/>
                  <a:pt x="1209120" y="642461"/>
                  <a:pt x="1251030" y="632936"/>
                </a:cubicBezTo>
                <a:close/>
                <a:moveTo>
                  <a:pt x="1032908" y="760571"/>
                </a:moveTo>
                <a:cubicBezTo>
                  <a:pt x="1069103" y="813911"/>
                  <a:pt x="1010048" y="875824"/>
                  <a:pt x="1028145" y="780574"/>
                </a:cubicBezTo>
                <a:lnTo>
                  <a:pt x="1032908" y="760571"/>
                </a:lnTo>
                <a:lnTo>
                  <a:pt x="1032908" y="760571"/>
                </a:lnTo>
                <a:close/>
                <a:moveTo>
                  <a:pt x="961470" y="867251"/>
                </a:moveTo>
                <a:cubicBezTo>
                  <a:pt x="989093" y="885349"/>
                  <a:pt x="919560" y="881539"/>
                  <a:pt x="961470" y="867251"/>
                </a:cubicBezTo>
                <a:close/>
                <a:moveTo>
                  <a:pt x="1036718" y="884396"/>
                </a:moveTo>
                <a:cubicBezTo>
                  <a:pt x="1052910" y="926306"/>
                  <a:pt x="1022430" y="907256"/>
                  <a:pt x="1036718" y="884396"/>
                </a:cubicBezTo>
                <a:close/>
                <a:moveTo>
                  <a:pt x="921465" y="888206"/>
                </a:moveTo>
                <a:cubicBezTo>
                  <a:pt x="952898" y="901541"/>
                  <a:pt x="887175" y="904399"/>
                  <a:pt x="921465" y="888206"/>
                </a:cubicBezTo>
                <a:close/>
                <a:moveTo>
                  <a:pt x="874793" y="904399"/>
                </a:moveTo>
                <a:cubicBezTo>
                  <a:pt x="906225" y="917734"/>
                  <a:pt x="840503" y="920591"/>
                  <a:pt x="874793" y="904399"/>
                </a:cubicBezTo>
                <a:close/>
                <a:moveTo>
                  <a:pt x="681435" y="904399"/>
                </a:moveTo>
                <a:cubicBezTo>
                  <a:pt x="718583" y="948214"/>
                  <a:pt x="920513" y="896779"/>
                  <a:pt x="777638" y="946309"/>
                </a:cubicBezTo>
                <a:cubicBezTo>
                  <a:pt x="745253" y="952976"/>
                  <a:pt x="654765" y="966311"/>
                  <a:pt x="681435" y="904399"/>
                </a:cubicBezTo>
                <a:close/>
                <a:moveTo>
                  <a:pt x="1532970" y="1327309"/>
                </a:moveTo>
                <a:cubicBezTo>
                  <a:pt x="1567260" y="1342549"/>
                  <a:pt x="1512015" y="1349216"/>
                  <a:pt x="1532970" y="1327309"/>
                </a:cubicBezTo>
                <a:close/>
                <a:moveTo>
                  <a:pt x="757635" y="1423511"/>
                </a:moveTo>
                <a:cubicBezTo>
                  <a:pt x="685245" y="1477804"/>
                  <a:pt x="650003" y="1441609"/>
                  <a:pt x="757635" y="1423511"/>
                </a:cubicBezTo>
                <a:close/>
                <a:moveTo>
                  <a:pt x="1558688" y="1764506"/>
                </a:moveTo>
                <a:cubicBezTo>
                  <a:pt x="1654890" y="1774984"/>
                  <a:pt x="1460580" y="1774031"/>
                  <a:pt x="1558688" y="1764506"/>
                </a:cubicBezTo>
                <a:close/>
                <a:moveTo>
                  <a:pt x="1766333" y="1807369"/>
                </a:moveTo>
                <a:cubicBezTo>
                  <a:pt x="1818720" y="1806416"/>
                  <a:pt x="1736805" y="1819751"/>
                  <a:pt x="1766333" y="1807369"/>
                </a:cubicBezTo>
                <a:close/>
                <a:moveTo>
                  <a:pt x="1769190" y="2006441"/>
                </a:moveTo>
                <a:cubicBezTo>
                  <a:pt x="1833008" y="2002631"/>
                  <a:pt x="1785383" y="2038826"/>
                  <a:pt x="1769190" y="2006441"/>
                </a:cubicBezTo>
                <a:close/>
                <a:moveTo>
                  <a:pt x="151845" y="2329339"/>
                </a:moveTo>
                <a:cubicBezTo>
                  <a:pt x="171848" y="2352199"/>
                  <a:pt x="91838" y="2336006"/>
                  <a:pt x="151845" y="2329339"/>
                </a:cubicBezTo>
                <a:close/>
                <a:moveTo>
                  <a:pt x="301388" y="2397919"/>
                </a:moveTo>
                <a:cubicBezTo>
                  <a:pt x="343298" y="2445544"/>
                  <a:pt x="410925" y="2404586"/>
                  <a:pt x="469028" y="2426494"/>
                </a:cubicBezTo>
                <a:cubicBezTo>
                  <a:pt x="496650" y="2436971"/>
                  <a:pt x="202328" y="2484596"/>
                  <a:pt x="301388" y="2397919"/>
                </a:cubicBezTo>
                <a:close/>
                <a:moveTo>
                  <a:pt x="517605" y="2406491"/>
                </a:moveTo>
                <a:cubicBezTo>
                  <a:pt x="548085" y="2420779"/>
                  <a:pt x="455693" y="2415064"/>
                  <a:pt x="517605" y="2406491"/>
                </a:cubicBezTo>
                <a:close/>
                <a:moveTo>
                  <a:pt x="423308" y="2736056"/>
                </a:moveTo>
                <a:cubicBezTo>
                  <a:pt x="450930" y="2753201"/>
                  <a:pt x="381398" y="2750344"/>
                  <a:pt x="423308" y="2736056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525" cap="flat">
            <a:noFill/>
            <a:prstDash val="solid"/>
            <a:miter/>
          </a:ln>
        </p:spPr>
        <p:txBody>
          <a:bodyPr lIns="68558" tIns="34289" rIns="68558" bIns="34289" rtlCol="0" anchor="ctr"/>
          <a:lstStyle/>
          <a:p>
            <a:pPr defTabSz="685069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13" name="Freeform: Shape 12"/>
          <p:cNvSpPr/>
          <p:nvPr userDrawn="1"/>
        </p:nvSpPr>
        <p:spPr>
          <a:xfrm>
            <a:off x="8831128" y="4012375"/>
            <a:ext cx="312887" cy="841914"/>
          </a:xfrm>
          <a:custGeom>
            <a:avLst/>
            <a:gdLst>
              <a:gd name="connsiteX0" fmla="*/ 150537 w 417182"/>
              <a:gd name="connsiteY0" fmla="*/ 987116 h 1122552"/>
              <a:gd name="connsiteX1" fmla="*/ 150537 w 417182"/>
              <a:gd name="connsiteY1" fmla="*/ 987116 h 1122552"/>
              <a:gd name="connsiteX2" fmla="*/ 184647 w 417182"/>
              <a:gd name="connsiteY2" fmla="*/ 867904 h 1122552"/>
              <a:gd name="connsiteX3" fmla="*/ 184647 w 417182"/>
              <a:gd name="connsiteY3" fmla="*/ 867904 h 1122552"/>
              <a:gd name="connsiteX4" fmla="*/ 106436 w 417182"/>
              <a:gd name="connsiteY4" fmla="*/ 864804 h 1122552"/>
              <a:gd name="connsiteX5" fmla="*/ 167075 w 417182"/>
              <a:gd name="connsiteY5" fmla="*/ 875140 h 1122552"/>
              <a:gd name="connsiteX6" fmla="*/ 106436 w 417182"/>
              <a:gd name="connsiteY6" fmla="*/ 864804 h 1122552"/>
              <a:gd name="connsiteX7" fmla="*/ 52342 w 417182"/>
              <a:gd name="connsiteY7" fmla="*/ 839997 h 1122552"/>
              <a:gd name="connsiteX8" fmla="*/ 52342 w 417182"/>
              <a:gd name="connsiteY8" fmla="*/ 839997 h 1122552"/>
              <a:gd name="connsiteX9" fmla="*/ 271472 w 417182"/>
              <a:gd name="connsiteY9" fmla="*/ 512336 h 1122552"/>
              <a:gd name="connsiteX10" fmla="*/ 271472 w 417182"/>
              <a:gd name="connsiteY10" fmla="*/ 512336 h 1122552"/>
              <a:gd name="connsiteX11" fmla="*/ 313851 w 417182"/>
              <a:gd name="connsiteY11" fmla="*/ 324560 h 1122552"/>
              <a:gd name="connsiteX12" fmla="*/ 313851 w 417182"/>
              <a:gd name="connsiteY12" fmla="*/ 324560 h 1122552"/>
              <a:gd name="connsiteX13" fmla="*/ 243908 w 417182"/>
              <a:gd name="connsiteY13" fmla="*/ 324560 h 1122552"/>
              <a:gd name="connsiteX14" fmla="*/ 278707 w 417182"/>
              <a:gd name="connsiteY14" fmla="*/ 339720 h 1122552"/>
              <a:gd name="connsiteX15" fmla="*/ 243908 w 417182"/>
              <a:gd name="connsiteY15" fmla="*/ 324560 h 1122552"/>
              <a:gd name="connsiteX16" fmla="*/ 330733 w 417182"/>
              <a:gd name="connsiteY16" fmla="*/ 318703 h 1122552"/>
              <a:gd name="connsiteX17" fmla="*/ 330733 w 417182"/>
              <a:gd name="connsiteY17" fmla="*/ 318703 h 1122552"/>
              <a:gd name="connsiteX18" fmla="*/ 345204 w 417182"/>
              <a:gd name="connsiteY18" fmla="*/ 311123 h 1122552"/>
              <a:gd name="connsiteX19" fmla="*/ 345204 w 417182"/>
              <a:gd name="connsiteY19" fmla="*/ 311123 h 1122552"/>
              <a:gd name="connsiteX20" fmla="*/ 371045 w 417182"/>
              <a:gd name="connsiteY20" fmla="*/ 272534 h 1122552"/>
              <a:gd name="connsiteX21" fmla="*/ 369322 w 417182"/>
              <a:gd name="connsiteY21" fmla="*/ 279769 h 1122552"/>
              <a:gd name="connsiteX22" fmla="*/ 371045 w 417182"/>
              <a:gd name="connsiteY22" fmla="*/ 272534 h 1122552"/>
              <a:gd name="connsiteX23" fmla="*/ 399297 w 417182"/>
              <a:gd name="connsiteY23" fmla="*/ 215684 h 1122552"/>
              <a:gd name="connsiteX24" fmla="*/ 399297 w 417182"/>
              <a:gd name="connsiteY24" fmla="*/ 215684 h 1122552"/>
              <a:gd name="connsiteX25" fmla="*/ 362431 w 417182"/>
              <a:gd name="connsiteY25" fmla="*/ 208794 h 1122552"/>
              <a:gd name="connsiteX26" fmla="*/ 369667 w 417182"/>
              <a:gd name="connsiteY26" fmla="*/ 214306 h 1122552"/>
              <a:gd name="connsiteX27" fmla="*/ 362431 w 417182"/>
              <a:gd name="connsiteY27" fmla="*/ 208794 h 1122552"/>
              <a:gd name="connsiteX28" fmla="*/ 401365 w 417182"/>
              <a:gd name="connsiteY28" fmla="*/ 167448 h 1122552"/>
              <a:gd name="connsiteX29" fmla="*/ 383104 w 417182"/>
              <a:gd name="connsiteY29" fmla="*/ 182264 h 1122552"/>
              <a:gd name="connsiteX30" fmla="*/ 401365 w 417182"/>
              <a:gd name="connsiteY30" fmla="*/ 167448 h 1122552"/>
              <a:gd name="connsiteX31" fmla="*/ 309716 w 417182"/>
              <a:gd name="connsiteY31" fmla="*/ 143675 h 1122552"/>
              <a:gd name="connsiteX32" fmla="*/ 314540 w 417182"/>
              <a:gd name="connsiteY32" fmla="*/ 155045 h 1122552"/>
              <a:gd name="connsiteX33" fmla="*/ 309716 w 417182"/>
              <a:gd name="connsiteY33" fmla="*/ 143675 h 1122552"/>
              <a:gd name="connsiteX34" fmla="*/ 317985 w 417182"/>
              <a:gd name="connsiteY34" fmla="*/ 101296 h 1122552"/>
              <a:gd name="connsiteX35" fmla="*/ 325909 w 417182"/>
              <a:gd name="connsiteY35" fmla="*/ 115767 h 1122552"/>
              <a:gd name="connsiteX36" fmla="*/ 317985 w 417182"/>
              <a:gd name="connsiteY36" fmla="*/ 101296 h 1122552"/>
              <a:gd name="connsiteX37" fmla="*/ 340725 w 417182"/>
              <a:gd name="connsiteY37" fmla="*/ 0 h 1122552"/>
              <a:gd name="connsiteX38" fmla="*/ 357952 w 417182"/>
              <a:gd name="connsiteY38" fmla="*/ 37900 h 1122552"/>
              <a:gd name="connsiteX39" fmla="*/ 356229 w 417182"/>
              <a:gd name="connsiteY39" fmla="*/ 66842 h 1122552"/>
              <a:gd name="connsiteX40" fmla="*/ 382414 w 417182"/>
              <a:gd name="connsiteY40" fmla="*/ 64430 h 1122552"/>
              <a:gd name="connsiteX41" fmla="*/ 399986 w 417182"/>
              <a:gd name="connsiteY41" fmla="*/ 74077 h 1122552"/>
              <a:gd name="connsiteX42" fmla="*/ 378280 w 417182"/>
              <a:gd name="connsiteY42" fmla="*/ 88548 h 1122552"/>
              <a:gd name="connsiteX43" fmla="*/ 380347 w 417182"/>
              <a:gd name="connsiteY43" fmla="*/ 114044 h 1122552"/>
              <a:gd name="connsiteX44" fmla="*/ 372078 w 417182"/>
              <a:gd name="connsiteY44" fmla="*/ 160557 h 1122552"/>
              <a:gd name="connsiteX45" fmla="*/ 406145 w 417182"/>
              <a:gd name="connsiteY45" fmla="*/ 122529 h 1122552"/>
              <a:gd name="connsiteX46" fmla="*/ 417182 w 417182"/>
              <a:gd name="connsiteY46" fmla="*/ 118254 h 1122552"/>
              <a:gd name="connsiteX47" fmla="*/ 417182 w 417182"/>
              <a:gd name="connsiteY47" fmla="*/ 252973 h 1122552"/>
              <a:gd name="connsiteX48" fmla="*/ 416438 w 417182"/>
              <a:gd name="connsiteY48" fmla="*/ 253154 h 1122552"/>
              <a:gd name="connsiteX49" fmla="*/ 391028 w 417182"/>
              <a:gd name="connsiteY49" fmla="*/ 241181 h 1122552"/>
              <a:gd name="connsiteX50" fmla="*/ 366221 w 417182"/>
              <a:gd name="connsiteY50" fmla="*/ 234634 h 1122552"/>
              <a:gd name="connsiteX51" fmla="*/ 406532 w 417182"/>
              <a:gd name="connsiteY51" fmla="*/ 270811 h 1122552"/>
              <a:gd name="connsiteX52" fmla="*/ 417182 w 417182"/>
              <a:gd name="connsiteY52" fmla="*/ 278708 h 1122552"/>
              <a:gd name="connsiteX53" fmla="*/ 417182 w 417182"/>
              <a:gd name="connsiteY53" fmla="*/ 324555 h 1122552"/>
              <a:gd name="connsiteX54" fmla="*/ 415146 w 417182"/>
              <a:gd name="connsiteY54" fmla="*/ 324215 h 1122552"/>
              <a:gd name="connsiteX55" fmla="*/ 417182 w 417182"/>
              <a:gd name="connsiteY55" fmla="*/ 326321 h 1122552"/>
              <a:gd name="connsiteX56" fmla="*/ 417182 w 417182"/>
              <a:gd name="connsiteY56" fmla="*/ 395968 h 1122552"/>
              <a:gd name="connsiteX57" fmla="*/ 405154 w 417182"/>
              <a:gd name="connsiteY57" fmla="*/ 393469 h 1122552"/>
              <a:gd name="connsiteX58" fmla="*/ 417182 w 417182"/>
              <a:gd name="connsiteY58" fmla="*/ 403573 h 1122552"/>
              <a:gd name="connsiteX59" fmla="*/ 417182 w 417182"/>
              <a:gd name="connsiteY59" fmla="*/ 1076079 h 1122552"/>
              <a:gd name="connsiteX60" fmla="*/ 408643 w 417182"/>
              <a:gd name="connsiteY60" fmla="*/ 1072003 h 1122552"/>
              <a:gd name="connsiteX61" fmla="*/ 402398 w 417182"/>
              <a:gd name="connsiteY61" fmla="*/ 1090135 h 1122552"/>
              <a:gd name="connsiteX62" fmla="*/ 364154 w 417182"/>
              <a:gd name="connsiteY62" fmla="*/ 1119765 h 1122552"/>
              <a:gd name="connsiteX63" fmla="*/ 343826 w 417182"/>
              <a:gd name="connsiteY63" fmla="*/ 1056370 h 1122552"/>
              <a:gd name="connsiteX64" fmla="*/ 295934 w 417182"/>
              <a:gd name="connsiteY64" fmla="*/ 1066017 h 1122552"/>
              <a:gd name="connsiteX65" fmla="*/ 215656 w 417182"/>
              <a:gd name="connsiteY65" fmla="*/ 1103572 h 1122552"/>
              <a:gd name="connsiteX66" fmla="*/ 182579 w 417182"/>
              <a:gd name="connsiteY66" fmla="*/ 1093235 h 1122552"/>
              <a:gd name="connsiteX67" fmla="*/ 128142 w 417182"/>
              <a:gd name="connsiteY67" fmla="*/ 1075664 h 1122552"/>
              <a:gd name="connsiteX68" fmla="*/ 106436 w 417182"/>
              <a:gd name="connsiteY68" fmla="*/ 1066706 h 1122552"/>
              <a:gd name="connsiteX69" fmla="*/ 121595 w 417182"/>
              <a:gd name="connsiteY69" fmla="*/ 1051546 h 1122552"/>
              <a:gd name="connsiteX70" fmla="*/ 53720 w 417182"/>
              <a:gd name="connsiteY70" fmla="*/ 1047411 h 1122552"/>
              <a:gd name="connsiteX71" fmla="*/ 29602 w 417182"/>
              <a:gd name="connsiteY71" fmla="*/ 1044655 h 1122552"/>
              <a:gd name="connsiteX72" fmla="*/ 14098 w 417182"/>
              <a:gd name="connsiteY72" fmla="*/ 1033974 h 1122552"/>
              <a:gd name="connsiteX73" fmla="*/ 13753 w 417182"/>
              <a:gd name="connsiteY73" fmla="*/ 1012612 h 1122552"/>
              <a:gd name="connsiteX74" fmla="*/ 89553 w 417182"/>
              <a:gd name="connsiteY74" fmla="*/ 995385 h 1122552"/>
              <a:gd name="connsiteX75" fmla="*/ 127108 w 417182"/>
              <a:gd name="connsiteY75" fmla="*/ 986083 h 1122552"/>
              <a:gd name="connsiteX76" fmla="*/ 92309 w 417182"/>
              <a:gd name="connsiteY76" fmla="*/ 994352 h 1122552"/>
              <a:gd name="connsiteX77" fmla="*/ 75082 w 417182"/>
              <a:gd name="connsiteY77" fmla="*/ 984016 h 1122552"/>
              <a:gd name="connsiteX78" fmla="*/ 37527 w 417182"/>
              <a:gd name="connsiteY78" fmla="*/ 971612 h 1122552"/>
              <a:gd name="connsiteX79" fmla="*/ 18577 w 417182"/>
              <a:gd name="connsiteY79" fmla="*/ 959553 h 1122552"/>
              <a:gd name="connsiteX80" fmla="*/ 25123 w 417182"/>
              <a:gd name="connsiteY80" fmla="*/ 934057 h 1122552"/>
              <a:gd name="connsiteX81" fmla="*/ 106436 w 417182"/>
              <a:gd name="connsiteY81" fmla="*/ 923031 h 1122552"/>
              <a:gd name="connsiteX82" fmla="*/ 70258 w 417182"/>
              <a:gd name="connsiteY82" fmla="*/ 908905 h 1122552"/>
              <a:gd name="connsiteX83" fmla="*/ 59922 w 417182"/>
              <a:gd name="connsiteY83" fmla="*/ 894090 h 1122552"/>
              <a:gd name="connsiteX84" fmla="*/ 70947 w 417182"/>
              <a:gd name="connsiteY84" fmla="*/ 881686 h 1122552"/>
              <a:gd name="connsiteX85" fmla="*/ 27880 w 417182"/>
              <a:gd name="connsiteY85" fmla="*/ 848610 h 1122552"/>
              <a:gd name="connsiteX86" fmla="*/ 13753 w 417182"/>
              <a:gd name="connsiteY86" fmla="*/ 825870 h 1122552"/>
              <a:gd name="connsiteX87" fmla="*/ 35804 w 417182"/>
              <a:gd name="connsiteY87" fmla="*/ 811399 h 1122552"/>
              <a:gd name="connsiteX88" fmla="*/ 95065 w 417182"/>
              <a:gd name="connsiteY88" fmla="*/ 803475 h 1122552"/>
              <a:gd name="connsiteX89" fmla="*/ 171210 w 417182"/>
              <a:gd name="connsiteY89" fmla="*/ 783836 h 1122552"/>
              <a:gd name="connsiteX90" fmla="*/ 149503 w 417182"/>
              <a:gd name="connsiteY90" fmla="*/ 775567 h 1122552"/>
              <a:gd name="connsiteX91" fmla="*/ 92309 w 417182"/>
              <a:gd name="connsiteY91" fmla="*/ 754205 h 1122552"/>
              <a:gd name="connsiteX92" fmla="*/ 83007 w 417182"/>
              <a:gd name="connsiteY92" fmla="*/ 738701 h 1122552"/>
              <a:gd name="connsiteX93" fmla="*/ 97133 w 417182"/>
              <a:gd name="connsiteY93" fmla="*/ 729743 h 1122552"/>
              <a:gd name="connsiteX94" fmla="*/ 215311 w 417182"/>
              <a:gd name="connsiteY94" fmla="*/ 722507 h 1122552"/>
              <a:gd name="connsiteX95" fmla="*/ 197739 w 417182"/>
              <a:gd name="connsiteY95" fmla="*/ 703902 h 1122552"/>
              <a:gd name="connsiteX96" fmla="*/ 168453 w 417182"/>
              <a:gd name="connsiteY96" fmla="*/ 690809 h 1122552"/>
              <a:gd name="connsiteX97" fmla="*/ 118839 w 417182"/>
              <a:gd name="connsiteY97" fmla="*/ 689776 h 1122552"/>
              <a:gd name="connsiteX98" fmla="*/ 75082 w 417182"/>
              <a:gd name="connsiteY98" fmla="*/ 671170 h 1122552"/>
              <a:gd name="connsiteX99" fmla="*/ 76116 w 417182"/>
              <a:gd name="connsiteY99" fmla="*/ 646708 h 1122552"/>
              <a:gd name="connsiteX100" fmla="*/ 216000 w 417182"/>
              <a:gd name="connsiteY100" fmla="*/ 633960 h 1122552"/>
              <a:gd name="connsiteX101" fmla="*/ 263203 w 417182"/>
              <a:gd name="connsiteY101" fmla="*/ 598816 h 1122552"/>
              <a:gd name="connsiteX102" fmla="*/ 224269 w 417182"/>
              <a:gd name="connsiteY102" fmla="*/ 600194 h 1122552"/>
              <a:gd name="connsiteX103" fmla="*/ 196706 w 417182"/>
              <a:gd name="connsiteY103" fmla="*/ 608119 h 1122552"/>
              <a:gd name="connsiteX104" fmla="*/ 100923 w 417182"/>
              <a:gd name="connsiteY104" fmla="*/ 571942 h 1122552"/>
              <a:gd name="connsiteX105" fmla="*/ 220824 w 417182"/>
              <a:gd name="connsiteY105" fmla="*/ 535420 h 1122552"/>
              <a:gd name="connsiteX106" fmla="*/ 228059 w 417182"/>
              <a:gd name="connsiteY106" fmla="*/ 508546 h 1122552"/>
              <a:gd name="connsiteX107" fmla="*/ 129865 w 417182"/>
              <a:gd name="connsiteY107" fmla="*/ 491319 h 1122552"/>
              <a:gd name="connsiteX108" fmla="*/ 189470 w 417182"/>
              <a:gd name="connsiteY108" fmla="*/ 471335 h 1122552"/>
              <a:gd name="connsiteX109" fmla="*/ 145369 w 417182"/>
              <a:gd name="connsiteY109" fmla="*/ 433091 h 1122552"/>
              <a:gd name="connsiteX110" fmla="*/ 261480 w 417182"/>
              <a:gd name="connsiteY110" fmla="*/ 415519 h 1122552"/>
              <a:gd name="connsiteX111" fmla="*/ 195328 w 417182"/>
              <a:gd name="connsiteY111" fmla="*/ 383477 h 1122552"/>
              <a:gd name="connsiteX112" fmla="*/ 145714 w 417182"/>
              <a:gd name="connsiteY112" fmla="*/ 349367 h 1122552"/>
              <a:gd name="connsiteX113" fmla="*/ 179134 w 417182"/>
              <a:gd name="connsiteY113" fmla="*/ 344199 h 1122552"/>
              <a:gd name="connsiteX114" fmla="*/ 203252 w 417182"/>
              <a:gd name="connsiteY114" fmla="*/ 327661 h 1122552"/>
              <a:gd name="connsiteX115" fmla="*/ 189470 w 417182"/>
              <a:gd name="connsiteY115" fmla="*/ 303543 h 1122552"/>
              <a:gd name="connsiteX116" fmla="*/ 188437 w 417182"/>
              <a:gd name="connsiteY116" fmla="*/ 282526 h 1122552"/>
              <a:gd name="connsiteX117" fmla="*/ 241497 w 417182"/>
              <a:gd name="connsiteY117" fmla="*/ 271845 h 1122552"/>
              <a:gd name="connsiteX118" fmla="*/ 340036 w 417182"/>
              <a:gd name="connsiteY118" fmla="*/ 246693 h 1122552"/>
              <a:gd name="connsiteX119" fmla="*/ 255967 w 417182"/>
              <a:gd name="connsiteY119" fmla="*/ 260819 h 1122552"/>
              <a:gd name="connsiteX120" fmla="*/ 224958 w 417182"/>
              <a:gd name="connsiteY120" fmla="*/ 246349 h 1122552"/>
              <a:gd name="connsiteX121" fmla="*/ 213588 w 417182"/>
              <a:gd name="connsiteY121" fmla="*/ 232222 h 1122552"/>
              <a:gd name="connsiteX122" fmla="*/ 189470 w 417182"/>
              <a:gd name="connsiteY122" fmla="*/ 214995 h 1122552"/>
              <a:gd name="connsiteX123" fmla="*/ 262169 w 417182"/>
              <a:gd name="connsiteY123" fmla="*/ 221197 h 1122552"/>
              <a:gd name="connsiteX124" fmla="*/ 340036 w 417182"/>
              <a:gd name="connsiteY124" fmla="*/ 206382 h 1122552"/>
              <a:gd name="connsiteX125" fmla="*/ 296968 w 417182"/>
              <a:gd name="connsiteY125" fmla="*/ 205003 h 1122552"/>
              <a:gd name="connsiteX126" fmla="*/ 255967 w 417182"/>
              <a:gd name="connsiteY126" fmla="*/ 192600 h 1122552"/>
              <a:gd name="connsiteX127" fmla="*/ 251833 w 417182"/>
              <a:gd name="connsiteY127" fmla="*/ 160557 h 1122552"/>
              <a:gd name="connsiteX128" fmla="*/ 244942 w 417182"/>
              <a:gd name="connsiteY128" fmla="*/ 135406 h 1122552"/>
              <a:gd name="connsiteX129" fmla="*/ 290422 w 417182"/>
              <a:gd name="connsiteY129" fmla="*/ 116111 h 1122552"/>
              <a:gd name="connsiteX130" fmla="*/ 293178 w 417182"/>
              <a:gd name="connsiteY130" fmla="*/ 106464 h 1122552"/>
              <a:gd name="connsiteX131" fmla="*/ 299035 w 417182"/>
              <a:gd name="connsiteY131" fmla="*/ 67531 h 1122552"/>
              <a:gd name="connsiteX132" fmla="*/ 326254 w 417182"/>
              <a:gd name="connsiteY132" fmla="*/ 83724 h 1122552"/>
              <a:gd name="connsiteX133" fmla="*/ 316951 w 417182"/>
              <a:gd name="connsiteY133" fmla="*/ 35488 h 1122552"/>
              <a:gd name="connsiteX134" fmla="*/ 340725 w 417182"/>
              <a:gd name="connsiteY134" fmla="*/ 0 h 1122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</a:cxnLst>
            <a:rect l="l" t="t" r="r" b="b"/>
            <a:pathLst>
              <a:path w="417182" h="1122552">
                <a:moveTo>
                  <a:pt x="150537" y="987116"/>
                </a:moveTo>
                <a:cubicBezTo>
                  <a:pt x="135377" y="992285"/>
                  <a:pt x="160529" y="993318"/>
                  <a:pt x="150537" y="987116"/>
                </a:cubicBezTo>
                <a:close/>
                <a:moveTo>
                  <a:pt x="184647" y="867904"/>
                </a:moveTo>
                <a:cubicBezTo>
                  <a:pt x="162252" y="871005"/>
                  <a:pt x="195672" y="873073"/>
                  <a:pt x="184647" y="867904"/>
                </a:cubicBezTo>
                <a:close/>
                <a:moveTo>
                  <a:pt x="106436" y="864804"/>
                </a:moveTo>
                <a:cubicBezTo>
                  <a:pt x="70603" y="896157"/>
                  <a:pt x="177067" y="878930"/>
                  <a:pt x="167075" y="875140"/>
                </a:cubicBezTo>
                <a:cubicBezTo>
                  <a:pt x="146058" y="867215"/>
                  <a:pt x="121595" y="882031"/>
                  <a:pt x="106436" y="864804"/>
                </a:cubicBezTo>
                <a:close/>
                <a:moveTo>
                  <a:pt x="52342" y="839997"/>
                </a:moveTo>
                <a:cubicBezTo>
                  <a:pt x="30636" y="842408"/>
                  <a:pt x="59578" y="848266"/>
                  <a:pt x="52342" y="839997"/>
                </a:cubicBezTo>
                <a:close/>
                <a:moveTo>
                  <a:pt x="271472" y="512336"/>
                </a:moveTo>
                <a:cubicBezTo>
                  <a:pt x="232538" y="518882"/>
                  <a:pt x="245286" y="531975"/>
                  <a:pt x="271472" y="512336"/>
                </a:cubicBezTo>
                <a:close/>
                <a:moveTo>
                  <a:pt x="313851" y="324560"/>
                </a:moveTo>
                <a:cubicBezTo>
                  <a:pt x="301447" y="330417"/>
                  <a:pt x="325220" y="329384"/>
                  <a:pt x="313851" y="324560"/>
                </a:cubicBezTo>
                <a:close/>
                <a:moveTo>
                  <a:pt x="243908" y="324560"/>
                </a:moveTo>
                <a:cubicBezTo>
                  <a:pt x="234261" y="346955"/>
                  <a:pt x="266993" y="342132"/>
                  <a:pt x="278707" y="339720"/>
                </a:cubicBezTo>
                <a:cubicBezTo>
                  <a:pt x="330389" y="321804"/>
                  <a:pt x="257345" y="340409"/>
                  <a:pt x="243908" y="324560"/>
                </a:cubicBezTo>
                <a:close/>
                <a:moveTo>
                  <a:pt x="330733" y="318703"/>
                </a:moveTo>
                <a:cubicBezTo>
                  <a:pt x="318329" y="324560"/>
                  <a:pt x="342103" y="323526"/>
                  <a:pt x="330733" y="318703"/>
                </a:cubicBezTo>
                <a:close/>
                <a:moveTo>
                  <a:pt x="345204" y="311123"/>
                </a:moveTo>
                <a:cubicBezTo>
                  <a:pt x="330044" y="316291"/>
                  <a:pt x="355196" y="317669"/>
                  <a:pt x="345204" y="311123"/>
                </a:cubicBezTo>
                <a:close/>
                <a:moveTo>
                  <a:pt x="371045" y="272534"/>
                </a:moveTo>
                <a:lnTo>
                  <a:pt x="369322" y="279769"/>
                </a:lnTo>
                <a:cubicBezTo>
                  <a:pt x="362776" y="314224"/>
                  <a:pt x="384137" y="291828"/>
                  <a:pt x="371045" y="272534"/>
                </a:cubicBezTo>
                <a:close/>
                <a:moveTo>
                  <a:pt x="399297" y="215684"/>
                </a:moveTo>
                <a:cubicBezTo>
                  <a:pt x="395507" y="237046"/>
                  <a:pt x="424104" y="209827"/>
                  <a:pt x="399297" y="215684"/>
                </a:cubicBezTo>
                <a:close/>
                <a:moveTo>
                  <a:pt x="362431" y="208794"/>
                </a:moveTo>
                <a:lnTo>
                  <a:pt x="369667" y="214306"/>
                </a:lnTo>
                <a:cubicBezTo>
                  <a:pt x="405499" y="223264"/>
                  <a:pt x="383793" y="211205"/>
                  <a:pt x="362431" y="208794"/>
                </a:cubicBezTo>
                <a:close/>
                <a:moveTo>
                  <a:pt x="401365" y="167448"/>
                </a:moveTo>
                <a:cubicBezTo>
                  <a:pt x="394129" y="170894"/>
                  <a:pt x="390683" y="179163"/>
                  <a:pt x="383104" y="182264"/>
                </a:cubicBezTo>
                <a:cubicBezTo>
                  <a:pt x="329010" y="193634"/>
                  <a:pt x="410667" y="192600"/>
                  <a:pt x="401365" y="167448"/>
                </a:cubicBezTo>
                <a:close/>
                <a:moveTo>
                  <a:pt x="309716" y="143675"/>
                </a:moveTo>
                <a:cubicBezTo>
                  <a:pt x="302136" y="144364"/>
                  <a:pt x="314884" y="155389"/>
                  <a:pt x="314540" y="155045"/>
                </a:cubicBezTo>
                <a:cubicBezTo>
                  <a:pt x="340036" y="179852"/>
                  <a:pt x="334523" y="144364"/>
                  <a:pt x="309716" y="143675"/>
                </a:cubicBezTo>
                <a:close/>
                <a:moveTo>
                  <a:pt x="317985" y="101296"/>
                </a:moveTo>
                <a:cubicBezTo>
                  <a:pt x="315573" y="107842"/>
                  <a:pt x="324531" y="110943"/>
                  <a:pt x="325909" y="115767"/>
                </a:cubicBezTo>
                <a:cubicBezTo>
                  <a:pt x="336246" y="152978"/>
                  <a:pt x="341414" y="103708"/>
                  <a:pt x="317985" y="101296"/>
                </a:cubicBezTo>
                <a:close/>
                <a:moveTo>
                  <a:pt x="340725" y="0"/>
                </a:moveTo>
                <a:cubicBezTo>
                  <a:pt x="365532" y="6202"/>
                  <a:pt x="340036" y="40312"/>
                  <a:pt x="357952" y="37900"/>
                </a:cubicBezTo>
                <a:cubicBezTo>
                  <a:pt x="401365" y="9648"/>
                  <a:pt x="362431" y="47203"/>
                  <a:pt x="356229" y="66842"/>
                </a:cubicBezTo>
                <a:cubicBezTo>
                  <a:pt x="347960" y="114044"/>
                  <a:pt x="370011" y="46858"/>
                  <a:pt x="382414" y="64430"/>
                </a:cubicBezTo>
                <a:cubicBezTo>
                  <a:pt x="400331" y="60640"/>
                  <a:pt x="428239" y="46514"/>
                  <a:pt x="399986" y="74077"/>
                </a:cubicBezTo>
                <a:cubicBezTo>
                  <a:pt x="439264" y="85102"/>
                  <a:pt x="392062" y="86825"/>
                  <a:pt x="378280" y="88548"/>
                </a:cubicBezTo>
                <a:cubicBezTo>
                  <a:pt x="404810" y="89582"/>
                  <a:pt x="414457" y="115767"/>
                  <a:pt x="380347" y="114044"/>
                </a:cubicBezTo>
                <a:cubicBezTo>
                  <a:pt x="348649" y="84758"/>
                  <a:pt x="344859" y="165725"/>
                  <a:pt x="372078" y="160557"/>
                </a:cubicBezTo>
                <a:cubicBezTo>
                  <a:pt x="383793" y="145914"/>
                  <a:pt x="394129" y="132477"/>
                  <a:pt x="406145" y="122529"/>
                </a:cubicBezTo>
                <a:lnTo>
                  <a:pt x="417182" y="118254"/>
                </a:lnTo>
                <a:lnTo>
                  <a:pt x="417182" y="252973"/>
                </a:lnTo>
                <a:lnTo>
                  <a:pt x="416438" y="253154"/>
                </a:lnTo>
                <a:cubicBezTo>
                  <a:pt x="406533" y="257030"/>
                  <a:pt x="397575" y="260131"/>
                  <a:pt x="391028" y="241181"/>
                </a:cubicBezTo>
                <a:cubicBezTo>
                  <a:pt x="392406" y="269777"/>
                  <a:pt x="369667" y="250139"/>
                  <a:pt x="366221" y="234634"/>
                </a:cubicBezTo>
                <a:cubicBezTo>
                  <a:pt x="343481" y="242559"/>
                  <a:pt x="396196" y="265299"/>
                  <a:pt x="406532" y="270811"/>
                </a:cubicBezTo>
                <a:lnTo>
                  <a:pt x="417182" y="278708"/>
                </a:lnTo>
                <a:lnTo>
                  <a:pt x="417182" y="324555"/>
                </a:lnTo>
                <a:lnTo>
                  <a:pt x="415146" y="324215"/>
                </a:lnTo>
                <a:lnTo>
                  <a:pt x="417182" y="326321"/>
                </a:lnTo>
                <a:lnTo>
                  <a:pt x="417182" y="395968"/>
                </a:lnTo>
                <a:lnTo>
                  <a:pt x="405154" y="393469"/>
                </a:lnTo>
                <a:lnTo>
                  <a:pt x="417182" y="403573"/>
                </a:lnTo>
                <a:lnTo>
                  <a:pt x="417182" y="1076079"/>
                </a:lnTo>
                <a:lnTo>
                  <a:pt x="408643" y="1072003"/>
                </a:lnTo>
                <a:cubicBezTo>
                  <a:pt x="402226" y="1069721"/>
                  <a:pt x="398092" y="1072046"/>
                  <a:pt x="402398" y="1090135"/>
                </a:cubicBezTo>
                <a:cubicBezTo>
                  <a:pt x="419625" y="1124933"/>
                  <a:pt x="391028" y="1121488"/>
                  <a:pt x="364154" y="1119765"/>
                </a:cubicBezTo>
                <a:cubicBezTo>
                  <a:pt x="307993" y="1134925"/>
                  <a:pt x="341414" y="1084622"/>
                  <a:pt x="343826" y="1056370"/>
                </a:cubicBezTo>
                <a:cubicBezTo>
                  <a:pt x="331078" y="1014680"/>
                  <a:pt x="311439" y="1083244"/>
                  <a:pt x="295934" y="1066017"/>
                </a:cubicBezTo>
                <a:cubicBezTo>
                  <a:pt x="273884" y="1086689"/>
                  <a:pt x="248043" y="1092891"/>
                  <a:pt x="215656" y="1103572"/>
                </a:cubicBezTo>
                <a:cubicBezTo>
                  <a:pt x="219101" y="1065672"/>
                  <a:pt x="178790" y="1120455"/>
                  <a:pt x="182579" y="1093235"/>
                </a:cubicBezTo>
                <a:cubicBezTo>
                  <a:pt x="180168" y="1089101"/>
                  <a:pt x="106780" y="1113564"/>
                  <a:pt x="128142" y="1075664"/>
                </a:cubicBezTo>
                <a:cubicBezTo>
                  <a:pt x="111259" y="1087378"/>
                  <a:pt x="73359" y="1085311"/>
                  <a:pt x="106436" y="1066706"/>
                </a:cubicBezTo>
                <a:cubicBezTo>
                  <a:pt x="58200" y="1075664"/>
                  <a:pt x="96788" y="1050168"/>
                  <a:pt x="121595" y="1051546"/>
                </a:cubicBezTo>
                <a:cubicBezTo>
                  <a:pt x="98856" y="1048101"/>
                  <a:pt x="73359" y="1055336"/>
                  <a:pt x="53720" y="1047411"/>
                </a:cubicBezTo>
                <a:cubicBezTo>
                  <a:pt x="31325" y="1061882"/>
                  <a:pt x="45451" y="1037420"/>
                  <a:pt x="29602" y="1044655"/>
                </a:cubicBezTo>
                <a:cubicBezTo>
                  <a:pt x="29258" y="1032941"/>
                  <a:pt x="40972" y="1022260"/>
                  <a:pt x="14098" y="1033974"/>
                </a:cubicBezTo>
                <a:cubicBezTo>
                  <a:pt x="-32760" y="1040176"/>
                  <a:pt x="55788" y="1010545"/>
                  <a:pt x="13753" y="1012612"/>
                </a:cubicBezTo>
                <a:cubicBezTo>
                  <a:pt x="31325" y="1000554"/>
                  <a:pt x="56821" y="990906"/>
                  <a:pt x="89553" y="995385"/>
                </a:cubicBezTo>
                <a:cubicBezTo>
                  <a:pt x="105747" y="1011579"/>
                  <a:pt x="167764" y="972301"/>
                  <a:pt x="127108" y="986083"/>
                </a:cubicBezTo>
                <a:cubicBezTo>
                  <a:pt x="137444" y="956452"/>
                  <a:pt x="112637" y="986083"/>
                  <a:pt x="92309" y="994352"/>
                </a:cubicBezTo>
                <a:cubicBezTo>
                  <a:pt x="105057" y="974368"/>
                  <a:pt x="86796" y="974024"/>
                  <a:pt x="75082" y="984016"/>
                </a:cubicBezTo>
                <a:cubicBezTo>
                  <a:pt x="68536" y="978158"/>
                  <a:pt x="57855" y="964721"/>
                  <a:pt x="37527" y="971612"/>
                </a:cubicBezTo>
                <a:cubicBezTo>
                  <a:pt x="63712" y="950595"/>
                  <a:pt x="33737" y="955763"/>
                  <a:pt x="18577" y="959553"/>
                </a:cubicBezTo>
                <a:cubicBezTo>
                  <a:pt x="-26214" y="949561"/>
                  <a:pt x="62334" y="948183"/>
                  <a:pt x="25123" y="934057"/>
                </a:cubicBezTo>
                <a:cubicBezTo>
                  <a:pt x="36149" y="928200"/>
                  <a:pt x="132276" y="935435"/>
                  <a:pt x="106436" y="923031"/>
                </a:cubicBezTo>
                <a:cubicBezTo>
                  <a:pt x="100234" y="912006"/>
                  <a:pt x="81284" y="925788"/>
                  <a:pt x="70258" y="908905"/>
                </a:cubicBezTo>
                <a:cubicBezTo>
                  <a:pt x="33048" y="918552"/>
                  <a:pt x="90587" y="885821"/>
                  <a:pt x="59922" y="894090"/>
                </a:cubicBezTo>
                <a:cubicBezTo>
                  <a:pt x="20989" y="892367"/>
                  <a:pt x="50620" y="880308"/>
                  <a:pt x="70947" y="881686"/>
                </a:cubicBezTo>
                <a:cubicBezTo>
                  <a:pt x="113671" y="861013"/>
                  <a:pt x="39250" y="868938"/>
                  <a:pt x="27880" y="848610"/>
                </a:cubicBezTo>
                <a:cubicBezTo>
                  <a:pt x="42695" y="828971"/>
                  <a:pt x="38216" y="825870"/>
                  <a:pt x="13753" y="825870"/>
                </a:cubicBezTo>
                <a:cubicBezTo>
                  <a:pt x="-26214" y="805887"/>
                  <a:pt x="71981" y="827937"/>
                  <a:pt x="35804" y="811399"/>
                </a:cubicBezTo>
                <a:cubicBezTo>
                  <a:pt x="49241" y="804164"/>
                  <a:pt x="74738" y="804853"/>
                  <a:pt x="95065" y="803475"/>
                </a:cubicBezTo>
                <a:cubicBezTo>
                  <a:pt x="114705" y="817601"/>
                  <a:pt x="205664" y="790382"/>
                  <a:pt x="171210" y="783836"/>
                </a:cubicBezTo>
                <a:cubicBezTo>
                  <a:pt x="138823" y="791416"/>
                  <a:pt x="181546" y="760063"/>
                  <a:pt x="149503" y="775567"/>
                </a:cubicBezTo>
                <a:cubicBezTo>
                  <a:pt x="135377" y="758340"/>
                  <a:pt x="98856" y="774533"/>
                  <a:pt x="92309" y="754205"/>
                </a:cubicBezTo>
                <a:cubicBezTo>
                  <a:pt x="49931" y="745592"/>
                  <a:pt x="117805" y="742835"/>
                  <a:pt x="83007" y="738701"/>
                </a:cubicBezTo>
                <a:cubicBezTo>
                  <a:pt x="39939" y="727675"/>
                  <a:pt x="73015" y="721474"/>
                  <a:pt x="97133" y="729743"/>
                </a:cubicBezTo>
                <a:cubicBezTo>
                  <a:pt x="134343" y="728709"/>
                  <a:pt x="174310" y="732843"/>
                  <a:pt x="215311" y="722507"/>
                </a:cubicBezTo>
                <a:cubicBezTo>
                  <a:pt x="253900" y="714238"/>
                  <a:pt x="220135" y="700456"/>
                  <a:pt x="197739" y="703902"/>
                </a:cubicBezTo>
                <a:cubicBezTo>
                  <a:pt x="193605" y="682885"/>
                  <a:pt x="167075" y="714583"/>
                  <a:pt x="168453" y="690809"/>
                </a:cubicBezTo>
                <a:cubicBezTo>
                  <a:pt x="151226" y="695288"/>
                  <a:pt x="140890" y="685986"/>
                  <a:pt x="118839" y="689776"/>
                </a:cubicBezTo>
                <a:cubicBezTo>
                  <a:pt x="128142" y="670137"/>
                  <a:pt x="60956" y="688398"/>
                  <a:pt x="75082" y="671170"/>
                </a:cubicBezTo>
                <a:cubicBezTo>
                  <a:pt x="107469" y="656010"/>
                  <a:pt x="49241" y="658767"/>
                  <a:pt x="76116" y="646708"/>
                </a:cubicBezTo>
                <a:cubicBezTo>
                  <a:pt x="121940" y="636716"/>
                  <a:pt x="170865" y="646708"/>
                  <a:pt x="216000" y="633960"/>
                </a:cubicBezTo>
                <a:cubicBezTo>
                  <a:pt x="161218" y="613287"/>
                  <a:pt x="247009" y="616043"/>
                  <a:pt x="263203" y="598816"/>
                </a:cubicBezTo>
                <a:cubicBezTo>
                  <a:pt x="248043" y="580900"/>
                  <a:pt x="237706" y="607430"/>
                  <a:pt x="224269" y="600194"/>
                </a:cubicBezTo>
                <a:cubicBezTo>
                  <a:pt x="208076" y="595715"/>
                  <a:pt x="215311" y="601228"/>
                  <a:pt x="196706" y="608119"/>
                </a:cubicBezTo>
                <a:cubicBezTo>
                  <a:pt x="160873" y="602606"/>
                  <a:pt x="129520" y="599505"/>
                  <a:pt x="100923" y="571942"/>
                </a:cubicBezTo>
                <a:cubicBezTo>
                  <a:pt x="120562" y="553681"/>
                  <a:pt x="186370" y="551269"/>
                  <a:pt x="220824" y="535420"/>
                </a:cubicBezTo>
                <a:cubicBezTo>
                  <a:pt x="207042" y="514403"/>
                  <a:pt x="239774" y="517159"/>
                  <a:pt x="228059" y="508546"/>
                </a:cubicBezTo>
                <a:cubicBezTo>
                  <a:pt x="193260" y="536799"/>
                  <a:pt x="163285" y="511302"/>
                  <a:pt x="129865" y="491319"/>
                </a:cubicBezTo>
                <a:cubicBezTo>
                  <a:pt x="121940" y="469612"/>
                  <a:pt x="243908" y="495453"/>
                  <a:pt x="189470" y="471335"/>
                </a:cubicBezTo>
                <a:cubicBezTo>
                  <a:pt x="184647" y="469268"/>
                  <a:pt x="129865" y="445150"/>
                  <a:pt x="145369" y="433091"/>
                </a:cubicBezTo>
                <a:cubicBezTo>
                  <a:pt x="182924" y="417931"/>
                  <a:pt x="227715" y="443772"/>
                  <a:pt x="261480" y="415519"/>
                </a:cubicBezTo>
                <a:cubicBezTo>
                  <a:pt x="248387" y="427578"/>
                  <a:pt x="221513" y="382788"/>
                  <a:pt x="195328" y="383477"/>
                </a:cubicBezTo>
                <a:cubicBezTo>
                  <a:pt x="181890" y="380031"/>
                  <a:pt x="122974" y="354880"/>
                  <a:pt x="145714" y="349367"/>
                </a:cubicBezTo>
                <a:cubicBezTo>
                  <a:pt x="170865" y="361771"/>
                  <a:pt x="160873" y="334207"/>
                  <a:pt x="179134" y="344199"/>
                </a:cubicBezTo>
                <a:cubicBezTo>
                  <a:pt x="215311" y="367283"/>
                  <a:pt x="181201" y="327316"/>
                  <a:pt x="203252" y="327661"/>
                </a:cubicBezTo>
                <a:cubicBezTo>
                  <a:pt x="253900" y="335585"/>
                  <a:pt x="213933" y="310434"/>
                  <a:pt x="189470" y="303543"/>
                </a:cubicBezTo>
                <a:cubicBezTo>
                  <a:pt x="191538" y="300097"/>
                  <a:pt x="166730" y="282870"/>
                  <a:pt x="188437" y="282526"/>
                </a:cubicBezTo>
                <a:cubicBezTo>
                  <a:pt x="203941" y="264954"/>
                  <a:pt x="263203" y="294585"/>
                  <a:pt x="241497" y="271845"/>
                </a:cubicBezTo>
                <a:cubicBezTo>
                  <a:pt x="273884" y="281492"/>
                  <a:pt x="317296" y="281148"/>
                  <a:pt x="340036" y="246693"/>
                </a:cubicBezTo>
                <a:cubicBezTo>
                  <a:pt x="336590" y="236012"/>
                  <a:pt x="273194" y="281492"/>
                  <a:pt x="255967" y="260819"/>
                </a:cubicBezTo>
                <a:cubicBezTo>
                  <a:pt x="299380" y="222231"/>
                  <a:pt x="231849" y="279425"/>
                  <a:pt x="224958" y="246349"/>
                </a:cubicBezTo>
                <a:cubicBezTo>
                  <a:pt x="265615" y="219819"/>
                  <a:pt x="173621" y="264265"/>
                  <a:pt x="213588" y="232222"/>
                </a:cubicBezTo>
                <a:cubicBezTo>
                  <a:pt x="201185" y="234634"/>
                  <a:pt x="140890" y="218785"/>
                  <a:pt x="189470" y="214995"/>
                </a:cubicBezTo>
                <a:cubicBezTo>
                  <a:pt x="205664" y="187432"/>
                  <a:pt x="239774" y="222231"/>
                  <a:pt x="262169" y="221197"/>
                </a:cubicBezTo>
                <a:cubicBezTo>
                  <a:pt x="243564" y="190877"/>
                  <a:pt x="351061" y="255307"/>
                  <a:pt x="340036" y="206382"/>
                </a:cubicBezTo>
                <a:cubicBezTo>
                  <a:pt x="318329" y="220508"/>
                  <a:pt x="319363" y="202936"/>
                  <a:pt x="296968" y="205003"/>
                </a:cubicBezTo>
                <a:cubicBezTo>
                  <a:pt x="308682" y="184676"/>
                  <a:pt x="272850" y="198457"/>
                  <a:pt x="255967" y="192600"/>
                </a:cubicBezTo>
                <a:cubicBezTo>
                  <a:pt x="220135" y="180196"/>
                  <a:pt x="299035" y="177096"/>
                  <a:pt x="251833" y="160557"/>
                </a:cubicBezTo>
                <a:cubicBezTo>
                  <a:pt x="222546" y="146087"/>
                  <a:pt x="278707" y="149876"/>
                  <a:pt x="244942" y="135406"/>
                </a:cubicBezTo>
                <a:cubicBezTo>
                  <a:pt x="245631" y="123347"/>
                  <a:pt x="325220" y="163658"/>
                  <a:pt x="290422" y="116111"/>
                </a:cubicBezTo>
                <a:cubicBezTo>
                  <a:pt x="312128" y="126448"/>
                  <a:pt x="321431" y="106464"/>
                  <a:pt x="293178" y="106464"/>
                </a:cubicBezTo>
                <a:cubicBezTo>
                  <a:pt x="307993" y="100607"/>
                  <a:pt x="262513" y="53404"/>
                  <a:pt x="299035" y="67531"/>
                </a:cubicBezTo>
                <a:cubicBezTo>
                  <a:pt x="309716" y="60640"/>
                  <a:pt x="322464" y="59606"/>
                  <a:pt x="326254" y="83724"/>
                </a:cubicBezTo>
                <a:cubicBezTo>
                  <a:pt x="356574" y="111288"/>
                  <a:pt x="312472" y="35488"/>
                  <a:pt x="316951" y="35488"/>
                </a:cubicBezTo>
                <a:cubicBezTo>
                  <a:pt x="349338" y="69942"/>
                  <a:pt x="336935" y="19984"/>
                  <a:pt x="340725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525" cap="flat">
            <a:noFill/>
            <a:prstDash val="solid"/>
            <a:miter/>
          </a:ln>
        </p:spPr>
        <p:txBody>
          <a:bodyPr lIns="68558" tIns="34289" rIns="68558" bIns="34289" rtlCol="0" anchor="ctr"/>
          <a:lstStyle/>
          <a:p>
            <a:pPr defTabSz="685069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14" name="Graphic 47"/>
          <p:cNvSpPr/>
          <p:nvPr userDrawn="1"/>
        </p:nvSpPr>
        <p:spPr>
          <a:xfrm>
            <a:off x="804874" y="4324535"/>
            <a:ext cx="251855" cy="377783"/>
          </a:xfrm>
          <a:custGeom>
            <a:avLst/>
            <a:gdLst>
              <a:gd name="connsiteX0" fmla="*/ 949088 w 2076450"/>
              <a:gd name="connsiteY0" fmla="*/ 7144 h 3114675"/>
              <a:gd name="connsiteX1" fmla="*/ 883365 w 2076450"/>
              <a:gd name="connsiteY1" fmla="*/ 105251 h 3114675"/>
              <a:gd name="connsiteX2" fmla="*/ 909083 w 2076450"/>
              <a:gd name="connsiteY2" fmla="*/ 238601 h 3114675"/>
              <a:gd name="connsiteX3" fmla="*/ 833835 w 2076450"/>
              <a:gd name="connsiteY3" fmla="*/ 193834 h 3114675"/>
              <a:gd name="connsiteX4" fmla="*/ 817643 w 2076450"/>
              <a:gd name="connsiteY4" fmla="*/ 301466 h 3114675"/>
              <a:gd name="connsiteX5" fmla="*/ 810023 w 2076450"/>
              <a:gd name="connsiteY5" fmla="*/ 328136 h 3114675"/>
              <a:gd name="connsiteX6" fmla="*/ 684293 w 2076450"/>
              <a:gd name="connsiteY6" fmla="*/ 381476 h 3114675"/>
              <a:gd name="connsiteX7" fmla="*/ 703343 w 2076450"/>
              <a:gd name="connsiteY7" fmla="*/ 451009 h 3114675"/>
              <a:gd name="connsiteX8" fmla="*/ 714773 w 2076450"/>
              <a:gd name="connsiteY8" fmla="*/ 539591 h 3114675"/>
              <a:gd name="connsiteX9" fmla="*/ 828120 w 2076450"/>
              <a:gd name="connsiteY9" fmla="*/ 573881 h 3114675"/>
              <a:gd name="connsiteX10" fmla="*/ 947183 w 2076450"/>
              <a:gd name="connsiteY10" fmla="*/ 577691 h 3114675"/>
              <a:gd name="connsiteX11" fmla="*/ 731918 w 2076450"/>
              <a:gd name="connsiteY11" fmla="*/ 618649 h 3114675"/>
              <a:gd name="connsiteX12" fmla="*/ 530940 w 2076450"/>
              <a:gd name="connsiteY12" fmla="*/ 601504 h 3114675"/>
              <a:gd name="connsiteX13" fmla="*/ 597615 w 2076450"/>
              <a:gd name="connsiteY13" fmla="*/ 649129 h 3114675"/>
              <a:gd name="connsiteX14" fmla="*/ 629048 w 2076450"/>
              <a:gd name="connsiteY14" fmla="*/ 688181 h 3114675"/>
              <a:gd name="connsiteX15" fmla="*/ 714773 w 2076450"/>
              <a:gd name="connsiteY15" fmla="*/ 728186 h 3114675"/>
              <a:gd name="connsiteX16" fmla="*/ 947183 w 2076450"/>
              <a:gd name="connsiteY16" fmla="*/ 689134 h 3114675"/>
              <a:gd name="connsiteX17" fmla="*/ 674768 w 2076450"/>
              <a:gd name="connsiteY17" fmla="*/ 758666 h 3114675"/>
              <a:gd name="connsiteX18" fmla="*/ 528083 w 2076450"/>
              <a:gd name="connsiteY18" fmla="*/ 788194 h 3114675"/>
              <a:gd name="connsiteX19" fmla="*/ 530940 w 2076450"/>
              <a:gd name="connsiteY19" fmla="*/ 846296 h 3114675"/>
              <a:gd name="connsiteX20" fmla="*/ 569040 w 2076450"/>
              <a:gd name="connsiteY20" fmla="*/ 912971 h 3114675"/>
              <a:gd name="connsiteX21" fmla="*/ 502365 w 2076450"/>
              <a:gd name="connsiteY21" fmla="*/ 958691 h 3114675"/>
              <a:gd name="connsiteX22" fmla="*/ 409973 w 2076450"/>
              <a:gd name="connsiteY22" fmla="*/ 972979 h 3114675"/>
              <a:gd name="connsiteX23" fmla="*/ 547133 w 2076450"/>
              <a:gd name="connsiteY23" fmla="*/ 1067276 h 3114675"/>
              <a:gd name="connsiteX24" fmla="*/ 730013 w 2076450"/>
              <a:gd name="connsiteY24" fmla="*/ 1155859 h 3114675"/>
              <a:gd name="connsiteX25" fmla="*/ 409020 w 2076450"/>
              <a:gd name="connsiteY25" fmla="*/ 1204436 h 3114675"/>
              <a:gd name="connsiteX26" fmla="*/ 530940 w 2076450"/>
              <a:gd name="connsiteY26" fmla="*/ 1310164 h 3114675"/>
              <a:gd name="connsiteX27" fmla="*/ 366158 w 2076450"/>
              <a:gd name="connsiteY27" fmla="*/ 1365409 h 3114675"/>
              <a:gd name="connsiteX28" fmla="*/ 637620 w 2076450"/>
              <a:gd name="connsiteY28" fmla="*/ 1413034 h 3114675"/>
              <a:gd name="connsiteX29" fmla="*/ 617618 w 2076450"/>
              <a:gd name="connsiteY29" fmla="*/ 1487329 h 3114675"/>
              <a:gd name="connsiteX30" fmla="*/ 286148 w 2076450"/>
              <a:gd name="connsiteY30" fmla="*/ 1588294 h 3114675"/>
              <a:gd name="connsiteX31" fmla="*/ 550943 w 2076450"/>
              <a:gd name="connsiteY31" fmla="*/ 1688306 h 3114675"/>
              <a:gd name="connsiteX32" fmla="*/ 627143 w 2076450"/>
              <a:gd name="connsiteY32" fmla="*/ 1666399 h 3114675"/>
              <a:gd name="connsiteX33" fmla="*/ 734775 w 2076450"/>
              <a:gd name="connsiteY33" fmla="*/ 1662589 h 3114675"/>
              <a:gd name="connsiteX34" fmla="*/ 604283 w 2076450"/>
              <a:gd name="connsiteY34" fmla="*/ 1759744 h 3114675"/>
              <a:gd name="connsiteX35" fmla="*/ 217568 w 2076450"/>
              <a:gd name="connsiteY35" fmla="*/ 1794986 h 3114675"/>
              <a:gd name="connsiteX36" fmla="*/ 214710 w 2076450"/>
              <a:gd name="connsiteY36" fmla="*/ 1862614 h 3114675"/>
              <a:gd name="connsiteX37" fmla="*/ 335678 w 2076450"/>
              <a:gd name="connsiteY37" fmla="*/ 1914049 h 3114675"/>
              <a:gd name="connsiteX38" fmla="*/ 472838 w 2076450"/>
              <a:gd name="connsiteY38" fmla="*/ 1916906 h 3114675"/>
              <a:gd name="connsiteX39" fmla="*/ 553800 w 2076450"/>
              <a:gd name="connsiteY39" fmla="*/ 1953101 h 3114675"/>
              <a:gd name="connsiteX40" fmla="*/ 602378 w 2076450"/>
              <a:gd name="connsiteY40" fmla="*/ 2004536 h 3114675"/>
              <a:gd name="connsiteX41" fmla="*/ 275670 w 2076450"/>
              <a:gd name="connsiteY41" fmla="*/ 2024539 h 3114675"/>
              <a:gd name="connsiteX42" fmla="*/ 236618 w 2076450"/>
              <a:gd name="connsiteY42" fmla="*/ 2049304 h 3114675"/>
              <a:gd name="connsiteX43" fmla="*/ 262335 w 2076450"/>
              <a:gd name="connsiteY43" fmla="*/ 2092166 h 3114675"/>
              <a:gd name="connsiteX44" fmla="*/ 420450 w 2076450"/>
              <a:gd name="connsiteY44" fmla="*/ 2151221 h 3114675"/>
              <a:gd name="connsiteX45" fmla="*/ 480458 w 2076450"/>
              <a:gd name="connsiteY45" fmla="*/ 2174081 h 3114675"/>
              <a:gd name="connsiteX46" fmla="*/ 269955 w 2076450"/>
              <a:gd name="connsiteY46" fmla="*/ 2228374 h 3114675"/>
              <a:gd name="connsiteX47" fmla="*/ 106125 w 2076450"/>
              <a:gd name="connsiteY47" fmla="*/ 2250281 h 3114675"/>
              <a:gd name="connsiteX48" fmla="*/ 45165 w 2076450"/>
              <a:gd name="connsiteY48" fmla="*/ 2290286 h 3114675"/>
              <a:gd name="connsiteX49" fmla="*/ 84218 w 2076450"/>
              <a:gd name="connsiteY49" fmla="*/ 2353151 h 3114675"/>
              <a:gd name="connsiteX50" fmla="*/ 203280 w 2076450"/>
              <a:gd name="connsiteY50" fmla="*/ 2444591 h 3114675"/>
              <a:gd name="connsiteX51" fmla="*/ 172800 w 2076450"/>
              <a:gd name="connsiteY51" fmla="*/ 2478881 h 3114675"/>
              <a:gd name="connsiteX52" fmla="*/ 201375 w 2076450"/>
              <a:gd name="connsiteY52" fmla="*/ 2519839 h 3114675"/>
              <a:gd name="connsiteX53" fmla="*/ 301388 w 2076450"/>
              <a:gd name="connsiteY53" fmla="*/ 2558891 h 3114675"/>
              <a:gd name="connsiteX54" fmla="*/ 76598 w 2076450"/>
              <a:gd name="connsiteY54" fmla="*/ 2589371 h 3114675"/>
              <a:gd name="connsiteX55" fmla="*/ 58500 w 2076450"/>
              <a:gd name="connsiteY55" fmla="*/ 2659856 h 3114675"/>
              <a:gd name="connsiteX56" fmla="*/ 110888 w 2076450"/>
              <a:gd name="connsiteY56" fmla="*/ 2693194 h 3114675"/>
              <a:gd name="connsiteX57" fmla="*/ 214710 w 2076450"/>
              <a:gd name="connsiteY57" fmla="*/ 2727484 h 3114675"/>
              <a:gd name="connsiteX58" fmla="*/ 262335 w 2076450"/>
              <a:gd name="connsiteY58" fmla="*/ 2756059 h 3114675"/>
              <a:gd name="connsiteX59" fmla="*/ 358538 w 2076450"/>
              <a:gd name="connsiteY59" fmla="*/ 2733199 h 3114675"/>
              <a:gd name="connsiteX60" fmla="*/ 254715 w 2076450"/>
              <a:gd name="connsiteY60" fmla="*/ 2758916 h 3114675"/>
              <a:gd name="connsiteX61" fmla="*/ 45165 w 2076450"/>
              <a:gd name="connsiteY61" fmla="*/ 2806541 h 3114675"/>
              <a:gd name="connsiteX62" fmla="*/ 46118 w 2076450"/>
              <a:gd name="connsiteY62" fmla="*/ 2865596 h 3114675"/>
              <a:gd name="connsiteX63" fmla="*/ 88980 w 2076450"/>
              <a:gd name="connsiteY63" fmla="*/ 2895124 h 3114675"/>
              <a:gd name="connsiteX64" fmla="*/ 155655 w 2076450"/>
              <a:gd name="connsiteY64" fmla="*/ 2902744 h 3114675"/>
              <a:gd name="connsiteX65" fmla="*/ 343298 w 2076450"/>
              <a:gd name="connsiteY65" fmla="*/ 2914174 h 3114675"/>
              <a:gd name="connsiteX66" fmla="*/ 301388 w 2076450"/>
              <a:gd name="connsiteY66" fmla="*/ 2956084 h 3114675"/>
              <a:gd name="connsiteX67" fmla="*/ 361395 w 2076450"/>
              <a:gd name="connsiteY67" fmla="*/ 2980849 h 3114675"/>
              <a:gd name="connsiteX68" fmla="*/ 511890 w 2076450"/>
              <a:gd name="connsiteY68" fmla="*/ 3029426 h 3114675"/>
              <a:gd name="connsiteX69" fmla="*/ 603330 w 2076450"/>
              <a:gd name="connsiteY69" fmla="*/ 3058001 h 3114675"/>
              <a:gd name="connsiteX70" fmla="*/ 825263 w 2076450"/>
              <a:gd name="connsiteY70" fmla="*/ 2954179 h 3114675"/>
              <a:gd name="connsiteX71" fmla="*/ 957660 w 2076450"/>
              <a:gd name="connsiteY71" fmla="*/ 2927509 h 3114675"/>
              <a:gd name="connsiteX72" fmla="*/ 1013858 w 2076450"/>
              <a:gd name="connsiteY72" fmla="*/ 3102769 h 3114675"/>
              <a:gd name="connsiteX73" fmla="*/ 1119585 w 2076450"/>
              <a:gd name="connsiteY73" fmla="*/ 3020854 h 3114675"/>
              <a:gd name="connsiteX74" fmla="*/ 1191975 w 2076450"/>
              <a:gd name="connsiteY74" fmla="*/ 2997041 h 3114675"/>
              <a:gd name="connsiteX75" fmla="*/ 1468200 w 2076450"/>
              <a:gd name="connsiteY75" fmla="*/ 3026569 h 3114675"/>
              <a:gd name="connsiteX76" fmla="*/ 1561545 w 2076450"/>
              <a:gd name="connsiteY76" fmla="*/ 3002756 h 3114675"/>
              <a:gd name="connsiteX77" fmla="*/ 1679655 w 2076450"/>
              <a:gd name="connsiteY77" fmla="*/ 3030379 h 3114675"/>
              <a:gd name="connsiteX78" fmla="*/ 1748235 w 2076450"/>
              <a:gd name="connsiteY78" fmla="*/ 2996089 h 3114675"/>
              <a:gd name="connsiteX79" fmla="*/ 1893968 w 2076450"/>
              <a:gd name="connsiteY79" fmla="*/ 3009424 h 3114675"/>
              <a:gd name="connsiteX80" fmla="*/ 1888253 w 2076450"/>
              <a:gd name="connsiteY80" fmla="*/ 2944654 h 3114675"/>
              <a:gd name="connsiteX81" fmla="*/ 1964453 w 2076450"/>
              <a:gd name="connsiteY81" fmla="*/ 2947511 h 3114675"/>
              <a:gd name="connsiteX82" fmla="*/ 1948260 w 2076450"/>
              <a:gd name="connsiteY82" fmla="*/ 2913221 h 3114675"/>
              <a:gd name="connsiteX83" fmla="*/ 1843485 w 2076450"/>
              <a:gd name="connsiteY83" fmla="*/ 2853214 h 3114675"/>
              <a:gd name="connsiteX84" fmla="*/ 1883490 w 2076450"/>
              <a:gd name="connsiteY84" fmla="*/ 2818924 h 3114675"/>
              <a:gd name="connsiteX85" fmla="*/ 1909208 w 2076450"/>
              <a:gd name="connsiteY85" fmla="*/ 2790349 h 3114675"/>
              <a:gd name="connsiteX86" fmla="*/ 2032080 w 2076450"/>
              <a:gd name="connsiteY86" fmla="*/ 2757964 h 3114675"/>
              <a:gd name="connsiteX87" fmla="*/ 2036843 w 2076450"/>
              <a:gd name="connsiteY87" fmla="*/ 2711291 h 3114675"/>
              <a:gd name="connsiteX88" fmla="*/ 2008268 w 2076450"/>
              <a:gd name="connsiteY88" fmla="*/ 2670334 h 3114675"/>
              <a:gd name="connsiteX89" fmla="*/ 1943498 w 2076450"/>
              <a:gd name="connsiteY89" fmla="*/ 2645569 h 3114675"/>
              <a:gd name="connsiteX90" fmla="*/ 1793003 w 2076450"/>
              <a:gd name="connsiteY90" fmla="*/ 2651284 h 3114675"/>
              <a:gd name="connsiteX91" fmla="*/ 1497728 w 2076450"/>
              <a:gd name="connsiteY91" fmla="*/ 2538889 h 3114675"/>
              <a:gd name="connsiteX92" fmla="*/ 1592025 w 2076450"/>
              <a:gd name="connsiteY92" fmla="*/ 2535079 h 3114675"/>
              <a:gd name="connsiteX93" fmla="*/ 1824435 w 2076450"/>
              <a:gd name="connsiteY93" fmla="*/ 2566511 h 3114675"/>
              <a:gd name="connsiteX94" fmla="*/ 1938735 w 2076450"/>
              <a:gd name="connsiteY94" fmla="*/ 2449354 h 3114675"/>
              <a:gd name="connsiteX95" fmla="*/ 2000648 w 2076450"/>
              <a:gd name="connsiteY95" fmla="*/ 2416969 h 3114675"/>
              <a:gd name="connsiteX96" fmla="*/ 1993028 w 2076450"/>
              <a:gd name="connsiteY96" fmla="*/ 2387441 h 3114675"/>
              <a:gd name="connsiteX97" fmla="*/ 1549163 w 2076450"/>
              <a:gd name="connsiteY97" fmla="*/ 2328386 h 3114675"/>
              <a:gd name="connsiteX98" fmla="*/ 1554878 w 2076450"/>
              <a:gd name="connsiteY98" fmla="*/ 2282666 h 3114675"/>
              <a:gd name="connsiteX99" fmla="*/ 1823483 w 2076450"/>
              <a:gd name="connsiteY99" fmla="*/ 2291239 h 3114675"/>
              <a:gd name="connsiteX100" fmla="*/ 1994933 w 2076450"/>
              <a:gd name="connsiteY100" fmla="*/ 2158841 h 3114675"/>
              <a:gd name="connsiteX101" fmla="*/ 2013983 w 2076450"/>
              <a:gd name="connsiteY101" fmla="*/ 2124551 h 3114675"/>
              <a:gd name="connsiteX102" fmla="*/ 1699658 w 2076450"/>
              <a:gd name="connsiteY102" fmla="*/ 2061686 h 3114675"/>
              <a:gd name="connsiteX103" fmla="*/ 1808243 w 2076450"/>
              <a:gd name="connsiteY103" fmla="*/ 2027396 h 3114675"/>
              <a:gd name="connsiteX104" fmla="*/ 1836818 w 2076450"/>
              <a:gd name="connsiteY104" fmla="*/ 2000726 h 3114675"/>
              <a:gd name="connsiteX105" fmla="*/ 1875870 w 2076450"/>
              <a:gd name="connsiteY105" fmla="*/ 1935004 h 3114675"/>
              <a:gd name="connsiteX106" fmla="*/ 1600598 w 2076450"/>
              <a:gd name="connsiteY106" fmla="*/ 1869281 h 3114675"/>
              <a:gd name="connsiteX107" fmla="*/ 1823483 w 2076450"/>
              <a:gd name="connsiteY107" fmla="*/ 1737836 h 3114675"/>
              <a:gd name="connsiteX108" fmla="*/ 1592025 w 2076450"/>
              <a:gd name="connsiteY108" fmla="*/ 1729264 h 3114675"/>
              <a:gd name="connsiteX109" fmla="*/ 1639650 w 2076450"/>
              <a:gd name="connsiteY109" fmla="*/ 1693069 h 3114675"/>
              <a:gd name="connsiteX110" fmla="*/ 1648223 w 2076450"/>
              <a:gd name="connsiteY110" fmla="*/ 1652111 h 3114675"/>
              <a:gd name="connsiteX111" fmla="*/ 1437720 w 2076450"/>
              <a:gd name="connsiteY111" fmla="*/ 1613059 h 3114675"/>
              <a:gd name="connsiteX112" fmla="*/ 1519635 w 2076450"/>
              <a:gd name="connsiteY112" fmla="*/ 1556861 h 3114675"/>
              <a:gd name="connsiteX113" fmla="*/ 1697753 w 2076450"/>
              <a:gd name="connsiteY113" fmla="*/ 1459706 h 3114675"/>
              <a:gd name="connsiteX114" fmla="*/ 1539638 w 2076450"/>
              <a:gd name="connsiteY114" fmla="*/ 1435894 h 3114675"/>
              <a:gd name="connsiteX115" fmla="*/ 1520588 w 2076450"/>
              <a:gd name="connsiteY115" fmla="*/ 1388269 h 3114675"/>
              <a:gd name="connsiteX116" fmla="*/ 1282463 w 2076450"/>
              <a:gd name="connsiteY116" fmla="*/ 1360646 h 3114675"/>
              <a:gd name="connsiteX117" fmla="*/ 1568213 w 2076450"/>
              <a:gd name="connsiteY117" fmla="*/ 1328261 h 3114675"/>
              <a:gd name="connsiteX118" fmla="*/ 1593930 w 2076450"/>
              <a:gd name="connsiteY118" fmla="*/ 1209199 h 3114675"/>
              <a:gd name="connsiteX119" fmla="*/ 1440578 w 2076450"/>
              <a:gd name="connsiteY119" fmla="*/ 1151096 h 3114675"/>
              <a:gd name="connsiteX120" fmla="*/ 1127205 w 2076450"/>
              <a:gd name="connsiteY120" fmla="*/ 1094899 h 3114675"/>
              <a:gd name="connsiteX121" fmla="*/ 1310085 w 2076450"/>
              <a:gd name="connsiteY121" fmla="*/ 1109186 h 3114675"/>
              <a:gd name="connsiteX122" fmla="*/ 1406288 w 2076450"/>
              <a:gd name="connsiteY122" fmla="*/ 1094899 h 3114675"/>
              <a:gd name="connsiteX123" fmla="*/ 1508205 w 2076450"/>
              <a:gd name="connsiteY123" fmla="*/ 1040606 h 3114675"/>
              <a:gd name="connsiteX124" fmla="*/ 1532018 w 2076450"/>
              <a:gd name="connsiteY124" fmla="*/ 969169 h 3114675"/>
              <a:gd name="connsiteX125" fmla="*/ 1421528 w 2076450"/>
              <a:gd name="connsiteY125" fmla="*/ 938689 h 3114675"/>
              <a:gd name="connsiteX126" fmla="*/ 1154828 w 2076450"/>
              <a:gd name="connsiteY126" fmla="*/ 903446 h 3114675"/>
              <a:gd name="connsiteX127" fmla="*/ 1304370 w 2076450"/>
              <a:gd name="connsiteY127" fmla="*/ 884396 h 3114675"/>
              <a:gd name="connsiteX128" fmla="*/ 1351995 w 2076450"/>
              <a:gd name="connsiteY128" fmla="*/ 868204 h 3114675"/>
              <a:gd name="connsiteX129" fmla="*/ 1480583 w 2076450"/>
              <a:gd name="connsiteY129" fmla="*/ 832009 h 3114675"/>
              <a:gd name="connsiteX130" fmla="*/ 1363425 w 2076450"/>
              <a:gd name="connsiteY130" fmla="*/ 798671 h 3114675"/>
              <a:gd name="connsiteX131" fmla="*/ 1131015 w 2076450"/>
              <a:gd name="connsiteY131" fmla="*/ 755809 h 3114675"/>
              <a:gd name="connsiteX132" fmla="*/ 1019573 w 2076450"/>
              <a:gd name="connsiteY132" fmla="*/ 655796 h 3114675"/>
              <a:gd name="connsiteX133" fmla="*/ 1088153 w 2076450"/>
              <a:gd name="connsiteY133" fmla="*/ 673894 h 3114675"/>
              <a:gd name="connsiteX134" fmla="*/ 1244363 w 2076450"/>
              <a:gd name="connsiteY134" fmla="*/ 727234 h 3114675"/>
              <a:gd name="connsiteX135" fmla="*/ 1389143 w 2076450"/>
              <a:gd name="connsiteY135" fmla="*/ 667226 h 3114675"/>
              <a:gd name="connsiteX136" fmla="*/ 1174830 w 2076450"/>
              <a:gd name="connsiteY136" fmla="*/ 590074 h 3114675"/>
              <a:gd name="connsiteX137" fmla="*/ 1180545 w 2076450"/>
              <a:gd name="connsiteY137" fmla="*/ 513874 h 3114675"/>
              <a:gd name="connsiteX138" fmla="*/ 1228170 w 2076450"/>
              <a:gd name="connsiteY138" fmla="*/ 415766 h 3114675"/>
              <a:gd name="connsiteX139" fmla="*/ 1251983 w 2076450"/>
              <a:gd name="connsiteY139" fmla="*/ 298609 h 3114675"/>
              <a:gd name="connsiteX140" fmla="*/ 1035765 w 2076450"/>
              <a:gd name="connsiteY140" fmla="*/ 451009 h 3114675"/>
              <a:gd name="connsiteX141" fmla="*/ 1058625 w 2076450"/>
              <a:gd name="connsiteY141" fmla="*/ 322421 h 3114675"/>
              <a:gd name="connsiteX142" fmla="*/ 1052910 w 2076450"/>
              <a:gd name="connsiteY142" fmla="*/ 251936 h 3114675"/>
              <a:gd name="connsiteX143" fmla="*/ 1112918 w 2076450"/>
              <a:gd name="connsiteY143" fmla="*/ 211931 h 3114675"/>
              <a:gd name="connsiteX144" fmla="*/ 1064340 w 2076450"/>
              <a:gd name="connsiteY144" fmla="*/ 185261 h 3114675"/>
              <a:gd name="connsiteX145" fmla="*/ 991950 w 2076450"/>
              <a:gd name="connsiteY145" fmla="*/ 191929 h 3114675"/>
              <a:gd name="connsiteX146" fmla="*/ 996713 w 2076450"/>
              <a:gd name="connsiteY146" fmla="*/ 111919 h 3114675"/>
              <a:gd name="connsiteX147" fmla="*/ 949088 w 2076450"/>
              <a:gd name="connsiteY147" fmla="*/ 7144 h 3114675"/>
              <a:gd name="connsiteX148" fmla="*/ 949088 w 2076450"/>
              <a:gd name="connsiteY148" fmla="*/ 7144 h 3114675"/>
              <a:gd name="connsiteX149" fmla="*/ 949088 w 2076450"/>
              <a:gd name="connsiteY149" fmla="*/ 7144 h 3114675"/>
              <a:gd name="connsiteX150" fmla="*/ 886223 w 2076450"/>
              <a:gd name="connsiteY150" fmla="*/ 287179 h 3114675"/>
              <a:gd name="connsiteX151" fmla="*/ 908130 w 2076450"/>
              <a:gd name="connsiteY151" fmla="*/ 327184 h 3114675"/>
              <a:gd name="connsiteX152" fmla="*/ 886223 w 2076450"/>
              <a:gd name="connsiteY152" fmla="*/ 287179 h 3114675"/>
              <a:gd name="connsiteX153" fmla="*/ 863363 w 2076450"/>
              <a:gd name="connsiteY153" fmla="*/ 404336 h 3114675"/>
              <a:gd name="connsiteX154" fmla="*/ 876698 w 2076450"/>
              <a:gd name="connsiteY154" fmla="*/ 435769 h 3114675"/>
              <a:gd name="connsiteX155" fmla="*/ 863363 w 2076450"/>
              <a:gd name="connsiteY155" fmla="*/ 404336 h 3114675"/>
              <a:gd name="connsiteX156" fmla="*/ 1116728 w 2076450"/>
              <a:gd name="connsiteY156" fmla="*/ 470059 h 3114675"/>
              <a:gd name="connsiteX157" fmla="*/ 1066245 w 2076450"/>
              <a:gd name="connsiteY157" fmla="*/ 511016 h 3114675"/>
              <a:gd name="connsiteX158" fmla="*/ 1116728 w 2076450"/>
              <a:gd name="connsiteY158" fmla="*/ 470059 h 3114675"/>
              <a:gd name="connsiteX159" fmla="*/ 1009095 w 2076450"/>
              <a:gd name="connsiteY159" fmla="*/ 584359 h 3114675"/>
              <a:gd name="connsiteX160" fmla="*/ 1029098 w 2076450"/>
              <a:gd name="connsiteY160" fmla="*/ 599599 h 3114675"/>
              <a:gd name="connsiteX161" fmla="*/ 1009095 w 2076450"/>
              <a:gd name="connsiteY161" fmla="*/ 584359 h 3114675"/>
              <a:gd name="connsiteX162" fmla="*/ 1009095 w 2076450"/>
              <a:gd name="connsiteY162" fmla="*/ 584359 h 3114675"/>
              <a:gd name="connsiteX163" fmla="*/ 1111013 w 2076450"/>
              <a:gd name="connsiteY163" fmla="*/ 603409 h 3114675"/>
              <a:gd name="connsiteX164" fmla="*/ 1111013 w 2076450"/>
              <a:gd name="connsiteY164" fmla="*/ 603409 h 3114675"/>
              <a:gd name="connsiteX165" fmla="*/ 1251030 w 2076450"/>
              <a:gd name="connsiteY165" fmla="*/ 632936 h 3114675"/>
              <a:gd name="connsiteX166" fmla="*/ 1251030 w 2076450"/>
              <a:gd name="connsiteY166" fmla="*/ 632936 h 3114675"/>
              <a:gd name="connsiteX167" fmla="*/ 1032908 w 2076450"/>
              <a:gd name="connsiteY167" fmla="*/ 760571 h 3114675"/>
              <a:gd name="connsiteX168" fmla="*/ 1028145 w 2076450"/>
              <a:gd name="connsiteY168" fmla="*/ 780574 h 3114675"/>
              <a:gd name="connsiteX169" fmla="*/ 1032908 w 2076450"/>
              <a:gd name="connsiteY169" fmla="*/ 760571 h 3114675"/>
              <a:gd name="connsiteX170" fmla="*/ 1032908 w 2076450"/>
              <a:gd name="connsiteY170" fmla="*/ 760571 h 3114675"/>
              <a:gd name="connsiteX171" fmla="*/ 961470 w 2076450"/>
              <a:gd name="connsiteY171" fmla="*/ 867251 h 3114675"/>
              <a:gd name="connsiteX172" fmla="*/ 961470 w 2076450"/>
              <a:gd name="connsiteY172" fmla="*/ 867251 h 3114675"/>
              <a:gd name="connsiteX173" fmla="*/ 1036718 w 2076450"/>
              <a:gd name="connsiteY173" fmla="*/ 884396 h 3114675"/>
              <a:gd name="connsiteX174" fmla="*/ 1036718 w 2076450"/>
              <a:gd name="connsiteY174" fmla="*/ 884396 h 3114675"/>
              <a:gd name="connsiteX175" fmla="*/ 921465 w 2076450"/>
              <a:gd name="connsiteY175" fmla="*/ 888206 h 3114675"/>
              <a:gd name="connsiteX176" fmla="*/ 921465 w 2076450"/>
              <a:gd name="connsiteY176" fmla="*/ 888206 h 3114675"/>
              <a:gd name="connsiteX177" fmla="*/ 874793 w 2076450"/>
              <a:gd name="connsiteY177" fmla="*/ 904399 h 3114675"/>
              <a:gd name="connsiteX178" fmla="*/ 874793 w 2076450"/>
              <a:gd name="connsiteY178" fmla="*/ 904399 h 3114675"/>
              <a:gd name="connsiteX179" fmla="*/ 681435 w 2076450"/>
              <a:gd name="connsiteY179" fmla="*/ 904399 h 3114675"/>
              <a:gd name="connsiteX180" fmla="*/ 777638 w 2076450"/>
              <a:gd name="connsiteY180" fmla="*/ 946309 h 3114675"/>
              <a:gd name="connsiteX181" fmla="*/ 681435 w 2076450"/>
              <a:gd name="connsiteY181" fmla="*/ 904399 h 3114675"/>
              <a:gd name="connsiteX182" fmla="*/ 1532970 w 2076450"/>
              <a:gd name="connsiteY182" fmla="*/ 1327309 h 3114675"/>
              <a:gd name="connsiteX183" fmla="*/ 1532970 w 2076450"/>
              <a:gd name="connsiteY183" fmla="*/ 1327309 h 3114675"/>
              <a:gd name="connsiteX184" fmla="*/ 757635 w 2076450"/>
              <a:gd name="connsiteY184" fmla="*/ 1423511 h 3114675"/>
              <a:gd name="connsiteX185" fmla="*/ 757635 w 2076450"/>
              <a:gd name="connsiteY185" fmla="*/ 1423511 h 3114675"/>
              <a:gd name="connsiteX186" fmla="*/ 1558688 w 2076450"/>
              <a:gd name="connsiteY186" fmla="*/ 1764506 h 3114675"/>
              <a:gd name="connsiteX187" fmla="*/ 1558688 w 2076450"/>
              <a:gd name="connsiteY187" fmla="*/ 1764506 h 3114675"/>
              <a:gd name="connsiteX188" fmla="*/ 1766333 w 2076450"/>
              <a:gd name="connsiteY188" fmla="*/ 1807369 h 3114675"/>
              <a:gd name="connsiteX189" fmla="*/ 1766333 w 2076450"/>
              <a:gd name="connsiteY189" fmla="*/ 1807369 h 3114675"/>
              <a:gd name="connsiteX190" fmla="*/ 1769190 w 2076450"/>
              <a:gd name="connsiteY190" fmla="*/ 2006441 h 3114675"/>
              <a:gd name="connsiteX191" fmla="*/ 1769190 w 2076450"/>
              <a:gd name="connsiteY191" fmla="*/ 2006441 h 3114675"/>
              <a:gd name="connsiteX192" fmla="*/ 151845 w 2076450"/>
              <a:gd name="connsiteY192" fmla="*/ 2329339 h 3114675"/>
              <a:gd name="connsiteX193" fmla="*/ 151845 w 2076450"/>
              <a:gd name="connsiteY193" fmla="*/ 2329339 h 3114675"/>
              <a:gd name="connsiteX194" fmla="*/ 301388 w 2076450"/>
              <a:gd name="connsiteY194" fmla="*/ 2397919 h 3114675"/>
              <a:gd name="connsiteX195" fmla="*/ 469028 w 2076450"/>
              <a:gd name="connsiteY195" fmla="*/ 2426494 h 3114675"/>
              <a:gd name="connsiteX196" fmla="*/ 301388 w 2076450"/>
              <a:gd name="connsiteY196" fmla="*/ 2397919 h 3114675"/>
              <a:gd name="connsiteX197" fmla="*/ 517605 w 2076450"/>
              <a:gd name="connsiteY197" fmla="*/ 2406491 h 3114675"/>
              <a:gd name="connsiteX198" fmla="*/ 517605 w 2076450"/>
              <a:gd name="connsiteY198" fmla="*/ 2406491 h 3114675"/>
              <a:gd name="connsiteX199" fmla="*/ 423308 w 2076450"/>
              <a:gd name="connsiteY199" fmla="*/ 2736056 h 3114675"/>
              <a:gd name="connsiteX200" fmla="*/ 423308 w 2076450"/>
              <a:gd name="connsiteY200" fmla="*/ 2736056 h 311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</a:cxnLst>
            <a:rect l="l" t="t" r="r" b="b"/>
            <a:pathLst>
              <a:path w="2076450" h="3114675">
                <a:moveTo>
                  <a:pt x="949088" y="7144"/>
                </a:moveTo>
                <a:cubicBezTo>
                  <a:pt x="938610" y="62389"/>
                  <a:pt x="972900" y="200501"/>
                  <a:pt x="883365" y="105251"/>
                </a:cubicBezTo>
                <a:cubicBezTo>
                  <a:pt x="870983" y="105251"/>
                  <a:pt x="992903" y="314801"/>
                  <a:pt x="909083" y="238601"/>
                </a:cubicBezTo>
                <a:cubicBezTo>
                  <a:pt x="898605" y="171926"/>
                  <a:pt x="863363" y="174784"/>
                  <a:pt x="833835" y="193834"/>
                </a:cubicBezTo>
                <a:cubicBezTo>
                  <a:pt x="732870" y="154781"/>
                  <a:pt x="858600" y="285274"/>
                  <a:pt x="817643" y="301466"/>
                </a:cubicBezTo>
                <a:cubicBezTo>
                  <a:pt x="895748" y="301466"/>
                  <a:pt x="870030" y="356711"/>
                  <a:pt x="810023" y="328136"/>
                </a:cubicBezTo>
                <a:cubicBezTo>
                  <a:pt x="906225" y="459581"/>
                  <a:pt x="686198" y="348139"/>
                  <a:pt x="684293" y="381476"/>
                </a:cubicBezTo>
                <a:cubicBezTo>
                  <a:pt x="777638" y="421481"/>
                  <a:pt x="622380" y="411004"/>
                  <a:pt x="703343" y="451009"/>
                </a:cubicBezTo>
                <a:cubicBezTo>
                  <a:pt x="833835" y="496729"/>
                  <a:pt x="615713" y="505301"/>
                  <a:pt x="714773" y="539591"/>
                </a:cubicBezTo>
                <a:cubicBezTo>
                  <a:pt x="761445" y="555784"/>
                  <a:pt x="860505" y="517684"/>
                  <a:pt x="828120" y="573881"/>
                </a:cubicBezTo>
                <a:cubicBezTo>
                  <a:pt x="890033" y="568166"/>
                  <a:pt x="887175" y="616744"/>
                  <a:pt x="947183" y="577691"/>
                </a:cubicBezTo>
                <a:cubicBezTo>
                  <a:pt x="977663" y="712946"/>
                  <a:pt x="680483" y="534829"/>
                  <a:pt x="731918" y="618649"/>
                </a:cubicBezTo>
                <a:cubicBezTo>
                  <a:pt x="670005" y="621506"/>
                  <a:pt x="575708" y="525304"/>
                  <a:pt x="530940" y="601504"/>
                </a:cubicBezTo>
                <a:cubicBezTo>
                  <a:pt x="396638" y="611981"/>
                  <a:pt x="563325" y="655796"/>
                  <a:pt x="597615" y="649129"/>
                </a:cubicBezTo>
                <a:cubicBezTo>
                  <a:pt x="487125" y="737711"/>
                  <a:pt x="741443" y="614839"/>
                  <a:pt x="629048" y="688181"/>
                </a:cubicBezTo>
                <a:cubicBezTo>
                  <a:pt x="648098" y="779621"/>
                  <a:pt x="834788" y="621506"/>
                  <a:pt x="714773" y="728186"/>
                </a:cubicBezTo>
                <a:cubicBezTo>
                  <a:pt x="762398" y="785336"/>
                  <a:pt x="937658" y="659606"/>
                  <a:pt x="947183" y="689134"/>
                </a:cubicBezTo>
                <a:cubicBezTo>
                  <a:pt x="884318" y="784384"/>
                  <a:pt x="764303" y="785336"/>
                  <a:pt x="674768" y="758666"/>
                </a:cubicBezTo>
                <a:cubicBezTo>
                  <a:pt x="734775" y="821531"/>
                  <a:pt x="570945" y="739616"/>
                  <a:pt x="528083" y="788194"/>
                </a:cubicBezTo>
                <a:cubicBezTo>
                  <a:pt x="468075" y="789146"/>
                  <a:pt x="536655" y="836771"/>
                  <a:pt x="530940" y="846296"/>
                </a:cubicBezTo>
                <a:cubicBezTo>
                  <a:pt x="598568" y="865346"/>
                  <a:pt x="709058" y="934879"/>
                  <a:pt x="569040" y="912971"/>
                </a:cubicBezTo>
                <a:cubicBezTo>
                  <a:pt x="508080" y="912019"/>
                  <a:pt x="602378" y="1022509"/>
                  <a:pt x="502365" y="958691"/>
                </a:cubicBezTo>
                <a:cubicBezTo>
                  <a:pt x="451883" y="931069"/>
                  <a:pt x="479505" y="1007269"/>
                  <a:pt x="409973" y="972979"/>
                </a:cubicBezTo>
                <a:cubicBezTo>
                  <a:pt x="347108" y="988219"/>
                  <a:pt x="509985" y="1057751"/>
                  <a:pt x="547133" y="1067276"/>
                </a:cubicBezTo>
                <a:cubicBezTo>
                  <a:pt x="619523" y="1065371"/>
                  <a:pt x="693818" y="1189196"/>
                  <a:pt x="730013" y="1155859"/>
                </a:cubicBezTo>
                <a:cubicBezTo>
                  <a:pt x="636668" y="1233964"/>
                  <a:pt x="512843" y="1162526"/>
                  <a:pt x="409020" y="1204436"/>
                </a:cubicBezTo>
                <a:cubicBezTo>
                  <a:pt x="366158" y="1237774"/>
                  <a:pt x="517605" y="1304449"/>
                  <a:pt x="530940" y="1310164"/>
                </a:cubicBezTo>
                <a:cubicBezTo>
                  <a:pt x="681435" y="1376839"/>
                  <a:pt x="344250" y="1305401"/>
                  <a:pt x="366158" y="1365409"/>
                </a:cubicBezTo>
                <a:cubicBezTo>
                  <a:pt x="458550" y="1420654"/>
                  <a:pt x="541418" y="1491139"/>
                  <a:pt x="637620" y="1413034"/>
                </a:cubicBezTo>
                <a:cubicBezTo>
                  <a:pt x="670005" y="1436846"/>
                  <a:pt x="579518" y="1429226"/>
                  <a:pt x="617618" y="1487329"/>
                </a:cubicBezTo>
                <a:cubicBezTo>
                  <a:pt x="522368" y="1531144"/>
                  <a:pt x="340440" y="1537811"/>
                  <a:pt x="286148" y="1588294"/>
                </a:cubicBezTo>
                <a:cubicBezTo>
                  <a:pt x="365205" y="1664494"/>
                  <a:pt x="451883" y="1673066"/>
                  <a:pt x="550943" y="1688306"/>
                </a:cubicBezTo>
                <a:cubicBezTo>
                  <a:pt x="602378" y="1669256"/>
                  <a:pt x="582375" y="1654016"/>
                  <a:pt x="627143" y="1666399"/>
                </a:cubicBezTo>
                <a:cubicBezTo>
                  <a:pt x="664290" y="1686401"/>
                  <a:pt x="692865" y="1613059"/>
                  <a:pt x="734775" y="1662589"/>
                </a:cubicBezTo>
                <a:cubicBezTo>
                  <a:pt x="690008" y="1710214"/>
                  <a:pt x="452835" y="1702594"/>
                  <a:pt x="604283" y="1759744"/>
                </a:cubicBezTo>
                <a:cubicBezTo>
                  <a:pt x="479505" y="1794986"/>
                  <a:pt x="344250" y="1767364"/>
                  <a:pt x="217568" y="1794986"/>
                </a:cubicBezTo>
                <a:cubicBezTo>
                  <a:pt x="143273" y="1828324"/>
                  <a:pt x="304245" y="1820704"/>
                  <a:pt x="214710" y="1862614"/>
                </a:cubicBezTo>
                <a:cubicBezTo>
                  <a:pt x="175658" y="1910239"/>
                  <a:pt x="361395" y="1859756"/>
                  <a:pt x="335678" y="1914049"/>
                </a:cubicBezTo>
                <a:cubicBezTo>
                  <a:pt x="396638" y="1903571"/>
                  <a:pt x="425213" y="1929289"/>
                  <a:pt x="472838" y="1916906"/>
                </a:cubicBezTo>
                <a:cubicBezTo>
                  <a:pt x="469028" y="1982629"/>
                  <a:pt x="542370" y="1894999"/>
                  <a:pt x="553800" y="1953101"/>
                </a:cubicBezTo>
                <a:cubicBezTo>
                  <a:pt x="615713" y="1943576"/>
                  <a:pt x="709058" y="1981676"/>
                  <a:pt x="602378" y="2004536"/>
                </a:cubicBezTo>
                <a:cubicBezTo>
                  <a:pt x="489030" y="2033111"/>
                  <a:pt x="378540" y="2021681"/>
                  <a:pt x="275670" y="2024539"/>
                </a:cubicBezTo>
                <a:cubicBezTo>
                  <a:pt x="208995" y="2001679"/>
                  <a:pt x="117555" y="2018824"/>
                  <a:pt x="236618" y="2049304"/>
                </a:cubicBezTo>
                <a:cubicBezTo>
                  <a:pt x="332820" y="2060734"/>
                  <a:pt x="145178" y="2068354"/>
                  <a:pt x="262335" y="2092166"/>
                </a:cubicBezTo>
                <a:cubicBezTo>
                  <a:pt x="280433" y="2148364"/>
                  <a:pt x="381398" y="2103596"/>
                  <a:pt x="420450" y="2151221"/>
                </a:cubicBezTo>
                <a:cubicBezTo>
                  <a:pt x="509033" y="2108359"/>
                  <a:pt x="390923" y="2195036"/>
                  <a:pt x="480458" y="2174081"/>
                </a:cubicBezTo>
                <a:cubicBezTo>
                  <a:pt x="575708" y="2192179"/>
                  <a:pt x="324248" y="2267426"/>
                  <a:pt x="269955" y="2228374"/>
                </a:cubicBezTo>
                <a:cubicBezTo>
                  <a:pt x="213758" y="2232184"/>
                  <a:pt x="143273" y="2230279"/>
                  <a:pt x="106125" y="2250281"/>
                </a:cubicBezTo>
                <a:cubicBezTo>
                  <a:pt x="206138" y="2296001"/>
                  <a:pt x="-65325" y="2235041"/>
                  <a:pt x="45165" y="2290286"/>
                </a:cubicBezTo>
                <a:cubicBezTo>
                  <a:pt x="112793" y="2290286"/>
                  <a:pt x="125175" y="2298859"/>
                  <a:pt x="84218" y="2353151"/>
                </a:cubicBezTo>
                <a:cubicBezTo>
                  <a:pt x="115650" y="2409349"/>
                  <a:pt x="321390" y="2387441"/>
                  <a:pt x="203280" y="2444591"/>
                </a:cubicBezTo>
                <a:cubicBezTo>
                  <a:pt x="147083" y="2440781"/>
                  <a:pt x="65168" y="2474119"/>
                  <a:pt x="172800" y="2478881"/>
                </a:cubicBezTo>
                <a:cubicBezTo>
                  <a:pt x="257573" y="2456021"/>
                  <a:pt x="98505" y="2546509"/>
                  <a:pt x="201375" y="2519839"/>
                </a:cubicBezTo>
                <a:cubicBezTo>
                  <a:pt x="231855" y="2566511"/>
                  <a:pt x="284243" y="2528411"/>
                  <a:pt x="301388" y="2558891"/>
                </a:cubicBezTo>
                <a:cubicBezTo>
                  <a:pt x="372825" y="2593181"/>
                  <a:pt x="107078" y="2573179"/>
                  <a:pt x="76598" y="2589371"/>
                </a:cubicBezTo>
                <a:cubicBezTo>
                  <a:pt x="179468" y="2628424"/>
                  <a:pt x="-65325" y="2632234"/>
                  <a:pt x="58500" y="2659856"/>
                </a:cubicBezTo>
                <a:cubicBezTo>
                  <a:pt x="100410" y="2649379"/>
                  <a:pt x="183278" y="2635091"/>
                  <a:pt x="110888" y="2693194"/>
                </a:cubicBezTo>
                <a:cubicBezTo>
                  <a:pt x="167085" y="2674144"/>
                  <a:pt x="196613" y="2711291"/>
                  <a:pt x="214710" y="2727484"/>
                </a:cubicBezTo>
                <a:cubicBezTo>
                  <a:pt x="247095" y="2699861"/>
                  <a:pt x="297578" y="2700814"/>
                  <a:pt x="262335" y="2756059"/>
                </a:cubicBezTo>
                <a:cubicBezTo>
                  <a:pt x="318533" y="2733199"/>
                  <a:pt x="387113" y="2651284"/>
                  <a:pt x="358538" y="2733199"/>
                </a:cubicBezTo>
                <a:cubicBezTo>
                  <a:pt x="470933" y="2695099"/>
                  <a:pt x="299483" y="2803684"/>
                  <a:pt x="254715" y="2758916"/>
                </a:cubicBezTo>
                <a:cubicBezTo>
                  <a:pt x="164228" y="2746534"/>
                  <a:pt x="93743" y="2773204"/>
                  <a:pt x="45165" y="2806541"/>
                </a:cubicBezTo>
                <a:cubicBezTo>
                  <a:pt x="161370" y="2800826"/>
                  <a:pt x="-83423" y="2882741"/>
                  <a:pt x="46118" y="2865596"/>
                </a:cubicBezTo>
                <a:cubicBezTo>
                  <a:pt x="120413" y="2833211"/>
                  <a:pt x="88028" y="2862739"/>
                  <a:pt x="88980" y="2895124"/>
                </a:cubicBezTo>
                <a:cubicBezTo>
                  <a:pt x="132795" y="2875121"/>
                  <a:pt x="93743" y="2942749"/>
                  <a:pt x="155655" y="2902744"/>
                </a:cubicBezTo>
                <a:cubicBezTo>
                  <a:pt x="209948" y="2924651"/>
                  <a:pt x="280433" y="2904649"/>
                  <a:pt x="343298" y="2914174"/>
                </a:cubicBezTo>
                <a:cubicBezTo>
                  <a:pt x="274718" y="2910364"/>
                  <a:pt x="168038" y="2980849"/>
                  <a:pt x="301388" y="2956084"/>
                </a:cubicBezTo>
                <a:cubicBezTo>
                  <a:pt x="209948" y="3007519"/>
                  <a:pt x="314723" y="3013234"/>
                  <a:pt x="361395" y="2980849"/>
                </a:cubicBezTo>
                <a:cubicBezTo>
                  <a:pt x="302340" y="3085624"/>
                  <a:pt x="505223" y="3017996"/>
                  <a:pt x="511890" y="3029426"/>
                </a:cubicBezTo>
                <a:cubicBezTo>
                  <a:pt x="501413" y="3104674"/>
                  <a:pt x="612855" y="2953226"/>
                  <a:pt x="603330" y="3058001"/>
                </a:cubicBezTo>
                <a:cubicBezTo>
                  <a:pt x="692865" y="3028474"/>
                  <a:pt x="764303" y="3011329"/>
                  <a:pt x="825263" y="2954179"/>
                </a:cubicBezTo>
                <a:cubicBezTo>
                  <a:pt x="868125" y="3001804"/>
                  <a:pt x="922418" y="2812256"/>
                  <a:pt x="957660" y="2927509"/>
                </a:cubicBezTo>
                <a:cubicBezTo>
                  <a:pt x="950993" y="3005614"/>
                  <a:pt x="858600" y="3144679"/>
                  <a:pt x="1013858" y="3102769"/>
                </a:cubicBezTo>
                <a:cubicBezTo>
                  <a:pt x="1088153" y="3107531"/>
                  <a:pt x="1167210" y="3117056"/>
                  <a:pt x="1119585" y="3020854"/>
                </a:cubicBezTo>
                <a:cubicBezTo>
                  <a:pt x="1095773" y="2920841"/>
                  <a:pt x="1165305" y="2995136"/>
                  <a:pt x="1191975" y="2997041"/>
                </a:cubicBezTo>
                <a:cubicBezTo>
                  <a:pt x="1258650" y="3067526"/>
                  <a:pt x="1392953" y="3040856"/>
                  <a:pt x="1468200" y="3026569"/>
                </a:cubicBezTo>
                <a:cubicBezTo>
                  <a:pt x="1457723" y="2961799"/>
                  <a:pt x="1529160" y="3010376"/>
                  <a:pt x="1561545" y="3002756"/>
                </a:cubicBezTo>
                <a:cubicBezTo>
                  <a:pt x="1593930" y="3038951"/>
                  <a:pt x="1657748" y="3041809"/>
                  <a:pt x="1679655" y="3030379"/>
                </a:cubicBezTo>
                <a:cubicBezTo>
                  <a:pt x="1735853" y="3070384"/>
                  <a:pt x="1690133" y="2906554"/>
                  <a:pt x="1748235" y="2996089"/>
                </a:cubicBezTo>
                <a:cubicBezTo>
                  <a:pt x="1790145" y="3019901"/>
                  <a:pt x="1871108" y="2994184"/>
                  <a:pt x="1893968" y="3009424"/>
                </a:cubicBezTo>
                <a:cubicBezTo>
                  <a:pt x="1889205" y="2959894"/>
                  <a:pt x="1945403" y="2984659"/>
                  <a:pt x="1888253" y="2944654"/>
                </a:cubicBezTo>
                <a:cubicBezTo>
                  <a:pt x="1905398" y="2942749"/>
                  <a:pt x="2032080" y="2999899"/>
                  <a:pt x="1964453" y="2947511"/>
                </a:cubicBezTo>
                <a:cubicBezTo>
                  <a:pt x="2079705" y="2950369"/>
                  <a:pt x="2036843" y="2899886"/>
                  <a:pt x="1948260" y="2913221"/>
                </a:cubicBezTo>
                <a:cubicBezTo>
                  <a:pt x="1883490" y="2907506"/>
                  <a:pt x="1767285" y="2873216"/>
                  <a:pt x="1843485" y="2853214"/>
                </a:cubicBezTo>
                <a:cubicBezTo>
                  <a:pt x="1859678" y="2837021"/>
                  <a:pt x="1951118" y="2853214"/>
                  <a:pt x="1883490" y="2818924"/>
                </a:cubicBezTo>
                <a:cubicBezTo>
                  <a:pt x="1929210" y="2839879"/>
                  <a:pt x="1994933" y="2790349"/>
                  <a:pt x="1909208" y="2790349"/>
                </a:cubicBezTo>
                <a:cubicBezTo>
                  <a:pt x="1962548" y="2784634"/>
                  <a:pt x="1960643" y="2735104"/>
                  <a:pt x="2032080" y="2757964"/>
                </a:cubicBezTo>
                <a:cubicBezTo>
                  <a:pt x="1946355" y="2722721"/>
                  <a:pt x="2002553" y="2723674"/>
                  <a:pt x="2036843" y="2711291"/>
                </a:cubicBezTo>
                <a:cubicBezTo>
                  <a:pt x="1972073" y="2706529"/>
                  <a:pt x="1884443" y="2674144"/>
                  <a:pt x="2008268" y="2670334"/>
                </a:cubicBezTo>
                <a:cubicBezTo>
                  <a:pt x="2132093" y="2620804"/>
                  <a:pt x="1982550" y="2644616"/>
                  <a:pt x="1943498" y="2645569"/>
                </a:cubicBezTo>
                <a:cubicBezTo>
                  <a:pt x="2009220" y="2564606"/>
                  <a:pt x="1844438" y="2680811"/>
                  <a:pt x="1793003" y="2651284"/>
                </a:cubicBezTo>
                <a:cubicBezTo>
                  <a:pt x="1703468" y="2657951"/>
                  <a:pt x="1501538" y="2570321"/>
                  <a:pt x="1497728" y="2538889"/>
                </a:cubicBezTo>
                <a:cubicBezTo>
                  <a:pt x="1528208" y="2533174"/>
                  <a:pt x="1620600" y="2608421"/>
                  <a:pt x="1592025" y="2535079"/>
                </a:cubicBezTo>
                <a:cubicBezTo>
                  <a:pt x="1682513" y="2614136"/>
                  <a:pt x="1734900" y="2472214"/>
                  <a:pt x="1824435" y="2566511"/>
                </a:cubicBezTo>
                <a:cubicBezTo>
                  <a:pt x="1703468" y="2427446"/>
                  <a:pt x="2134950" y="2525554"/>
                  <a:pt x="1938735" y="2449354"/>
                </a:cubicBezTo>
                <a:cubicBezTo>
                  <a:pt x="1915875" y="2436971"/>
                  <a:pt x="2165430" y="2449354"/>
                  <a:pt x="2000648" y="2416969"/>
                </a:cubicBezTo>
                <a:cubicBezTo>
                  <a:pt x="1945403" y="2423636"/>
                  <a:pt x="2077800" y="2375059"/>
                  <a:pt x="1993028" y="2387441"/>
                </a:cubicBezTo>
                <a:cubicBezTo>
                  <a:pt x="1840628" y="2373154"/>
                  <a:pt x="1705373" y="2382679"/>
                  <a:pt x="1549163" y="2328386"/>
                </a:cubicBezTo>
                <a:cubicBezTo>
                  <a:pt x="1451055" y="2308384"/>
                  <a:pt x="1461533" y="2256949"/>
                  <a:pt x="1554878" y="2282666"/>
                </a:cubicBezTo>
                <a:cubicBezTo>
                  <a:pt x="1673940" y="2311241"/>
                  <a:pt x="1712040" y="2290286"/>
                  <a:pt x="1823483" y="2291239"/>
                </a:cubicBezTo>
                <a:cubicBezTo>
                  <a:pt x="1848248" y="2213134"/>
                  <a:pt x="2103518" y="2260759"/>
                  <a:pt x="1994933" y="2158841"/>
                </a:cubicBezTo>
                <a:cubicBezTo>
                  <a:pt x="2052083" y="2127409"/>
                  <a:pt x="2122568" y="2111216"/>
                  <a:pt x="2013983" y="2124551"/>
                </a:cubicBezTo>
                <a:cubicBezTo>
                  <a:pt x="1910160" y="2121694"/>
                  <a:pt x="1786335" y="2110264"/>
                  <a:pt x="1699658" y="2061686"/>
                </a:cubicBezTo>
                <a:cubicBezTo>
                  <a:pt x="1721565" y="2011204"/>
                  <a:pt x="1873965" y="2095976"/>
                  <a:pt x="1808243" y="2027396"/>
                </a:cubicBezTo>
                <a:cubicBezTo>
                  <a:pt x="1845390" y="2033111"/>
                  <a:pt x="1914923" y="2015966"/>
                  <a:pt x="1836818" y="2000726"/>
                </a:cubicBezTo>
                <a:cubicBezTo>
                  <a:pt x="1905398" y="1995011"/>
                  <a:pt x="2018745" y="1882616"/>
                  <a:pt x="1875870" y="1935004"/>
                </a:cubicBezTo>
                <a:cubicBezTo>
                  <a:pt x="1803480" y="1892141"/>
                  <a:pt x="1605360" y="1962626"/>
                  <a:pt x="1600598" y="1869281"/>
                </a:cubicBezTo>
                <a:cubicBezTo>
                  <a:pt x="1705373" y="1889284"/>
                  <a:pt x="1819673" y="1872139"/>
                  <a:pt x="1823483" y="1737836"/>
                </a:cubicBezTo>
                <a:cubicBezTo>
                  <a:pt x="1751093" y="1747361"/>
                  <a:pt x="1638698" y="1814036"/>
                  <a:pt x="1592025" y="1729264"/>
                </a:cubicBezTo>
                <a:cubicBezTo>
                  <a:pt x="1623458" y="1750219"/>
                  <a:pt x="1690133" y="1734979"/>
                  <a:pt x="1639650" y="1693069"/>
                </a:cubicBezTo>
                <a:cubicBezTo>
                  <a:pt x="1694895" y="1704499"/>
                  <a:pt x="1723470" y="1603534"/>
                  <a:pt x="1648223" y="1652111"/>
                </a:cubicBezTo>
                <a:cubicBezTo>
                  <a:pt x="1592025" y="1662589"/>
                  <a:pt x="1391048" y="1666399"/>
                  <a:pt x="1437720" y="1613059"/>
                </a:cubicBezTo>
                <a:cubicBezTo>
                  <a:pt x="1490108" y="1631156"/>
                  <a:pt x="1612028" y="1607344"/>
                  <a:pt x="1519635" y="1556861"/>
                </a:cubicBezTo>
                <a:cubicBezTo>
                  <a:pt x="1584405" y="1579721"/>
                  <a:pt x="1719660" y="1506379"/>
                  <a:pt x="1697753" y="1459706"/>
                </a:cubicBezTo>
                <a:cubicBezTo>
                  <a:pt x="1650128" y="1406366"/>
                  <a:pt x="1590120" y="1445419"/>
                  <a:pt x="1539638" y="1435894"/>
                </a:cubicBezTo>
                <a:cubicBezTo>
                  <a:pt x="1603455" y="1393984"/>
                  <a:pt x="1538685" y="1420654"/>
                  <a:pt x="1520588" y="1388269"/>
                </a:cubicBezTo>
                <a:cubicBezTo>
                  <a:pt x="1471058" y="1479709"/>
                  <a:pt x="1237695" y="1392079"/>
                  <a:pt x="1282463" y="1360646"/>
                </a:cubicBezTo>
                <a:cubicBezTo>
                  <a:pt x="1390095" y="1360646"/>
                  <a:pt x="1469153" y="1357789"/>
                  <a:pt x="1568213" y="1328261"/>
                </a:cubicBezTo>
                <a:cubicBezTo>
                  <a:pt x="1540590" y="1255871"/>
                  <a:pt x="1746330" y="1225391"/>
                  <a:pt x="1593930" y="1209199"/>
                </a:cubicBezTo>
                <a:cubicBezTo>
                  <a:pt x="1560593" y="1139666"/>
                  <a:pt x="1406288" y="1264444"/>
                  <a:pt x="1440578" y="1151096"/>
                </a:cubicBezTo>
                <a:cubicBezTo>
                  <a:pt x="1348185" y="1224439"/>
                  <a:pt x="1149113" y="1139666"/>
                  <a:pt x="1127205" y="1094899"/>
                </a:cubicBezTo>
                <a:cubicBezTo>
                  <a:pt x="1214835" y="1122521"/>
                  <a:pt x="1236743" y="1092041"/>
                  <a:pt x="1310085" y="1109186"/>
                </a:cubicBezTo>
                <a:cubicBezTo>
                  <a:pt x="1300560" y="1078706"/>
                  <a:pt x="1375808" y="1166336"/>
                  <a:pt x="1406288" y="1094899"/>
                </a:cubicBezTo>
                <a:cubicBezTo>
                  <a:pt x="1479630" y="1092041"/>
                  <a:pt x="1424385" y="984409"/>
                  <a:pt x="1508205" y="1040606"/>
                </a:cubicBezTo>
                <a:cubicBezTo>
                  <a:pt x="1529160" y="993934"/>
                  <a:pt x="1647270" y="970121"/>
                  <a:pt x="1532018" y="969169"/>
                </a:cubicBezTo>
                <a:cubicBezTo>
                  <a:pt x="1498680" y="936784"/>
                  <a:pt x="1427243" y="1008221"/>
                  <a:pt x="1421528" y="938689"/>
                </a:cubicBezTo>
                <a:cubicBezTo>
                  <a:pt x="1342470" y="1012031"/>
                  <a:pt x="1203405" y="991076"/>
                  <a:pt x="1154828" y="903446"/>
                </a:cubicBezTo>
                <a:cubicBezTo>
                  <a:pt x="1199595" y="899636"/>
                  <a:pt x="1305323" y="967264"/>
                  <a:pt x="1304370" y="884396"/>
                </a:cubicBezTo>
                <a:cubicBezTo>
                  <a:pt x="1348185" y="928211"/>
                  <a:pt x="1442483" y="914876"/>
                  <a:pt x="1351995" y="868204"/>
                </a:cubicBezTo>
                <a:cubicBezTo>
                  <a:pt x="1412003" y="912019"/>
                  <a:pt x="1490108" y="871061"/>
                  <a:pt x="1480583" y="832009"/>
                </a:cubicBezTo>
                <a:cubicBezTo>
                  <a:pt x="1625363" y="814864"/>
                  <a:pt x="1407240" y="763429"/>
                  <a:pt x="1363425" y="798671"/>
                </a:cubicBezTo>
                <a:cubicBezTo>
                  <a:pt x="1310085" y="684371"/>
                  <a:pt x="1158638" y="849154"/>
                  <a:pt x="1131015" y="755809"/>
                </a:cubicBezTo>
                <a:cubicBezTo>
                  <a:pt x="1102440" y="740569"/>
                  <a:pt x="956708" y="677704"/>
                  <a:pt x="1019573" y="655796"/>
                </a:cubicBezTo>
                <a:cubicBezTo>
                  <a:pt x="1029098" y="698659"/>
                  <a:pt x="1091963" y="752951"/>
                  <a:pt x="1088153" y="673894"/>
                </a:cubicBezTo>
                <a:cubicBezTo>
                  <a:pt x="1124348" y="778669"/>
                  <a:pt x="1187213" y="639604"/>
                  <a:pt x="1244363" y="727234"/>
                </a:cubicBezTo>
                <a:cubicBezTo>
                  <a:pt x="1271033" y="670084"/>
                  <a:pt x="1362473" y="748189"/>
                  <a:pt x="1389143" y="667226"/>
                </a:cubicBezTo>
                <a:cubicBezTo>
                  <a:pt x="1335803" y="624364"/>
                  <a:pt x="1186260" y="578644"/>
                  <a:pt x="1174830" y="590074"/>
                </a:cubicBezTo>
                <a:cubicBezTo>
                  <a:pt x="1230075" y="543401"/>
                  <a:pt x="1273890" y="526256"/>
                  <a:pt x="1180545" y="513874"/>
                </a:cubicBezTo>
                <a:cubicBezTo>
                  <a:pt x="1169115" y="479584"/>
                  <a:pt x="1356758" y="462439"/>
                  <a:pt x="1228170" y="415766"/>
                </a:cubicBezTo>
                <a:cubicBezTo>
                  <a:pt x="1322468" y="381476"/>
                  <a:pt x="1196738" y="349091"/>
                  <a:pt x="1251983" y="298609"/>
                </a:cubicBezTo>
                <a:cubicBezTo>
                  <a:pt x="1150065" y="302419"/>
                  <a:pt x="1100535" y="370046"/>
                  <a:pt x="1035765" y="451009"/>
                </a:cubicBezTo>
                <a:cubicBezTo>
                  <a:pt x="960518" y="465296"/>
                  <a:pt x="970995" y="241459"/>
                  <a:pt x="1058625" y="322421"/>
                </a:cubicBezTo>
                <a:cubicBezTo>
                  <a:pt x="1152923" y="327184"/>
                  <a:pt x="1126253" y="254794"/>
                  <a:pt x="1052910" y="251936"/>
                </a:cubicBezTo>
                <a:cubicBezTo>
                  <a:pt x="1091010" y="247174"/>
                  <a:pt x="1221503" y="242411"/>
                  <a:pt x="1112918" y="211931"/>
                </a:cubicBezTo>
                <a:cubicBezTo>
                  <a:pt x="1191023" y="135731"/>
                  <a:pt x="1113870" y="174784"/>
                  <a:pt x="1064340" y="185261"/>
                </a:cubicBezTo>
                <a:cubicBezTo>
                  <a:pt x="1030050" y="136684"/>
                  <a:pt x="969090" y="322421"/>
                  <a:pt x="991950" y="191929"/>
                </a:cubicBezTo>
                <a:cubicBezTo>
                  <a:pt x="1009095" y="137636"/>
                  <a:pt x="1116728" y="33814"/>
                  <a:pt x="996713" y="111919"/>
                </a:cubicBezTo>
                <a:cubicBezTo>
                  <a:pt x="947183" y="118586"/>
                  <a:pt x="1017668" y="24289"/>
                  <a:pt x="949088" y="7144"/>
                </a:cubicBezTo>
                <a:lnTo>
                  <a:pt x="949088" y="7144"/>
                </a:lnTo>
                <a:lnTo>
                  <a:pt x="949088" y="7144"/>
                </a:lnTo>
                <a:close/>
                <a:moveTo>
                  <a:pt x="886223" y="287179"/>
                </a:moveTo>
                <a:cubicBezTo>
                  <a:pt x="950993" y="293846"/>
                  <a:pt x="936705" y="430054"/>
                  <a:pt x="908130" y="327184"/>
                </a:cubicBezTo>
                <a:cubicBezTo>
                  <a:pt x="904320" y="313849"/>
                  <a:pt x="879555" y="305276"/>
                  <a:pt x="886223" y="287179"/>
                </a:cubicBezTo>
                <a:close/>
                <a:moveTo>
                  <a:pt x="863363" y="404336"/>
                </a:moveTo>
                <a:cubicBezTo>
                  <a:pt x="931943" y="406241"/>
                  <a:pt x="947183" y="504349"/>
                  <a:pt x="876698" y="435769"/>
                </a:cubicBezTo>
                <a:cubicBezTo>
                  <a:pt x="877650" y="436721"/>
                  <a:pt x="842408" y="406241"/>
                  <a:pt x="863363" y="404336"/>
                </a:cubicBezTo>
                <a:close/>
                <a:moveTo>
                  <a:pt x="1116728" y="470059"/>
                </a:moveTo>
                <a:cubicBezTo>
                  <a:pt x="1142445" y="539591"/>
                  <a:pt x="916703" y="542449"/>
                  <a:pt x="1066245" y="511016"/>
                </a:cubicBezTo>
                <a:cubicBezTo>
                  <a:pt x="1087200" y="502444"/>
                  <a:pt x="1096725" y="479584"/>
                  <a:pt x="1116728" y="470059"/>
                </a:cubicBezTo>
                <a:close/>
                <a:moveTo>
                  <a:pt x="1009095" y="584359"/>
                </a:moveTo>
                <a:cubicBezTo>
                  <a:pt x="1068150" y="591026"/>
                  <a:pt x="1128158" y="624364"/>
                  <a:pt x="1029098" y="599599"/>
                </a:cubicBezTo>
                <a:lnTo>
                  <a:pt x="1009095" y="584359"/>
                </a:lnTo>
                <a:lnTo>
                  <a:pt x="1009095" y="584359"/>
                </a:lnTo>
                <a:close/>
                <a:moveTo>
                  <a:pt x="1111013" y="603409"/>
                </a:moveTo>
                <a:cubicBezTo>
                  <a:pt x="1179593" y="587216"/>
                  <a:pt x="1100535" y="662464"/>
                  <a:pt x="1111013" y="603409"/>
                </a:cubicBezTo>
                <a:close/>
                <a:moveTo>
                  <a:pt x="1251030" y="632936"/>
                </a:moveTo>
                <a:cubicBezTo>
                  <a:pt x="1281510" y="652939"/>
                  <a:pt x="1209120" y="642461"/>
                  <a:pt x="1251030" y="632936"/>
                </a:cubicBezTo>
                <a:close/>
                <a:moveTo>
                  <a:pt x="1032908" y="760571"/>
                </a:moveTo>
                <a:cubicBezTo>
                  <a:pt x="1069103" y="813911"/>
                  <a:pt x="1010048" y="875824"/>
                  <a:pt x="1028145" y="780574"/>
                </a:cubicBezTo>
                <a:lnTo>
                  <a:pt x="1032908" y="760571"/>
                </a:lnTo>
                <a:lnTo>
                  <a:pt x="1032908" y="760571"/>
                </a:lnTo>
                <a:close/>
                <a:moveTo>
                  <a:pt x="961470" y="867251"/>
                </a:moveTo>
                <a:cubicBezTo>
                  <a:pt x="989093" y="885349"/>
                  <a:pt x="919560" y="881539"/>
                  <a:pt x="961470" y="867251"/>
                </a:cubicBezTo>
                <a:close/>
                <a:moveTo>
                  <a:pt x="1036718" y="884396"/>
                </a:moveTo>
                <a:cubicBezTo>
                  <a:pt x="1052910" y="926306"/>
                  <a:pt x="1022430" y="907256"/>
                  <a:pt x="1036718" y="884396"/>
                </a:cubicBezTo>
                <a:close/>
                <a:moveTo>
                  <a:pt x="921465" y="888206"/>
                </a:moveTo>
                <a:cubicBezTo>
                  <a:pt x="952898" y="901541"/>
                  <a:pt x="887175" y="904399"/>
                  <a:pt x="921465" y="888206"/>
                </a:cubicBezTo>
                <a:close/>
                <a:moveTo>
                  <a:pt x="874793" y="904399"/>
                </a:moveTo>
                <a:cubicBezTo>
                  <a:pt x="906225" y="917734"/>
                  <a:pt x="840503" y="920591"/>
                  <a:pt x="874793" y="904399"/>
                </a:cubicBezTo>
                <a:close/>
                <a:moveTo>
                  <a:pt x="681435" y="904399"/>
                </a:moveTo>
                <a:cubicBezTo>
                  <a:pt x="718583" y="948214"/>
                  <a:pt x="920513" y="896779"/>
                  <a:pt x="777638" y="946309"/>
                </a:cubicBezTo>
                <a:cubicBezTo>
                  <a:pt x="745253" y="952976"/>
                  <a:pt x="654765" y="966311"/>
                  <a:pt x="681435" y="904399"/>
                </a:cubicBezTo>
                <a:close/>
                <a:moveTo>
                  <a:pt x="1532970" y="1327309"/>
                </a:moveTo>
                <a:cubicBezTo>
                  <a:pt x="1567260" y="1342549"/>
                  <a:pt x="1512015" y="1349216"/>
                  <a:pt x="1532970" y="1327309"/>
                </a:cubicBezTo>
                <a:close/>
                <a:moveTo>
                  <a:pt x="757635" y="1423511"/>
                </a:moveTo>
                <a:cubicBezTo>
                  <a:pt x="685245" y="1477804"/>
                  <a:pt x="650003" y="1441609"/>
                  <a:pt x="757635" y="1423511"/>
                </a:cubicBezTo>
                <a:close/>
                <a:moveTo>
                  <a:pt x="1558688" y="1764506"/>
                </a:moveTo>
                <a:cubicBezTo>
                  <a:pt x="1654890" y="1774984"/>
                  <a:pt x="1460580" y="1774031"/>
                  <a:pt x="1558688" y="1764506"/>
                </a:cubicBezTo>
                <a:close/>
                <a:moveTo>
                  <a:pt x="1766333" y="1807369"/>
                </a:moveTo>
                <a:cubicBezTo>
                  <a:pt x="1818720" y="1806416"/>
                  <a:pt x="1736805" y="1819751"/>
                  <a:pt x="1766333" y="1807369"/>
                </a:cubicBezTo>
                <a:close/>
                <a:moveTo>
                  <a:pt x="1769190" y="2006441"/>
                </a:moveTo>
                <a:cubicBezTo>
                  <a:pt x="1833008" y="2002631"/>
                  <a:pt x="1785383" y="2038826"/>
                  <a:pt x="1769190" y="2006441"/>
                </a:cubicBezTo>
                <a:close/>
                <a:moveTo>
                  <a:pt x="151845" y="2329339"/>
                </a:moveTo>
                <a:cubicBezTo>
                  <a:pt x="171848" y="2352199"/>
                  <a:pt x="91838" y="2336006"/>
                  <a:pt x="151845" y="2329339"/>
                </a:cubicBezTo>
                <a:close/>
                <a:moveTo>
                  <a:pt x="301388" y="2397919"/>
                </a:moveTo>
                <a:cubicBezTo>
                  <a:pt x="343298" y="2445544"/>
                  <a:pt x="410925" y="2404586"/>
                  <a:pt x="469028" y="2426494"/>
                </a:cubicBezTo>
                <a:cubicBezTo>
                  <a:pt x="496650" y="2436971"/>
                  <a:pt x="202328" y="2484596"/>
                  <a:pt x="301388" y="2397919"/>
                </a:cubicBezTo>
                <a:close/>
                <a:moveTo>
                  <a:pt x="517605" y="2406491"/>
                </a:moveTo>
                <a:cubicBezTo>
                  <a:pt x="548085" y="2420779"/>
                  <a:pt x="455693" y="2415064"/>
                  <a:pt x="517605" y="2406491"/>
                </a:cubicBezTo>
                <a:close/>
                <a:moveTo>
                  <a:pt x="423308" y="2736056"/>
                </a:moveTo>
                <a:cubicBezTo>
                  <a:pt x="450930" y="2753201"/>
                  <a:pt x="381398" y="2750344"/>
                  <a:pt x="423308" y="2736056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525" cap="flat">
            <a:noFill/>
            <a:prstDash val="solid"/>
            <a:miter/>
          </a:ln>
        </p:spPr>
        <p:txBody>
          <a:bodyPr lIns="68558" tIns="34289" rIns="68558" bIns="34289" rtlCol="0" anchor="ctr"/>
          <a:lstStyle/>
          <a:p>
            <a:pPr defTabSz="685069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15" name="Graphic 47"/>
          <p:cNvSpPr/>
          <p:nvPr userDrawn="1"/>
        </p:nvSpPr>
        <p:spPr>
          <a:xfrm>
            <a:off x="-1" y="3895700"/>
            <a:ext cx="506364" cy="759547"/>
          </a:xfrm>
          <a:custGeom>
            <a:avLst/>
            <a:gdLst>
              <a:gd name="connsiteX0" fmla="*/ 949088 w 2076450"/>
              <a:gd name="connsiteY0" fmla="*/ 7144 h 3114675"/>
              <a:gd name="connsiteX1" fmla="*/ 883365 w 2076450"/>
              <a:gd name="connsiteY1" fmla="*/ 105251 h 3114675"/>
              <a:gd name="connsiteX2" fmla="*/ 909083 w 2076450"/>
              <a:gd name="connsiteY2" fmla="*/ 238601 h 3114675"/>
              <a:gd name="connsiteX3" fmla="*/ 833835 w 2076450"/>
              <a:gd name="connsiteY3" fmla="*/ 193834 h 3114675"/>
              <a:gd name="connsiteX4" fmla="*/ 817643 w 2076450"/>
              <a:gd name="connsiteY4" fmla="*/ 301466 h 3114675"/>
              <a:gd name="connsiteX5" fmla="*/ 810023 w 2076450"/>
              <a:gd name="connsiteY5" fmla="*/ 328136 h 3114675"/>
              <a:gd name="connsiteX6" fmla="*/ 684293 w 2076450"/>
              <a:gd name="connsiteY6" fmla="*/ 381476 h 3114675"/>
              <a:gd name="connsiteX7" fmla="*/ 703343 w 2076450"/>
              <a:gd name="connsiteY7" fmla="*/ 451009 h 3114675"/>
              <a:gd name="connsiteX8" fmla="*/ 714773 w 2076450"/>
              <a:gd name="connsiteY8" fmla="*/ 539591 h 3114675"/>
              <a:gd name="connsiteX9" fmla="*/ 828120 w 2076450"/>
              <a:gd name="connsiteY9" fmla="*/ 573881 h 3114675"/>
              <a:gd name="connsiteX10" fmla="*/ 947183 w 2076450"/>
              <a:gd name="connsiteY10" fmla="*/ 577691 h 3114675"/>
              <a:gd name="connsiteX11" fmla="*/ 731918 w 2076450"/>
              <a:gd name="connsiteY11" fmla="*/ 618649 h 3114675"/>
              <a:gd name="connsiteX12" fmla="*/ 530940 w 2076450"/>
              <a:gd name="connsiteY12" fmla="*/ 601504 h 3114675"/>
              <a:gd name="connsiteX13" fmla="*/ 597615 w 2076450"/>
              <a:gd name="connsiteY13" fmla="*/ 649129 h 3114675"/>
              <a:gd name="connsiteX14" fmla="*/ 629048 w 2076450"/>
              <a:gd name="connsiteY14" fmla="*/ 688181 h 3114675"/>
              <a:gd name="connsiteX15" fmla="*/ 714773 w 2076450"/>
              <a:gd name="connsiteY15" fmla="*/ 728186 h 3114675"/>
              <a:gd name="connsiteX16" fmla="*/ 947183 w 2076450"/>
              <a:gd name="connsiteY16" fmla="*/ 689134 h 3114675"/>
              <a:gd name="connsiteX17" fmla="*/ 674768 w 2076450"/>
              <a:gd name="connsiteY17" fmla="*/ 758666 h 3114675"/>
              <a:gd name="connsiteX18" fmla="*/ 528083 w 2076450"/>
              <a:gd name="connsiteY18" fmla="*/ 788194 h 3114675"/>
              <a:gd name="connsiteX19" fmla="*/ 530940 w 2076450"/>
              <a:gd name="connsiteY19" fmla="*/ 846296 h 3114675"/>
              <a:gd name="connsiteX20" fmla="*/ 569040 w 2076450"/>
              <a:gd name="connsiteY20" fmla="*/ 912971 h 3114675"/>
              <a:gd name="connsiteX21" fmla="*/ 502365 w 2076450"/>
              <a:gd name="connsiteY21" fmla="*/ 958691 h 3114675"/>
              <a:gd name="connsiteX22" fmla="*/ 409973 w 2076450"/>
              <a:gd name="connsiteY22" fmla="*/ 972979 h 3114675"/>
              <a:gd name="connsiteX23" fmla="*/ 547133 w 2076450"/>
              <a:gd name="connsiteY23" fmla="*/ 1067276 h 3114675"/>
              <a:gd name="connsiteX24" fmla="*/ 730013 w 2076450"/>
              <a:gd name="connsiteY24" fmla="*/ 1155859 h 3114675"/>
              <a:gd name="connsiteX25" fmla="*/ 409020 w 2076450"/>
              <a:gd name="connsiteY25" fmla="*/ 1204436 h 3114675"/>
              <a:gd name="connsiteX26" fmla="*/ 530940 w 2076450"/>
              <a:gd name="connsiteY26" fmla="*/ 1310164 h 3114675"/>
              <a:gd name="connsiteX27" fmla="*/ 366158 w 2076450"/>
              <a:gd name="connsiteY27" fmla="*/ 1365409 h 3114675"/>
              <a:gd name="connsiteX28" fmla="*/ 637620 w 2076450"/>
              <a:gd name="connsiteY28" fmla="*/ 1413034 h 3114675"/>
              <a:gd name="connsiteX29" fmla="*/ 617618 w 2076450"/>
              <a:gd name="connsiteY29" fmla="*/ 1487329 h 3114675"/>
              <a:gd name="connsiteX30" fmla="*/ 286148 w 2076450"/>
              <a:gd name="connsiteY30" fmla="*/ 1588294 h 3114675"/>
              <a:gd name="connsiteX31" fmla="*/ 550943 w 2076450"/>
              <a:gd name="connsiteY31" fmla="*/ 1688306 h 3114675"/>
              <a:gd name="connsiteX32" fmla="*/ 627143 w 2076450"/>
              <a:gd name="connsiteY32" fmla="*/ 1666399 h 3114675"/>
              <a:gd name="connsiteX33" fmla="*/ 734775 w 2076450"/>
              <a:gd name="connsiteY33" fmla="*/ 1662589 h 3114675"/>
              <a:gd name="connsiteX34" fmla="*/ 604283 w 2076450"/>
              <a:gd name="connsiteY34" fmla="*/ 1759744 h 3114675"/>
              <a:gd name="connsiteX35" fmla="*/ 217568 w 2076450"/>
              <a:gd name="connsiteY35" fmla="*/ 1794986 h 3114675"/>
              <a:gd name="connsiteX36" fmla="*/ 214710 w 2076450"/>
              <a:gd name="connsiteY36" fmla="*/ 1862614 h 3114675"/>
              <a:gd name="connsiteX37" fmla="*/ 335678 w 2076450"/>
              <a:gd name="connsiteY37" fmla="*/ 1914049 h 3114675"/>
              <a:gd name="connsiteX38" fmla="*/ 472838 w 2076450"/>
              <a:gd name="connsiteY38" fmla="*/ 1916906 h 3114675"/>
              <a:gd name="connsiteX39" fmla="*/ 553800 w 2076450"/>
              <a:gd name="connsiteY39" fmla="*/ 1953101 h 3114675"/>
              <a:gd name="connsiteX40" fmla="*/ 602378 w 2076450"/>
              <a:gd name="connsiteY40" fmla="*/ 2004536 h 3114675"/>
              <a:gd name="connsiteX41" fmla="*/ 275670 w 2076450"/>
              <a:gd name="connsiteY41" fmla="*/ 2024539 h 3114675"/>
              <a:gd name="connsiteX42" fmla="*/ 236618 w 2076450"/>
              <a:gd name="connsiteY42" fmla="*/ 2049304 h 3114675"/>
              <a:gd name="connsiteX43" fmla="*/ 262335 w 2076450"/>
              <a:gd name="connsiteY43" fmla="*/ 2092166 h 3114675"/>
              <a:gd name="connsiteX44" fmla="*/ 420450 w 2076450"/>
              <a:gd name="connsiteY44" fmla="*/ 2151221 h 3114675"/>
              <a:gd name="connsiteX45" fmla="*/ 480458 w 2076450"/>
              <a:gd name="connsiteY45" fmla="*/ 2174081 h 3114675"/>
              <a:gd name="connsiteX46" fmla="*/ 269955 w 2076450"/>
              <a:gd name="connsiteY46" fmla="*/ 2228374 h 3114675"/>
              <a:gd name="connsiteX47" fmla="*/ 106125 w 2076450"/>
              <a:gd name="connsiteY47" fmla="*/ 2250281 h 3114675"/>
              <a:gd name="connsiteX48" fmla="*/ 45165 w 2076450"/>
              <a:gd name="connsiteY48" fmla="*/ 2290286 h 3114675"/>
              <a:gd name="connsiteX49" fmla="*/ 84218 w 2076450"/>
              <a:gd name="connsiteY49" fmla="*/ 2353151 h 3114675"/>
              <a:gd name="connsiteX50" fmla="*/ 203280 w 2076450"/>
              <a:gd name="connsiteY50" fmla="*/ 2444591 h 3114675"/>
              <a:gd name="connsiteX51" fmla="*/ 172800 w 2076450"/>
              <a:gd name="connsiteY51" fmla="*/ 2478881 h 3114675"/>
              <a:gd name="connsiteX52" fmla="*/ 201375 w 2076450"/>
              <a:gd name="connsiteY52" fmla="*/ 2519839 h 3114675"/>
              <a:gd name="connsiteX53" fmla="*/ 301388 w 2076450"/>
              <a:gd name="connsiteY53" fmla="*/ 2558891 h 3114675"/>
              <a:gd name="connsiteX54" fmla="*/ 76598 w 2076450"/>
              <a:gd name="connsiteY54" fmla="*/ 2589371 h 3114675"/>
              <a:gd name="connsiteX55" fmla="*/ 58500 w 2076450"/>
              <a:gd name="connsiteY55" fmla="*/ 2659856 h 3114675"/>
              <a:gd name="connsiteX56" fmla="*/ 110888 w 2076450"/>
              <a:gd name="connsiteY56" fmla="*/ 2693194 h 3114675"/>
              <a:gd name="connsiteX57" fmla="*/ 214710 w 2076450"/>
              <a:gd name="connsiteY57" fmla="*/ 2727484 h 3114675"/>
              <a:gd name="connsiteX58" fmla="*/ 262335 w 2076450"/>
              <a:gd name="connsiteY58" fmla="*/ 2756059 h 3114675"/>
              <a:gd name="connsiteX59" fmla="*/ 358538 w 2076450"/>
              <a:gd name="connsiteY59" fmla="*/ 2733199 h 3114675"/>
              <a:gd name="connsiteX60" fmla="*/ 254715 w 2076450"/>
              <a:gd name="connsiteY60" fmla="*/ 2758916 h 3114675"/>
              <a:gd name="connsiteX61" fmla="*/ 45165 w 2076450"/>
              <a:gd name="connsiteY61" fmla="*/ 2806541 h 3114675"/>
              <a:gd name="connsiteX62" fmla="*/ 46118 w 2076450"/>
              <a:gd name="connsiteY62" fmla="*/ 2865596 h 3114675"/>
              <a:gd name="connsiteX63" fmla="*/ 88980 w 2076450"/>
              <a:gd name="connsiteY63" fmla="*/ 2895124 h 3114675"/>
              <a:gd name="connsiteX64" fmla="*/ 155655 w 2076450"/>
              <a:gd name="connsiteY64" fmla="*/ 2902744 h 3114675"/>
              <a:gd name="connsiteX65" fmla="*/ 343298 w 2076450"/>
              <a:gd name="connsiteY65" fmla="*/ 2914174 h 3114675"/>
              <a:gd name="connsiteX66" fmla="*/ 301388 w 2076450"/>
              <a:gd name="connsiteY66" fmla="*/ 2956084 h 3114675"/>
              <a:gd name="connsiteX67" fmla="*/ 361395 w 2076450"/>
              <a:gd name="connsiteY67" fmla="*/ 2980849 h 3114675"/>
              <a:gd name="connsiteX68" fmla="*/ 511890 w 2076450"/>
              <a:gd name="connsiteY68" fmla="*/ 3029426 h 3114675"/>
              <a:gd name="connsiteX69" fmla="*/ 603330 w 2076450"/>
              <a:gd name="connsiteY69" fmla="*/ 3058001 h 3114675"/>
              <a:gd name="connsiteX70" fmla="*/ 825263 w 2076450"/>
              <a:gd name="connsiteY70" fmla="*/ 2954179 h 3114675"/>
              <a:gd name="connsiteX71" fmla="*/ 957660 w 2076450"/>
              <a:gd name="connsiteY71" fmla="*/ 2927509 h 3114675"/>
              <a:gd name="connsiteX72" fmla="*/ 1013858 w 2076450"/>
              <a:gd name="connsiteY72" fmla="*/ 3102769 h 3114675"/>
              <a:gd name="connsiteX73" fmla="*/ 1119585 w 2076450"/>
              <a:gd name="connsiteY73" fmla="*/ 3020854 h 3114675"/>
              <a:gd name="connsiteX74" fmla="*/ 1191975 w 2076450"/>
              <a:gd name="connsiteY74" fmla="*/ 2997041 h 3114675"/>
              <a:gd name="connsiteX75" fmla="*/ 1468200 w 2076450"/>
              <a:gd name="connsiteY75" fmla="*/ 3026569 h 3114675"/>
              <a:gd name="connsiteX76" fmla="*/ 1561545 w 2076450"/>
              <a:gd name="connsiteY76" fmla="*/ 3002756 h 3114675"/>
              <a:gd name="connsiteX77" fmla="*/ 1679655 w 2076450"/>
              <a:gd name="connsiteY77" fmla="*/ 3030379 h 3114675"/>
              <a:gd name="connsiteX78" fmla="*/ 1748235 w 2076450"/>
              <a:gd name="connsiteY78" fmla="*/ 2996089 h 3114675"/>
              <a:gd name="connsiteX79" fmla="*/ 1893968 w 2076450"/>
              <a:gd name="connsiteY79" fmla="*/ 3009424 h 3114675"/>
              <a:gd name="connsiteX80" fmla="*/ 1888253 w 2076450"/>
              <a:gd name="connsiteY80" fmla="*/ 2944654 h 3114675"/>
              <a:gd name="connsiteX81" fmla="*/ 1964453 w 2076450"/>
              <a:gd name="connsiteY81" fmla="*/ 2947511 h 3114675"/>
              <a:gd name="connsiteX82" fmla="*/ 1948260 w 2076450"/>
              <a:gd name="connsiteY82" fmla="*/ 2913221 h 3114675"/>
              <a:gd name="connsiteX83" fmla="*/ 1843485 w 2076450"/>
              <a:gd name="connsiteY83" fmla="*/ 2853214 h 3114675"/>
              <a:gd name="connsiteX84" fmla="*/ 1883490 w 2076450"/>
              <a:gd name="connsiteY84" fmla="*/ 2818924 h 3114675"/>
              <a:gd name="connsiteX85" fmla="*/ 1909208 w 2076450"/>
              <a:gd name="connsiteY85" fmla="*/ 2790349 h 3114675"/>
              <a:gd name="connsiteX86" fmla="*/ 2032080 w 2076450"/>
              <a:gd name="connsiteY86" fmla="*/ 2757964 h 3114675"/>
              <a:gd name="connsiteX87" fmla="*/ 2036843 w 2076450"/>
              <a:gd name="connsiteY87" fmla="*/ 2711291 h 3114675"/>
              <a:gd name="connsiteX88" fmla="*/ 2008268 w 2076450"/>
              <a:gd name="connsiteY88" fmla="*/ 2670334 h 3114675"/>
              <a:gd name="connsiteX89" fmla="*/ 1943498 w 2076450"/>
              <a:gd name="connsiteY89" fmla="*/ 2645569 h 3114675"/>
              <a:gd name="connsiteX90" fmla="*/ 1793003 w 2076450"/>
              <a:gd name="connsiteY90" fmla="*/ 2651284 h 3114675"/>
              <a:gd name="connsiteX91" fmla="*/ 1497728 w 2076450"/>
              <a:gd name="connsiteY91" fmla="*/ 2538889 h 3114675"/>
              <a:gd name="connsiteX92" fmla="*/ 1592025 w 2076450"/>
              <a:gd name="connsiteY92" fmla="*/ 2535079 h 3114675"/>
              <a:gd name="connsiteX93" fmla="*/ 1824435 w 2076450"/>
              <a:gd name="connsiteY93" fmla="*/ 2566511 h 3114675"/>
              <a:gd name="connsiteX94" fmla="*/ 1938735 w 2076450"/>
              <a:gd name="connsiteY94" fmla="*/ 2449354 h 3114675"/>
              <a:gd name="connsiteX95" fmla="*/ 2000648 w 2076450"/>
              <a:gd name="connsiteY95" fmla="*/ 2416969 h 3114675"/>
              <a:gd name="connsiteX96" fmla="*/ 1993028 w 2076450"/>
              <a:gd name="connsiteY96" fmla="*/ 2387441 h 3114675"/>
              <a:gd name="connsiteX97" fmla="*/ 1549163 w 2076450"/>
              <a:gd name="connsiteY97" fmla="*/ 2328386 h 3114675"/>
              <a:gd name="connsiteX98" fmla="*/ 1554878 w 2076450"/>
              <a:gd name="connsiteY98" fmla="*/ 2282666 h 3114675"/>
              <a:gd name="connsiteX99" fmla="*/ 1823483 w 2076450"/>
              <a:gd name="connsiteY99" fmla="*/ 2291239 h 3114675"/>
              <a:gd name="connsiteX100" fmla="*/ 1994933 w 2076450"/>
              <a:gd name="connsiteY100" fmla="*/ 2158841 h 3114675"/>
              <a:gd name="connsiteX101" fmla="*/ 2013983 w 2076450"/>
              <a:gd name="connsiteY101" fmla="*/ 2124551 h 3114675"/>
              <a:gd name="connsiteX102" fmla="*/ 1699658 w 2076450"/>
              <a:gd name="connsiteY102" fmla="*/ 2061686 h 3114675"/>
              <a:gd name="connsiteX103" fmla="*/ 1808243 w 2076450"/>
              <a:gd name="connsiteY103" fmla="*/ 2027396 h 3114675"/>
              <a:gd name="connsiteX104" fmla="*/ 1836818 w 2076450"/>
              <a:gd name="connsiteY104" fmla="*/ 2000726 h 3114675"/>
              <a:gd name="connsiteX105" fmla="*/ 1875870 w 2076450"/>
              <a:gd name="connsiteY105" fmla="*/ 1935004 h 3114675"/>
              <a:gd name="connsiteX106" fmla="*/ 1600598 w 2076450"/>
              <a:gd name="connsiteY106" fmla="*/ 1869281 h 3114675"/>
              <a:gd name="connsiteX107" fmla="*/ 1823483 w 2076450"/>
              <a:gd name="connsiteY107" fmla="*/ 1737836 h 3114675"/>
              <a:gd name="connsiteX108" fmla="*/ 1592025 w 2076450"/>
              <a:gd name="connsiteY108" fmla="*/ 1729264 h 3114675"/>
              <a:gd name="connsiteX109" fmla="*/ 1639650 w 2076450"/>
              <a:gd name="connsiteY109" fmla="*/ 1693069 h 3114675"/>
              <a:gd name="connsiteX110" fmla="*/ 1648223 w 2076450"/>
              <a:gd name="connsiteY110" fmla="*/ 1652111 h 3114675"/>
              <a:gd name="connsiteX111" fmla="*/ 1437720 w 2076450"/>
              <a:gd name="connsiteY111" fmla="*/ 1613059 h 3114675"/>
              <a:gd name="connsiteX112" fmla="*/ 1519635 w 2076450"/>
              <a:gd name="connsiteY112" fmla="*/ 1556861 h 3114675"/>
              <a:gd name="connsiteX113" fmla="*/ 1697753 w 2076450"/>
              <a:gd name="connsiteY113" fmla="*/ 1459706 h 3114675"/>
              <a:gd name="connsiteX114" fmla="*/ 1539638 w 2076450"/>
              <a:gd name="connsiteY114" fmla="*/ 1435894 h 3114675"/>
              <a:gd name="connsiteX115" fmla="*/ 1520588 w 2076450"/>
              <a:gd name="connsiteY115" fmla="*/ 1388269 h 3114675"/>
              <a:gd name="connsiteX116" fmla="*/ 1282463 w 2076450"/>
              <a:gd name="connsiteY116" fmla="*/ 1360646 h 3114675"/>
              <a:gd name="connsiteX117" fmla="*/ 1568213 w 2076450"/>
              <a:gd name="connsiteY117" fmla="*/ 1328261 h 3114675"/>
              <a:gd name="connsiteX118" fmla="*/ 1593930 w 2076450"/>
              <a:gd name="connsiteY118" fmla="*/ 1209199 h 3114675"/>
              <a:gd name="connsiteX119" fmla="*/ 1440578 w 2076450"/>
              <a:gd name="connsiteY119" fmla="*/ 1151096 h 3114675"/>
              <a:gd name="connsiteX120" fmla="*/ 1127205 w 2076450"/>
              <a:gd name="connsiteY120" fmla="*/ 1094899 h 3114675"/>
              <a:gd name="connsiteX121" fmla="*/ 1310085 w 2076450"/>
              <a:gd name="connsiteY121" fmla="*/ 1109186 h 3114675"/>
              <a:gd name="connsiteX122" fmla="*/ 1406288 w 2076450"/>
              <a:gd name="connsiteY122" fmla="*/ 1094899 h 3114675"/>
              <a:gd name="connsiteX123" fmla="*/ 1508205 w 2076450"/>
              <a:gd name="connsiteY123" fmla="*/ 1040606 h 3114675"/>
              <a:gd name="connsiteX124" fmla="*/ 1532018 w 2076450"/>
              <a:gd name="connsiteY124" fmla="*/ 969169 h 3114675"/>
              <a:gd name="connsiteX125" fmla="*/ 1421528 w 2076450"/>
              <a:gd name="connsiteY125" fmla="*/ 938689 h 3114675"/>
              <a:gd name="connsiteX126" fmla="*/ 1154828 w 2076450"/>
              <a:gd name="connsiteY126" fmla="*/ 903446 h 3114675"/>
              <a:gd name="connsiteX127" fmla="*/ 1304370 w 2076450"/>
              <a:gd name="connsiteY127" fmla="*/ 884396 h 3114675"/>
              <a:gd name="connsiteX128" fmla="*/ 1351995 w 2076450"/>
              <a:gd name="connsiteY128" fmla="*/ 868204 h 3114675"/>
              <a:gd name="connsiteX129" fmla="*/ 1480583 w 2076450"/>
              <a:gd name="connsiteY129" fmla="*/ 832009 h 3114675"/>
              <a:gd name="connsiteX130" fmla="*/ 1363425 w 2076450"/>
              <a:gd name="connsiteY130" fmla="*/ 798671 h 3114675"/>
              <a:gd name="connsiteX131" fmla="*/ 1131015 w 2076450"/>
              <a:gd name="connsiteY131" fmla="*/ 755809 h 3114675"/>
              <a:gd name="connsiteX132" fmla="*/ 1019573 w 2076450"/>
              <a:gd name="connsiteY132" fmla="*/ 655796 h 3114675"/>
              <a:gd name="connsiteX133" fmla="*/ 1088153 w 2076450"/>
              <a:gd name="connsiteY133" fmla="*/ 673894 h 3114675"/>
              <a:gd name="connsiteX134" fmla="*/ 1244363 w 2076450"/>
              <a:gd name="connsiteY134" fmla="*/ 727234 h 3114675"/>
              <a:gd name="connsiteX135" fmla="*/ 1389143 w 2076450"/>
              <a:gd name="connsiteY135" fmla="*/ 667226 h 3114675"/>
              <a:gd name="connsiteX136" fmla="*/ 1174830 w 2076450"/>
              <a:gd name="connsiteY136" fmla="*/ 590074 h 3114675"/>
              <a:gd name="connsiteX137" fmla="*/ 1180545 w 2076450"/>
              <a:gd name="connsiteY137" fmla="*/ 513874 h 3114675"/>
              <a:gd name="connsiteX138" fmla="*/ 1228170 w 2076450"/>
              <a:gd name="connsiteY138" fmla="*/ 415766 h 3114675"/>
              <a:gd name="connsiteX139" fmla="*/ 1251983 w 2076450"/>
              <a:gd name="connsiteY139" fmla="*/ 298609 h 3114675"/>
              <a:gd name="connsiteX140" fmla="*/ 1035765 w 2076450"/>
              <a:gd name="connsiteY140" fmla="*/ 451009 h 3114675"/>
              <a:gd name="connsiteX141" fmla="*/ 1058625 w 2076450"/>
              <a:gd name="connsiteY141" fmla="*/ 322421 h 3114675"/>
              <a:gd name="connsiteX142" fmla="*/ 1052910 w 2076450"/>
              <a:gd name="connsiteY142" fmla="*/ 251936 h 3114675"/>
              <a:gd name="connsiteX143" fmla="*/ 1112918 w 2076450"/>
              <a:gd name="connsiteY143" fmla="*/ 211931 h 3114675"/>
              <a:gd name="connsiteX144" fmla="*/ 1064340 w 2076450"/>
              <a:gd name="connsiteY144" fmla="*/ 185261 h 3114675"/>
              <a:gd name="connsiteX145" fmla="*/ 991950 w 2076450"/>
              <a:gd name="connsiteY145" fmla="*/ 191929 h 3114675"/>
              <a:gd name="connsiteX146" fmla="*/ 996713 w 2076450"/>
              <a:gd name="connsiteY146" fmla="*/ 111919 h 3114675"/>
              <a:gd name="connsiteX147" fmla="*/ 949088 w 2076450"/>
              <a:gd name="connsiteY147" fmla="*/ 7144 h 3114675"/>
              <a:gd name="connsiteX148" fmla="*/ 949088 w 2076450"/>
              <a:gd name="connsiteY148" fmla="*/ 7144 h 3114675"/>
              <a:gd name="connsiteX149" fmla="*/ 949088 w 2076450"/>
              <a:gd name="connsiteY149" fmla="*/ 7144 h 3114675"/>
              <a:gd name="connsiteX150" fmla="*/ 886223 w 2076450"/>
              <a:gd name="connsiteY150" fmla="*/ 287179 h 3114675"/>
              <a:gd name="connsiteX151" fmla="*/ 908130 w 2076450"/>
              <a:gd name="connsiteY151" fmla="*/ 327184 h 3114675"/>
              <a:gd name="connsiteX152" fmla="*/ 886223 w 2076450"/>
              <a:gd name="connsiteY152" fmla="*/ 287179 h 3114675"/>
              <a:gd name="connsiteX153" fmla="*/ 863363 w 2076450"/>
              <a:gd name="connsiteY153" fmla="*/ 404336 h 3114675"/>
              <a:gd name="connsiteX154" fmla="*/ 876698 w 2076450"/>
              <a:gd name="connsiteY154" fmla="*/ 435769 h 3114675"/>
              <a:gd name="connsiteX155" fmla="*/ 863363 w 2076450"/>
              <a:gd name="connsiteY155" fmla="*/ 404336 h 3114675"/>
              <a:gd name="connsiteX156" fmla="*/ 1116728 w 2076450"/>
              <a:gd name="connsiteY156" fmla="*/ 470059 h 3114675"/>
              <a:gd name="connsiteX157" fmla="*/ 1066245 w 2076450"/>
              <a:gd name="connsiteY157" fmla="*/ 511016 h 3114675"/>
              <a:gd name="connsiteX158" fmla="*/ 1116728 w 2076450"/>
              <a:gd name="connsiteY158" fmla="*/ 470059 h 3114675"/>
              <a:gd name="connsiteX159" fmla="*/ 1009095 w 2076450"/>
              <a:gd name="connsiteY159" fmla="*/ 584359 h 3114675"/>
              <a:gd name="connsiteX160" fmla="*/ 1029098 w 2076450"/>
              <a:gd name="connsiteY160" fmla="*/ 599599 h 3114675"/>
              <a:gd name="connsiteX161" fmla="*/ 1009095 w 2076450"/>
              <a:gd name="connsiteY161" fmla="*/ 584359 h 3114675"/>
              <a:gd name="connsiteX162" fmla="*/ 1009095 w 2076450"/>
              <a:gd name="connsiteY162" fmla="*/ 584359 h 3114675"/>
              <a:gd name="connsiteX163" fmla="*/ 1111013 w 2076450"/>
              <a:gd name="connsiteY163" fmla="*/ 603409 h 3114675"/>
              <a:gd name="connsiteX164" fmla="*/ 1111013 w 2076450"/>
              <a:gd name="connsiteY164" fmla="*/ 603409 h 3114675"/>
              <a:gd name="connsiteX165" fmla="*/ 1251030 w 2076450"/>
              <a:gd name="connsiteY165" fmla="*/ 632936 h 3114675"/>
              <a:gd name="connsiteX166" fmla="*/ 1251030 w 2076450"/>
              <a:gd name="connsiteY166" fmla="*/ 632936 h 3114675"/>
              <a:gd name="connsiteX167" fmla="*/ 1032908 w 2076450"/>
              <a:gd name="connsiteY167" fmla="*/ 760571 h 3114675"/>
              <a:gd name="connsiteX168" fmla="*/ 1028145 w 2076450"/>
              <a:gd name="connsiteY168" fmla="*/ 780574 h 3114675"/>
              <a:gd name="connsiteX169" fmla="*/ 1032908 w 2076450"/>
              <a:gd name="connsiteY169" fmla="*/ 760571 h 3114675"/>
              <a:gd name="connsiteX170" fmla="*/ 1032908 w 2076450"/>
              <a:gd name="connsiteY170" fmla="*/ 760571 h 3114675"/>
              <a:gd name="connsiteX171" fmla="*/ 961470 w 2076450"/>
              <a:gd name="connsiteY171" fmla="*/ 867251 h 3114675"/>
              <a:gd name="connsiteX172" fmla="*/ 961470 w 2076450"/>
              <a:gd name="connsiteY172" fmla="*/ 867251 h 3114675"/>
              <a:gd name="connsiteX173" fmla="*/ 1036718 w 2076450"/>
              <a:gd name="connsiteY173" fmla="*/ 884396 h 3114675"/>
              <a:gd name="connsiteX174" fmla="*/ 1036718 w 2076450"/>
              <a:gd name="connsiteY174" fmla="*/ 884396 h 3114675"/>
              <a:gd name="connsiteX175" fmla="*/ 921465 w 2076450"/>
              <a:gd name="connsiteY175" fmla="*/ 888206 h 3114675"/>
              <a:gd name="connsiteX176" fmla="*/ 921465 w 2076450"/>
              <a:gd name="connsiteY176" fmla="*/ 888206 h 3114675"/>
              <a:gd name="connsiteX177" fmla="*/ 874793 w 2076450"/>
              <a:gd name="connsiteY177" fmla="*/ 904399 h 3114675"/>
              <a:gd name="connsiteX178" fmla="*/ 874793 w 2076450"/>
              <a:gd name="connsiteY178" fmla="*/ 904399 h 3114675"/>
              <a:gd name="connsiteX179" fmla="*/ 681435 w 2076450"/>
              <a:gd name="connsiteY179" fmla="*/ 904399 h 3114675"/>
              <a:gd name="connsiteX180" fmla="*/ 777638 w 2076450"/>
              <a:gd name="connsiteY180" fmla="*/ 946309 h 3114675"/>
              <a:gd name="connsiteX181" fmla="*/ 681435 w 2076450"/>
              <a:gd name="connsiteY181" fmla="*/ 904399 h 3114675"/>
              <a:gd name="connsiteX182" fmla="*/ 1532970 w 2076450"/>
              <a:gd name="connsiteY182" fmla="*/ 1327309 h 3114675"/>
              <a:gd name="connsiteX183" fmla="*/ 1532970 w 2076450"/>
              <a:gd name="connsiteY183" fmla="*/ 1327309 h 3114675"/>
              <a:gd name="connsiteX184" fmla="*/ 757635 w 2076450"/>
              <a:gd name="connsiteY184" fmla="*/ 1423511 h 3114675"/>
              <a:gd name="connsiteX185" fmla="*/ 757635 w 2076450"/>
              <a:gd name="connsiteY185" fmla="*/ 1423511 h 3114675"/>
              <a:gd name="connsiteX186" fmla="*/ 1558688 w 2076450"/>
              <a:gd name="connsiteY186" fmla="*/ 1764506 h 3114675"/>
              <a:gd name="connsiteX187" fmla="*/ 1558688 w 2076450"/>
              <a:gd name="connsiteY187" fmla="*/ 1764506 h 3114675"/>
              <a:gd name="connsiteX188" fmla="*/ 1766333 w 2076450"/>
              <a:gd name="connsiteY188" fmla="*/ 1807369 h 3114675"/>
              <a:gd name="connsiteX189" fmla="*/ 1766333 w 2076450"/>
              <a:gd name="connsiteY189" fmla="*/ 1807369 h 3114675"/>
              <a:gd name="connsiteX190" fmla="*/ 1769190 w 2076450"/>
              <a:gd name="connsiteY190" fmla="*/ 2006441 h 3114675"/>
              <a:gd name="connsiteX191" fmla="*/ 1769190 w 2076450"/>
              <a:gd name="connsiteY191" fmla="*/ 2006441 h 3114675"/>
              <a:gd name="connsiteX192" fmla="*/ 151845 w 2076450"/>
              <a:gd name="connsiteY192" fmla="*/ 2329339 h 3114675"/>
              <a:gd name="connsiteX193" fmla="*/ 151845 w 2076450"/>
              <a:gd name="connsiteY193" fmla="*/ 2329339 h 3114675"/>
              <a:gd name="connsiteX194" fmla="*/ 301388 w 2076450"/>
              <a:gd name="connsiteY194" fmla="*/ 2397919 h 3114675"/>
              <a:gd name="connsiteX195" fmla="*/ 469028 w 2076450"/>
              <a:gd name="connsiteY195" fmla="*/ 2426494 h 3114675"/>
              <a:gd name="connsiteX196" fmla="*/ 301388 w 2076450"/>
              <a:gd name="connsiteY196" fmla="*/ 2397919 h 3114675"/>
              <a:gd name="connsiteX197" fmla="*/ 517605 w 2076450"/>
              <a:gd name="connsiteY197" fmla="*/ 2406491 h 3114675"/>
              <a:gd name="connsiteX198" fmla="*/ 517605 w 2076450"/>
              <a:gd name="connsiteY198" fmla="*/ 2406491 h 3114675"/>
              <a:gd name="connsiteX199" fmla="*/ 423308 w 2076450"/>
              <a:gd name="connsiteY199" fmla="*/ 2736056 h 3114675"/>
              <a:gd name="connsiteX200" fmla="*/ 423308 w 2076450"/>
              <a:gd name="connsiteY200" fmla="*/ 2736056 h 311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</a:cxnLst>
            <a:rect l="l" t="t" r="r" b="b"/>
            <a:pathLst>
              <a:path w="2076450" h="3114675">
                <a:moveTo>
                  <a:pt x="949088" y="7144"/>
                </a:moveTo>
                <a:cubicBezTo>
                  <a:pt x="938610" y="62389"/>
                  <a:pt x="972900" y="200501"/>
                  <a:pt x="883365" y="105251"/>
                </a:cubicBezTo>
                <a:cubicBezTo>
                  <a:pt x="870983" y="105251"/>
                  <a:pt x="992903" y="314801"/>
                  <a:pt x="909083" y="238601"/>
                </a:cubicBezTo>
                <a:cubicBezTo>
                  <a:pt x="898605" y="171926"/>
                  <a:pt x="863363" y="174784"/>
                  <a:pt x="833835" y="193834"/>
                </a:cubicBezTo>
                <a:cubicBezTo>
                  <a:pt x="732870" y="154781"/>
                  <a:pt x="858600" y="285274"/>
                  <a:pt x="817643" y="301466"/>
                </a:cubicBezTo>
                <a:cubicBezTo>
                  <a:pt x="895748" y="301466"/>
                  <a:pt x="870030" y="356711"/>
                  <a:pt x="810023" y="328136"/>
                </a:cubicBezTo>
                <a:cubicBezTo>
                  <a:pt x="906225" y="459581"/>
                  <a:pt x="686198" y="348139"/>
                  <a:pt x="684293" y="381476"/>
                </a:cubicBezTo>
                <a:cubicBezTo>
                  <a:pt x="777638" y="421481"/>
                  <a:pt x="622380" y="411004"/>
                  <a:pt x="703343" y="451009"/>
                </a:cubicBezTo>
                <a:cubicBezTo>
                  <a:pt x="833835" y="496729"/>
                  <a:pt x="615713" y="505301"/>
                  <a:pt x="714773" y="539591"/>
                </a:cubicBezTo>
                <a:cubicBezTo>
                  <a:pt x="761445" y="555784"/>
                  <a:pt x="860505" y="517684"/>
                  <a:pt x="828120" y="573881"/>
                </a:cubicBezTo>
                <a:cubicBezTo>
                  <a:pt x="890033" y="568166"/>
                  <a:pt x="887175" y="616744"/>
                  <a:pt x="947183" y="577691"/>
                </a:cubicBezTo>
                <a:cubicBezTo>
                  <a:pt x="977663" y="712946"/>
                  <a:pt x="680483" y="534829"/>
                  <a:pt x="731918" y="618649"/>
                </a:cubicBezTo>
                <a:cubicBezTo>
                  <a:pt x="670005" y="621506"/>
                  <a:pt x="575708" y="525304"/>
                  <a:pt x="530940" y="601504"/>
                </a:cubicBezTo>
                <a:cubicBezTo>
                  <a:pt x="396638" y="611981"/>
                  <a:pt x="563325" y="655796"/>
                  <a:pt x="597615" y="649129"/>
                </a:cubicBezTo>
                <a:cubicBezTo>
                  <a:pt x="487125" y="737711"/>
                  <a:pt x="741443" y="614839"/>
                  <a:pt x="629048" y="688181"/>
                </a:cubicBezTo>
                <a:cubicBezTo>
                  <a:pt x="648098" y="779621"/>
                  <a:pt x="834788" y="621506"/>
                  <a:pt x="714773" y="728186"/>
                </a:cubicBezTo>
                <a:cubicBezTo>
                  <a:pt x="762398" y="785336"/>
                  <a:pt x="937658" y="659606"/>
                  <a:pt x="947183" y="689134"/>
                </a:cubicBezTo>
                <a:cubicBezTo>
                  <a:pt x="884318" y="784384"/>
                  <a:pt x="764303" y="785336"/>
                  <a:pt x="674768" y="758666"/>
                </a:cubicBezTo>
                <a:cubicBezTo>
                  <a:pt x="734775" y="821531"/>
                  <a:pt x="570945" y="739616"/>
                  <a:pt x="528083" y="788194"/>
                </a:cubicBezTo>
                <a:cubicBezTo>
                  <a:pt x="468075" y="789146"/>
                  <a:pt x="536655" y="836771"/>
                  <a:pt x="530940" y="846296"/>
                </a:cubicBezTo>
                <a:cubicBezTo>
                  <a:pt x="598568" y="865346"/>
                  <a:pt x="709058" y="934879"/>
                  <a:pt x="569040" y="912971"/>
                </a:cubicBezTo>
                <a:cubicBezTo>
                  <a:pt x="508080" y="912019"/>
                  <a:pt x="602378" y="1022509"/>
                  <a:pt x="502365" y="958691"/>
                </a:cubicBezTo>
                <a:cubicBezTo>
                  <a:pt x="451883" y="931069"/>
                  <a:pt x="479505" y="1007269"/>
                  <a:pt x="409973" y="972979"/>
                </a:cubicBezTo>
                <a:cubicBezTo>
                  <a:pt x="347108" y="988219"/>
                  <a:pt x="509985" y="1057751"/>
                  <a:pt x="547133" y="1067276"/>
                </a:cubicBezTo>
                <a:cubicBezTo>
                  <a:pt x="619523" y="1065371"/>
                  <a:pt x="693818" y="1189196"/>
                  <a:pt x="730013" y="1155859"/>
                </a:cubicBezTo>
                <a:cubicBezTo>
                  <a:pt x="636668" y="1233964"/>
                  <a:pt x="512843" y="1162526"/>
                  <a:pt x="409020" y="1204436"/>
                </a:cubicBezTo>
                <a:cubicBezTo>
                  <a:pt x="366158" y="1237774"/>
                  <a:pt x="517605" y="1304449"/>
                  <a:pt x="530940" y="1310164"/>
                </a:cubicBezTo>
                <a:cubicBezTo>
                  <a:pt x="681435" y="1376839"/>
                  <a:pt x="344250" y="1305401"/>
                  <a:pt x="366158" y="1365409"/>
                </a:cubicBezTo>
                <a:cubicBezTo>
                  <a:pt x="458550" y="1420654"/>
                  <a:pt x="541418" y="1491139"/>
                  <a:pt x="637620" y="1413034"/>
                </a:cubicBezTo>
                <a:cubicBezTo>
                  <a:pt x="670005" y="1436846"/>
                  <a:pt x="579518" y="1429226"/>
                  <a:pt x="617618" y="1487329"/>
                </a:cubicBezTo>
                <a:cubicBezTo>
                  <a:pt x="522368" y="1531144"/>
                  <a:pt x="340440" y="1537811"/>
                  <a:pt x="286148" y="1588294"/>
                </a:cubicBezTo>
                <a:cubicBezTo>
                  <a:pt x="365205" y="1664494"/>
                  <a:pt x="451883" y="1673066"/>
                  <a:pt x="550943" y="1688306"/>
                </a:cubicBezTo>
                <a:cubicBezTo>
                  <a:pt x="602378" y="1669256"/>
                  <a:pt x="582375" y="1654016"/>
                  <a:pt x="627143" y="1666399"/>
                </a:cubicBezTo>
                <a:cubicBezTo>
                  <a:pt x="664290" y="1686401"/>
                  <a:pt x="692865" y="1613059"/>
                  <a:pt x="734775" y="1662589"/>
                </a:cubicBezTo>
                <a:cubicBezTo>
                  <a:pt x="690008" y="1710214"/>
                  <a:pt x="452835" y="1702594"/>
                  <a:pt x="604283" y="1759744"/>
                </a:cubicBezTo>
                <a:cubicBezTo>
                  <a:pt x="479505" y="1794986"/>
                  <a:pt x="344250" y="1767364"/>
                  <a:pt x="217568" y="1794986"/>
                </a:cubicBezTo>
                <a:cubicBezTo>
                  <a:pt x="143273" y="1828324"/>
                  <a:pt x="304245" y="1820704"/>
                  <a:pt x="214710" y="1862614"/>
                </a:cubicBezTo>
                <a:cubicBezTo>
                  <a:pt x="175658" y="1910239"/>
                  <a:pt x="361395" y="1859756"/>
                  <a:pt x="335678" y="1914049"/>
                </a:cubicBezTo>
                <a:cubicBezTo>
                  <a:pt x="396638" y="1903571"/>
                  <a:pt x="425213" y="1929289"/>
                  <a:pt x="472838" y="1916906"/>
                </a:cubicBezTo>
                <a:cubicBezTo>
                  <a:pt x="469028" y="1982629"/>
                  <a:pt x="542370" y="1894999"/>
                  <a:pt x="553800" y="1953101"/>
                </a:cubicBezTo>
                <a:cubicBezTo>
                  <a:pt x="615713" y="1943576"/>
                  <a:pt x="709058" y="1981676"/>
                  <a:pt x="602378" y="2004536"/>
                </a:cubicBezTo>
                <a:cubicBezTo>
                  <a:pt x="489030" y="2033111"/>
                  <a:pt x="378540" y="2021681"/>
                  <a:pt x="275670" y="2024539"/>
                </a:cubicBezTo>
                <a:cubicBezTo>
                  <a:pt x="208995" y="2001679"/>
                  <a:pt x="117555" y="2018824"/>
                  <a:pt x="236618" y="2049304"/>
                </a:cubicBezTo>
                <a:cubicBezTo>
                  <a:pt x="332820" y="2060734"/>
                  <a:pt x="145178" y="2068354"/>
                  <a:pt x="262335" y="2092166"/>
                </a:cubicBezTo>
                <a:cubicBezTo>
                  <a:pt x="280433" y="2148364"/>
                  <a:pt x="381398" y="2103596"/>
                  <a:pt x="420450" y="2151221"/>
                </a:cubicBezTo>
                <a:cubicBezTo>
                  <a:pt x="509033" y="2108359"/>
                  <a:pt x="390923" y="2195036"/>
                  <a:pt x="480458" y="2174081"/>
                </a:cubicBezTo>
                <a:cubicBezTo>
                  <a:pt x="575708" y="2192179"/>
                  <a:pt x="324248" y="2267426"/>
                  <a:pt x="269955" y="2228374"/>
                </a:cubicBezTo>
                <a:cubicBezTo>
                  <a:pt x="213758" y="2232184"/>
                  <a:pt x="143273" y="2230279"/>
                  <a:pt x="106125" y="2250281"/>
                </a:cubicBezTo>
                <a:cubicBezTo>
                  <a:pt x="206138" y="2296001"/>
                  <a:pt x="-65325" y="2235041"/>
                  <a:pt x="45165" y="2290286"/>
                </a:cubicBezTo>
                <a:cubicBezTo>
                  <a:pt x="112793" y="2290286"/>
                  <a:pt x="125175" y="2298859"/>
                  <a:pt x="84218" y="2353151"/>
                </a:cubicBezTo>
                <a:cubicBezTo>
                  <a:pt x="115650" y="2409349"/>
                  <a:pt x="321390" y="2387441"/>
                  <a:pt x="203280" y="2444591"/>
                </a:cubicBezTo>
                <a:cubicBezTo>
                  <a:pt x="147083" y="2440781"/>
                  <a:pt x="65168" y="2474119"/>
                  <a:pt x="172800" y="2478881"/>
                </a:cubicBezTo>
                <a:cubicBezTo>
                  <a:pt x="257573" y="2456021"/>
                  <a:pt x="98505" y="2546509"/>
                  <a:pt x="201375" y="2519839"/>
                </a:cubicBezTo>
                <a:cubicBezTo>
                  <a:pt x="231855" y="2566511"/>
                  <a:pt x="284243" y="2528411"/>
                  <a:pt x="301388" y="2558891"/>
                </a:cubicBezTo>
                <a:cubicBezTo>
                  <a:pt x="372825" y="2593181"/>
                  <a:pt x="107078" y="2573179"/>
                  <a:pt x="76598" y="2589371"/>
                </a:cubicBezTo>
                <a:cubicBezTo>
                  <a:pt x="179468" y="2628424"/>
                  <a:pt x="-65325" y="2632234"/>
                  <a:pt x="58500" y="2659856"/>
                </a:cubicBezTo>
                <a:cubicBezTo>
                  <a:pt x="100410" y="2649379"/>
                  <a:pt x="183278" y="2635091"/>
                  <a:pt x="110888" y="2693194"/>
                </a:cubicBezTo>
                <a:cubicBezTo>
                  <a:pt x="167085" y="2674144"/>
                  <a:pt x="196613" y="2711291"/>
                  <a:pt x="214710" y="2727484"/>
                </a:cubicBezTo>
                <a:cubicBezTo>
                  <a:pt x="247095" y="2699861"/>
                  <a:pt x="297578" y="2700814"/>
                  <a:pt x="262335" y="2756059"/>
                </a:cubicBezTo>
                <a:cubicBezTo>
                  <a:pt x="318533" y="2733199"/>
                  <a:pt x="387113" y="2651284"/>
                  <a:pt x="358538" y="2733199"/>
                </a:cubicBezTo>
                <a:cubicBezTo>
                  <a:pt x="470933" y="2695099"/>
                  <a:pt x="299483" y="2803684"/>
                  <a:pt x="254715" y="2758916"/>
                </a:cubicBezTo>
                <a:cubicBezTo>
                  <a:pt x="164228" y="2746534"/>
                  <a:pt x="93743" y="2773204"/>
                  <a:pt x="45165" y="2806541"/>
                </a:cubicBezTo>
                <a:cubicBezTo>
                  <a:pt x="161370" y="2800826"/>
                  <a:pt x="-83423" y="2882741"/>
                  <a:pt x="46118" y="2865596"/>
                </a:cubicBezTo>
                <a:cubicBezTo>
                  <a:pt x="120413" y="2833211"/>
                  <a:pt x="88028" y="2862739"/>
                  <a:pt x="88980" y="2895124"/>
                </a:cubicBezTo>
                <a:cubicBezTo>
                  <a:pt x="132795" y="2875121"/>
                  <a:pt x="93743" y="2942749"/>
                  <a:pt x="155655" y="2902744"/>
                </a:cubicBezTo>
                <a:cubicBezTo>
                  <a:pt x="209948" y="2924651"/>
                  <a:pt x="280433" y="2904649"/>
                  <a:pt x="343298" y="2914174"/>
                </a:cubicBezTo>
                <a:cubicBezTo>
                  <a:pt x="274718" y="2910364"/>
                  <a:pt x="168038" y="2980849"/>
                  <a:pt x="301388" y="2956084"/>
                </a:cubicBezTo>
                <a:cubicBezTo>
                  <a:pt x="209948" y="3007519"/>
                  <a:pt x="314723" y="3013234"/>
                  <a:pt x="361395" y="2980849"/>
                </a:cubicBezTo>
                <a:cubicBezTo>
                  <a:pt x="302340" y="3085624"/>
                  <a:pt x="505223" y="3017996"/>
                  <a:pt x="511890" y="3029426"/>
                </a:cubicBezTo>
                <a:cubicBezTo>
                  <a:pt x="501413" y="3104674"/>
                  <a:pt x="612855" y="2953226"/>
                  <a:pt x="603330" y="3058001"/>
                </a:cubicBezTo>
                <a:cubicBezTo>
                  <a:pt x="692865" y="3028474"/>
                  <a:pt x="764303" y="3011329"/>
                  <a:pt x="825263" y="2954179"/>
                </a:cubicBezTo>
                <a:cubicBezTo>
                  <a:pt x="868125" y="3001804"/>
                  <a:pt x="922418" y="2812256"/>
                  <a:pt x="957660" y="2927509"/>
                </a:cubicBezTo>
                <a:cubicBezTo>
                  <a:pt x="950993" y="3005614"/>
                  <a:pt x="858600" y="3144679"/>
                  <a:pt x="1013858" y="3102769"/>
                </a:cubicBezTo>
                <a:cubicBezTo>
                  <a:pt x="1088153" y="3107531"/>
                  <a:pt x="1167210" y="3117056"/>
                  <a:pt x="1119585" y="3020854"/>
                </a:cubicBezTo>
                <a:cubicBezTo>
                  <a:pt x="1095773" y="2920841"/>
                  <a:pt x="1165305" y="2995136"/>
                  <a:pt x="1191975" y="2997041"/>
                </a:cubicBezTo>
                <a:cubicBezTo>
                  <a:pt x="1258650" y="3067526"/>
                  <a:pt x="1392953" y="3040856"/>
                  <a:pt x="1468200" y="3026569"/>
                </a:cubicBezTo>
                <a:cubicBezTo>
                  <a:pt x="1457723" y="2961799"/>
                  <a:pt x="1529160" y="3010376"/>
                  <a:pt x="1561545" y="3002756"/>
                </a:cubicBezTo>
                <a:cubicBezTo>
                  <a:pt x="1593930" y="3038951"/>
                  <a:pt x="1657748" y="3041809"/>
                  <a:pt x="1679655" y="3030379"/>
                </a:cubicBezTo>
                <a:cubicBezTo>
                  <a:pt x="1735853" y="3070384"/>
                  <a:pt x="1690133" y="2906554"/>
                  <a:pt x="1748235" y="2996089"/>
                </a:cubicBezTo>
                <a:cubicBezTo>
                  <a:pt x="1790145" y="3019901"/>
                  <a:pt x="1871108" y="2994184"/>
                  <a:pt x="1893968" y="3009424"/>
                </a:cubicBezTo>
                <a:cubicBezTo>
                  <a:pt x="1889205" y="2959894"/>
                  <a:pt x="1945403" y="2984659"/>
                  <a:pt x="1888253" y="2944654"/>
                </a:cubicBezTo>
                <a:cubicBezTo>
                  <a:pt x="1905398" y="2942749"/>
                  <a:pt x="2032080" y="2999899"/>
                  <a:pt x="1964453" y="2947511"/>
                </a:cubicBezTo>
                <a:cubicBezTo>
                  <a:pt x="2079705" y="2950369"/>
                  <a:pt x="2036843" y="2899886"/>
                  <a:pt x="1948260" y="2913221"/>
                </a:cubicBezTo>
                <a:cubicBezTo>
                  <a:pt x="1883490" y="2907506"/>
                  <a:pt x="1767285" y="2873216"/>
                  <a:pt x="1843485" y="2853214"/>
                </a:cubicBezTo>
                <a:cubicBezTo>
                  <a:pt x="1859678" y="2837021"/>
                  <a:pt x="1951118" y="2853214"/>
                  <a:pt x="1883490" y="2818924"/>
                </a:cubicBezTo>
                <a:cubicBezTo>
                  <a:pt x="1929210" y="2839879"/>
                  <a:pt x="1994933" y="2790349"/>
                  <a:pt x="1909208" y="2790349"/>
                </a:cubicBezTo>
                <a:cubicBezTo>
                  <a:pt x="1962548" y="2784634"/>
                  <a:pt x="1960643" y="2735104"/>
                  <a:pt x="2032080" y="2757964"/>
                </a:cubicBezTo>
                <a:cubicBezTo>
                  <a:pt x="1946355" y="2722721"/>
                  <a:pt x="2002553" y="2723674"/>
                  <a:pt x="2036843" y="2711291"/>
                </a:cubicBezTo>
                <a:cubicBezTo>
                  <a:pt x="1972073" y="2706529"/>
                  <a:pt x="1884443" y="2674144"/>
                  <a:pt x="2008268" y="2670334"/>
                </a:cubicBezTo>
                <a:cubicBezTo>
                  <a:pt x="2132093" y="2620804"/>
                  <a:pt x="1982550" y="2644616"/>
                  <a:pt x="1943498" y="2645569"/>
                </a:cubicBezTo>
                <a:cubicBezTo>
                  <a:pt x="2009220" y="2564606"/>
                  <a:pt x="1844438" y="2680811"/>
                  <a:pt x="1793003" y="2651284"/>
                </a:cubicBezTo>
                <a:cubicBezTo>
                  <a:pt x="1703468" y="2657951"/>
                  <a:pt x="1501538" y="2570321"/>
                  <a:pt x="1497728" y="2538889"/>
                </a:cubicBezTo>
                <a:cubicBezTo>
                  <a:pt x="1528208" y="2533174"/>
                  <a:pt x="1620600" y="2608421"/>
                  <a:pt x="1592025" y="2535079"/>
                </a:cubicBezTo>
                <a:cubicBezTo>
                  <a:pt x="1682513" y="2614136"/>
                  <a:pt x="1734900" y="2472214"/>
                  <a:pt x="1824435" y="2566511"/>
                </a:cubicBezTo>
                <a:cubicBezTo>
                  <a:pt x="1703468" y="2427446"/>
                  <a:pt x="2134950" y="2525554"/>
                  <a:pt x="1938735" y="2449354"/>
                </a:cubicBezTo>
                <a:cubicBezTo>
                  <a:pt x="1915875" y="2436971"/>
                  <a:pt x="2165430" y="2449354"/>
                  <a:pt x="2000648" y="2416969"/>
                </a:cubicBezTo>
                <a:cubicBezTo>
                  <a:pt x="1945403" y="2423636"/>
                  <a:pt x="2077800" y="2375059"/>
                  <a:pt x="1993028" y="2387441"/>
                </a:cubicBezTo>
                <a:cubicBezTo>
                  <a:pt x="1840628" y="2373154"/>
                  <a:pt x="1705373" y="2382679"/>
                  <a:pt x="1549163" y="2328386"/>
                </a:cubicBezTo>
                <a:cubicBezTo>
                  <a:pt x="1451055" y="2308384"/>
                  <a:pt x="1461533" y="2256949"/>
                  <a:pt x="1554878" y="2282666"/>
                </a:cubicBezTo>
                <a:cubicBezTo>
                  <a:pt x="1673940" y="2311241"/>
                  <a:pt x="1712040" y="2290286"/>
                  <a:pt x="1823483" y="2291239"/>
                </a:cubicBezTo>
                <a:cubicBezTo>
                  <a:pt x="1848248" y="2213134"/>
                  <a:pt x="2103518" y="2260759"/>
                  <a:pt x="1994933" y="2158841"/>
                </a:cubicBezTo>
                <a:cubicBezTo>
                  <a:pt x="2052083" y="2127409"/>
                  <a:pt x="2122568" y="2111216"/>
                  <a:pt x="2013983" y="2124551"/>
                </a:cubicBezTo>
                <a:cubicBezTo>
                  <a:pt x="1910160" y="2121694"/>
                  <a:pt x="1786335" y="2110264"/>
                  <a:pt x="1699658" y="2061686"/>
                </a:cubicBezTo>
                <a:cubicBezTo>
                  <a:pt x="1721565" y="2011204"/>
                  <a:pt x="1873965" y="2095976"/>
                  <a:pt x="1808243" y="2027396"/>
                </a:cubicBezTo>
                <a:cubicBezTo>
                  <a:pt x="1845390" y="2033111"/>
                  <a:pt x="1914923" y="2015966"/>
                  <a:pt x="1836818" y="2000726"/>
                </a:cubicBezTo>
                <a:cubicBezTo>
                  <a:pt x="1905398" y="1995011"/>
                  <a:pt x="2018745" y="1882616"/>
                  <a:pt x="1875870" y="1935004"/>
                </a:cubicBezTo>
                <a:cubicBezTo>
                  <a:pt x="1803480" y="1892141"/>
                  <a:pt x="1605360" y="1962626"/>
                  <a:pt x="1600598" y="1869281"/>
                </a:cubicBezTo>
                <a:cubicBezTo>
                  <a:pt x="1705373" y="1889284"/>
                  <a:pt x="1819673" y="1872139"/>
                  <a:pt x="1823483" y="1737836"/>
                </a:cubicBezTo>
                <a:cubicBezTo>
                  <a:pt x="1751093" y="1747361"/>
                  <a:pt x="1638698" y="1814036"/>
                  <a:pt x="1592025" y="1729264"/>
                </a:cubicBezTo>
                <a:cubicBezTo>
                  <a:pt x="1623458" y="1750219"/>
                  <a:pt x="1690133" y="1734979"/>
                  <a:pt x="1639650" y="1693069"/>
                </a:cubicBezTo>
                <a:cubicBezTo>
                  <a:pt x="1694895" y="1704499"/>
                  <a:pt x="1723470" y="1603534"/>
                  <a:pt x="1648223" y="1652111"/>
                </a:cubicBezTo>
                <a:cubicBezTo>
                  <a:pt x="1592025" y="1662589"/>
                  <a:pt x="1391048" y="1666399"/>
                  <a:pt x="1437720" y="1613059"/>
                </a:cubicBezTo>
                <a:cubicBezTo>
                  <a:pt x="1490108" y="1631156"/>
                  <a:pt x="1612028" y="1607344"/>
                  <a:pt x="1519635" y="1556861"/>
                </a:cubicBezTo>
                <a:cubicBezTo>
                  <a:pt x="1584405" y="1579721"/>
                  <a:pt x="1719660" y="1506379"/>
                  <a:pt x="1697753" y="1459706"/>
                </a:cubicBezTo>
                <a:cubicBezTo>
                  <a:pt x="1650128" y="1406366"/>
                  <a:pt x="1590120" y="1445419"/>
                  <a:pt x="1539638" y="1435894"/>
                </a:cubicBezTo>
                <a:cubicBezTo>
                  <a:pt x="1603455" y="1393984"/>
                  <a:pt x="1538685" y="1420654"/>
                  <a:pt x="1520588" y="1388269"/>
                </a:cubicBezTo>
                <a:cubicBezTo>
                  <a:pt x="1471058" y="1479709"/>
                  <a:pt x="1237695" y="1392079"/>
                  <a:pt x="1282463" y="1360646"/>
                </a:cubicBezTo>
                <a:cubicBezTo>
                  <a:pt x="1390095" y="1360646"/>
                  <a:pt x="1469153" y="1357789"/>
                  <a:pt x="1568213" y="1328261"/>
                </a:cubicBezTo>
                <a:cubicBezTo>
                  <a:pt x="1540590" y="1255871"/>
                  <a:pt x="1746330" y="1225391"/>
                  <a:pt x="1593930" y="1209199"/>
                </a:cubicBezTo>
                <a:cubicBezTo>
                  <a:pt x="1560593" y="1139666"/>
                  <a:pt x="1406288" y="1264444"/>
                  <a:pt x="1440578" y="1151096"/>
                </a:cubicBezTo>
                <a:cubicBezTo>
                  <a:pt x="1348185" y="1224439"/>
                  <a:pt x="1149113" y="1139666"/>
                  <a:pt x="1127205" y="1094899"/>
                </a:cubicBezTo>
                <a:cubicBezTo>
                  <a:pt x="1214835" y="1122521"/>
                  <a:pt x="1236743" y="1092041"/>
                  <a:pt x="1310085" y="1109186"/>
                </a:cubicBezTo>
                <a:cubicBezTo>
                  <a:pt x="1300560" y="1078706"/>
                  <a:pt x="1375808" y="1166336"/>
                  <a:pt x="1406288" y="1094899"/>
                </a:cubicBezTo>
                <a:cubicBezTo>
                  <a:pt x="1479630" y="1092041"/>
                  <a:pt x="1424385" y="984409"/>
                  <a:pt x="1508205" y="1040606"/>
                </a:cubicBezTo>
                <a:cubicBezTo>
                  <a:pt x="1529160" y="993934"/>
                  <a:pt x="1647270" y="970121"/>
                  <a:pt x="1532018" y="969169"/>
                </a:cubicBezTo>
                <a:cubicBezTo>
                  <a:pt x="1498680" y="936784"/>
                  <a:pt x="1427243" y="1008221"/>
                  <a:pt x="1421528" y="938689"/>
                </a:cubicBezTo>
                <a:cubicBezTo>
                  <a:pt x="1342470" y="1012031"/>
                  <a:pt x="1203405" y="991076"/>
                  <a:pt x="1154828" y="903446"/>
                </a:cubicBezTo>
                <a:cubicBezTo>
                  <a:pt x="1199595" y="899636"/>
                  <a:pt x="1305323" y="967264"/>
                  <a:pt x="1304370" y="884396"/>
                </a:cubicBezTo>
                <a:cubicBezTo>
                  <a:pt x="1348185" y="928211"/>
                  <a:pt x="1442483" y="914876"/>
                  <a:pt x="1351995" y="868204"/>
                </a:cubicBezTo>
                <a:cubicBezTo>
                  <a:pt x="1412003" y="912019"/>
                  <a:pt x="1490108" y="871061"/>
                  <a:pt x="1480583" y="832009"/>
                </a:cubicBezTo>
                <a:cubicBezTo>
                  <a:pt x="1625363" y="814864"/>
                  <a:pt x="1407240" y="763429"/>
                  <a:pt x="1363425" y="798671"/>
                </a:cubicBezTo>
                <a:cubicBezTo>
                  <a:pt x="1310085" y="684371"/>
                  <a:pt x="1158638" y="849154"/>
                  <a:pt x="1131015" y="755809"/>
                </a:cubicBezTo>
                <a:cubicBezTo>
                  <a:pt x="1102440" y="740569"/>
                  <a:pt x="956708" y="677704"/>
                  <a:pt x="1019573" y="655796"/>
                </a:cubicBezTo>
                <a:cubicBezTo>
                  <a:pt x="1029098" y="698659"/>
                  <a:pt x="1091963" y="752951"/>
                  <a:pt x="1088153" y="673894"/>
                </a:cubicBezTo>
                <a:cubicBezTo>
                  <a:pt x="1124348" y="778669"/>
                  <a:pt x="1187213" y="639604"/>
                  <a:pt x="1244363" y="727234"/>
                </a:cubicBezTo>
                <a:cubicBezTo>
                  <a:pt x="1271033" y="670084"/>
                  <a:pt x="1362473" y="748189"/>
                  <a:pt x="1389143" y="667226"/>
                </a:cubicBezTo>
                <a:cubicBezTo>
                  <a:pt x="1335803" y="624364"/>
                  <a:pt x="1186260" y="578644"/>
                  <a:pt x="1174830" y="590074"/>
                </a:cubicBezTo>
                <a:cubicBezTo>
                  <a:pt x="1230075" y="543401"/>
                  <a:pt x="1273890" y="526256"/>
                  <a:pt x="1180545" y="513874"/>
                </a:cubicBezTo>
                <a:cubicBezTo>
                  <a:pt x="1169115" y="479584"/>
                  <a:pt x="1356758" y="462439"/>
                  <a:pt x="1228170" y="415766"/>
                </a:cubicBezTo>
                <a:cubicBezTo>
                  <a:pt x="1322468" y="381476"/>
                  <a:pt x="1196738" y="349091"/>
                  <a:pt x="1251983" y="298609"/>
                </a:cubicBezTo>
                <a:cubicBezTo>
                  <a:pt x="1150065" y="302419"/>
                  <a:pt x="1100535" y="370046"/>
                  <a:pt x="1035765" y="451009"/>
                </a:cubicBezTo>
                <a:cubicBezTo>
                  <a:pt x="960518" y="465296"/>
                  <a:pt x="970995" y="241459"/>
                  <a:pt x="1058625" y="322421"/>
                </a:cubicBezTo>
                <a:cubicBezTo>
                  <a:pt x="1152923" y="327184"/>
                  <a:pt x="1126253" y="254794"/>
                  <a:pt x="1052910" y="251936"/>
                </a:cubicBezTo>
                <a:cubicBezTo>
                  <a:pt x="1091010" y="247174"/>
                  <a:pt x="1221503" y="242411"/>
                  <a:pt x="1112918" y="211931"/>
                </a:cubicBezTo>
                <a:cubicBezTo>
                  <a:pt x="1191023" y="135731"/>
                  <a:pt x="1113870" y="174784"/>
                  <a:pt x="1064340" y="185261"/>
                </a:cubicBezTo>
                <a:cubicBezTo>
                  <a:pt x="1030050" y="136684"/>
                  <a:pt x="969090" y="322421"/>
                  <a:pt x="991950" y="191929"/>
                </a:cubicBezTo>
                <a:cubicBezTo>
                  <a:pt x="1009095" y="137636"/>
                  <a:pt x="1116728" y="33814"/>
                  <a:pt x="996713" y="111919"/>
                </a:cubicBezTo>
                <a:cubicBezTo>
                  <a:pt x="947183" y="118586"/>
                  <a:pt x="1017668" y="24289"/>
                  <a:pt x="949088" y="7144"/>
                </a:cubicBezTo>
                <a:lnTo>
                  <a:pt x="949088" y="7144"/>
                </a:lnTo>
                <a:lnTo>
                  <a:pt x="949088" y="7144"/>
                </a:lnTo>
                <a:close/>
                <a:moveTo>
                  <a:pt x="886223" y="287179"/>
                </a:moveTo>
                <a:cubicBezTo>
                  <a:pt x="950993" y="293846"/>
                  <a:pt x="936705" y="430054"/>
                  <a:pt x="908130" y="327184"/>
                </a:cubicBezTo>
                <a:cubicBezTo>
                  <a:pt x="904320" y="313849"/>
                  <a:pt x="879555" y="305276"/>
                  <a:pt x="886223" y="287179"/>
                </a:cubicBezTo>
                <a:close/>
                <a:moveTo>
                  <a:pt x="863363" y="404336"/>
                </a:moveTo>
                <a:cubicBezTo>
                  <a:pt x="931943" y="406241"/>
                  <a:pt x="947183" y="504349"/>
                  <a:pt x="876698" y="435769"/>
                </a:cubicBezTo>
                <a:cubicBezTo>
                  <a:pt x="877650" y="436721"/>
                  <a:pt x="842408" y="406241"/>
                  <a:pt x="863363" y="404336"/>
                </a:cubicBezTo>
                <a:close/>
                <a:moveTo>
                  <a:pt x="1116728" y="470059"/>
                </a:moveTo>
                <a:cubicBezTo>
                  <a:pt x="1142445" y="539591"/>
                  <a:pt x="916703" y="542449"/>
                  <a:pt x="1066245" y="511016"/>
                </a:cubicBezTo>
                <a:cubicBezTo>
                  <a:pt x="1087200" y="502444"/>
                  <a:pt x="1096725" y="479584"/>
                  <a:pt x="1116728" y="470059"/>
                </a:cubicBezTo>
                <a:close/>
                <a:moveTo>
                  <a:pt x="1009095" y="584359"/>
                </a:moveTo>
                <a:cubicBezTo>
                  <a:pt x="1068150" y="591026"/>
                  <a:pt x="1128158" y="624364"/>
                  <a:pt x="1029098" y="599599"/>
                </a:cubicBezTo>
                <a:lnTo>
                  <a:pt x="1009095" y="584359"/>
                </a:lnTo>
                <a:lnTo>
                  <a:pt x="1009095" y="584359"/>
                </a:lnTo>
                <a:close/>
                <a:moveTo>
                  <a:pt x="1111013" y="603409"/>
                </a:moveTo>
                <a:cubicBezTo>
                  <a:pt x="1179593" y="587216"/>
                  <a:pt x="1100535" y="662464"/>
                  <a:pt x="1111013" y="603409"/>
                </a:cubicBezTo>
                <a:close/>
                <a:moveTo>
                  <a:pt x="1251030" y="632936"/>
                </a:moveTo>
                <a:cubicBezTo>
                  <a:pt x="1281510" y="652939"/>
                  <a:pt x="1209120" y="642461"/>
                  <a:pt x="1251030" y="632936"/>
                </a:cubicBezTo>
                <a:close/>
                <a:moveTo>
                  <a:pt x="1032908" y="760571"/>
                </a:moveTo>
                <a:cubicBezTo>
                  <a:pt x="1069103" y="813911"/>
                  <a:pt x="1010048" y="875824"/>
                  <a:pt x="1028145" y="780574"/>
                </a:cubicBezTo>
                <a:lnTo>
                  <a:pt x="1032908" y="760571"/>
                </a:lnTo>
                <a:lnTo>
                  <a:pt x="1032908" y="760571"/>
                </a:lnTo>
                <a:close/>
                <a:moveTo>
                  <a:pt x="961470" y="867251"/>
                </a:moveTo>
                <a:cubicBezTo>
                  <a:pt x="989093" y="885349"/>
                  <a:pt x="919560" y="881539"/>
                  <a:pt x="961470" y="867251"/>
                </a:cubicBezTo>
                <a:close/>
                <a:moveTo>
                  <a:pt x="1036718" y="884396"/>
                </a:moveTo>
                <a:cubicBezTo>
                  <a:pt x="1052910" y="926306"/>
                  <a:pt x="1022430" y="907256"/>
                  <a:pt x="1036718" y="884396"/>
                </a:cubicBezTo>
                <a:close/>
                <a:moveTo>
                  <a:pt x="921465" y="888206"/>
                </a:moveTo>
                <a:cubicBezTo>
                  <a:pt x="952898" y="901541"/>
                  <a:pt x="887175" y="904399"/>
                  <a:pt x="921465" y="888206"/>
                </a:cubicBezTo>
                <a:close/>
                <a:moveTo>
                  <a:pt x="874793" y="904399"/>
                </a:moveTo>
                <a:cubicBezTo>
                  <a:pt x="906225" y="917734"/>
                  <a:pt x="840503" y="920591"/>
                  <a:pt x="874793" y="904399"/>
                </a:cubicBezTo>
                <a:close/>
                <a:moveTo>
                  <a:pt x="681435" y="904399"/>
                </a:moveTo>
                <a:cubicBezTo>
                  <a:pt x="718583" y="948214"/>
                  <a:pt x="920513" y="896779"/>
                  <a:pt x="777638" y="946309"/>
                </a:cubicBezTo>
                <a:cubicBezTo>
                  <a:pt x="745253" y="952976"/>
                  <a:pt x="654765" y="966311"/>
                  <a:pt x="681435" y="904399"/>
                </a:cubicBezTo>
                <a:close/>
                <a:moveTo>
                  <a:pt x="1532970" y="1327309"/>
                </a:moveTo>
                <a:cubicBezTo>
                  <a:pt x="1567260" y="1342549"/>
                  <a:pt x="1512015" y="1349216"/>
                  <a:pt x="1532970" y="1327309"/>
                </a:cubicBezTo>
                <a:close/>
                <a:moveTo>
                  <a:pt x="757635" y="1423511"/>
                </a:moveTo>
                <a:cubicBezTo>
                  <a:pt x="685245" y="1477804"/>
                  <a:pt x="650003" y="1441609"/>
                  <a:pt x="757635" y="1423511"/>
                </a:cubicBezTo>
                <a:close/>
                <a:moveTo>
                  <a:pt x="1558688" y="1764506"/>
                </a:moveTo>
                <a:cubicBezTo>
                  <a:pt x="1654890" y="1774984"/>
                  <a:pt x="1460580" y="1774031"/>
                  <a:pt x="1558688" y="1764506"/>
                </a:cubicBezTo>
                <a:close/>
                <a:moveTo>
                  <a:pt x="1766333" y="1807369"/>
                </a:moveTo>
                <a:cubicBezTo>
                  <a:pt x="1818720" y="1806416"/>
                  <a:pt x="1736805" y="1819751"/>
                  <a:pt x="1766333" y="1807369"/>
                </a:cubicBezTo>
                <a:close/>
                <a:moveTo>
                  <a:pt x="1769190" y="2006441"/>
                </a:moveTo>
                <a:cubicBezTo>
                  <a:pt x="1833008" y="2002631"/>
                  <a:pt x="1785383" y="2038826"/>
                  <a:pt x="1769190" y="2006441"/>
                </a:cubicBezTo>
                <a:close/>
                <a:moveTo>
                  <a:pt x="151845" y="2329339"/>
                </a:moveTo>
                <a:cubicBezTo>
                  <a:pt x="171848" y="2352199"/>
                  <a:pt x="91838" y="2336006"/>
                  <a:pt x="151845" y="2329339"/>
                </a:cubicBezTo>
                <a:close/>
                <a:moveTo>
                  <a:pt x="301388" y="2397919"/>
                </a:moveTo>
                <a:cubicBezTo>
                  <a:pt x="343298" y="2445544"/>
                  <a:pt x="410925" y="2404586"/>
                  <a:pt x="469028" y="2426494"/>
                </a:cubicBezTo>
                <a:cubicBezTo>
                  <a:pt x="496650" y="2436971"/>
                  <a:pt x="202328" y="2484596"/>
                  <a:pt x="301388" y="2397919"/>
                </a:cubicBezTo>
                <a:close/>
                <a:moveTo>
                  <a:pt x="517605" y="2406491"/>
                </a:moveTo>
                <a:cubicBezTo>
                  <a:pt x="548085" y="2420779"/>
                  <a:pt x="455693" y="2415064"/>
                  <a:pt x="517605" y="2406491"/>
                </a:cubicBezTo>
                <a:close/>
                <a:moveTo>
                  <a:pt x="423308" y="2736056"/>
                </a:moveTo>
                <a:cubicBezTo>
                  <a:pt x="450930" y="2753201"/>
                  <a:pt x="381398" y="2750344"/>
                  <a:pt x="423308" y="2736056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525" cap="flat">
            <a:noFill/>
            <a:prstDash val="solid"/>
            <a:miter/>
          </a:ln>
        </p:spPr>
        <p:txBody>
          <a:bodyPr lIns="68558" tIns="34289" rIns="68558" bIns="34289" rtlCol="0" anchor="ctr"/>
          <a:lstStyle/>
          <a:p>
            <a:pPr defTabSz="685069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16" name="Graphic 47"/>
          <p:cNvSpPr/>
          <p:nvPr userDrawn="1"/>
        </p:nvSpPr>
        <p:spPr>
          <a:xfrm>
            <a:off x="1042917" y="4250894"/>
            <a:ext cx="350026" cy="525039"/>
          </a:xfrm>
          <a:custGeom>
            <a:avLst/>
            <a:gdLst>
              <a:gd name="connsiteX0" fmla="*/ 949088 w 2076450"/>
              <a:gd name="connsiteY0" fmla="*/ 7144 h 3114675"/>
              <a:gd name="connsiteX1" fmla="*/ 883365 w 2076450"/>
              <a:gd name="connsiteY1" fmla="*/ 105251 h 3114675"/>
              <a:gd name="connsiteX2" fmla="*/ 909083 w 2076450"/>
              <a:gd name="connsiteY2" fmla="*/ 238601 h 3114675"/>
              <a:gd name="connsiteX3" fmla="*/ 833835 w 2076450"/>
              <a:gd name="connsiteY3" fmla="*/ 193834 h 3114675"/>
              <a:gd name="connsiteX4" fmla="*/ 817643 w 2076450"/>
              <a:gd name="connsiteY4" fmla="*/ 301466 h 3114675"/>
              <a:gd name="connsiteX5" fmla="*/ 810023 w 2076450"/>
              <a:gd name="connsiteY5" fmla="*/ 328136 h 3114675"/>
              <a:gd name="connsiteX6" fmla="*/ 684293 w 2076450"/>
              <a:gd name="connsiteY6" fmla="*/ 381476 h 3114675"/>
              <a:gd name="connsiteX7" fmla="*/ 703343 w 2076450"/>
              <a:gd name="connsiteY7" fmla="*/ 451009 h 3114675"/>
              <a:gd name="connsiteX8" fmla="*/ 714773 w 2076450"/>
              <a:gd name="connsiteY8" fmla="*/ 539591 h 3114675"/>
              <a:gd name="connsiteX9" fmla="*/ 828120 w 2076450"/>
              <a:gd name="connsiteY9" fmla="*/ 573881 h 3114675"/>
              <a:gd name="connsiteX10" fmla="*/ 947183 w 2076450"/>
              <a:gd name="connsiteY10" fmla="*/ 577691 h 3114675"/>
              <a:gd name="connsiteX11" fmla="*/ 731918 w 2076450"/>
              <a:gd name="connsiteY11" fmla="*/ 618649 h 3114675"/>
              <a:gd name="connsiteX12" fmla="*/ 530940 w 2076450"/>
              <a:gd name="connsiteY12" fmla="*/ 601504 h 3114675"/>
              <a:gd name="connsiteX13" fmla="*/ 597615 w 2076450"/>
              <a:gd name="connsiteY13" fmla="*/ 649129 h 3114675"/>
              <a:gd name="connsiteX14" fmla="*/ 629048 w 2076450"/>
              <a:gd name="connsiteY14" fmla="*/ 688181 h 3114675"/>
              <a:gd name="connsiteX15" fmla="*/ 714773 w 2076450"/>
              <a:gd name="connsiteY15" fmla="*/ 728186 h 3114675"/>
              <a:gd name="connsiteX16" fmla="*/ 947183 w 2076450"/>
              <a:gd name="connsiteY16" fmla="*/ 689134 h 3114675"/>
              <a:gd name="connsiteX17" fmla="*/ 674768 w 2076450"/>
              <a:gd name="connsiteY17" fmla="*/ 758666 h 3114675"/>
              <a:gd name="connsiteX18" fmla="*/ 528083 w 2076450"/>
              <a:gd name="connsiteY18" fmla="*/ 788194 h 3114675"/>
              <a:gd name="connsiteX19" fmla="*/ 530940 w 2076450"/>
              <a:gd name="connsiteY19" fmla="*/ 846296 h 3114675"/>
              <a:gd name="connsiteX20" fmla="*/ 569040 w 2076450"/>
              <a:gd name="connsiteY20" fmla="*/ 912971 h 3114675"/>
              <a:gd name="connsiteX21" fmla="*/ 502365 w 2076450"/>
              <a:gd name="connsiteY21" fmla="*/ 958691 h 3114675"/>
              <a:gd name="connsiteX22" fmla="*/ 409973 w 2076450"/>
              <a:gd name="connsiteY22" fmla="*/ 972979 h 3114675"/>
              <a:gd name="connsiteX23" fmla="*/ 547133 w 2076450"/>
              <a:gd name="connsiteY23" fmla="*/ 1067276 h 3114675"/>
              <a:gd name="connsiteX24" fmla="*/ 730013 w 2076450"/>
              <a:gd name="connsiteY24" fmla="*/ 1155859 h 3114675"/>
              <a:gd name="connsiteX25" fmla="*/ 409020 w 2076450"/>
              <a:gd name="connsiteY25" fmla="*/ 1204436 h 3114675"/>
              <a:gd name="connsiteX26" fmla="*/ 530940 w 2076450"/>
              <a:gd name="connsiteY26" fmla="*/ 1310164 h 3114675"/>
              <a:gd name="connsiteX27" fmla="*/ 366158 w 2076450"/>
              <a:gd name="connsiteY27" fmla="*/ 1365409 h 3114675"/>
              <a:gd name="connsiteX28" fmla="*/ 637620 w 2076450"/>
              <a:gd name="connsiteY28" fmla="*/ 1413034 h 3114675"/>
              <a:gd name="connsiteX29" fmla="*/ 617618 w 2076450"/>
              <a:gd name="connsiteY29" fmla="*/ 1487329 h 3114675"/>
              <a:gd name="connsiteX30" fmla="*/ 286148 w 2076450"/>
              <a:gd name="connsiteY30" fmla="*/ 1588294 h 3114675"/>
              <a:gd name="connsiteX31" fmla="*/ 550943 w 2076450"/>
              <a:gd name="connsiteY31" fmla="*/ 1688306 h 3114675"/>
              <a:gd name="connsiteX32" fmla="*/ 627143 w 2076450"/>
              <a:gd name="connsiteY32" fmla="*/ 1666399 h 3114675"/>
              <a:gd name="connsiteX33" fmla="*/ 734775 w 2076450"/>
              <a:gd name="connsiteY33" fmla="*/ 1662589 h 3114675"/>
              <a:gd name="connsiteX34" fmla="*/ 604283 w 2076450"/>
              <a:gd name="connsiteY34" fmla="*/ 1759744 h 3114675"/>
              <a:gd name="connsiteX35" fmla="*/ 217568 w 2076450"/>
              <a:gd name="connsiteY35" fmla="*/ 1794986 h 3114675"/>
              <a:gd name="connsiteX36" fmla="*/ 214710 w 2076450"/>
              <a:gd name="connsiteY36" fmla="*/ 1862614 h 3114675"/>
              <a:gd name="connsiteX37" fmla="*/ 335678 w 2076450"/>
              <a:gd name="connsiteY37" fmla="*/ 1914049 h 3114675"/>
              <a:gd name="connsiteX38" fmla="*/ 472838 w 2076450"/>
              <a:gd name="connsiteY38" fmla="*/ 1916906 h 3114675"/>
              <a:gd name="connsiteX39" fmla="*/ 553800 w 2076450"/>
              <a:gd name="connsiteY39" fmla="*/ 1953101 h 3114675"/>
              <a:gd name="connsiteX40" fmla="*/ 602378 w 2076450"/>
              <a:gd name="connsiteY40" fmla="*/ 2004536 h 3114675"/>
              <a:gd name="connsiteX41" fmla="*/ 275670 w 2076450"/>
              <a:gd name="connsiteY41" fmla="*/ 2024539 h 3114675"/>
              <a:gd name="connsiteX42" fmla="*/ 236618 w 2076450"/>
              <a:gd name="connsiteY42" fmla="*/ 2049304 h 3114675"/>
              <a:gd name="connsiteX43" fmla="*/ 262335 w 2076450"/>
              <a:gd name="connsiteY43" fmla="*/ 2092166 h 3114675"/>
              <a:gd name="connsiteX44" fmla="*/ 420450 w 2076450"/>
              <a:gd name="connsiteY44" fmla="*/ 2151221 h 3114675"/>
              <a:gd name="connsiteX45" fmla="*/ 480458 w 2076450"/>
              <a:gd name="connsiteY45" fmla="*/ 2174081 h 3114675"/>
              <a:gd name="connsiteX46" fmla="*/ 269955 w 2076450"/>
              <a:gd name="connsiteY46" fmla="*/ 2228374 h 3114675"/>
              <a:gd name="connsiteX47" fmla="*/ 106125 w 2076450"/>
              <a:gd name="connsiteY47" fmla="*/ 2250281 h 3114675"/>
              <a:gd name="connsiteX48" fmla="*/ 45165 w 2076450"/>
              <a:gd name="connsiteY48" fmla="*/ 2290286 h 3114675"/>
              <a:gd name="connsiteX49" fmla="*/ 84218 w 2076450"/>
              <a:gd name="connsiteY49" fmla="*/ 2353151 h 3114675"/>
              <a:gd name="connsiteX50" fmla="*/ 203280 w 2076450"/>
              <a:gd name="connsiteY50" fmla="*/ 2444591 h 3114675"/>
              <a:gd name="connsiteX51" fmla="*/ 172800 w 2076450"/>
              <a:gd name="connsiteY51" fmla="*/ 2478881 h 3114675"/>
              <a:gd name="connsiteX52" fmla="*/ 201375 w 2076450"/>
              <a:gd name="connsiteY52" fmla="*/ 2519839 h 3114675"/>
              <a:gd name="connsiteX53" fmla="*/ 301388 w 2076450"/>
              <a:gd name="connsiteY53" fmla="*/ 2558891 h 3114675"/>
              <a:gd name="connsiteX54" fmla="*/ 76598 w 2076450"/>
              <a:gd name="connsiteY54" fmla="*/ 2589371 h 3114675"/>
              <a:gd name="connsiteX55" fmla="*/ 58500 w 2076450"/>
              <a:gd name="connsiteY55" fmla="*/ 2659856 h 3114675"/>
              <a:gd name="connsiteX56" fmla="*/ 110888 w 2076450"/>
              <a:gd name="connsiteY56" fmla="*/ 2693194 h 3114675"/>
              <a:gd name="connsiteX57" fmla="*/ 214710 w 2076450"/>
              <a:gd name="connsiteY57" fmla="*/ 2727484 h 3114675"/>
              <a:gd name="connsiteX58" fmla="*/ 262335 w 2076450"/>
              <a:gd name="connsiteY58" fmla="*/ 2756059 h 3114675"/>
              <a:gd name="connsiteX59" fmla="*/ 358538 w 2076450"/>
              <a:gd name="connsiteY59" fmla="*/ 2733199 h 3114675"/>
              <a:gd name="connsiteX60" fmla="*/ 254715 w 2076450"/>
              <a:gd name="connsiteY60" fmla="*/ 2758916 h 3114675"/>
              <a:gd name="connsiteX61" fmla="*/ 45165 w 2076450"/>
              <a:gd name="connsiteY61" fmla="*/ 2806541 h 3114675"/>
              <a:gd name="connsiteX62" fmla="*/ 46118 w 2076450"/>
              <a:gd name="connsiteY62" fmla="*/ 2865596 h 3114675"/>
              <a:gd name="connsiteX63" fmla="*/ 88980 w 2076450"/>
              <a:gd name="connsiteY63" fmla="*/ 2895124 h 3114675"/>
              <a:gd name="connsiteX64" fmla="*/ 155655 w 2076450"/>
              <a:gd name="connsiteY64" fmla="*/ 2902744 h 3114675"/>
              <a:gd name="connsiteX65" fmla="*/ 343298 w 2076450"/>
              <a:gd name="connsiteY65" fmla="*/ 2914174 h 3114675"/>
              <a:gd name="connsiteX66" fmla="*/ 301388 w 2076450"/>
              <a:gd name="connsiteY66" fmla="*/ 2956084 h 3114675"/>
              <a:gd name="connsiteX67" fmla="*/ 361395 w 2076450"/>
              <a:gd name="connsiteY67" fmla="*/ 2980849 h 3114675"/>
              <a:gd name="connsiteX68" fmla="*/ 511890 w 2076450"/>
              <a:gd name="connsiteY68" fmla="*/ 3029426 h 3114675"/>
              <a:gd name="connsiteX69" fmla="*/ 603330 w 2076450"/>
              <a:gd name="connsiteY69" fmla="*/ 3058001 h 3114675"/>
              <a:gd name="connsiteX70" fmla="*/ 825263 w 2076450"/>
              <a:gd name="connsiteY70" fmla="*/ 2954179 h 3114675"/>
              <a:gd name="connsiteX71" fmla="*/ 957660 w 2076450"/>
              <a:gd name="connsiteY71" fmla="*/ 2927509 h 3114675"/>
              <a:gd name="connsiteX72" fmla="*/ 1013858 w 2076450"/>
              <a:gd name="connsiteY72" fmla="*/ 3102769 h 3114675"/>
              <a:gd name="connsiteX73" fmla="*/ 1119585 w 2076450"/>
              <a:gd name="connsiteY73" fmla="*/ 3020854 h 3114675"/>
              <a:gd name="connsiteX74" fmla="*/ 1191975 w 2076450"/>
              <a:gd name="connsiteY74" fmla="*/ 2997041 h 3114675"/>
              <a:gd name="connsiteX75" fmla="*/ 1468200 w 2076450"/>
              <a:gd name="connsiteY75" fmla="*/ 3026569 h 3114675"/>
              <a:gd name="connsiteX76" fmla="*/ 1561545 w 2076450"/>
              <a:gd name="connsiteY76" fmla="*/ 3002756 h 3114675"/>
              <a:gd name="connsiteX77" fmla="*/ 1679655 w 2076450"/>
              <a:gd name="connsiteY77" fmla="*/ 3030379 h 3114675"/>
              <a:gd name="connsiteX78" fmla="*/ 1748235 w 2076450"/>
              <a:gd name="connsiteY78" fmla="*/ 2996089 h 3114675"/>
              <a:gd name="connsiteX79" fmla="*/ 1893968 w 2076450"/>
              <a:gd name="connsiteY79" fmla="*/ 3009424 h 3114675"/>
              <a:gd name="connsiteX80" fmla="*/ 1888253 w 2076450"/>
              <a:gd name="connsiteY80" fmla="*/ 2944654 h 3114675"/>
              <a:gd name="connsiteX81" fmla="*/ 1964453 w 2076450"/>
              <a:gd name="connsiteY81" fmla="*/ 2947511 h 3114675"/>
              <a:gd name="connsiteX82" fmla="*/ 1948260 w 2076450"/>
              <a:gd name="connsiteY82" fmla="*/ 2913221 h 3114675"/>
              <a:gd name="connsiteX83" fmla="*/ 1843485 w 2076450"/>
              <a:gd name="connsiteY83" fmla="*/ 2853214 h 3114675"/>
              <a:gd name="connsiteX84" fmla="*/ 1883490 w 2076450"/>
              <a:gd name="connsiteY84" fmla="*/ 2818924 h 3114675"/>
              <a:gd name="connsiteX85" fmla="*/ 1909208 w 2076450"/>
              <a:gd name="connsiteY85" fmla="*/ 2790349 h 3114675"/>
              <a:gd name="connsiteX86" fmla="*/ 2032080 w 2076450"/>
              <a:gd name="connsiteY86" fmla="*/ 2757964 h 3114675"/>
              <a:gd name="connsiteX87" fmla="*/ 2036843 w 2076450"/>
              <a:gd name="connsiteY87" fmla="*/ 2711291 h 3114675"/>
              <a:gd name="connsiteX88" fmla="*/ 2008268 w 2076450"/>
              <a:gd name="connsiteY88" fmla="*/ 2670334 h 3114675"/>
              <a:gd name="connsiteX89" fmla="*/ 1943498 w 2076450"/>
              <a:gd name="connsiteY89" fmla="*/ 2645569 h 3114675"/>
              <a:gd name="connsiteX90" fmla="*/ 1793003 w 2076450"/>
              <a:gd name="connsiteY90" fmla="*/ 2651284 h 3114675"/>
              <a:gd name="connsiteX91" fmla="*/ 1497728 w 2076450"/>
              <a:gd name="connsiteY91" fmla="*/ 2538889 h 3114675"/>
              <a:gd name="connsiteX92" fmla="*/ 1592025 w 2076450"/>
              <a:gd name="connsiteY92" fmla="*/ 2535079 h 3114675"/>
              <a:gd name="connsiteX93" fmla="*/ 1824435 w 2076450"/>
              <a:gd name="connsiteY93" fmla="*/ 2566511 h 3114675"/>
              <a:gd name="connsiteX94" fmla="*/ 1938735 w 2076450"/>
              <a:gd name="connsiteY94" fmla="*/ 2449354 h 3114675"/>
              <a:gd name="connsiteX95" fmla="*/ 2000648 w 2076450"/>
              <a:gd name="connsiteY95" fmla="*/ 2416969 h 3114675"/>
              <a:gd name="connsiteX96" fmla="*/ 1993028 w 2076450"/>
              <a:gd name="connsiteY96" fmla="*/ 2387441 h 3114675"/>
              <a:gd name="connsiteX97" fmla="*/ 1549163 w 2076450"/>
              <a:gd name="connsiteY97" fmla="*/ 2328386 h 3114675"/>
              <a:gd name="connsiteX98" fmla="*/ 1554878 w 2076450"/>
              <a:gd name="connsiteY98" fmla="*/ 2282666 h 3114675"/>
              <a:gd name="connsiteX99" fmla="*/ 1823483 w 2076450"/>
              <a:gd name="connsiteY99" fmla="*/ 2291239 h 3114675"/>
              <a:gd name="connsiteX100" fmla="*/ 1994933 w 2076450"/>
              <a:gd name="connsiteY100" fmla="*/ 2158841 h 3114675"/>
              <a:gd name="connsiteX101" fmla="*/ 2013983 w 2076450"/>
              <a:gd name="connsiteY101" fmla="*/ 2124551 h 3114675"/>
              <a:gd name="connsiteX102" fmla="*/ 1699658 w 2076450"/>
              <a:gd name="connsiteY102" fmla="*/ 2061686 h 3114675"/>
              <a:gd name="connsiteX103" fmla="*/ 1808243 w 2076450"/>
              <a:gd name="connsiteY103" fmla="*/ 2027396 h 3114675"/>
              <a:gd name="connsiteX104" fmla="*/ 1836818 w 2076450"/>
              <a:gd name="connsiteY104" fmla="*/ 2000726 h 3114675"/>
              <a:gd name="connsiteX105" fmla="*/ 1875870 w 2076450"/>
              <a:gd name="connsiteY105" fmla="*/ 1935004 h 3114675"/>
              <a:gd name="connsiteX106" fmla="*/ 1600598 w 2076450"/>
              <a:gd name="connsiteY106" fmla="*/ 1869281 h 3114675"/>
              <a:gd name="connsiteX107" fmla="*/ 1823483 w 2076450"/>
              <a:gd name="connsiteY107" fmla="*/ 1737836 h 3114675"/>
              <a:gd name="connsiteX108" fmla="*/ 1592025 w 2076450"/>
              <a:gd name="connsiteY108" fmla="*/ 1729264 h 3114675"/>
              <a:gd name="connsiteX109" fmla="*/ 1639650 w 2076450"/>
              <a:gd name="connsiteY109" fmla="*/ 1693069 h 3114675"/>
              <a:gd name="connsiteX110" fmla="*/ 1648223 w 2076450"/>
              <a:gd name="connsiteY110" fmla="*/ 1652111 h 3114675"/>
              <a:gd name="connsiteX111" fmla="*/ 1437720 w 2076450"/>
              <a:gd name="connsiteY111" fmla="*/ 1613059 h 3114675"/>
              <a:gd name="connsiteX112" fmla="*/ 1519635 w 2076450"/>
              <a:gd name="connsiteY112" fmla="*/ 1556861 h 3114675"/>
              <a:gd name="connsiteX113" fmla="*/ 1697753 w 2076450"/>
              <a:gd name="connsiteY113" fmla="*/ 1459706 h 3114675"/>
              <a:gd name="connsiteX114" fmla="*/ 1539638 w 2076450"/>
              <a:gd name="connsiteY114" fmla="*/ 1435894 h 3114675"/>
              <a:gd name="connsiteX115" fmla="*/ 1520588 w 2076450"/>
              <a:gd name="connsiteY115" fmla="*/ 1388269 h 3114675"/>
              <a:gd name="connsiteX116" fmla="*/ 1282463 w 2076450"/>
              <a:gd name="connsiteY116" fmla="*/ 1360646 h 3114675"/>
              <a:gd name="connsiteX117" fmla="*/ 1568213 w 2076450"/>
              <a:gd name="connsiteY117" fmla="*/ 1328261 h 3114675"/>
              <a:gd name="connsiteX118" fmla="*/ 1593930 w 2076450"/>
              <a:gd name="connsiteY118" fmla="*/ 1209199 h 3114675"/>
              <a:gd name="connsiteX119" fmla="*/ 1440578 w 2076450"/>
              <a:gd name="connsiteY119" fmla="*/ 1151096 h 3114675"/>
              <a:gd name="connsiteX120" fmla="*/ 1127205 w 2076450"/>
              <a:gd name="connsiteY120" fmla="*/ 1094899 h 3114675"/>
              <a:gd name="connsiteX121" fmla="*/ 1310085 w 2076450"/>
              <a:gd name="connsiteY121" fmla="*/ 1109186 h 3114675"/>
              <a:gd name="connsiteX122" fmla="*/ 1406288 w 2076450"/>
              <a:gd name="connsiteY122" fmla="*/ 1094899 h 3114675"/>
              <a:gd name="connsiteX123" fmla="*/ 1508205 w 2076450"/>
              <a:gd name="connsiteY123" fmla="*/ 1040606 h 3114675"/>
              <a:gd name="connsiteX124" fmla="*/ 1532018 w 2076450"/>
              <a:gd name="connsiteY124" fmla="*/ 969169 h 3114675"/>
              <a:gd name="connsiteX125" fmla="*/ 1421528 w 2076450"/>
              <a:gd name="connsiteY125" fmla="*/ 938689 h 3114675"/>
              <a:gd name="connsiteX126" fmla="*/ 1154828 w 2076450"/>
              <a:gd name="connsiteY126" fmla="*/ 903446 h 3114675"/>
              <a:gd name="connsiteX127" fmla="*/ 1304370 w 2076450"/>
              <a:gd name="connsiteY127" fmla="*/ 884396 h 3114675"/>
              <a:gd name="connsiteX128" fmla="*/ 1351995 w 2076450"/>
              <a:gd name="connsiteY128" fmla="*/ 868204 h 3114675"/>
              <a:gd name="connsiteX129" fmla="*/ 1480583 w 2076450"/>
              <a:gd name="connsiteY129" fmla="*/ 832009 h 3114675"/>
              <a:gd name="connsiteX130" fmla="*/ 1363425 w 2076450"/>
              <a:gd name="connsiteY130" fmla="*/ 798671 h 3114675"/>
              <a:gd name="connsiteX131" fmla="*/ 1131015 w 2076450"/>
              <a:gd name="connsiteY131" fmla="*/ 755809 h 3114675"/>
              <a:gd name="connsiteX132" fmla="*/ 1019573 w 2076450"/>
              <a:gd name="connsiteY132" fmla="*/ 655796 h 3114675"/>
              <a:gd name="connsiteX133" fmla="*/ 1088153 w 2076450"/>
              <a:gd name="connsiteY133" fmla="*/ 673894 h 3114675"/>
              <a:gd name="connsiteX134" fmla="*/ 1244363 w 2076450"/>
              <a:gd name="connsiteY134" fmla="*/ 727234 h 3114675"/>
              <a:gd name="connsiteX135" fmla="*/ 1389143 w 2076450"/>
              <a:gd name="connsiteY135" fmla="*/ 667226 h 3114675"/>
              <a:gd name="connsiteX136" fmla="*/ 1174830 w 2076450"/>
              <a:gd name="connsiteY136" fmla="*/ 590074 h 3114675"/>
              <a:gd name="connsiteX137" fmla="*/ 1180545 w 2076450"/>
              <a:gd name="connsiteY137" fmla="*/ 513874 h 3114675"/>
              <a:gd name="connsiteX138" fmla="*/ 1228170 w 2076450"/>
              <a:gd name="connsiteY138" fmla="*/ 415766 h 3114675"/>
              <a:gd name="connsiteX139" fmla="*/ 1251983 w 2076450"/>
              <a:gd name="connsiteY139" fmla="*/ 298609 h 3114675"/>
              <a:gd name="connsiteX140" fmla="*/ 1035765 w 2076450"/>
              <a:gd name="connsiteY140" fmla="*/ 451009 h 3114675"/>
              <a:gd name="connsiteX141" fmla="*/ 1058625 w 2076450"/>
              <a:gd name="connsiteY141" fmla="*/ 322421 h 3114675"/>
              <a:gd name="connsiteX142" fmla="*/ 1052910 w 2076450"/>
              <a:gd name="connsiteY142" fmla="*/ 251936 h 3114675"/>
              <a:gd name="connsiteX143" fmla="*/ 1112918 w 2076450"/>
              <a:gd name="connsiteY143" fmla="*/ 211931 h 3114675"/>
              <a:gd name="connsiteX144" fmla="*/ 1064340 w 2076450"/>
              <a:gd name="connsiteY144" fmla="*/ 185261 h 3114675"/>
              <a:gd name="connsiteX145" fmla="*/ 991950 w 2076450"/>
              <a:gd name="connsiteY145" fmla="*/ 191929 h 3114675"/>
              <a:gd name="connsiteX146" fmla="*/ 996713 w 2076450"/>
              <a:gd name="connsiteY146" fmla="*/ 111919 h 3114675"/>
              <a:gd name="connsiteX147" fmla="*/ 949088 w 2076450"/>
              <a:gd name="connsiteY147" fmla="*/ 7144 h 3114675"/>
              <a:gd name="connsiteX148" fmla="*/ 949088 w 2076450"/>
              <a:gd name="connsiteY148" fmla="*/ 7144 h 3114675"/>
              <a:gd name="connsiteX149" fmla="*/ 949088 w 2076450"/>
              <a:gd name="connsiteY149" fmla="*/ 7144 h 3114675"/>
              <a:gd name="connsiteX150" fmla="*/ 886223 w 2076450"/>
              <a:gd name="connsiteY150" fmla="*/ 287179 h 3114675"/>
              <a:gd name="connsiteX151" fmla="*/ 908130 w 2076450"/>
              <a:gd name="connsiteY151" fmla="*/ 327184 h 3114675"/>
              <a:gd name="connsiteX152" fmla="*/ 886223 w 2076450"/>
              <a:gd name="connsiteY152" fmla="*/ 287179 h 3114675"/>
              <a:gd name="connsiteX153" fmla="*/ 863363 w 2076450"/>
              <a:gd name="connsiteY153" fmla="*/ 404336 h 3114675"/>
              <a:gd name="connsiteX154" fmla="*/ 876698 w 2076450"/>
              <a:gd name="connsiteY154" fmla="*/ 435769 h 3114675"/>
              <a:gd name="connsiteX155" fmla="*/ 863363 w 2076450"/>
              <a:gd name="connsiteY155" fmla="*/ 404336 h 3114675"/>
              <a:gd name="connsiteX156" fmla="*/ 1116728 w 2076450"/>
              <a:gd name="connsiteY156" fmla="*/ 470059 h 3114675"/>
              <a:gd name="connsiteX157" fmla="*/ 1066245 w 2076450"/>
              <a:gd name="connsiteY157" fmla="*/ 511016 h 3114675"/>
              <a:gd name="connsiteX158" fmla="*/ 1116728 w 2076450"/>
              <a:gd name="connsiteY158" fmla="*/ 470059 h 3114675"/>
              <a:gd name="connsiteX159" fmla="*/ 1009095 w 2076450"/>
              <a:gd name="connsiteY159" fmla="*/ 584359 h 3114675"/>
              <a:gd name="connsiteX160" fmla="*/ 1029098 w 2076450"/>
              <a:gd name="connsiteY160" fmla="*/ 599599 h 3114675"/>
              <a:gd name="connsiteX161" fmla="*/ 1009095 w 2076450"/>
              <a:gd name="connsiteY161" fmla="*/ 584359 h 3114675"/>
              <a:gd name="connsiteX162" fmla="*/ 1009095 w 2076450"/>
              <a:gd name="connsiteY162" fmla="*/ 584359 h 3114675"/>
              <a:gd name="connsiteX163" fmla="*/ 1111013 w 2076450"/>
              <a:gd name="connsiteY163" fmla="*/ 603409 h 3114675"/>
              <a:gd name="connsiteX164" fmla="*/ 1111013 w 2076450"/>
              <a:gd name="connsiteY164" fmla="*/ 603409 h 3114675"/>
              <a:gd name="connsiteX165" fmla="*/ 1251030 w 2076450"/>
              <a:gd name="connsiteY165" fmla="*/ 632936 h 3114675"/>
              <a:gd name="connsiteX166" fmla="*/ 1251030 w 2076450"/>
              <a:gd name="connsiteY166" fmla="*/ 632936 h 3114675"/>
              <a:gd name="connsiteX167" fmla="*/ 1032908 w 2076450"/>
              <a:gd name="connsiteY167" fmla="*/ 760571 h 3114675"/>
              <a:gd name="connsiteX168" fmla="*/ 1028145 w 2076450"/>
              <a:gd name="connsiteY168" fmla="*/ 780574 h 3114675"/>
              <a:gd name="connsiteX169" fmla="*/ 1032908 w 2076450"/>
              <a:gd name="connsiteY169" fmla="*/ 760571 h 3114675"/>
              <a:gd name="connsiteX170" fmla="*/ 1032908 w 2076450"/>
              <a:gd name="connsiteY170" fmla="*/ 760571 h 3114675"/>
              <a:gd name="connsiteX171" fmla="*/ 961470 w 2076450"/>
              <a:gd name="connsiteY171" fmla="*/ 867251 h 3114675"/>
              <a:gd name="connsiteX172" fmla="*/ 961470 w 2076450"/>
              <a:gd name="connsiteY172" fmla="*/ 867251 h 3114675"/>
              <a:gd name="connsiteX173" fmla="*/ 1036718 w 2076450"/>
              <a:gd name="connsiteY173" fmla="*/ 884396 h 3114675"/>
              <a:gd name="connsiteX174" fmla="*/ 1036718 w 2076450"/>
              <a:gd name="connsiteY174" fmla="*/ 884396 h 3114675"/>
              <a:gd name="connsiteX175" fmla="*/ 921465 w 2076450"/>
              <a:gd name="connsiteY175" fmla="*/ 888206 h 3114675"/>
              <a:gd name="connsiteX176" fmla="*/ 921465 w 2076450"/>
              <a:gd name="connsiteY176" fmla="*/ 888206 h 3114675"/>
              <a:gd name="connsiteX177" fmla="*/ 874793 w 2076450"/>
              <a:gd name="connsiteY177" fmla="*/ 904399 h 3114675"/>
              <a:gd name="connsiteX178" fmla="*/ 874793 w 2076450"/>
              <a:gd name="connsiteY178" fmla="*/ 904399 h 3114675"/>
              <a:gd name="connsiteX179" fmla="*/ 681435 w 2076450"/>
              <a:gd name="connsiteY179" fmla="*/ 904399 h 3114675"/>
              <a:gd name="connsiteX180" fmla="*/ 777638 w 2076450"/>
              <a:gd name="connsiteY180" fmla="*/ 946309 h 3114675"/>
              <a:gd name="connsiteX181" fmla="*/ 681435 w 2076450"/>
              <a:gd name="connsiteY181" fmla="*/ 904399 h 3114675"/>
              <a:gd name="connsiteX182" fmla="*/ 1532970 w 2076450"/>
              <a:gd name="connsiteY182" fmla="*/ 1327309 h 3114675"/>
              <a:gd name="connsiteX183" fmla="*/ 1532970 w 2076450"/>
              <a:gd name="connsiteY183" fmla="*/ 1327309 h 3114675"/>
              <a:gd name="connsiteX184" fmla="*/ 757635 w 2076450"/>
              <a:gd name="connsiteY184" fmla="*/ 1423511 h 3114675"/>
              <a:gd name="connsiteX185" fmla="*/ 757635 w 2076450"/>
              <a:gd name="connsiteY185" fmla="*/ 1423511 h 3114675"/>
              <a:gd name="connsiteX186" fmla="*/ 1558688 w 2076450"/>
              <a:gd name="connsiteY186" fmla="*/ 1764506 h 3114675"/>
              <a:gd name="connsiteX187" fmla="*/ 1558688 w 2076450"/>
              <a:gd name="connsiteY187" fmla="*/ 1764506 h 3114675"/>
              <a:gd name="connsiteX188" fmla="*/ 1766333 w 2076450"/>
              <a:gd name="connsiteY188" fmla="*/ 1807369 h 3114675"/>
              <a:gd name="connsiteX189" fmla="*/ 1766333 w 2076450"/>
              <a:gd name="connsiteY189" fmla="*/ 1807369 h 3114675"/>
              <a:gd name="connsiteX190" fmla="*/ 1769190 w 2076450"/>
              <a:gd name="connsiteY190" fmla="*/ 2006441 h 3114675"/>
              <a:gd name="connsiteX191" fmla="*/ 1769190 w 2076450"/>
              <a:gd name="connsiteY191" fmla="*/ 2006441 h 3114675"/>
              <a:gd name="connsiteX192" fmla="*/ 151845 w 2076450"/>
              <a:gd name="connsiteY192" fmla="*/ 2329339 h 3114675"/>
              <a:gd name="connsiteX193" fmla="*/ 151845 w 2076450"/>
              <a:gd name="connsiteY193" fmla="*/ 2329339 h 3114675"/>
              <a:gd name="connsiteX194" fmla="*/ 301388 w 2076450"/>
              <a:gd name="connsiteY194" fmla="*/ 2397919 h 3114675"/>
              <a:gd name="connsiteX195" fmla="*/ 469028 w 2076450"/>
              <a:gd name="connsiteY195" fmla="*/ 2426494 h 3114675"/>
              <a:gd name="connsiteX196" fmla="*/ 301388 w 2076450"/>
              <a:gd name="connsiteY196" fmla="*/ 2397919 h 3114675"/>
              <a:gd name="connsiteX197" fmla="*/ 517605 w 2076450"/>
              <a:gd name="connsiteY197" fmla="*/ 2406491 h 3114675"/>
              <a:gd name="connsiteX198" fmla="*/ 517605 w 2076450"/>
              <a:gd name="connsiteY198" fmla="*/ 2406491 h 3114675"/>
              <a:gd name="connsiteX199" fmla="*/ 423308 w 2076450"/>
              <a:gd name="connsiteY199" fmla="*/ 2736056 h 3114675"/>
              <a:gd name="connsiteX200" fmla="*/ 423308 w 2076450"/>
              <a:gd name="connsiteY200" fmla="*/ 2736056 h 311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</a:cxnLst>
            <a:rect l="l" t="t" r="r" b="b"/>
            <a:pathLst>
              <a:path w="2076450" h="3114675">
                <a:moveTo>
                  <a:pt x="949088" y="7144"/>
                </a:moveTo>
                <a:cubicBezTo>
                  <a:pt x="938610" y="62389"/>
                  <a:pt x="972900" y="200501"/>
                  <a:pt x="883365" y="105251"/>
                </a:cubicBezTo>
                <a:cubicBezTo>
                  <a:pt x="870983" y="105251"/>
                  <a:pt x="992903" y="314801"/>
                  <a:pt x="909083" y="238601"/>
                </a:cubicBezTo>
                <a:cubicBezTo>
                  <a:pt x="898605" y="171926"/>
                  <a:pt x="863363" y="174784"/>
                  <a:pt x="833835" y="193834"/>
                </a:cubicBezTo>
                <a:cubicBezTo>
                  <a:pt x="732870" y="154781"/>
                  <a:pt x="858600" y="285274"/>
                  <a:pt x="817643" y="301466"/>
                </a:cubicBezTo>
                <a:cubicBezTo>
                  <a:pt x="895748" y="301466"/>
                  <a:pt x="870030" y="356711"/>
                  <a:pt x="810023" y="328136"/>
                </a:cubicBezTo>
                <a:cubicBezTo>
                  <a:pt x="906225" y="459581"/>
                  <a:pt x="686198" y="348139"/>
                  <a:pt x="684293" y="381476"/>
                </a:cubicBezTo>
                <a:cubicBezTo>
                  <a:pt x="777638" y="421481"/>
                  <a:pt x="622380" y="411004"/>
                  <a:pt x="703343" y="451009"/>
                </a:cubicBezTo>
                <a:cubicBezTo>
                  <a:pt x="833835" y="496729"/>
                  <a:pt x="615713" y="505301"/>
                  <a:pt x="714773" y="539591"/>
                </a:cubicBezTo>
                <a:cubicBezTo>
                  <a:pt x="761445" y="555784"/>
                  <a:pt x="860505" y="517684"/>
                  <a:pt x="828120" y="573881"/>
                </a:cubicBezTo>
                <a:cubicBezTo>
                  <a:pt x="890033" y="568166"/>
                  <a:pt x="887175" y="616744"/>
                  <a:pt x="947183" y="577691"/>
                </a:cubicBezTo>
                <a:cubicBezTo>
                  <a:pt x="977663" y="712946"/>
                  <a:pt x="680483" y="534829"/>
                  <a:pt x="731918" y="618649"/>
                </a:cubicBezTo>
                <a:cubicBezTo>
                  <a:pt x="670005" y="621506"/>
                  <a:pt x="575708" y="525304"/>
                  <a:pt x="530940" y="601504"/>
                </a:cubicBezTo>
                <a:cubicBezTo>
                  <a:pt x="396638" y="611981"/>
                  <a:pt x="563325" y="655796"/>
                  <a:pt x="597615" y="649129"/>
                </a:cubicBezTo>
                <a:cubicBezTo>
                  <a:pt x="487125" y="737711"/>
                  <a:pt x="741443" y="614839"/>
                  <a:pt x="629048" y="688181"/>
                </a:cubicBezTo>
                <a:cubicBezTo>
                  <a:pt x="648098" y="779621"/>
                  <a:pt x="834788" y="621506"/>
                  <a:pt x="714773" y="728186"/>
                </a:cubicBezTo>
                <a:cubicBezTo>
                  <a:pt x="762398" y="785336"/>
                  <a:pt x="937658" y="659606"/>
                  <a:pt x="947183" y="689134"/>
                </a:cubicBezTo>
                <a:cubicBezTo>
                  <a:pt x="884318" y="784384"/>
                  <a:pt x="764303" y="785336"/>
                  <a:pt x="674768" y="758666"/>
                </a:cubicBezTo>
                <a:cubicBezTo>
                  <a:pt x="734775" y="821531"/>
                  <a:pt x="570945" y="739616"/>
                  <a:pt x="528083" y="788194"/>
                </a:cubicBezTo>
                <a:cubicBezTo>
                  <a:pt x="468075" y="789146"/>
                  <a:pt x="536655" y="836771"/>
                  <a:pt x="530940" y="846296"/>
                </a:cubicBezTo>
                <a:cubicBezTo>
                  <a:pt x="598568" y="865346"/>
                  <a:pt x="709058" y="934879"/>
                  <a:pt x="569040" y="912971"/>
                </a:cubicBezTo>
                <a:cubicBezTo>
                  <a:pt x="508080" y="912019"/>
                  <a:pt x="602378" y="1022509"/>
                  <a:pt x="502365" y="958691"/>
                </a:cubicBezTo>
                <a:cubicBezTo>
                  <a:pt x="451883" y="931069"/>
                  <a:pt x="479505" y="1007269"/>
                  <a:pt x="409973" y="972979"/>
                </a:cubicBezTo>
                <a:cubicBezTo>
                  <a:pt x="347108" y="988219"/>
                  <a:pt x="509985" y="1057751"/>
                  <a:pt x="547133" y="1067276"/>
                </a:cubicBezTo>
                <a:cubicBezTo>
                  <a:pt x="619523" y="1065371"/>
                  <a:pt x="693818" y="1189196"/>
                  <a:pt x="730013" y="1155859"/>
                </a:cubicBezTo>
                <a:cubicBezTo>
                  <a:pt x="636668" y="1233964"/>
                  <a:pt x="512843" y="1162526"/>
                  <a:pt x="409020" y="1204436"/>
                </a:cubicBezTo>
                <a:cubicBezTo>
                  <a:pt x="366158" y="1237774"/>
                  <a:pt x="517605" y="1304449"/>
                  <a:pt x="530940" y="1310164"/>
                </a:cubicBezTo>
                <a:cubicBezTo>
                  <a:pt x="681435" y="1376839"/>
                  <a:pt x="344250" y="1305401"/>
                  <a:pt x="366158" y="1365409"/>
                </a:cubicBezTo>
                <a:cubicBezTo>
                  <a:pt x="458550" y="1420654"/>
                  <a:pt x="541418" y="1491139"/>
                  <a:pt x="637620" y="1413034"/>
                </a:cubicBezTo>
                <a:cubicBezTo>
                  <a:pt x="670005" y="1436846"/>
                  <a:pt x="579518" y="1429226"/>
                  <a:pt x="617618" y="1487329"/>
                </a:cubicBezTo>
                <a:cubicBezTo>
                  <a:pt x="522368" y="1531144"/>
                  <a:pt x="340440" y="1537811"/>
                  <a:pt x="286148" y="1588294"/>
                </a:cubicBezTo>
                <a:cubicBezTo>
                  <a:pt x="365205" y="1664494"/>
                  <a:pt x="451883" y="1673066"/>
                  <a:pt x="550943" y="1688306"/>
                </a:cubicBezTo>
                <a:cubicBezTo>
                  <a:pt x="602378" y="1669256"/>
                  <a:pt x="582375" y="1654016"/>
                  <a:pt x="627143" y="1666399"/>
                </a:cubicBezTo>
                <a:cubicBezTo>
                  <a:pt x="664290" y="1686401"/>
                  <a:pt x="692865" y="1613059"/>
                  <a:pt x="734775" y="1662589"/>
                </a:cubicBezTo>
                <a:cubicBezTo>
                  <a:pt x="690008" y="1710214"/>
                  <a:pt x="452835" y="1702594"/>
                  <a:pt x="604283" y="1759744"/>
                </a:cubicBezTo>
                <a:cubicBezTo>
                  <a:pt x="479505" y="1794986"/>
                  <a:pt x="344250" y="1767364"/>
                  <a:pt x="217568" y="1794986"/>
                </a:cubicBezTo>
                <a:cubicBezTo>
                  <a:pt x="143273" y="1828324"/>
                  <a:pt x="304245" y="1820704"/>
                  <a:pt x="214710" y="1862614"/>
                </a:cubicBezTo>
                <a:cubicBezTo>
                  <a:pt x="175658" y="1910239"/>
                  <a:pt x="361395" y="1859756"/>
                  <a:pt x="335678" y="1914049"/>
                </a:cubicBezTo>
                <a:cubicBezTo>
                  <a:pt x="396638" y="1903571"/>
                  <a:pt x="425213" y="1929289"/>
                  <a:pt x="472838" y="1916906"/>
                </a:cubicBezTo>
                <a:cubicBezTo>
                  <a:pt x="469028" y="1982629"/>
                  <a:pt x="542370" y="1894999"/>
                  <a:pt x="553800" y="1953101"/>
                </a:cubicBezTo>
                <a:cubicBezTo>
                  <a:pt x="615713" y="1943576"/>
                  <a:pt x="709058" y="1981676"/>
                  <a:pt x="602378" y="2004536"/>
                </a:cubicBezTo>
                <a:cubicBezTo>
                  <a:pt x="489030" y="2033111"/>
                  <a:pt x="378540" y="2021681"/>
                  <a:pt x="275670" y="2024539"/>
                </a:cubicBezTo>
                <a:cubicBezTo>
                  <a:pt x="208995" y="2001679"/>
                  <a:pt x="117555" y="2018824"/>
                  <a:pt x="236618" y="2049304"/>
                </a:cubicBezTo>
                <a:cubicBezTo>
                  <a:pt x="332820" y="2060734"/>
                  <a:pt x="145178" y="2068354"/>
                  <a:pt x="262335" y="2092166"/>
                </a:cubicBezTo>
                <a:cubicBezTo>
                  <a:pt x="280433" y="2148364"/>
                  <a:pt x="381398" y="2103596"/>
                  <a:pt x="420450" y="2151221"/>
                </a:cubicBezTo>
                <a:cubicBezTo>
                  <a:pt x="509033" y="2108359"/>
                  <a:pt x="390923" y="2195036"/>
                  <a:pt x="480458" y="2174081"/>
                </a:cubicBezTo>
                <a:cubicBezTo>
                  <a:pt x="575708" y="2192179"/>
                  <a:pt x="324248" y="2267426"/>
                  <a:pt x="269955" y="2228374"/>
                </a:cubicBezTo>
                <a:cubicBezTo>
                  <a:pt x="213758" y="2232184"/>
                  <a:pt x="143273" y="2230279"/>
                  <a:pt x="106125" y="2250281"/>
                </a:cubicBezTo>
                <a:cubicBezTo>
                  <a:pt x="206138" y="2296001"/>
                  <a:pt x="-65325" y="2235041"/>
                  <a:pt x="45165" y="2290286"/>
                </a:cubicBezTo>
                <a:cubicBezTo>
                  <a:pt x="112793" y="2290286"/>
                  <a:pt x="125175" y="2298859"/>
                  <a:pt x="84218" y="2353151"/>
                </a:cubicBezTo>
                <a:cubicBezTo>
                  <a:pt x="115650" y="2409349"/>
                  <a:pt x="321390" y="2387441"/>
                  <a:pt x="203280" y="2444591"/>
                </a:cubicBezTo>
                <a:cubicBezTo>
                  <a:pt x="147083" y="2440781"/>
                  <a:pt x="65168" y="2474119"/>
                  <a:pt x="172800" y="2478881"/>
                </a:cubicBezTo>
                <a:cubicBezTo>
                  <a:pt x="257573" y="2456021"/>
                  <a:pt x="98505" y="2546509"/>
                  <a:pt x="201375" y="2519839"/>
                </a:cubicBezTo>
                <a:cubicBezTo>
                  <a:pt x="231855" y="2566511"/>
                  <a:pt x="284243" y="2528411"/>
                  <a:pt x="301388" y="2558891"/>
                </a:cubicBezTo>
                <a:cubicBezTo>
                  <a:pt x="372825" y="2593181"/>
                  <a:pt x="107078" y="2573179"/>
                  <a:pt x="76598" y="2589371"/>
                </a:cubicBezTo>
                <a:cubicBezTo>
                  <a:pt x="179468" y="2628424"/>
                  <a:pt x="-65325" y="2632234"/>
                  <a:pt x="58500" y="2659856"/>
                </a:cubicBezTo>
                <a:cubicBezTo>
                  <a:pt x="100410" y="2649379"/>
                  <a:pt x="183278" y="2635091"/>
                  <a:pt x="110888" y="2693194"/>
                </a:cubicBezTo>
                <a:cubicBezTo>
                  <a:pt x="167085" y="2674144"/>
                  <a:pt x="196613" y="2711291"/>
                  <a:pt x="214710" y="2727484"/>
                </a:cubicBezTo>
                <a:cubicBezTo>
                  <a:pt x="247095" y="2699861"/>
                  <a:pt x="297578" y="2700814"/>
                  <a:pt x="262335" y="2756059"/>
                </a:cubicBezTo>
                <a:cubicBezTo>
                  <a:pt x="318533" y="2733199"/>
                  <a:pt x="387113" y="2651284"/>
                  <a:pt x="358538" y="2733199"/>
                </a:cubicBezTo>
                <a:cubicBezTo>
                  <a:pt x="470933" y="2695099"/>
                  <a:pt x="299483" y="2803684"/>
                  <a:pt x="254715" y="2758916"/>
                </a:cubicBezTo>
                <a:cubicBezTo>
                  <a:pt x="164228" y="2746534"/>
                  <a:pt x="93743" y="2773204"/>
                  <a:pt x="45165" y="2806541"/>
                </a:cubicBezTo>
                <a:cubicBezTo>
                  <a:pt x="161370" y="2800826"/>
                  <a:pt x="-83423" y="2882741"/>
                  <a:pt x="46118" y="2865596"/>
                </a:cubicBezTo>
                <a:cubicBezTo>
                  <a:pt x="120413" y="2833211"/>
                  <a:pt x="88028" y="2862739"/>
                  <a:pt x="88980" y="2895124"/>
                </a:cubicBezTo>
                <a:cubicBezTo>
                  <a:pt x="132795" y="2875121"/>
                  <a:pt x="93743" y="2942749"/>
                  <a:pt x="155655" y="2902744"/>
                </a:cubicBezTo>
                <a:cubicBezTo>
                  <a:pt x="209948" y="2924651"/>
                  <a:pt x="280433" y="2904649"/>
                  <a:pt x="343298" y="2914174"/>
                </a:cubicBezTo>
                <a:cubicBezTo>
                  <a:pt x="274718" y="2910364"/>
                  <a:pt x="168038" y="2980849"/>
                  <a:pt x="301388" y="2956084"/>
                </a:cubicBezTo>
                <a:cubicBezTo>
                  <a:pt x="209948" y="3007519"/>
                  <a:pt x="314723" y="3013234"/>
                  <a:pt x="361395" y="2980849"/>
                </a:cubicBezTo>
                <a:cubicBezTo>
                  <a:pt x="302340" y="3085624"/>
                  <a:pt x="505223" y="3017996"/>
                  <a:pt x="511890" y="3029426"/>
                </a:cubicBezTo>
                <a:cubicBezTo>
                  <a:pt x="501413" y="3104674"/>
                  <a:pt x="612855" y="2953226"/>
                  <a:pt x="603330" y="3058001"/>
                </a:cubicBezTo>
                <a:cubicBezTo>
                  <a:pt x="692865" y="3028474"/>
                  <a:pt x="764303" y="3011329"/>
                  <a:pt x="825263" y="2954179"/>
                </a:cubicBezTo>
                <a:cubicBezTo>
                  <a:pt x="868125" y="3001804"/>
                  <a:pt x="922418" y="2812256"/>
                  <a:pt x="957660" y="2927509"/>
                </a:cubicBezTo>
                <a:cubicBezTo>
                  <a:pt x="950993" y="3005614"/>
                  <a:pt x="858600" y="3144679"/>
                  <a:pt x="1013858" y="3102769"/>
                </a:cubicBezTo>
                <a:cubicBezTo>
                  <a:pt x="1088153" y="3107531"/>
                  <a:pt x="1167210" y="3117056"/>
                  <a:pt x="1119585" y="3020854"/>
                </a:cubicBezTo>
                <a:cubicBezTo>
                  <a:pt x="1095773" y="2920841"/>
                  <a:pt x="1165305" y="2995136"/>
                  <a:pt x="1191975" y="2997041"/>
                </a:cubicBezTo>
                <a:cubicBezTo>
                  <a:pt x="1258650" y="3067526"/>
                  <a:pt x="1392953" y="3040856"/>
                  <a:pt x="1468200" y="3026569"/>
                </a:cubicBezTo>
                <a:cubicBezTo>
                  <a:pt x="1457723" y="2961799"/>
                  <a:pt x="1529160" y="3010376"/>
                  <a:pt x="1561545" y="3002756"/>
                </a:cubicBezTo>
                <a:cubicBezTo>
                  <a:pt x="1593930" y="3038951"/>
                  <a:pt x="1657748" y="3041809"/>
                  <a:pt x="1679655" y="3030379"/>
                </a:cubicBezTo>
                <a:cubicBezTo>
                  <a:pt x="1735853" y="3070384"/>
                  <a:pt x="1690133" y="2906554"/>
                  <a:pt x="1748235" y="2996089"/>
                </a:cubicBezTo>
                <a:cubicBezTo>
                  <a:pt x="1790145" y="3019901"/>
                  <a:pt x="1871108" y="2994184"/>
                  <a:pt x="1893968" y="3009424"/>
                </a:cubicBezTo>
                <a:cubicBezTo>
                  <a:pt x="1889205" y="2959894"/>
                  <a:pt x="1945403" y="2984659"/>
                  <a:pt x="1888253" y="2944654"/>
                </a:cubicBezTo>
                <a:cubicBezTo>
                  <a:pt x="1905398" y="2942749"/>
                  <a:pt x="2032080" y="2999899"/>
                  <a:pt x="1964453" y="2947511"/>
                </a:cubicBezTo>
                <a:cubicBezTo>
                  <a:pt x="2079705" y="2950369"/>
                  <a:pt x="2036843" y="2899886"/>
                  <a:pt x="1948260" y="2913221"/>
                </a:cubicBezTo>
                <a:cubicBezTo>
                  <a:pt x="1883490" y="2907506"/>
                  <a:pt x="1767285" y="2873216"/>
                  <a:pt x="1843485" y="2853214"/>
                </a:cubicBezTo>
                <a:cubicBezTo>
                  <a:pt x="1859678" y="2837021"/>
                  <a:pt x="1951118" y="2853214"/>
                  <a:pt x="1883490" y="2818924"/>
                </a:cubicBezTo>
                <a:cubicBezTo>
                  <a:pt x="1929210" y="2839879"/>
                  <a:pt x="1994933" y="2790349"/>
                  <a:pt x="1909208" y="2790349"/>
                </a:cubicBezTo>
                <a:cubicBezTo>
                  <a:pt x="1962548" y="2784634"/>
                  <a:pt x="1960643" y="2735104"/>
                  <a:pt x="2032080" y="2757964"/>
                </a:cubicBezTo>
                <a:cubicBezTo>
                  <a:pt x="1946355" y="2722721"/>
                  <a:pt x="2002553" y="2723674"/>
                  <a:pt x="2036843" y="2711291"/>
                </a:cubicBezTo>
                <a:cubicBezTo>
                  <a:pt x="1972073" y="2706529"/>
                  <a:pt x="1884443" y="2674144"/>
                  <a:pt x="2008268" y="2670334"/>
                </a:cubicBezTo>
                <a:cubicBezTo>
                  <a:pt x="2132093" y="2620804"/>
                  <a:pt x="1982550" y="2644616"/>
                  <a:pt x="1943498" y="2645569"/>
                </a:cubicBezTo>
                <a:cubicBezTo>
                  <a:pt x="2009220" y="2564606"/>
                  <a:pt x="1844438" y="2680811"/>
                  <a:pt x="1793003" y="2651284"/>
                </a:cubicBezTo>
                <a:cubicBezTo>
                  <a:pt x="1703468" y="2657951"/>
                  <a:pt x="1501538" y="2570321"/>
                  <a:pt x="1497728" y="2538889"/>
                </a:cubicBezTo>
                <a:cubicBezTo>
                  <a:pt x="1528208" y="2533174"/>
                  <a:pt x="1620600" y="2608421"/>
                  <a:pt x="1592025" y="2535079"/>
                </a:cubicBezTo>
                <a:cubicBezTo>
                  <a:pt x="1682513" y="2614136"/>
                  <a:pt x="1734900" y="2472214"/>
                  <a:pt x="1824435" y="2566511"/>
                </a:cubicBezTo>
                <a:cubicBezTo>
                  <a:pt x="1703468" y="2427446"/>
                  <a:pt x="2134950" y="2525554"/>
                  <a:pt x="1938735" y="2449354"/>
                </a:cubicBezTo>
                <a:cubicBezTo>
                  <a:pt x="1915875" y="2436971"/>
                  <a:pt x="2165430" y="2449354"/>
                  <a:pt x="2000648" y="2416969"/>
                </a:cubicBezTo>
                <a:cubicBezTo>
                  <a:pt x="1945403" y="2423636"/>
                  <a:pt x="2077800" y="2375059"/>
                  <a:pt x="1993028" y="2387441"/>
                </a:cubicBezTo>
                <a:cubicBezTo>
                  <a:pt x="1840628" y="2373154"/>
                  <a:pt x="1705373" y="2382679"/>
                  <a:pt x="1549163" y="2328386"/>
                </a:cubicBezTo>
                <a:cubicBezTo>
                  <a:pt x="1451055" y="2308384"/>
                  <a:pt x="1461533" y="2256949"/>
                  <a:pt x="1554878" y="2282666"/>
                </a:cubicBezTo>
                <a:cubicBezTo>
                  <a:pt x="1673940" y="2311241"/>
                  <a:pt x="1712040" y="2290286"/>
                  <a:pt x="1823483" y="2291239"/>
                </a:cubicBezTo>
                <a:cubicBezTo>
                  <a:pt x="1848248" y="2213134"/>
                  <a:pt x="2103518" y="2260759"/>
                  <a:pt x="1994933" y="2158841"/>
                </a:cubicBezTo>
                <a:cubicBezTo>
                  <a:pt x="2052083" y="2127409"/>
                  <a:pt x="2122568" y="2111216"/>
                  <a:pt x="2013983" y="2124551"/>
                </a:cubicBezTo>
                <a:cubicBezTo>
                  <a:pt x="1910160" y="2121694"/>
                  <a:pt x="1786335" y="2110264"/>
                  <a:pt x="1699658" y="2061686"/>
                </a:cubicBezTo>
                <a:cubicBezTo>
                  <a:pt x="1721565" y="2011204"/>
                  <a:pt x="1873965" y="2095976"/>
                  <a:pt x="1808243" y="2027396"/>
                </a:cubicBezTo>
                <a:cubicBezTo>
                  <a:pt x="1845390" y="2033111"/>
                  <a:pt x="1914923" y="2015966"/>
                  <a:pt x="1836818" y="2000726"/>
                </a:cubicBezTo>
                <a:cubicBezTo>
                  <a:pt x="1905398" y="1995011"/>
                  <a:pt x="2018745" y="1882616"/>
                  <a:pt x="1875870" y="1935004"/>
                </a:cubicBezTo>
                <a:cubicBezTo>
                  <a:pt x="1803480" y="1892141"/>
                  <a:pt x="1605360" y="1962626"/>
                  <a:pt x="1600598" y="1869281"/>
                </a:cubicBezTo>
                <a:cubicBezTo>
                  <a:pt x="1705373" y="1889284"/>
                  <a:pt x="1819673" y="1872139"/>
                  <a:pt x="1823483" y="1737836"/>
                </a:cubicBezTo>
                <a:cubicBezTo>
                  <a:pt x="1751093" y="1747361"/>
                  <a:pt x="1638698" y="1814036"/>
                  <a:pt x="1592025" y="1729264"/>
                </a:cubicBezTo>
                <a:cubicBezTo>
                  <a:pt x="1623458" y="1750219"/>
                  <a:pt x="1690133" y="1734979"/>
                  <a:pt x="1639650" y="1693069"/>
                </a:cubicBezTo>
                <a:cubicBezTo>
                  <a:pt x="1694895" y="1704499"/>
                  <a:pt x="1723470" y="1603534"/>
                  <a:pt x="1648223" y="1652111"/>
                </a:cubicBezTo>
                <a:cubicBezTo>
                  <a:pt x="1592025" y="1662589"/>
                  <a:pt x="1391048" y="1666399"/>
                  <a:pt x="1437720" y="1613059"/>
                </a:cubicBezTo>
                <a:cubicBezTo>
                  <a:pt x="1490108" y="1631156"/>
                  <a:pt x="1612028" y="1607344"/>
                  <a:pt x="1519635" y="1556861"/>
                </a:cubicBezTo>
                <a:cubicBezTo>
                  <a:pt x="1584405" y="1579721"/>
                  <a:pt x="1719660" y="1506379"/>
                  <a:pt x="1697753" y="1459706"/>
                </a:cubicBezTo>
                <a:cubicBezTo>
                  <a:pt x="1650128" y="1406366"/>
                  <a:pt x="1590120" y="1445419"/>
                  <a:pt x="1539638" y="1435894"/>
                </a:cubicBezTo>
                <a:cubicBezTo>
                  <a:pt x="1603455" y="1393984"/>
                  <a:pt x="1538685" y="1420654"/>
                  <a:pt x="1520588" y="1388269"/>
                </a:cubicBezTo>
                <a:cubicBezTo>
                  <a:pt x="1471058" y="1479709"/>
                  <a:pt x="1237695" y="1392079"/>
                  <a:pt x="1282463" y="1360646"/>
                </a:cubicBezTo>
                <a:cubicBezTo>
                  <a:pt x="1390095" y="1360646"/>
                  <a:pt x="1469153" y="1357789"/>
                  <a:pt x="1568213" y="1328261"/>
                </a:cubicBezTo>
                <a:cubicBezTo>
                  <a:pt x="1540590" y="1255871"/>
                  <a:pt x="1746330" y="1225391"/>
                  <a:pt x="1593930" y="1209199"/>
                </a:cubicBezTo>
                <a:cubicBezTo>
                  <a:pt x="1560593" y="1139666"/>
                  <a:pt x="1406288" y="1264444"/>
                  <a:pt x="1440578" y="1151096"/>
                </a:cubicBezTo>
                <a:cubicBezTo>
                  <a:pt x="1348185" y="1224439"/>
                  <a:pt x="1149113" y="1139666"/>
                  <a:pt x="1127205" y="1094899"/>
                </a:cubicBezTo>
                <a:cubicBezTo>
                  <a:pt x="1214835" y="1122521"/>
                  <a:pt x="1236743" y="1092041"/>
                  <a:pt x="1310085" y="1109186"/>
                </a:cubicBezTo>
                <a:cubicBezTo>
                  <a:pt x="1300560" y="1078706"/>
                  <a:pt x="1375808" y="1166336"/>
                  <a:pt x="1406288" y="1094899"/>
                </a:cubicBezTo>
                <a:cubicBezTo>
                  <a:pt x="1479630" y="1092041"/>
                  <a:pt x="1424385" y="984409"/>
                  <a:pt x="1508205" y="1040606"/>
                </a:cubicBezTo>
                <a:cubicBezTo>
                  <a:pt x="1529160" y="993934"/>
                  <a:pt x="1647270" y="970121"/>
                  <a:pt x="1532018" y="969169"/>
                </a:cubicBezTo>
                <a:cubicBezTo>
                  <a:pt x="1498680" y="936784"/>
                  <a:pt x="1427243" y="1008221"/>
                  <a:pt x="1421528" y="938689"/>
                </a:cubicBezTo>
                <a:cubicBezTo>
                  <a:pt x="1342470" y="1012031"/>
                  <a:pt x="1203405" y="991076"/>
                  <a:pt x="1154828" y="903446"/>
                </a:cubicBezTo>
                <a:cubicBezTo>
                  <a:pt x="1199595" y="899636"/>
                  <a:pt x="1305323" y="967264"/>
                  <a:pt x="1304370" y="884396"/>
                </a:cubicBezTo>
                <a:cubicBezTo>
                  <a:pt x="1348185" y="928211"/>
                  <a:pt x="1442483" y="914876"/>
                  <a:pt x="1351995" y="868204"/>
                </a:cubicBezTo>
                <a:cubicBezTo>
                  <a:pt x="1412003" y="912019"/>
                  <a:pt x="1490108" y="871061"/>
                  <a:pt x="1480583" y="832009"/>
                </a:cubicBezTo>
                <a:cubicBezTo>
                  <a:pt x="1625363" y="814864"/>
                  <a:pt x="1407240" y="763429"/>
                  <a:pt x="1363425" y="798671"/>
                </a:cubicBezTo>
                <a:cubicBezTo>
                  <a:pt x="1310085" y="684371"/>
                  <a:pt x="1158638" y="849154"/>
                  <a:pt x="1131015" y="755809"/>
                </a:cubicBezTo>
                <a:cubicBezTo>
                  <a:pt x="1102440" y="740569"/>
                  <a:pt x="956708" y="677704"/>
                  <a:pt x="1019573" y="655796"/>
                </a:cubicBezTo>
                <a:cubicBezTo>
                  <a:pt x="1029098" y="698659"/>
                  <a:pt x="1091963" y="752951"/>
                  <a:pt x="1088153" y="673894"/>
                </a:cubicBezTo>
                <a:cubicBezTo>
                  <a:pt x="1124348" y="778669"/>
                  <a:pt x="1187213" y="639604"/>
                  <a:pt x="1244363" y="727234"/>
                </a:cubicBezTo>
                <a:cubicBezTo>
                  <a:pt x="1271033" y="670084"/>
                  <a:pt x="1362473" y="748189"/>
                  <a:pt x="1389143" y="667226"/>
                </a:cubicBezTo>
                <a:cubicBezTo>
                  <a:pt x="1335803" y="624364"/>
                  <a:pt x="1186260" y="578644"/>
                  <a:pt x="1174830" y="590074"/>
                </a:cubicBezTo>
                <a:cubicBezTo>
                  <a:pt x="1230075" y="543401"/>
                  <a:pt x="1273890" y="526256"/>
                  <a:pt x="1180545" y="513874"/>
                </a:cubicBezTo>
                <a:cubicBezTo>
                  <a:pt x="1169115" y="479584"/>
                  <a:pt x="1356758" y="462439"/>
                  <a:pt x="1228170" y="415766"/>
                </a:cubicBezTo>
                <a:cubicBezTo>
                  <a:pt x="1322468" y="381476"/>
                  <a:pt x="1196738" y="349091"/>
                  <a:pt x="1251983" y="298609"/>
                </a:cubicBezTo>
                <a:cubicBezTo>
                  <a:pt x="1150065" y="302419"/>
                  <a:pt x="1100535" y="370046"/>
                  <a:pt x="1035765" y="451009"/>
                </a:cubicBezTo>
                <a:cubicBezTo>
                  <a:pt x="960518" y="465296"/>
                  <a:pt x="970995" y="241459"/>
                  <a:pt x="1058625" y="322421"/>
                </a:cubicBezTo>
                <a:cubicBezTo>
                  <a:pt x="1152923" y="327184"/>
                  <a:pt x="1126253" y="254794"/>
                  <a:pt x="1052910" y="251936"/>
                </a:cubicBezTo>
                <a:cubicBezTo>
                  <a:pt x="1091010" y="247174"/>
                  <a:pt x="1221503" y="242411"/>
                  <a:pt x="1112918" y="211931"/>
                </a:cubicBezTo>
                <a:cubicBezTo>
                  <a:pt x="1191023" y="135731"/>
                  <a:pt x="1113870" y="174784"/>
                  <a:pt x="1064340" y="185261"/>
                </a:cubicBezTo>
                <a:cubicBezTo>
                  <a:pt x="1030050" y="136684"/>
                  <a:pt x="969090" y="322421"/>
                  <a:pt x="991950" y="191929"/>
                </a:cubicBezTo>
                <a:cubicBezTo>
                  <a:pt x="1009095" y="137636"/>
                  <a:pt x="1116728" y="33814"/>
                  <a:pt x="996713" y="111919"/>
                </a:cubicBezTo>
                <a:cubicBezTo>
                  <a:pt x="947183" y="118586"/>
                  <a:pt x="1017668" y="24289"/>
                  <a:pt x="949088" y="7144"/>
                </a:cubicBezTo>
                <a:lnTo>
                  <a:pt x="949088" y="7144"/>
                </a:lnTo>
                <a:lnTo>
                  <a:pt x="949088" y="7144"/>
                </a:lnTo>
                <a:close/>
                <a:moveTo>
                  <a:pt x="886223" y="287179"/>
                </a:moveTo>
                <a:cubicBezTo>
                  <a:pt x="950993" y="293846"/>
                  <a:pt x="936705" y="430054"/>
                  <a:pt x="908130" y="327184"/>
                </a:cubicBezTo>
                <a:cubicBezTo>
                  <a:pt x="904320" y="313849"/>
                  <a:pt x="879555" y="305276"/>
                  <a:pt x="886223" y="287179"/>
                </a:cubicBezTo>
                <a:close/>
                <a:moveTo>
                  <a:pt x="863363" y="404336"/>
                </a:moveTo>
                <a:cubicBezTo>
                  <a:pt x="931943" y="406241"/>
                  <a:pt x="947183" y="504349"/>
                  <a:pt x="876698" y="435769"/>
                </a:cubicBezTo>
                <a:cubicBezTo>
                  <a:pt x="877650" y="436721"/>
                  <a:pt x="842408" y="406241"/>
                  <a:pt x="863363" y="404336"/>
                </a:cubicBezTo>
                <a:close/>
                <a:moveTo>
                  <a:pt x="1116728" y="470059"/>
                </a:moveTo>
                <a:cubicBezTo>
                  <a:pt x="1142445" y="539591"/>
                  <a:pt x="916703" y="542449"/>
                  <a:pt x="1066245" y="511016"/>
                </a:cubicBezTo>
                <a:cubicBezTo>
                  <a:pt x="1087200" y="502444"/>
                  <a:pt x="1096725" y="479584"/>
                  <a:pt x="1116728" y="470059"/>
                </a:cubicBezTo>
                <a:close/>
                <a:moveTo>
                  <a:pt x="1009095" y="584359"/>
                </a:moveTo>
                <a:cubicBezTo>
                  <a:pt x="1068150" y="591026"/>
                  <a:pt x="1128158" y="624364"/>
                  <a:pt x="1029098" y="599599"/>
                </a:cubicBezTo>
                <a:lnTo>
                  <a:pt x="1009095" y="584359"/>
                </a:lnTo>
                <a:lnTo>
                  <a:pt x="1009095" y="584359"/>
                </a:lnTo>
                <a:close/>
                <a:moveTo>
                  <a:pt x="1111013" y="603409"/>
                </a:moveTo>
                <a:cubicBezTo>
                  <a:pt x="1179593" y="587216"/>
                  <a:pt x="1100535" y="662464"/>
                  <a:pt x="1111013" y="603409"/>
                </a:cubicBezTo>
                <a:close/>
                <a:moveTo>
                  <a:pt x="1251030" y="632936"/>
                </a:moveTo>
                <a:cubicBezTo>
                  <a:pt x="1281510" y="652939"/>
                  <a:pt x="1209120" y="642461"/>
                  <a:pt x="1251030" y="632936"/>
                </a:cubicBezTo>
                <a:close/>
                <a:moveTo>
                  <a:pt x="1032908" y="760571"/>
                </a:moveTo>
                <a:cubicBezTo>
                  <a:pt x="1069103" y="813911"/>
                  <a:pt x="1010048" y="875824"/>
                  <a:pt x="1028145" y="780574"/>
                </a:cubicBezTo>
                <a:lnTo>
                  <a:pt x="1032908" y="760571"/>
                </a:lnTo>
                <a:lnTo>
                  <a:pt x="1032908" y="760571"/>
                </a:lnTo>
                <a:close/>
                <a:moveTo>
                  <a:pt x="961470" y="867251"/>
                </a:moveTo>
                <a:cubicBezTo>
                  <a:pt x="989093" y="885349"/>
                  <a:pt x="919560" y="881539"/>
                  <a:pt x="961470" y="867251"/>
                </a:cubicBezTo>
                <a:close/>
                <a:moveTo>
                  <a:pt x="1036718" y="884396"/>
                </a:moveTo>
                <a:cubicBezTo>
                  <a:pt x="1052910" y="926306"/>
                  <a:pt x="1022430" y="907256"/>
                  <a:pt x="1036718" y="884396"/>
                </a:cubicBezTo>
                <a:close/>
                <a:moveTo>
                  <a:pt x="921465" y="888206"/>
                </a:moveTo>
                <a:cubicBezTo>
                  <a:pt x="952898" y="901541"/>
                  <a:pt x="887175" y="904399"/>
                  <a:pt x="921465" y="888206"/>
                </a:cubicBezTo>
                <a:close/>
                <a:moveTo>
                  <a:pt x="874793" y="904399"/>
                </a:moveTo>
                <a:cubicBezTo>
                  <a:pt x="906225" y="917734"/>
                  <a:pt x="840503" y="920591"/>
                  <a:pt x="874793" y="904399"/>
                </a:cubicBezTo>
                <a:close/>
                <a:moveTo>
                  <a:pt x="681435" y="904399"/>
                </a:moveTo>
                <a:cubicBezTo>
                  <a:pt x="718583" y="948214"/>
                  <a:pt x="920513" y="896779"/>
                  <a:pt x="777638" y="946309"/>
                </a:cubicBezTo>
                <a:cubicBezTo>
                  <a:pt x="745253" y="952976"/>
                  <a:pt x="654765" y="966311"/>
                  <a:pt x="681435" y="904399"/>
                </a:cubicBezTo>
                <a:close/>
                <a:moveTo>
                  <a:pt x="1532970" y="1327309"/>
                </a:moveTo>
                <a:cubicBezTo>
                  <a:pt x="1567260" y="1342549"/>
                  <a:pt x="1512015" y="1349216"/>
                  <a:pt x="1532970" y="1327309"/>
                </a:cubicBezTo>
                <a:close/>
                <a:moveTo>
                  <a:pt x="757635" y="1423511"/>
                </a:moveTo>
                <a:cubicBezTo>
                  <a:pt x="685245" y="1477804"/>
                  <a:pt x="650003" y="1441609"/>
                  <a:pt x="757635" y="1423511"/>
                </a:cubicBezTo>
                <a:close/>
                <a:moveTo>
                  <a:pt x="1558688" y="1764506"/>
                </a:moveTo>
                <a:cubicBezTo>
                  <a:pt x="1654890" y="1774984"/>
                  <a:pt x="1460580" y="1774031"/>
                  <a:pt x="1558688" y="1764506"/>
                </a:cubicBezTo>
                <a:close/>
                <a:moveTo>
                  <a:pt x="1766333" y="1807369"/>
                </a:moveTo>
                <a:cubicBezTo>
                  <a:pt x="1818720" y="1806416"/>
                  <a:pt x="1736805" y="1819751"/>
                  <a:pt x="1766333" y="1807369"/>
                </a:cubicBezTo>
                <a:close/>
                <a:moveTo>
                  <a:pt x="1769190" y="2006441"/>
                </a:moveTo>
                <a:cubicBezTo>
                  <a:pt x="1833008" y="2002631"/>
                  <a:pt x="1785383" y="2038826"/>
                  <a:pt x="1769190" y="2006441"/>
                </a:cubicBezTo>
                <a:close/>
                <a:moveTo>
                  <a:pt x="151845" y="2329339"/>
                </a:moveTo>
                <a:cubicBezTo>
                  <a:pt x="171848" y="2352199"/>
                  <a:pt x="91838" y="2336006"/>
                  <a:pt x="151845" y="2329339"/>
                </a:cubicBezTo>
                <a:close/>
                <a:moveTo>
                  <a:pt x="301388" y="2397919"/>
                </a:moveTo>
                <a:cubicBezTo>
                  <a:pt x="343298" y="2445544"/>
                  <a:pt x="410925" y="2404586"/>
                  <a:pt x="469028" y="2426494"/>
                </a:cubicBezTo>
                <a:cubicBezTo>
                  <a:pt x="496650" y="2436971"/>
                  <a:pt x="202328" y="2484596"/>
                  <a:pt x="301388" y="2397919"/>
                </a:cubicBezTo>
                <a:close/>
                <a:moveTo>
                  <a:pt x="517605" y="2406491"/>
                </a:moveTo>
                <a:cubicBezTo>
                  <a:pt x="548085" y="2420779"/>
                  <a:pt x="455693" y="2415064"/>
                  <a:pt x="517605" y="2406491"/>
                </a:cubicBezTo>
                <a:close/>
                <a:moveTo>
                  <a:pt x="423308" y="2736056"/>
                </a:moveTo>
                <a:cubicBezTo>
                  <a:pt x="450930" y="2753201"/>
                  <a:pt x="381398" y="2750344"/>
                  <a:pt x="423308" y="2736056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525" cap="flat">
            <a:noFill/>
            <a:prstDash val="solid"/>
            <a:miter/>
          </a:ln>
        </p:spPr>
        <p:txBody>
          <a:bodyPr lIns="68558" tIns="34289" rIns="68558" bIns="34289" rtlCol="0" anchor="ctr"/>
          <a:lstStyle/>
          <a:p>
            <a:pPr defTabSz="685069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17" name="Graphic 47"/>
          <p:cNvSpPr/>
          <p:nvPr userDrawn="1"/>
        </p:nvSpPr>
        <p:spPr>
          <a:xfrm>
            <a:off x="2399824" y="4245069"/>
            <a:ext cx="310040" cy="465060"/>
          </a:xfrm>
          <a:custGeom>
            <a:avLst/>
            <a:gdLst>
              <a:gd name="connsiteX0" fmla="*/ 949088 w 2076450"/>
              <a:gd name="connsiteY0" fmla="*/ 7144 h 3114675"/>
              <a:gd name="connsiteX1" fmla="*/ 883365 w 2076450"/>
              <a:gd name="connsiteY1" fmla="*/ 105251 h 3114675"/>
              <a:gd name="connsiteX2" fmla="*/ 909083 w 2076450"/>
              <a:gd name="connsiteY2" fmla="*/ 238601 h 3114675"/>
              <a:gd name="connsiteX3" fmla="*/ 833835 w 2076450"/>
              <a:gd name="connsiteY3" fmla="*/ 193834 h 3114675"/>
              <a:gd name="connsiteX4" fmla="*/ 817643 w 2076450"/>
              <a:gd name="connsiteY4" fmla="*/ 301466 h 3114675"/>
              <a:gd name="connsiteX5" fmla="*/ 810023 w 2076450"/>
              <a:gd name="connsiteY5" fmla="*/ 328136 h 3114675"/>
              <a:gd name="connsiteX6" fmla="*/ 684293 w 2076450"/>
              <a:gd name="connsiteY6" fmla="*/ 381476 h 3114675"/>
              <a:gd name="connsiteX7" fmla="*/ 703343 w 2076450"/>
              <a:gd name="connsiteY7" fmla="*/ 451009 h 3114675"/>
              <a:gd name="connsiteX8" fmla="*/ 714773 w 2076450"/>
              <a:gd name="connsiteY8" fmla="*/ 539591 h 3114675"/>
              <a:gd name="connsiteX9" fmla="*/ 828120 w 2076450"/>
              <a:gd name="connsiteY9" fmla="*/ 573881 h 3114675"/>
              <a:gd name="connsiteX10" fmla="*/ 947183 w 2076450"/>
              <a:gd name="connsiteY10" fmla="*/ 577691 h 3114675"/>
              <a:gd name="connsiteX11" fmla="*/ 731918 w 2076450"/>
              <a:gd name="connsiteY11" fmla="*/ 618649 h 3114675"/>
              <a:gd name="connsiteX12" fmla="*/ 530940 w 2076450"/>
              <a:gd name="connsiteY12" fmla="*/ 601504 h 3114675"/>
              <a:gd name="connsiteX13" fmla="*/ 597615 w 2076450"/>
              <a:gd name="connsiteY13" fmla="*/ 649129 h 3114675"/>
              <a:gd name="connsiteX14" fmla="*/ 629048 w 2076450"/>
              <a:gd name="connsiteY14" fmla="*/ 688181 h 3114675"/>
              <a:gd name="connsiteX15" fmla="*/ 714773 w 2076450"/>
              <a:gd name="connsiteY15" fmla="*/ 728186 h 3114675"/>
              <a:gd name="connsiteX16" fmla="*/ 947183 w 2076450"/>
              <a:gd name="connsiteY16" fmla="*/ 689134 h 3114675"/>
              <a:gd name="connsiteX17" fmla="*/ 674768 w 2076450"/>
              <a:gd name="connsiteY17" fmla="*/ 758666 h 3114675"/>
              <a:gd name="connsiteX18" fmla="*/ 528083 w 2076450"/>
              <a:gd name="connsiteY18" fmla="*/ 788194 h 3114675"/>
              <a:gd name="connsiteX19" fmla="*/ 530940 w 2076450"/>
              <a:gd name="connsiteY19" fmla="*/ 846296 h 3114675"/>
              <a:gd name="connsiteX20" fmla="*/ 569040 w 2076450"/>
              <a:gd name="connsiteY20" fmla="*/ 912971 h 3114675"/>
              <a:gd name="connsiteX21" fmla="*/ 502365 w 2076450"/>
              <a:gd name="connsiteY21" fmla="*/ 958691 h 3114675"/>
              <a:gd name="connsiteX22" fmla="*/ 409973 w 2076450"/>
              <a:gd name="connsiteY22" fmla="*/ 972979 h 3114675"/>
              <a:gd name="connsiteX23" fmla="*/ 547133 w 2076450"/>
              <a:gd name="connsiteY23" fmla="*/ 1067276 h 3114675"/>
              <a:gd name="connsiteX24" fmla="*/ 730013 w 2076450"/>
              <a:gd name="connsiteY24" fmla="*/ 1155859 h 3114675"/>
              <a:gd name="connsiteX25" fmla="*/ 409020 w 2076450"/>
              <a:gd name="connsiteY25" fmla="*/ 1204436 h 3114675"/>
              <a:gd name="connsiteX26" fmla="*/ 530940 w 2076450"/>
              <a:gd name="connsiteY26" fmla="*/ 1310164 h 3114675"/>
              <a:gd name="connsiteX27" fmla="*/ 366158 w 2076450"/>
              <a:gd name="connsiteY27" fmla="*/ 1365409 h 3114675"/>
              <a:gd name="connsiteX28" fmla="*/ 637620 w 2076450"/>
              <a:gd name="connsiteY28" fmla="*/ 1413034 h 3114675"/>
              <a:gd name="connsiteX29" fmla="*/ 617618 w 2076450"/>
              <a:gd name="connsiteY29" fmla="*/ 1487329 h 3114675"/>
              <a:gd name="connsiteX30" fmla="*/ 286148 w 2076450"/>
              <a:gd name="connsiteY30" fmla="*/ 1588294 h 3114675"/>
              <a:gd name="connsiteX31" fmla="*/ 550943 w 2076450"/>
              <a:gd name="connsiteY31" fmla="*/ 1688306 h 3114675"/>
              <a:gd name="connsiteX32" fmla="*/ 627143 w 2076450"/>
              <a:gd name="connsiteY32" fmla="*/ 1666399 h 3114675"/>
              <a:gd name="connsiteX33" fmla="*/ 734775 w 2076450"/>
              <a:gd name="connsiteY33" fmla="*/ 1662589 h 3114675"/>
              <a:gd name="connsiteX34" fmla="*/ 604283 w 2076450"/>
              <a:gd name="connsiteY34" fmla="*/ 1759744 h 3114675"/>
              <a:gd name="connsiteX35" fmla="*/ 217568 w 2076450"/>
              <a:gd name="connsiteY35" fmla="*/ 1794986 h 3114675"/>
              <a:gd name="connsiteX36" fmla="*/ 214710 w 2076450"/>
              <a:gd name="connsiteY36" fmla="*/ 1862614 h 3114675"/>
              <a:gd name="connsiteX37" fmla="*/ 335678 w 2076450"/>
              <a:gd name="connsiteY37" fmla="*/ 1914049 h 3114675"/>
              <a:gd name="connsiteX38" fmla="*/ 472838 w 2076450"/>
              <a:gd name="connsiteY38" fmla="*/ 1916906 h 3114675"/>
              <a:gd name="connsiteX39" fmla="*/ 553800 w 2076450"/>
              <a:gd name="connsiteY39" fmla="*/ 1953101 h 3114675"/>
              <a:gd name="connsiteX40" fmla="*/ 602378 w 2076450"/>
              <a:gd name="connsiteY40" fmla="*/ 2004536 h 3114675"/>
              <a:gd name="connsiteX41" fmla="*/ 275670 w 2076450"/>
              <a:gd name="connsiteY41" fmla="*/ 2024539 h 3114675"/>
              <a:gd name="connsiteX42" fmla="*/ 236618 w 2076450"/>
              <a:gd name="connsiteY42" fmla="*/ 2049304 h 3114675"/>
              <a:gd name="connsiteX43" fmla="*/ 262335 w 2076450"/>
              <a:gd name="connsiteY43" fmla="*/ 2092166 h 3114675"/>
              <a:gd name="connsiteX44" fmla="*/ 420450 w 2076450"/>
              <a:gd name="connsiteY44" fmla="*/ 2151221 h 3114675"/>
              <a:gd name="connsiteX45" fmla="*/ 480458 w 2076450"/>
              <a:gd name="connsiteY45" fmla="*/ 2174081 h 3114675"/>
              <a:gd name="connsiteX46" fmla="*/ 269955 w 2076450"/>
              <a:gd name="connsiteY46" fmla="*/ 2228374 h 3114675"/>
              <a:gd name="connsiteX47" fmla="*/ 106125 w 2076450"/>
              <a:gd name="connsiteY47" fmla="*/ 2250281 h 3114675"/>
              <a:gd name="connsiteX48" fmla="*/ 45165 w 2076450"/>
              <a:gd name="connsiteY48" fmla="*/ 2290286 h 3114675"/>
              <a:gd name="connsiteX49" fmla="*/ 84218 w 2076450"/>
              <a:gd name="connsiteY49" fmla="*/ 2353151 h 3114675"/>
              <a:gd name="connsiteX50" fmla="*/ 203280 w 2076450"/>
              <a:gd name="connsiteY50" fmla="*/ 2444591 h 3114675"/>
              <a:gd name="connsiteX51" fmla="*/ 172800 w 2076450"/>
              <a:gd name="connsiteY51" fmla="*/ 2478881 h 3114675"/>
              <a:gd name="connsiteX52" fmla="*/ 201375 w 2076450"/>
              <a:gd name="connsiteY52" fmla="*/ 2519839 h 3114675"/>
              <a:gd name="connsiteX53" fmla="*/ 301388 w 2076450"/>
              <a:gd name="connsiteY53" fmla="*/ 2558891 h 3114675"/>
              <a:gd name="connsiteX54" fmla="*/ 76598 w 2076450"/>
              <a:gd name="connsiteY54" fmla="*/ 2589371 h 3114675"/>
              <a:gd name="connsiteX55" fmla="*/ 58500 w 2076450"/>
              <a:gd name="connsiteY55" fmla="*/ 2659856 h 3114675"/>
              <a:gd name="connsiteX56" fmla="*/ 110888 w 2076450"/>
              <a:gd name="connsiteY56" fmla="*/ 2693194 h 3114675"/>
              <a:gd name="connsiteX57" fmla="*/ 214710 w 2076450"/>
              <a:gd name="connsiteY57" fmla="*/ 2727484 h 3114675"/>
              <a:gd name="connsiteX58" fmla="*/ 262335 w 2076450"/>
              <a:gd name="connsiteY58" fmla="*/ 2756059 h 3114675"/>
              <a:gd name="connsiteX59" fmla="*/ 358538 w 2076450"/>
              <a:gd name="connsiteY59" fmla="*/ 2733199 h 3114675"/>
              <a:gd name="connsiteX60" fmla="*/ 254715 w 2076450"/>
              <a:gd name="connsiteY60" fmla="*/ 2758916 h 3114675"/>
              <a:gd name="connsiteX61" fmla="*/ 45165 w 2076450"/>
              <a:gd name="connsiteY61" fmla="*/ 2806541 h 3114675"/>
              <a:gd name="connsiteX62" fmla="*/ 46118 w 2076450"/>
              <a:gd name="connsiteY62" fmla="*/ 2865596 h 3114675"/>
              <a:gd name="connsiteX63" fmla="*/ 88980 w 2076450"/>
              <a:gd name="connsiteY63" fmla="*/ 2895124 h 3114675"/>
              <a:gd name="connsiteX64" fmla="*/ 155655 w 2076450"/>
              <a:gd name="connsiteY64" fmla="*/ 2902744 h 3114675"/>
              <a:gd name="connsiteX65" fmla="*/ 343298 w 2076450"/>
              <a:gd name="connsiteY65" fmla="*/ 2914174 h 3114675"/>
              <a:gd name="connsiteX66" fmla="*/ 301388 w 2076450"/>
              <a:gd name="connsiteY66" fmla="*/ 2956084 h 3114675"/>
              <a:gd name="connsiteX67" fmla="*/ 361395 w 2076450"/>
              <a:gd name="connsiteY67" fmla="*/ 2980849 h 3114675"/>
              <a:gd name="connsiteX68" fmla="*/ 511890 w 2076450"/>
              <a:gd name="connsiteY68" fmla="*/ 3029426 h 3114675"/>
              <a:gd name="connsiteX69" fmla="*/ 603330 w 2076450"/>
              <a:gd name="connsiteY69" fmla="*/ 3058001 h 3114675"/>
              <a:gd name="connsiteX70" fmla="*/ 825263 w 2076450"/>
              <a:gd name="connsiteY70" fmla="*/ 2954179 h 3114675"/>
              <a:gd name="connsiteX71" fmla="*/ 957660 w 2076450"/>
              <a:gd name="connsiteY71" fmla="*/ 2927509 h 3114675"/>
              <a:gd name="connsiteX72" fmla="*/ 1013858 w 2076450"/>
              <a:gd name="connsiteY72" fmla="*/ 3102769 h 3114675"/>
              <a:gd name="connsiteX73" fmla="*/ 1119585 w 2076450"/>
              <a:gd name="connsiteY73" fmla="*/ 3020854 h 3114675"/>
              <a:gd name="connsiteX74" fmla="*/ 1191975 w 2076450"/>
              <a:gd name="connsiteY74" fmla="*/ 2997041 h 3114675"/>
              <a:gd name="connsiteX75" fmla="*/ 1468200 w 2076450"/>
              <a:gd name="connsiteY75" fmla="*/ 3026569 h 3114675"/>
              <a:gd name="connsiteX76" fmla="*/ 1561545 w 2076450"/>
              <a:gd name="connsiteY76" fmla="*/ 3002756 h 3114675"/>
              <a:gd name="connsiteX77" fmla="*/ 1679655 w 2076450"/>
              <a:gd name="connsiteY77" fmla="*/ 3030379 h 3114675"/>
              <a:gd name="connsiteX78" fmla="*/ 1748235 w 2076450"/>
              <a:gd name="connsiteY78" fmla="*/ 2996089 h 3114675"/>
              <a:gd name="connsiteX79" fmla="*/ 1893968 w 2076450"/>
              <a:gd name="connsiteY79" fmla="*/ 3009424 h 3114675"/>
              <a:gd name="connsiteX80" fmla="*/ 1888253 w 2076450"/>
              <a:gd name="connsiteY80" fmla="*/ 2944654 h 3114675"/>
              <a:gd name="connsiteX81" fmla="*/ 1964453 w 2076450"/>
              <a:gd name="connsiteY81" fmla="*/ 2947511 h 3114675"/>
              <a:gd name="connsiteX82" fmla="*/ 1948260 w 2076450"/>
              <a:gd name="connsiteY82" fmla="*/ 2913221 h 3114675"/>
              <a:gd name="connsiteX83" fmla="*/ 1843485 w 2076450"/>
              <a:gd name="connsiteY83" fmla="*/ 2853214 h 3114675"/>
              <a:gd name="connsiteX84" fmla="*/ 1883490 w 2076450"/>
              <a:gd name="connsiteY84" fmla="*/ 2818924 h 3114675"/>
              <a:gd name="connsiteX85" fmla="*/ 1909208 w 2076450"/>
              <a:gd name="connsiteY85" fmla="*/ 2790349 h 3114675"/>
              <a:gd name="connsiteX86" fmla="*/ 2032080 w 2076450"/>
              <a:gd name="connsiteY86" fmla="*/ 2757964 h 3114675"/>
              <a:gd name="connsiteX87" fmla="*/ 2036843 w 2076450"/>
              <a:gd name="connsiteY87" fmla="*/ 2711291 h 3114675"/>
              <a:gd name="connsiteX88" fmla="*/ 2008268 w 2076450"/>
              <a:gd name="connsiteY88" fmla="*/ 2670334 h 3114675"/>
              <a:gd name="connsiteX89" fmla="*/ 1943498 w 2076450"/>
              <a:gd name="connsiteY89" fmla="*/ 2645569 h 3114675"/>
              <a:gd name="connsiteX90" fmla="*/ 1793003 w 2076450"/>
              <a:gd name="connsiteY90" fmla="*/ 2651284 h 3114675"/>
              <a:gd name="connsiteX91" fmla="*/ 1497728 w 2076450"/>
              <a:gd name="connsiteY91" fmla="*/ 2538889 h 3114675"/>
              <a:gd name="connsiteX92" fmla="*/ 1592025 w 2076450"/>
              <a:gd name="connsiteY92" fmla="*/ 2535079 h 3114675"/>
              <a:gd name="connsiteX93" fmla="*/ 1824435 w 2076450"/>
              <a:gd name="connsiteY93" fmla="*/ 2566511 h 3114675"/>
              <a:gd name="connsiteX94" fmla="*/ 1938735 w 2076450"/>
              <a:gd name="connsiteY94" fmla="*/ 2449354 h 3114675"/>
              <a:gd name="connsiteX95" fmla="*/ 2000648 w 2076450"/>
              <a:gd name="connsiteY95" fmla="*/ 2416969 h 3114675"/>
              <a:gd name="connsiteX96" fmla="*/ 1993028 w 2076450"/>
              <a:gd name="connsiteY96" fmla="*/ 2387441 h 3114675"/>
              <a:gd name="connsiteX97" fmla="*/ 1549163 w 2076450"/>
              <a:gd name="connsiteY97" fmla="*/ 2328386 h 3114675"/>
              <a:gd name="connsiteX98" fmla="*/ 1554878 w 2076450"/>
              <a:gd name="connsiteY98" fmla="*/ 2282666 h 3114675"/>
              <a:gd name="connsiteX99" fmla="*/ 1823483 w 2076450"/>
              <a:gd name="connsiteY99" fmla="*/ 2291239 h 3114675"/>
              <a:gd name="connsiteX100" fmla="*/ 1994933 w 2076450"/>
              <a:gd name="connsiteY100" fmla="*/ 2158841 h 3114675"/>
              <a:gd name="connsiteX101" fmla="*/ 2013983 w 2076450"/>
              <a:gd name="connsiteY101" fmla="*/ 2124551 h 3114675"/>
              <a:gd name="connsiteX102" fmla="*/ 1699658 w 2076450"/>
              <a:gd name="connsiteY102" fmla="*/ 2061686 h 3114675"/>
              <a:gd name="connsiteX103" fmla="*/ 1808243 w 2076450"/>
              <a:gd name="connsiteY103" fmla="*/ 2027396 h 3114675"/>
              <a:gd name="connsiteX104" fmla="*/ 1836818 w 2076450"/>
              <a:gd name="connsiteY104" fmla="*/ 2000726 h 3114675"/>
              <a:gd name="connsiteX105" fmla="*/ 1875870 w 2076450"/>
              <a:gd name="connsiteY105" fmla="*/ 1935004 h 3114675"/>
              <a:gd name="connsiteX106" fmla="*/ 1600598 w 2076450"/>
              <a:gd name="connsiteY106" fmla="*/ 1869281 h 3114675"/>
              <a:gd name="connsiteX107" fmla="*/ 1823483 w 2076450"/>
              <a:gd name="connsiteY107" fmla="*/ 1737836 h 3114675"/>
              <a:gd name="connsiteX108" fmla="*/ 1592025 w 2076450"/>
              <a:gd name="connsiteY108" fmla="*/ 1729264 h 3114675"/>
              <a:gd name="connsiteX109" fmla="*/ 1639650 w 2076450"/>
              <a:gd name="connsiteY109" fmla="*/ 1693069 h 3114675"/>
              <a:gd name="connsiteX110" fmla="*/ 1648223 w 2076450"/>
              <a:gd name="connsiteY110" fmla="*/ 1652111 h 3114675"/>
              <a:gd name="connsiteX111" fmla="*/ 1437720 w 2076450"/>
              <a:gd name="connsiteY111" fmla="*/ 1613059 h 3114675"/>
              <a:gd name="connsiteX112" fmla="*/ 1519635 w 2076450"/>
              <a:gd name="connsiteY112" fmla="*/ 1556861 h 3114675"/>
              <a:gd name="connsiteX113" fmla="*/ 1697753 w 2076450"/>
              <a:gd name="connsiteY113" fmla="*/ 1459706 h 3114675"/>
              <a:gd name="connsiteX114" fmla="*/ 1539638 w 2076450"/>
              <a:gd name="connsiteY114" fmla="*/ 1435894 h 3114675"/>
              <a:gd name="connsiteX115" fmla="*/ 1520588 w 2076450"/>
              <a:gd name="connsiteY115" fmla="*/ 1388269 h 3114675"/>
              <a:gd name="connsiteX116" fmla="*/ 1282463 w 2076450"/>
              <a:gd name="connsiteY116" fmla="*/ 1360646 h 3114675"/>
              <a:gd name="connsiteX117" fmla="*/ 1568213 w 2076450"/>
              <a:gd name="connsiteY117" fmla="*/ 1328261 h 3114675"/>
              <a:gd name="connsiteX118" fmla="*/ 1593930 w 2076450"/>
              <a:gd name="connsiteY118" fmla="*/ 1209199 h 3114675"/>
              <a:gd name="connsiteX119" fmla="*/ 1440578 w 2076450"/>
              <a:gd name="connsiteY119" fmla="*/ 1151096 h 3114675"/>
              <a:gd name="connsiteX120" fmla="*/ 1127205 w 2076450"/>
              <a:gd name="connsiteY120" fmla="*/ 1094899 h 3114675"/>
              <a:gd name="connsiteX121" fmla="*/ 1310085 w 2076450"/>
              <a:gd name="connsiteY121" fmla="*/ 1109186 h 3114675"/>
              <a:gd name="connsiteX122" fmla="*/ 1406288 w 2076450"/>
              <a:gd name="connsiteY122" fmla="*/ 1094899 h 3114675"/>
              <a:gd name="connsiteX123" fmla="*/ 1508205 w 2076450"/>
              <a:gd name="connsiteY123" fmla="*/ 1040606 h 3114675"/>
              <a:gd name="connsiteX124" fmla="*/ 1532018 w 2076450"/>
              <a:gd name="connsiteY124" fmla="*/ 969169 h 3114675"/>
              <a:gd name="connsiteX125" fmla="*/ 1421528 w 2076450"/>
              <a:gd name="connsiteY125" fmla="*/ 938689 h 3114675"/>
              <a:gd name="connsiteX126" fmla="*/ 1154828 w 2076450"/>
              <a:gd name="connsiteY126" fmla="*/ 903446 h 3114675"/>
              <a:gd name="connsiteX127" fmla="*/ 1304370 w 2076450"/>
              <a:gd name="connsiteY127" fmla="*/ 884396 h 3114675"/>
              <a:gd name="connsiteX128" fmla="*/ 1351995 w 2076450"/>
              <a:gd name="connsiteY128" fmla="*/ 868204 h 3114675"/>
              <a:gd name="connsiteX129" fmla="*/ 1480583 w 2076450"/>
              <a:gd name="connsiteY129" fmla="*/ 832009 h 3114675"/>
              <a:gd name="connsiteX130" fmla="*/ 1363425 w 2076450"/>
              <a:gd name="connsiteY130" fmla="*/ 798671 h 3114675"/>
              <a:gd name="connsiteX131" fmla="*/ 1131015 w 2076450"/>
              <a:gd name="connsiteY131" fmla="*/ 755809 h 3114675"/>
              <a:gd name="connsiteX132" fmla="*/ 1019573 w 2076450"/>
              <a:gd name="connsiteY132" fmla="*/ 655796 h 3114675"/>
              <a:gd name="connsiteX133" fmla="*/ 1088153 w 2076450"/>
              <a:gd name="connsiteY133" fmla="*/ 673894 h 3114675"/>
              <a:gd name="connsiteX134" fmla="*/ 1244363 w 2076450"/>
              <a:gd name="connsiteY134" fmla="*/ 727234 h 3114675"/>
              <a:gd name="connsiteX135" fmla="*/ 1389143 w 2076450"/>
              <a:gd name="connsiteY135" fmla="*/ 667226 h 3114675"/>
              <a:gd name="connsiteX136" fmla="*/ 1174830 w 2076450"/>
              <a:gd name="connsiteY136" fmla="*/ 590074 h 3114675"/>
              <a:gd name="connsiteX137" fmla="*/ 1180545 w 2076450"/>
              <a:gd name="connsiteY137" fmla="*/ 513874 h 3114675"/>
              <a:gd name="connsiteX138" fmla="*/ 1228170 w 2076450"/>
              <a:gd name="connsiteY138" fmla="*/ 415766 h 3114675"/>
              <a:gd name="connsiteX139" fmla="*/ 1251983 w 2076450"/>
              <a:gd name="connsiteY139" fmla="*/ 298609 h 3114675"/>
              <a:gd name="connsiteX140" fmla="*/ 1035765 w 2076450"/>
              <a:gd name="connsiteY140" fmla="*/ 451009 h 3114675"/>
              <a:gd name="connsiteX141" fmla="*/ 1058625 w 2076450"/>
              <a:gd name="connsiteY141" fmla="*/ 322421 h 3114675"/>
              <a:gd name="connsiteX142" fmla="*/ 1052910 w 2076450"/>
              <a:gd name="connsiteY142" fmla="*/ 251936 h 3114675"/>
              <a:gd name="connsiteX143" fmla="*/ 1112918 w 2076450"/>
              <a:gd name="connsiteY143" fmla="*/ 211931 h 3114675"/>
              <a:gd name="connsiteX144" fmla="*/ 1064340 w 2076450"/>
              <a:gd name="connsiteY144" fmla="*/ 185261 h 3114675"/>
              <a:gd name="connsiteX145" fmla="*/ 991950 w 2076450"/>
              <a:gd name="connsiteY145" fmla="*/ 191929 h 3114675"/>
              <a:gd name="connsiteX146" fmla="*/ 996713 w 2076450"/>
              <a:gd name="connsiteY146" fmla="*/ 111919 h 3114675"/>
              <a:gd name="connsiteX147" fmla="*/ 949088 w 2076450"/>
              <a:gd name="connsiteY147" fmla="*/ 7144 h 3114675"/>
              <a:gd name="connsiteX148" fmla="*/ 949088 w 2076450"/>
              <a:gd name="connsiteY148" fmla="*/ 7144 h 3114675"/>
              <a:gd name="connsiteX149" fmla="*/ 949088 w 2076450"/>
              <a:gd name="connsiteY149" fmla="*/ 7144 h 3114675"/>
              <a:gd name="connsiteX150" fmla="*/ 886223 w 2076450"/>
              <a:gd name="connsiteY150" fmla="*/ 287179 h 3114675"/>
              <a:gd name="connsiteX151" fmla="*/ 908130 w 2076450"/>
              <a:gd name="connsiteY151" fmla="*/ 327184 h 3114675"/>
              <a:gd name="connsiteX152" fmla="*/ 886223 w 2076450"/>
              <a:gd name="connsiteY152" fmla="*/ 287179 h 3114675"/>
              <a:gd name="connsiteX153" fmla="*/ 863363 w 2076450"/>
              <a:gd name="connsiteY153" fmla="*/ 404336 h 3114675"/>
              <a:gd name="connsiteX154" fmla="*/ 876698 w 2076450"/>
              <a:gd name="connsiteY154" fmla="*/ 435769 h 3114675"/>
              <a:gd name="connsiteX155" fmla="*/ 863363 w 2076450"/>
              <a:gd name="connsiteY155" fmla="*/ 404336 h 3114675"/>
              <a:gd name="connsiteX156" fmla="*/ 1116728 w 2076450"/>
              <a:gd name="connsiteY156" fmla="*/ 470059 h 3114675"/>
              <a:gd name="connsiteX157" fmla="*/ 1066245 w 2076450"/>
              <a:gd name="connsiteY157" fmla="*/ 511016 h 3114675"/>
              <a:gd name="connsiteX158" fmla="*/ 1116728 w 2076450"/>
              <a:gd name="connsiteY158" fmla="*/ 470059 h 3114675"/>
              <a:gd name="connsiteX159" fmla="*/ 1009095 w 2076450"/>
              <a:gd name="connsiteY159" fmla="*/ 584359 h 3114675"/>
              <a:gd name="connsiteX160" fmla="*/ 1029098 w 2076450"/>
              <a:gd name="connsiteY160" fmla="*/ 599599 h 3114675"/>
              <a:gd name="connsiteX161" fmla="*/ 1009095 w 2076450"/>
              <a:gd name="connsiteY161" fmla="*/ 584359 h 3114675"/>
              <a:gd name="connsiteX162" fmla="*/ 1009095 w 2076450"/>
              <a:gd name="connsiteY162" fmla="*/ 584359 h 3114675"/>
              <a:gd name="connsiteX163" fmla="*/ 1111013 w 2076450"/>
              <a:gd name="connsiteY163" fmla="*/ 603409 h 3114675"/>
              <a:gd name="connsiteX164" fmla="*/ 1111013 w 2076450"/>
              <a:gd name="connsiteY164" fmla="*/ 603409 h 3114675"/>
              <a:gd name="connsiteX165" fmla="*/ 1251030 w 2076450"/>
              <a:gd name="connsiteY165" fmla="*/ 632936 h 3114675"/>
              <a:gd name="connsiteX166" fmla="*/ 1251030 w 2076450"/>
              <a:gd name="connsiteY166" fmla="*/ 632936 h 3114675"/>
              <a:gd name="connsiteX167" fmla="*/ 1032908 w 2076450"/>
              <a:gd name="connsiteY167" fmla="*/ 760571 h 3114675"/>
              <a:gd name="connsiteX168" fmla="*/ 1028145 w 2076450"/>
              <a:gd name="connsiteY168" fmla="*/ 780574 h 3114675"/>
              <a:gd name="connsiteX169" fmla="*/ 1032908 w 2076450"/>
              <a:gd name="connsiteY169" fmla="*/ 760571 h 3114675"/>
              <a:gd name="connsiteX170" fmla="*/ 1032908 w 2076450"/>
              <a:gd name="connsiteY170" fmla="*/ 760571 h 3114675"/>
              <a:gd name="connsiteX171" fmla="*/ 961470 w 2076450"/>
              <a:gd name="connsiteY171" fmla="*/ 867251 h 3114675"/>
              <a:gd name="connsiteX172" fmla="*/ 961470 w 2076450"/>
              <a:gd name="connsiteY172" fmla="*/ 867251 h 3114675"/>
              <a:gd name="connsiteX173" fmla="*/ 1036718 w 2076450"/>
              <a:gd name="connsiteY173" fmla="*/ 884396 h 3114675"/>
              <a:gd name="connsiteX174" fmla="*/ 1036718 w 2076450"/>
              <a:gd name="connsiteY174" fmla="*/ 884396 h 3114675"/>
              <a:gd name="connsiteX175" fmla="*/ 921465 w 2076450"/>
              <a:gd name="connsiteY175" fmla="*/ 888206 h 3114675"/>
              <a:gd name="connsiteX176" fmla="*/ 921465 w 2076450"/>
              <a:gd name="connsiteY176" fmla="*/ 888206 h 3114675"/>
              <a:gd name="connsiteX177" fmla="*/ 874793 w 2076450"/>
              <a:gd name="connsiteY177" fmla="*/ 904399 h 3114675"/>
              <a:gd name="connsiteX178" fmla="*/ 874793 w 2076450"/>
              <a:gd name="connsiteY178" fmla="*/ 904399 h 3114675"/>
              <a:gd name="connsiteX179" fmla="*/ 681435 w 2076450"/>
              <a:gd name="connsiteY179" fmla="*/ 904399 h 3114675"/>
              <a:gd name="connsiteX180" fmla="*/ 777638 w 2076450"/>
              <a:gd name="connsiteY180" fmla="*/ 946309 h 3114675"/>
              <a:gd name="connsiteX181" fmla="*/ 681435 w 2076450"/>
              <a:gd name="connsiteY181" fmla="*/ 904399 h 3114675"/>
              <a:gd name="connsiteX182" fmla="*/ 1532970 w 2076450"/>
              <a:gd name="connsiteY182" fmla="*/ 1327309 h 3114675"/>
              <a:gd name="connsiteX183" fmla="*/ 1532970 w 2076450"/>
              <a:gd name="connsiteY183" fmla="*/ 1327309 h 3114675"/>
              <a:gd name="connsiteX184" fmla="*/ 757635 w 2076450"/>
              <a:gd name="connsiteY184" fmla="*/ 1423511 h 3114675"/>
              <a:gd name="connsiteX185" fmla="*/ 757635 w 2076450"/>
              <a:gd name="connsiteY185" fmla="*/ 1423511 h 3114675"/>
              <a:gd name="connsiteX186" fmla="*/ 1558688 w 2076450"/>
              <a:gd name="connsiteY186" fmla="*/ 1764506 h 3114675"/>
              <a:gd name="connsiteX187" fmla="*/ 1558688 w 2076450"/>
              <a:gd name="connsiteY187" fmla="*/ 1764506 h 3114675"/>
              <a:gd name="connsiteX188" fmla="*/ 1766333 w 2076450"/>
              <a:gd name="connsiteY188" fmla="*/ 1807369 h 3114675"/>
              <a:gd name="connsiteX189" fmla="*/ 1766333 w 2076450"/>
              <a:gd name="connsiteY189" fmla="*/ 1807369 h 3114675"/>
              <a:gd name="connsiteX190" fmla="*/ 1769190 w 2076450"/>
              <a:gd name="connsiteY190" fmla="*/ 2006441 h 3114675"/>
              <a:gd name="connsiteX191" fmla="*/ 1769190 w 2076450"/>
              <a:gd name="connsiteY191" fmla="*/ 2006441 h 3114675"/>
              <a:gd name="connsiteX192" fmla="*/ 151845 w 2076450"/>
              <a:gd name="connsiteY192" fmla="*/ 2329339 h 3114675"/>
              <a:gd name="connsiteX193" fmla="*/ 151845 w 2076450"/>
              <a:gd name="connsiteY193" fmla="*/ 2329339 h 3114675"/>
              <a:gd name="connsiteX194" fmla="*/ 301388 w 2076450"/>
              <a:gd name="connsiteY194" fmla="*/ 2397919 h 3114675"/>
              <a:gd name="connsiteX195" fmla="*/ 469028 w 2076450"/>
              <a:gd name="connsiteY195" fmla="*/ 2426494 h 3114675"/>
              <a:gd name="connsiteX196" fmla="*/ 301388 w 2076450"/>
              <a:gd name="connsiteY196" fmla="*/ 2397919 h 3114675"/>
              <a:gd name="connsiteX197" fmla="*/ 517605 w 2076450"/>
              <a:gd name="connsiteY197" fmla="*/ 2406491 h 3114675"/>
              <a:gd name="connsiteX198" fmla="*/ 517605 w 2076450"/>
              <a:gd name="connsiteY198" fmla="*/ 2406491 h 3114675"/>
              <a:gd name="connsiteX199" fmla="*/ 423308 w 2076450"/>
              <a:gd name="connsiteY199" fmla="*/ 2736056 h 3114675"/>
              <a:gd name="connsiteX200" fmla="*/ 423308 w 2076450"/>
              <a:gd name="connsiteY200" fmla="*/ 2736056 h 311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</a:cxnLst>
            <a:rect l="l" t="t" r="r" b="b"/>
            <a:pathLst>
              <a:path w="2076450" h="3114675">
                <a:moveTo>
                  <a:pt x="949088" y="7144"/>
                </a:moveTo>
                <a:cubicBezTo>
                  <a:pt x="938610" y="62389"/>
                  <a:pt x="972900" y="200501"/>
                  <a:pt x="883365" y="105251"/>
                </a:cubicBezTo>
                <a:cubicBezTo>
                  <a:pt x="870983" y="105251"/>
                  <a:pt x="992903" y="314801"/>
                  <a:pt x="909083" y="238601"/>
                </a:cubicBezTo>
                <a:cubicBezTo>
                  <a:pt x="898605" y="171926"/>
                  <a:pt x="863363" y="174784"/>
                  <a:pt x="833835" y="193834"/>
                </a:cubicBezTo>
                <a:cubicBezTo>
                  <a:pt x="732870" y="154781"/>
                  <a:pt x="858600" y="285274"/>
                  <a:pt x="817643" y="301466"/>
                </a:cubicBezTo>
                <a:cubicBezTo>
                  <a:pt x="895748" y="301466"/>
                  <a:pt x="870030" y="356711"/>
                  <a:pt x="810023" y="328136"/>
                </a:cubicBezTo>
                <a:cubicBezTo>
                  <a:pt x="906225" y="459581"/>
                  <a:pt x="686198" y="348139"/>
                  <a:pt x="684293" y="381476"/>
                </a:cubicBezTo>
                <a:cubicBezTo>
                  <a:pt x="777638" y="421481"/>
                  <a:pt x="622380" y="411004"/>
                  <a:pt x="703343" y="451009"/>
                </a:cubicBezTo>
                <a:cubicBezTo>
                  <a:pt x="833835" y="496729"/>
                  <a:pt x="615713" y="505301"/>
                  <a:pt x="714773" y="539591"/>
                </a:cubicBezTo>
                <a:cubicBezTo>
                  <a:pt x="761445" y="555784"/>
                  <a:pt x="860505" y="517684"/>
                  <a:pt x="828120" y="573881"/>
                </a:cubicBezTo>
                <a:cubicBezTo>
                  <a:pt x="890033" y="568166"/>
                  <a:pt x="887175" y="616744"/>
                  <a:pt x="947183" y="577691"/>
                </a:cubicBezTo>
                <a:cubicBezTo>
                  <a:pt x="977663" y="712946"/>
                  <a:pt x="680483" y="534829"/>
                  <a:pt x="731918" y="618649"/>
                </a:cubicBezTo>
                <a:cubicBezTo>
                  <a:pt x="670005" y="621506"/>
                  <a:pt x="575708" y="525304"/>
                  <a:pt x="530940" y="601504"/>
                </a:cubicBezTo>
                <a:cubicBezTo>
                  <a:pt x="396638" y="611981"/>
                  <a:pt x="563325" y="655796"/>
                  <a:pt x="597615" y="649129"/>
                </a:cubicBezTo>
                <a:cubicBezTo>
                  <a:pt x="487125" y="737711"/>
                  <a:pt x="741443" y="614839"/>
                  <a:pt x="629048" y="688181"/>
                </a:cubicBezTo>
                <a:cubicBezTo>
                  <a:pt x="648098" y="779621"/>
                  <a:pt x="834788" y="621506"/>
                  <a:pt x="714773" y="728186"/>
                </a:cubicBezTo>
                <a:cubicBezTo>
                  <a:pt x="762398" y="785336"/>
                  <a:pt x="937658" y="659606"/>
                  <a:pt x="947183" y="689134"/>
                </a:cubicBezTo>
                <a:cubicBezTo>
                  <a:pt x="884318" y="784384"/>
                  <a:pt x="764303" y="785336"/>
                  <a:pt x="674768" y="758666"/>
                </a:cubicBezTo>
                <a:cubicBezTo>
                  <a:pt x="734775" y="821531"/>
                  <a:pt x="570945" y="739616"/>
                  <a:pt x="528083" y="788194"/>
                </a:cubicBezTo>
                <a:cubicBezTo>
                  <a:pt x="468075" y="789146"/>
                  <a:pt x="536655" y="836771"/>
                  <a:pt x="530940" y="846296"/>
                </a:cubicBezTo>
                <a:cubicBezTo>
                  <a:pt x="598568" y="865346"/>
                  <a:pt x="709058" y="934879"/>
                  <a:pt x="569040" y="912971"/>
                </a:cubicBezTo>
                <a:cubicBezTo>
                  <a:pt x="508080" y="912019"/>
                  <a:pt x="602378" y="1022509"/>
                  <a:pt x="502365" y="958691"/>
                </a:cubicBezTo>
                <a:cubicBezTo>
                  <a:pt x="451883" y="931069"/>
                  <a:pt x="479505" y="1007269"/>
                  <a:pt x="409973" y="972979"/>
                </a:cubicBezTo>
                <a:cubicBezTo>
                  <a:pt x="347108" y="988219"/>
                  <a:pt x="509985" y="1057751"/>
                  <a:pt x="547133" y="1067276"/>
                </a:cubicBezTo>
                <a:cubicBezTo>
                  <a:pt x="619523" y="1065371"/>
                  <a:pt x="693818" y="1189196"/>
                  <a:pt x="730013" y="1155859"/>
                </a:cubicBezTo>
                <a:cubicBezTo>
                  <a:pt x="636668" y="1233964"/>
                  <a:pt x="512843" y="1162526"/>
                  <a:pt x="409020" y="1204436"/>
                </a:cubicBezTo>
                <a:cubicBezTo>
                  <a:pt x="366158" y="1237774"/>
                  <a:pt x="517605" y="1304449"/>
                  <a:pt x="530940" y="1310164"/>
                </a:cubicBezTo>
                <a:cubicBezTo>
                  <a:pt x="681435" y="1376839"/>
                  <a:pt x="344250" y="1305401"/>
                  <a:pt x="366158" y="1365409"/>
                </a:cubicBezTo>
                <a:cubicBezTo>
                  <a:pt x="458550" y="1420654"/>
                  <a:pt x="541418" y="1491139"/>
                  <a:pt x="637620" y="1413034"/>
                </a:cubicBezTo>
                <a:cubicBezTo>
                  <a:pt x="670005" y="1436846"/>
                  <a:pt x="579518" y="1429226"/>
                  <a:pt x="617618" y="1487329"/>
                </a:cubicBezTo>
                <a:cubicBezTo>
                  <a:pt x="522368" y="1531144"/>
                  <a:pt x="340440" y="1537811"/>
                  <a:pt x="286148" y="1588294"/>
                </a:cubicBezTo>
                <a:cubicBezTo>
                  <a:pt x="365205" y="1664494"/>
                  <a:pt x="451883" y="1673066"/>
                  <a:pt x="550943" y="1688306"/>
                </a:cubicBezTo>
                <a:cubicBezTo>
                  <a:pt x="602378" y="1669256"/>
                  <a:pt x="582375" y="1654016"/>
                  <a:pt x="627143" y="1666399"/>
                </a:cubicBezTo>
                <a:cubicBezTo>
                  <a:pt x="664290" y="1686401"/>
                  <a:pt x="692865" y="1613059"/>
                  <a:pt x="734775" y="1662589"/>
                </a:cubicBezTo>
                <a:cubicBezTo>
                  <a:pt x="690008" y="1710214"/>
                  <a:pt x="452835" y="1702594"/>
                  <a:pt x="604283" y="1759744"/>
                </a:cubicBezTo>
                <a:cubicBezTo>
                  <a:pt x="479505" y="1794986"/>
                  <a:pt x="344250" y="1767364"/>
                  <a:pt x="217568" y="1794986"/>
                </a:cubicBezTo>
                <a:cubicBezTo>
                  <a:pt x="143273" y="1828324"/>
                  <a:pt x="304245" y="1820704"/>
                  <a:pt x="214710" y="1862614"/>
                </a:cubicBezTo>
                <a:cubicBezTo>
                  <a:pt x="175658" y="1910239"/>
                  <a:pt x="361395" y="1859756"/>
                  <a:pt x="335678" y="1914049"/>
                </a:cubicBezTo>
                <a:cubicBezTo>
                  <a:pt x="396638" y="1903571"/>
                  <a:pt x="425213" y="1929289"/>
                  <a:pt x="472838" y="1916906"/>
                </a:cubicBezTo>
                <a:cubicBezTo>
                  <a:pt x="469028" y="1982629"/>
                  <a:pt x="542370" y="1894999"/>
                  <a:pt x="553800" y="1953101"/>
                </a:cubicBezTo>
                <a:cubicBezTo>
                  <a:pt x="615713" y="1943576"/>
                  <a:pt x="709058" y="1981676"/>
                  <a:pt x="602378" y="2004536"/>
                </a:cubicBezTo>
                <a:cubicBezTo>
                  <a:pt x="489030" y="2033111"/>
                  <a:pt x="378540" y="2021681"/>
                  <a:pt x="275670" y="2024539"/>
                </a:cubicBezTo>
                <a:cubicBezTo>
                  <a:pt x="208995" y="2001679"/>
                  <a:pt x="117555" y="2018824"/>
                  <a:pt x="236618" y="2049304"/>
                </a:cubicBezTo>
                <a:cubicBezTo>
                  <a:pt x="332820" y="2060734"/>
                  <a:pt x="145178" y="2068354"/>
                  <a:pt x="262335" y="2092166"/>
                </a:cubicBezTo>
                <a:cubicBezTo>
                  <a:pt x="280433" y="2148364"/>
                  <a:pt x="381398" y="2103596"/>
                  <a:pt x="420450" y="2151221"/>
                </a:cubicBezTo>
                <a:cubicBezTo>
                  <a:pt x="509033" y="2108359"/>
                  <a:pt x="390923" y="2195036"/>
                  <a:pt x="480458" y="2174081"/>
                </a:cubicBezTo>
                <a:cubicBezTo>
                  <a:pt x="575708" y="2192179"/>
                  <a:pt x="324248" y="2267426"/>
                  <a:pt x="269955" y="2228374"/>
                </a:cubicBezTo>
                <a:cubicBezTo>
                  <a:pt x="213758" y="2232184"/>
                  <a:pt x="143273" y="2230279"/>
                  <a:pt x="106125" y="2250281"/>
                </a:cubicBezTo>
                <a:cubicBezTo>
                  <a:pt x="206138" y="2296001"/>
                  <a:pt x="-65325" y="2235041"/>
                  <a:pt x="45165" y="2290286"/>
                </a:cubicBezTo>
                <a:cubicBezTo>
                  <a:pt x="112793" y="2290286"/>
                  <a:pt x="125175" y="2298859"/>
                  <a:pt x="84218" y="2353151"/>
                </a:cubicBezTo>
                <a:cubicBezTo>
                  <a:pt x="115650" y="2409349"/>
                  <a:pt x="321390" y="2387441"/>
                  <a:pt x="203280" y="2444591"/>
                </a:cubicBezTo>
                <a:cubicBezTo>
                  <a:pt x="147083" y="2440781"/>
                  <a:pt x="65168" y="2474119"/>
                  <a:pt x="172800" y="2478881"/>
                </a:cubicBezTo>
                <a:cubicBezTo>
                  <a:pt x="257573" y="2456021"/>
                  <a:pt x="98505" y="2546509"/>
                  <a:pt x="201375" y="2519839"/>
                </a:cubicBezTo>
                <a:cubicBezTo>
                  <a:pt x="231855" y="2566511"/>
                  <a:pt x="284243" y="2528411"/>
                  <a:pt x="301388" y="2558891"/>
                </a:cubicBezTo>
                <a:cubicBezTo>
                  <a:pt x="372825" y="2593181"/>
                  <a:pt x="107078" y="2573179"/>
                  <a:pt x="76598" y="2589371"/>
                </a:cubicBezTo>
                <a:cubicBezTo>
                  <a:pt x="179468" y="2628424"/>
                  <a:pt x="-65325" y="2632234"/>
                  <a:pt x="58500" y="2659856"/>
                </a:cubicBezTo>
                <a:cubicBezTo>
                  <a:pt x="100410" y="2649379"/>
                  <a:pt x="183278" y="2635091"/>
                  <a:pt x="110888" y="2693194"/>
                </a:cubicBezTo>
                <a:cubicBezTo>
                  <a:pt x="167085" y="2674144"/>
                  <a:pt x="196613" y="2711291"/>
                  <a:pt x="214710" y="2727484"/>
                </a:cubicBezTo>
                <a:cubicBezTo>
                  <a:pt x="247095" y="2699861"/>
                  <a:pt x="297578" y="2700814"/>
                  <a:pt x="262335" y="2756059"/>
                </a:cubicBezTo>
                <a:cubicBezTo>
                  <a:pt x="318533" y="2733199"/>
                  <a:pt x="387113" y="2651284"/>
                  <a:pt x="358538" y="2733199"/>
                </a:cubicBezTo>
                <a:cubicBezTo>
                  <a:pt x="470933" y="2695099"/>
                  <a:pt x="299483" y="2803684"/>
                  <a:pt x="254715" y="2758916"/>
                </a:cubicBezTo>
                <a:cubicBezTo>
                  <a:pt x="164228" y="2746534"/>
                  <a:pt x="93743" y="2773204"/>
                  <a:pt x="45165" y="2806541"/>
                </a:cubicBezTo>
                <a:cubicBezTo>
                  <a:pt x="161370" y="2800826"/>
                  <a:pt x="-83423" y="2882741"/>
                  <a:pt x="46118" y="2865596"/>
                </a:cubicBezTo>
                <a:cubicBezTo>
                  <a:pt x="120413" y="2833211"/>
                  <a:pt x="88028" y="2862739"/>
                  <a:pt x="88980" y="2895124"/>
                </a:cubicBezTo>
                <a:cubicBezTo>
                  <a:pt x="132795" y="2875121"/>
                  <a:pt x="93743" y="2942749"/>
                  <a:pt x="155655" y="2902744"/>
                </a:cubicBezTo>
                <a:cubicBezTo>
                  <a:pt x="209948" y="2924651"/>
                  <a:pt x="280433" y="2904649"/>
                  <a:pt x="343298" y="2914174"/>
                </a:cubicBezTo>
                <a:cubicBezTo>
                  <a:pt x="274718" y="2910364"/>
                  <a:pt x="168038" y="2980849"/>
                  <a:pt x="301388" y="2956084"/>
                </a:cubicBezTo>
                <a:cubicBezTo>
                  <a:pt x="209948" y="3007519"/>
                  <a:pt x="314723" y="3013234"/>
                  <a:pt x="361395" y="2980849"/>
                </a:cubicBezTo>
                <a:cubicBezTo>
                  <a:pt x="302340" y="3085624"/>
                  <a:pt x="505223" y="3017996"/>
                  <a:pt x="511890" y="3029426"/>
                </a:cubicBezTo>
                <a:cubicBezTo>
                  <a:pt x="501413" y="3104674"/>
                  <a:pt x="612855" y="2953226"/>
                  <a:pt x="603330" y="3058001"/>
                </a:cubicBezTo>
                <a:cubicBezTo>
                  <a:pt x="692865" y="3028474"/>
                  <a:pt x="764303" y="3011329"/>
                  <a:pt x="825263" y="2954179"/>
                </a:cubicBezTo>
                <a:cubicBezTo>
                  <a:pt x="868125" y="3001804"/>
                  <a:pt x="922418" y="2812256"/>
                  <a:pt x="957660" y="2927509"/>
                </a:cubicBezTo>
                <a:cubicBezTo>
                  <a:pt x="950993" y="3005614"/>
                  <a:pt x="858600" y="3144679"/>
                  <a:pt x="1013858" y="3102769"/>
                </a:cubicBezTo>
                <a:cubicBezTo>
                  <a:pt x="1088153" y="3107531"/>
                  <a:pt x="1167210" y="3117056"/>
                  <a:pt x="1119585" y="3020854"/>
                </a:cubicBezTo>
                <a:cubicBezTo>
                  <a:pt x="1095773" y="2920841"/>
                  <a:pt x="1165305" y="2995136"/>
                  <a:pt x="1191975" y="2997041"/>
                </a:cubicBezTo>
                <a:cubicBezTo>
                  <a:pt x="1258650" y="3067526"/>
                  <a:pt x="1392953" y="3040856"/>
                  <a:pt x="1468200" y="3026569"/>
                </a:cubicBezTo>
                <a:cubicBezTo>
                  <a:pt x="1457723" y="2961799"/>
                  <a:pt x="1529160" y="3010376"/>
                  <a:pt x="1561545" y="3002756"/>
                </a:cubicBezTo>
                <a:cubicBezTo>
                  <a:pt x="1593930" y="3038951"/>
                  <a:pt x="1657748" y="3041809"/>
                  <a:pt x="1679655" y="3030379"/>
                </a:cubicBezTo>
                <a:cubicBezTo>
                  <a:pt x="1735853" y="3070384"/>
                  <a:pt x="1690133" y="2906554"/>
                  <a:pt x="1748235" y="2996089"/>
                </a:cubicBezTo>
                <a:cubicBezTo>
                  <a:pt x="1790145" y="3019901"/>
                  <a:pt x="1871108" y="2994184"/>
                  <a:pt x="1893968" y="3009424"/>
                </a:cubicBezTo>
                <a:cubicBezTo>
                  <a:pt x="1889205" y="2959894"/>
                  <a:pt x="1945403" y="2984659"/>
                  <a:pt x="1888253" y="2944654"/>
                </a:cubicBezTo>
                <a:cubicBezTo>
                  <a:pt x="1905398" y="2942749"/>
                  <a:pt x="2032080" y="2999899"/>
                  <a:pt x="1964453" y="2947511"/>
                </a:cubicBezTo>
                <a:cubicBezTo>
                  <a:pt x="2079705" y="2950369"/>
                  <a:pt x="2036843" y="2899886"/>
                  <a:pt x="1948260" y="2913221"/>
                </a:cubicBezTo>
                <a:cubicBezTo>
                  <a:pt x="1883490" y="2907506"/>
                  <a:pt x="1767285" y="2873216"/>
                  <a:pt x="1843485" y="2853214"/>
                </a:cubicBezTo>
                <a:cubicBezTo>
                  <a:pt x="1859678" y="2837021"/>
                  <a:pt x="1951118" y="2853214"/>
                  <a:pt x="1883490" y="2818924"/>
                </a:cubicBezTo>
                <a:cubicBezTo>
                  <a:pt x="1929210" y="2839879"/>
                  <a:pt x="1994933" y="2790349"/>
                  <a:pt x="1909208" y="2790349"/>
                </a:cubicBezTo>
                <a:cubicBezTo>
                  <a:pt x="1962548" y="2784634"/>
                  <a:pt x="1960643" y="2735104"/>
                  <a:pt x="2032080" y="2757964"/>
                </a:cubicBezTo>
                <a:cubicBezTo>
                  <a:pt x="1946355" y="2722721"/>
                  <a:pt x="2002553" y="2723674"/>
                  <a:pt x="2036843" y="2711291"/>
                </a:cubicBezTo>
                <a:cubicBezTo>
                  <a:pt x="1972073" y="2706529"/>
                  <a:pt x="1884443" y="2674144"/>
                  <a:pt x="2008268" y="2670334"/>
                </a:cubicBezTo>
                <a:cubicBezTo>
                  <a:pt x="2132093" y="2620804"/>
                  <a:pt x="1982550" y="2644616"/>
                  <a:pt x="1943498" y="2645569"/>
                </a:cubicBezTo>
                <a:cubicBezTo>
                  <a:pt x="2009220" y="2564606"/>
                  <a:pt x="1844438" y="2680811"/>
                  <a:pt x="1793003" y="2651284"/>
                </a:cubicBezTo>
                <a:cubicBezTo>
                  <a:pt x="1703468" y="2657951"/>
                  <a:pt x="1501538" y="2570321"/>
                  <a:pt x="1497728" y="2538889"/>
                </a:cubicBezTo>
                <a:cubicBezTo>
                  <a:pt x="1528208" y="2533174"/>
                  <a:pt x="1620600" y="2608421"/>
                  <a:pt x="1592025" y="2535079"/>
                </a:cubicBezTo>
                <a:cubicBezTo>
                  <a:pt x="1682513" y="2614136"/>
                  <a:pt x="1734900" y="2472214"/>
                  <a:pt x="1824435" y="2566511"/>
                </a:cubicBezTo>
                <a:cubicBezTo>
                  <a:pt x="1703468" y="2427446"/>
                  <a:pt x="2134950" y="2525554"/>
                  <a:pt x="1938735" y="2449354"/>
                </a:cubicBezTo>
                <a:cubicBezTo>
                  <a:pt x="1915875" y="2436971"/>
                  <a:pt x="2165430" y="2449354"/>
                  <a:pt x="2000648" y="2416969"/>
                </a:cubicBezTo>
                <a:cubicBezTo>
                  <a:pt x="1945403" y="2423636"/>
                  <a:pt x="2077800" y="2375059"/>
                  <a:pt x="1993028" y="2387441"/>
                </a:cubicBezTo>
                <a:cubicBezTo>
                  <a:pt x="1840628" y="2373154"/>
                  <a:pt x="1705373" y="2382679"/>
                  <a:pt x="1549163" y="2328386"/>
                </a:cubicBezTo>
                <a:cubicBezTo>
                  <a:pt x="1451055" y="2308384"/>
                  <a:pt x="1461533" y="2256949"/>
                  <a:pt x="1554878" y="2282666"/>
                </a:cubicBezTo>
                <a:cubicBezTo>
                  <a:pt x="1673940" y="2311241"/>
                  <a:pt x="1712040" y="2290286"/>
                  <a:pt x="1823483" y="2291239"/>
                </a:cubicBezTo>
                <a:cubicBezTo>
                  <a:pt x="1848248" y="2213134"/>
                  <a:pt x="2103518" y="2260759"/>
                  <a:pt x="1994933" y="2158841"/>
                </a:cubicBezTo>
                <a:cubicBezTo>
                  <a:pt x="2052083" y="2127409"/>
                  <a:pt x="2122568" y="2111216"/>
                  <a:pt x="2013983" y="2124551"/>
                </a:cubicBezTo>
                <a:cubicBezTo>
                  <a:pt x="1910160" y="2121694"/>
                  <a:pt x="1786335" y="2110264"/>
                  <a:pt x="1699658" y="2061686"/>
                </a:cubicBezTo>
                <a:cubicBezTo>
                  <a:pt x="1721565" y="2011204"/>
                  <a:pt x="1873965" y="2095976"/>
                  <a:pt x="1808243" y="2027396"/>
                </a:cubicBezTo>
                <a:cubicBezTo>
                  <a:pt x="1845390" y="2033111"/>
                  <a:pt x="1914923" y="2015966"/>
                  <a:pt x="1836818" y="2000726"/>
                </a:cubicBezTo>
                <a:cubicBezTo>
                  <a:pt x="1905398" y="1995011"/>
                  <a:pt x="2018745" y="1882616"/>
                  <a:pt x="1875870" y="1935004"/>
                </a:cubicBezTo>
                <a:cubicBezTo>
                  <a:pt x="1803480" y="1892141"/>
                  <a:pt x="1605360" y="1962626"/>
                  <a:pt x="1600598" y="1869281"/>
                </a:cubicBezTo>
                <a:cubicBezTo>
                  <a:pt x="1705373" y="1889284"/>
                  <a:pt x="1819673" y="1872139"/>
                  <a:pt x="1823483" y="1737836"/>
                </a:cubicBezTo>
                <a:cubicBezTo>
                  <a:pt x="1751093" y="1747361"/>
                  <a:pt x="1638698" y="1814036"/>
                  <a:pt x="1592025" y="1729264"/>
                </a:cubicBezTo>
                <a:cubicBezTo>
                  <a:pt x="1623458" y="1750219"/>
                  <a:pt x="1690133" y="1734979"/>
                  <a:pt x="1639650" y="1693069"/>
                </a:cubicBezTo>
                <a:cubicBezTo>
                  <a:pt x="1694895" y="1704499"/>
                  <a:pt x="1723470" y="1603534"/>
                  <a:pt x="1648223" y="1652111"/>
                </a:cubicBezTo>
                <a:cubicBezTo>
                  <a:pt x="1592025" y="1662589"/>
                  <a:pt x="1391048" y="1666399"/>
                  <a:pt x="1437720" y="1613059"/>
                </a:cubicBezTo>
                <a:cubicBezTo>
                  <a:pt x="1490108" y="1631156"/>
                  <a:pt x="1612028" y="1607344"/>
                  <a:pt x="1519635" y="1556861"/>
                </a:cubicBezTo>
                <a:cubicBezTo>
                  <a:pt x="1584405" y="1579721"/>
                  <a:pt x="1719660" y="1506379"/>
                  <a:pt x="1697753" y="1459706"/>
                </a:cubicBezTo>
                <a:cubicBezTo>
                  <a:pt x="1650128" y="1406366"/>
                  <a:pt x="1590120" y="1445419"/>
                  <a:pt x="1539638" y="1435894"/>
                </a:cubicBezTo>
                <a:cubicBezTo>
                  <a:pt x="1603455" y="1393984"/>
                  <a:pt x="1538685" y="1420654"/>
                  <a:pt x="1520588" y="1388269"/>
                </a:cubicBezTo>
                <a:cubicBezTo>
                  <a:pt x="1471058" y="1479709"/>
                  <a:pt x="1237695" y="1392079"/>
                  <a:pt x="1282463" y="1360646"/>
                </a:cubicBezTo>
                <a:cubicBezTo>
                  <a:pt x="1390095" y="1360646"/>
                  <a:pt x="1469153" y="1357789"/>
                  <a:pt x="1568213" y="1328261"/>
                </a:cubicBezTo>
                <a:cubicBezTo>
                  <a:pt x="1540590" y="1255871"/>
                  <a:pt x="1746330" y="1225391"/>
                  <a:pt x="1593930" y="1209199"/>
                </a:cubicBezTo>
                <a:cubicBezTo>
                  <a:pt x="1560593" y="1139666"/>
                  <a:pt x="1406288" y="1264444"/>
                  <a:pt x="1440578" y="1151096"/>
                </a:cubicBezTo>
                <a:cubicBezTo>
                  <a:pt x="1348185" y="1224439"/>
                  <a:pt x="1149113" y="1139666"/>
                  <a:pt x="1127205" y="1094899"/>
                </a:cubicBezTo>
                <a:cubicBezTo>
                  <a:pt x="1214835" y="1122521"/>
                  <a:pt x="1236743" y="1092041"/>
                  <a:pt x="1310085" y="1109186"/>
                </a:cubicBezTo>
                <a:cubicBezTo>
                  <a:pt x="1300560" y="1078706"/>
                  <a:pt x="1375808" y="1166336"/>
                  <a:pt x="1406288" y="1094899"/>
                </a:cubicBezTo>
                <a:cubicBezTo>
                  <a:pt x="1479630" y="1092041"/>
                  <a:pt x="1424385" y="984409"/>
                  <a:pt x="1508205" y="1040606"/>
                </a:cubicBezTo>
                <a:cubicBezTo>
                  <a:pt x="1529160" y="993934"/>
                  <a:pt x="1647270" y="970121"/>
                  <a:pt x="1532018" y="969169"/>
                </a:cubicBezTo>
                <a:cubicBezTo>
                  <a:pt x="1498680" y="936784"/>
                  <a:pt x="1427243" y="1008221"/>
                  <a:pt x="1421528" y="938689"/>
                </a:cubicBezTo>
                <a:cubicBezTo>
                  <a:pt x="1342470" y="1012031"/>
                  <a:pt x="1203405" y="991076"/>
                  <a:pt x="1154828" y="903446"/>
                </a:cubicBezTo>
                <a:cubicBezTo>
                  <a:pt x="1199595" y="899636"/>
                  <a:pt x="1305323" y="967264"/>
                  <a:pt x="1304370" y="884396"/>
                </a:cubicBezTo>
                <a:cubicBezTo>
                  <a:pt x="1348185" y="928211"/>
                  <a:pt x="1442483" y="914876"/>
                  <a:pt x="1351995" y="868204"/>
                </a:cubicBezTo>
                <a:cubicBezTo>
                  <a:pt x="1412003" y="912019"/>
                  <a:pt x="1490108" y="871061"/>
                  <a:pt x="1480583" y="832009"/>
                </a:cubicBezTo>
                <a:cubicBezTo>
                  <a:pt x="1625363" y="814864"/>
                  <a:pt x="1407240" y="763429"/>
                  <a:pt x="1363425" y="798671"/>
                </a:cubicBezTo>
                <a:cubicBezTo>
                  <a:pt x="1310085" y="684371"/>
                  <a:pt x="1158638" y="849154"/>
                  <a:pt x="1131015" y="755809"/>
                </a:cubicBezTo>
                <a:cubicBezTo>
                  <a:pt x="1102440" y="740569"/>
                  <a:pt x="956708" y="677704"/>
                  <a:pt x="1019573" y="655796"/>
                </a:cubicBezTo>
                <a:cubicBezTo>
                  <a:pt x="1029098" y="698659"/>
                  <a:pt x="1091963" y="752951"/>
                  <a:pt x="1088153" y="673894"/>
                </a:cubicBezTo>
                <a:cubicBezTo>
                  <a:pt x="1124348" y="778669"/>
                  <a:pt x="1187213" y="639604"/>
                  <a:pt x="1244363" y="727234"/>
                </a:cubicBezTo>
                <a:cubicBezTo>
                  <a:pt x="1271033" y="670084"/>
                  <a:pt x="1362473" y="748189"/>
                  <a:pt x="1389143" y="667226"/>
                </a:cubicBezTo>
                <a:cubicBezTo>
                  <a:pt x="1335803" y="624364"/>
                  <a:pt x="1186260" y="578644"/>
                  <a:pt x="1174830" y="590074"/>
                </a:cubicBezTo>
                <a:cubicBezTo>
                  <a:pt x="1230075" y="543401"/>
                  <a:pt x="1273890" y="526256"/>
                  <a:pt x="1180545" y="513874"/>
                </a:cubicBezTo>
                <a:cubicBezTo>
                  <a:pt x="1169115" y="479584"/>
                  <a:pt x="1356758" y="462439"/>
                  <a:pt x="1228170" y="415766"/>
                </a:cubicBezTo>
                <a:cubicBezTo>
                  <a:pt x="1322468" y="381476"/>
                  <a:pt x="1196738" y="349091"/>
                  <a:pt x="1251983" y="298609"/>
                </a:cubicBezTo>
                <a:cubicBezTo>
                  <a:pt x="1150065" y="302419"/>
                  <a:pt x="1100535" y="370046"/>
                  <a:pt x="1035765" y="451009"/>
                </a:cubicBezTo>
                <a:cubicBezTo>
                  <a:pt x="960518" y="465296"/>
                  <a:pt x="970995" y="241459"/>
                  <a:pt x="1058625" y="322421"/>
                </a:cubicBezTo>
                <a:cubicBezTo>
                  <a:pt x="1152923" y="327184"/>
                  <a:pt x="1126253" y="254794"/>
                  <a:pt x="1052910" y="251936"/>
                </a:cubicBezTo>
                <a:cubicBezTo>
                  <a:pt x="1091010" y="247174"/>
                  <a:pt x="1221503" y="242411"/>
                  <a:pt x="1112918" y="211931"/>
                </a:cubicBezTo>
                <a:cubicBezTo>
                  <a:pt x="1191023" y="135731"/>
                  <a:pt x="1113870" y="174784"/>
                  <a:pt x="1064340" y="185261"/>
                </a:cubicBezTo>
                <a:cubicBezTo>
                  <a:pt x="1030050" y="136684"/>
                  <a:pt x="969090" y="322421"/>
                  <a:pt x="991950" y="191929"/>
                </a:cubicBezTo>
                <a:cubicBezTo>
                  <a:pt x="1009095" y="137636"/>
                  <a:pt x="1116728" y="33814"/>
                  <a:pt x="996713" y="111919"/>
                </a:cubicBezTo>
                <a:cubicBezTo>
                  <a:pt x="947183" y="118586"/>
                  <a:pt x="1017668" y="24289"/>
                  <a:pt x="949088" y="7144"/>
                </a:cubicBezTo>
                <a:lnTo>
                  <a:pt x="949088" y="7144"/>
                </a:lnTo>
                <a:lnTo>
                  <a:pt x="949088" y="7144"/>
                </a:lnTo>
                <a:close/>
                <a:moveTo>
                  <a:pt x="886223" y="287179"/>
                </a:moveTo>
                <a:cubicBezTo>
                  <a:pt x="950993" y="293846"/>
                  <a:pt x="936705" y="430054"/>
                  <a:pt x="908130" y="327184"/>
                </a:cubicBezTo>
                <a:cubicBezTo>
                  <a:pt x="904320" y="313849"/>
                  <a:pt x="879555" y="305276"/>
                  <a:pt x="886223" y="287179"/>
                </a:cubicBezTo>
                <a:close/>
                <a:moveTo>
                  <a:pt x="863363" y="404336"/>
                </a:moveTo>
                <a:cubicBezTo>
                  <a:pt x="931943" y="406241"/>
                  <a:pt x="947183" y="504349"/>
                  <a:pt x="876698" y="435769"/>
                </a:cubicBezTo>
                <a:cubicBezTo>
                  <a:pt x="877650" y="436721"/>
                  <a:pt x="842408" y="406241"/>
                  <a:pt x="863363" y="404336"/>
                </a:cubicBezTo>
                <a:close/>
                <a:moveTo>
                  <a:pt x="1116728" y="470059"/>
                </a:moveTo>
                <a:cubicBezTo>
                  <a:pt x="1142445" y="539591"/>
                  <a:pt x="916703" y="542449"/>
                  <a:pt x="1066245" y="511016"/>
                </a:cubicBezTo>
                <a:cubicBezTo>
                  <a:pt x="1087200" y="502444"/>
                  <a:pt x="1096725" y="479584"/>
                  <a:pt x="1116728" y="470059"/>
                </a:cubicBezTo>
                <a:close/>
                <a:moveTo>
                  <a:pt x="1009095" y="584359"/>
                </a:moveTo>
                <a:cubicBezTo>
                  <a:pt x="1068150" y="591026"/>
                  <a:pt x="1128158" y="624364"/>
                  <a:pt x="1029098" y="599599"/>
                </a:cubicBezTo>
                <a:lnTo>
                  <a:pt x="1009095" y="584359"/>
                </a:lnTo>
                <a:lnTo>
                  <a:pt x="1009095" y="584359"/>
                </a:lnTo>
                <a:close/>
                <a:moveTo>
                  <a:pt x="1111013" y="603409"/>
                </a:moveTo>
                <a:cubicBezTo>
                  <a:pt x="1179593" y="587216"/>
                  <a:pt x="1100535" y="662464"/>
                  <a:pt x="1111013" y="603409"/>
                </a:cubicBezTo>
                <a:close/>
                <a:moveTo>
                  <a:pt x="1251030" y="632936"/>
                </a:moveTo>
                <a:cubicBezTo>
                  <a:pt x="1281510" y="652939"/>
                  <a:pt x="1209120" y="642461"/>
                  <a:pt x="1251030" y="632936"/>
                </a:cubicBezTo>
                <a:close/>
                <a:moveTo>
                  <a:pt x="1032908" y="760571"/>
                </a:moveTo>
                <a:cubicBezTo>
                  <a:pt x="1069103" y="813911"/>
                  <a:pt x="1010048" y="875824"/>
                  <a:pt x="1028145" y="780574"/>
                </a:cubicBezTo>
                <a:lnTo>
                  <a:pt x="1032908" y="760571"/>
                </a:lnTo>
                <a:lnTo>
                  <a:pt x="1032908" y="760571"/>
                </a:lnTo>
                <a:close/>
                <a:moveTo>
                  <a:pt x="961470" y="867251"/>
                </a:moveTo>
                <a:cubicBezTo>
                  <a:pt x="989093" y="885349"/>
                  <a:pt x="919560" y="881539"/>
                  <a:pt x="961470" y="867251"/>
                </a:cubicBezTo>
                <a:close/>
                <a:moveTo>
                  <a:pt x="1036718" y="884396"/>
                </a:moveTo>
                <a:cubicBezTo>
                  <a:pt x="1052910" y="926306"/>
                  <a:pt x="1022430" y="907256"/>
                  <a:pt x="1036718" y="884396"/>
                </a:cubicBezTo>
                <a:close/>
                <a:moveTo>
                  <a:pt x="921465" y="888206"/>
                </a:moveTo>
                <a:cubicBezTo>
                  <a:pt x="952898" y="901541"/>
                  <a:pt x="887175" y="904399"/>
                  <a:pt x="921465" y="888206"/>
                </a:cubicBezTo>
                <a:close/>
                <a:moveTo>
                  <a:pt x="874793" y="904399"/>
                </a:moveTo>
                <a:cubicBezTo>
                  <a:pt x="906225" y="917734"/>
                  <a:pt x="840503" y="920591"/>
                  <a:pt x="874793" y="904399"/>
                </a:cubicBezTo>
                <a:close/>
                <a:moveTo>
                  <a:pt x="681435" y="904399"/>
                </a:moveTo>
                <a:cubicBezTo>
                  <a:pt x="718583" y="948214"/>
                  <a:pt x="920513" y="896779"/>
                  <a:pt x="777638" y="946309"/>
                </a:cubicBezTo>
                <a:cubicBezTo>
                  <a:pt x="745253" y="952976"/>
                  <a:pt x="654765" y="966311"/>
                  <a:pt x="681435" y="904399"/>
                </a:cubicBezTo>
                <a:close/>
                <a:moveTo>
                  <a:pt x="1532970" y="1327309"/>
                </a:moveTo>
                <a:cubicBezTo>
                  <a:pt x="1567260" y="1342549"/>
                  <a:pt x="1512015" y="1349216"/>
                  <a:pt x="1532970" y="1327309"/>
                </a:cubicBezTo>
                <a:close/>
                <a:moveTo>
                  <a:pt x="757635" y="1423511"/>
                </a:moveTo>
                <a:cubicBezTo>
                  <a:pt x="685245" y="1477804"/>
                  <a:pt x="650003" y="1441609"/>
                  <a:pt x="757635" y="1423511"/>
                </a:cubicBezTo>
                <a:close/>
                <a:moveTo>
                  <a:pt x="1558688" y="1764506"/>
                </a:moveTo>
                <a:cubicBezTo>
                  <a:pt x="1654890" y="1774984"/>
                  <a:pt x="1460580" y="1774031"/>
                  <a:pt x="1558688" y="1764506"/>
                </a:cubicBezTo>
                <a:close/>
                <a:moveTo>
                  <a:pt x="1766333" y="1807369"/>
                </a:moveTo>
                <a:cubicBezTo>
                  <a:pt x="1818720" y="1806416"/>
                  <a:pt x="1736805" y="1819751"/>
                  <a:pt x="1766333" y="1807369"/>
                </a:cubicBezTo>
                <a:close/>
                <a:moveTo>
                  <a:pt x="1769190" y="2006441"/>
                </a:moveTo>
                <a:cubicBezTo>
                  <a:pt x="1833008" y="2002631"/>
                  <a:pt x="1785383" y="2038826"/>
                  <a:pt x="1769190" y="2006441"/>
                </a:cubicBezTo>
                <a:close/>
                <a:moveTo>
                  <a:pt x="151845" y="2329339"/>
                </a:moveTo>
                <a:cubicBezTo>
                  <a:pt x="171848" y="2352199"/>
                  <a:pt x="91838" y="2336006"/>
                  <a:pt x="151845" y="2329339"/>
                </a:cubicBezTo>
                <a:close/>
                <a:moveTo>
                  <a:pt x="301388" y="2397919"/>
                </a:moveTo>
                <a:cubicBezTo>
                  <a:pt x="343298" y="2445544"/>
                  <a:pt x="410925" y="2404586"/>
                  <a:pt x="469028" y="2426494"/>
                </a:cubicBezTo>
                <a:cubicBezTo>
                  <a:pt x="496650" y="2436971"/>
                  <a:pt x="202328" y="2484596"/>
                  <a:pt x="301388" y="2397919"/>
                </a:cubicBezTo>
                <a:close/>
                <a:moveTo>
                  <a:pt x="517605" y="2406491"/>
                </a:moveTo>
                <a:cubicBezTo>
                  <a:pt x="548085" y="2420779"/>
                  <a:pt x="455693" y="2415064"/>
                  <a:pt x="517605" y="2406491"/>
                </a:cubicBezTo>
                <a:close/>
                <a:moveTo>
                  <a:pt x="423308" y="2736056"/>
                </a:moveTo>
                <a:cubicBezTo>
                  <a:pt x="450930" y="2753201"/>
                  <a:pt x="381398" y="2750344"/>
                  <a:pt x="423308" y="2736056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525" cap="flat">
            <a:noFill/>
            <a:prstDash val="solid"/>
            <a:miter/>
          </a:ln>
        </p:spPr>
        <p:txBody>
          <a:bodyPr lIns="68558" tIns="34289" rIns="68558" bIns="34289" rtlCol="0" anchor="ctr"/>
          <a:lstStyle/>
          <a:p>
            <a:pPr defTabSz="685069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18" name="Graphic 47"/>
          <p:cNvSpPr/>
          <p:nvPr userDrawn="1"/>
        </p:nvSpPr>
        <p:spPr>
          <a:xfrm>
            <a:off x="5533537" y="3911792"/>
            <a:ext cx="310040" cy="465060"/>
          </a:xfrm>
          <a:custGeom>
            <a:avLst/>
            <a:gdLst>
              <a:gd name="connsiteX0" fmla="*/ 949088 w 2076450"/>
              <a:gd name="connsiteY0" fmla="*/ 7144 h 3114675"/>
              <a:gd name="connsiteX1" fmla="*/ 883365 w 2076450"/>
              <a:gd name="connsiteY1" fmla="*/ 105251 h 3114675"/>
              <a:gd name="connsiteX2" fmla="*/ 909083 w 2076450"/>
              <a:gd name="connsiteY2" fmla="*/ 238601 h 3114675"/>
              <a:gd name="connsiteX3" fmla="*/ 833835 w 2076450"/>
              <a:gd name="connsiteY3" fmla="*/ 193834 h 3114675"/>
              <a:gd name="connsiteX4" fmla="*/ 817643 w 2076450"/>
              <a:gd name="connsiteY4" fmla="*/ 301466 h 3114675"/>
              <a:gd name="connsiteX5" fmla="*/ 810023 w 2076450"/>
              <a:gd name="connsiteY5" fmla="*/ 328136 h 3114675"/>
              <a:gd name="connsiteX6" fmla="*/ 684293 w 2076450"/>
              <a:gd name="connsiteY6" fmla="*/ 381476 h 3114675"/>
              <a:gd name="connsiteX7" fmla="*/ 703343 w 2076450"/>
              <a:gd name="connsiteY7" fmla="*/ 451009 h 3114675"/>
              <a:gd name="connsiteX8" fmla="*/ 714773 w 2076450"/>
              <a:gd name="connsiteY8" fmla="*/ 539591 h 3114675"/>
              <a:gd name="connsiteX9" fmla="*/ 828120 w 2076450"/>
              <a:gd name="connsiteY9" fmla="*/ 573881 h 3114675"/>
              <a:gd name="connsiteX10" fmla="*/ 947183 w 2076450"/>
              <a:gd name="connsiteY10" fmla="*/ 577691 h 3114675"/>
              <a:gd name="connsiteX11" fmla="*/ 731918 w 2076450"/>
              <a:gd name="connsiteY11" fmla="*/ 618649 h 3114675"/>
              <a:gd name="connsiteX12" fmla="*/ 530940 w 2076450"/>
              <a:gd name="connsiteY12" fmla="*/ 601504 h 3114675"/>
              <a:gd name="connsiteX13" fmla="*/ 597615 w 2076450"/>
              <a:gd name="connsiteY13" fmla="*/ 649129 h 3114675"/>
              <a:gd name="connsiteX14" fmla="*/ 629048 w 2076450"/>
              <a:gd name="connsiteY14" fmla="*/ 688181 h 3114675"/>
              <a:gd name="connsiteX15" fmla="*/ 714773 w 2076450"/>
              <a:gd name="connsiteY15" fmla="*/ 728186 h 3114675"/>
              <a:gd name="connsiteX16" fmla="*/ 947183 w 2076450"/>
              <a:gd name="connsiteY16" fmla="*/ 689134 h 3114675"/>
              <a:gd name="connsiteX17" fmla="*/ 674768 w 2076450"/>
              <a:gd name="connsiteY17" fmla="*/ 758666 h 3114675"/>
              <a:gd name="connsiteX18" fmla="*/ 528083 w 2076450"/>
              <a:gd name="connsiteY18" fmla="*/ 788194 h 3114675"/>
              <a:gd name="connsiteX19" fmla="*/ 530940 w 2076450"/>
              <a:gd name="connsiteY19" fmla="*/ 846296 h 3114675"/>
              <a:gd name="connsiteX20" fmla="*/ 569040 w 2076450"/>
              <a:gd name="connsiteY20" fmla="*/ 912971 h 3114675"/>
              <a:gd name="connsiteX21" fmla="*/ 502365 w 2076450"/>
              <a:gd name="connsiteY21" fmla="*/ 958691 h 3114675"/>
              <a:gd name="connsiteX22" fmla="*/ 409973 w 2076450"/>
              <a:gd name="connsiteY22" fmla="*/ 972979 h 3114675"/>
              <a:gd name="connsiteX23" fmla="*/ 547133 w 2076450"/>
              <a:gd name="connsiteY23" fmla="*/ 1067276 h 3114675"/>
              <a:gd name="connsiteX24" fmla="*/ 730013 w 2076450"/>
              <a:gd name="connsiteY24" fmla="*/ 1155859 h 3114675"/>
              <a:gd name="connsiteX25" fmla="*/ 409020 w 2076450"/>
              <a:gd name="connsiteY25" fmla="*/ 1204436 h 3114675"/>
              <a:gd name="connsiteX26" fmla="*/ 530940 w 2076450"/>
              <a:gd name="connsiteY26" fmla="*/ 1310164 h 3114675"/>
              <a:gd name="connsiteX27" fmla="*/ 366158 w 2076450"/>
              <a:gd name="connsiteY27" fmla="*/ 1365409 h 3114675"/>
              <a:gd name="connsiteX28" fmla="*/ 637620 w 2076450"/>
              <a:gd name="connsiteY28" fmla="*/ 1413034 h 3114675"/>
              <a:gd name="connsiteX29" fmla="*/ 617618 w 2076450"/>
              <a:gd name="connsiteY29" fmla="*/ 1487329 h 3114675"/>
              <a:gd name="connsiteX30" fmla="*/ 286148 w 2076450"/>
              <a:gd name="connsiteY30" fmla="*/ 1588294 h 3114675"/>
              <a:gd name="connsiteX31" fmla="*/ 550943 w 2076450"/>
              <a:gd name="connsiteY31" fmla="*/ 1688306 h 3114675"/>
              <a:gd name="connsiteX32" fmla="*/ 627143 w 2076450"/>
              <a:gd name="connsiteY32" fmla="*/ 1666399 h 3114675"/>
              <a:gd name="connsiteX33" fmla="*/ 734775 w 2076450"/>
              <a:gd name="connsiteY33" fmla="*/ 1662589 h 3114675"/>
              <a:gd name="connsiteX34" fmla="*/ 604283 w 2076450"/>
              <a:gd name="connsiteY34" fmla="*/ 1759744 h 3114675"/>
              <a:gd name="connsiteX35" fmla="*/ 217568 w 2076450"/>
              <a:gd name="connsiteY35" fmla="*/ 1794986 h 3114675"/>
              <a:gd name="connsiteX36" fmla="*/ 214710 w 2076450"/>
              <a:gd name="connsiteY36" fmla="*/ 1862614 h 3114675"/>
              <a:gd name="connsiteX37" fmla="*/ 335678 w 2076450"/>
              <a:gd name="connsiteY37" fmla="*/ 1914049 h 3114675"/>
              <a:gd name="connsiteX38" fmla="*/ 472838 w 2076450"/>
              <a:gd name="connsiteY38" fmla="*/ 1916906 h 3114675"/>
              <a:gd name="connsiteX39" fmla="*/ 553800 w 2076450"/>
              <a:gd name="connsiteY39" fmla="*/ 1953101 h 3114675"/>
              <a:gd name="connsiteX40" fmla="*/ 602378 w 2076450"/>
              <a:gd name="connsiteY40" fmla="*/ 2004536 h 3114675"/>
              <a:gd name="connsiteX41" fmla="*/ 275670 w 2076450"/>
              <a:gd name="connsiteY41" fmla="*/ 2024539 h 3114675"/>
              <a:gd name="connsiteX42" fmla="*/ 236618 w 2076450"/>
              <a:gd name="connsiteY42" fmla="*/ 2049304 h 3114675"/>
              <a:gd name="connsiteX43" fmla="*/ 262335 w 2076450"/>
              <a:gd name="connsiteY43" fmla="*/ 2092166 h 3114675"/>
              <a:gd name="connsiteX44" fmla="*/ 420450 w 2076450"/>
              <a:gd name="connsiteY44" fmla="*/ 2151221 h 3114675"/>
              <a:gd name="connsiteX45" fmla="*/ 480458 w 2076450"/>
              <a:gd name="connsiteY45" fmla="*/ 2174081 h 3114675"/>
              <a:gd name="connsiteX46" fmla="*/ 269955 w 2076450"/>
              <a:gd name="connsiteY46" fmla="*/ 2228374 h 3114675"/>
              <a:gd name="connsiteX47" fmla="*/ 106125 w 2076450"/>
              <a:gd name="connsiteY47" fmla="*/ 2250281 h 3114675"/>
              <a:gd name="connsiteX48" fmla="*/ 45165 w 2076450"/>
              <a:gd name="connsiteY48" fmla="*/ 2290286 h 3114675"/>
              <a:gd name="connsiteX49" fmla="*/ 84218 w 2076450"/>
              <a:gd name="connsiteY49" fmla="*/ 2353151 h 3114675"/>
              <a:gd name="connsiteX50" fmla="*/ 203280 w 2076450"/>
              <a:gd name="connsiteY50" fmla="*/ 2444591 h 3114675"/>
              <a:gd name="connsiteX51" fmla="*/ 172800 w 2076450"/>
              <a:gd name="connsiteY51" fmla="*/ 2478881 h 3114675"/>
              <a:gd name="connsiteX52" fmla="*/ 201375 w 2076450"/>
              <a:gd name="connsiteY52" fmla="*/ 2519839 h 3114675"/>
              <a:gd name="connsiteX53" fmla="*/ 301388 w 2076450"/>
              <a:gd name="connsiteY53" fmla="*/ 2558891 h 3114675"/>
              <a:gd name="connsiteX54" fmla="*/ 76598 w 2076450"/>
              <a:gd name="connsiteY54" fmla="*/ 2589371 h 3114675"/>
              <a:gd name="connsiteX55" fmla="*/ 58500 w 2076450"/>
              <a:gd name="connsiteY55" fmla="*/ 2659856 h 3114675"/>
              <a:gd name="connsiteX56" fmla="*/ 110888 w 2076450"/>
              <a:gd name="connsiteY56" fmla="*/ 2693194 h 3114675"/>
              <a:gd name="connsiteX57" fmla="*/ 214710 w 2076450"/>
              <a:gd name="connsiteY57" fmla="*/ 2727484 h 3114675"/>
              <a:gd name="connsiteX58" fmla="*/ 262335 w 2076450"/>
              <a:gd name="connsiteY58" fmla="*/ 2756059 h 3114675"/>
              <a:gd name="connsiteX59" fmla="*/ 358538 w 2076450"/>
              <a:gd name="connsiteY59" fmla="*/ 2733199 h 3114675"/>
              <a:gd name="connsiteX60" fmla="*/ 254715 w 2076450"/>
              <a:gd name="connsiteY60" fmla="*/ 2758916 h 3114675"/>
              <a:gd name="connsiteX61" fmla="*/ 45165 w 2076450"/>
              <a:gd name="connsiteY61" fmla="*/ 2806541 h 3114675"/>
              <a:gd name="connsiteX62" fmla="*/ 46118 w 2076450"/>
              <a:gd name="connsiteY62" fmla="*/ 2865596 h 3114675"/>
              <a:gd name="connsiteX63" fmla="*/ 88980 w 2076450"/>
              <a:gd name="connsiteY63" fmla="*/ 2895124 h 3114675"/>
              <a:gd name="connsiteX64" fmla="*/ 155655 w 2076450"/>
              <a:gd name="connsiteY64" fmla="*/ 2902744 h 3114675"/>
              <a:gd name="connsiteX65" fmla="*/ 343298 w 2076450"/>
              <a:gd name="connsiteY65" fmla="*/ 2914174 h 3114675"/>
              <a:gd name="connsiteX66" fmla="*/ 301388 w 2076450"/>
              <a:gd name="connsiteY66" fmla="*/ 2956084 h 3114675"/>
              <a:gd name="connsiteX67" fmla="*/ 361395 w 2076450"/>
              <a:gd name="connsiteY67" fmla="*/ 2980849 h 3114675"/>
              <a:gd name="connsiteX68" fmla="*/ 511890 w 2076450"/>
              <a:gd name="connsiteY68" fmla="*/ 3029426 h 3114675"/>
              <a:gd name="connsiteX69" fmla="*/ 603330 w 2076450"/>
              <a:gd name="connsiteY69" fmla="*/ 3058001 h 3114675"/>
              <a:gd name="connsiteX70" fmla="*/ 825263 w 2076450"/>
              <a:gd name="connsiteY70" fmla="*/ 2954179 h 3114675"/>
              <a:gd name="connsiteX71" fmla="*/ 957660 w 2076450"/>
              <a:gd name="connsiteY71" fmla="*/ 2927509 h 3114675"/>
              <a:gd name="connsiteX72" fmla="*/ 1013858 w 2076450"/>
              <a:gd name="connsiteY72" fmla="*/ 3102769 h 3114675"/>
              <a:gd name="connsiteX73" fmla="*/ 1119585 w 2076450"/>
              <a:gd name="connsiteY73" fmla="*/ 3020854 h 3114675"/>
              <a:gd name="connsiteX74" fmla="*/ 1191975 w 2076450"/>
              <a:gd name="connsiteY74" fmla="*/ 2997041 h 3114675"/>
              <a:gd name="connsiteX75" fmla="*/ 1468200 w 2076450"/>
              <a:gd name="connsiteY75" fmla="*/ 3026569 h 3114675"/>
              <a:gd name="connsiteX76" fmla="*/ 1561545 w 2076450"/>
              <a:gd name="connsiteY76" fmla="*/ 3002756 h 3114675"/>
              <a:gd name="connsiteX77" fmla="*/ 1679655 w 2076450"/>
              <a:gd name="connsiteY77" fmla="*/ 3030379 h 3114675"/>
              <a:gd name="connsiteX78" fmla="*/ 1748235 w 2076450"/>
              <a:gd name="connsiteY78" fmla="*/ 2996089 h 3114675"/>
              <a:gd name="connsiteX79" fmla="*/ 1893968 w 2076450"/>
              <a:gd name="connsiteY79" fmla="*/ 3009424 h 3114675"/>
              <a:gd name="connsiteX80" fmla="*/ 1888253 w 2076450"/>
              <a:gd name="connsiteY80" fmla="*/ 2944654 h 3114675"/>
              <a:gd name="connsiteX81" fmla="*/ 1964453 w 2076450"/>
              <a:gd name="connsiteY81" fmla="*/ 2947511 h 3114675"/>
              <a:gd name="connsiteX82" fmla="*/ 1948260 w 2076450"/>
              <a:gd name="connsiteY82" fmla="*/ 2913221 h 3114675"/>
              <a:gd name="connsiteX83" fmla="*/ 1843485 w 2076450"/>
              <a:gd name="connsiteY83" fmla="*/ 2853214 h 3114675"/>
              <a:gd name="connsiteX84" fmla="*/ 1883490 w 2076450"/>
              <a:gd name="connsiteY84" fmla="*/ 2818924 h 3114675"/>
              <a:gd name="connsiteX85" fmla="*/ 1909208 w 2076450"/>
              <a:gd name="connsiteY85" fmla="*/ 2790349 h 3114675"/>
              <a:gd name="connsiteX86" fmla="*/ 2032080 w 2076450"/>
              <a:gd name="connsiteY86" fmla="*/ 2757964 h 3114675"/>
              <a:gd name="connsiteX87" fmla="*/ 2036843 w 2076450"/>
              <a:gd name="connsiteY87" fmla="*/ 2711291 h 3114675"/>
              <a:gd name="connsiteX88" fmla="*/ 2008268 w 2076450"/>
              <a:gd name="connsiteY88" fmla="*/ 2670334 h 3114675"/>
              <a:gd name="connsiteX89" fmla="*/ 1943498 w 2076450"/>
              <a:gd name="connsiteY89" fmla="*/ 2645569 h 3114675"/>
              <a:gd name="connsiteX90" fmla="*/ 1793003 w 2076450"/>
              <a:gd name="connsiteY90" fmla="*/ 2651284 h 3114675"/>
              <a:gd name="connsiteX91" fmla="*/ 1497728 w 2076450"/>
              <a:gd name="connsiteY91" fmla="*/ 2538889 h 3114675"/>
              <a:gd name="connsiteX92" fmla="*/ 1592025 w 2076450"/>
              <a:gd name="connsiteY92" fmla="*/ 2535079 h 3114675"/>
              <a:gd name="connsiteX93" fmla="*/ 1824435 w 2076450"/>
              <a:gd name="connsiteY93" fmla="*/ 2566511 h 3114675"/>
              <a:gd name="connsiteX94" fmla="*/ 1938735 w 2076450"/>
              <a:gd name="connsiteY94" fmla="*/ 2449354 h 3114675"/>
              <a:gd name="connsiteX95" fmla="*/ 2000648 w 2076450"/>
              <a:gd name="connsiteY95" fmla="*/ 2416969 h 3114675"/>
              <a:gd name="connsiteX96" fmla="*/ 1993028 w 2076450"/>
              <a:gd name="connsiteY96" fmla="*/ 2387441 h 3114675"/>
              <a:gd name="connsiteX97" fmla="*/ 1549163 w 2076450"/>
              <a:gd name="connsiteY97" fmla="*/ 2328386 h 3114675"/>
              <a:gd name="connsiteX98" fmla="*/ 1554878 w 2076450"/>
              <a:gd name="connsiteY98" fmla="*/ 2282666 h 3114675"/>
              <a:gd name="connsiteX99" fmla="*/ 1823483 w 2076450"/>
              <a:gd name="connsiteY99" fmla="*/ 2291239 h 3114675"/>
              <a:gd name="connsiteX100" fmla="*/ 1994933 w 2076450"/>
              <a:gd name="connsiteY100" fmla="*/ 2158841 h 3114675"/>
              <a:gd name="connsiteX101" fmla="*/ 2013983 w 2076450"/>
              <a:gd name="connsiteY101" fmla="*/ 2124551 h 3114675"/>
              <a:gd name="connsiteX102" fmla="*/ 1699658 w 2076450"/>
              <a:gd name="connsiteY102" fmla="*/ 2061686 h 3114675"/>
              <a:gd name="connsiteX103" fmla="*/ 1808243 w 2076450"/>
              <a:gd name="connsiteY103" fmla="*/ 2027396 h 3114675"/>
              <a:gd name="connsiteX104" fmla="*/ 1836818 w 2076450"/>
              <a:gd name="connsiteY104" fmla="*/ 2000726 h 3114675"/>
              <a:gd name="connsiteX105" fmla="*/ 1875870 w 2076450"/>
              <a:gd name="connsiteY105" fmla="*/ 1935004 h 3114675"/>
              <a:gd name="connsiteX106" fmla="*/ 1600598 w 2076450"/>
              <a:gd name="connsiteY106" fmla="*/ 1869281 h 3114675"/>
              <a:gd name="connsiteX107" fmla="*/ 1823483 w 2076450"/>
              <a:gd name="connsiteY107" fmla="*/ 1737836 h 3114675"/>
              <a:gd name="connsiteX108" fmla="*/ 1592025 w 2076450"/>
              <a:gd name="connsiteY108" fmla="*/ 1729264 h 3114675"/>
              <a:gd name="connsiteX109" fmla="*/ 1639650 w 2076450"/>
              <a:gd name="connsiteY109" fmla="*/ 1693069 h 3114675"/>
              <a:gd name="connsiteX110" fmla="*/ 1648223 w 2076450"/>
              <a:gd name="connsiteY110" fmla="*/ 1652111 h 3114675"/>
              <a:gd name="connsiteX111" fmla="*/ 1437720 w 2076450"/>
              <a:gd name="connsiteY111" fmla="*/ 1613059 h 3114675"/>
              <a:gd name="connsiteX112" fmla="*/ 1519635 w 2076450"/>
              <a:gd name="connsiteY112" fmla="*/ 1556861 h 3114675"/>
              <a:gd name="connsiteX113" fmla="*/ 1697753 w 2076450"/>
              <a:gd name="connsiteY113" fmla="*/ 1459706 h 3114675"/>
              <a:gd name="connsiteX114" fmla="*/ 1539638 w 2076450"/>
              <a:gd name="connsiteY114" fmla="*/ 1435894 h 3114675"/>
              <a:gd name="connsiteX115" fmla="*/ 1520588 w 2076450"/>
              <a:gd name="connsiteY115" fmla="*/ 1388269 h 3114675"/>
              <a:gd name="connsiteX116" fmla="*/ 1282463 w 2076450"/>
              <a:gd name="connsiteY116" fmla="*/ 1360646 h 3114675"/>
              <a:gd name="connsiteX117" fmla="*/ 1568213 w 2076450"/>
              <a:gd name="connsiteY117" fmla="*/ 1328261 h 3114675"/>
              <a:gd name="connsiteX118" fmla="*/ 1593930 w 2076450"/>
              <a:gd name="connsiteY118" fmla="*/ 1209199 h 3114675"/>
              <a:gd name="connsiteX119" fmla="*/ 1440578 w 2076450"/>
              <a:gd name="connsiteY119" fmla="*/ 1151096 h 3114675"/>
              <a:gd name="connsiteX120" fmla="*/ 1127205 w 2076450"/>
              <a:gd name="connsiteY120" fmla="*/ 1094899 h 3114675"/>
              <a:gd name="connsiteX121" fmla="*/ 1310085 w 2076450"/>
              <a:gd name="connsiteY121" fmla="*/ 1109186 h 3114675"/>
              <a:gd name="connsiteX122" fmla="*/ 1406288 w 2076450"/>
              <a:gd name="connsiteY122" fmla="*/ 1094899 h 3114675"/>
              <a:gd name="connsiteX123" fmla="*/ 1508205 w 2076450"/>
              <a:gd name="connsiteY123" fmla="*/ 1040606 h 3114675"/>
              <a:gd name="connsiteX124" fmla="*/ 1532018 w 2076450"/>
              <a:gd name="connsiteY124" fmla="*/ 969169 h 3114675"/>
              <a:gd name="connsiteX125" fmla="*/ 1421528 w 2076450"/>
              <a:gd name="connsiteY125" fmla="*/ 938689 h 3114675"/>
              <a:gd name="connsiteX126" fmla="*/ 1154828 w 2076450"/>
              <a:gd name="connsiteY126" fmla="*/ 903446 h 3114675"/>
              <a:gd name="connsiteX127" fmla="*/ 1304370 w 2076450"/>
              <a:gd name="connsiteY127" fmla="*/ 884396 h 3114675"/>
              <a:gd name="connsiteX128" fmla="*/ 1351995 w 2076450"/>
              <a:gd name="connsiteY128" fmla="*/ 868204 h 3114675"/>
              <a:gd name="connsiteX129" fmla="*/ 1480583 w 2076450"/>
              <a:gd name="connsiteY129" fmla="*/ 832009 h 3114675"/>
              <a:gd name="connsiteX130" fmla="*/ 1363425 w 2076450"/>
              <a:gd name="connsiteY130" fmla="*/ 798671 h 3114675"/>
              <a:gd name="connsiteX131" fmla="*/ 1131015 w 2076450"/>
              <a:gd name="connsiteY131" fmla="*/ 755809 h 3114675"/>
              <a:gd name="connsiteX132" fmla="*/ 1019573 w 2076450"/>
              <a:gd name="connsiteY132" fmla="*/ 655796 h 3114675"/>
              <a:gd name="connsiteX133" fmla="*/ 1088153 w 2076450"/>
              <a:gd name="connsiteY133" fmla="*/ 673894 h 3114675"/>
              <a:gd name="connsiteX134" fmla="*/ 1244363 w 2076450"/>
              <a:gd name="connsiteY134" fmla="*/ 727234 h 3114675"/>
              <a:gd name="connsiteX135" fmla="*/ 1389143 w 2076450"/>
              <a:gd name="connsiteY135" fmla="*/ 667226 h 3114675"/>
              <a:gd name="connsiteX136" fmla="*/ 1174830 w 2076450"/>
              <a:gd name="connsiteY136" fmla="*/ 590074 h 3114675"/>
              <a:gd name="connsiteX137" fmla="*/ 1180545 w 2076450"/>
              <a:gd name="connsiteY137" fmla="*/ 513874 h 3114675"/>
              <a:gd name="connsiteX138" fmla="*/ 1228170 w 2076450"/>
              <a:gd name="connsiteY138" fmla="*/ 415766 h 3114675"/>
              <a:gd name="connsiteX139" fmla="*/ 1251983 w 2076450"/>
              <a:gd name="connsiteY139" fmla="*/ 298609 h 3114675"/>
              <a:gd name="connsiteX140" fmla="*/ 1035765 w 2076450"/>
              <a:gd name="connsiteY140" fmla="*/ 451009 h 3114675"/>
              <a:gd name="connsiteX141" fmla="*/ 1058625 w 2076450"/>
              <a:gd name="connsiteY141" fmla="*/ 322421 h 3114675"/>
              <a:gd name="connsiteX142" fmla="*/ 1052910 w 2076450"/>
              <a:gd name="connsiteY142" fmla="*/ 251936 h 3114675"/>
              <a:gd name="connsiteX143" fmla="*/ 1112918 w 2076450"/>
              <a:gd name="connsiteY143" fmla="*/ 211931 h 3114675"/>
              <a:gd name="connsiteX144" fmla="*/ 1064340 w 2076450"/>
              <a:gd name="connsiteY144" fmla="*/ 185261 h 3114675"/>
              <a:gd name="connsiteX145" fmla="*/ 991950 w 2076450"/>
              <a:gd name="connsiteY145" fmla="*/ 191929 h 3114675"/>
              <a:gd name="connsiteX146" fmla="*/ 996713 w 2076450"/>
              <a:gd name="connsiteY146" fmla="*/ 111919 h 3114675"/>
              <a:gd name="connsiteX147" fmla="*/ 949088 w 2076450"/>
              <a:gd name="connsiteY147" fmla="*/ 7144 h 3114675"/>
              <a:gd name="connsiteX148" fmla="*/ 949088 w 2076450"/>
              <a:gd name="connsiteY148" fmla="*/ 7144 h 3114675"/>
              <a:gd name="connsiteX149" fmla="*/ 949088 w 2076450"/>
              <a:gd name="connsiteY149" fmla="*/ 7144 h 3114675"/>
              <a:gd name="connsiteX150" fmla="*/ 886223 w 2076450"/>
              <a:gd name="connsiteY150" fmla="*/ 287179 h 3114675"/>
              <a:gd name="connsiteX151" fmla="*/ 908130 w 2076450"/>
              <a:gd name="connsiteY151" fmla="*/ 327184 h 3114675"/>
              <a:gd name="connsiteX152" fmla="*/ 886223 w 2076450"/>
              <a:gd name="connsiteY152" fmla="*/ 287179 h 3114675"/>
              <a:gd name="connsiteX153" fmla="*/ 863363 w 2076450"/>
              <a:gd name="connsiteY153" fmla="*/ 404336 h 3114675"/>
              <a:gd name="connsiteX154" fmla="*/ 876698 w 2076450"/>
              <a:gd name="connsiteY154" fmla="*/ 435769 h 3114675"/>
              <a:gd name="connsiteX155" fmla="*/ 863363 w 2076450"/>
              <a:gd name="connsiteY155" fmla="*/ 404336 h 3114675"/>
              <a:gd name="connsiteX156" fmla="*/ 1116728 w 2076450"/>
              <a:gd name="connsiteY156" fmla="*/ 470059 h 3114675"/>
              <a:gd name="connsiteX157" fmla="*/ 1066245 w 2076450"/>
              <a:gd name="connsiteY157" fmla="*/ 511016 h 3114675"/>
              <a:gd name="connsiteX158" fmla="*/ 1116728 w 2076450"/>
              <a:gd name="connsiteY158" fmla="*/ 470059 h 3114675"/>
              <a:gd name="connsiteX159" fmla="*/ 1009095 w 2076450"/>
              <a:gd name="connsiteY159" fmla="*/ 584359 h 3114675"/>
              <a:gd name="connsiteX160" fmla="*/ 1029098 w 2076450"/>
              <a:gd name="connsiteY160" fmla="*/ 599599 h 3114675"/>
              <a:gd name="connsiteX161" fmla="*/ 1009095 w 2076450"/>
              <a:gd name="connsiteY161" fmla="*/ 584359 h 3114675"/>
              <a:gd name="connsiteX162" fmla="*/ 1009095 w 2076450"/>
              <a:gd name="connsiteY162" fmla="*/ 584359 h 3114675"/>
              <a:gd name="connsiteX163" fmla="*/ 1111013 w 2076450"/>
              <a:gd name="connsiteY163" fmla="*/ 603409 h 3114675"/>
              <a:gd name="connsiteX164" fmla="*/ 1111013 w 2076450"/>
              <a:gd name="connsiteY164" fmla="*/ 603409 h 3114675"/>
              <a:gd name="connsiteX165" fmla="*/ 1251030 w 2076450"/>
              <a:gd name="connsiteY165" fmla="*/ 632936 h 3114675"/>
              <a:gd name="connsiteX166" fmla="*/ 1251030 w 2076450"/>
              <a:gd name="connsiteY166" fmla="*/ 632936 h 3114675"/>
              <a:gd name="connsiteX167" fmla="*/ 1032908 w 2076450"/>
              <a:gd name="connsiteY167" fmla="*/ 760571 h 3114675"/>
              <a:gd name="connsiteX168" fmla="*/ 1028145 w 2076450"/>
              <a:gd name="connsiteY168" fmla="*/ 780574 h 3114675"/>
              <a:gd name="connsiteX169" fmla="*/ 1032908 w 2076450"/>
              <a:gd name="connsiteY169" fmla="*/ 760571 h 3114675"/>
              <a:gd name="connsiteX170" fmla="*/ 1032908 w 2076450"/>
              <a:gd name="connsiteY170" fmla="*/ 760571 h 3114675"/>
              <a:gd name="connsiteX171" fmla="*/ 961470 w 2076450"/>
              <a:gd name="connsiteY171" fmla="*/ 867251 h 3114675"/>
              <a:gd name="connsiteX172" fmla="*/ 961470 w 2076450"/>
              <a:gd name="connsiteY172" fmla="*/ 867251 h 3114675"/>
              <a:gd name="connsiteX173" fmla="*/ 1036718 w 2076450"/>
              <a:gd name="connsiteY173" fmla="*/ 884396 h 3114675"/>
              <a:gd name="connsiteX174" fmla="*/ 1036718 w 2076450"/>
              <a:gd name="connsiteY174" fmla="*/ 884396 h 3114675"/>
              <a:gd name="connsiteX175" fmla="*/ 921465 w 2076450"/>
              <a:gd name="connsiteY175" fmla="*/ 888206 h 3114675"/>
              <a:gd name="connsiteX176" fmla="*/ 921465 w 2076450"/>
              <a:gd name="connsiteY176" fmla="*/ 888206 h 3114675"/>
              <a:gd name="connsiteX177" fmla="*/ 874793 w 2076450"/>
              <a:gd name="connsiteY177" fmla="*/ 904399 h 3114675"/>
              <a:gd name="connsiteX178" fmla="*/ 874793 w 2076450"/>
              <a:gd name="connsiteY178" fmla="*/ 904399 h 3114675"/>
              <a:gd name="connsiteX179" fmla="*/ 681435 w 2076450"/>
              <a:gd name="connsiteY179" fmla="*/ 904399 h 3114675"/>
              <a:gd name="connsiteX180" fmla="*/ 777638 w 2076450"/>
              <a:gd name="connsiteY180" fmla="*/ 946309 h 3114675"/>
              <a:gd name="connsiteX181" fmla="*/ 681435 w 2076450"/>
              <a:gd name="connsiteY181" fmla="*/ 904399 h 3114675"/>
              <a:gd name="connsiteX182" fmla="*/ 1532970 w 2076450"/>
              <a:gd name="connsiteY182" fmla="*/ 1327309 h 3114675"/>
              <a:gd name="connsiteX183" fmla="*/ 1532970 w 2076450"/>
              <a:gd name="connsiteY183" fmla="*/ 1327309 h 3114675"/>
              <a:gd name="connsiteX184" fmla="*/ 757635 w 2076450"/>
              <a:gd name="connsiteY184" fmla="*/ 1423511 h 3114675"/>
              <a:gd name="connsiteX185" fmla="*/ 757635 w 2076450"/>
              <a:gd name="connsiteY185" fmla="*/ 1423511 h 3114675"/>
              <a:gd name="connsiteX186" fmla="*/ 1558688 w 2076450"/>
              <a:gd name="connsiteY186" fmla="*/ 1764506 h 3114675"/>
              <a:gd name="connsiteX187" fmla="*/ 1558688 w 2076450"/>
              <a:gd name="connsiteY187" fmla="*/ 1764506 h 3114675"/>
              <a:gd name="connsiteX188" fmla="*/ 1766333 w 2076450"/>
              <a:gd name="connsiteY188" fmla="*/ 1807369 h 3114675"/>
              <a:gd name="connsiteX189" fmla="*/ 1766333 w 2076450"/>
              <a:gd name="connsiteY189" fmla="*/ 1807369 h 3114675"/>
              <a:gd name="connsiteX190" fmla="*/ 1769190 w 2076450"/>
              <a:gd name="connsiteY190" fmla="*/ 2006441 h 3114675"/>
              <a:gd name="connsiteX191" fmla="*/ 1769190 w 2076450"/>
              <a:gd name="connsiteY191" fmla="*/ 2006441 h 3114675"/>
              <a:gd name="connsiteX192" fmla="*/ 151845 w 2076450"/>
              <a:gd name="connsiteY192" fmla="*/ 2329339 h 3114675"/>
              <a:gd name="connsiteX193" fmla="*/ 151845 w 2076450"/>
              <a:gd name="connsiteY193" fmla="*/ 2329339 h 3114675"/>
              <a:gd name="connsiteX194" fmla="*/ 301388 w 2076450"/>
              <a:gd name="connsiteY194" fmla="*/ 2397919 h 3114675"/>
              <a:gd name="connsiteX195" fmla="*/ 469028 w 2076450"/>
              <a:gd name="connsiteY195" fmla="*/ 2426494 h 3114675"/>
              <a:gd name="connsiteX196" fmla="*/ 301388 w 2076450"/>
              <a:gd name="connsiteY196" fmla="*/ 2397919 h 3114675"/>
              <a:gd name="connsiteX197" fmla="*/ 517605 w 2076450"/>
              <a:gd name="connsiteY197" fmla="*/ 2406491 h 3114675"/>
              <a:gd name="connsiteX198" fmla="*/ 517605 w 2076450"/>
              <a:gd name="connsiteY198" fmla="*/ 2406491 h 3114675"/>
              <a:gd name="connsiteX199" fmla="*/ 423308 w 2076450"/>
              <a:gd name="connsiteY199" fmla="*/ 2736056 h 3114675"/>
              <a:gd name="connsiteX200" fmla="*/ 423308 w 2076450"/>
              <a:gd name="connsiteY200" fmla="*/ 2736056 h 311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</a:cxnLst>
            <a:rect l="l" t="t" r="r" b="b"/>
            <a:pathLst>
              <a:path w="2076450" h="3114675">
                <a:moveTo>
                  <a:pt x="949088" y="7144"/>
                </a:moveTo>
                <a:cubicBezTo>
                  <a:pt x="938610" y="62389"/>
                  <a:pt x="972900" y="200501"/>
                  <a:pt x="883365" y="105251"/>
                </a:cubicBezTo>
                <a:cubicBezTo>
                  <a:pt x="870983" y="105251"/>
                  <a:pt x="992903" y="314801"/>
                  <a:pt x="909083" y="238601"/>
                </a:cubicBezTo>
                <a:cubicBezTo>
                  <a:pt x="898605" y="171926"/>
                  <a:pt x="863363" y="174784"/>
                  <a:pt x="833835" y="193834"/>
                </a:cubicBezTo>
                <a:cubicBezTo>
                  <a:pt x="732870" y="154781"/>
                  <a:pt x="858600" y="285274"/>
                  <a:pt x="817643" y="301466"/>
                </a:cubicBezTo>
                <a:cubicBezTo>
                  <a:pt x="895748" y="301466"/>
                  <a:pt x="870030" y="356711"/>
                  <a:pt x="810023" y="328136"/>
                </a:cubicBezTo>
                <a:cubicBezTo>
                  <a:pt x="906225" y="459581"/>
                  <a:pt x="686198" y="348139"/>
                  <a:pt x="684293" y="381476"/>
                </a:cubicBezTo>
                <a:cubicBezTo>
                  <a:pt x="777638" y="421481"/>
                  <a:pt x="622380" y="411004"/>
                  <a:pt x="703343" y="451009"/>
                </a:cubicBezTo>
                <a:cubicBezTo>
                  <a:pt x="833835" y="496729"/>
                  <a:pt x="615713" y="505301"/>
                  <a:pt x="714773" y="539591"/>
                </a:cubicBezTo>
                <a:cubicBezTo>
                  <a:pt x="761445" y="555784"/>
                  <a:pt x="860505" y="517684"/>
                  <a:pt x="828120" y="573881"/>
                </a:cubicBezTo>
                <a:cubicBezTo>
                  <a:pt x="890033" y="568166"/>
                  <a:pt x="887175" y="616744"/>
                  <a:pt x="947183" y="577691"/>
                </a:cubicBezTo>
                <a:cubicBezTo>
                  <a:pt x="977663" y="712946"/>
                  <a:pt x="680483" y="534829"/>
                  <a:pt x="731918" y="618649"/>
                </a:cubicBezTo>
                <a:cubicBezTo>
                  <a:pt x="670005" y="621506"/>
                  <a:pt x="575708" y="525304"/>
                  <a:pt x="530940" y="601504"/>
                </a:cubicBezTo>
                <a:cubicBezTo>
                  <a:pt x="396638" y="611981"/>
                  <a:pt x="563325" y="655796"/>
                  <a:pt x="597615" y="649129"/>
                </a:cubicBezTo>
                <a:cubicBezTo>
                  <a:pt x="487125" y="737711"/>
                  <a:pt x="741443" y="614839"/>
                  <a:pt x="629048" y="688181"/>
                </a:cubicBezTo>
                <a:cubicBezTo>
                  <a:pt x="648098" y="779621"/>
                  <a:pt x="834788" y="621506"/>
                  <a:pt x="714773" y="728186"/>
                </a:cubicBezTo>
                <a:cubicBezTo>
                  <a:pt x="762398" y="785336"/>
                  <a:pt x="937658" y="659606"/>
                  <a:pt x="947183" y="689134"/>
                </a:cubicBezTo>
                <a:cubicBezTo>
                  <a:pt x="884318" y="784384"/>
                  <a:pt x="764303" y="785336"/>
                  <a:pt x="674768" y="758666"/>
                </a:cubicBezTo>
                <a:cubicBezTo>
                  <a:pt x="734775" y="821531"/>
                  <a:pt x="570945" y="739616"/>
                  <a:pt x="528083" y="788194"/>
                </a:cubicBezTo>
                <a:cubicBezTo>
                  <a:pt x="468075" y="789146"/>
                  <a:pt x="536655" y="836771"/>
                  <a:pt x="530940" y="846296"/>
                </a:cubicBezTo>
                <a:cubicBezTo>
                  <a:pt x="598568" y="865346"/>
                  <a:pt x="709058" y="934879"/>
                  <a:pt x="569040" y="912971"/>
                </a:cubicBezTo>
                <a:cubicBezTo>
                  <a:pt x="508080" y="912019"/>
                  <a:pt x="602378" y="1022509"/>
                  <a:pt x="502365" y="958691"/>
                </a:cubicBezTo>
                <a:cubicBezTo>
                  <a:pt x="451883" y="931069"/>
                  <a:pt x="479505" y="1007269"/>
                  <a:pt x="409973" y="972979"/>
                </a:cubicBezTo>
                <a:cubicBezTo>
                  <a:pt x="347108" y="988219"/>
                  <a:pt x="509985" y="1057751"/>
                  <a:pt x="547133" y="1067276"/>
                </a:cubicBezTo>
                <a:cubicBezTo>
                  <a:pt x="619523" y="1065371"/>
                  <a:pt x="693818" y="1189196"/>
                  <a:pt x="730013" y="1155859"/>
                </a:cubicBezTo>
                <a:cubicBezTo>
                  <a:pt x="636668" y="1233964"/>
                  <a:pt x="512843" y="1162526"/>
                  <a:pt x="409020" y="1204436"/>
                </a:cubicBezTo>
                <a:cubicBezTo>
                  <a:pt x="366158" y="1237774"/>
                  <a:pt x="517605" y="1304449"/>
                  <a:pt x="530940" y="1310164"/>
                </a:cubicBezTo>
                <a:cubicBezTo>
                  <a:pt x="681435" y="1376839"/>
                  <a:pt x="344250" y="1305401"/>
                  <a:pt x="366158" y="1365409"/>
                </a:cubicBezTo>
                <a:cubicBezTo>
                  <a:pt x="458550" y="1420654"/>
                  <a:pt x="541418" y="1491139"/>
                  <a:pt x="637620" y="1413034"/>
                </a:cubicBezTo>
                <a:cubicBezTo>
                  <a:pt x="670005" y="1436846"/>
                  <a:pt x="579518" y="1429226"/>
                  <a:pt x="617618" y="1487329"/>
                </a:cubicBezTo>
                <a:cubicBezTo>
                  <a:pt x="522368" y="1531144"/>
                  <a:pt x="340440" y="1537811"/>
                  <a:pt x="286148" y="1588294"/>
                </a:cubicBezTo>
                <a:cubicBezTo>
                  <a:pt x="365205" y="1664494"/>
                  <a:pt x="451883" y="1673066"/>
                  <a:pt x="550943" y="1688306"/>
                </a:cubicBezTo>
                <a:cubicBezTo>
                  <a:pt x="602378" y="1669256"/>
                  <a:pt x="582375" y="1654016"/>
                  <a:pt x="627143" y="1666399"/>
                </a:cubicBezTo>
                <a:cubicBezTo>
                  <a:pt x="664290" y="1686401"/>
                  <a:pt x="692865" y="1613059"/>
                  <a:pt x="734775" y="1662589"/>
                </a:cubicBezTo>
                <a:cubicBezTo>
                  <a:pt x="690008" y="1710214"/>
                  <a:pt x="452835" y="1702594"/>
                  <a:pt x="604283" y="1759744"/>
                </a:cubicBezTo>
                <a:cubicBezTo>
                  <a:pt x="479505" y="1794986"/>
                  <a:pt x="344250" y="1767364"/>
                  <a:pt x="217568" y="1794986"/>
                </a:cubicBezTo>
                <a:cubicBezTo>
                  <a:pt x="143273" y="1828324"/>
                  <a:pt x="304245" y="1820704"/>
                  <a:pt x="214710" y="1862614"/>
                </a:cubicBezTo>
                <a:cubicBezTo>
                  <a:pt x="175658" y="1910239"/>
                  <a:pt x="361395" y="1859756"/>
                  <a:pt x="335678" y="1914049"/>
                </a:cubicBezTo>
                <a:cubicBezTo>
                  <a:pt x="396638" y="1903571"/>
                  <a:pt x="425213" y="1929289"/>
                  <a:pt x="472838" y="1916906"/>
                </a:cubicBezTo>
                <a:cubicBezTo>
                  <a:pt x="469028" y="1982629"/>
                  <a:pt x="542370" y="1894999"/>
                  <a:pt x="553800" y="1953101"/>
                </a:cubicBezTo>
                <a:cubicBezTo>
                  <a:pt x="615713" y="1943576"/>
                  <a:pt x="709058" y="1981676"/>
                  <a:pt x="602378" y="2004536"/>
                </a:cubicBezTo>
                <a:cubicBezTo>
                  <a:pt x="489030" y="2033111"/>
                  <a:pt x="378540" y="2021681"/>
                  <a:pt x="275670" y="2024539"/>
                </a:cubicBezTo>
                <a:cubicBezTo>
                  <a:pt x="208995" y="2001679"/>
                  <a:pt x="117555" y="2018824"/>
                  <a:pt x="236618" y="2049304"/>
                </a:cubicBezTo>
                <a:cubicBezTo>
                  <a:pt x="332820" y="2060734"/>
                  <a:pt x="145178" y="2068354"/>
                  <a:pt x="262335" y="2092166"/>
                </a:cubicBezTo>
                <a:cubicBezTo>
                  <a:pt x="280433" y="2148364"/>
                  <a:pt x="381398" y="2103596"/>
                  <a:pt x="420450" y="2151221"/>
                </a:cubicBezTo>
                <a:cubicBezTo>
                  <a:pt x="509033" y="2108359"/>
                  <a:pt x="390923" y="2195036"/>
                  <a:pt x="480458" y="2174081"/>
                </a:cubicBezTo>
                <a:cubicBezTo>
                  <a:pt x="575708" y="2192179"/>
                  <a:pt x="324248" y="2267426"/>
                  <a:pt x="269955" y="2228374"/>
                </a:cubicBezTo>
                <a:cubicBezTo>
                  <a:pt x="213758" y="2232184"/>
                  <a:pt x="143273" y="2230279"/>
                  <a:pt x="106125" y="2250281"/>
                </a:cubicBezTo>
                <a:cubicBezTo>
                  <a:pt x="206138" y="2296001"/>
                  <a:pt x="-65325" y="2235041"/>
                  <a:pt x="45165" y="2290286"/>
                </a:cubicBezTo>
                <a:cubicBezTo>
                  <a:pt x="112793" y="2290286"/>
                  <a:pt x="125175" y="2298859"/>
                  <a:pt x="84218" y="2353151"/>
                </a:cubicBezTo>
                <a:cubicBezTo>
                  <a:pt x="115650" y="2409349"/>
                  <a:pt x="321390" y="2387441"/>
                  <a:pt x="203280" y="2444591"/>
                </a:cubicBezTo>
                <a:cubicBezTo>
                  <a:pt x="147083" y="2440781"/>
                  <a:pt x="65168" y="2474119"/>
                  <a:pt x="172800" y="2478881"/>
                </a:cubicBezTo>
                <a:cubicBezTo>
                  <a:pt x="257573" y="2456021"/>
                  <a:pt x="98505" y="2546509"/>
                  <a:pt x="201375" y="2519839"/>
                </a:cubicBezTo>
                <a:cubicBezTo>
                  <a:pt x="231855" y="2566511"/>
                  <a:pt x="284243" y="2528411"/>
                  <a:pt x="301388" y="2558891"/>
                </a:cubicBezTo>
                <a:cubicBezTo>
                  <a:pt x="372825" y="2593181"/>
                  <a:pt x="107078" y="2573179"/>
                  <a:pt x="76598" y="2589371"/>
                </a:cubicBezTo>
                <a:cubicBezTo>
                  <a:pt x="179468" y="2628424"/>
                  <a:pt x="-65325" y="2632234"/>
                  <a:pt x="58500" y="2659856"/>
                </a:cubicBezTo>
                <a:cubicBezTo>
                  <a:pt x="100410" y="2649379"/>
                  <a:pt x="183278" y="2635091"/>
                  <a:pt x="110888" y="2693194"/>
                </a:cubicBezTo>
                <a:cubicBezTo>
                  <a:pt x="167085" y="2674144"/>
                  <a:pt x="196613" y="2711291"/>
                  <a:pt x="214710" y="2727484"/>
                </a:cubicBezTo>
                <a:cubicBezTo>
                  <a:pt x="247095" y="2699861"/>
                  <a:pt x="297578" y="2700814"/>
                  <a:pt x="262335" y="2756059"/>
                </a:cubicBezTo>
                <a:cubicBezTo>
                  <a:pt x="318533" y="2733199"/>
                  <a:pt x="387113" y="2651284"/>
                  <a:pt x="358538" y="2733199"/>
                </a:cubicBezTo>
                <a:cubicBezTo>
                  <a:pt x="470933" y="2695099"/>
                  <a:pt x="299483" y="2803684"/>
                  <a:pt x="254715" y="2758916"/>
                </a:cubicBezTo>
                <a:cubicBezTo>
                  <a:pt x="164228" y="2746534"/>
                  <a:pt x="93743" y="2773204"/>
                  <a:pt x="45165" y="2806541"/>
                </a:cubicBezTo>
                <a:cubicBezTo>
                  <a:pt x="161370" y="2800826"/>
                  <a:pt x="-83423" y="2882741"/>
                  <a:pt x="46118" y="2865596"/>
                </a:cubicBezTo>
                <a:cubicBezTo>
                  <a:pt x="120413" y="2833211"/>
                  <a:pt x="88028" y="2862739"/>
                  <a:pt x="88980" y="2895124"/>
                </a:cubicBezTo>
                <a:cubicBezTo>
                  <a:pt x="132795" y="2875121"/>
                  <a:pt x="93743" y="2942749"/>
                  <a:pt x="155655" y="2902744"/>
                </a:cubicBezTo>
                <a:cubicBezTo>
                  <a:pt x="209948" y="2924651"/>
                  <a:pt x="280433" y="2904649"/>
                  <a:pt x="343298" y="2914174"/>
                </a:cubicBezTo>
                <a:cubicBezTo>
                  <a:pt x="274718" y="2910364"/>
                  <a:pt x="168038" y="2980849"/>
                  <a:pt x="301388" y="2956084"/>
                </a:cubicBezTo>
                <a:cubicBezTo>
                  <a:pt x="209948" y="3007519"/>
                  <a:pt x="314723" y="3013234"/>
                  <a:pt x="361395" y="2980849"/>
                </a:cubicBezTo>
                <a:cubicBezTo>
                  <a:pt x="302340" y="3085624"/>
                  <a:pt x="505223" y="3017996"/>
                  <a:pt x="511890" y="3029426"/>
                </a:cubicBezTo>
                <a:cubicBezTo>
                  <a:pt x="501413" y="3104674"/>
                  <a:pt x="612855" y="2953226"/>
                  <a:pt x="603330" y="3058001"/>
                </a:cubicBezTo>
                <a:cubicBezTo>
                  <a:pt x="692865" y="3028474"/>
                  <a:pt x="764303" y="3011329"/>
                  <a:pt x="825263" y="2954179"/>
                </a:cubicBezTo>
                <a:cubicBezTo>
                  <a:pt x="868125" y="3001804"/>
                  <a:pt x="922418" y="2812256"/>
                  <a:pt x="957660" y="2927509"/>
                </a:cubicBezTo>
                <a:cubicBezTo>
                  <a:pt x="950993" y="3005614"/>
                  <a:pt x="858600" y="3144679"/>
                  <a:pt x="1013858" y="3102769"/>
                </a:cubicBezTo>
                <a:cubicBezTo>
                  <a:pt x="1088153" y="3107531"/>
                  <a:pt x="1167210" y="3117056"/>
                  <a:pt x="1119585" y="3020854"/>
                </a:cubicBezTo>
                <a:cubicBezTo>
                  <a:pt x="1095773" y="2920841"/>
                  <a:pt x="1165305" y="2995136"/>
                  <a:pt x="1191975" y="2997041"/>
                </a:cubicBezTo>
                <a:cubicBezTo>
                  <a:pt x="1258650" y="3067526"/>
                  <a:pt x="1392953" y="3040856"/>
                  <a:pt x="1468200" y="3026569"/>
                </a:cubicBezTo>
                <a:cubicBezTo>
                  <a:pt x="1457723" y="2961799"/>
                  <a:pt x="1529160" y="3010376"/>
                  <a:pt x="1561545" y="3002756"/>
                </a:cubicBezTo>
                <a:cubicBezTo>
                  <a:pt x="1593930" y="3038951"/>
                  <a:pt x="1657748" y="3041809"/>
                  <a:pt x="1679655" y="3030379"/>
                </a:cubicBezTo>
                <a:cubicBezTo>
                  <a:pt x="1735853" y="3070384"/>
                  <a:pt x="1690133" y="2906554"/>
                  <a:pt x="1748235" y="2996089"/>
                </a:cubicBezTo>
                <a:cubicBezTo>
                  <a:pt x="1790145" y="3019901"/>
                  <a:pt x="1871108" y="2994184"/>
                  <a:pt x="1893968" y="3009424"/>
                </a:cubicBezTo>
                <a:cubicBezTo>
                  <a:pt x="1889205" y="2959894"/>
                  <a:pt x="1945403" y="2984659"/>
                  <a:pt x="1888253" y="2944654"/>
                </a:cubicBezTo>
                <a:cubicBezTo>
                  <a:pt x="1905398" y="2942749"/>
                  <a:pt x="2032080" y="2999899"/>
                  <a:pt x="1964453" y="2947511"/>
                </a:cubicBezTo>
                <a:cubicBezTo>
                  <a:pt x="2079705" y="2950369"/>
                  <a:pt x="2036843" y="2899886"/>
                  <a:pt x="1948260" y="2913221"/>
                </a:cubicBezTo>
                <a:cubicBezTo>
                  <a:pt x="1883490" y="2907506"/>
                  <a:pt x="1767285" y="2873216"/>
                  <a:pt x="1843485" y="2853214"/>
                </a:cubicBezTo>
                <a:cubicBezTo>
                  <a:pt x="1859678" y="2837021"/>
                  <a:pt x="1951118" y="2853214"/>
                  <a:pt x="1883490" y="2818924"/>
                </a:cubicBezTo>
                <a:cubicBezTo>
                  <a:pt x="1929210" y="2839879"/>
                  <a:pt x="1994933" y="2790349"/>
                  <a:pt x="1909208" y="2790349"/>
                </a:cubicBezTo>
                <a:cubicBezTo>
                  <a:pt x="1962548" y="2784634"/>
                  <a:pt x="1960643" y="2735104"/>
                  <a:pt x="2032080" y="2757964"/>
                </a:cubicBezTo>
                <a:cubicBezTo>
                  <a:pt x="1946355" y="2722721"/>
                  <a:pt x="2002553" y="2723674"/>
                  <a:pt x="2036843" y="2711291"/>
                </a:cubicBezTo>
                <a:cubicBezTo>
                  <a:pt x="1972073" y="2706529"/>
                  <a:pt x="1884443" y="2674144"/>
                  <a:pt x="2008268" y="2670334"/>
                </a:cubicBezTo>
                <a:cubicBezTo>
                  <a:pt x="2132093" y="2620804"/>
                  <a:pt x="1982550" y="2644616"/>
                  <a:pt x="1943498" y="2645569"/>
                </a:cubicBezTo>
                <a:cubicBezTo>
                  <a:pt x="2009220" y="2564606"/>
                  <a:pt x="1844438" y="2680811"/>
                  <a:pt x="1793003" y="2651284"/>
                </a:cubicBezTo>
                <a:cubicBezTo>
                  <a:pt x="1703468" y="2657951"/>
                  <a:pt x="1501538" y="2570321"/>
                  <a:pt x="1497728" y="2538889"/>
                </a:cubicBezTo>
                <a:cubicBezTo>
                  <a:pt x="1528208" y="2533174"/>
                  <a:pt x="1620600" y="2608421"/>
                  <a:pt x="1592025" y="2535079"/>
                </a:cubicBezTo>
                <a:cubicBezTo>
                  <a:pt x="1682513" y="2614136"/>
                  <a:pt x="1734900" y="2472214"/>
                  <a:pt x="1824435" y="2566511"/>
                </a:cubicBezTo>
                <a:cubicBezTo>
                  <a:pt x="1703468" y="2427446"/>
                  <a:pt x="2134950" y="2525554"/>
                  <a:pt x="1938735" y="2449354"/>
                </a:cubicBezTo>
                <a:cubicBezTo>
                  <a:pt x="1915875" y="2436971"/>
                  <a:pt x="2165430" y="2449354"/>
                  <a:pt x="2000648" y="2416969"/>
                </a:cubicBezTo>
                <a:cubicBezTo>
                  <a:pt x="1945403" y="2423636"/>
                  <a:pt x="2077800" y="2375059"/>
                  <a:pt x="1993028" y="2387441"/>
                </a:cubicBezTo>
                <a:cubicBezTo>
                  <a:pt x="1840628" y="2373154"/>
                  <a:pt x="1705373" y="2382679"/>
                  <a:pt x="1549163" y="2328386"/>
                </a:cubicBezTo>
                <a:cubicBezTo>
                  <a:pt x="1451055" y="2308384"/>
                  <a:pt x="1461533" y="2256949"/>
                  <a:pt x="1554878" y="2282666"/>
                </a:cubicBezTo>
                <a:cubicBezTo>
                  <a:pt x="1673940" y="2311241"/>
                  <a:pt x="1712040" y="2290286"/>
                  <a:pt x="1823483" y="2291239"/>
                </a:cubicBezTo>
                <a:cubicBezTo>
                  <a:pt x="1848248" y="2213134"/>
                  <a:pt x="2103518" y="2260759"/>
                  <a:pt x="1994933" y="2158841"/>
                </a:cubicBezTo>
                <a:cubicBezTo>
                  <a:pt x="2052083" y="2127409"/>
                  <a:pt x="2122568" y="2111216"/>
                  <a:pt x="2013983" y="2124551"/>
                </a:cubicBezTo>
                <a:cubicBezTo>
                  <a:pt x="1910160" y="2121694"/>
                  <a:pt x="1786335" y="2110264"/>
                  <a:pt x="1699658" y="2061686"/>
                </a:cubicBezTo>
                <a:cubicBezTo>
                  <a:pt x="1721565" y="2011204"/>
                  <a:pt x="1873965" y="2095976"/>
                  <a:pt x="1808243" y="2027396"/>
                </a:cubicBezTo>
                <a:cubicBezTo>
                  <a:pt x="1845390" y="2033111"/>
                  <a:pt x="1914923" y="2015966"/>
                  <a:pt x="1836818" y="2000726"/>
                </a:cubicBezTo>
                <a:cubicBezTo>
                  <a:pt x="1905398" y="1995011"/>
                  <a:pt x="2018745" y="1882616"/>
                  <a:pt x="1875870" y="1935004"/>
                </a:cubicBezTo>
                <a:cubicBezTo>
                  <a:pt x="1803480" y="1892141"/>
                  <a:pt x="1605360" y="1962626"/>
                  <a:pt x="1600598" y="1869281"/>
                </a:cubicBezTo>
                <a:cubicBezTo>
                  <a:pt x="1705373" y="1889284"/>
                  <a:pt x="1819673" y="1872139"/>
                  <a:pt x="1823483" y="1737836"/>
                </a:cubicBezTo>
                <a:cubicBezTo>
                  <a:pt x="1751093" y="1747361"/>
                  <a:pt x="1638698" y="1814036"/>
                  <a:pt x="1592025" y="1729264"/>
                </a:cubicBezTo>
                <a:cubicBezTo>
                  <a:pt x="1623458" y="1750219"/>
                  <a:pt x="1690133" y="1734979"/>
                  <a:pt x="1639650" y="1693069"/>
                </a:cubicBezTo>
                <a:cubicBezTo>
                  <a:pt x="1694895" y="1704499"/>
                  <a:pt x="1723470" y="1603534"/>
                  <a:pt x="1648223" y="1652111"/>
                </a:cubicBezTo>
                <a:cubicBezTo>
                  <a:pt x="1592025" y="1662589"/>
                  <a:pt x="1391048" y="1666399"/>
                  <a:pt x="1437720" y="1613059"/>
                </a:cubicBezTo>
                <a:cubicBezTo>
                  <a:pt x="1490108" y="1631156"/>
                  <a:pt x="1612028" y="1607344"/>
                  <a:pt x="1519635" y="1556861"/>
                </a:cubicBezTo>
                <a:cubicBezTo>
                  <a:pt x="1584405" y="1579721"/>
                  <a:pt x="1719660" y="1506379"/>
                  <a:pt x="1697753" y="1459706"/>
                </a:cubicBezTo>
                <a:cubicBezTo>
                  <a:pt x="1650128" y="1406366"/>
                  <a:pt x="1590120" y="1445419"/>
                  <a:pt x="1539638" y="1435894"/>
                </a:cubicBezTo>
                <a:cubicBezTo>
                  <a:pt x="1603455" y="1393984"/>
                  <a:pt x="1538685" y="1420654"/>
                  <a:pt x="1520588" y="1388269"/>
                </a:cubicBezTo>
                <a:cubicBezTo>
                  <a:pt x="1471058" y="1479709"/>
                  <a:pt x="1237695" y="1392079"/>
                  <a:pt x="1282463" y="1360646"/>
                </a:cubicBezTo>
                <a:cubicBezTo>
                  <a:pt x="1390095" y="1360646"/>
                  <a:pt x="1469153" y="1357789"/>
                  <a:pt x="1568213" y="1328261"/>
                </a:cubicBezTo>
                <a:cubicBezTo>
                  <a:pt x="1540590" y="1255871"/>
                  <a:pt x="1746330" y="1225391"/>
                  <a:pt x="1593930" y="1209199"/>
                </a:cubicBezTo>
                <a:cubicBezTo>
                  <a:pt x="1560593" y="1139666"/>
                  <a:pt x="1406288" y="1264444"/>
                  <a:pt x="1440578" y="1151096"/>
                </a:cubicBezTo>
                <a:cubicBezTo>
                  <a:pt x="1348185" y="1224439"/>
                  <a:pt x="1149113" y="1139666"/>
                  <a:pt x="1127205" y="1094899"/>
                </a:cubicBezTo>
                <a:cubicBezTo>
                  <a:pt x="1214835" y="1122521"/>
                  <a:pt x="1236743" y="1092041"/>
                  <a:pt x="1310085" y="1109186"/>
                </a:cubicBezTo>
                <a:cubicBezTo>
                  <a:pt x="1300560" y="1078706"/>
                  <a:pt x="1375808" y="1166336"/>
                  <a:pt x="1406288" y="1094899"/>
                </a:cubicBezTo>
                <a:cubicBezTo>
                  <a:pt x="1479630" y="1092041"/>
                  <a:pt x="1424385" y="984409"/>
                  <a:pt x="1508205" y="1040606"/>
                </a:cubicBezTo>
                <a:cubicBezTo>
                  <a:pt x="1529160" y="993934"/>
                  <a:pt x="1647270" y="970121"/>
                  <a:pt x="1532018" y="969169"/>
                </a:cubicBezTo>
                <a:cubicBezTo>
                  <a:pt x="1498680" y="936784"/>
                  <a:pt x="1427243" y="1008221"/>
                  <a:pt x="1421528" y="938689"/>
                </a:cubicBezTo>
                <a:cubicBezTo>
                  <a:pt x="1342470" y="1012031"/>
                  <a:pt x="1203405" y="991076"/>
                  <a:pt x="1154828" y="903446"/>
                </a:cubicBezTo>
                <a:cubicBezTo>
                  <a:pt x="1199595" y="899636"/>
                  <a:pt x="1305323" y="967264"/>
                  <a:pt x="1304370" y="884396"/>
                </a:cubicBezTo>
                <a:cubicBezTo>
                  <a:pt x="1348185" y="928211"/>
                  <a:pt x="1442483" y="914876"/>
                  <a:pt x="1351995" y="868204"/>
                </a:cubicBezTo>
                <a:cubicBezTo>
                  <a:pt x="1412003" y="912019"/>
                  <a:pt x="1490108" y="871061"/>
                  <a:pt x="1480583" y="832009"/>
                </a:cubicBezTo>
                <a:cubicBezTo>
                  <a:pt x="1625363" y="814864"/>
                  <a:pt x="1407240" y="763429"/>
                  <a:pt x="1363425" y="798671"/>
                </a:cubicBezTo>
                <a:cubicBezTo>
                  <a:pt x="1310085" y="684371"/>
                  <a:pt x="1158638" y="849154"/>
                  <a:pt x="1131015" y="755809"/>
                </a:cubicBezTo>
                <a:cubicBezTo>
                  <a:pt x="1102440" y="740569"/>
                  <a:pt x="956708" y="677704"/>
                  <a:pt x="1019573" y="655796"/>
                </a:cubicBezTo>
                <a:cubicBezTo>
                  <a:pt x="1029098" y="698659"/>
                  <a:pt x="1091963" y="752951"/>
                  <a:pt x="1088153" y="673894"/>
                </a:cubicBezTo>
                <a:cubicBezTo>
                  <a:pt x="1124348" y="778669"/>
                  <a:pt x="1187213" y="639604"/>
                  <a:pt x="1244363" y="727234"/>
                </a:cubicBezTo>
                <a:cubicBezTo>
                  <a:pt x="1271033" y="670084"/>
                  <a:pt x="1362473" y="748189"/>
                  <a:pt x="1389143" y="667226"/>
                </a:cubicBezTo>
                <a:cubicBezTo>
                  <a:pt x="1335803" y="624364"/>
                  <a:pt x="1186260" y="578644"/>
                  <a:pt x="1174830" y="590074"/>
                </a:cubicBezTo>
                <a:cubicBezTo>
                  <a:pt x="1230075" y="543401"/>
                  <a:pt x="1273890" y="526256"/>
                  <a:pt x="1180545" y="513874"/>
                </a:cubicBezTo>
                <a:cubicBezTo>
                  <a:pt x="1169115" y="479584"/>
                  <a:pt x="1356758" y="462439"/>
                  <a:pt x="1228170" y="415766"/>
                </a:cubicBezTo>
                <a:cubicBezTo>
                  <a:pt x="1322468" y="381476"/>
                  <a:pt x="1196738" y="349091"/>
                  <a:pt x="1251983" y="298609"/>
                </a:cubicBezTo>
                <a:cubicBezTo>
                  <a:pt x="1150065" y="302419"/>
                  <a:pt x="1100535" y="370046"/>
                  <a:pt x="1035765" y="451009"/>
                </a:cubicBezTo>
                <a:cubicBezTo>
                  <a:pt x="960518" y="465296"/>
                  <a:pt x="970995" y="241459"/>
                  <a:pt x="1058625" y="322421"/>
                </a:cubicBezTo>
                <a:cubicBezTo>
                  <a:pt x="1152923" y="327184"/>
                  <a:pt x="1126253" y="254794"/>
                  <a:pt x="1052910" y="251936"/>
                </a:cubicBezTo>
                <a:cubicBezTo>
                  <a:pt x="1091010" y="247174"/>
                  <a:pt x="1221503" y="242411"/>
                  <a:pt x="1112918" y="211931"/>
                </a:cubicBezTo>
                <a:cubicBezTo>
                  <a:pt x="1191023" y="135731"/>
                  <a:pt x="1113870" y="174784"/>
                  <a:pt x="1064340" y="185261"/>
                </a:cubicBezTo>
                <a:cubicBezTo>
                  <a:pt x="1030050" y="136684"/>
                  <a:pt x="969090" y="322421"/>
                  <a:pt x="991950" y="191929"/>
                </a:cubicBezTo>
                <a:cubicBezTo>
                  <a:pt x="1009095" y="137636"/>
                  <a:pt x="1116728" y="33814"/>
                  <a:pt x="996713" y="111919"/>
                </a:cubicBezTo>
                <a:cubicBezTo>
                  <a:pt x="947183" y="118586"/>
                  <a:pt x="1017668" y="24289"/>
                  <a:pt x="949088" y="7144"/>
                </a:cubicBezTo>
                <a:lnTo>
                  <a:pt x="949088" y="7144"/>
                </a:lnTo>
                <a:lnTo>
                  <a:pt x="949088" y="7144"/>
                </a:lnTo>
                <a:close/>
                <a:moveTo>
                  <a:pt x="886223" y="287179"/>
                </a:moveTo>
                <a:cubicBezTo>
                  <a:pt x="950993" y="293846"/>
                  <a:pt x="936705" y="430054"/>
                  <a:pt x="908130" y="327184"/>
                </a:cubicBezTo>
                <a:cubicBezTo>
                  <a:pt x="904320" y="313849"/>
                  <a:pt x="879555" y="305276"/>
                  <a:pt x="886223" y="287179"/>
                </a:cubicBezTo>
                <a:close/>
                <a:moveTo>
                  <a:pt x="863363" y="404336"/>
                </a:moveTo>
                <a:cubicBezTo>
                  <a:pt x="931943" y="406241"/>
                  <a:pt x="947183" y="504349"/>
                  <a:pt x="876698" y="435769"/>
                </a:cubicBezTo>
                <a:cubicBezTo>
                  <a:pt x="877650" y="436721"/>
                  <a:pt x="842408" y="406241"/>
                  <a:pt x="863363" y="404336"/>
                </a:cubicBezTo>
                <a:close/>
                <a:moveTo>
                  <a:pt x="1116728" y="470059"/>
                </a:moveTo>
                <a:cubicBezTo>
                  <a:pt x="1142445" y="539591"/>
                  <a:pt x="916703" y="542449"/>
                  <a:pt x="1066245" y="511016"/>
                </a:cubicBezTo>
                <a:cubicBezTo>
                  <a:pt x="1087200" y="502444"/>
                  <a:pt x="1096725" y="479584"/>
                  <a:pt x="1116728" y="470059"/>
                </a:cubicBezTo>
                <a:close/>
                <a:moveTo>
                  <a:pt x="1009095" y="584359"/>
                </a:moveTo>
                <a:cubicBezTo>
                  <a:pt x="1068150" y="591026"/>
                  <a:pt x="1128158" y="624364"/>
                  <a:pt x="1029098" y="599599"/>
                </a:cubicBezTo>
                <a:lnTo>
                  <a:pt x="1009095" y="584359"/>
                </a:lnTo>
                <a:lnTo>
                  <a:pt x="1009095" y="584359"/>
                </a:lnTo>
                <a:close/>
                <a:moveTo>
                  <a:pt x="1111013" y="603409"/>
                </a:moveTo>
                <a:cubicBezTo>
                  <a:pt x="1179593" y="587216"/>
                  <a:pt x="1100535" y="662464"/>
                  <a:pt x="1111013" y="603409"/>
                </a:cubicBezTo>
                <a:close/>
                <a:moveTo>
                  <a:pt x="1251030" y="632936"/>
                </a:moveTo>
                <a:cubicBezTo>
                  <a:pt x="1281510" y="652939"/>
                  <a:pt x="1209120" y="642461"/>
                  <a:pt x="1251030" y="632936"/>
                </a:cubicBezTo>
                <a:close/>
                <a:moveTo>
                  <a:pt x="1032908" y="760571"/>
                </a:moveTo>
                <a:cubicBezTo>
                  <a:pt x="1069103" y="813911"/>
                  <a:pt x="1010048" y="875824"/>
                  <a:pt x="1028145" y="780574"/>
                </a:cubicBezTo>
                <a:lnTo>
                  <a:pt x="1032908" y="760571"/>
                </a:lnTo>
                <a:lnTo>
                  <a:pt x="1032908" y="760571"/>
                </a:lnTo>
                <a:close/>
                <a:moveTo>
                  <a:pt x="961470" y="867251"/>
                </a:moveTo>
                <a:cubicBezTo>
                  <a:pt x="989093" y="885349"/>
                  <a:pt x="919560" y="881539"/>
                  <a:pt x="961470" y="867251"/>
                </a:cubicBezTo>
                <a:close/>
                <a:moveTo>
                  <a:pt x="1036718" y="884396"/>
                </a:moveTo>
                <a:cubicBezTo>
                  <a:pt x="1052910" y="926306"/>
                  <a:pt x="1022430" y="907256"/>
                  <a:pt x="1036718" y="884396"/>
                </a:cubicBezTo>
                <a:close/>
                <a:moveTo>
                  <a:pt x="921465" y="888206"/>
                </a:moveTo>
                <a:cubicBezTo>
                  <a:pt x="952898" y="901541"/>
                  <a:pt x="887175" y="904399"/>
                  <a:pt x="921465" y="888206"/>
                </a:cubicBezTo>
                <a:close/>
                <a:moveTo>
                  <a:pt x="874793" y="904399"/>
                </a:moveTo>
                <a:cubicBezTo>
                  <a:pt x="906225" y="917734"/>
                  <a:pt x="840503" y="920591"/>
                  <a:pt x="874793" y="904399"/>
                </a:cubicBezTo>
                <a:close/>
                <a:moveTo>
                  <a:pt x="681435" y="904399"/>
                </a:moveTo>
                <a:cubicBezTo>
                  <a:pt x="718583" y="948214"/>
                  <a:pt x="920513" y="896779"/>
                  <a:pt x="777638" y="946309"/>
                </a:cubicBezTo>
                <a:cubicBezTo>
                  <a:pt x="745253" y="952976"/>
                  <a:pt x="654765" y="966311"/>
                  <a:pt x="681435" y="904399"/>
                </a:cubicBezTo>
                <a:close/>
                <a:moveTo>
                  <a:pt x="1532970" y="1327309"/>
                </a:moveTo>
                <a:cubicBezTo>
                  <a:pt x="1567260" y="1342549"/>
                  <a:pt x="1512015" y="1349216"/>
                  <a:pt x="1532970" y="1327309"/>
                </a:cubicBezTo>
                <a:close/>
                <a:moveTo>
                  <a:pt x="757635" y="1423511"/>
                </a:moveTo>
                <a:cubicBezTo>
                  <a:pt x="685245" y="1477804"/>
                  <a:pt x="650003" y="1441609"/>
                  <a:pt x="757635" y="1423511"/>
                </a:cubicBezTo>
                <a:close/>
                <a:moveTo>
                  <a:pt x="1558688" y="1764506"/>
                </a:moveTo>
                <a:cubicBezTo>
                  <a:pt x="1654890" y="1774984"/>
                  <a:pt x="1460580" y="1774031"/>
                  <a:pt x="1558688" y="1764506"/>
                </a:cubicBezTo>
                <a:close/>
                <a:moveTo>
                  <a:pt x="1766333" y="1807369"/>
                </a:moveTo>
                <a:cubicBezTo>
                  <a:pt x="1818720" y="1806416"/>
                  <a:pt x="1736805" y="1819751"/>
                  <a:pt x="1766333" y="1807369"/>
                </a:cubicBezTo>
                <a:close/>
                <a:moveTo>
                  <a:pt x="1769190" y="2006441"/>
                </a:moveTo>
                <a:cubicBezTo>
                  <a:pt x="1833008" y="2002631"/>
                  <a:pt x="1785383" y="2038826"/>
                  <a:pt x="1769190" y="2006441"/>
                </a:cubicBezTo>
                <a:close/>
                <a:moveTo>
                  <a:pt x="151845" y="2329339"/>
                </a:moveTo>
                <a:cubicBezTo>
                  <a:pt x="171848" y="2352199"/>
                  <a:pt x="91838" y="2336006"/>
                  <a:pt x="151845" y="2329339"/>
                </a:cubicBezTo>
                <a:close/>
                <a:moveTo>
                  <a:pt x="301388" y="2397919"/>
                </a:moveTo>
                <a:cubicBezTo>
                  <a:pt x="343298" y="2445544"/>
                  <a:pt x="410925" y="2404586"/>
                  <a:pt x="469028" y="2426494"/>
                </a:cubicBezTo>
                <a:cubicBezTo>
                  <a:pt x="496650" y="2436971"/>
                  <a:pt x="202328" y="2484596"/>
                  <a:pt x="301388" y="2397919"/>
                </a:cubicBezTo>
                <a:close/>
                <a:moveTo>
                  <a:pt x="517605" y="2406491"/>
                </a:moveTo>
                <a:cubicBezTo>
                  <a:pt x="548085" y="2420779"/>
                  <a:pt x="455693" y="2415064"/>
                  <a:pt x="517605" y="2406491"/>
                </a:cubicBezTo>
                <a:close/>
                <a:moveTo>
                  <a:pt x="423308" y="2736056"/>
                </a:moveTo>
                <a:cubicBezTo>
                  <a:pt x="450930" y="2753201"/>
                  <a:pt x="381398" y="2750344"/>
                  <a:pt x="423308" y="2736056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525" cap="flat">
            <a:noFill/>
            <a:prstDash val="solid"/>
            <a:miter/>
          </a:ln>
        </p:spPr>
        <p:txBody>
          <a:bodyPr lIns="68558" tIns="34289" rIns="68558" bIns="34289" rtlCol="0" anchor="ctr"/>
          <a:lstStyle/>
          <a:p>
            <a:pPr defTabSz="685069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19" name="Graphic 47"/>
          <p:cNvSpPr/>
          <p:nvPr userDrawn="1"/>
        </p:nvSpPr>
        <p:spPr>
          <a:xfrm>
            <a:off x="5221785" y="4134627"/>
            <a:ext cx="155020" cy="232530"/>
          </a:xfrm>
          <a:custGeom>
            <a:avLst/>
            <a:gdLst>
              <a:gd name="connsiteX0" fmla="*/ 949088 w 2076450"/>
              <a:gd name="connsiteY0" fmla="*/ 7144 h 3114675"/>
              <a:gd name="connsiteX1" fmla="*/ 883365 w 2076450"/>
              <a:gd name="connsiteY1" fmla="*/ 105251 h 3114675"/>
              <a:gd name="connsiteX2" fmla="*/ 909083 w 2076450"/>
              <a:gd name="connsiteY2" fmla="*/ 238601 h 3114675"/>
              <a:gd name="connsiteX3" fmla="*/ 833835 w 2076450"/>
              <a:gd name="connsiteY3" fmla="*/ 193834 h 3114675"/>
              <a:gd name="connsiteX4" fmla="*/ 817643 w 2076450"/>
              <a:gd name="connsiteY4" fmla="*/ 301466 h 3114675"/>
              <a:gd name="connsiteX5" fmla="*/ 810023 w 2076450"/>
              <a:gd name="connsiteY5" fmla="*/ 328136 h 3114675"/>
              <a:gd name="connsiteX6" fmla="*/ 684293 w 2076450"/>
              <a:gd name="connsiteY6" fmla="*/ 381476 h 3114675"/>
              <a:gd name="connsiteX7" fmla="*/ 703343 w 2076450"/>
              <a:gd name="connsiteY7" fmla="*/ 451009 h 3114675"/>
              <a:gd name="connsiteX8" fmla="*/ 714773 w 2076450"/>
              <a:gd name="connsiteY8" fmla="*/ 539591 h 3114675"/>
              <a:gd name="connsiteX9" fmla="*/ 828120 w 2076450"/>
              <a:gd name="connsiteY9" fmla="*/ 573881 h 3114675"/>
              <a:gd name="connsiteX10" fmla="*/ 947183 w 2076450"/>
              <a:gd name="connsiteY10" fmla="*/ 577691 h 3114675"/>
              <a:gd name="connsiteX11" fmla="*/ 731918 w 2076450"/>
              <a:gd name="connsiteY11" fmla="*/ 618649 h 3114675"/>
              <a:gd name="connsiteX12" fmla="*/ 530940 w 2076450"/>
              <a:gd name="connsiteY12" fmla="*/ 601504 h 3114675"/>
              <a:gd name="connsiteX13" fmla="*/ 597615 w 2076450"/>
              <a:gd name="connsiteY13" fmla="*/ 649129 h 3114675"/>
              <a:gd name="connsiteX14" fmla="*/ 629048 w 2076450"/>
              <a:gd name="connsiteY14" fmla="*/ 688181 h 3114675"/>
              <a:gd name="connsiteX15" fmla="*/ 714773 w 2076450"/>
              <a:gd name="connsiteY15" fmla="*/ 728186 h 3114675"/>
              <a:gd name="connsiteX16" fmla="*/ 947183 w 2076450"/>
              <a:gd name="connsiteY16" fmla="*/ 689134 h 3114675"/>
              <a:gd name="connsiteX17" fmla="*/ 674768 w 2076450"/>
              <a:gd name="connsiteY17" fmla="*/ 758666 h 3114675"/>
              <a:gd name="connsiteX18" fmla="*/ 528083 w 2076450"/>
              <a:gd name="connsiteY18" fmla="*/ 788194 h 3114675"/>
              <a:gd name="connsiteX19" fmla="*/ 530940 w 2076450"/>
              <a:gd name="connsiteY19" fmla="*/ 846296 h 3114675"/>
              <a:gd name="connsiteX20" fmla="*/ 569040 w 2076450"/>
              <a:gd name="connsiteY20" fmla="*/ 912971 h 3114675"/>
              <a:gd name="connsiteX21" fmla="*/ 502365 w 2076450"/>
              <a:gd name="connsiteY21" fmla="*/ 958691 h 3114675"/>
              <a:gd name="connsiteX22" fmla="*/ 409973 w 2076450"/>
              <a:gd name="connsiteY22" fmla="*/ 972979 h 3114675"/>
              <a:gd name="connsiteX23" fmla="*/ 547133 w 2076450"/>
              <a:gd name="connsiteY23" fmla="*/ 1067276 h 3114675"/>
              <a:gd name="connsiteX24" fmla="*/ 730013 w 2076450"/>
              <a:gd name="connsiteY24" fmla="*/ 1155859 h 3114675"/>
              <a:gd name="connsiteX25" fmla="*/ 409020 w 2076450"/>
              <a:gd name="connsiteY25" fmla="*/ 1204436 h 3114675"/>
              <a:gd name="connsiteX26" fmla="*/ 530940 w 2076450"/>
              <a:gd name="connsiteY26" fmla="*/ 1310164 h 3114675"/>
              <a:gd name="connsiteX27" fmla="*/ 366158 w 2076450"/>
              <a:gd name="connsiteY27" fmla="*/ 1365409 h 3114675"/>
              <a:gd name="connsiteX28" fmla="*/ 637620 w 2076450"/>
              <a:gd name="connsiteY28" fmla="*/ 1413034 h 3114675"/>
              <a:gd name="connsiteX29" fmla="*/ 617618 w 2076450"/>
              <a:gd name="connsiteY29" fmla="*/ 1487329 h 3114675"/>
              <a:gd name="connsiteX30" fmla="*/ 286148 w 2076450"/>
              <a:gd name="connsiteY30" fmla="*/ 1588294 h 3114675"/>
              <a:gd name="connsiteX31" fmla="*/ 550943 w 2076450"/>
              <a:gd name="connsiteY31" fmla="*/ 1688306 h 3114675"/>
              <a:gd name="connsiteX32" fmla="*/ 627143 w 2076450"/>
              <a:gd name="connsiteY32" fmla="*/ 1666399 h 3114675"/>
              <a:gd name="connsiteX33" fmla="*/ 734775 w 2076450"/>
              <a:gd name="connsiteY33" fmla="*/ 1662589 h 3114675"/>
              <a:gd name="connsiteX34" fmla="*/ 604283 w 2076450"/>
              <a:gd name="connsiteY34" fmla="*/ 1759744 h 3114675"/>
              <a:gd name="connsiteX35" fmla="*/ 217568 w 2076450"/>
              <a:gd name="connsiteY35" fmla="*/ 1794986 h 3114675"/>
              <a:gd name="connsiteX36" fmla="*/ 214710 w 2076450"/>
              <a:gd name="connsiteY36" fmla="*/ 1862614 h 3114675"/>
              <a:gd name="connsiteX37" fmla="*/ 335678 w 2076450"/>
              <a:gd name="connsiteY37" fmla="*/ 1914049 h 3114675"/>
              <a:gd name="connsiteX38" fmla="*/ 472838 w 2076450"/>
              <a:gd name="connsiteY38" fmla="*/ 1916906 h 3114675"/>
              <a:gd name="connsiteX39" fmla="*/ 553800 w 2076450"/>
              <a:gd name="connsiteY39" fmla="*/ 1953101 h 3114675"/>
              <a:gd name="connsiteX40" fmla="*/ 602378 w 2076450"/>
              <a:gd name="connsiteY40" fmla="*/ 2004536 h 3114675"/>
              <a:gd name="connsiteX41" fmla="*/ 275670 w 2076450"/>
              <a:gd name="connsiteY41" fmla="*/ 2024539 h 3114675"/>
              <a:gd name="connsiteX42" fmla="*/ 236618 w 2076450"/>
              <a:gd name="connsiteY42" fmla="*/ 2049304 h 3114675"/>
              <a:gd name="connsiteX43" fmla="*/ 262335 w 2076450"/>
              <a:gd name="connsiteY43" fmla="*/ 2092166 h 3114675"/>
              <a:gd name="connsiteX44" fmla="*/ 420450 w 2076450"/>
              <a:gd name="connsiteY44" fmla="*/ 2151221 h 3114675"/>
              <a:gd name="connsiteX45" fmla="*/ 480458 w 2076450"/>
              <a:gd name="connsiteY45" fmla="*/ 2174081 h 3114675"/>
              <a:gd name="connsiteX46" fmla="*/ 269955 w 2076450"/>
              <a:gd name="connsiteY46" fmla="*/ 2228374 h 3114675"/>
              <a:gd name="connsiteX47" fmla="*/ 106125 w 2076450"/>
              <a:gd name="connsiteY47" fmla="*/ 2250281 h 3114675"/>
              <a:gd name="connsiteX48" fmla="*/ 45165 w 2076450"/>
              <a:gd name="connsiteY48" fmla="*/ 2290286 h 3114675"/>
              <a:gd name="connsiteX49" fmla="*/ 84218 w 2076450"/>
              <a:gd name="connsiteY49" fmla="*/ 2353151 h 3114675"/>
              <a:gd name="connsiteX50" fmla="*/ 203280 w 2076450"/>
              <a:gd name="connsiteY50" fmla="*/ 2444591 h 3114675"/>
              <a:gd name="connsiteX51" fmla="*/ 172800 w 2076450"/>
              <a:gd name="connsiteY51" fmla="*/ 2478881 h 3114675"/>
              <a:gd name="connsiteX52" fmla="*/ 201375 w 2076450"/>
              <a:gd name="connsiteY52" fmla="*/ 2519839 h 3114675"/>
              <a:gd name="connsiteX53" fmla="*/ 301388 w 2076450"/>
              <a:gd name="connsiteY53" fmla="*/ 2558891 h 3114675"/>
              <a:gd name="connsiteX54" fmla="*/ 76598 w 2076450"/>
              <a:gd name="connsiteY54" fmla="*/ 2589371 h 3114675"/>
              <a:gd name="connsiteX55" fmla="*/ 58500 w 2076450"/>
              <a:gd name="connsiteY55" fmla="*/ 2659856 h 3114675"/>
              <a:gd name="connsiteX56" fmla="*/ 110888 w 2076450"/>
              <a:gd name="connsiteY56" fmla="*/ 2693194 h 3114675"/>
              <a:gd name="connsiteX57" fmla="*/ 214710 w 2076450"/>
              <a:gd name="connsiteY57" fmla="*/ 2727484 h 3114675"/>
              <a:gd name="connsiteX58" fmla="*/ 262335 w 2076450"/>
              <a:gd name="connsiteY58" fmla="*/ 2756059 h 3114675"/>
              <a:gd name="connsiteX59" fmla="*/ 358538 w 2076450"/>
              <a:gd name="connsiteY59" fmla="*/ 2733199 h 3114675"/>
              <a:gd name="connsiteX60" fmla="*/ 254715 w 2076450"/>
              <a:gd name="connsiteY60" fmla="*/ 2758916 h 3114675"/>
              <a:gd name="connsiteX61" fmla="*/ 45165 w 2076450"/>
              <a:gd name="connsiteY61" fmla="*/ 2806541 h 3114675"/>
              <a:gd name="connsiteX62" fmla="*/ 46118 w 2076450"/>
              <a:gd name="connsiteY62" fmla="*/ 2865596 h 3114675"/>
              <a:gd name="connsiteX63" fmla="*/ 88980 w 2076450"/>
              <a:gd name="connsiteY63" fmla="*/ 2895124 h 3114675"/>
              <a:gd name="connsiteX64" fmla="*/ 155655 w 2076450"/>
              <a:gd name="connsiteY64" fmla="*/ 2902744 h 3114675"/>
              <a:gd name="connsiteX65" fmla="*/ 343298 w 2076450"/>
              <a:gd name="connsiteY65" fmla="*/ 2914174 h 3114675"/>
              <a:gd name="connsiteX66" fmla="*/ 301388 w 2076450"/>
              <a:gd name="connsiteY66" fmla="*/ 2956084 h 3114675"/>
              <a:gd name="connsiteX67" fmla="*/ 361395 w 2076450"/>
              <a:gd name="connsiteY67" fmla="*/ 2980849 h 3114675"/>
              <a:gd name="connsiteX68" fmla="*/ 511890 w 2076450"/>
              <a:gd name="connsiteY68" fmla="*/ 3029426 h 3114675"/>
              <a:gd name="connsiteX69" fmla="*/ 603330 w 2076450"/>
              <a:gd name="connsiteY69" fmla="*/ 3058001 h 3114675"/>
              <a:gd name="connsiteX70" fmla="*/ 825263 w 2076450"/>
              <a:gd name="connsiteY70" fmla="*/ 2954179 h 3114675"/>
              <a:gd name="connsiteX71" fmla="*/ 957660 w 2076450"/>
              <a:gd name="connsiteY71" fmla="*/ 2927509 h 3114675"/>
              <a:gd name="connsiteX72" fmla="*/ 1013858 w 2076450"/>
              <a:gd name="connsiteY72" fmla="*/ 3102769 h 3114675"/>
              <a:gd name="connsiteX73" fmla="*/ 1119585 w 2076450"/>
              <a:gd name="connsiteY73" fmla="*/ 3020854 h 3114675"/>
              <a:gd name="connsiteX74" fmla="*/ 1191975 w 2076450"/>
              <a:gd name="connsiteY74" fmla="*/ 2997041 h 3114675"/>
              <a:gd name="connsiteX75" fmla="*/ 1468200 w 2076450"/>
              <a:gd name="connsiteY75" fmla="*/ 3026569 h 3114675"/>
              <a:gd name="connsiteX76" fmla="*/ 1561545 w 2076450"/>
              <a:gd name="connsiteY76" fmla="*/ 3002756 h 3114675"/>
              <a:gd name="connsiteX77" fmla="*/ 1679655 w 2076450"/>
              <a:gd name="connsiteY77" fmla="*/ 3030379 h 3114675"/>
              <a:gd name="connsiteX78" fmla="*/ 1748235 w 2076450"/>
              <a:gd name="connsiteY78" fmla="*/ 2996089 h 3114675"/>
              <a:gd name="connsiteX79" fmla="*/ 1893968 w 2076450"/>
              <a:gd name="connsiteY79" fmla="*/ 3009424 h 3114675"/>
              <a:gd name="connsiteX80" fmla="*/ 1888253 w 2076450"/>
              <a:gd name="connsiteY80" fmla="*/ 2944654 h 3114675"/>
              <a:gd name="connsiteX81" fmla="*/ 1964453 w 2076450"/>
              <a:gd name="connsiteY81" fmla="*/ 2947511 h 3114675"/>
              <a:gd name="connsiteX82" fmla="*/ 1948260 w 2076450"/>
              <a:gd name="connsiteY82" fmla="*/ 2913221 h 3114675"/>
              <a:gd name="connsiteX83" fmla="*/ 1843485 w 2076450"/>
              <a:gd name="connsiteY83" fmla="*/ 2853214 h 3114675"/>
              <a:gd name="connsiteX84" fmla="*/ 1883490 w 2076450"/>
              <a:gd name="connsiteY84" fmla="*/ 2818924 h 3114675"/>
              <a:gd name="connsiteX85" fmla="*/ 1909208 w 2076450"/>
              <a:gd name="connsiteY85" fmla="*/ 2790349 h 3114675"/>
              <a:gd name="connsiteX86" fmla="*/ 2032080 w 2076450"/>
              <a:gd name="connsiteY86" fmla="*/ 2757964 h 3114675"/>
              <a:gd name="connsiteX87" fmla="*/ 2036843 w 2076450"/>
              <a:gd name="connsiteY87" fmla="*/ 2711291 h 3114675"/>
              <a:gd name="connsiteX88" fmla="*/ 2008268 w 2076450"/>
              <a:gd name="connsiteY88" fmla="*/ 2670334 h 3114675"/>
              <a:gd name="connsiteX89" fmla="*/ 1943498 w 2076450"/>
              <a:gd name="connsiteY89" fmla="*/ 2645569 h 3114675"/>
              <a:gd name="connsiteX90" fmla="*/ 1793003 w 2076450"/>
              <a:gd name="connsiteY90" fmla="*/ 2651284 h 3114675"/>
              <a:gd name="connsiteX91" fmla="*/ 1497728 w 2076450"/>
              <a:gd name="connsiteY91" fmla="*/ 2538889 h 3114675"/>
              <a:gd name="connsiteX92" fmla="*/ 1592025 w 2076450"/>
              <a:gd name="connsiteY92" fmla="*/ 2535079 h 3114675"/>
              <a:gd name="connsiteX93" fmla="*/ 1824435 w 2076450"/>
              <a:gd name="connsiteY93" fmla="*/ 2566511 h 3114675"/>
              <a:gd name="connsiteX94" fmla="*/ 1938735 w 2076450"/>
              <a:gd name="connsiteY94" fmla="*/ 2449354 h 3114675"/>
              <a:gd name="connsiteX95" fmla="*/ 2000648 w 2076450"/>
              <a:gd name="connsiteY95" fmla="*/ 2416969 h 3114675"/>
              <a:gd name="connsiteX96" fmla="*/ 1993028 w 2076450"/>
              <a:gd name="connsiteY96" fmla="*/ 2387441 h 3114675"/>
              <a:gd name="connsiteX97" fmla="*/ 1549163 w 2076450"/>
              <a:gd name="connsiteY97" fmla="*/ 2328386 h 3114675"/>
              <a:gd name="connsiteX98" fmla="*/ 1554878 w 2076450"/>
              <a:gd name="connsiteY98" fmla="*/ 2282666 h 3114675"/>
              <a:gd name="connsiteX99" fmla="*/ 1823483 w 2076450"/>
              <a:gd name="connsiteY99" fmla="*/ 2291239 h 3114675"/>
              <a:gd name="connsiteX100" fmla="*/ 1994933 w 2076450"/>
              <a:gd name="connsiteY100" fmla="*/ 2158841 h 3114675"/>
              <a:gd name="connsiteX101" fmla="*/ 2013983 w 2076450"/>
              <a:gd name="connsiteY101" fmla="*/ 2124551 h 3114675"/>
              <a:gd name="connsiteX102" fmla="*/ 1699658 w 2076450"/>
              <a:gd name="connsiteY102" fmla="*/ 2061686 h 3114675"/>
              <a:gd name="connsiteX103" fmla="*/ 1808243 w 2076450"/>
              <a:gd name="connsiteY103" fmla="*/ 2027396 h 3114675"/>
              <a:gd name="connsiteX104" fmla="*/ 1836818 w 2076450"/>
              <a:gd name="connsiteY104" fmla="*/ 2000726 h 3114675"/>
              <a:gd name="connsiteX105" fmla="*/ 1875870 w 2076450"/>
              <a:gd name="connsiteY105" fmla="*/ 1935004 h 3114675"/>
              <a:gd name="connsiteX106" fmla="*/ 1600598 w 2076450"/>
              <a:gd name="connsiteY106" fmla="*/ 1869281 h 3114675"/>
              <a:gd name="connsiteX107" fmla="*/ 1823483 w 2076450"/>
              <a:gd name="connsiteY107" fmla="*/ 1737836 h 3114675"/>
              <a:gd name="connsiteX108" fmla="*/ 1592025 w 2076450"/>
              <a:gd name="connsiteY108" fmla="*/ 1729264 h 3114675"/>
              <a:gd name="connsiteX109" fmla="*/ 1639650 w 2076450"/>
              <a:gd name="connsiteY109" fmla="*/ 1693069 h 3114675"/>
              <a:gd name="connsiteX110" fmla="*/ 1648223 w 2076450"/>
              <a:gd name="connsiteY110" fmla="*/ 1652111 h 3114675"/>
              <a:gd name="connsiteX111" fmla="*/ 1437720 w 2076450"/>
              <a:gd name="connsiteY111" fmla="*/ 1613059 h 3114675"/>
              <a:gd name="connsiteX112" fmla="*/ 1519635 w 2076450"/>
              <a:gd name="connsiteY112" fmla="*/ 1556861 h 3114675"/>
              <a:gd name="connsiteX113" fmla="*/ 1697753 w 2076450"/>
              <a:gd name="connsiteY113" fmla="*/ 1459706 h 3114675"/>
              <a:gd name="connsiteX114" fmla="*/ 1539638 w 2076450"/>
              <a:gd name="connsiteY114" fmla="*/ 1435894 h 3114675"/>
              <a:gd name="connsiteX115" fmla="*/ 1520588 w 2076450"/>
              <a:gd name="connsiteY115" fmla="*/ 1388269 h 3114675"/>
              <a:gd name="connsiteX116" fmla="*/ 1282463 w 2076450"/>
              <a:gd name="connsiteY116" fmla="*/ 1360646 h 3114675"/>
              <a:gd name="connsiteX117" fmla="*/ 1568213 w 2076450"/>
              <a:gd name="connsiteY117" fmla="*/ 1328261 h 3114675"/>
              <a:gd name="connsiteX118" fmla="*/ 1593930 w 2076450"/>
              <a:gd name="connsiteY118" fmla="*/ 1209199 h 3114675"/>
              <a:gd name="connsiteX119" fmla="*/ 1440578 w 2076450"/>
              <a:gd name="connsiteY119" fmla="*/ 1151096 h 3114675"/>
              <a:gd name="connsiteX120" fmla="*/ 1127205 w 2076450"/>
              <a:gd name="connsiteY120" fmla="*/ 1094899 h 3114675"/>
              <a:gd name="connsiteX121" fmla="*/ 1310085 w 2076450"/>
              <a:gd name="connsiteY121" fmla="*/ 1109186 h 3114675"/>
              <a:gd name="connsiteX122" fmla="*/ 1406288 w 2076450"/>
              <a:gd name="connsiteY122" fmla="*/ 1094899 h 3114675"/>
              <a:gd name="connsiteX123" fmla="*/ 1508205 w 2076450"/>
              <a:gd name="connsiteY123" fmla="*/ 1040606 h 3114675"/>
              <a:gd name="connsiteX124" fmla="*/ 1532018 w 2076450"/>
              <a:gd name="connsiteY124" fmla="*/ 969169 h 3114675"/>
              <a:gd name="connsiteX125" fmla="*/ 1421528 w 2076450"/>
              <a:gd name="connsiteY125" fmla="*/ 938689 h 3114675"/>
              <a:gd name="connsiteX126" fmla="*/ 1154828 w 2076450"/>
              <a:gd name="connsiteY126" fmla="*/ 903446 h 3114675"/>
              <a:gd name="connsiteX127" fmla="*/ 1304370 w 2076450"/>
              <a:gd name="connsiteY127" fmla="*/ 884396 h 3114675"/>
              <a:gd name="connsiteX128" fmla="*/ 1351995 w 2076450"/>
              <a:gd name="connsiteY128" fmla="*/ 868204 h 3114675"/>
              <a:gd name="connsiteX129" fmla="*/ 1480583 w 2076450"/>
              <a:gd name="connsiteY129" fmla="*/ 832009 h 3114675"/>
              <a:gd name="connsiteX130" fmla="*/ 1363425 w 2076450"/>
              <a:gd name="connsiteY130" fmla="*/ 798671 h 3114675"/>
              <a:gd name="connsiteX131" fmla="*/ 1131015 w 2076450"/>
              <a:gd name="connsiteY131" fmla="*/ 755809 h 3114675"/>
              <a:gd name="connsiteX132" fmla="*/ 1019573 w 2076450"/>
              <a:gd name="connsiteY132" fmla="*/ 655796 h 3114675"/>
              <a:gd name="connsiteX133" fmla="*/ 1088153 w 2076450"/>
              <a:gd name="connsiteY133" fmla="*/ 673894 h 3114675"/>
              <a:gd name="connsiteX134" fmla="*/ 1244363 w 2076450"/>
              <a:gd name="connsiteY134" fmla="*/ 727234 h 3114675"/>
              <a:gd name="connsiteX135" fmla="*/ 1389143 w 2076450"/>
              <a:gd name="connsiteY135" fmla="*/ 667226 h 3114675"/>
              <a:gd name="connsiteX136" fmla="*/ 1174830 w 2076450"/>
              <a:gd name="connsiteY136" fmla="*/ 590074 h 3114675"/>
              <a:gd name="connsiteX137" fmla="*/ 1180545 w 2076450"/>
              <a:gd name="connsiteY137" fmla="*/ 513874 h 3114675"/>
              <a:gd name="connsiteX138" fmla="*/ 1228170 w 2076450"/>
              <a:gd name="connsiteY138" fmla="*/ 415766 h 3114675"/>
              <a:gd name="connsiteX139" fmla="*/ 1251983 w 2076450"/>
              <a:gd name="connsiteY139" fmla="*/ 298609 h 3114675"/>
              <a:gd name="connsiteX140" fmla="*/ 1035765 w 2076450"/>
              <a:gd name="connsiteY140" fmla="*/ 451009 h 3114675"/>
              <a:gd name="connsiteX141" fmla="*/ 1058625 w 2076450"/>
              <a:gd name="connsiteY141" fmla="*/ 322421 h 3114675"/>
              <a:gd name="connsiteX142" fmla="*/ 1052910 w 2076450"/>
              <a:gd name="connsiteY142" fmla="*/ 251936 h 3114675"/>
              <a:gd name="connsiteX143" fmla="*/ 1112918 w 2076450"/>
              <a:gd name="connsiteY143" fmla="*/ 211931 h 3114675"/>
              <a:gd name="connsiteX144" fmla="*/ 1064340 w 2076450"/>
              <a:gd name="connsiteY144" fmla="*/ 185261 h 3114675"/>
              <a:gd name="connsiteX145" fmla="*/ 991950 w 2076450"/>
              <a:gd name="connsiteY145" fmla="*/ 191929 h 3114675"/>
              <a:gd name="connsiteX146" fmla="*/ 996713 w 2076450"/>
              <a:gd name="connsiteY146" fmla="*/ 111919 h 3114675"/>
              <a:gd name="connsiteX147" fmla="*/ 949088 w 2076450"/>
              <a:gd name="connsiteY147" fmla="*/ 7144 h 3114675"/>
              <a:gd name="connsiteX148" fmla="*/ 949088 w 2076450"/>
              <a:gd name="connsiteY148" fmla="*/ 7144 h 3114675"/>
              <a:gd name="connsiteX149" fmla="*/ 949088 w 2076450"/>
              <a:gd name="connsiteY149" fmla="*/ 7144 h 3114675"/>
              <a:gd name="connsiteX150" fmla="*/ 886223 w 2076450"/>
              <a:gd name="connsiteY150" fmla="*/ 287179 h 3114675"/>
              <a:gd name="connsiteX151" fmla="*/ 908130 w 2076450"/>
              <a:gd name="connsiteY151" fmla="*/ 327184 h 3114675"/>
              <a:gd name="connsiteX152" fmla="*/ 886223 w 2076450"/>
              <a:gd name="connsiteY152" fmla="*/ 287179 h 3114675"/>
              <a:gd name="connsiteX153" fmla="*/ 863363 w 2076450"/>
              <a:gd name="connsiteY153" fmla="*/ 404336 h 3114675"/>
              <a:gd name="connsiteX154" fmla="*/ 876698 w 2076450"/>
              <a:gd name="connsiteY154" fmla="*/ 435769 h 3114675"/>
              <a:gd name="connsiteX155" fmla="*/ 863363 w 2076450"/>
              <a:gd name="connsiteY155" fmla="*/ 404336 h 3114675"/>
              <a:gd name="connsiteX156" fmla="*/ 1116728 w 2076450"/>
              <a:gd name="connsiteY156" fmla="*/ 470059 h 3114675"/>
              <a:gd name="connsiteX157" fmla="*/ 1066245 w 2076450"/>
              <a:gd name="connsiteY157" fmla="*/ 511016 h 3114675"/>
              <a:gd name="connsiteX158" fmla="*/ 1116728 w 2076450"/>
              <a:gd name="connsiteY158" fmla="*/ 470059 h 3114675"/>
              <a:gd name="connsiteX159" fmla="*/ 1009095 w 2076450"/>
              <a:gd name="connsiteY159" fmla="*/ 584359 h 3114675"/>
              <a:gd name="connsiteX160" fmla="*/ 1029098 w 2076450"/>
              <a:gd name="connsiteY160" fmla="*/ 599599 h 3114675"/>
              <a:gd name="connsiteX161" fmla="*/ 1009095 w 2076450"/>
              <a:gd name="connsiteY161" fmla="*/ 584359 h 3114675"/>
              <a:gd name="connsiteX162" fmla="*/ 1009095 w 2076450"/>
              <a:gd name="connsiteY162" fmla="*/ 584359 h 3114675"/>
              <a:gd name="connsiteX163" fmla="*/ 1111013 w 2076450"/>
              <a:gd name="connsiteY163" fmla="*/ 603409 h 3114675"/>
              <a:gd name="connsiteX164" fmla="*/ 1111013 w 2076450"/>
              <a:gd name="connsiteY164" fmla="*/ 603409 h 3114675"/>
              <a:gd name="connsiteX165" fmla="*/ 1251030 w 2076450"/>
              <a:gd name="connsiteY165" fmla="*/ 632936 h 3114675"/>
              <a:gd name="connsiteX166" fmla="*/ 1251030 w 2076450"/>
              <a:gd name="connsiteY166" fmla="*/ 632936 h 3114675"/>
              <a:gd name="connsiteX167" fmla="*/ 1032908 w 2076450"/>
              <a:gd name="connsiteY167" fmla="*/ 760571 h 3114675"/>
              <a:gd name="connsiteX168" fmla="*/ 1028145 w 2076450"/>
              <a:gd name="connsiteY168" fmla="*/ 780574 h 3114675"/>
              <a:gd name="connsiteX169" fmla="*/ 1032908 w 2076450"/>
              <a:gd name="connsiteY169" fmla="*/ 760571 h 3114675"/>
              <a:gd name="connsiteX170" fmla="*/ 1032908 w 2076450"/>
              <a:gd name="connsiteY170" fmla="*/ 760571 h 3114675"/>
              <a:gd name="connsiteX171" fmla="*/ 961470 w 2076450"/>
              <a:gd name="connsiteY171" fmla="*/ 867251 h 3114675"/>
              <a:gd name="connsiteX172" fmla="*/ 961470 w 2076450"/>
              <a:gd name="connsiteY172" fmla="*/ 867251 h 3114675"/>
              <a:gd name="connsiteX173" fmla="*/ 1036718 w 2076450"/>
              <a:gd name="connsiteY173" fmla="*/ 884396 h 3114675"/>
              <a:gd name="connsiteX174" fmla="*/ 1036718 w 2076450"/>
              <a:gd name="connsiteY174" fmla="*/ 884396 h 3114675"/>
              <a:gd name="connsiteX175" fmla="*/ 921465 w 2076450"/>
              <a:gd name="connsiteY175" fmla="*/ 888206 h 3114675"/>
              <a:gd name="connsiteX176" fmla="*/ 921465 w 2076450"/>
              <a:gd name="connsiteY176" fmla="*/ 888206 h 3114675"/>
              <a:gd name="connsiteX177" fmla="*/ 874793 w 2076450"/>
              <a:gd name="connsiteY177" fmla="*/ 904399 h 3114675"/>
              <a:gd name="connsiteX178" fmla="*/ 874793 w 2076450"/>
              <a:gd name="connsiteY178" fmla="*/ 904399 h 3114675"/>
              <a:gd name="connsiteX179" fmla="*/ 681435 w 2076450"/>
              <a:gd name="connsiteY179" fmla="*/ 904399 h 3114675"/>
              <a:gd name="connsiteX180" fmla="*/ 777638 w 2076450"/>
              <a:gd name="connsiteY180" fmla="*/ 946309 h 3114675"/>
              <a:gd name="connsiteX181" fmla="*/ 681435 w 2076450"/>
              <a:gd name="connsiteY181" fmla="*/ 904399 h 3114675"/>
              <a:gd name="connsiteX182" fmla="*/ 1532970 w 2076450"/>
              <a:gd name="connsiteY182" fmla="*/ 1327309 h 3114675"/>
              <a:gd name="connsiteX183" fmla="*/ 1532970 w 2076450"/>
              <a:gd name="connsiteY183" fmla="*/ 1327309 h 3114675"/>
              <a:gd name="connsiteX184" fmla="*/ 757635 w 2076450"/>
              <a:gd name="connsiteY184" fmla="*/ 1423511 h 3114675"/>
              <a:gd name="connsiteX185" fmla="*/ 757635 w 2076450"/>
              <a:gd name="connsiteY185" fmla="*/ 1423511 h 3114675"/>
              <a:gd name="connsiteX186" fmla="*/ 1558688 w 2076450"/>
              <a:gd name="connsiteY186" fmla="*/ 1764506 h 3114675"/>
              <a:gd name="connsiteX187" fmla="*/ 1558688 w 2076450"/>
              <a:gd name="connsiteY187" fmla="*/ 1764506 h 3114675"/>
              <a:gd name="connsiteX188" fmla="*/ 1766333 w 2076450"/>
              <a:gd name="connsiteY188" fmla="*/ 1807369 h 3114675"/>
              <a:gd name="connsiteX189" fmla="*/ 1766333 w 2076450"/>
              <a:gd name="connsiteY189" fmla="*/ 1807369 h 3114675"/>
              <a:gd name="connsiteX190" fmla="*/ 1769190 w 2076450"/>
              <a:gd name="connsiteY190" fmla="*/ 2006441 h 3114675"/>
              <a:gd name="connsiteX191" fmla="*/ 1769190 w 2076450"/>
              <a:gd name="connsiteY191" fmla="*/ 2006441 h 3114675"/>
              <a:gd name="connsiteX192" fmla="*/ 151845 w 2076450"/>
              <a:gd name="connsiteY192" fmla="*/ 2329339 h 3114675"/>
              <a:gd name="connsiteX193" fmla="*/ 151845 w 2076450"/>
              <a:gd name="connsiteY193" fmla="*/ 2329339 h 3114675"/>
              <a:gd name="connsiteX194" fmla="*/ 301388 w 2076450"/>
              <a:gd name="connsiteY194" fmla="*/ 2397919 h 3114675"/>
              <a:gd name="connsiteX195" fmla="*/ 469028 w 2076450"/>
              <a:gd name="connsiteY195" fmla="*/ 2426494 h 3114675"/>
              <a:gd name="connsiteX196" fmla="*/ 301388 w 2076450"/>
              <a:gd name="connsiteY196" fmla="*/ 2397919 h 3114675"/>
              <a:gd name="connsiteX197" fmla="*/ 517605 w 2076450"/>
              <a:gd name="connsiteY197" fmla="*/ 2406491 h 3114675"/>
              <a:gd name="connsiteX198" fmla="*/ 517605 w 2076450"/>
              <a:gd name="connsiteY198" fmla="*/ 2406491 h 3114675"/>
              <a:gd name="connsiteX199" fmla="*/ 423308 w 2076450"/>
              <a:gd name="connsiteY199" fmla="*/ 2736056 h 3114675"/>
              <a:gd name="connsiteX200" fmla="*/ 423308 w 2076450"/>
              <a:gd name="connsiteY200" fmla="*/ 2736056 h 311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</a:cxnLst>
            <a:rect l="l" t="t" r="r" b="b"/>
            <a:pathLst>
              <a:path w="2076450" h="3114675">
                <a:moveTo>
                  <a:pt x="949088" y="7144"/>
                </a:moveTo>
                <a:cubicBezTo>
                  <a:pt x="938610" y="62389"/>
                  <a:pt x="972900" y="200501"/>
                  <a:pt x="883365" y="105251"/>
                </a:cubicBezTo>
                <a:cubicBezTo>
                  <a:pt x="870983" y="105251"/>
                  <a:pt x="992903" y="314801"/>
                  <a:pt x="909083" y="238601"/>
                </a:cubicBezTo>
                <a:cubicBezTo>
                  <a:pt x="898605" y="171926"/>
                  <a:pt x="863363" y="174784"/>
                  <a:pt x="833835" y="193834"/>
                </a:cubicBezTo>
                <a:cubicBezTo>
                  <a:pt x="732870" y="154781"/>
                  <a:pt x="858600" y="285274"/>
                  <a:pt x="817643" y="301466"/>
                </a:cubicBezTo>
                <a:cubicBezTo>
                  <a:pt x="895748" y="301466"/>
                  <a:pt x="870030" y="356711"/>
                  <a:pt x="810023" y="328136"/>
                </a:cubicBezTo>
                <a:cubicBezTo>
                  <a:pt x="906225" y="459581"/>
                  <a:pt x="686198" y="348139"/>
                  <a:pt x="684293" y="381476"/>
                </a:cubicBezTo>
                <a:cubicBezTo>
                  <a:pt x="777638" y="421481"/>
                  <a:pt x="622380" y="411004"/>
                  <a:pt x="703343" y="451009"/>
                </a:cubicBezTo>
                <a:cubicBezTo>
                  <a:pt x="833835" y="496729"/>
                  <a:pt x="615713" y="505301"/>
                  <a:pt x="714773" y="539591"/>
                </a:cubicBezTo>
                <a:cubicBezTo>
                  <a:pt x="761445" y="555784"/>
                  <a:pt x="860505" y="517684"/>
                  <a:pt x="828120" y="573881"/>
                </a:cubicBezTo>
                <a:cubicBezTo>
                  <a:pt x="890033" y="568166"/>
                  <a:pt x="887175" y="616744"/>
                  <a:pt x="947183" y="577691"/>
                </a:cubicBezTo>
                <a:cubicBezTo>
                  <a:pt x="977663" y="712946"/>
                  <a:pt x="680483" y="534829"/>
                  <a:pt x="731918" y="618649"/>
                </a:cubicBezTo>
                <a:cubicBezTo>
                  <a:pt x="670005" y="621506"/>
                  <a:pt x="575708" y="525304"/>
                  <a:pt x="530940" y="601504"/>
                </a:cubicBezTo>
                <a:cubicBezTo>
                  <a:pt x="396638" y="611981"/>
                  <a:pt x="563325" y="655796"/>
                  <a:pt x="597615" y="649129"/>
                </a:cubicBezTo>
                <a:cubicBezTo>
                  <a:pt x="487125" y="737711"/>
                  <a:pt x="741443" y="614839"/>
                  <a:pt x="629048" y="688181"/>
                </a:cubicBezTo>
                <a:cubicBezTo>
                  <a:pt x="648098" y="779621"/>
                  <a:pt x="834788" y="621506"/>
                  <a:pt x="714773" y="728186"/>
                </a:cubicBezTo>
                <a:cubicBezTo>
                  <a:pt x="762398" y="785336"/>
                  <a:pt x="937658" y="659606"/>
                  <a:pt x="947183" y="689134"/>
                </a:cubicBezTo>
                <a:cubicBezTo>
                  <a:pt x="884318" y="784384"/>
                  <a:pt x="764303" y="785336"/>
                  <a:pt x="674768" y="758666"/>
                </a:cubicBezTo>
                <a:cubicBezTo>
                  <a:pt x="734775" y="821531"/>
                  <a:pt x="570945" y="739616"/>
                  <a:pt x="528083" y="788194"/>
                </a:cubicBezTo>
                <a:cubicBezTo>
                  <a:pt x="468075" y="789146"/>
                  <a:pt x="536655" y="836771"/>
                  <a:pt x="530940" y="846296"/>
                </a:cubicBezTo>
                <a:cubicBezTo>
                  <a:pt x="598568" y="865346"/>
                  <a:pt x="709058" y="934879"/>
                  <a:pt x="569040" y="912971"/>
                </a:cubicBezTo>
                <a:cubicBezTo>
                  <a:pt x="508080" y="912019"/>
                  <a:pt x="602378" y="1022509"/>
                  <a:pt x="502365" y="958691"/>
                </a:cubicBezTo>
                <a:cubicBezTo>
                  <a:pt x="451883" y="931069"/>
                  <a:pt x="479505" y="1007269"/>
                  <a:pt x="409973" y="972979"/>
                </a:cubicBezTo>
                <a:cubicBezTo>
                  <a:pt x="347108" y="988219"/>
                  <a:pt x="509985" y="1057751"/>
                  <a:pt x="547133" y="1067276"/>
                </a:cubicBezTo>
                <a:cubicBezTo>
                  <a:pt x="619523" y="1065371"/>
                  <a:pt x="693818" y="1189196"/>
                  <a:pt x="730013" y="1155859"/>
                </a:cubicBezTo>
                <a:cubicBezTo>
                  <a:pt x="636668" y="1233964"/>
                  <a:pt x="512843" y="1162526"/>
                  <a:pt x="409020" y="1204436"/>
                </a:cubicBezTo>
                <a:cubicBezTo>
                  <a:pt x="366158" y="1237774"/>
                  <a:pt x="517605" y="1304449"/>
                  <a:pt x="530940" y="1310164"/>
                </a:cubicBezTo>
                <a:cubicBezTo>
                  <a:pt x="681435" y="1376839"/>
                  <a:pt x="344250" y="1305401"/>
                  <a:pt x="366158" y="1365409"/>
                </a:cubicBezTo>
                <a:cubicBezTo>
                  <a:pt x="458550" y="1420654"/>
                  <a:pt x="541418" y="1491139"/>
                  <a:pt x="637620" y="1413034"/>
                </a:cubicBezTo>
                <a:cubicBezTo>
                  <a:pt x="670005" y="1436846"/>
                  <a:pt x="579518" y="1429226"/>
                  <a:pt x="617618" y="1487329"/>
                </a:cubicBezTo>
                <a:cubicBezTo>
                  <a:pt x="522368" y="1531144"/>
                  <a:pt x="340440" y="1537811"/>
                  <a:pt x="286148" y="1588294"/>
                </a:cubicBezTo>
                <a:cubicBezTo>
                  <a:pt x="365205" y="1664494"/>
                  <a:pt x="451883" y="1673066"/>
                  <a:pt x="550943" y="1688306"/>
                </a:cubicBezTo>
                <a:cubicBezTo>
                  <a:pt x="602378" y="1669256"/>
                  <a:pt x="582375" y="1654016"/>
                  <a:pt x="627143" y="1666399"/>
                </a:cubicBezTo>
                <a:cubicBezTo>
                  <a:pt x="664290" y="1686401"/>
                  <a:pt x="692865" y="1613059"/>
                  <a:pt x="734775" y="1662589"/>
                </a:cubicBezTo>
                <a:cubicBezTo>
                  <a:pt x="690008" y="1710214"/>
                  <a:pt x="452835" y="1702594"/>
                  <a:pt x="604283" y="1759744"/>
                </a:cubicBezTo>
                <a:cubicBezTo>
                  <a:pt x="479505" y="1794986"/>
                  <a:pt x="344250" y="1767364"/>
                  <a:pt x="217568" y="1794986"/>
                </a:cubicBezTo>
                <a:cubicBezTo>
                  <a:pt x="143273" y="1828324"/>
                  <a:pt x="304245" y="1820704"/>
                  <a:pt x="214710" y="1862614"/>
                </a:cubicBezTo>
                <a:cubicBezTo>
                  <a:pt x="175658" y="1910239"/>
                  <a:pt x="361395" y="1859756"/>
                  <a:pt x="335678" y="1914049"/>
                </a:cubicBezTo>
                <a:cubicBezTo>
                  <a:pt x="396638" y="1903571"/>
                  <a:pt x="425213" y="1929289"/>
                  <a:pt x="472838" y="1916906"/>
                </a:cubicBezTo>
                <a:cubicBezTo>
                  <a:pt x="469028" y="1982629"/>
                  <a:pt x="542370" y="1894999"/>
                  <a:pt x="553800" y="1953101"/>
                </a:cubicBezTo>
                <a:cubicBezTo>
                  <a:pt x="615713" y="1943576"/>
                  <a:pt x="709058" y="1981676"/>
                  <a:pt x="602378" y="2004536"/>
                </a:cubicBezTo>
                <a:cubicBezTo>
                  <a:pt x="489030" y="2033111"/>
                  <a:pt x="378540" y="2021681"/>
                  <a:pt x="275670" y="2024539"/>
                </a:cubicBezTo>
                <a:cubicBezTo>
                  <a:pt x="208995" y="2001679"/>
                  <a:pt x="117555" y="2018824"/>
                  <a:pt x="236618" y="2049304"/>
                </a:cubicBezTo>
                <a:cubicBezTo>
                  <a:pt x="332820" y="2060734"/>
                  <a:pt x="145178" y="2068354"/>
                  <a:pt x="262335" y="2092166"/>
                </a:cubicBezTo>
                <a:cubicBezTo>
                  <a:pt x="280433" y="2148364"/>
                  <a:pt x="381398" y="2103596"/>
                  <a:pt x="420450" y="2151221"/>
                </a:cubicBezTo>
                <a:cubicBezTo>
                  <a:pt x="509033" y="2108359"/>
                  <a:pt x="390923" y="2195036"/>
                  <a:pt x="480458" y="2174081"/>
                </a:cubicBezTo>
                <a:cubicBezTo>
                  <a:pt x="575708" y="2192179"/>
                  <a:pt x="324248" y="2267426"/>
                  <a:pt x="269955" y="2228374"/>
                </a:cubicBezTo>
                <a:cubicBezTo>
                  <a:pt x="213758" y="2232184"/>
                  <a:pt x="143273" y="2230279"/>
                  <a:pt x="106125" y="2250281"/>
                </a:cubicBezTo>
                <a:cubicBezTo>
                  <a:pt x="206138" y="2296001"/>
                  <a:pt x="-65325" y="2235041"/>
                  <a:pt x="45165" y="2290286"/>
                </a:cubicBezTo>
                <a:cubicBezTo>
                  <a:pt x="112793" y="2290286"/>
                  <a:pt x="125175" y="2298859"/>
                  <a:pt x="84218" y="2353151"/>
                </a:cubicBezTo>
                <a:cubicBezTo>
                  <a:pt x="115650" y="2409349"/>
                  <a:pt x="321390" y="2387441"/>
                  <a:pt x="203280" y="2444591"/>
                </a:cubicBezTo>
                <a:cubicBezTo>
                  <a:pt x="147083" y="2440781"/>
                  <a:pt x="65168" y="2474119"/>
                  <a:pt x="172800" y="2478881"/>
                </a:cubicBezTo>
                <a:cubicBezTo>
                  <a:pt x="257573" y="2456021"/>
                  <a:pt x="98505" y="2546509"/>
                  <a:pt x="201375" y="2519839"/>
                </a:cubicBezTo>
                <a:cubicBezTo>
                  <a:pt x="231855" y="2566511"/>
                  <a:pt x="284243" y="2528411"/>
                  <a:pt x="301388" y="2558891"/>
                </a:cubicBezTo>
                <a:cubicBezTo>
                  <a:pt x="372825" y="2593181"/>
                  <a:pt x="107078" y="2573179"/>
                  <a:pt x="76598" y="2589371"/>
                </a:cubicBezTo>
                <a:cubicBezTo>
                  <a:pt x="179468" y="2628424"/>
                  <a:pt x="-65325" y="2632234"/>
                  <a:pt x="58500" y="2659856"/>
                </a:cubicBezTo>
                <a:cubicBezTo>
                  <a:pt x="100410" y="2649379"/>
                  <a:pt x="183278" y="2635091"/>
                  <a:pt x="110888" y="2693194"/>
                </a:cubicBezTo>
                <a:cubicBezTo>
                  <a:pt x="167085" y="2674144"/>
                  <a:pt x="196613" y="2711291"/>
                  <a:pt x="214710" y="2727484"/>
                </a:cubicBezTo>
                <a:cubicBezTo>
                  <a:pt x="247095" y="2699861"/>
                  <a:pt x="297578" y="2700814"/>
                  <a:pt x="262335" y="2756059"/>
                </a:cubicBezTo>
                <a:cubicBezTo>
                  <a:pt x="318533" y="2733199"/>
                  <a:pt x="387113" y="2651284"/>
                  <a:pt x="358538" y="2733199"/>
                </a:cubicBezTo>
                <a:cubicBezTo>
                  <a:pt x="470933" y="2695099"/>
                  <a:pt x="299483" y="2803684"/>
                  <a:pt x="254715" y="2758916"/>
                </a:cubicBezTo>
                <a:cubicBezTo>
                  <a:pt x="164228" y="2746534"/>
                  <a:pt x="93743" y="2773204"/>
                  <a:pt x="45165" y="2806541"/>
                </a:cubicBezTo>
                <a:cubicBezTo>
                  <a:pt x="161370" y="2800826"/>
                  <a:pt x="-83423" y="2882741"/>
                  <a:pt x="46118" y="2865596"/>
                </a:cubicBezTo>
                <a:cubicBezTo>
                  <a:pt x="120413" y="2833211"/>
                  <a:pt x="88028" y="2862739"/>
                  <a:pt x="88980" y="2895124"/>
                </a:cubicBezTo>
                <a:cubicBezTo>
                  <a:pt x="132795" y="2875121"/>
                  <a:pt x="93743" y="2942749"/>
                  <a:pt x="155655" y="2902744"/>
                </a:cubicBezTo>
                <a:cubicBezTo>
                  <a:pt x="209948" y="2924651"/>
                  <a:pt x="280433" y="2904649"/>
                  <a:pt x="343298" y="2914174"/>
                </a:cubicBezTo>
                <a:cubicBezTo>
                  <a:pt x="274718" y="2910364"/>
                  <a:pt x="168038" y="2980849"/>
                  <a:pt x="301388" y="2956084"/>
                </a:cubicBezTo>
                <a:cubicBezTo>
                  <a:pt x="209948" y="3007519"/>
                  <a:pt x="314723" y="3013234"/>
                  <a:pt x="361395" y="2980849"/>
                </a:cubicBezTo>
                <a:cubicBezTo>
                  <a:pt x="302340" y="3085624"/>
                  <a:pt x="505223" y="3017996"/>
                  <a:pt x="511890" y="3029426"/>
                </a:cubicBezTo>
                <a:cubicBezTo>
                  <a:pt x="501413" y="3104674"/>
                  <a:pt x="612855" y="2953226"/>
                  <a:pt x="603330" y="3058001"/>
                </a:cubicBezTo>
                <a:cubicBezTo>
                  <a:pt x="692865" y="3028474"/>
                  <a:pt x="764303" y="3011329"/>
                  <a:pt x="825263" y="2954179"/>
                </a:cubicBezTo>
                <a:cubicBezTo>
                  <a:pt x="868125" y="3001804"/>
                  <a:pt x="922418" y="2812256"/>
                  <a:pt x="957660" y="2927509"/>
                </a:cubicBezTo>
                <a:cubicBezTo>
                  <a:pt x="950993" y="3005614"/>
                  <a:pt x="858600" y="3144679"/>
                  <a:pt x="1013858" y="3102769"/>
                </a:cubicBezTo>
                <a:cubicBezTo>
                  <a:pt x="1088153" y="3107531"/>
                  <a:pt x="1167210" y="3117056"/>
                  <a:pt x="1119585" y="3020854"/>
                </a:cubicBezTo>
                <a:cubicBezTo>
                  <a:pt x="1095773" y="2920841"/>
                  <a:pt x="1165305" y="2995136"/>
                  <a:pt x="1191975" y="2997041"/>
                </a:cubicBezTo>
                <a:cubicBezTo>
                  <a:pt x="1258650" y="3067526"/>
                  <a:pt x="1392953" y="3040856"/>
                  <a:pt x="1468200" y="3026569"/>
                </a:cubicBezTo>
                <a:cubicBezTo>
                  <a:pt x="1457723" y="2961799"/>
                  <a:pt x="1529160" y="3010376"/>
                  <a:pt x="1561545" y="3002756"/>
                </a:cubicBezTo>
                <a:cubicBezTo>
                  <a:pt x="1593930" y="3038951"/>
                  <a:pt x="1657748" y="3041809"/>
                  <a:pt x="1679655" y="3030379"/>
                </a:cubicBezTo>
                <a:cubicBezTo>
                  <a:pt x="1735853" y="3070384"/>
                  <a:pt x="1690133" y="2906554"/>
                  <a:pt x="1748235" y="2996089"/>
                </a:cubicBezTo>
                <a:cubicBezTo>
                  <a:pt x="1790145" y="3019901"/>
                  <a:pt x="1871108" y="2994184"/>
                  <a:pt x="1893968" y="3009424"/>
                </a:cubicBezTo>
                <a:cubicBezTo>
                  <a:pt x="1889205" y="2959894"/>
                  <a:pt x="1945403" y="2984659"/>
                  <a:pt x="1888253" y="2944654"/>
                </a:cubicBezTo>
                <a:cubicBezTo>
                  <a:pt x="1905398" y="2942749"/>
                  <a:pt x="2032080" y="2999899"/>
                  <a:pt x="1964453" y="2947511"/>
                </a:cubicBezTo>
                <a:cubicBezTo>
                  <a:pt x="2079705" y="2950369"/>
                  <a:pt x="2036843" y="2899886"/>
                  <a:pt x="1948260" y="2913221"/>
                </a:cubicBezTo>
                <a:cubicBezTo>
                  <a:pt x="1883490" y="2907506"/>
                  <a:pt x="1767285" y="2873216"/>
                  <a:pt x="1843485" y="2853214"/>
                </a:cubicBezTo>
                <a:cubicBezTo>
                  <a:pt x="1859678" y="2837021"/>
                  <a:pt x="1951118" y="2853214"/>
                  <a:pt x="1883490" y="2818924"/>
                </a:cubicBezTo>
                <a:cubicBezTo>
                  <a:pt x="1929210" y="2839879"/>
                  <a:pt x="1994933" y="2790349"/>
                  <a:pt x="1909208" y="2790349"/>
                </a:cubicBezTo>
                <a:cubicBezTo>
                  <a:pt x="1962548" y="2784634"/>
                  <a:pt x="1960643" y="2735104"/>
                  <a:pt x="2032080" y="2757964"/>
                </a:cubicBezTo>
                <a:cubicBezTo>
                  <a:pt x="1946355" y="2722721"/>
                  <a:pt x="2002553" y="2723674"/>
                  <a:pt x="2036843" y="2711291"/>
                </a:cubicBezTo>
                <a:cubicBezTo>
                  <a:pt x="1972073" y="2706529"/>
                  <a:pt x="1884443" y="2674144"/>
                  <a:pt x="2008268" y="2670334"/>
                </a:cubicBezTo>
                <a:cubicBezTo>
                  <a:pt x="2132093" y="2620804"/>
                  <a:pt x="1982550" y="2644616"/>
                  <a:pt x="1943498" y="2645569"/>
                </a:cubicBezTo>
                <a:cubicBezTo>
                  <a:pt x="2009220" y="2564606"/>
                  <a:pt x="1844438" y="2680811"/>
                  <a:pt x="1793003" y="2651284"/>
                </a:cubicBezTo>
                <a:cubicBezTo>
                  <a:pt x="1703468" y="2657951"/>
                  <a:pt x="1501538" y="2570321"/>
                  <a:pt x="1497728" y="2538889"/>
                </a:cubicBezTo>
                <a:cubicBezTo>
                  <a:pt x="1528208" y="2533174"/>
                  <a:pt x="1620600" y="2608421"/>
                  <a:pt x="1592025" y="2535079"/>
                </a:cubicBezTo>
                <a:cubicBezTo>
                  <a:pt x="1682513" y="2614136"/>
                  <a:pt x="1734900" y="2472214"/>
                  <a:pt x="1824435" y="2566511"/>
                </a:cubicBezTo>
                <a:cubicBezTo>
                  <a:pt x="1703468" y="2427446"/>
                  <a:pt x="2134950" y="2525554"/>
                  <a:pt x="1938735" y="2449354"/>
                </a:cubicBezTo>
                <a:cubicBezTo>
                  <a:pt x="1915875" y="2436971"/>
                  <a:pt x="2165430" y="2449354"/>
                  <a:pt x="2000648" y="2416969"/>
                </a:cubicBezTo>
                <a:cubicBezTo>
                  <a:pt x="1945403" y="2423636"/>
                  <a:pt x="2077800" y="2375059"/>
                  <a:pt x="1993028" y="2387441"/>
                </a:cubicBezTo>
                <a:cubicBezTo>
                  <a:pt x="1840628" y="2373154"/>
                  <a:pt x="1705373" y="2382679"/>
                  <a:pt x="1549163" y="2328386"/>
                </a:cubicBezTo>
                <a:cubicBezTo>
                  <a:pt x="1451055" y="2308384"/>
                  <a:pt x="1461533" y="2256949"/>
                  <a:pt x="1554878" y="2282666"/>
                </a:cubicBezTo>
                <a:cubicBezTo>
                  <a:pt x="1673940" y="2311241"/>
                  <a:pt x="1712040" y="2290286"/>
                  <a:pt x="1823483" y="2291239"/>
                </a:cubicBezTo>
                <a:cubicBezTo>
                  <a:pt x="1848248" y="2213134"/>
                  <a:pt x="2103518" y="2260759"/>
                  <a:pt x="1994933" y="2158841"/>
                </a:cubicBezTo>
                <a:cubicBezTo>
                  <a:pt x="2052083" y="2127409"/>
                  <a:pt x="2122568" y="2111216"/>
                  <a:pt x="2013983" y="2124551"/>
                </a:cubicBezTo>
                <a:cubicBezTo>
                  <a:pt x="1910160" y="2121694"/>
                  <a:pt x="1786335" y="2110264"/>
                  <a:pt x="1699658" y="2061686"/>
                </a:cubicBezTo>
                <a:cubicBezTo>
                  <a:pt x="1721565" y="2011204"/>
                  <a:pt x="1873965" y="2095976"/>
                  <a:pt x="1808243" y="2027396"/>
                </a:cubicBezTo>
                <a:cubicBezTo>
                  <a:pt x="1845390" y="2033111"/>
                  <a:pt x="1914923" y="2015966"/>
                  <a:pt x="1836818" y="2000726"/>
                </a:cubicBezTo>
                <a:cubicBezTo>
                  <a:pt x="1905398" y="1995011"/>
                  <a:pt x="2018745" y="1882616"/>
                  <a:pt x="1875870" y="1935004"/>
                </a:cubicBezTo>
                <a:cubicBezTo>
                  <a:pt x="1803480" y="1892141"/>
                  <a:pt x="1605360" y="1962626"/>
                  <a:pt x="1600598" y="1869281"/>
                </a:cubicBezTo>
                <a:cubicBezTo>
                  <a:pt x="1705373" y="1889284"/>
                  <a:pt x="1819673" y="1872139"/>
                  <a:pt x="1823483" y="1737836"/>
                </a:cubicBezTo>
                <a:cubicBezTo>
                  <a:pt x="1751093" y="1747361"/>
                  <a:pt x="1638698" y="1814036"/>
                  <a:pt x="1592025" y="1729264"/>
                </a:cubicBezTo>
                <a:cubicBezTo>
                  <a:pt x="1623458" y="1750219"/>
                  <a:pt x="1690133" y="1734979"/>
                  <a:pt x="1639650" y="1693069"/>
                </a:cubicBezTo>
                <a:cubicBezTo>
                  <a:pt x="1694895" y="1704499"/>
                  <a:pt x="1723470" y="1603534"/>
                  <a:pt x="1648223" y="1652111"/>
                </a:cubicBezTo>
                <a:cubicBezTo>
                  <a:pt x="1592025" y="1662589"/>
                  <a:pt x="1391048" y="1666399"/>
                  <a:pt x="1437720" y="1613059"/>
                </a:cubicBezTo>
                <a:cubicBezTo>
                  <a:pt x="1490108" y="1631156"/>
                  <a:pt x="1612028" y="1607344"/>
                  <a:pt x="1519635" y="1556861"/>
                </a:cubicBezTo>
                <a:cubicBezTo>
                  <a:pt x="1584405" y="1579721"/>
                  <a:pt x="1719660" y="1506379"/>
                  <a:pt x="1697753" y="1459706"/>
                </a:cubicBezTo>
                <a:cubicBezTo>
                  <a:pt x="1650128" y="1406366"/>
                  <a:pt x="1590120" y="1445419"/>
                  <a:pt x="1539638" y="1435894"/>
                </a:cubicBezTo>
                <a:cubicBezTo>
                  <a:pt x="1603455" y="1393984"/>
                  <a:pt x="1538685" y="1420654"/>
                  <a:pt x="1520588" y="1388269"/>
                </a:cubicBezTo>
                <a:cubicBezTo>
                  <a:pt x="1471058" y="1479709"/>
                  <a:pt x="1237695" y="1392079"/>
                  <a:pt x="1282463" y="1360646"/>
                </a:cubicBezTo>
                <a:cubicBezTo>
                  <a:pt x="1390095" y="1360646"/>
                  <a:pt x="1469153" y="1357789"/>
                  <a:pt x="1568213" y="1328261"/>
                </a:cubicBezTo>
                <a:cubicBezTo>
                  <a:pt x="1540590" y="1255871"/>
                  <a:pt x="1746330" y="1225391"/>
                  <a:pt x="1593930" y="1209199"/>
                </a:cubicBezTo>
                <a:cubicBezTo>
                  <a:pt x="1560593" y="1139666"/>
                  <a:pt x="1406288" y="1264444"/>
                  <a:pt x="1440578" y="1151096"/>
                </a:cubicBezTo>
                <a:cubicBezTo>
                  <a:pt x="1348185" y="1224439"/>
                  <a:pt x="1149113" y="1139666"/>
                  <a:pt x="1127205" y="1094899"/>
                </a:cubicBezTo>
                <a:cubicBezTo>
                  <a:pt x="1214835" y="1122521"/>
                  <a:pt x="1236743" y="1092041"/>
                  <a:pt x="1310085" y="1109186"/>
                </a:cubicBezTo>
                <a:cubicBezTo>
                  <a:pt x="1300560" y="1078706"/>
                  <a:pt x="1375808" y="1166336"/>
                  <a:pt x="1406288" y="1094899"/>
                </a:cubicBezTo>
                <a:cubicBezTo>
                  <a:pt x="1479630" y="1092041"/>
                  <a:pt x="1424385" y="984409"/>
                  <a:pt x="1508205" y="1040606"/>
                </a:cubicBezTo>
                <a:cubicBezTo>
                  <a:pt x="1529160" y="993934"/>
                  <a:pt x="1647270" y="970121"/>
                  <a:pt x="1532018" y="969169"/>
                </a:cubicBezTo>
                <a:cubicBezTo>
                  <a:pt x="1498680" y="936784"/>
                  <a:pt x="1427243" y="1008221"/>
                  <a:pt x="1421528" y="938689"/>
                </a:cubicBezTo>
                <a:cubicBezTo>
                  <a:pt x="1342470" y="1012031"/>
                  <a:pt x="1203405" y="991076"/>
                  <a:pt x="1154828" y="903446"/>
                </a:cubicBezTo>
                <a:cubicBezTo>
                  <a:pt x="1199595" y="899636"/>
                  <a:pt x="1305323" y="967264"/>
                  <a:pt x="1304370" y="884396"/>
                </a:cubicBezTo>
                <a:cubicBezTo>
                  <a:pt x="1348185" y="928211"/>
                  <a:pt x="1442483" y="914876"/>
                  <a:pt x="1351995" y="868204"/>
                </a:cubicBezTo>
                <a:cubicBezTo>
                  <a:pt x="1412003" y="912019"/>
                  <a:pt x="1490108" y="871061"/>
                  <a:pt x="1480583" y="832009"/>
                </a:cubicBezTo>
                <a:cubicBezTo>
                  <a:pt x="1625363" y="814864"/>
                  <a:pt x="1407240" y="763429"/>
                  <a:pt x="1363425" y="798671"/>
                </a:cubicBezTo>
                <a:cubicBezTo>
                  <a:pt x="1310085" y="684371"/>
                  <a:pt x="1158638" y="849154"/>
                  <a:pt x="1131015" y="755809"/>
                </a:cubicBezTo>
                <a:cubicBezTo>
                  <a:pt x="1102440" y="740569"/>
                  <a:pt x="956708" y="677704"/>
                  <a:pt x="1019573" y="655796"/>
                </a:cubicBezTo>
                <a:cubicBezTo>
                  <a:pt x="1029098" y="698659"/>
                  <a:pt x="1091963" y="752951"/>
                  <a:pt x="1088153" y="673894"/>
                </a:cubicBezTo>
                <a:cubicBezTo>
                  <a:pt x="1124348" y="778669"/>
                  <a:pt x="1187213" y="639604"/>
                  <a:pt x="1244363" y="727234"/>
                </a:cubicBezTo>
                <a:cubicBezTo>
                  <a:pt x="1271033" y="670084"/>
                  <a:pt x="1362473" y="748189"/>
                  <a:pt x="1389143" y="667226"/>
                </a:cubicBezTo>
                <a:cubicBezTo>
                  <a:pt x="1335803" y="624364"/>
                  <a:pt x="1186260" y="578644"/>
                  <a:pt x="1174830" y="590074"/>
                </a:cubicBezTo>
                <a:cubicBezTo>
                  <a:pt x="1230075" y="543401"/>
                  <a:pt x="1273890" y="526256"/>
                  <a:pt x="1180545" y="513874"/>
                </a:cubicBezTo>
                <a:cubicBezTo>
                  <a:pt x="1169115" y="479584"/>
                  <a:pt x="1356758" y="462439"/>
                  <a:pt x="1228170" y="415766"/>
                </a:cubicBezTo>
                <a:cubicBezTo>
                  <a:pt x="1322468" y="381476"/>
                  <a:pt x="1196738" y="349091"/>
                  <a:pt x="1251983" y="298609"/>
                </a:cubicBezTo>
                <a:cubicBezTo>
                  <a:pt x="1150065" y="302419"/>
                  <a:pt x="1100535" y="370046"/>
                  <a:pt x="1035765" y="451009"/>
                </a:cubicBezTo>
                <a:cubicBezTo>
                  <a:pt x="960518" y="465296"/>
                  <a:pt x="970995" y="241459"/>
                  <a:pt x="1058625" y="322421"/>
                </a:cubicBezTo>
                <a:cubicBezTo>
                  <a:pt x="1152923" y="327184"/>
                  <a:pt x="1126253" y="254794"/>
                  <a:pt x="1052910" y="251936"/>
                </a:cubicBezTo>
                <a:cubicBezTo>
                  <a:pt x="1091010" y="247174"/>
                  <a:pt x="1221503" y="242411"/>
                  <a:pt x="1112918" y="211931"/>
                </a:cubicBezTo>
                <a:cubicBezTo>
                  <a:pt x="1191023" y="135731"/>
                  <a:pt x="1113870" y="174784"/>
                  <a:pt x="1064340" y="185261"/>
                </a:cubicBezTo>
                <a:cubicBezTo>
                  <a:pt x="1030050" y="136684"/>
                  <a:pt x="969090" y="322421"/>
                  <a:pt x="991950" y="191929"/>
                </a:cubicBezTo>
                <a:cubicBezTo>
                  <a:pt x="1009095" y="137636"/>
                  <a:pt x="1116728" y="33814"/>
                  <a:pt x="996713" y="111919"/>
                </a:cubicBezTo>
                <a:cubicBezTo>
                  <a:pt x="947183" y="118586"/>
                  <a:pt x="1017668" y="24289"/>
                  <a:pt x="949088" y="7144"/>
                </a:cubicBezTo>
                <a:lnTo>
                  <a:pt x="949088" y="7144"/>
                </a:lnTo>
                <a:lnTo>
                  <a:pt x="949088" y="7144"/>
                </a:lnTo>
                <a:close/>
                <a:moveTo>
                  <a:pt x="886223" y="287179"/>
                </a:moveTo>
                <a:cubicBezTo>
                  <a:pt x="950993" y="293846"/>
                  <a:pt x="936705" y="430054"/>
                  <a:pt x="908130" y="327184"/>
                </a:cubicBezTo>
                <a:cubicBezTo>
                  <a:pt x="904320" y="313849"/>
                  <a:pt x="879555" y="305276"/>
                  <a:pt x="886223" y="287179"/>
                </a:cubicBezTo>
                <a:close/>
                <a:moveTo>
                  <a:pt x="863363" y="404336"/>
                </a:moveTo>
                <a:cubicBezTo>
                  <a:pt x="931943" y="406241"/>
                  <a:pt x="947183" y="504349"/>
                  <a:pt x="876698" y="435769"/>
                </a:cubicBezTo>
                <a:cubicBezTo>
                  <a:pt x="877650" y="436721"/>
                  <a:pt x="842408" y="406241"/>
                  <a:pt x="863363" y="404336"/>
                </a:cubicBezTo>
                <a:close/>
                <a:moveTo>
                  <a:pt x="1116728" y="470059"/>
                </a:moveTo>
                <a:cubicBezTo>
                  <a:pt x="1142445" y="539591"/>
                  <a:pt x="916703" y="542449"/>
                  <a:pt x="1066245" y="511016"/>
                </a:cubicBezTo>
                <a:cubicBezTo>
                  <a:pt x="1087200" y="502444"/>
                  <a:pt x="1096725" y="479584"/>
                  <a:pt x="1116728" y="470059"/>
                </a:cubicBezTo>
                <a:close/>
                <a:moveTo>
                  <a:pt x="1009095" y="584359"/>
                </a:moveTo>
                <a:cubicBezTo>
                  <a:pt x="1068150" y="591026"/>
                  <a:pt x="1128158" y="624364"/>
                  <a:pt x="1029098" y="599599"/>
                </a:cubicBezTo>
                <a:lnTo>
                  <a:pt x="1009095" y="584359"/>
                </a:lnTo>
                <a:lnTo>
                  <a:pt x="1009095" y="584359"/>
                </a:lnTo>
                <a:close/>
                <a:moveTo>
                  <a:pt x="1111013" y="603409"/>
                </a:moveTo>
                <a:cubicBezTo>
                  <a:pt x="1179593" y="587216"/>
                  <a:pt x="1100535" y="662464"/>
                  <a:pt x="1111013" y="603409"/>
                </a:cubicBezTo>
                <a:close/>
                <a:moveTo>
                  <a:pt x="1251030" y="632936"/>
                </a:moveTo>
                <a:cubicBezTo>
                  <a:pt x="1281510" y="652939"/>
                  <a:pt x="1209120" y="642461"/>
                  <a:pt x="1251030" y="632936"/>
                </a:cubicBezTo>
                <a:close/>
                <a:moveTo>
                  <a:pt x="1032908" y="760571"/>
                </a:moveTo>
                <a:cubicBezTo>
                  <a:pt x="1069103" y="813911"/>
                  <a:pt x="1010048" y="875824"/>
                  <a:pt x="1028145" y="780574"/>
                </a:cubicBezTo>
                <a:lnTo>
                  <a:pt x="1032908" y="760571"/>
                </a:lnTo>
                <a:lnTo>
                  <a:pt x="1032908" y="760571"/>
                </a:lnTo>
                <a:close/>
                <a:moveTo>
                  <a:pt x="961470" y="867251"/>
                </a:moveTo>
                <a:cubicBezTo>
                  <a:pt x="989093" y="885349"/>
                  <a:pt x="919560" y="881539"/>
                  <a:pt x="961470" y="867251"/>
                </a:cubicBezTo>
                <a:close/>
                <a:moveTo>
                  <a:pt x="1036718" y="884396"/>
                </a:moveTo>
                <a:cubicBezTo>
                  <a:pt x="1052910" y="926306"/>
                  <a:pt x="1022430" y="907256"/>
                  <a:pt x="1036718" y="884396"/>
                </a:cubicBezTo>
                <a:close/>
                <a:moveTo>
                  <a:pt x="921465" y="888206"/>
                </a:moveTo>
                <a:cubicBezTo>
                  <a:pt x="952898" y="901541"/>
                  <a:pt x="887175" y="904399"/>
                  <a:pt x="921465" y="888206"/>
                </a:cubicBezTo>
                <a:close/>
                <a:moveTo>
                  <a:pt x="874793" y="904399"/>
                </a:moveTo>
                <a:cubicBezTo>
                  <a:pt x="906225" y="917734"/>
                  <a:pt x="840503" y="920591"/>
                  <a:pt x="874793" y="904399"/>
                </a:cubicBezTo>
                <a:close/>
                <a:moveTo>
                  <a:pt x="681435" y="904399"/>
                </a:moveTo>
                <a:cubicBezTo>
                  <a:pt x="718583" y="948214"/>
                  <a:pt x="920513" y="896779"/>
                  <a:pt x="777638" y="946309"/>
                </a:cubicBezTo>
                <a:cubicBezTo>
                  <a:pt x="745253" y="952976"/>
                  <a:pt x="654765" y="966311"/>
                  <a:pt x="681435" y="904399"/>
                </a:cubicBezTo>
                <a:close/>
                <a:moveTo>
                  <a:pt x="1532970" y="1327309"/>
                </a:moveTo>
                <a:cubicBezTo>
                  <a:pt x="1567260" y="1342549"/>
                  <a:pt x="1512015" y="1349216"/>
                  <a:pt x="1532970" y="1327309"/>
                </a:cubicBezTo>
                <a:close/>
                <a:moveTo>
                  <a:pt x="757635" y="1423511"/>
                </a:moveTo>
                <a:cubicBezTo>
                  <a:pt x="685245" y="1477804"/>
                  <a:pt x="650003" y="1441609"/>
                  <a:pt x="757635" y="1423511"/>
                </a:cubicBezTo>
                <a:close/>
                <a:moveTo>
                  <a:pt x="1558688" y="1764506"/>
                </a:moveTo>
                <a:cubicBezTo>
                  <a:pt x="1654890" y="1774984"/>
                  <a:pt x="1460580" y="1774031"/>
                  <a:pt x="1558688" y="1764506"/>
                </a:cubicBezTo>
                <a:close/>
                <a:moveTo>
                  <a:pt x="1766333" y="1807369"/>
                </a:moveTo>
                <a:cubicBezTo>
                  <a:pt x="1818720" y="1806416"/>
                  <a:pt x="1736805" y="1819751"/>
                  <a:pt x="1766333" y="1807369"/>
                </a:cubicBezTo>
                <a:close/>
                <a:moveTo>
                  <a:pt x="1769190" y="2006441"/>
                </a:moveTo>
                <a:cubicBezTo>
                  <a:pt x="1833008" y="2002631"/>
                  <a:pt x="1785383" y="2038826"/>
                  <a:pt x="1769190" y="2006441"/>
                </a:cubicBezTo>
                <a:close/>
                <a:moveTo>
                  <a:pt x="151845" y="2329339"/>
                </a:moveTo>
                <a:cubicBezTo>
                  <a:pt x="171848" y="2352199"/>
                  <a:pt x="91838" y="2336006"/>
                  <a:pt x="151845" y="2329339"/>
                </a:cubicBezTo>
                <a:close/>
                <a:moveTo>
                  <a:pt x="301388" y="2397919"/>
                </a:moveTo>
                <a:cubicBezTo>
                  <a:pt x="343298" y="2445544"/>
                  <a:pt x="410925" y="2404586"/>
                  <a:pt x="469028" y="2426494"/>
                </a:cubicBezTo>
                <a:cubicBezTo>
                  <a:pt x="496650" y="2436971"/>
                  <a:pt x="202328" y="2484596"/>
                  <a:pt x="301388" y="2397919"/>
                </a:cubicBezTo>
                <a:close/>
                <a:moveTo>
                  <a:pt x="517605" y="2406491"/>
                </a:moveTo>
                <a:cubicBezTo>
                  <a:pt x="548085" y="2420779"/>
                  <a:pt x="455693" y="2415064"/>
                  <a:pt x="517605" y="2406491"/>
                </a:cubicBezTo>
                <a:close/>
                <a:moveTo>
                  <a:pt x="423308" y="2736056"/>
                </a:moveTo>
                <a:cubicBezTo>
                  <a:pt x="450930" y="2753201"/>
                  <a:pt x="381398" y="2750344"/>
                  <a:pt x="423308" y="2736056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525" cap="flat">
            <a:noFill/>
            <a:prstDash val="solid"/>
            <a:miter/>
          </a:ln>
        </p:spPr>
        <p:txBody>
          <a:bodyPr lIns="68558" tIns="34289" rIns="68558" bIns="34289" rtlCol="0" anchor="ctr"/>
          <a:lstStyle/>
          <a:p>
            <a:pPr defTabSz="685069"/>
            <a:endParaRPr lang="en-US" sz="1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4700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idx="10" hasCustomPrompt="1"/>
          </p:nvPr>
        </p:nvSpPr>
        <p:spPr>
          <a:xfrm>
            <a:off x="2" y="17"/>
            <a:ext cx="9143997" cy="5143499"/>
          </a:xfrm>
          <a:custGeom>
            <a:avLst/>
            <a:gdLst>
              <a:gd name="connsiteX0" fmla="*/ 12191996 w 12191996"/>
              <a:gd name="connsiteY0" fmla="*/ 0 h 6857999"/>
              <a:gd name="connsiteX1" fmla="*/ 12191996 w 12191996"/>
              <a:gd name="connsiteY1" fmla="*/ 3562458 h 6857999"/>
              <a:gd name="connsiteX2" fmla="*/ 5 w 12191996"/>
              <a:gd name="connsiteY2" fmla="*/ 6857999 h 6857999"/>
              <a:gd name="connsiteX3" fmla="*/ 0 w 12191996"/>
              <a:gd name="connsiteY3" fmla="*/ 6857999 h 6857999"/>
              <a:gd name="connsiteX4" fmla="*/ 0 w 12191996"/>
              <a:gd name="connsiteY4" fmla="*/ 3295543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1996" h="6857999">
                <a:moveTo>
                  <a:pt x="12191996" y="0"/>
                </a:moveTo>
                <a:lnTo>
                  <a:pt x="12191996" y="3562458"/>
                </a:lnTo>
                <a:lnTo>
                  <a:pt x="5" y="6857999"/>
                </a:lnTo>
                <a:lnTo>
                  <a:pt x="0" y="6857999"/>
                </a:lnTo>
                <a:lnTo>
                  <a:pt x="0" y="329554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68558" tIns="34289" rIns="68558" bIns="34289" anchor="ctr">
            <a:noAutofit/>
          </a:bodyPr>
          <a:lstStyle>
            <a:lvl1pPr marL="0" indent="0" algn="ctr">
              <a:buNone/>
              <a:defRPr sz="900" baseline="0">
                <a:latin typeface="+mn-lt"/>
                <a:cs typeface="Arial" panose="020B0604020202020204" pitchFamily="34" charset="0"/>
              </a:defRPr>
            </a:lvl1pPr>
            <a:lvl2pPr marL="342767" indent="0">
              <a:buNone/>
              <a:defRPr sz="2100"/>
            </a:lvl2pPr>
            <a:lvl3pPr marL="685545" indent="0">
              <a:buNone/>
              <a:defRPr sz="1800"/>
            </a:lvl3pPr>
            <a:lvl4pPr marL="1028318" indent="0">
              <a:buNone/>
              <a:defRPr sz="1500"/>
            </a:lvl4pPr>
            <a:lvl5pPr marL="1371090" indent="0">
              <a:buNone/>
              <a:defRPr sz="1500"/>
            </a:lvl5pPr>
            <a:lvl6pPr marL="1713869" indent="0">
              <a:buNone/>
              <a:defRPr sz="1500"/>
            </a:lvl6pPr>
            <a:lvl7pPr marL="2056634" indent="0">
              <a:buNone/>
              <a:defRPr sz="1500"/>
            </a:lvl7pPr>
            <a:lvl8pPr marL="2399400" indent="0">
              <a:buNone/>
              <a:defRPr sz="1500"/>
            </a:lvl8pPr>
            <a:lvl9pPr marL="2742167" indent="0">
              <a:buNone/>
              <a:defRPr sz="15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4698576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idx="10" hasCustomPrompt="1"/>
          </p:nvPr>
        </p:nvSpPr>
        <p:spPr>
          <a:xfrm>
            <a:off x="2" y="2"/>
            <a:ext cx="9143997" cy="4575570"/>
          </a:xfrm>
          <a:custGeom>
            <a:avLst/>
            <a:gdLst>
              <a:gd name="connsiteX0" fmla="*/ 0 w 12191996"/>
              <a:gd name="connsiteY0" fmla="*/ 0 h 6100760"/>
              <a:gd name="connsiteX1" fmla="*/ 12191996 w 12191996"/>
              <a:gd name="connsiteY1" fmla="*/ 0 h 6100760"/>
              <a:gd name="connsiteX2" fmla="*/ 12191996 w 12191996"/>
              <a:gd name="connsiteY2" fmla="*/ 9523 h 6100760"/>
              <a:gd name="connsiteX3" fmla="*/ 6100759 w 12191996"/>
              <a:gd name="connsiteY3" fmla="*/ 6100760 h 6100760"/>
              <a:gd name="connsiteX4" fmla="*/ 0 w 12191996"/>
              <a:gd name="connsiteY4" fmla="*/ 2 h 6100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1996" h="6100760">
                <a:moveTo>
                  <a:pt x="0" y="0"/>
                </a:moveTo>
                <a:lnTo>
                  <a:pt x="12191996" y="0"/>
                </a:lnTo>
                <a:lnTo>
                  <a:pt x="12191996" y="9523"/>
                </a:lnTo>
                <a:lnTo>
                  <a:pt x="6100759" y="6100760"/>
                </a:lnTo>
                <a:lnTo>
                  <a:pt x="0" y="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68558" tIns="34289" rIns="68558" bIns="34289" anchor="ctr">
            <a:noAutofit/>
          </a:bodyPr>
          <a:lstStyle>
            <a:lvl1pPr marL="0" indent="0" algn="ctr">
              <a:buNone/>
              <a:defRPr sz="900" baseline="0">
                <a:latin typeface="+mn-lt"/>
                <a:cs typeface="Arial" panose="020B0604020202020204" pitchFamily="34" charset="0"/>
              </a:defRPr>
            </a:lvl1pPr>
            <a:lvl2pPr marL="342767" indent="0">
              <a:buNone/>
              <a:defRPr sz="2100"/>
            </a:lvl2pPr>
            <a:lvl3pPr marL="685545" indent="0">
              <a:buNone/>
              <a:defRPr sz="1800"/>
            </a:lvl3pPr>
            <a:lvl4pPr marL="1028318" indent="0">
              <a:buNone/>
              <a:defRPr sz="1500"/>
            </a:lvl4pPr>
            <a:lvl5pPr marL="1371090" indent="0">
              <a:buNone/>
              <a:defRPr sz="1500"/>
            </a:lvl5pPr>
            <a:lvl6pPr marL="1713869" indent="0">
              <a:buNone/>
              <a:defRPr sz="1500"/>
            </a:lvl6pPr>
            <a:lvl7pPr marL="2056634" indent="0">
              <a:buNone/>
              <a:defRPr sz="1500"/>
            </a:lvl7pPr>
            <a:lvl8pPr marL="2399400" indent="0">
              <a:buNone/>
              <a:defRPr sz="1500"/>
            </a:lvl8pPr>
            <a:lvl9pPr marL="2742167" indent="0">
              <a:buNone/>
              <a:defRPr sz="15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3428795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idx="11" hasCustomPrompt="1"/>
          </p:nvPr>
        </p:nvSpPr>
        <p:spPr>
          <a:xfrm>
            <a:off x="7014411" y="3013910"/>
            <a:ext cx="2129590" cy="2129590"/>
          </a:xfrm>
          <a:custGeom>
            <a:avLst/>
            <a:gdLst>
              <a:gd name="connsiteX0" fmla="*/ 2839453 w 2839453"/>
              <a:gd name="connsiteY0" fmla="*/ 0 h 2839453"/>
              <a:gd name="connsiteX1" fmla="*/ 2839453 w 2839453"/>
              <a:gd name="connsiteY1" fmla="*/ 2839453 h 2839453"/>
              <a:gd name="connsiteX2" fmla="*/ 0 w 2839453"/>
              <a:gd name="connsiteY2" fmla="*/ 2839453 h 2839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39453" h="2839453">
                <a:moveTo>
                  <a:pt x="2839453" y="0"/>
                </a:moveTo>
                <a:lnTo>
                  <a:pt x="2839453" y="2839453"/>
                </a:lnTo>
                <a:lnTo>
                  <a:pt x="0" y="28394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68558" tIns="34289" rIns="68558" bIns="34289" anchor="ctr">
            <a:noAutofit/>
          </a:bodyPr>
          <a:lstStyle>
            <a:lvl1pPr marL="0" indent="0" algn="ctr">
              <a:buNone/>
              <a:defRPr sz="900" baseline="0">
                <a:latin typeface="+mn-lt"/>
                <a:cs typeface="Arial" panose="020B0604020202020204" pitchFamily="34" charset="0"/>
              </a:defRPr>
            </a:lvl1pPr>
            <a:lvl2pPr marL="342767" indent="0">
              <a:buNone/>
              <a:defRPr sz="2100"/>
            </a:lvl2pPr>
            <a:lvl3pPr marL="685545" indent="0">
              <a:buNone/>
              <a:defRPr sz="1800"/>
            </a:lvl3pPr>
            <a:lvl4pPr marL="1028318" indent="0">
              <a:buNone/>
              <a:defRPr sz="1500"/>
            </a:lvl4pPr>
            <a:lvl5pPr marL="1371090" indent="0">
              <a:buNone/>
              <a:defRPr sz="1500"/>
            </a:lvl5pPr>
            <a:lvl6pPr marL="1713869" indent="0">
              <a:buNone/>
              <a:defRPr sz="1500"/>
            </a:lvl6pPr>
            <a:lvl7pPr marL="2056634" indent="0">
              <a:buNone/>
              <a:defRPr sz="1500"/>
            </a:lvl7pPr>
            <a:lvl8pPr marL="2399400" indent="0">
              <a:buNone/>
              <a:defRPr sz="1500"/>
            </a:lvl8pPr>
            <a:lvl9pPr marL="2742167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idx="12" hasCustomPrompt="1"/>
          </p:nvPr>
        </p:nvSpPr>
        <p:spPr>
          <a:xfrm>
            <a:off x="2251096" y="2954935"/>
            <a:ext cx="4377137" cy="2188568"/>
          </a:xfrm>
          <a:custGeom>
            <a:avLst/>
            <a:gdLst>
              <a:gd name="connsiteX0" fmla="*/ 2918092 w 5836182"/>
              <a:gd name="connsiteY0" fmla="*/ 0 h 2918091"/>
              <a:gd name="connsiteX1" fmla="*/ 5836182 w 5836182"/>
              <a:gd name="connsiteY1" fmla="*/ 2918091 h 2918091"/>
              <a:gd name="connsiteX2" fmla="*/ 0 w 5836182"/>
              <a:gd name="connsiteY2" fmla="*/ 2918091 h 2918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36182" h="2918091">
                <a:moveTo>
                  <a:pt x="2918092" y="0"/>
                </a:moveTo>
                <a:lnTo>
                  <a:pt x="5836182" y="2918091"/>
                </a:lnTo>
                <a:lnTo>
                  <a:pt x="0" y="291809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68558" tIns="34289" rIns="68558" bIns="34289" anchor="ctr">
            <a:noAutofit/>
          </a:bodyPr>
          <a:lstStyle>
            <a:lvl1pPr marL="0" indent="0" algn="ctr">
              <a:buNone/>
              <a:defRPr sz="900" baseline="0">
                <a:latin typeface="+mn-lt"/>
                <a:cs typeface="Arial" panose="020B0604020202020204" pitchFamily="34" charset="0"/>
              </a:defRPr>
            </a:lvl1pPr>
            <a:lvl2pPr marL="342767" indent="0">
              <a:buNone/>
              <a:defRPr sz="2100"/>
            </a:lvl2pPr>
            <a:lvl3pPr marL="685545" indent="0">
              <a:buNone/>
              <a:defRPr sz="1800"/>
            </a:lvl3pPr>
            <a:lvl4pPr marL="1028318" indent="0">
              <a:buNone/>
              <a:defRPr sz="1500"/>
            </a:lvl4pPr>
            <a:lvl5pPr marL="1371090" indent="0">
              <a:buNone/>
              <a:defRPr sz="1500"/>
            </a:lvl5pPr>
            <a:lvl6pPr marL="1713869" indent="0">
              <a:buNone/>
              <a:defRPr sz="1500"/>
            </a:lvl6pPr>
            <a:lvl7pPr marL="2056634" indent="0">
              <a:buNone/>
              <a:defRPr sz="1500"/>
            </a:lvl7pPr>
            <a:lvl8pPr marL="2399400" indent="0">
              <a:buNone/>
              <a:defRPr sz="1500"/>
            </a:lvl8pPr>
            <a:lvl9pPr marL="2742167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idx="13" hasCustomPrompt="1"/>
          </p:nvPr>
        </p:nvSpPr>
        <p:spPr>
          <a:xfrm>
            <a:off x="6924551" y="3"/>
            <a:ext cx="2219448" cy="2681722"/>
          </a:xfrm>
          <a:custGeom>
            <a:avLst/>
            <a:gdLst>
              <a:gd name="connsiteX0" fmla="*/ 616365 w 2959264"/>
              <a:gd name="connsiteY0" fmla="*/ 0 h 3575629"/>
              <a:gd name="connsiteX1" fmla="*/ 2959264 w 2959264"/>
              <a:gd name="connsiteY1" fmla="*/ 0 h 3575629"/>
              <a:gd name="connsiteX2" fmla="*/ 2959264 w 2959264"/>
              <a:gd name="connsiteY2" fmla="*/ 3575629 h 3575629"/>
              <a:gd name="connsiteX3" fmla="*/ 0 w 2959264"/>
              <a:gd name="connsiteY3" fmla="*/ 616365 h 3575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59264" h="3575629">
                <a:moveTo>
                  <a:pt x="616365" y="0"/>
                </a:moveTo>
                <a:lnTo>
                  <a:pt x="2959264" y="0"/>
                </a:lnTo>
                <a:lnTo>
                  <a:pt x="2959264" y="3575629"/>
                </a:lnTo>
                <a:lnTo>
                  <a:pt x="0" y="61636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68558" tIns="34289" rIns="68558" bIns="34289" anchor="ctr">
            <a:noAutofit/>
          </a:bodyPr>
          <a:lstStyle>
            <a:lvl1pPr marL="0" indent="0" algn="ctr">
              <a:buNone/>
              <a:defRPr sz="900" baseline="0">
                <a:latin typeface="+mn-lt"/>
                <a:cs typeface="Arial" panose="020B0604020202020204" pitchFamily="34" charset="0"/>
              </a:defRPr>
            </a:lvl1pPr>
            <a:lvl2pPr marL="342767" indent="0">
              <a:buNone/>
              <a:defRPr sz="2100"/>
            </a:lvl2pPr>
            <a:lvl3pPr marL="685545" indent="0">
              <a:buNone/>
              <a:defRPr sz="1800"/>
            </a:lvl3pPr>
            <a:lvl4pPr marL="1028318" indent="0">
              <a:buNone/>
              <a:defRPr sz="1500"/>
            </a:lvl4pPr>
            <a:lvl5pPr marL="1371090" indent="0">
              <a:buNone/>
              <a:defRPr sz="1500"/>
            </a:lvl5pPr>
            <a:lvl6pPr marL="1713869" indent="0">
              <a:buNone/>
              <a:defRPr sz="1500"/>
            </a:lvl6pPr>
            <a:lvl7pPr marL="2056634" indent="0">
              <a:buNone/>
              <a:defRPr sz="1500"/>
            </a:lvl7pPr>
            <a:lvl8pPr marL="2399400" indent="0">
              <a:buNone/>
              <a:defRPr sz="1500"/>
            </a:lvl8pPr>
            <a:lvl9pPr marL="2742167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idx="10" hasCustomPrompt="1"/>
          </p:nvPr>
        </p:nvSpPr>
        <p:spPr>
          <a:xfrm>
            <a:off x="4572015" y="585805"/>
            <a:ext cx="4493417" cy="4493417"/>
          </a:xfrm>
          <a:custGeom>
            <a:avLst/>
            <a:gdLst>
              <a:gd name="connsiteX0" fmla="*/ 2995611 w 5991222"/>
              <a:gd name="connsiteY0" fmla="*/ 0 h 5991222"/>
              <a:gd name="connsiteX1" fmla="*/ 5991222 w 5991222"/>
              <a:gd name="connsiteY1" fmla="*/ 2995611 h 5991222"/>
              <a:gd name="connsiteX2" fmla="*/ 2995611 w 5991222"/>
              <a:gd name="connsiteY2" fmla="*/ 5991222 h 5991222"/>
              <a:gd name="connsiteX3" fmla="*/ 0 w 5991222"/>
              <a:gd name="connsiteY3" fmla="*/ 2995611 h 5991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91222" h="5991222">
                <a:moveTo>
                  <a:pt x="2995611" y="0"/>
                </a:moveTo>
                <a:lnTo>
                  <a:pt x="5991222" y="2995611"/>
                </a:lnTo>
                <a:lnTo>
                  <a:pt x="2995611" y="5991222"/>
                </a:lnTo>
                <a:lnTo>
                  <a:pt x="0" y="299561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68558" tIns="34289" rIns="68558" bIns="34289" anchor="ctr">
            <a:noAutofit/>
          </a:bodyPr>
          <a:lstStyle>
            <a:lvl1pPr marL="0" indent="0" algn="ctr">
              <a:buNone/>
              <a:defRPr sz="900" baseline="0">
                <a:latin typeface="+mn-lt"/>
                <a:cs typeface="Arial" panose="020B0604020202020204" pitchFamily="34" charset="0"/>
              </a:defRPr>
            </a:lvl1pPr>
            <a:lvl2pPr marL="342767" indent="0">
              <a:buNone/>
              <a:defRPr sz="2100"/>
            </a:lvl2pPr>
            <a:lvl3pPr marL="685545" indent="0">
              <a:buNone/>
              <a:defRPr sz="1800"/>
            </a:lvl3pPr>
            <a:lvl4pPr marL="1028318" indent="0">
              <a:buNone/>
              <a:defRPr sz="1500"/>
            </a:lvl4pPr>
            <a:lvl5pPr marL="1371090" indent="0">
              <a:buNone/>
              <a:defRPr sz="1500"/>
            </a:lvl5pPr>
            <a:lvl6pPr marL="1713869" indent="0">
              <a:buNone/>
              <a:defRPr sz="1500"/>
            </a:lvl6pPr>
            <a:lvl7pPr marL="2056634" indent="0">
              <a:buNone/>
              <a:defRPr sz="1500"/>
            </a:lvl7pPr>
            <a:lvl8pPr marL="2399400" indent="0">
              <a:buNone/>
              <a:defRPr sz="1500"/>
            </a:lvl8pPr>
            <a:lvl9pPr marL="2742167" indent="0">
              <a:buNone/>
              <a:defRPr sz="15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2799054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9" y="92624"/>
            <a:ext cx="8679898" cy="543185"/>
          </a:xfrm>
          <a:prstGeom prst="rect">
            <a:avLst/>
          </a:prstGeom>
        </p:spPr>
        <p:txBody>
          <a:bodyPr lIns="68558" tIns="34289" rIns="68558" bIns="34289" anchor="ctr"/>
          <a:lstStyle>
            <a:lvl1pPr marL="0" indent="0" algn="ctr">
              <a:buNone/>
              <a:defRPr sz="41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265523" y="848709"/>
            <a:ext cx="2670575" cy="405192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 defTabSz="685069"/>
            <a:endParaRPr lang="ko-KR" altLang="en-US" sz="1000">
              <a:solidFill>
                <a:prstClr val="white"/>
              </a:solidFill>
            </a:endParaRPr>
          </a:p>
        </p:txBody>
      </p:sp>
      <p:sp>
        <p:nvSpPr>
          <p:cNvPr id="4" name="Rounded Rectangle 3"/>
          <p:cNvSpPr/>
          <p:nvPr userDrawn="1"/>
        </p:nvSpPr>
        <p:spPr>
          <a:xfrm>
            <a:off x="398951" y="1010625"/>
            <a:ext cx="115401" cy="37614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 defTabSz="685069"/>
            <a:endParaRPr lang="ko-KR" altLang="en-US" sz="1000">
              <a:solidFill>
                <a:prstClr val="white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2292898" y="957491"/>
            <a:ext cx="514387" cy="51386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 defTabSz="685069"/>
            <a:endParaRPr lang="ko-KR" altLang="en-US" sz="100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58" name="TextBox 57"/>
          <p:cNvSpPr txBox="1"/>
          <p:nvPr userDrawn="1"/>
        </p:nvSpPr>
        <p:spPr>
          <a:xfrm>
            <a:off x="533778" y="1216369"/>
            <a:ext cx="1674186" cy="415497"/>
          </a:xfrm>
          <a:prstGeom prst="rect">
            <a:avLst/>
          </a:prstGeom>
          <a:noFill/>
        </p:spPr>
        <p:txBody>
          <a:bodyPr wrap="square" lIns="68558" tIns="34289" rIns="68558" bIns="34289" rtlCol="0" anchor="ctr">
            <a:spAutoFit/>
          </a:bodyPr>
          <a:lstStyle/>
          <a:p>
            <a:pPr defTabSz="685069"/>
            <a:r>
              <a:rPr lang="en-US" altLang="ko-KR" sz="1100" b="1" dirty="0">
                <a:solidFill>
                  <a:prstClr val="white"/>
                </a:solidFill>
                <a:cs typeface="Arial" panose="020B0604020202020204" pitchFamily="34" charset="0"/>
              </a:rPr>
              <a:t>You can Resize without losing quality</a:t>
            </a:r>
            <a:endParaRPr lang="ko-KR" altLang="en-US" sz="1100" b="1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 userDrawn="1"/>
        </p:nvSpPr>
        <p:spPr>
          <a:xfrm>
            <a:off x="533778" y="1578287"/>
            <a:ext cx="1674186" cy="588621"/>
          </a:xfrm>
          <a:prstGeom prst="rect">
            <a:avLst/>
          </a:prstGeom>
          <a:noFill/>
        </p:spPr>
        <p:txBody>
          <a:bodyPr wrap="square" lIns="68558" tIns="34289" rIns="68558" bIns="34289" rtlCol="0" anchor="ctr">
            <a:spAutoFit/>
          </a:bodyPr>
          <a:lstStyle/>
          <a:p>
            <a:pPr defTabSz="685069"/>
            <a:r>
              <a:rPr lang="en-US" altLang="ko-KR" sz="1100" b="1" dirty="0">
                <a:solidFill>
                  <a:prstClr val="white"/>
                </a:solidFill>
                <a:cs typeface="Arial" panose="020B0604020202020204" pitchFamily="34" charset="0"/>
              </a:rPr>
              <a:t>You can Change Fill Color &amp;</a:t>
            </a:r>
          </a:p>
          <a:p>
            <a:pPr defTabSz="685069"/>
            <a:r>
              <a:rPr lang="en-US" altLang="ko-KR" sz="1100" b="1" dirty="0">
                <a:solidFill>
                  <a:prstClr val="white"/>
                </a:solidFill>
                <a:cs typeface="Arial" panose="020B0604020202020204" pitchFamily="34" charset="0"/>
              </a:rPr>
              <a:t>Line Color</a:t>
            </a:r>
            <a:endParaRPr lang="ko-KR" altLang="en-US" sz="1100" b="1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60" name="TextBox 59"/>
          <p:cNvSpPr txBox="1"/>
          <p:nvPr userDrawn="1"/>
        </p:nvSpPr>
        <p:spPr>
          <a:xfrm>
            <a:off x="540922" y="4350562"/>
            <a:ext cx="1674000" cy="242372"/>
          </a:xfrm>
          <a:prstGeom prst="rect">
            <a:avLst/>
          </a:prstGeom>
          <a:noFill/>
        </p:spPr>
        <p:txBody>
          <a:bodyPr wrap="square" lIns="68558" tIns="34289" rIns="68558" bIns="34289" rtlCol="0" anchor="ctr">
            <a:spAutoFit/>
          </a:bodyPr>
          <a:lstStyle/>
          <a:p>
            <a:pPr defTabSz="685069"/>
            <a:r>
              <a:rPr lang="en-US" altLang="ko-KR" sz="1100" dirty="0">
                <a:solidFill>
                  <a:prstClr val="white"/>
                </a:solidFill>
                <a:cs typeface="Arial" panose="020B0604020202020204" pitchFamily="34" charset="0"/>
              </a:rPr>
              <a:t>www.allppt.com</a:t>
            </a:r>
            <a:endParaRPr lang="ko-KR" altLang="en-US" sz="110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61" name="TextBox 60"/>
          <p:cNvSpPr txBox="1"/>
          <p:nvPr userDrawn="1"/>
        </p:nvSpPr>
        <p:spPr>
          <a:xfrm>
            <a:off x="540922" y="3337744"/>
            <a:ext cx="2037972" cy="1038746"/>
          </a:xfrm>
          <a:prstGeom prst="rect">
            <a:avLst/>
          </a:prstGeom>
          <a:noFill/>
        </p:spPr>
        <p:txBody>
          <a:bodyPr wrap="square" lIns="68558" tIns="34289" rIns="68558" bIns="34289" rtlCol="0" anchor="ctr">
            <a:spAutoFit/>
          </a:bodyPr>
          <a:lstStyle/>
          <a:p>
            <a:pPr defTabSz="685069"/>
            <a:r>
              <a:rPr lang="en-US" altLang="ko-KR" sz="2100" b="1" dirty="0">
                <a:solidFill>
                  <a:prstClr val="white"/>
                </a:solidFill>
                <a:cs typeface="Arial" panose="020B0604020202020204" pitchFamily="34" charset="0"/>
              </a:rPr>
              <a:t>FREE </a:t>
            </a:r>
          </a:p>
          <a:p>
            <a:pPr defTabSz="685069"/>
            <a:r>
              <a:rPr lang="en-US" altLang="ko-KR" sz="2100" b="1" dirty="0">
                <a:solidFill>
                  <a:prstClr val="white"/>
                </a:solidFill>
                <a:cs typeface="Arial" panose="020B0604020202020204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148994399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그림 개체 틀 11"/>
          <p:cNvSpPr>
            <a:spLocks noGrp="1"/>
          </p:cNvSpPr>
          <p:nvPr>
            <p:ph type="pic" sz="quarter" idx="10" hasCustomPrompt="1"/>
          </p:nvPr>
        </p:nvSpPr>
        <p:spPr>
          <a:xfrm>
            <a:off x="18" y="0"/>
            <a:ext cx="5922169" cy="5143500"/>
          </a:xfrm>
          <a:custGeom>
            <a:avLst/>
            <a:gdLst>
              <a:gd name="connsiteX0" fmla="*/ 6193612 w 7896225"/>
              <a:gd name="connsiteY0" fmla="*/ 0 h 6858000"/>
              <a:gd name="connsiteX1" fmla="*/ 7896225 w 7896225"/>
              <a:gd name="connsiteY1" fmla="*/ 0 h 6858000"/>
              <a:gd name="connsiteX2" fmla="*/ 4598214 w 7896225"/>
              <a:gd name="connsiteY2" fmla="*/ 6858000 h 6858000"/>
              <a:gd name="connsiteX3" fmla="*/ 2895600 w 7896225"/>
              <a:gd name="connsiteY3" fmla="*/ 6858000 h 6858000"/>
              <a:gd name="connsiteX4" fmla="*/ 4383861 w 7896225"/>
              <a:gd name="connsiteY4" fmla="*/ 0 h 6858000"/>
              <a:gd name="connsiteX5" fmla="*/ 6086474 w 7896225"/>
              <a:gd name="connsiteY5" fmla="*/ 0 h 6858000"/>
              <a:gd name="connsiteX6" fmla="*/ 2788462 w 7896225"/>
              <a:gd name="connsiteY6" fmla="*/ 6858000 h 6858000"/>
              <a:gd name="connsiteX7" fmla="*/ 1085849 w 7896225"/>
              <a:gd name="connsiteY7" fmla="*/ 6858000 h 6858000"/>
              <a:gd name="connsiteX8" fmla="*/ 2574110 w 7896225"/>
              <a:gd name="connsiteY8" fmla="*/ 0 h 6858000"/>
              <a:gd name="connsiteX9" fmla="*/ 4276723 w 7896225"/>
              <a:gd name="connsiteY9" fmla="*/ 0 h 6858000"/>
              <a:gd name="connsiteX10" fmla="*/ 978711 w 7896225"/>
              <a:gd name="connsiteY10" fmla="*/ 6858000 h 6858000"/>
              <a:gd name="connsiteX11" fmla="*/ 0 w 7896225"/>
              <a:gd name="connsiteY11" fmla="*/ 6858000 h 6858000"/>
              <a:gd name="connsiteX12" fmla="*/ 0 w 7896225"/>
              <a:gd name="connsiteY12" fmla="*/ 5352694 h 6858000"/>
              <a:gd name="connsiteX13" fmla="*/ 764359 w 7896225"/>
              <a:gd name="connsiteY13" fmla="*/ 0 h 6858000"/>
              <a:gd name="connsiteX14" fmla="*/ 2466972 w 7896225"/>
              <a:gd name="connsiteY14" fmla="*/ 0 h 6858000"/>
              <a:gd name="connsiteX15" fmla="*/ 0 w 7896225"/>
              <a:gd name="connsiteY15" fmla="*/ 5129907 h 6858000"/>
              <a:gd name="connsiteX16" fmla="*/ 0 w 7896225"/>
              <a:gd name="connsiteY16" fmla="*/ 158943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896225" h="6858000">
                <a:moveTo>
                  <a:pt x="6193612" y="0"/>
                </a:moveTo>
                <a:lnTo>
                  <a:pt x="7896225" y="0"/>
                </a:lnTo>
                <a:lnTo>
                  <a:pt x="4598214" y="6858000"/>
                </a:lnTo>
                <a:lnTo>
                  <a:pt x="2895600" y="6858000"/>
                </a:lnTo>
                <a:close/>
                <a:moveTo>
                  <a:pt x="4383861" y="0"/>
                </a:moveTo>
                <a:lnTo>
                  <a:pt x="6086474" y="0"/>
                </a:lnTo>
                <a:lnTo>
                  <a:pt x="2788462" y="6858000"/>
                </a:lnTo>
                <a:lnTo>
                  <a:pt x="1085849" y="6858000"/>
                </a:lnTo>
                <a:close/>
                <a:moveTo>
                  <a:pt x="2574110" y="0"/>
                </a:moveTo>
                <a:lnTo>
                  <a:pt x="4276723" y="0"/>
                </a:lnTo>
                <a:lnTo>
                  <a:pt x="978711" y="6858000"/>
                </a:lnTo>
                <a:lnTo>
                  <a:pt x="0" y="6858000"/>
                </a:lnTo>
                <a:lnTo>
                  <a:pt x="0" y="5352694"/>
                </a:lnTo>
                <a:close/>
                <a:moveTo>
                  <a:pt x="764359" y="0"/>
                </a:moveTo>
                <a:lnTo>
                  <a:pt x="2466972" y="0"/>
                </a:lnTo>
                <a:lnTo>
                  <a:pt x="0" y="5129907"/>
                </a:lnTo>
                <a:lnTo>
                  <a:pt x="0" y="158943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lIns="68558" tIns="34289" rIns="68558" bIns="34289" anchor="ctr">
            <a:noAutofit/>
          </a:bodyPr>
          <a:lstStyle>
            <a:lvl1pPr marL="0" marR="0" indent="0" algn="ctr" defTabSz="685545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defRPr sz="9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3123449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그림 개체 틀 3"/>
          <p:cNvSpPr>
            <a:spLocks noGrp="1"/>
          </p:cNvSpPr>
          <p:nvPr>
            <p:ph type="pic" sz="quarter" idx="10" hasCustomPrompt="1"/>
          </p:nvPr>
        </p:nvSpPr>
        <p:spPr>
          <a:xfrm>
            <a:off x="1137909" y="320774"/>
            <a:ext cx="2700000" cy="2700000"/>
          </a:xfrm>
          <a:prstGeom prst="diamond">
            <a:avLst/>
          </a:pr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  <a:effectLst/>
        </p:spPr>
        <p:txBody>
          <a:bodyPr wrap="square" lIns="68558" tIns="34289" rIns="68558" bIns="34289" anchor="ctr">
            <a:noAutofit/>
          </a:bodyPr>
          <a:lstStyle>
            <a:lvl1pPr marL="0" marR="0" indent="0" algn="ctr" defTabSz="685545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defRPr sz="9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그림 개체 틀 3"/>
          <p:cNvSpPr>
            <a:spLocks noGrp="1"/>
          </p:cNvSpPr>
          <p:nvPr>
            <p:ph type="pic" sz="quarter" idx="11" hasCustomPrompt="1"/>
          </p:nvPr>
        </p:nvSpPr>
        <p:spPr>
          <a:xfrm>
            <a:off x="1465208" y="2127776"/>
            <a:ext cx="2700000" cy="2700000"/>
          </a:xfrm>
          <a:prstGeom prst="diamond">
            <a:avLst/>
          </a:pr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  <a:effectLst/>
        </p:spPr>
        <p:txBody>
          <a:bodyPr wrap="square" lIns="68558" tIns="34289" rIns="68558" bIns="34289" anchor="ctr">
            <a:noAutofit/>
          </a:bodyPr>
          <a:lstStyle>
            <a:lvl1pPr marL="0" marR="0" indent="0" algn="ctr" defTabSz="685545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defRPr sz="9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11" name="그림 개체 틀 3"/>
          <p:cNvSpPr>
            <a:spLocks noGrp="1"/>
          </p:cNvSpPr>
          <p:nvPr>
            <p:ph type="pic" sz="quarter" idx="12" hasCustomPrompt="1"/>
          </p:nvPr>
        </p:nvSpPr>
        <p:spPr>
          <a:xfrm>
            <a:off x="3305643" y="1688563"/>
            <a:ext cx="1485000" cy="1485000"/>
          </a:xfrm>
          <a:prstGeom prst="diamond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lIns="68558" tIns="34289" rIns="68558" bIns="34289" anchor="ctr">
            <a:noAutofit/>
          </a:bodyPr>
          <a:lstStyle>
            <a:lvl1pPr marL="0" marR="0" indent="0" algn="ctr" defTabSz="685545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defRPr sz="9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그림 개체 틀 3"/>
          <p:cNvSpPr>
            <a:spLocks noGrp="1"/>
          </p:cNvSpPr>
          <p:nvPr>
            <p:ph type="pic" sz="quarter" idx="13" hasCustomPrompt="1"/>
          </p:nvPr>
        </p:nvSpPr>
        <p:spPr>
          <a:xfrm>
            <a:off x="477078" y="2007685"/>
            <a:ext cx="1485000" cy="1485000"/>
          </a:xfrm>
          <a:prstGeom prst="diamond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lIns="68558" tIns="34289" rIns="68558" bIns="34289" anchor="ctr">
            <a:noAutofit/>
          </a:bodyPr>
          <a:lstStyle>
            <a:lvl1pPr marL="0" marR="0" indent="0" algn="ctr" defTabSz="685545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defRPr sz="9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3432553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그림 개체 틀 9"/>
          <p:cNvSpPr>
            <a:spLocks noGrp="1"/>
          </p:cNvSpPr>
          <p:nvPr>
            <p:ph type="pic" sz="quarter" idx="10" hasCustomPrompt="1"/>
          </p:nvPr>
        </p:nvSpPr>
        <p:spPr>
          <a:xfrm>
            <a:off x="282724" y="315323"/>
            <a:ext cx="5024504" cy="4383108"/>
          </a:xfrm>
          <a:custGeom>
            <a:avLst/>
            <a:gdLst>
              <a:gd name="connsiteX0" fmla="*/ 6255989 w 6364927"/>
              <a:gd name="connsiteY0" fmla="*/ 5288703 h 5552421"/>
              <a:gd name="connsiteX1" fmla="*/ 6256633 w 6364927"/>
              <a:gd name="connsiteY1" fmla="*/ 5289197 h 5552421"/>
              <a:gd name="connsiteX2" fmla="*/ 6273669 w 6364927"/>
              <a:gd name="connsiteY2" fmla="*/ 5302275 h 5552421"/>
              <a:gd name="connsiteX3" fmla="*/ 6338341 w 6364927"/>
              <a:gd name="connsiteY3" fmla="*/ 5305638 h 5552421"/>
              <a:gd name="connsiteX4" fmla="*/ 6353495 w 6364927"/>
              <a:gd name="connsiteY4" fmla="*/ 5296297 h 5552421"/>
              <a:gd name="connsiteX5" fmla="*/ 6364927 w 6364927"/>
              <a:gd name="connsiteY5" fmla="*/ 5316029 h 5552421"/>
              <a:gd name="connsiteX6" fmla="*/ 6361174 w 6364927"/>
              <a:gd name="connsiteY6" fmla="*/ 5318389 h 5552421"/>
              <a:gd name="connsiteX7" fmla="*/ 6311999 w 6364927"/>
              <a:gd name="connsiteY7" fmla="*/ 5363376 h 5552421"/>
              <a:gd name="connsiteX8" fmla="*/ 6278329 w 6364927"/>
              <a:gd name="connsiteY8" fmla="*/ 5408157 h 5552421"/>
              <a:gd name="connsiteX9" fmla="*/ 6275149 w 6364927"/>
              <a:gd name="connsiteY9" fmla="*/ 5406491 h 5552421"/>
              <a:gd name="connsiteX10" fmla="*/ 6228626 w 6364927"/>
              <a:gd name="connsiteY10" fmla="*/ 5438500 h 5552421"/>
              <a:gd name="connsiteX11" fmla="*/ 6193338 w 6364927"/>
              <a:gd name="connsiteY11" fmla="*/ 5476400 h 5552421"/>
              <a:gd name="connsiteX12" fmla="*/ 6184516 w 6364927"/>
              <a:gd name="connsiteY12" fmla="*/ 5427640 h 5552421"/>
              <a:gd name="connsiteX13" fmla="*/ 6241860 w 6364927"/>
              <a:gd name="connsiteY13" fmla="*/ 5319261 h 5552421"/>
              <a:gd name="connsiteX14" fmla="*/ 6256196 w 6364927"/>
              <a:gd name="connsiteY14" fmla="*/ 5289451 h 5552421"/>
              <a:gd name="connsiteX15" fmla="*/ 2968165 w 6364927"/>
              <a:gd name="connsiteY15" fmla="*/ 245883 h 5552421"/>
              <a:gd name="connsiteX16" fmla="*/ 2986957 w 6364927"/>
              <a:gd name="connsiteY16" fmla="*/ 259205 h 5552421"/>
              <a:gd name="connsiteX17" fmla="*/ 3033442 w 6364927"/>
              <a:gd name="connsiteY17" fmla="*/ 283914 h 5552421"/>
              <a:gd name="connsiteX18" fmla="*/ 2956404 w 6364927"/>
              <a:gd name="connsiteY18" fmla="*/ 411016 h 5552421"/>
              <a:gd name="connsiteX19" fmla="*/ 3117671 w 6364927"/>
              <a:gd name="connsiteY19" fmla="*/ 343228 h 5552421"/>
              <a:gd name="connsiteX20" fmla="*/ 3210547 w 6364927"/>
              <a:gd name="connsiteY20" fmla="*/ 330280 h 5552421"/>
              <a:gd name="connsiteX21" fmla="*/ 3243292 w 6364927"/>
              <a:gd name="connsiteY21" fmla="*/ 397967 h 5552421"/>
              <a:gd name="connsiteX22" fmla="*/ 3193322 w 6364927"/>
              <a:gd name="connsiteY22" fmla="*/ 452344 h 5552421"/>
              <a:gd name="connsiteX23" fmla="*/ 3176728 w 6364927"/>
              <a:gd name="connsiteY23" fmla="*/ 467036 h 5552421"/>
              <a:gd name="connsiteX24" fmla="*/ 3081773 w 6364927"/>
              <a:gd name="connsiteY24" fmla="*/ 562716 h 5552421"/>
              <a:gd name="connsiteX25" fmla="*/ 3134961 w 6364927"/>
              <a:gd name="connsiteY25" fmla="*/ 644059 h 5552421"/>
              <a:gd name="connsiteX26" fmla="*/ 3233513 w 6364927"/>
              <a:gd name="connsiteY26" fmla="*/ 673688 h 5552421"/>
              <a:gd name="connsiteX27" fmla="*/ 3288282 w 6364927"/>
              <a:gd name="connsiteY27" fmla="*/ 724562 h 5552421"/>
              <a:gd name="connsiteX28" fmla="*/ 3337558 w 6364927"/>
              <a:gd name="connsiteY28" fmla="*/ 864218 h 5552421"/>
              <a:gd name="connsiteX29" fmla="*/ 3337370 w 6364927"/>
              <a:gd name="connsiteY29" fmla="*/ 874518 h 5552421"/>
              <a:gd name="connsiteX30" fmla="*/ 3344120 w 6364927"/>
              <a:gd name="connsiteY30" fmla="*/ 962335 h 5552421"/>
              <a:gd name="connsiteX31" fmla="*/ 3319577 w 6364927"/>
              <a:gd name="connsiteY31" fmla="*/ 1017294 h 5552421"/>
              <a:gd name="connsiteX32" fmla="*/ 3288347 w 6364927"/>
              <a:gd name="connsiteY32" fmla="*/ 1147458 h 5552421"/>
              <a:gd name="connsiteX33" fmla="*/ 3305699 w 6364927"/>
              <a:gd name="connsiteY33" fmla="*/ 1209780 h 5552421"/>
              <a:gd name="connsiteX34" fmla="*/ 3348793 w 6364927"/>
              <a:gd name="connsiteY34" fmla="*/ 1240909 h 5552421"/>
              <a:gd name="connsiteX35" fmla="*/ 3443497 w 6364927"/>
              <a:gd name="connsiteY35" fmla="*/ 1242190 h 5552421"/>
              <a:gd name="connsiteX36" fmla="*/ 3517378 w 6364927"/>
              <a:gd name="connsiteY36" fmla="*/ 1240227 h 5552421"/>
              <a:gd name="connsiteX37" fmla="*/ 3646343 w 6364927"/>
              <a:gd name="connsiteY37" fmla="*/ 1257363 h 5552421"/>
              <a:gd name="connsiteX38" fmla="*/ 3673411 w 6364927"/>
              <a:gd name="connsiteY38" fmla="*/ 1282474 h 5552421"/>
              <a:gd name="connsiteX39" fmla="*/ 3675051 w 6364927"/>
              <a:gd name="connsiteY39" fmla="*/ 1307003 h 5552421"/>
              <a:gd name="connsiteX40" fmla="*/ 3740667 w 6364927"/>
              <a:gd name="connsiteY40" fmla="*/ 1269055 h 5552421"/>
              <a:gd name="connsiteX41" fmla="*/ 3665336 w 6364927"/>
              <a:gd name="connsiteY41" fmla="*/ 1344214 h 5552421"/>
              <a:gd name="connsiteX42" fmla="*/ 3620350 w 6364927"/>
              <a:gd name="connsiteY42" fmla="*/ 1385517 h 5552421"/>
              <a:gd name="connsiteX43" fmla="*/ 3642434 w 6364927"/>
              <a:gd name="connsiteY43" fmla="*/ 1423702 h 5552421"/>
              <a:gd name="connsiteX44" fmla="*/ 3770892 w 6364927"/>
              <a:gd name="connsiteY44" fmla="*/ 1472724 h 5552421"/>
              <a:gd name="connsiteX45" fmla="*/ 3684074 w 6364927"/>
              <a:gd name="connsiteY45" fmla="*/ 1517837 h 5552421"/>
              <a:gd name="connsiteX46" fmla="*/ 3736569 w 6364927"/>
              <a:gd name="connsiteY46" fmla="*/ 1543530 h 5552421"/>
              <a:gd name="connsiteX47" fmla="*/ 3651203 w 6364927"/>
              <a:gd name="connsiteY47" fmla="*/ 1623473 h 5552421"/>
              <a:gd name="connsiteX48" fmla="*/ 3629816 w 6364927"/>
              <a:gd name="connsiteY48" fmla="*/ 1651128 h 5552421"/>
              <a:gd name="connsiteX49" fmla="*/ 3661868 w 6364927"/>
              <a:gd name="connsiteY49" fmla="*/ 1663165 h 5552421"/>
              <a:gd name="connsiteX50" fmla="*/ 3751776 w 6364927"/>
              <a:gd name="connsiteY50" fmla="*/ 1667219 h 5552421"/>
              <a:gd name="connsiteX51" fmla="*/ 3687612 w 6364927"/>
              <a:gd name="connsiteY51" fmla="*/ 1739996 h 5552421"/>
              <a:gd name="connsiteX52" fmla="*/ 3762629 w 6364927"/>
              <a:gd name="connsiteY52" fmla="*/ 1696612 h 5552421"/>
              <a:gd name="connsiteX53" fmla="*/ 3840927 w 6364927"/>
              <a:gd name="connsiteY53" fmla="*/ 1702285 h 5552421"/>
              <a:gd name="connsiteX54" fmla="*/ 3842380 w 6364927"/>
              <a:gd name="connsiteY54" fmla="*/ 1737114 h 5552421"/>
              <a:gd name="connsiteX55" fmla="*/ 3909639 w 6364927"/>
              <a:gd name="connsiteY55" fmla="*/ 1831721 h 5552421"/>
              <a:gd name="connsiteX56" fmla="*/ 3790897 w 6364927"/>
              <a:gd name="connsiteY56" fmla="*/ 1951348 h 5552421"/>
              <a:gd name="connsiteX57" fmla="*/ 3906107 w 6364927"/>
              <a:gd name="connsiteY57" fmla="*/ 1879624 h 5552421"/>
              <a:gd name="connsiteX58" fmla="*/ 4018349 w 6364927"/>
              <a:gd name="connsiteY58" fmla="*/ 1824902 h 5552421"/>
              <a:gd name="connsiteX59" fmla="*/ 4064218 w 6364927"/>
              <a:gd name="connsiteY59" fmla="*/ 1839139 h 5552421"/>
              <a:gd name="connsiteX60" fmla="*/ 4033239 w 6364927"/>
              <a:gd name="connsiteY60" fmla="*/ 1872342 h 5552421"/>
              <a:gd name="connsiteX61" fmla="*/ 3911028 w 6364927"/>
              <a:gd name="connsiteY61" fmla="*/ 1953211 h 5552421"/>
              <a:gd name="connsiteX62" fmla="*/ 4052546 w 6364927"/>
              <a:gd name="connsiteY62" fmla="*/ 1927419 h 5552421"/>
              <a:gd name="connsiteX63" fmla="*/ 4093811 w 6364927"/>
              <a:gd name="connsiteY63" fmla="*/ 1944319 h 5552421"/>
              <a:gd name="connsiteX64" fmla="*/ 4069456 w 6364927"/>
              <a:gd name="connsiteY64" fmla="*/ 1988976 h 5552421"/>
              <a:gd name="connsiteX65" fmla="*/ 4032420 w 6364927"/>
              <a:gd name="connsiteY65" fmla="*/ 1990014 h 5552421"/>
              <a:gd name="connsiteX66" fmla="*/ 4004597 w 6364927"/>
              <a:gd name="connsiteY66" fmla="*/ 1995914 h 5552421"/>
              <a:gd name="connsiteX67" fmla="*/ 3875381 w 6364927"/>
              <a:gd name="connsiteY67" fmla="*/ 2075738 h 5552421"/>
              <a:gd name="connsiteX68" fmla="*/ 3879798 w 6364927"/>
              <a:gd name="connsiteY68" fmla="*/ 2083375 h 5552421"/>
              <a:gd name="connsiteX69" fmla="*/ 3904845 w 6364927"/>
              <a:gd name="connsiteY69" fmla="*/ 2094368 h 5552421"/>
              <a:gd name="connsiteX70" fmla="*/ 4068638 w 6364927"/>
              <a:gd name="connsiteY70" fmla="*/ 2106649 h 5552421"/>
              <a:gd name="connsiteX71" fmla="*/ 4112675 w 6364927"/>
              <a:gd name="connsiteY71" fmla="*/ 2096467 h 5552421"/>
              <a:gd name="connsiteX72" fmla="*/ 4070278 w 6364927"/>
              <a:gd name="connsiteY72" fmla="*/ 2131178 h 5552421"/>
              <a:gd name="connsiteX73" fmla="*/ 4041887 w 6364927"/>
              <a:gd name="connsiteY73" fmla="*/ 2157789 h 5552421"/>
              <a:gd name="connsiteX74" fmla="*/ 4079365 w 6364927"/>
              <a:gd name="connsiteY74" fmla="*/ 2157515 h 5552421"/>
              <a:gd name="connsiteX75" fmla="*/ 4186622 w 6364927"/>
              <a:gd name="connsiteY75" fmla="*/ 2115868 h 5552421"/>
              <a:gd name="connsiteX76" fmla="*/ 4265300 w 6364927"/>
              <a:gd name="connsiteY76" fmla="*/ 2111130 h 5552421"/>
              <a:gd name="connsiteX77" fmla="*/ 4224164 w 6364927"/>
              <a:gd name="connsiteY77" fmla="*/ 2180781 h 5552421"/>
              <a:gd name="connsiteX78" fmla="*/ 4219367 w 6364927"/>
              <a:gd name="connsiteY78" fmla="*/ 2183555 h 5552421"/>
              <a:gd name="connsiteX79" fmla="*/ 4269654 w 6364927"/>
              <a:gd name="connsiteY79" fmla="*/ 2205428 h 5552421"/>
              <a:gd name="connsiteX80" fmla="*/ 4323981 w 6364927"/>
              <a:gd name="connsiteY80" fmla="*/ 2255539 h 5552421"/>
              <a:gd name="connsiteX81" fmla="*/ 4348837 w 6364927"/>
              <a:gd name="connsiteY81" fmla="*/ 2266642 h 5552421"/>
              <a:gd name="connsiteX82" fmla="*/ 4322466 w 6364927"/>
              <a:gd name="connsiteY82" fmla="*/ 2307371 h 5552421"/>
              <a:gd name="connsiteX83" fmla="*/ 4198046 w 6364927"/>
              <a:gd name="connsiteY83" fmla="*/ 2384422 h 5552421"/>
              <a:gd name="connsiteX84" fmla="*/ 4296787 w 6364927"/>
              <a:gd name="connsiteY84" fmla="*/ 2403751 h 5552421"/>
              <a:gd name="connsiteX85" fmla="*/ 4348397 w 6364927"/>
              <a:gd name="connsiteY85" fmla="*/ 2373903 h 5552421"/>
              <a:gd name="connsiteX86" fmla="*/ 4335276 w 6364927"/>
              <a:gd name="connsiteY86" fmla="*/ 2437543 h 5552421"/>
              <a:gd name="connsiteX87" fmla="*/ 4338365 w 6364927"/>
              <a:gd name="connsiteY87" fmla="*/ 2486712 h 5552421"/>
              <a:gd name="connsiteX88" fmla="*/ 4316285 w 6364927"/>
              <a:gd name="connsiteY88" fmla="*/ 2556552 h 5552421"/>
              <a:gd name="connsiteX89" fmla="*/ 4240888 w 6364927"/>
              <a:gd name="connsiteY89" fmla="*/ 2610348 h 5552421"/>
              <a:gd name="connsiteX90" fmla="*/ 4427203 w 6364927"/>
              <a:gd name="connsiteY90" fmla="*/ 2553552 h 5552421"/>
              <a:gd name="connsiteX91" fmla="*/ 4235652 w 6364927"/>
              <a:gd name="connsiteY91" fmla="*/ 2720383 h 5552421"/>
              <a:gd name="connsiteX92" fmla="*/ 4279690 w 6364927"/>
              <a:gd name="connsiteY92" fmla="*/ 2710202 h 5552421"/>
              <a:gd name="connsiteX93" fmla="*/ 4367076 w 6364927"/>
              <a:gd name="connsiteY93" fmla="*/ 2644377 h 5552421"/>
              <a:gd name="connsiteX94" fmla="*/ 4442978 w 6364927"/>
              <a:gd name="connsiteY94" fmla="*/ 2656531 h 5552421"/>
              <a:gd name="connsiteX95" fmla="*/ 4486072 w 6364927"/>
              <a:gd name="connsiteY95" fmla="*/ 2687661 h 5552421"/>
              <a:gd name="connsiteX96" fmla="*/ 4601407 w 6364927"/>
              <a:gd name="connsiteY96" fmla="*/ 2692297 h 5552421"/>
              <a:gd name="connsiteX97" fmla="*/ 4593078 w 6364927"/>
              <a:gd name="connsiteY97" fmla="*/ 2742974 h 5552421"/>
              <a:gd name="connsiteX98" fmla="*/ 4656110 w 6364927"/>
              <a:gd name="connsiteY98" fmla="*/ 2721807 h 5552421"/>
              <a:gd name="connsiteX99" fmla="*/ 4765007 w 6364927"/>
              <a:gd name="connsiteY99" fmla="*/ 2704689 h 5552421"/>
              <a:gd name="connsiteX100" fmla="*/ 4722358 w 6364927"/>
              <a:gd name="connsiteY100" fmla="*/ 2782348 h 5552421"/>
              <a:gd name="connsiteX101" fmla="*/ 4734472 w 6364927"/>
              <a:gd name="connsiteY101" fmla="*/ 2846680 h 5552421"/>
              <a:gd name="connsiteX102" fmla="*/ 4642861 w 6364927"/>
              <a:gd name="connsiteY102" fmla="*/ 2904758 h 5552421"/>
              <a:gd name="connsiteX103" fmla="*/ 4895489 w 6364927"/>
              <a:gd name="connsiteY103" fmla="*/ 2875854 h 5552421"/>
              <a:gd name="connsiteX104" fmla="*/ 4870946 w 6364927"/>
              <a:gd name="connsiteY104" fmla="*/ 2930812 h 5552421"/>
              <a:gd name="connsiteX105" fmla="*/ 4945776 w 6364927"/>
              <a:gd name="connsiteY105" fmla="*/ 2889685 h 5552421"/>
              <a:gd name="connsiteX106" fmla="*/ 4957035 w 6364927"/>
              <a:gd name="connsiteY106" fmla="*/ 2885934 h 5552421"/>
              <a:gd name="connsiteX107" fmla="*/ 4964182 w 6364927"/>
              <a:gd name="connsiteY107" fmla="*/ 2898270 h 5552421"/>
              <a:gd name="connsiteX108" fmla="*/ 4907974 w 6364927"/>
              <a:gd name="connsiteY108" fmla="*/ 2974446 h 5552421"/>
              <a:gd name="connsiteX109" fmla="*/ 4668984 w 6364927"/>
              <a:gd name="connsiteY109" fmla="*/ 3220863 h 5552421"/>
              <a:gd name="connsiteX110" fmla="*/ 4879147 w 6364927"/>
              <a:gd name="connsiteY110" fmla="*/ 3151294 h 5552421"/>
              <a:gd name="connsiteX111" fmla="*/ 4780915 w 6364927"/>
              <a:gd name="connsiteY111" fmla="*/ 3208104 h 5552421"/>
              <a:gd name="connsiteX112" fmla="*/ 4702550 w 6364927"/>
              <a:gd name="connsiteY112" fmla="*/ 3278903 h 5552421"/>
              <a:gd name="connsiteX113" fmla="*/ 4794858 w 6364927"/>
              <a:gd name="connsiteY113" fmla="*/ 3286666 h 5552421"/>
              <a:gd name="connsiteX114" fmla="*/ 4897827 w 6364927"/>
              <a:gd name="connsiteY114" fmla="*/ 3323931 h 5552421"/>
              <a:gd name="connsiteX115" fmla="*/ 4935244 w 6364927"/>
              <a:gd name="connsiteY115" fmla="*/ 3312484 h 5552421"/>
              <a:gd name="connsiteX116" fmla="*/ 5037705 w 6364927"/>
              <a:gd name="connsiteY116" fmla="*/ 3273610 h 5552421"/>
              <a:gd name="connsiteX117" fmla="*/ 4984959 w 6364927"/>
              <a:gd name="connsiteY117" fmla="*/ 3344879 h 5552421"/>
              <a:gd name="connsiteX118" fmla="*/ 5010891 w 6364927"/>
              <a:gd name="connsiteY118" fmla="*/ 3411411 h 5552421"/>
              <a:gd name="connsiteX119" fmla="*/ 5110896 w 6364927"/>
              <a:gd name="connsiteY119" fmla="*/ 3475869 h 5552421"/>
              <a:gd name="connsiteX120" fmla="*/ 5224781 w 6364927"/>
              <a:gd name="connsiteY120" fmla="*/ 3553701 h 5552421"/>
              <a:gd name="connsiteX121" fmla="*/ 5245412 w 6364927"/>
              <a:gd name="connsiteY121" fmla="*/ 3557057 h 5552421"/>
              <a:gd name="connsiteX122" fmla="*/ 5240051 w 6364927"/>
              <a:gd name="connsiteY122" fmla="*/ 3590730 h 5552421"/>
              <a:gd name="connsiteX123" fmla="*/ 5244468 w 6364927"/>
              <a:gd name="connsiteY123" fmla="*/ 3598367 h 5552421"/>
              <a:gd name="connsiteX124" fmla="*/ 5258285 w 6364927"/>
              <a:gd name="connsiteY124" fmla="*/ 3600567 h 5552421"/>
              <a:gd name="connsiteX125" fmla="*/ 5260494 w 6364927"/>
              <a:gd name="connsiteY125" fmla="*/ 3604385 h 5552421"/>
              <a:gd name="connsiteX126" fmla="*/ 5130898 w 6364927"/>
              <a:gd name="connsiteY126" fmla="*/ 3694621 h 5552421"/>
              <a:gd name="connsiteX127" fmla="*/ 5164591 w 6364927"/>
              <a:gd name="connsiteY127" fmla="*/ 3731187 h 5552421"/>
              <a:gd name="connsiteX128" fmla="*/ 5202892 w 6364927"/>
              <a:gd name="connsiteY128" fmla="*/ 3775279 h 5552421"/>
              <a:gd name="connsiteX129" fmla="*/ 5301253 w 6364927"/>
              <a:gd name="connsiteY129" fmla="*/ 3805019 h 5552421"/>
              <a:gd name="connsiteX130" fmla="*/ 5305670 w 6364927"/>
              <a:gd name="connsiteY130" fmla="*/ 3812656 h 5552421"/>
              <a:gd name="connsiteX131" fmla="*/ 5311159 w 6364927"/>
              <a:gd name="connsiteY131" fmla="*/ 3865533 h 5552421"/>
              <a:gd name="connsiteX132" fmla="*/ 5308444 w 6364927"/>
              <a:gd name="connsiteY132" fmla="*/ 3893599 h 5552421"/>
              <a:gd name="connsiteX133" fmla="*/ 5303589 w 6364927"/>
              <a:gd name="connsiteY133" fmla="*/ 3993223 h 5552421"/>
              <a:gd name="connsiteX134" fmla="*/ 5422835 w 6364927"/>
              <a:gd name="connsiteY134" fmla="*/ 3939547 h 5552421"/>
              <a:gd name="connsiteX135" fmla="*/ 5391605 w 6364927"/>
              <a:gd name="connsiteY135" fmla="*/ 4069711 h 5552421"/>
              <a:gd name="connsiteX136" fmla="*/ 5354509 w 6364927"/>
              <a:gd name="connsiteY136" fmla="*/ 4167598 h 5552421"/>
              <a:gd name="connsiteX137" fmla="*/ 5333118 w 6364927"/>
              <a:gd name="connsiteY137" fmla="*/ 4185064 h 5552421"/>
              <a:gd name="connsiteX138" fmla="*/ 5259930 w 6364927"/>
              <a:gd name="connsiteY138" fmla="*/ 4242678 h 5552421"/>
              <a:gd name="connsiteX139" fmla="*/ 5217533 w 6364927"/>
              <a:gd name="connsiteY139" fmla="*/ 4277389 h 5552421"/>
              <a:gd name="connsiteX140" fmla="*/ 5224850 w 6364927"/>
              <a:gd name="connsiteY140" fmla="*/ 4344495 h 5552421"/>
              <a:gd name="connsiteX141" fmla="*/ 5422967 w 6364927"/>
              <a:gd name="connsiteY141" fmla="*/ 4285970 h 5552421"/>
              <a:gd name="connsiteX142" fmla="*/ 5472621 w 6364927"/>
              <a:gd name="connsiteY142" fmla="*/ 4361203 h 5552421"/>
              <a:gd name="connsiteX143" fmla="*/ 5544486 w 6364927"/>
              <a:gd name="connsiteY143" fmla="*/ 4355310 h 5552421"/>
              <a:gd name="connsiteX144" fmla="*/ 5585939 w 6364927"/>
              <a:gd name="connsiteY144" fmla="*/ 4361910 h 5552421"/>
              <a:gd name="connsiteX145" fmla="*/ 5568778 w 6364927"/>
              <a:gd name="connsiteY145" fmla="*/ 4397313 h 5552421"/>
              <a:gd name="connsiteX146" fmla="*/ 5456849 w 6364927"/>
              <a:gd name="connsiteY146" fmla="*/ 4518096 h 5552421"/>
              <a:gd name="connsiteX147" fmla="*/ 5750484 w 6364927"/>
              <a:gd name="connsiteY147" fmla="*/ 4332992 h 5552421"/>
              <a:gd name="connsiteX148" fmla="*/ 5751181 w 6364927"/>
              <a:gd name="connsiteY148" fmla="*/ 4398831 h 5552421"/>
              <a:gd name="connsiteX149" fmla="*/ 5669284 w 6364927"/>
              <a:gd name="connsiteY149" fmla="*/ 4517533 h 5552421"/>
              <a:gd name="connsiteX150" fmla="*/ 5742221 w 6364927"/>
              <a:gd name="connsiteY150" fmla="*/ 4556880 h 5552421"/>
              <a:gd name="connsiteX151" fmla="*/ 5790744 w 6364927"/>
              <a:gd name="connsiteY151" fmla="*/ 4835572 h 5552421"/>
              <a:gd name="connsiteX152" fmla="*/ 5850432 w 6364927"/>
              <a:gd name="connsiteY152" fmla="*/ 4852009 h 5552421"/>
              <a:gd name="connsiteX153" fmla="*/ 5949235 w 6364927"/>
              <a:gd name="connsiteY153" fmla="*/ 4784676 h 5552421"/>
              <a:gd name="connsiteX154" fmla="*/ 5856113 w 6364927"/>
              <a:gd name="connsiteY154" fmla="*/ 4904775 h 5552421"/>
              <a:gd name="connsiteX155" fmla="*/ 5979396 w 6364927"/>
              <a:gd name="connsiteY155" fmla="*/ 4869145 h 5552421"/>
              <a:gd name="connsiteX156" fmla="*/ 5894030 w 6364927"/>
              <a:gd name="connsiteY156" fmla="*/ 4949088 h 5552421"/>
              <a:gd name="connsiteX157" fmla="*/ 5989176 w 6364927"/>
              <a:gd name="connsiteY157" fmla="*/ 4951133 h 5552421"/>
              <a:gd name="connsiteX158" fmla="*/ 5953404 w 6364927"/>
              <a:gd name="connsiteY158" fmla="*/ 4997299 h 5552421"/>
              <a:gd name="connsiteX159" fmla="*/ 5924949 w 6364927"/>
              <a:gd name="connsiteY159" fmla="*/ 5110571 h 5552421"/>
              <a:gd name="connsiteX160" fmla="*/ 6012332 w 6364927"/>
              <a:gd name="connsiteY160" fmla="*/ 5034558 h 5552421"/>
              <a:gd name="connsiteX161" fmla="*/ 6102619 w 6364927"/>
              <a:gd name="connsiteY161" fmla="*/ 5028202 h 5552421"/>
              <a:gd name="connsiteX162" fmla="*/ 6113661 w 6364927"/>
              <a:gd name="connsiteY162" fmla="*/ 5047294 h 5552421"/>
              <a:gd name="connsiteX163" fmla="*/ 6113030 w 6364927"/>
              <a:gd name="connsiteY163" fmla="*/ 5154666 h 5552421"/>
              <a:gd name="connsiteX164" fmla="*/ 6163821 w 6364927"/>
              <a:gd name="connsiteY164" fmla="*/ 5242490 h 5552421"/>
              <a:gd name="connsiteX165" fmla="*/ 6171695 w 6364927"/>
              <a:gd name="connsiteY165" fmla="*/ 5272825 h 5552421"/>
              <a:gd name="connsiteX166" fmla="*/ 6171960 w 6364927"/>
              <a:gd name="connsiteY166" fmla="*/ 5272847 h 5552421"/>
              <a:gd name="connsiteX167" fmla="*/ 6160393 w 6364927"/>
              <a:gd name="connsiteY167" fmla="*/ 5281399 h 5552421"/>
              <a:gd name="connsiteX168" fmla="*/ 6144817 w 6364927"/>
              <a:gd name="connsiteY168" fmla="*/ 5319261 h 5552421"/>
              <a:gd name="connsiteX169" fmla="*/ 6077770 w 6364927"/>
              <a:gd name="connsiteY169" fmla="*/ 5167441 h 5552421"/>
              <a:gd name="connsiteX170" fmla="*/ 6055714 w 6364927"/>
              <a:gd name="connsiteY170" fmla="*/ 5308401 h 5552421"/>
              <a:gd name="connsiteX171" fmla="*/ 6011604 w 6364927"/>
              <a:gd name="connsiteY171" fmla="*/ 5405920 h 5552421"/>
              <a:gd name="connsiteX172" fmla="*/ 6007193 w 6364927"/>
              <a:gd name="connsiteY172" fmla="*/ 5411239 h 5552421"/>
              <a:gd name="connsiteX173" fmla="*/ 6007193 w 6364927"/>
              <a:gd name="connsiteY173" fmla="*/ 5400601 h 5552421"/>
              <a:gd name="connsiteX174" fmla="*/ 5923384 w 6364927"/>
              <a:gd name="connsiteY174" fmla="*/ 5340981 h 5552421"/>
              <a:gd name="connsiteX175" fmla="*/ 5918972 w 6364927"/>
              <a:gd name="connsiteY175" fmla="*/ 5232602 h 5552421"/>
              <a:gd name="connsiteX176" fmla="*/ 5905740 w 6364927"/>
              <a:gd name="connsiteY176" fmla="*/ 5205341 h 5552421"/>
              <a:gd name="connsiteX177" fmla="*/ 5879273 w 6364927"/>
              <a:gd name="connsiteY177" fmla="*/ 5183842 h 5552421"/>
              <a:gd name="connsiteX178" fmla="*/ 5782230 w 6364927"/>
              <a:gd name="connsiteY178" fmla="*/ 5183842 h 5552421"/>
              <a:gd name="connsiteX179" fmla="*/ 5694010 w 6364927"/>
              <a:gd name="connsiteY179" fmla="*/ 5237921 h 5552421"/>
              <a:gd name="connsiteX180" fmla="*/ 5591674 w 6364927"/>
              <a:gd name="connsiteY180" fmla="*/ 5281361 h 5552421"/>
              <a:gd name="connsiteX181" fmla="*/ 5547564 w 6364927"/>
              <a:gd name="connsiteY181" fmla="*/ 5221742 h 5552421"/>
              <a:gd name="connsiteX182" fmla="*/ 5560797 w 6364927"/>
              <a:gd name="connsiteY182" fmla="*/ 5248781 h 5552421"/>
              <a:gd name="connsiteX183" fmla="*/ 5556386 w 6364927"/>
              <a:gd name="connsiteY183" fmla="*/ 5303082 h 5552421"/>
              <a:gd name="connsiteX184" fmla="*/ 5521098 w 6364927"/>
              <a:gd name="connsiteY184" fmla="*/ 5275821 h 5552421"/>
              <a:gd name="connsiteX185" fmla="*/ 5494632 w 6364927"/>
              <a:gd name="connsiteY185" fmla="*/ 5216422 h 5552421"/>
              <a:gd name="connsiteX186" fmla="*/ 5450521 w 6364927"/>
              <a:gd name="connsiteY186" fmla="*/ 5243240 h 5552421"/>
              <a:gd name="connsiteX187" fmla="*/ 5349068 w 6364927"/>
              <a:gd name="connsiteY187" fmla="*/ 5118682 h 5552421"/>
              <a:gd name="connsiteX188" fmla="*/ 5322601 w 6364927"/>
              <a:gd name="connsiteY188" fmla="*/ 5113141 h 5552421"/>
              <a:gd name="connsiteX189" fmla="*/ 5296135 w 6364927"/>
              <a:gd name="connsiteY189" fmla="*/ 5096961 h 5552421"/>
              <a:gd name="connsiteX190" fmla="*/ 5184977 w 6364927"/>
              <a:gd name="connsiteY190" fmla="*/ 5026482 h 5552421"/>
              <a:gd name="connsiteX191" fmla="*/ 5154100 w 6364927"/>
              <a:gd name="connsiteY191" fmla="*/ 5037342 h 5552421"/>
              <a:gd name="connsiteX192" fmla="*/ 5109990 w 6364927"/>
              <a:gd name="connsiteY192" fmla="*/ 5107822 h 5552421"/>
              <a:gd name="connsiteX193" fmla="*/ 5070290 w 6364927"/>
              <a:gd name="connsiteY193" fmla="*/ 5178301 h 5552421"/>
              <a:gd name="connsiteX194" fmla="*/ 5017358 w 6364927"/>
              <a:gd name="connsiteY194" fmla="*/ 5194481 h 5552421"/>
              <a:gd name="connsiteX195" fmla="*/ 4937960 w 6364927"/>
              <a:gd name="connsiteY195" fmla="*/ 5205341 h 5552421"/>
              <a:gd name="connsiteX196" fmla="*/ 4933548 w 6364927"/>
              <a:gd name="connsiteY196" fmla="*/ 5346522 h 5552421"/>
              <a:gd name="connsiteX197" fmla="*/ 4866501 w 6364927"/>
              <a:gd name="connsiteY197" fmla="*/ 5243240 h 5552421"/>
              <a:gd name="connsiteX198" fmla="*/ 4901789 w 6364927"/>
              <a:gd name="connsiteY198" fmla="*/ 5232602 h 5552421"/>
              <a:gd name="connsiteX199" fmla="*/ 4901789 w 6364927"/>
              <a:gd name="connsiteY199" fmla="*/ 5129542 h 5552421"/>
              <a:gd name="connsiteX200" fmla="*/ 4875323 w 6364927"/>
              <a:gd name="connsiteY200" fmla="*/ 5113141 h 5552421"/>
              <a:gd name="connsiteX201" fmla="*/ 4844446 w 6364927"/>
              <a:gd name="connsiteY201" fmla="*/ 5156581 h 5552421"/>
              <a:gd name="connsiteX202" fmla="*/ 4830330 w 6364927"/>
              <a:gd name="connsiteY202" fmla="*/ 5194481 h 5552421"/>
              <a:gd name="connsiteX203" fmla="*/ 4737698 w 6364927"/>
              <a:gd name="connsiteY203" fmla="*/ 5275821 h 5552421"/>
              <a:gd name="connsiteX204" fmla="*/ 4750932 w 6364927"/>
              <a:gd name="connsiteY204" fmla="*/ 5086101 h 5552421"/>
              <a:gd name="connsiteX205" fmla="*/ 4702410 w 6364927"/>
              <a:gd name="connsiteY205" fmla="*/ 5140402 h 5552421"/>
              <a:gd name="connsiteX206" fmla="*/ 4675944 w 6364927"/>
              <a:gd name="connsiteY206" fmla="*/ 5026482 h 5552421"/>
              <a:gd name="connsiteX207" fmla="*/ 4636245 w 6364927"/>
              <a:gd name="connsiteY207" fmla="*/ 5010302 h 5552421"/>
              <a:gd name="connsiteX208" fmla="*/ 4614190 w 6364927"/>
              <a:gd name="connsiteY208" fmla="*/ 5048202 h 5552421"/>
              <a:gd name="connsiteX209" fmla="*/ 4548024 w 6364927"/>
              <a:gd name="connsiteY209" fmla="*/ 5048202 h 5552421"/>
              <a:gd name="connsiteX210" fmla="*/ 4512736 w 6364927"/>
              <a:gd name="connsiteY210" fmla="*/ 5151262 h 5552421"/>
              <a:gd name="connsiteX211" fmla="*/ 4450982 w 6364927"/>
              <a:gd name="connsiteY211" fmla="*/ 5107822 h 5552421"/>
              <a:gd name="connsiteX212" fmla="*/ 4388345 w 6364927"/>
              <a:gd name="connsiteY212" fmla="*/ 5113141 h 5552421"/>
              <a:gd name="connsiteX213" fmla="*/ 4361879 w 6364927"/>
              <a:gd name="connsiteY213" fmla="*/ 5151262 h 5552421"/>
              <a:gd name="connsiteX214" fmla="*/ 4322180 w 6364927"/>
              <a:gd name="connsiteY214" fmla="*/ 4983041 h 5552421"/>
              <a:gd name="connsiteX215" fmla="*/ 4282480 w 6364927"/>
              <a:gd name="connsiteY215" fmla="*/ 5281361 h 5552421"/>
              <a:gd name="connsiteX216" fmla="*/ 4269248 w 6364927"/>
              <a:gd name="connsiteY216" fmla="*/ 5183842 h 5552421"/>
              <a:gd name="connsiteX217" fmla="*/ 4269248 w 6364927"/>
              <a:gd name="connsiteY217" fmla="*/ 5086101 h 5552421"/>
              <a:gd name="connsiteX218" fmla="*/ 4203082 w 6364927"/>
              <a:gd name="connsiteY218" fmla="*/ 5221742 h 5552421"/>
              <a:gd name="connsiteX219" fmla="*/ 4172204 w 6364927"/>
              <a:gd name="connsiteY219" fmla="*/ 5237921 h 5552421"/>
              <a:gd name="connsiteX220" fmla="*/ 4145738 w 6364927"/>
              <a:gd name="connsiteY220" fmla="*/ 5205341 h 5552421"/>
              <a:gd name="connsiteX221" fmla="*/ 4163382 w 6364927"/>
              <a:gd name="connsiteY221" fmla="*/ 5178301 h 5552421"/>
              <a:gd name="connsiteX222" fmla="*/ 4172204 w 6364927"/>
              <a:gd name="connsiteY222" fmla="*/ 5145721 h 5552421"/>
              <a:gd name="connsiteX223" fmla="*/ 4172204 w 6364927"/>
              <a:gd name="connsiteY223" fmla="*/ 4999221 h 5552421"/>
              <a:gd name="connsiteX224" fmla="*/ 4167794 w 6364927"/>
              <a:gd name="connsiteY224" fmla="*/ 4993901 h 5552421"/>
              <a:gd name="connsiteX225" fmla="*/ 4141328 w 6364927"/>
              <a:gd name="connsiteY225" fmla="*/ 5010302 h 5552421"/>
              <a:gd name="connsiteX226" fmla="*/ 4044285 w 6364927"/>
              <a:gd name="connsiteY226" fmla="*/ 5161900 h 5552421"/>
              <a:gd name="connsiteX227" fmla="*/ 4035463 w 6364927"/>
              <a:gd name="connsiteY227" fmla="*/ 5178301 h 5552421"/>
              <a:gd name="connsiteX228" fmla="*/ 4008997 w 6364927"/>
              <a:gd name="connsiteY228" fmla="*/ 5080560 h 5552421"/>
              <a:gd name="connsiteX229" fmla="*/ 3977237 w 6364927"/>
              <a:gd name="connsiteY229" fmla="*/ 5232602 h 5552421"/>
              <a:gd name="connsiteX230" fmla="*/ 3941949 w 6364927"/>
              <a:gd name="connsiteY230" fmla="*/ 5319261 h 5552421"/>
              <a:gd name="connsiteX231" fmla="*/ 3906661 w 6364927"/>
              <a:gd name="connsiteY231" fmla="*/ 5232602 h 5552421"/>
              <a:gd name="connsiteX232" fmla="*/ 3897839 w 6364927"/>
              <a:gd name="connsiteY232" fmla="*/ 5227061 h 5552421"/>
              <a:gd name="connsiteX233" fmla="*/ 3866962 w 6364927"/>
              <a:gd name="connsiteY233" fmla="*/ 5286681 h 5552421"/>
              <a:gd name="connsiteX234" fmla="*/ 3853729 w 6364927"/>
              <a:gd name="connsiteY234" fmla="*/ 5237921 h 5552421"/>
              <a:gd name="connsiteX235" fmla="*/ 3787563 w 6364927"/>
              <a:gd name="connsiteY235" fmla="*/ 5303082 h 5552421"/>
              <a:gd name="connsiteX236" fmla="*/ 3739042 w 6364927"/>
              <a:gd name="connsiteY236" fmla="*/ 5319261 h 5552421"/>
              <a:gd name="connsiteX237" fmla="*/ 3730220 w 6364927"/>
              <a:gd name="connsiteY237" fmla="*/ 5389741 h 5552421"/>
              <a:gd name="connsiteX238" fmla="*/ 3734631 w 6364927"/>
              <a:gd name="connsiteY238" fmla="*/ 5286681 h 5552421"/>
              <a:gd name="connsiteX239" fmla="*/ 3739042 w 6364927"/>
              <a:gd name="connsiteY239" fmla="*/ 5129542 h 5552421"/>
              <a:gd name="connsiteX240" fmla="*/ 3593478 w 6364927"/>
              <a:gd name="connsiteY240" fmla="*/ 5216422 h 5552421"/>
              <a:gd name="connsiteX241" fmla="*/ 3535252 w 6364927"/>
              <a:gd name="connsiteY241" fmla="*/ 5161900 h 5552421"/>
              <a:gd name="connsiteX242" fmla="*/ 3526430 w 6364927"/>
              <a:gd name="connsiteY242" fmla="*/ 5053743 h 5552421"/>
              <a:gd name="connsiteX243" fmla="*/ 3477909 w 6364927"/>
              <a:gd name="connsiteY243" fmla="*/ 5232602 h 5552421"/>
              <a:gd name="connsiteX244" fmla="*/ 3442621 w 6364927"/>
              <a:gd name="connsiteY244" fmla="*/ 5113141 h 5552421"/>
              <a:gd name="connsiteX245" fmla="*/ 3429388 w 6364927"/>
              <a:gd name="connsiteY245" fmla="*/ 4993901 h 5552421"/>
              <a:gd name="connsiteX246" fmla="*/ 3416155 w 6364927"/>
              <a:gd name="connsiteY246" fmla="*/ 5042661 h 5552421"/>
              <a:gd name="connsiteX247" fmla="*/ 3429388 w 6364927"/>
              <a:gd name="connsiteY247" fmla="*/ 5140402 h 5552421"/>
              <a:gd name="connsiteX248" fmla="*/ 3376455 w 6364927"/>
              <a:gd name="connsiteY248" fmla="*/ 5200022 h 5552421"/>
              <a:gd name="connsiteX249" fmla="*/ 3341167 w 6364927"/>
              <a:gd name="connsiteY249" fmla="*/ 5216422 h 5552421"/>
              <a:gd name="connsiteX250" fmla="*/ 3301468 w 6364927"/>
              <a:gd name="connsiteY250" fmla="*/ 5275821 h 5552421"/>
              <a:gd name="connsiteX251" fmla="*/ 3257357 w 6364927"/>
              <a:gd name="connsiteY251" fmla="*/ 5297762 h 5552421"/>
              <a:gd name="connsiteX252" fmla="*/ 3222069 w 6364927"/>
              <a:gd name="connsiteY252" fmla="*/ 5324580 h 5552421"/>
              <a:gd name="connsiteX253" fmla="*/ 3208836 w 6364927"/>
              <a:gd name="connsiteY253" fmla="*/ 5433181 h 5552421"/>
              <a:gd name="connsiteX254" fmla="*/ 3182370 w 6364927"/>
              <a:gd name="connsiteY254" fmla="*/ 5471081 h 5552421"/>
              <a:gd name="connsiteX255" fmla="*/ 3155904 w 6364927"/>
              <a:gd name="connsiteY255" fmla="*/ 5438500 h 5552421"/>
              <a:gd name="connsiteX256" fmla="*/ 3136495 w 6364927"/>
              <a:gd name="connsiteY256" fmla="*/ 5384421 h 5552421"/>
              <a:gd name="connsiteX257" fmla="*/ 3070330 w 6364927"/>
              <a:gd name="connsiteY257" fmla="*/ 5373340 h 5552421"/>
              <a:gd name="connsiteX258" fmla="*/ 3070330 w 6364927"/>
              <a:gd name="connsiteY258" fmla="*/ 5248781 h 5552421"/>
              <a:gd name="connsiteX259" fmla="*/ 2968876 w 6364927"/>
              <a:gd name="connsiteY259" fmla="*/ 5503439 h 5552421"/>
              <a:gd name="connsiteX260" fmla="*/ 2929177 w 6364927"/>
              <a:gd name="connsiteY260" fmla="*/ 5449360 h 5552421"/>
              <a:gd name="connsiteX261" fmla="*/ 2924766 w 6364927"/>
              <a:gd name="connsiteY261" fmla="*/ 5552421 h 5552421"/>
              <a:gd name="connsiteX262" fmla="*/ 2854189 w 6364927"/>
              <a:gd name="connsiteY262" fmla="*/ 5395060 h 5552421"/>
              <a:gd name="connsiteX263" fmla="*/ 2849778 w 6364927"/>
              <a:gd name="connsiteY263" fmla="*/ 5378659 h 5552421"/>
              <a:gd name="connsiteX264" fmla="*/ 2796846 w 6364927"/>
              <a:gd name="connsiteY264" fmla="*/ 5151262 h 5552421"/>
              <a:gd name="connsiteX265" fmla="*/ 2770380 w 6364927"/>
              <a:gd name="connsiteY265" fmla="*/ 5118682 h 5552421"/>
              <a:gd name="connsiteX266" fmla="*/ 2743913 w 6364927"/>
              <a:gd name="connsiteY266" fmla="*/ 5324580 h 5552421"/>
              <a:gd name="connsiteX267" fmla="*/ 2739502 w 6364927"/>
              <a:gd name="connsiteY267" fmla="*/ 5205341 h 5552421"/>
              <a:gd name="connsiteX268" fmla="*/ 2712154 w 6364927"/>
              <a:gd name="connsiteY268" fmla="*/ 5096961 h 5552421"/>
              <a:gd name="connsiteX269" fmla="*/ 2645989 w 6364927"/>
              <a:gd name="connsiteY269" fmla="*/ 5216422 h 5552421"/>
              <a:gd name="connsiteX270" fmla="*/ 2615111 w 6364927"/>
              <a:gd name="connsiteY270" fmla="*/ 5254100 h 5552421"/>
              <a:gd name="connsiteX271" fmla="*/ 2566590 w 6364927"/>
              <a:gd name="connsiteY271" fmla="*/ 5340981 h 5552421"/>
              <a:gd name="connsiteX272" fmla="*/ 2557768 w 6364927"/>
              <a:gd name="connsiteY272" fmla="*/ 5389741 h 5552421"/>
              <a:gd name="connsiteX273" fmla="*/ 2513658 w 6364927"/>
              <a:gd name="connsiteY273" fmla="*/ 5330121 h 5552421"/>
              <a:gd name="connsiteX274" fmla="*/ 2425437 w 6364927"/>
              <a:gd name="connsiteY274" fmla="*/ 5324580 h 5552421"/>
              <a:gd name="connsiteX275" fmla="*/ 2372505 w 6364927"/>
              <a:gd name="connsiteY275" fmla="*/ 5378659 h 5552421"/>
              <a:gd name="connsiteX276" fmla="*/ 2301046 w 6364927"/>
              <a:gd name="connsiteY276" fmla="*/ 5378659 h 5552421"/>
              <a:gd name="connsiteX277" fmla="*/ 2248114 w 6364927"/>
              <a:gd name="connsiteY277" fmla="*/ 5373340 h 5552421"/>
              <a:gd name="connsiteX278" fmla="*/ 2181948 w 6364927"/>
              <a:gd name="connsiteY278" fmla="*/ 5449360 h 5552421"/>
              <a:gd name="connsiteX279" fmla="*/ 2181948 w 6364927"/>
              <a:gd name="connsiteY279" fmla="*/ 5378659 h 5552421"/>
              <a:gd name="connsiteX280" fmla="*/ 2155482 w 6364927"/>
              <a:gd name="connsiteY280" fmla="*/ 5438500 h 5552421"/>
              <a:gd name="connsiteX281" fmla="*/ 2142249 w 6364927"/>
              <a:gd name="connsiteY281" fmla="*/ 5335440 h 5552421"/>
              <a:gd name="connsiteX282" fmla="*/ 2067262 w 6364927"/>
              <a:gd name="connsiteY282" fmla="*/ 5303082 h 5552421"/>
              <a:gd name="connsiteX283" fmla="*/ 1987863 w 6364927"/>
              <a:gd name="connsiteY283" fmla="*/ 5384421 h 5552421"/>
              <a:gd name="connsiteX284" fmla="*/ 1801718 w 6364927"/>
              <a:gd name="connsiteY284" fmla="*/ 5319261 h 5552421"/>
              <a:gd name="connsiteX285" fmla="*/ 1792896 w 6364927"/>
              <a:gd name="connsiteY285" fmla="*/ 5395060 h 5552421"/>
              <a:gd name="connsiteX286" fmla="*/ 1744374 w 6364927"/>
              <a:gd name="connsiteY286" fmla="*/ 5303082 h 5552421"/>
              <a:gd name="connsiteX287" fmla="*/ 1748785 w 6364927"/>
              <a:gd name="connsiteY287" fmla="*/ 5161900 h 5552421"/>
              <a:gd name="connsiteX288" fmla="*/ 1731141 w 6364927"/>
              <a:gd name="connsiteY288" fmla="*/ 5156581 h 5552421"/>
              <a:gd name="connsiteX289" fmla="*/ 1704675 w 6364927"/>
              <a:gd name="connsiteY289" fmla="*/ 5303082 h 5552421"/>
              <a:gd name="connsiteX290" fmla="*/ 1589988 w 6364927"/>
              <a:gd name="connsiteY290" fmla="*/ 5243240 h 5552421"/>
              <a:gd name="connsiteX291" fmla="*/ 1616454 w 6364927"/>
              <a:gd name="connsiteY291" fmla="*/ 5135083 h 5552421"/>
              <a:gd name="connsiteX292" fmla="*/ 1532645 w 6364927"/>
              <a:gd name="connsiteY292" fmla="*/ 5086101 h 5552421"/>
              <a:gd name="connsiteX293" fmla="*/ 1497357 w 6364927"/>
              <a:gd name="connsiteY293" fmla="*/ 5237921 h 5552421"/>
              <a:gd name="connsiteX294" fmla="*/ 1386199 w 6364927"/>
              <a:gd name="connsiteY294" fmla="*/ 5292000 h 5552421"/>
              <a:gd name="connsiteX295" fmla="*/ 1358850 w 6364927"/>
              <a:gd name="connsiteY295" fmla="*/ 5368021 h 5552421"/>
              <a:gd name="connsiteX296" fmla="*/ 1314740 w 6364927"/>
              <a:gd name="connsiteY296" fmla="*/ 5373340 h 5552421"/>
              <a:gd name="connsiteX297" fmla="*/ 1266219 w 6364927"/>
              <a:gd name="connsiteY297" fmla="*/ 5227061 h 5552421"/>
              <a:gd name="connsiteX298" fmla="*/ 1275041 w 6364927"/>
              <a:gd name="connsiteY298" fmla="*/ 5492579 h 5552421"/>
              <a:gd name="connsiteX299" fmla="*/ 1213286 w 6364927"/>
              <a:gd name="connsiteY299" fmla="*/ 5438500 h 5552421"/>
              <a:gd name="connsiteX300" fmla="*/ 1164765 w 6364927"/>
              <a:gd name="connsiteY300" fmla="*/ 5389741 h 5552421"/>
              <a:gd name="connsiteX301" fmla="*/ 1120655 w 6364927"/>
              <a:gd name="connsiteY301" fmla="*/ 5384421 h 5552421"/>
              <a:gd name="connsiteX302" fmla="*/ 841878 w 6364927"/>
              <a:gd name="connsiteY302" fmla="*/ 5292000 h 5552421"/>
              <a:gd name="connsiteX303" fmla="*/ 780123 w 6364927"/>
              <a:gd name="connsiteY303" fmla="*/ 5357160 h 5552421"/>
              <a:gd name="connsiteX304" fmla="*/ 784534 w 6364927"/>
              <a:gd name="connsiteY304" fmla="*/ 5416780 h 5552421"/>
              <a:gd name="connsiteX305" fmla="*/ 771301 w 6364927"/>
              <a:gd name="connsiteY305" fmla="*/ 5454680 h 5552421"/>
              <a:gd name="connsiteX306" fmla="*/ 736013 w 6364927"/>
              <a:gd name="connsiteY306" fmla="*/ 5422321 h 5552421"/>
              <a:gd name="connsiteX307" fmla="*/ 731602 w 6364927"/>
              <a:gd name="connsiteY307" fmla="*/ 5357160 h 5552421"/>
              <a:gd name="connsiteX308" fmla="*/ 713958 w 6364927"/>
              <a:gd name="connsiteY308" fmla="*/ 5357160 h 5552421"/>
              <a:gd name="connsiteX309" fmla="*/ 687492 w 6364927"/>
              <a:gd name="connsiteY309" fmla="*/ 5416780 h 5552421"/>
              <a:gd name="connsiteX310" fmla="*/ 674259 w 6364927"/>
              <a:gd name="connsiteY310" fmla="*/ 5330121 h 5552421"/>
              <a:gd name="connsiteX311" fmla="*/ 669847 w 6364927"/>
              <a:gd name="connsiteY311" fmla="*/ 5330121 h 5552421"/>
              <a:gd name="connsiteX312" fmla="*/ 665436 w 6364927"/>
              <a:gd name="connsiteY312" fmla="*/ 5330121 h 5552421"/>
              <a:gd name="connsiteX313" fmla="*/ 652203 w 6364927"/>
              <a:gd name="connsiteY313" fmla="*/ 5373340 h 5552421"/>
              <a:gd name="connsiteX314" fmla="*/ 624855 w 6364927"/>
              <a:gd name="connsiteY314" fmla="*/ 5395060 h 5552421"/>
              <a:gd name="connsiteX315" fmla="*/ 602800 w 6364927"/>
              <a:gd name="connsiteY315" fmla="*/ 5362480 h 5552421"/>
              <a:gd name="connsiteX316" fmla="*/ 514579 w 6364927"/>
              <a:gd name="connsiteY316" fmla="*/ 5259641 h 5552421"/>
              <a:gd name="connsiteX317" fmla="*/ 479291 w 6364927"/>
              <a:gd name="connsiteY317" fmla="*/ 5481941 h 5552421"/>
              <a:gd name="connsiteX318" fmla="*/ 267562 w 6364927"/>
              <a:gd name="connsiteY318" fmla="*/ 5411239 h 5552421"/>
              <a:gd name="connsiteX319" fmla="*/ 227862 w 6364927"/>
              <a:gd name="connsiteY319" fmla="*/ 5465761 h 5552421"/>
              <a:gd name="connsiteX320" fmla="*/ 187281 w 6364927"/>
              <a:gd name="connsiteY320" fmla="*/ 5492579 h 5552421"/>
              <a:gd name="connsiteX321" fmla="*/ 99060 w 6364927"/>
              <a:gd name="connsiteY321" fmla="*/ 5487260 h 5552421"/>
              <a:gd name="connsiteX322" fmla="*/ 15251 w 6364927"/>
              <a:gd name="connsiteY322" fmla="*/ 5340981 h 5552421"/>
              <a:gd name="connsiteX323" fmla="*/ 11278 w 6364927"/>
              <a:gd name="connsiteY323" fmla="*/ 5346268 h 5552421"/>
              <a:gd name="connsiteX324" fmla="*/ 524 w 6364927"/>
              <a:gd name="connsiteY324" fmla="*/ 5307700 h 5552421"/>
              <a:gd name="connsiteX325" fmla="*/ 15484 w 6364927"/>
              <a:gd name="connsiteY325" fmla="*/ 5255311 h 5552421"/>
              <a:gd name="connsiteX326" fmla="*/ 32691 w 6364927"/>
              <a:gd name="connsiteY326" fmla="*/ 5145477 h 5552421"/>
              <a:gd name="connsiteX327" fmla="*/ 106617 w 6364927"/>
              <a:gd name="connsiteY327" fmla="*/ 5139539 h 5552421"/>
              <a:gd name="connsiteX328" fmla="*/ 76668 w 6364927"/>
              <a:gd name="connsiteY328" fmla="*/ 5136483 h 5552421"/>
              <a:gd name="connsiteX329" fmla="*/ 32902 w 6364927"/>
              <a:gd name="connsiteY329" fmla="*/ 5104040 h 5552421"/>
              <a:gd name="connsiteX330" fmla="*/ 74695 w 6364927"/>
              <a:gd name="connsiteY330" fmla="*/ 5088490 h 5552421"/>
              <a:gd name="connsiteX331" fmla="*/ 139107 w 6364927"/>
              <a:gd name="connsiteY331" fmla="*/ 5097415 h 5552421"/>
              <a:gd name="connsiteX332" fmla="*/ 139654 w 6364927"/>
              <a:gd name="connsiteY332" fmla="*/ 5045795 h 5552421"/>
              <a:gd name="connsiteX333" fmla="*/ 299014 w 6364927"/>
              <a:gd name="connsiteY333" fmla="*/ 5025498 h 5552421"/>
              <a:gd name="connsiteX334" fmla="*/ 317705 w 6364927"/>
              <a:gd name="connsiteY334" fmla="*/ 5005958 h 5552421"/>
              <a:gd name="connsiteX335" fmla="*/ 345428 w 6364927"/>
              <a:gd name="connsiteY335" fmla="*/ 4992041 h 5552421"/>
              <a:gd name="connsiteX336" fmla="*/ 464008 w 6364927"/>
              <a:gd name="connsiteY336" fmla="*/ 4934925 h 5552421"/>
              <a:gd name="connsiteX337" fmla="*/ 471107 w 6364927"/>
              <a:gd name="connsiteY337" fmla="*/ 4902973 h 5552421"/>
              <a:gd name="connsiteX338" fmla="*/ 434587 w 6364927"/>
              <a:gd name="connsiteY338" fmla="*/ 4828277 h 5552421"/>
              <a:gd name="connsiteX339" fmla="*/ 395736 w 6364927"/>
              <a:gd name="connsiteY339" fmla="*/ 4757327 h 5552421"/>
              <a:gd name="connsiteX340" fmla="*/ 409976 w 6364927"/>
              <a:gd name="connsiteY340" fmla="*/ 4703840 h 5552421"/>
              <a:gd name="connsiteX341" fmla="*/ 442719 w 6364927"/>
              <a:gd name="connsiteY341" fmla="*/ 4630696 h 5552421"/>
              <a:gd name="connsiteX342" fmla="*/ 325198 w 6364927"/>
              <a:gd name="connsiteY342" fmla="*/ 4552337 h 5552421"/>
              <a:gd name="connsiteX343" fmla="*/ 448312 w 6364927"/>
              <a:gd name="connsiteY343" fmla="*/ 4550003 h 5552421"/>
              <a:gd name="connsiteX344" fmla="*/ 438693 w 6364927"/>
              <a:gd name="connsiteY344" fmla="*/ 4585583 h 5552421"/>
              <a:gd name="connsiteX345" fmla="*/ 526184 w 6364927"/>
              <a:gd name="connsiteY345" fmla="*/ 4640050 h 5552421"/>
              <a:gd name="connsiteX346" fmla="*/ 554094 w 6364927"/>
              <a:gd name="connsiteY346" fmla="*/ 4626251 h 5552421"/>
              <a:gd name="connsiteX347" fmla="*/ 533536 w 6364927"/>
              <a:gd name="connsiteY347" fmla="*/ 4577079 h 5552421"/>
              <a:gd name="connsiteX348" fmla="*/ 508821 w 6364927"/>
              <a:gd name="connsiteY348" fmla="*/ 4545067 h 5552421"/>
              <a:gd name="connsiteX349" fmla="*/ 488726 w 6364927"/>
              <a:gd name="connsiteY349" fmla="*/ 4423440 h 5552421"/>
              <a:gd name="connsiteX350" fmla="*/ 642790 w 6364927"/>
              <a:gd name="connsiteY350" fmla="*/ 4534942 h 5552421"/>
              <a:gd name="connsiteX351" fmla="*/ 622337 w 6364927"/>
              <a:gd name="connsiteY351" fmla="*/ 4465052 h 5552421"/>
              <a:gd name="connsiteX352" fmla="*/ 733035 w 6364927"/>
              <a:gd name="connsiteY352" fmla="*/ 4502792 h 5552421"/>
              <a:gd name="connsiteX353" fmla="*/ 767751 w 6364927"/>
              <a:gd name="connsiteY353" fmla="*/ 4477641 h 5552421"/>
              <a:gd name="connsiteX354" fmla="*/ 747233 w 6364927"/>
              <a:gd name="connsiteY354" fmla="*/ 4438888 h 5552421"/>
              <a:gd name="connsiteX355" fmla="*/ 782202 w 6364927"/>
              <a:gd name="connsiteY355" fmla="*/ 4382718 h 5552421"/>
              <a:gd name="connsiteX356" fmla="*/ 713362 w 6364927"/>
              <a:gd name="connsiteY356" fmla="*/ 4298293 h 5552421"/>
              <a:gd name="connsiteX357" fmla="*/ 782877 w 6364927"/>
              <a:gd name="connsiteY357" fmla="*/ 4268826 h 5552421"/>
              <a:gd name="connsiteX358" fmla="*/ 811465 w 6364927"/>
              <a:gd name="connsiteY358" fmla="*/ 4212841 h 5552421"/>
              <a:gd name="connsiteX359" fmla="*/ 793091 w 6364927"/>
              <a:gd name="connsiteY359" fmla="*/ 4170226 h 5552421"/>
              <a:gd name="connsiteX360" fmla="*/ 956879 w 6364927"/>
              <a:gd name="connsiteY360" fmla="*/ 4225429 h 5552421"/>
              <a:gd name="connsiteX361" fmla="*/ 724608 w 6364927"/>
              <a:gd name="connsiteY361" fmla="*/ 4034063 h 5552421"/>
              <a:gd name="connsiteX362" fmla="*/ 814388 w 6364927"/>
              <a:gd name="connsiteY362" fmla="*/ 4074369 h 5552421"/>
              <a:gd name="connsiteX363" fmla="*/ 897364 w 6364927"/>
              <a:gd name="connsiteY363" fmla="*/ 4126026 h 5552421"/>
              <a:gd name="connsiteX364" fmla="*/ 817183 w 6364927"/>
              <a:gd name="connsiteY364" fmla="*/ 3998169 h 5552421"/>
              <a:gd name="connsiteX365" fmla="*/ 819767 w 6364927"/>
              <a:gd name="connsiteY365" fmla="*/ 3963405 h 5552421"/>
              <a:gd name="connsiteX366" fmla="*/ 861413 w 6364927"/>
              <a:gd name="connsiteY366" fmla="*/ 3958157 h 5552421"/>
              <a:gd name="connsiteX367" fmla="*/ 875043 w 6364927"/>
              <a:gd name="connsiteY367" fmla="*/ 3987426 h 5552421"/>
              <a:gd name="connsiteX368" fmla="*/ 898038 w 6364927"/>
              <a:gd name="connsiteY368" fmla="*/ 4012134 h 5552421"/>
              <a:gd name="connsiteX369" fmla="*/ 1022407 w 6364927"/>
              <a:gd name="connsiteY369" fmla="*/ 4089560 h 5552421"/>
              <a:gd name="connsiteX370" fmla="*/ 1029254 w 6364927"/>
              <a:gd name="connsiteY370" fmla="*/ 4088627 h 5552421"/>
              <a:gd name="connsiteX371" fmla="*/ 1029318 w 6364927"/>
              <a:gd name="connsiteY371" fmla="*/ 4057491 h 5552421"/>
              <a:gd name="connsiteX372" fmla="*/ 951910 w 6364927"/>
              <a:gd name="connsiteY372" fmla="*/ 3894988 h 5552421"/>
              <a:gd name="connsiteX373" fmla="*/ 942649 w 6364927"/>
              <a:gd name="connsiteY373" fmla="*/ 3878831 h 5552421"/>
              <a:gd name="connsiteX374" fmla="*/ 1039612 w 6364927"/>
              <a:gd name="connsiteY374" fmla="*/ 3908019 h 5552421"/>
              <a:gd name="connsiteX375" fmla="*/ 927324 w 6364927"/>
              <a:gd name="connsiteY375" fmla="*/ 3800703 h 5552421"/>
              <a:gd name="connsiteX376" fmla="*/ 872407 w 6364927"/>
              <a:gd name="connsiteY376" fmla="*/ 3724946 h 5552421"/>
              <a:gd name="connsiteX377" fmla="*/ 964624 w 6364927"/>
              <a:gd name="connsiteY377" fmla="*/ 3740789 h 5552421"/>
              <a:gd name="connsiteX378" fmla="*/ 973991 w 6364927"/>
              <a:gd name="connsiteY378" fmla="*/ 3736228 h 5552421"/>
              <a:gd name="connsiteX379" fmla="*/ 939696 w 6364927"/>
              <a:gd name="connsiteY379" fmla="*/ 3678506 h 5552421"/>
              <a:gd name="connsiteX380" fmla="*/ 988084 w 6364927"/>
              <a:gd name="connsiteY380" fmla="*/ 3693042 h 5552421"/>
              <a:gd name="connsiteX381" fmla="*/ 967736 w 6364927"/>
              <a:gd name="connsiteY381" fmla="*/ 3602434 h 5552421"/>
              <a:gd name="connsiteX382" fmla="*/ 979645 w 6364927"/>
              <a:gd name="connsiteY382" fmla="*/ 3552692 h 5552421"/>
              <a:gd name="connsiteX383" fmla="*/ 924475 w 6364927"/>
              <a:gd name="connsiteY383" fmla="*/ 3507954 h 5552421"/>
              <a:gd name="connsiteX384" fmla="*/ 1009634 w 6364927"/>
              <a:gd name="connsiteY384" fmla="*/ 3566166 h 5552421"/>
              <a:gd name="connsiteX385" fmla="*/ 1140703 w 6364927"/>
              <a:gd name="connsiteY385" fmla="*/ 3652960 h 5552421"/>
              <a:gd name="connsiteX386" fmla="*/ 1143879 w 6364927"/>
              <a:gd name="connsiteY386" fmla="*/ 3483469 h 5552421"/>
              <a:gd name="connsiteX387" fmla="*/ 1220937 w 6364927"/>
              <a:gd name="connsiteY387" fmla="*/ 3462855 h 5552421"/>
              <a:gd name="connsiteX388" fmla="*/ 1317417 w 6364927"/>
              <a:gd name="connsiteY388" fmla="*/ 3512528 h 5552421"/>
              <a:gd name="connsiteX389" fmla="*/ 1191222 w 6364927"/>
              <a:gd name="connsiteY389" fmla="*/ 3376808 h 5552421"/>
              <a:gd name="connsiteX390" fmla="*/ 1311286 w 6364927"/>
              <a:gd name="connsiteY390" fmla="*/ 3409987 h 5552421"/>
              <a:gd name="connsiteX391" fmla="*/ 1419506 w 6364927"/>
              <a:gd name="connsiteY391" fmla="*/ 3461772 h 5552421"/>
              <a:gd name="connsiteX392" fmla="*/ 1385106 w 6364927"/>
              <a:gd name="connsiteY392" fmla="*/ 3424768 h 5552421"/>
              <a:gd name="connsiteX393" fmla="*/ 1295137 w 6364927"/>
              <a:gd name="connsiteY393" fmla="*/ 3384345 h 5552421"/>
              <a:gd name="connsiteX394" fmla="*/ 1272500 w 6364927"/>
              <a:gd name="connsiteY394" fmla="*/ 3307900 h 5552421"/>
              <a:gd name="connsiteX395" fmla="*/ 1277226 w 6364927"/>
              <a:gd name="connsiteY395" fmla="*/ 3269275 h 5552421"/>
              <a:gd name="connsiteX396" fmla="*/ 1247783 w 6364927"/>
              <a:gd name="connsiteY396" fmla="*/ 3204181 h 5552421"/>
              <a:gd name="connsiteX397" fmla="*/ 1252468 w 6364927"/>
              <a:gd name="connsiteY397" fmla="*/ 3155138 h 5552421"/>
              <a:gd name="connsiteX398" fmla="*/ 1248352 w 6364927"/>
              <a:gd name="connsiteY398" fmla="*/ 3111007 h 5552421"/>
              <a:gd name="connsiteX399" fmla="*/ 1163151 w 6364927"/>
              <a:gd name="connsiteY399" fmla="*/ 3042377 h 5552421"/>
              <a:gd name="connsiteX400" fmla="*/ 1144965 w 6364927"/>
              <a:gd name="connsiteY400" fmla="*/ 2999879 h 5552421"/>
              <a:gd name="connsiteX401" fmla="*/ 1186611 w 6364927"/>
              <a:gd name="connsiteY401" fmla="*/ 2994630 h 5552421"/>
              <a:gd name="connsiteX402" fmla="*/ 1242777 w 6364927"/>
              <a:gd name="connsiteY402" fmla="*/ 3006735 h 5552421"/>
              <a:gd name="connsiteX403" fmla="*/ 1287154 w 6364927"/>
              <a:gd name="connsiteY403" fmla="*/ 2956421 h 5552421"/>
              <a:gd name="connsiteX404" fmla="*/ 1392895 w 6364927"/>
              <a:gd name="connsiteY404" fmla="*/ 3022251 h 5552421"/>
              <a:gd name="connsiteX405" fmla="*/ 1230327 w 6364927"/>
              <a:gd name="connsiteY405" fmla="*/ 2801536 h 5552421"/>
              <a:gd name="connsiteX406" fmla="*/ 1297218 w 6364927"/>
              <a:gd name="connsiteY406" fmla="*/ 2796415 h 5552421"/>
              <a:gd name="connsiteX407" fmla="*/ 1212058 w 6364927"/>
              <a:gd name="connsiteY407" fmla="*/ 2738203 h 5552421"/>
              <a:gd name="connsiteX408" fmla="*/ 1382946 w 6364927"/>
              <a:gd name="connsiteY408" fmla="*/ 2761454 h 5552421"/>
              <a:gd name="connsiteX409" fmla="*/ 1399201 w 6364927"/>
              <a:gd name="connsiteY409" fmla="*/ 2766377 h 5552421"/>
              <a:gd name="connsiteX410" fmla="*/ 1620220 w 6364927"/>
              <a:gd name="connsiteY410" fmla="*/ 2841622 h 5552421"/>
              <a:gd name="connsiteX411" fmla="*/ 1661866 w 6364927"/>
              <a:gd name="connsiteY411" fmla="*/ 2836373 h 5552421"/>
              <a:gd name="connsiteX412" fmla="*/ 1501060 w 6364927"/>
              <a:gd name="connsiteY412" fmla="*/ 2705087 h 5552421"/>
              <a:gd name="connsiteX413" fmla="*/ 1604617 w 6364927"/>
              <a:gd name="connsiteY413" fmla="*/ 2764361 h 5552421"/>
              <a:gd name="connsiteX414" fmla="*/ 1711077 w 6364927"/>
              <a:gd name="connsiteY414" fmla="*/ 2798423 h 5552421"/>
              <a:gd name="connsiteX415" fmla="*/ 1644632 w 6364927"/>
              <a:gd name="connsiteY415" fmla="*/ 2679118 h 5552421"/>
              <a:gd name="connsiteX416" fmla="*/ 1628965 w 6364927"/>
              <a:gd name="connsiteY416" fmla="*/ 2632992 h 5552421"/>
              <a:gd name="connsiteX417" fmla="*/ 1580853 w 6364927"/>
              <a:gd name="connsiteY417" fmla="*/ 2545884 h 5552421"/>
              <a:gd name="connsiteX418" fmla="*/ 1544122 w 6364927"/>
              <a:gd name="connsiteY418" fmla="*/ 2512625 h 5552421"/>
              <a:gd name="connsiteX419" fmla="*/ 1618048 w 6364927"/>
              <a:gd name="connsiteY419" fmla="*/ 2506688 h 5552421"/>
              <a:gd name="connsiteX420" fmla="*/ 1669377 w 6364927"/>
              <a:gd name="connsiteY420" fmla="*/ 2434723 h 5552421"/>
              <a:gd name="connsiteX421" fmla="*/ 1651443 w 6364927"/>
              <a:gd name="connsiteY421" fmla="*/ 2361206 h 5552421"/>
              <a:gd name="connsiteX422" fmla="*/ 1689209 w 6364927"/>
              <a:gd name="connsiteY422" fmla="*/ 2300543 h 5552421"/>
              <a:gd name="connsiteX423" fmla="*/ 1721700 w 6364927"/>
              <a:gd name="connsiteY423" fmla="*/ 2258418 h 5552421"/>
              <a:gd name="connsiteX424" fmla="*/ 1692132 w 6364927"/>
              <a:gd name="connsiteY424" fmla="*/ 2162071 h 5552421"/>
              <a:gd name="connsiteX425" fmla="*/ 1752153 w 6364927"/>
              <a:gd name="connsiteY425" fmla="*/ 2199437 h 5552421"/>
              <a:gd name="connsiteX426" fmla="*/ 1715339 w 6364927"/>
              <a:gd name="connsiteY426" fmla="*/ 2145343 h 5552421"/>
              <a:gd name="connsiteX427" fmla="*/ 1809824 w 6364927"/>
              <a:gd name="connsiteY427" fmla="*/ 2188577 h 5552421"/>
              <a:gd name="connsiteX428" fmla="*/ 1876925 w 6364927"/>
              <a:gd name="connsiteY428" fmla="*/ 2142019 h 5552421"/>
              <a:gd name="connsiteX429" fmla="*/ 1849836 w 6364927"/>
              <a:gd name="connsiteY429" fmla="*/ 2031627 h 5552421"/>
              <a:gd name="connsiteX430" fmla="*/ 2003532 w 6364927"/>
              <a:gd name="connsiteY430" fmla="*/ 1908040 h 5552421"/>
              <a:gd name="connsiteX431" fmla="*/ 1943846 w 6364927"/>
              <a:gd name="connsiteY431" fmla="*/ 1860491 h 5552421"/>
              <a:gd name="connsiteX432" fmla="*/ 2047573 w 6364927"/>
              <a:gd name="connsiteY432" fmla="*/ 1867910 h 5552421"/>
              <a:gd name="connsiteX433" fmla="*/ 2165095 w 6364927"/>
              <a:gd name="connsiteY433" fmla="*/ 1946270 h 5552421"/>
              <a:gd name="connsiteX434" fmla="*/ 2178936 w 6364927"/>
              <a:gd name="connsiteY434" fmla="*/ 1934103 h 5552421"/>
              <a:gd name="connsiteX435" fmla="*/ 2068555 w 6364927"/>
              <a:gd name="connsiteY435" fmla="*/ 1834209 h 5552421"/>
              <a:gd name="connsiteX436" fmla="*/ 2179968 w 6364927"/>
              <a:gd name="connsiteY436" fmla="*/ 1768474 h 5552421"/>
              <a:gd name="connsiteX437" fmla="*/ 2257799 w 6364927"/>
              <a:gd name="connsiteY437" fmla="*/ 1848104 h 5552421"/>
              <a:gd name="connsiteX438" fmla="*/ 2343675 w 6364927"/>
              <a:gd name="connsiteY438" fmla="*/ 1802843 h 5552421"/>
              <a:gd name="connsiteX439" fmla="*/ 2233440 w 6364927"/>
              <a:gd name="connsiteY439" fmla="*/ 1692648 h 5552421"/>
              <a:gd name="connsiteX440" fmla="*/ 2246279 w 6364927"/>
              <a:gd name="connsiteY440" fmla="*/ 1569701 h 5552421"/>
              <a:gd name="connsiteX441" fmla="*/ 2196197 w 6364927"/>
              <a:gd name="connsiteY441" fmla="*/ 1506307 h 5552421"/>
              <a:gd name="connsiteX442" fmla="*/ 2214993 w 6364927"/>
              <a:gd name="connsiteY442" fmla="*/ 1466049 h 5552421"/>
              <a:gd name="connsiteX443" fmla="*/ 2364818 w 6364927"/>
              <a:gd name="connsiteY443" fmla="*/ 1502168 h 5552421"/>
              <a:gd name="connsiteX444" fmla="*/ 2134749 w 6364927"/>
              <a:gd name="connsiteY444" fmla="*/ 1369329 h 5552421"/>
              <a:gd name="connsiteX445" fmla="*/ 2213296 w 6364927"/>
              <a:gd name="connsiteY445" fmla="*/ 1345485 h 5552421"/>
              <a:gd name="connsiteX446" fmla="*/ 2280333 w 6364927"/>
              <a:gd name="connsiteY446" fmla="*/ 1330063 h 5552421"/>
              <a:gd name="connsiteX447" fmla="*/ 2308161 w 6364927"/>
              <a:gd name="connsiteY447" fmla="*/ 1295428 h 5552421"/>
              <a:gd name="connsiteX448" fmla="*/ 2533956 w 6364927"/>
              <a:gd name="connsiteY448" fmla="*/ 1107611 h 5552421"/>
              <a:gd name="connsiteX449" fmla="*/ 2511277 w 6364927"/>
              <a:gd name="connsiteY449" fmla="*/ 1020748 h 5552421"/>
              <a:gd name="connsiteX450" fmla="*/ 2458332 w 6364927"/>
              <a:gd name="connsiteY450" fmla="*/ 992984 h 5552421"/>
              <a:gd name="connsiteX451" fmla="*/ 2433152 w 6364927"/>
              <a:gd name="connsiteY451" fmla="*/ 961720 h 5552421"/>
              <a:gd name="connsiteX452" fmla="*/ 2479273 w 6364927"/>
              <a:gd name="connsiteY452" fmla="*/ 948864 h 5552421"/>
              <a:gd name="connsiteX453" fmla="*/ 2536920 w 6364927"/>
              <a:gd name="connsiteY453" fmla="*/ 979557 h 5552421"/>
              <a:gd name="connsiteX454" fmla="*/ 2546246 w 6364927"/>
              <a:gd name="connsiteY454" fmla="*/ 964579 h 5552421"/>
              <a:gd name="connsiteX455" fmla="*/ 2509620 w 6364927"/>
              <a:gd name="connsiteY455" fmla="*/ 910601 h 5552421"/>
              <a:gd name="connsiteX456" fmla="*/ 2590181 w 6364927"/>
              <a:gd name="connsiteY456" fmla="*/ 945167 h 5552421"/>
              <a:gd name="connsiteX457" fmla="*/ 2592513 w 6364927"/>
              <a:gd name="connsiteY457" fmla="*/ 941422 h 5552421"/>
              <a:gd name="connsiteX458" fmla="*/ 2594844 w 6364927"/>
              <a:gd name="connsiteY458" fmla="*/ 937678 h 5552421"/>
              <a:gd name="connsiteX459" fmla="*/ 2565148 w 6364927"/>
              <a:gd name="connsiteY459" fmla="*/ 903603 h 5552421"/>
              <a:gd name="connsiteX460" fmla="*/ 2561163 w 6364927"/>
              <a:gd name="connsiteY460" fmla="*/ 868906 h 5552421"/>
              <a:gd name="connsiteX461" fmla="*/ 2600478 w 6364927"/>
              <a:gd name="connsiteY461" fmla="*/ 867402 h 5552421"/>
              <a:gd name="connsiteX462" fmla="*/ 2734405 w 6364927"/>
              <a:gd name="connsiteY462" fmla="*/ 846860 h 5552421"/>
              <a:gd name="connsiteX463" fmla="*/ 2564339 w 6364927"/>
              <a:gd name="connsiteY463" fmla="*/ 699416 h 5552421"/>
              <a:gd name="connsiteX464" fmla="*/ 2736259 w 6364927"/>
              <a:gd name="connsiteY464" fmla="*/ 557039 h 5552421"/>
              <a:gd name="connsiteX465" fmla="*/ 2710955 w 6364927"/>
              <a:gd name="connsiteY465" fmla="*/ 494522 h 5552421"/>
              <a:gd name="connsiteX466" fmla="*/ 2709637 w 6364927"/>
              <a:gd name="connsiteY466" fmla="*/ 445897 h 5552421"/>
              <a:gd name="connsiteX467" fmla="*/ 2760777 w 6364927"/>
              <a:gd name="connsiteY467" fmla="*/ 373816 h 5552421"/>
              <a:gd name="connsiteX468" fmla="*/ 2929252 w 6364927"/>
              <a:gd name="connsiteY468" fmla="*/ 379976 h 5552421"/>
              <a:gd name="connsiteX469" fmla="*/ 2973798 w 6364927"/>
              <a:gd name="connsiteY469" fmla="*/ 277809 h 5552421"/>
              <a:gd name="connsiteX470" fmla="*/ 3140035 w 6364927"/>
              <a:gd name="connsiteY470" fmla="*/ 81724 h 5552421"/>
              <a:gd name="connsiteX471" fmla="*/ 3147401 w 6364927"/>
              <a:gd name="connsiteY471" fmla="*/ 106542 h 5552421"/>
              <a:gd name="connsiteX472" fmla="*/ 3234202 w 6364927"/>
              <a:gd name="connsiteY472" fmla="*/ 111757 h 5552421"/>
              <a:gd name="connsiteX473" fmla="*/ 3021704 w 6364927"/>
              <a:gd name="connsiteY473" fmla="*/ 198982 h 5552421"/>
              <a:gd name="connsiteX474" fmla="*/ 2990505 w 6364927"/>
              <a:gd name="connsiteY474" fmla="*/ 196234 h 5552421"/>
              <a:gd name="connsiteX475" fmla="*/ 3005107 w 6364927"/>
              <a:gd name="connsiteY475" fmla="*/ 182875 h 5552421"/>
              <a:gd name="connsiteX476" fmla="*/ 3039686 w 6364927"/>
              <a:gd name="connsiteY476" fmla="*/ 161909 h 5552421"/>
              <a:gd name="connsiteX477" fmla="*/ 3129995 w 6364927"/>
              <a:gd name="connsiteY477" fmla="*/ 98624 h 5552421"/>
              <a:gd name="connsiteX478" fmla="*/ 3139834 w 6364927"/>
              <a:gd name="connsiteY478" fmla="*/ 84371 h 5552421"/>
              <a:gd name="connsiteX479" fmla="*/ 3093889 w 6364927"/>
              <a:gd name="connsiteY479" fmla="*/ 0 h 5552421"/>
              <a:gd name="connsiteX480" fmla="*/ 3105597 w 6364927"/>
              <a:gd name="connsiteY480" fmla="*/ 4456 h 5552421"/>
              <a:gd name="connsiteX481" fmla="*/ 3152592 w 6364927"/>
              <a:gd name="connsiteY481" fmla="*/ 16960 h 5552421"/>
              <a:gd name="connsiteX482" fmla="*/ 3151171 w 6364927"/>
              <a:gd name="connsiteY482" fmla="*/ 22196 h 5552421"/>
              <a:gd name="connsiteX483" fmla="*/ 3139499 w 6364927"/>
              <a:gd name="connsiteY483" fmla="*/ 69021 h 5552421"/>
              <a:gd name="connsiteX484" fmla="*/ 3131932 w 6364927"/>
              <a:gd name="connsiteY484" fmla="*/ 58181 h 5552421"/>
              <a:gd name="connsiteX485" fmla="*/ 3111955 w 6364927"/>
              <a:gd name="connsiteY485" fmla="*/ 45825 h 5552421"/>
              <a:gd name="connsiteX486" fmla="*/ 3076016 w 6364927"/>
              <a:gd name="connsiteY486" fmla="*/ 24824 h 5552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</a:cxnLst>
            <a:rect l="l" t="t" r="r" b="b"/>
            <a:pathLst>
              <a:path w="6364927" h="5552421">
                <a:moveTo>
                  <a:pt x="6255989" y="5288703"/>
                </a:moveTo>
                <a:lnTo>
                  <a:pt x="6256633" y="5289197"/>
                </a:lnTo>
                <a:cubicBezTo>
                  <a:pt x="6263495" y="5292872"/>
                  <a:pt x="6270356" y="5296547"/>
                  <a:pt x="6273669" y="5302275"/>
                </a:cubicBezTo>
                <a:cubicBezTo>
                  <a:pt x="6284143" y="5342078"/>
                  <a:pt x="6307550" y="5328541"/>
                  <a:pt x="6338341" y="5305638"/>
                </a:cubicBezTo>
                <a:lnTo>
                  <a:pt x="6353495" y="5296297"/>
                </a:lnTo>
                <a:lnTo>
                  <a:pt x="6364927" y="5316029"/>
                </a:lnTo>
                <a:lnTo>
                  <a:pt x="6361174" y="5318389"/>
                </a:lnTo>
                <a:cubicBezTo>
                  <a:pt x="6342548" y="5332147"/>
                  <a:pt x="6326365" y="5347268"/>
                  <a:pt x="6311999" y="5363376"/>
                </a:cubicBezTo>
                <a:lnTo>
                  <a:pt x="6278329" y="5408157"/>
                </a:lnTo>
                <a:lnTo>
                  <a:pt x="6275149" y="5406491"/>
                </a:lnTo>
                <a:cubicBezTo>
                  <a:pt x="6255920" y="5398897"/>
                  <a:pt x="6238552" y="5401931"/>
                  <a:pt x="6228626" y="5438500"/>
                </a:cubicBezTo>
                <a:cubicBezTo>
                  <a:pt x="6224216" y="5459999"/>
                  <a:pt x="6210982" y="5481941"/>
                  <a:pt x="6193338" y="5476400"/>
                </a:cubicBezTo>
                <a:cubicBezTo>
                  <a:pt x="6171284" y="5471081"/>
                  <a:pt x="6184516" y="5443820"/>
                  <a:pt x="6184516" y="5427640"/>
                </a:cubicBezTo>
                <a:cubicBezTo>
                  <a:pt x="6184516" y="5378659"/>
                  <a:pt x="6206572" y="5335440"/>
                  <a:pt x="6241860" y="5319261"/>
                </a:cubicBezTo>
                <a:cubicBezTo>
                  <a:pt x="6257299" y="5311171"/>
                  <a:pt x="6258401" y="5300311"/>
                  <a:pt x="6256196" y="5289451"/>
                </a:cubicBezTo>
                <a:close/>
                <a:moveTo>
                  <a:pt x="2968165" y="245883"/>
                </a:moveTo>
                <a:lnTo>
                  <a:pt x="2986957" y="259205"/>
                </a:lnTo>
                <a:cubicBezTo>
                  <a:pt x="2998992" y="273264"/>
                  <a:pt x="3008929" y="290447"/>
                  <a:pt x="3033442" y="283914"/>
                </a:cubicBezTo>
                <a:cubicBezTo>
                  <a:pt x="3002083" y="327528"/>
                  <a:pt x="2994388" y="378857"/>
                  <a:pt x="2956404" y="411016"/>
                </a:cubicBezTo>
                <a:cubicBezTo>
                  <a:pt x="3027513" y="436134"/>
                  <a:pt x="3063853" y="369257"/>
                  <a:pt x="3117671" y="343228"/>
                </a:cubicBezTo>
                <a:cubicBezTo>
                  <a:pt x="3145683" y="327028"/>
                  <a:pt x="3178115" y="328654"/>
                  <a:pt x="3210547" y="330280"/>
                </a:cubicBezTo>
                <a:cubicBezTo>
                  <a:pt x="3265814" y="328890"/>
                  <a:pt x="3202218" y="380956"/>
                  <a:pt x="3243292" y="397967"/>
                </a:cubicBezTo>
                <a:cubicBezTo>
                  <a:pt x="3263923" y="401323"/>
                  <a:pt x="3212312" y="431170"/>
                  <a:pt x="3193322" y="452344"/>
                </a:cubicBezTo>
                <a:cubicBezTo>
                  <a:pt x="3190926" y="458825"/>
                  <a:pt x="3181333" y="464373"/>
                  <a:pt x="3176728" y="467036"/>
                </a:cubicBezTo>
                <a:cubicBezTo>
                  <a:pt x="3143540" y="496421"/>
                  <a:pt x="3097103" y="502895"/>
                  <a:pt x="3081773" y="562716"/>
                </a:cubicBezTo>
                <a:cubicBezTo>
                  <a:pt x="3068460" y="626467"/>
                  <a:pt x="3058871" y="642204"/>
                  <a:pt x="3134961" y="644059"/>
                </a:cubicBezTo>
                <a:cubicBezTo>
                  <a:pt x="3176602" y="640359"/>
                  <a:pt x="3231873" y="649159"/>
                  <a:pt x="3233513" y="673688"/>
                </a:cubicBezTo>
                <a:cubicBezTo>
                  <a:pt x="3235408" y="709281"/>
                  <a:pt x="3263043" y="713681"/>
                  <a:pt x="3288282" y="724562"/>
                </a:cubicBezTo>
                <a:cubicBezTo>
                  <a:pt x="3372638" y="762402"/>
                  <a:pt x="3379263" y="773857"/>
                  <a:pt x="3337558" y="864218"/>
                </a:cubicBezTo>
                <a:cubicBezTo>
                  <a:pt x="3332953" y="866881"/>
                  <a:pt x="3335162" y="870700"/>
                  <a:pt x="3337370" y="874518"/>
                </a:cubicBezTo>
                <a:cubicBezTo>
                  <a:pt x="3408287" y="899747"/>
                  <a:pt x="3410116" y="913976"/>
                  <a:pt x="3344120" y="962335"/>
                </a:cubicBezTo>
                <a:cubicBezTo>
                  <a:pt x="3318125" y="982464"/>
                  <a:pt x="3320145" y="996583"/>
                  <a:pt x="3319577" y="1017294"/>
                </a:cubicBezTo>
                <a:cubicBezTo>
                  <a:pt x="3327463" y="1063689"/>
                  <a:pt x="3333332" y="1106155"/>
                  <a:pt x="3288347" y="1147458"/>
                </a:cubicBezTo>
                <a:cubicBezTo>
                  <a:pt x="3269798" y="1169395"/>
                  <a:pt x="3289861" y="1193461"/>
                  <a:pt x="3305699" y="1209780"/>
                </a:cubicBezTo>
                <a:cubicBezTo>
                  <a:pt x="3319137" y="1222390"/>
                  <a:pt x="3339960" y="1225635"/>
                  <a:pt x="3348793" y="1240909"/>
                </a:cubicBezTo>
                <a:cubicBezTo>
                  <a:pt x="3375481" y="1276430"/>
                  <a:pt x="3405513" y="1274349"/>
                  <a:pt x="3443497" y="1242190"/>
                </a:cubicBezTo>
                <a:cubicBezTo>
                  <a:pt x="3471508" y="1225990"/>
                  <a:pt x="3487914" y="1221597"/>
                  <a:pt x="3517378" y="1240227"/>
                </a:cubicBezTo>
                <a:cubicBezTo>
                  <a:pt x="3549242" y="1262563"/>
                  <a:pt x="3589936" y="1289985"/>
                  <a:pt x="3646343" y="1257363"/>
                </a:cubicBezTo>
                <a:cubicBezTo>
                  <a:pt x="3679151" y="1238389"/>
                  <a:pt x="3683188" y="1256437"/>
                  <a:pt x="3673411" y="1282474"/>
                </a:cubicBezTo>
                <a:cubicBezTo>
                  <a:pt x="3671014" y="1288955"/>
                  <a:pt x="3663630" y="1298321"/>
                  <a:pt x="3675051" y="1307003"/>
                </a:cubicBezTo>
                <a:lnTo>
                  <a:pt x="3740667" y="1269055"/>
                </a:lnTo>
                <a:cubicBezTo>
                  <a:pt x="3741993" y="1325359"/>
                  <a:pt x="3695747" y="1331721"/>
                  <a:pt x="3665336" y="1344214"/>
                </a:cubicBezTo>
                <a:cubicBezTo>
                  <a:pt x="3639529" y="1354043"/>
                  <a:pt x="3625523" y="1362144"/>
                  <a:pt x="3620350" y="1385517"/>
                </a:cubicBezTo>
                <a:cubicBezTo>
                  <a:pt x="3612778" y="1405183"/>
                  <a:pt x="3631012" y="1415020"/>
                  <a:pt x="3642434" y="1423702"/>
                </a:cubicBezTo>
                <a:cubicBezTo>
                  <a:pt x="3674360" y="1457213"/>
                  <a:pt x="3718021" y="1467631"/>
                  <a:pt x="3770892" y="1472724"/>
                </a:cubicBezTo>
                <a:cubicBezTo>
                  <a:pt x="3740292" y="1495516"/>
                  <a:pt x="3709881" y="1508008"/>
                  <a:pt x="3684074" y="1517837"/>
                </a:cubicBezTo>
                <a:cubicBezTo>
                  <a:pt x="3688114" y="1546074"/>
                  <a:pt x="3720922" y="1527100"/>
                  <a:pt x="3736569" y="1543530"/>
                </a:cubicBezTo>
                <a:cubicBezTo>
                  <a:pt x="3708177" y="1570140"/>
                  <a:pt x="3679786" y="1596750"/>
                  <a:pt x="3651203" y="1623473"/>
                </a:cubicBezTo>
                <a:cubicBezTo>
                  <a:pt x="3644202" y="1632617"/>
                  <a:pt x="3620983" y="1635854"/>
                  <a:pt x="3629816" y="1651128"/>
                </a:cubicBezTo>
                <a:cubicBezTo>
                  <a:pt x="3631644" y="1665357"/>
                  <a:pt x="3648050" y="1660964"/>
                  <a:pt x="3661868" y="1663165"/>
                </a:cubicBezTo>
                <a:cubicBezTo>
                  <a:pt x="3686915" y="1674157"/>
                  <a:pt x="3724328" y="1652520"/>
                  <a:pt x="3751776" y="1667219"/>
                </a:cubicBezTo>
                <a:cubicBezTo>
                  <a:pt x="3737202" y="1696030"/>
                  <a:pt x="3695181" y="1710141"/>
                  <a:pt x="3687612" y="1739996"/>
                </a:cubicBezTo>
                <a:cubicBezTo>
                  <a:pt x="3715624" y="1723797"/>
                  <a:pt x="3741239" y="1714078"/>
                  <a:pt x="3762629" y="1696612"/>
                </a:cubicBezTo>
                <a:cubicBezTo>
                  <a:pt x="3795817" y="1667227"/>
                  <a:pt x="3813104" y="1708185"/>
                  <a:pt x="3840927" y="1702285"/>
                </a:cubicBezTo>
                <a:cubicBezTo>
                  <a:pt x="3857333" y="1697893"/>
                  <a:pt x="3847364" y="1724041"/>
                  <a:pt x="3842380" y="1737114"/>
                </a:cubicBezTo>
                <a:cubicBezTo>
                  <a:pt x="3824650" y="1793229"/>
                  <a:pt x="3826164" y="1839232"/>
                  <a:pt x="3909639" y="1831721"/>
                </a:cubicBezTo>
                <a:cubicBezTo>
                  <a:pt x="3873675" y="1877998"/>
                  <a:pt x="3817648" y="1900209"/>
                  <a:pt x="3790897" y="1951348"/>
                </a:cubicBezTo>
                <a:cubicBezTo>
                  <a:pt x="3835315" y="1930756"/>
                  <a:pt x="3870519" y="1905301"/>
                  <a:pt x="3906107" y="1879624"/>
                </a:cubicBezTo>
                <a:cubicBezTo>
                  <a:pt x="3939295" y="1850239"/>
                  <a:pt x="3976707" y="1828602"/>
                  <a:pt x="4018349" y="1824902"/>
                </a:cubicBezTo>
                <a:cubicBezTo>
                  <a:pt x="4034754" y="1820510"/>
                  <a:pt x="4059990" y="1821202"/>
                  <a:pt x="4064218" y="1839139"/>
                </a:cubicBezTo>
                <a:cubicBezTo>
                  <a:pt x="4066047" y="1853368"/>
                  <a:pt x="4045228" y="1860312"/>
                  <a:pt x="4033239" y="1872342"/>
                </a:cubicBezTo>
                <a:cubicBezTo>
                  <a:pt x="3993238" y="1900571"/>
                  <a:pt x="3949009" y="1910864"/>
                  <a:pt x="3911028" y="1953211"/>
                </a:cubicBezTo>
                <a:cubicBezTo>
                  <a:pt x="3962071" y="1944074"/>
                  <a:pt x="4008508" y="1937600"/>
                  <a:pt x="4052546" y="1927419"/>
                </a:cubicBezTo>
                <a:cubicBezTo>
                  <a:pt x="4070968" y="1926955"/>
                  <a:pt x="4089582" y="1926381"/>
                  <a:pt x="4093811" y="1944319"/>
                </a:cubicBezTo>
                <a:cubicBezTo>
                  <a:pt x="4097848" y="1962366"/>
                  <a:pt x="4086050" y="1974284"/>
                  <a:pt x="4069456" y="1988976"/>
                </a:cubicBezTo>
                <a:cubicBezTo>
                  <a:pt x="4052863" y="2003669"/>
                  <a:pt x="4041253" y="2005287"/>
                  <a:pt x="4032420" y="1990014"/>
                </a:cubicBezTo>
                <a:cubicBezTo>
                  <a:pt x="4023587" y="1974740"/>
                  <a:pt x="4011598" y="1986770"/>
                  <a:pt x="4004597" y="1995914"/>
                </a:cubicBezTo>
                <a:cubicBezTo>
                  <a:pt x="3980054" y="2050872"/>
                  <a:pt x="3931220" y="2063827"/>
                  <a:pt x="3875381" y="2075738"/>
                </a:cubicBezTo>
                <a:lnTo>
                  <a:pt x="3879798" y="2083375"/>
                </a:lnTo>
                <a:cubicBezTo>
                  <a:pt x="3889011" y="2088239"/>
                  <a:pt x="3900428" y="2086731"/>
                  <a:pt x="3904845" y="2094368"/>
                </a:cubicBezTo>
                <a:cubicBezTo>
                  <a:pt x="3944975" y="2152689"/>
                  <a:pt x="4005226" y="2138226"/>
                  <a:pt x="4068638" y="2106649"/>
                </a:cubicBezTo>
                <a:cubicBezTo>
                  <a:pt x="4080055" y="2105141"/>
                  <a:pt x="4089648" y="2099593"/>
                  <a:pt x="4112675" y="2096467"/>
                </a:cubicBezTo>
                <a:cubicBezTo>
                  <a:pt x="4091668" y="2113711"/>
                  <a:pt x="4088701" y="2130715"/>
                  <a:pt x="4070278" y="2131178"/>
                </a:cubicBezTo>
                <a:cubicBezTo>
                  <a:pt x="4054064" y="2135460"/>
                  <a:pt x="4035262" y="2146334"/>
                  <a:pt x="4041887" y="2157789"/>
                </a:cubicBezTo>
                <a:cubicBezTo>
                  <a:pt x="4046365" y="2176600"/>
                  <a:pt x="4065167" y="2165726"/>
                  <a:pt x="4079365" y="2157515"/>
                </a:cubicBezTo>
                <a:cubicBezTo>
                  <a:pt x="4116590" y="2146179"/>
                  <a:pt x="4151606" y="2131023"/>
                  <a:pt x="4186622" y="2115868"/>
                </a:cubicBezTo>
                <a:cubicBezTo>
                  <a:pt x="4212238" y="2106149"/>
                  <a:pt x="4249842" y="2084402"/>
                  <a:pt x="4265300" y="2111130"/>
                </a:cubicBezTo>
                <a:cubicBezTo>
                  <a:pt x="4285363" y="2135197"/>
                  <a:pt x="4243154" y="2159607"/>
                  <a:pt x="4224164" y="2180781"/>
                </a:cubicBezTo>
                <a:lnTo>
                  <a:pt x="4219367" y="2183555"/>
                </a:lnTo>
                <a:cubicBezTo>
                  <a:pt x="4235205" y="2199874"/>
                  <a:pt x="4275398" y="2171533"/>
                  <a:pt x="4269654" y="2205428"/>
                </a:cubicBezTo>
                <a:cubicBezTo>
                  <a:pt x="4263914" y="2249513"/>
                  <a:pt x="4272747" y="2264787"/>
                  <a:pt x="4323981" y="2255539"/>
                </a:cubicBezTo>
                <a:cubicBezTo>
                  <a:pt x="4335399" y="2254031"/>
                  <a:pt x="4354009" y="2243268"/>
                  <a:pt x="4348837" y="2266642"/>
                </a:cubicBezTo>
                <a:cubicBezTo>
                  <a:pt x="4350857" y="2280761"/>
                  <a:pt x="4352689" y="2305178"/>
                  <a:pt x="4322466" y="2307371"/>
                </a:cubicBezTo>
                <a:cubicBezTo>
                  <a:pt x="4267006" y="2308871"/>
                  <a:pt x="4240444" y="2349711"/>
                  <a:pt x="4198046" y="2384422"/>
                </a:cubicBezTo>
                <a:cubicBezTo>
                  <a:pt x="4243912" y="2388470"/>
                  <a:pt x="4283725" y="2370540"/>
                  <a:pt x="4296787" y="2403751"/>
                </a:cubicBezTo>
                <a:lnTo>
                  <a:pt x="4348397" y="2373903"/>
                </a:lnTo>
                <a:cubicBezTo>
                  <a:pt x="4322402" y="2394032"/>
                  <a:pt x="4368084" y="2418569"/>
                  <a:pt x="4335276" y="2437543"/>
                </a:cubicBezTo>
                <a:cubicBezTo>
                  <a:pt x="4332308" y="2454546"/>
                  <a:pt x="4341142" y="2469819"/>
                  <a:pt x="4338365" y="2486712"/>
                </a:cubicBezTo>
                <a:cubicBezTo>
                  <a:pt x="4343036" y="2505413"/>
                  <a:pt x="4358306" y="2542441"/>
                  <a:pt x="4316285" y="2556552"/>
                </a:cubicBezTo>
                <a:cubicBezTo>
                  <a:pt x="4285873" y="2569045"/>
                  <a:pt x="4262274" y="2582693"/>
                  <a:pt x="4240888" y="2610348"/>
                </a:cubicBezTo>
                <a:cubicBezTo>
                  <a:pt x="4303540" y="2599592"/>
                  <a:pt x="4364551" y="2564308"/>
                  <a:pt x="4427203" y="2553552"/>
                </a:cubicBezTo>
                <a:cubicBezTo>
                  <a:pt x="4383478" y="2629795"/>
                  <a:pt x="4297232" y="2664387"/>
                  <a:pt x="4235652" y="2720383"/>
                </a:cubicBezTo>
                <a:cubicBezTo>
                  <a:pt x="4258683" y="2727446"/>
                  <a:pt x="4267892" y="2722120"/>
                  <a:pt x="4279690" y="2710202"/>
                </a:cubicBezTo>
                <a:cubicBezTo>
                  <a:pt x="4310481" y="2687298"/>
                  <a:pt x="4334268" y="2663350"/>
                  <a:pt x="4367076" y="2644377"/>
                </a:cubicBezTo>
                <a:cubicBezTo>
                  <a:pt x="4395279" y="2628065"/>
                  <a:pt x="4437677" y="2593355"/>
                  <a:pt x="4442978" y="2656531"/>
                </a:cubicBezTo>
                <a:cubicBezTo>
                  <a:pt x="4442410" y="2677242"/>
                  <a:pt x="4460645" y="2687079"/>
                  <a:pt x="4486072" y="2687661"/>
                </a:cubicBezTo>
                <a:cubicBezTo>
                  <a:pt x="4523108" y="2686623"/>
                  <a:pt x="4557557" y="2692178"/>
                  <a:pt x="4601407" y="2692297"/>
                </a:cubicBezTo>
                <a:cubicBezTo>
                  <a:pt x="4582416" y="2713471"/>
                  <a:pt x="4556421" y="2733600"/>
                  <a:pt x="4593078" y="2742974"/>
                </a:cubicBezTo>
                <a:cubicBezTo>
                  <a:pt x="4620713" y="2747374"/>
                  <a:pt x="4634907" y="2728974"/>
                  <a:pt x="4656110" y="2721807"/>
                </a:cubicBezTo>
                <a:cubicBezTo>
                  <a:pt x="4695730" y="2703989"/>
                  <a:pt x="4740528" y="2672986"/>
                  <a:pt x="4765007" y="2704689"/>
                </a:cubicBezTo>
                <a:cubicBezTo>
                  <a:pt x="4783937" y="2726353"/>
                  <a:pt x="4739140" y="2757356"/>
                  <a:pt x="4722358" y="2782348"/>
                </a:cubicBezTo>
                <a:cubicBezTo>
                  <a:pt x="4696175" y="2812778"/>
                  <a:pt x="4676805" y="2844363"/>
                  <a:pt x="4734472" y="2846680"/>
                </a:cubicBezTo>
                <a:cubicBezTo>
                  <a:pt x="4706081" y="2873291"/>
                  <a:pt x="4669044" y="2874328"/>
                  <a:pt x="4642861" y="2904758"/>
                </a:cubicBezTo>
                <a:cubicBezTo>
                  <a:pt x="4730372" y="2915294"/>
                  <a:pt x="4814223" y="2887183"/>
                  <a:pt x="4895489" y="2875854"/>
                </a:cubicBezTo>
                <a:cubicBezTo>
                  <a:pt x="4894921" y="2896564"/>
                  <a:pt x="4871322" y="2910212"/>
                  <a:pt x="4870946" y="2930812"/>
                </a:cubicBezTo>
                <a:cubicBezTo>
                  <a:pt x="4895552" y="2916582"/>
                  <a:pt x="4916326" y="2901701"/>
                  <a:pt x="4945776" y="2889685"/>
                </a:cubicBezTo>
                <a:lnTo>
                  <a:pt x="4957035" y="2885934"/>
                </a:lnTo>
                <a:lnTo>
                  <a:pt x="4964182" y="2898270"/>
                </a:lnTo>
                <a:lnTo>
                  <a:pt x="4907974" y="2974446"/>
                </a:lnTo>
                <a:cubicBezTo>
                  <a:pt x="4841620" y="3070385"/>
                  <a:pt x="4781512" y="3163428"/>
                  <a:pt x="4668984" y="3220863"/>
                </a:cubicBezTo>
                <a:cubicBezTo>
                  <a:pt x="4743437" y="3208378"/>
                  <a:pt x="4795803" y="3147520"/>
                  <a:pt x="4879147" y="3151294"/>
                </a:cubicBezTo>
                <a:cubicBezTo>
                  <a:pt x="4841735" y="3172931"/>
                  <a:pt x="4811073" y="3184549"/>
                  <a:pt x="4780915" y="3208104"/>
                </a:cubicBezTo>
                <a:cubicBezTo>
                  <a:pt x="4747915" y="3227189"/>
                  <a:pt x="4694035" y="3242044"/>
                  <a:pt x="4702550" y="3278903"/>
                </a:cubicBezTo>
                <a:cubicBezTo>
                  <a:pt x="4708799" y="3310958"/>
                  <a:pt x="4762426" y="3285040"/>
                  <a:pt x="4794858" y="3286666"/>
                </a:cubicBezTo>
                <a:cubicBezTo>
                  <a:pt x="4834103" y="3289447"/>
                  <a:pt x="4892526" y="3260755"/>
                  <a:pt x="4897827" y="3323931"/>
                </a:cubicBezTo>
                <a:cubicBezTo>
                  <a:pt x="4899847" y="3338050"/>
                  <a:pt x="4921046" y="3320694"/>
                  <a:pt x="4935244" y="3312484"/>
                </a:cubicBezTo>
                <a:cubicBezTo>
                  <a:pt x="4963063" y="3296394"/>
                  <a:pt x="4996063" y="3277310"/>
                  <a:pt x="5037705" y="3273610"/>
                </a:cubicBezTo>
                <a:cubicBezTo>
                  <a:pt x="5016126" y="3301376"/>
                  <a:pt x="5004141" y="3323594"/>
                  <a:pt x="4984959" y="3344879"/>
                </a:cubicBezTo>
                <a:cubicBezTo>
                  <a:pt x="4960984" y="3379127"/>
                  <a:pt x="4976822" y="3395445"/>
                  <a:pt x="5010891" y="3411411"/>
                </a:cubicBezTo>
                <a:cubicBezTo>
                  <a:pt x="5045343" y="3427155"/>
                  <a:pt x="5105407" y="3422992"/>
                  <a:pt x="5110896" y="3475869"/>
                </a:cubicBezTo>
                <a:cubicBezTo>
                  <a:pt x="5123832" y="3530554"/>
                  <a:pt x="5155124" y="3563412"/>
                  <a:pt x="5224781" y="3553701"/>
                </a:cubicBezTo>
                <a:cubicBezTo>
                  <a:pt x="5231786" y="3554746"/>
                  <a:pt x="5238599" y="3555901"/>
                  <a:pt x="5245412" y="3557057"/>
                </a:cubicBezTo>
                <a:cubicBezTo>
                  <a:pt x="5291281" y="3571293"/>
                  <a:pt x="5245035" y="3577657"/>
                  <a:pt x="5240051" y="3590730"/>
                </a:cubicBezTo>
                <a:lnTo>
                  <a:pt x="5244468" y="3598367"/>
                </a:lnTo>
                <a:cubicBezTo>
                  <a:pt x="5251281" y="3599523"/>
                  <a:pt x="5251281" y="3599523"/>
                  <a:pt x="5258285" y="3600567"/>
                </a:cubicBezTo>
                <a:lnTo>
                  <a:pt x="5260494" y="3604385"/>
                </a:lnTo>
                <a:cubicBezTo>
                  <a:pt x="5215696" y="3635389"/>
                  <a:pt x="5170899" y="3666392"/>
                  <a:pt x="5130898" y="3694621"/>
                </a:cubicBezTo>
                <a:cubicBezTo>
                  <a:pt x="5176956" y="3698558"/>
                  <a:pt x="5176956" y="3698558"/>
                  <a:pt x="5164591" y="3731187"/>
                </a:cubicBezTo>
                <a:cubicBezTo>
                  <a:pt x="5142445" y="3779664"/>
                  <a:pt x="5153866" y="3788346"/>
                  <a:pt x="5202892" y="3775279"/>
                </a:cubicBezTo>
                <a:cubicBezTo>
                  <a:pt x="5251534" y="3762434"/>
                  <a:pt x="5271409" y="3796801"/>
                  <a:pt x="5301253" y="3805019"/>
                </a:cubicBezTo>
                <a:cubicBezTo>
                  <a:pt x="5308066" y="3806174"/>
                  <a:pt x="5305670" y="3812656"/>
                  <a:pt x="5305670" y="3812656"/>
                </a:cubicBezTo>
                <a:cubicBezTo>
                  <a:pt x="5282075" y="3836492"/>
                  <a:pt x="5302325" y="3850259"/>
                  <a:pt x="5311159" y="3865533"/>
                </a:cubicBezTo>
                <a:cubicBezTo>
                  <a:pt x="5318225" y="3877751"/>
                  <a:pt x="5322642" y="3885388"/>
                  <a:pt x="5308444" y="3893599"/>
                </a:cubicBezTo>
                <a:cubicBezTo>
                  <a:pt x="5247625" y="3928773"/>
                  <a:pt x="5281506" y="3955039"/>
                  <a:pt x="5303589" y="3993223"/>
                </a:cubicBezTo>
                <a:cubicBezTo>
                  <a:pt x="5331099" y="3921262"/>
                  <a:pt x="5378230" y="3970439"/>
                  <a:pt x="5422835" y="3939547"/>
                </a:cubicBezTo>
                <a:cubicBezTo>
                  <a:pt x="5396084" y="3990686"/>
                  <a:pt x="5371730" y="4035345"/>
                  <a:pt x="5391605" y="4069711"/>
                </a:cubicBezTo>
                <a:cubicBezTo>
                  <a:pt x="5411292" y="4114377"/>
                  <a:pt x="5387505" y="4138324"/>
                  <a:pt x="5354509" y="4167598"/>
                </a:cubicBezTo>
                <a:cubicBezTo>
                  <a:pt x="5345108" y="4173035"/>
                  <a:pt x="5330910" y="4181246"/>
                  <a:pt x="5333118" y="4185064"/>
                </a:cubicBezTo>
                <a:cubicBezTo>
                  <a:pt x="5331795" y="4236785"/>
                  <a:pt x="5285549" y="4243149"/>
                  <a:pt x="5259930" y="4242678"/>
                </a:cubicBezTo>
                <a:cubicBezTo>
                  <a:pt x="5220685" y="4239897"/>
                  <a:pt x="5215512" y="4263271"/>
                  <a:pt x="5217533" y="4277389"/>
                </a:cubicBezTo>
                <a:cubicBezTo>
                  <a:pt x="5212360" y="4300763"/>
                  <a:pt x="5211600" y="4321585"/>
                  <a:pt x="5224850" y="4344495"/>
                </a:cubicBezTo>
                <a:cubicBezTo>
                  <a:pt x="5286242" y="4298800"/>
                  <a:pt x="5353502" y="4295570"/>
                  <a:pt x="5422967" y="4285970"/>
                </a:cubicBezTo>
                <a:cubicBezTo>
                  <a:pt x="5401074" y="4345510"/>
                  <a:pt x="5412116" y="4364603"/>
                  <a:pt x="5472621" y="4361203"/>
                </a:cubicBezTo>
                <a:cubicBezTo>
                  <a:pt x="5498048" y="4361785"/>
                  <a:pt x="5521267" y="4358547"/>
                  <a:pt x="5544486" y="4355310"/>
                </a:cubicBezTo>
                <a:cubicBezTo>
                  <a:pt x="5555904" y="4353803"/>
                  <a:pt x="5577106" y="4346636"/>
                  <a:pt x="5585939" y="4361910"/>
                </a:cubicBezTo>
                <a:cubicBezTo>
                  <a:pt x="5587576" y="4376251"/>
                  <a:pt x="5573570" y="4384351"/>
                  <a:pt x="5568778" y="4397313"/>
                </a:cubicBezTo>
                <a:cubicBezTo>
                  <a:pt x="5542215" y="4438153"/>
                  <a:pt x="5493001" y="4461520"/>
                  <a:pt x="5456849" y="4518096"/>
                </a:cubicBezTo>
                <a:cubicBezTo>
                  <a:pt x="5560449" y="4447990"/>
                  <a:pt x="5654648" y="4383321"/>
                  <a:pt x="5750484" y="4332992"/>
                </a:cubicBezTo>
                <a:cubicBezTo>
                  <a:pt x="5756921" y="4354747"/>
                  <a:pt x="5769983" y="4387957"/>
                  <a:pt x="5751181" y="4398831"/>
                </a:cubicBezTo>
                <a:cubicBezTo>
                  <a:pt x="5701779" y="4432497"/>
                  <a:pt x="5723294" y="4491393"/>
                  <a:pt x="5669284" y="4517533"/>
                </a:cubicBezTo>
                <a:cubicBezTo>
                  <a:pt x="5732127" y="4506666"/>
                  <a:pt x="5732127" y="4506666"/>
                  <a:pt x="5742221" y="4556880"/>
                </a:cubicBezTo>
                <a:cubicBezTo>
                  <a:pt x="5758818" y="4650212"/>
                  <a:pt x="5770176" y="4745556"/>
                  <a:pt x="5790744" y="4835572"/>
                </a:cubicBezTo>
                <a:cubicBezTo>
                  <a:pt x="5794405" y="4874220"/>
                  <a:pt x="5808034" y="4886719"/>
                  <a:pt x="5850432" y="4852009"/>
                </a:cubicBezTo>
                <a:cubicBezTo>
                  <a:pt x="5878823" y="4825398"/>
                  <a:pt x="5916427" y="4803650"/>
                  <a:pt x="5949235" y="4784676"/>
                </a:cubicBezTo>
                <a:cubicBezTo>
                  <a:pt x="5984381" y="4856071"/>
                  <a:pt x="5900906" y="4863583"/>
                  <a:pt x="5856113" y="4904775"/>
                </a:cubicBezTo>
                <a:cubicBezTo>
                  <a:pt x="5904567" y="4902230"/>
                  <a:pt x="5937375" y="4883256"/>
                  <a:pt x="5979396" y="4869145"/>
                </a:cubicBezTo>
                <a:cubicBezTo>
                  <a:pt x="5964443" y="4908367"/>
                  <a:pt x="5924630" y="4926296"/>
                  <a:pt x="5894030" y="4949088"/>
                </a:cubicBezTo>
                <a:cubicBezTo>
                  <a:pt x="5924254" y="4946896"/>
                  <a:pt x="5956682" y="4938333"/>
                  <a:pt x="5989176" y="4951133"/>
                </a:cubicBezTo>
                <a:cubicBezTo>
                  <a:pt x="5979395" y="4966981"/>
                  <a:pt x="5972014" y="4986536"/>
                  <a:pt x="5953404" y="4997299"/>
                </a:cubicBezTo>
                <a:cubicBezTo>
                  <a:pt x="5878575" y="5030384"/>
                  <a:pt x="5898449" y="5064750"/>
                  <a:pt x="5924949" y="5110571"/>
                </a:cubicBezTo>
                <a:cubicBezTo>
                  <a:pt x="5953341" y="5083961"/>
                  <a:pt x="5983748" y="5061279"/>
                  <a:pt x="6012332" y="5034558"/>
                </a:cubicBezTo>
                <a:cubicBezTo>
                  <a:pt x="6045328" y="5005284"/>
                  <a:pt x="6072399" y="5040583"/>
                  <a:pt x="6102619" y="5028202"/>
                </a:cubicBezTo>
                <a:cubicBezTo>
                  <a:pt x="6119025" y="5023809"/>
                  <a:pt x="6113849" y="5036994"/>
                  <a:pt x="6113661" y="5047294"/>
                </a:cubicBezTo>
                <a:cubicBezTo>
                  <a:pt x="6091702" y="5085471"/>
                  <a:pt x="6093155" y="5120300"/>
                  <a:pt x="6113030" y="5154666"/>
                </a:cubicBezTo>
                <a:cubicBezTo>
                  <a:pt x="6130696" y="5185214"/>
                  <a:pt x="6164577" y="5211480"/>
                  <a:pt x="6163821" y="5242490"/>
                </a:cubicBezTo>
                <a:cubicBezTo>
                  <a:pt x="6162796" y="5259644"/>
                  <a:pt x="6166026" y="5268604"/>
                  <a:pt x="6171695" y="5272825"/>
                </a:cubicBezTo>
                <a:lnTo>
                  <a:pt x="6171960" y="5272847"/>
                </a:lnTo>
                <a:lnTo>
                  <a:pt x="6160393" y="5281399"/>
                </a:lnTo>
                <a:cubicBezTo>
                  <a:pt x="6153639" y="5289783"/>
                  <a:pt x="6148125" y="5301641"/>
                  <a:pt x="6144817" y="5319261"/>
                </a:cubicBezTo>
                <a:cubicBezTo>
                  <a:pt x="6135995" y="5243240"/>
                  <a:pt x="6091002" y="5210660"/>
                  <a:pt x="6077770" y="5167441"/>
                </a:cubicBezTo>
                <a:cubicBezTo>
                  <a:pt x="6016015" y="5200022"/>
                  <a:pt x="6051304" y="5259641"/>
                  <a:pt x="6055714" y="5308401"/>
                </a:cubicBezTo>
                <a:cubicBezTo>
                  <a:pt x="6055714" y="5351841"/>
                  <a:pt x="6042481" y="5384421"/>
                  <a:pt x="6011604" y="5405920"/>
                </a:cubicBezTo>
                <a:cubicBezTo>
                  <a:pt x="6011604" y="5411239"/>
                  <a:pt x="6011604" y="5416780"/>
                  <a:pt x="6007193" y="5411239"/>
                </a:cubicBezTo>
                <a:cubicBezTo>
                  <a:pt x="6002782" y="5411239"/>
                  <a:pt x="6007193" y="5405920"/>
                  <a:pt x="6007193" y="5400601"/>
                </a:cubicBezTo>
                <a:cubicBezTo>
                  <a:pt x="6002782" y="5330121"/>
                  <a:pt x="5980727" y="5313942"/>
                  <a:pt x="5923384" y="5340981"/>
                </a:cubicBezTo>
                <a:cubicBezTo>
                  <a:pt x="5910150" y="5286681"/>
                  <a:pt x="5905740" y="5281361"/>
                  <a:pt x="5918972" y="5232602"/>
                </a:cubicBezTo>
                <a:cubicBezTo>
                  <a:pt x="5923384" y="5210660"/>
                  <a:pt x="5918972" y="5205341"/>
                  <a:pt x="5905740" y="5205341"/>
                </a:cubicBezTo>
                <a:cubicBezTo>
                  <a:pt x="5892506" y="5205341"/>
                  <a:pt x="5888095" y="5194481"/>
                  <a:pt x="5879273" y="5183842"/>
                </a:cubicBezTo>
                <a:cubicBezTo>
                  <a:pt x="5835163" y="5129542"/>
                  <a:pt x="5826341" y="5129542"/>
                  <a:pt x="5782230" y="5183842"/>
                </a:cubicBezTo>
                <a:cubicBezTo>
                  <a:pt x="5760176" y="5210660"/>
                  <a:pt x="5738120" y="5243240"/>
                  <a:pt x="5694010" y="5237921"/>
                </a:cubicBezTo>
                <a:cubicBezTo>
                  <a:pt x="5666662" y="5232602"/>
                  <a:pt x="5613729" y="5221742"/>
                  <a:pt x="5591674" y="5281361"/>
                </a:cubicBezTo>
                <a:cubicBezTo>
                  <a:pt x="5582852" y="5254100"/>
                  <a:pt x="5587263" y="5216422"/>
                  <a:pt x="5547564" y="5221742"/>
                </a:cubicBezTo>
                <a:cubicBezTo>
                  <a:pt x="5551975" y="5232602"/>
                  <a:pt x="5556386" y="5237921"/>
                  <a:pt x="5560797" y="5248781"/>
                </a:cubicBezTo>
                <a:cubicBezTo>
                  <a:pt x="5565208" y="5265182"/>
                  <a:pt x="5574030" y="5292000"/>
                  <a:pt x="5556386" y="5303082"/>
                </a:cubicBezTo>
                <a:cubicBezTo>
                  <a:pt x="5538742" y="5308401"/>
                  <a:pt x="5529920" y="5292000"/>
                  <a:pt x="5521098" y="5275821"/>
                </a:cubicBezTo>
                <a:cubicBezTo>
                  <a:pt x="5507864" y="5259641"/>
                  <a:pt x="5503454" y="5237921"/>
                  <a:pt x="5494632" y="5216422"/>
                </a:cubicBezTo>
                <a:cubicBezTo>
                  <a:pt x="5476988" y="5221742"/>
                  <a:pt x="5468165" y="5248781"/>
                  <a:pt x="5450521" y="5243240"/>
                </a:cubicBezTo>
                <a:cubicBezTo>
                  <a:pt x="5446110" y="5205341"/>
                  <a:pt x="5384356" y="5129542"/>
                  <a:pt x="5349068" y="5118682"/>
                </a:cubicBezTo>
                <a:cubicBezTo>
                  <a:pt x="5340246" y="5118682"/>
                  <a:pt x="5327012" y="5113141"/>
                  <a:pt x="5322601" y="5113141"/>
                </a:cubicBezTo>
                <a:cubicBezTo>
                  <a:pt x="5300546" y="5135083"/>
                  <a:pt x="5300546" y="5124001"/>
                  <a:pt x="5296135" y="5096961"/>
                </a:cubicBezTo>
                <a:cubicBezTo>
                  <a:pt x="5278491" y="5015622"/>
                  <a:pt x="5251142" y="4999221"/>
                  <a:pt x="5184977" y="5026482"/>
                </a:cubicBezTo>
                <a:cubicBezTo>
                  <a:pt x="5176155" y="5031801"/>
                  <a:pt x="5162922" y="5037342"/>
                  <a:pt x="5154100" y="5037342"/>
                </a:cubicBezTo>
                <a:cubicBezTo>
                  <a:pt x="5114400" y="5037342"/>
                  <a:pt x="5105578" y="5069922"/>
                  <a:pt x="5109990" y="5107822"/>
                </a:cubicBezTo>
                <a:cubicBezTo>
                  <a:pt x="5114400" y="5145721"/>
                  <a:pt x="5105578" y="5167441"/>
                  <a:pt x="5070290" y="5178301"/>
                </a:cubicBezTo>
                <a:cubicBezTo>
                  <a:pt x="5052646" y="5178301"/>
                  <a:pt x="5017358" y="5194481"/>
                  <a:pt x="5017358" y="5194481"/>
                </a:cubicBezTo>
                <a:cubicBezTo>
                  <a:pt x="4995303" y="5243240"/>
                  <a:pt x="4964426" y="5221742"/>
                  <a:pt x="4937960" y="5205341"/>
                </a:cubicBezTo>
                <a:cubicBezTo>
                  <a:pt x="4933548" y="5254100"/>
                  <a:pt x="4933548" y="5292000"/>
                  <a:pt x="4933548" y="5346522"/>
                </a:cubicBezTo>
                <a:cubicBezTo>
                  <a:pt x="4901789" y="5308401"/>
                  <a:pt x="4853268" y="5308401"/>
                  <a:pt x="4866501" y="5243240"/>
                </a:cubicBezTo>
                <a:cubicBezTo>
                  <a:pt x="4875323" y="5205341"/>
                  <a:pt x="4888556" y="5221742"/>
                  <a:pt x="4901789" y="5232602"/>
                </a:cubicBezTo>
                <a:cubicBezTo>
                  <a:pt x="4906200" y="5200022"/>
                  <a:pt x="4929138" y="5161900"/>
                  <a:pt x="4901789" y="5129542"/>
                </a:cubicBezTo>
                <a:cubicBezTo>
                  <a:pt x="4897378" y="5118682"/>
                  <a:pt x="4884145" y="5096961"/>
                  <a:pt x="4875323" y="5113141"/>
                </a:cubicBezTo>
                <a:cubicBezTo>
                  <a:pt x="4862090" y="5124001"/>
                  <a:pt x="4830330" y="5113141"/>
                  <a:pt x="4844446" y="5156581"/>
                </a:cubicBezTo>
                <a:cubicBezTo>
                  <a:pt x="4853268" y="5172982"/>
                  <a:pt x="4840034" y="5189161"/>
                  <a:pt x="4830330" y="5194481"/>
                </a:cubicBezTo>
                <a:cubicBezTo>
                  <a:pt x="4786220" y="5205341"/>
                  <a:pt x="4759754" y="5237921"/>
                  <a:pt x="4737698" y="5275821"/>
                </a:cubicBezTo>
                <a:cubicBezTo>
                  <a:pt x="4742110" y="5216422"/>
                  <a:pt x="4746521" y="5151262"/>
                  <a:pt x="4750932" y="5086101"/>
                </a:cubicBezTo>
                <a:cubicBezTo>
                  <a:pt x="4724466" y="5096961"/>
                  <a:pt x="4728876" y="5135083"/>
                  <a:pt x="4702410" y="5140402"/>
                </a:cubicBezTo>
                <a:cubicBezTo>
                  <a:pt x="4693588" y="5102502"/>
                  <a:pt x="4680356" y="5064381"/>
                  <a:pt x="4675944" y="5026482"/>
                </a:cubicBezTo>
                <a:cubicBezTo>
                  <a:pt x="4671534" y="4977722"/>
                  <a:pt x="4653889" y="4988582"/>
                  <a:pt x="4636245" y="5010302"/>
                </a:cubicBezTo>
                <a:cubicBezTo>
                  <a:pt x="4627423" y="5021162"/>
                  <a:pt x="4618601" y="5037342"/>
                  <a:pt x="4614190" y="5048202"/>
                </a:cubicBezTo>
                <a:cubicBezTo>
                  <a:pt x="4596546" y="5086101"/>
                  <a:pt x="4578902" y="5102502"/>
                  <a:pt x="4548024" y="5048202"/>
                </a:cubicBezTo>
                <a:cubicBezTo>
                  <a:pt x="4578902" y="5113141"/>
                  <a:pt x="4534792" y="5135083"/>
                  <a:pt x="4512736" y="5151262"/>
                </a:cubicBezTo>
                <a:cubicBezTo>
                  <a:pt x="4490681" y="5167441"/>
                  <a:pt x="4468626" y="5129542"/>
                  <a:pt x="4450982" y="5107822"/>
                </a:cubicBezTo>
                <a:cubicBezTo>
                  <a:pt x="4428926" y="5080560"/>
                  <a:pt x="4405990" y="5075241"/>
                  <a:pt x="4388345" y="5113141"/>
                </a:cubicBezTo>
                <a:cubicBezTo>
                  <a:pt x="4379523" y="5124001"/>
                  <a:pt x="4370701" y="5135083"/>
                  <a:pt x="4361879" y="5151262"/>
                </a:cubicBezTo>
                <a:cubicBezTo>
                  <a:pt x="4348646" y="5096961"/>
                  <a:pt x="4348646" y="5042661"/>
                  <a:pt x="4322180" y="4983041"/>
                </a:cubicBezTo>
                <a:cubicBezTo>
                  <a:pt x="4300124" y="5086101"/>
                  <a:pt x="4370701" y="5200022"/>
                  <a:pt x="4282480" y="5281361"/>
                </a:cubicBezTo>
                <a:cubicBezTo>
                  <a:pt x="4264836" y="5248781"/>
                  <a:pt x="4269248" y="5216422"/>
                  <a:pt x="4269248" y="5183842"/>
                </a:cubicBezTo>
                <a:lnTo>
                  <a:pt x="4269248" y="5086101"/>
                </a:lnTo>
                <a:cubicBezTo>
                  <a:pt x="4242781" y="5129542"/>
                  <a:pt x="4229548" y="5183842"/>
                  <a:pt x="4203082" y="5221742"/>
                </a:cubicBezTo>
                <a:cubicBezTo>
                  <a:pt x="4194260" y="5232602"/>
                  <a:pt x="4185438" y="5243240"/>
                  <a:pt x="4172204" y="5237921"/>
                </a:cubicBezTo>
                <a:cubicBezTo>
                  <a:pt x="4158972" y="5232602"/>
                  <a:pt x="4150150" y="5221742"/>
                  <a:pt x="4145738" y="5205341"/>
                </a:cubicBezTo>
                <a:cubicBezTo>
                  <a:pt x="4141328" y="5183842"/>
                  <a:pt x="4150150" y="5178301"/>
                  <a:pt x="4163382" y="5178301"/>
                </a:cubicBezTo>
                <a:cubicBezTo>
                  <a:pt x="4185438" y="5178301"/>
                  <a:pt x="4181027" y="5161900"/>
                  <a:pt x="4172204" y="5145721"/>
                </a:cubicBezTo>
                <a:cubicBezTo>
                  <a:pt x="4150150" y="5096961"/>
                  <a:pt x="4145738" y="5048202"/>
                  <a:pt x="4172204" y="4999221"/>
                </a:cubicBezTo>
                <a:cubicBezTo>
                  <a:pt x="4167794" y="4999221"/>
                  <a:pt x="4167794" y="4999221"/>
                  <a:pt x="4167794" y="4993901"/>
                </a:cubicBezTo>
                <a:cubicBezTo>
                  <a:pt x="4158972" y="4999221"/>
                  <a:pt x="4150150" y="5010302"/>
                  <a:pt x="4141328" y="5010302"/>
                </a:cubicBezTo>
                <a:cubicBezTo>
                  <a:pt x="4066340" y="5021162"/>
                  <a:pt x="4044285" y="5080560"/>
                  <a:pt x="4044285" y="5161900"/>
                </a:cubicBezTo>
                <a:cubicBezTo>
                  <a:pt x="4044285" y="5167441"/>
                  <a:pt x="4044285" y="5178301"/>
                  <a:pt x="4035463" y="5178301"/>
                </a:cubicBezTo>
                <a:cubicBezTo>
                  <a:pt x="4000175" y="5156581"/>
                  <a:pt x="4048696" y="5102502"/>
                  <a:pt x="4008997" y="5080560"/>
                </a:cubicBezTo>
                <a:cubicBezTo>
                  <a:pt x="3990471" y="5129542"/>
                  <a:pt x="3990471" y="5183842"/>
                  <a:pt x="3977237" y="5232602"/>
                </a:cubicBezTo>
                <a:cubicBezTo>
                  <a:pt x="3972826" y="5265182"/>
                  <a:pt x="3981649" y="5319261"/>
                  <a:pt x="3941949" y="5319261"/>
                </a:cubicBezTo>
                <a:cubicBezTo>
                  <a:pt x="3911072" y="5319261"/>
                  <a:pt x="3915483" y="5265182"/>
                  <a:pt x="3906661" y="5232602"/>
                </a:cubicBezTo>
                <a:cubicBezTo>
                  <a:pt x="3906661" y="5232602"/>
                  <a:pt x="3902250" y="5232602"/>
                  <a:pt x="3897839" y="5227061"/>
                </a:cubicBezTo>
                <a:cubicBezTo>
                  <a:pt x="3889017" y="5248781"/>
                  <a:pt x="3875784" y="5265182"/>
                  <a:pt x="3866962" y="5286681"/>
                </a:cubicBezTo>
                <a:cubicBezTo>
                  <a:pt x="3849318" y="5270501"/>
                  <a:pt x="3866962" y="5248781"/>
                  <a:pt x="3853729" y="5237921"/>
                </a:cubicBezTo>
                <a:cubicBezTo>
                  <a:pt x="3814029" y="5237921"/>
                  <a:pt x="3787563" y="5254100"/>
                  <a:pt x="3787563" y="5303082"/>
                </a:cubicBezTo>
                <a:cubicBezTo>
                  <a:pt x="3783152" y="5357160"/>
                  <a:pt x="3756686" y="5330121"/>
                  <a:pt x="3739042" y="5319261"/>
                </a:cubicBezTo>
                <a:cubicBezTo>
                  <a:pt x="3739042" y="5346522"/>
                  <a:pt x="3747864" y="5368021"/>
                  <a:pt x="3730220" y="5389741"/>
                </a:cubicBezTo>
                <a:cubicBezTo>
                  <a:pt x="3703754" y="5351841"/>
                  <a:pt x="3716987" y="5313942"/>
                  <a:pt x="3734631" y="5286681"/>
                </a:cubicBezTo>
                <a:cubicBezTo>
                  <a:pt x="3769919" y="5232602"/>
                  <a:pt x="3756686" y="5189161"/>
                  <a:pt x="3739042" y="5129542"/>
                </a:cubicBezTo>
                <a:cubicBezTo>
                  <a:pt x="3677287" y="5243240"/>
                  <a:pt x="3668465" y="5248781"/>
                  <a:pt x="3593478" y="5216422"/>
                </a:cubicBezTo>
                <a:cubicBezTo>
                  <a:pt x="3575834" y="5205341"/>
                  <a:pt x="3526430" y="5205341"/>
                  <a:pt x="3535252" y="5161900"/>
                </a:cubicBezTo>
                <a:cubicBezTo>
                  <a:pt x="3544074" y="5124001"/>
                  <a:pt x="3535252" y="5091642"/>
                  <a:pt x="3526430" y="5053743"/>
                </a:cubicBezTo>
                <a:cubicBezTo>
                  <a:pt x="3491142" y="5107822"/>
                  <a:pt x="3508786" y="5178301"/>
                  <a:pt x="3477909" y="5232602"/>
                </a:cubicBezTo>
                <a:cubicBezTo>
                  <a:pt x="3451443" y="5200022"/>
                  <a:pt x="3447032" y="5156581"/>
                  <a:pt x="3442621" y="5113141"/>
                </a:cubicBezTo>
                <a:cubicBezTo>
                  <a:pt x="3438210" y="5075241"/>
                  <a:pt x="3433799" y="5037342"/>
                  <a:pt x="3429388" y="4993901"/>
                </a:cubicBezTo>
                <a:cubicBezTo>
                  <a:pt x="3407332" y="5010302"/>
                  <a:pt x="3416155" y="5026482"/>
                  <a:pt x="3416155" y="5042661"/>
                </a:cubicBezTo>
                <a:lnTo>
                  <a:pt x="3429388" y="5140402"/>
                </a:lnTo>
                <a:cubicBezTo>
                  <a:pt x="3433799" y="5200022"/>
                  <a:pt x="3424977" y="5210660"/>
                  <a:pt x="3376455" y="5200022"/>
                </a:cubicBezTo>
                <a:cubicBezTo>
                  <a:pt x="3363222" y="5200022"/>
                  <a:pt x="3349989" y="5205341"/>
                  <a:pt x="3341167" y="5216422"/>
                </a:cubicBezTo>
                <a:cubicBezTo>
                  <a:pt x="3323523" y="5232602"/>
                  <a:pt x="3310290" y="5254100"/>
                  <a:pt x="3301468" y="5275821"/>
                </a:cubicBezTo>
                <a:cubicBezTo>
                  <a:pt x="3297057" y="5292000"/>
                  <a:pt x="3288235" y="5346522"/>
                  <a:pt x="3257357" y="5297762"/>
                </a:cubicBezTo>
                <a:cubicBezTo>
                  <a:pt x="3248535" y="5286681"/>
                  <a:pt x="3222069" y="5292000"/>
                  <a:pt x="3222069" y="5324580"/>
                </a:cubicBezTo>
                <a:cubicBezTo>
                  <a:pt x="3226480" y="5362480"/>
                  <a:pt x="3217658" y="5400601"/>
                  <a:pt x="3208836" y="5433181"/>
                </a:cubicBezTo>
                <a:cubicBezTo>
                  <a:pt x="3204425" y="5449360"/>
                  <a:pt x="3195603" y="5465761"/>
                  <a:pt x="3182370" y="5471081"/>
                </a:cubicBezTo>
                <a:cubicBezTo>
                  <a:pt x="3164726" y="5471081"/>
                  <a:pt x="3160315" y="5449360"/>
                  <a:pt x="3155904" y="5438500"/>
                </a:cubicBezTo>
                <a:cubicBezTo>
                  <a:pt x="3145317" y="5422321"/>
                  <a:pt x="3145317" y="5400601"/>
                  <a:pt x="3136495" y="5384421"/>
                </a:cubicBezTo>
                <a:cubicBezTo>
                  <a:pt x="3118851" y="5351841"/>
                  <a:pt x="3105618" y="5313942"/>
                  <a:pt x="3070330" y="5373340"/>
                </a:cubicBezTo>
                <a:lnTo>
                  <a:pt x="3070330" y="5248781"/>
                </a:lnTo>
                <a:cubicBezTo>
                  <a:pt x="3021808" y="5330121"/>
                  <a:pt x="2990931" y="5411239"/>
                  <a:pt x="2968876" y="5503439"/>
                </a:cubicBezTo>
                <a:cubicBezTo>
                  <a:pt x="2951232" y="5487260"/>
                  <a:pt x="2951232" y="5459999"/>
                  <a:pt x="2929177" y="5449360"/>
                </a:cubicBezTo>
                <a:cubicBezTo>
                  <a:pt x="2929177" y="5481941"/>
                  <a:pt x="2933588" y="5514521"/>
                  <a:pt x="2924766" y="5552421"/>
                </a:cubicBezTo>
                <a:cubicBezTo>
                  <a:pt x="2893889" y="5498120"/>
                  <a:pt x="2854189" y="5459999"/>
                  <a:pt x="2854189" y="5395060"/>
                </a:cubicBezTo>
                <a:cubicBezTo>
                  <a:pt x="2854189" y="5389741"/>
                  <a:pt x="2854189" y="5384421"/>
                  <a:pt x="2849778" y="5378659"/>
                </a:cubicBezTo>
                <a:cubicBezTo>
                  <a:pt x="2801257" y="5313942"/>
                  <a:pt x="2788024" y="5237921"/>
                  <a:pt x="2796846" y="5151262"/>
                </a:cubicBezTo>
                <a:cubicBezTo>
                  <a:pt x="2801257" y="5135083"/>
                  <a:pt x="2788024" y="5118682"/>
                  <a:pt x="2770380" y="5118682"/>
                </a:cubicBezTo>
                <a:cubicBezTo>
                  <a:pt x="2757147" y="5183842"/>
                  <a:pt x="2779202" y="5259641"/>
                  <a:pt x="2743913" y="5324580"/>
                </a:cubicBezTo>
                <a:cubicBezTo>
                  <a:pt x="2739502" y="5286681"/>
                  <a:pt x="2739502" y="5248781"/>
                  <a:pt x="2739502" y="5205341"/>
                </a:cubicBezTo>
                <a:cubicBezTo>
                  <a:pt x="2739502" y="5167441"/>
                  <a:pt x="2739502" y="5129542"/>
                  <a:pt x="2712154" y="5096961"/>
                </a:cubicBezTo>
                <a:cubicBezTo>
                  <a:pt x="2690099" y="5140402"/>
                  <a:pt x="2668044" y="5178301"/>
                  <a:pt x="2645989" y="5216422"/>
                </a:cubicBezTo>
                <a:cubicBezTo>
                  <a:pt x="2637167" y="5232602"/>
                  <a:pt x="2623933" y="5254100"/>
                  <a:pt x="2615111" y="5254100"/>
                </a:cubicBezTo>
                <a:cubicBezTo>
                  <a:pt x="2557768" y="5248781"/>
                  <a:pt x="2571001" y="5303082"/>
                  <a:pt x="2566590" y="5340981"/>
                </a:cubicBezTo>
                <a:cubicBezTo>
                  <a:pt x="2562179" y="5357160"/>
                  <a:pt x="2571001" y="5378659"/>
                  <a:pt x="2557768" y="5389741"/>
                </a:cubicBezTo>
                <a:cubicBezTo>
                  <a:pt x="2535713" y="5378659"/>
                  <a:pt x="2526891" y="5351841"/>
                  <a:pt x="2513658" y="5330121"/>
                </a:cubicBezTo>
                <a:cubicBezTo>
                  <a:pt x="2473958" y="5275821"/>
                  <a:pt x="2473958" y="5275821"/>
                  <a:pt x="2425437" y="5324580"/>
                </a:cubicBezTo>
                <a:cubicBezTo>
                  <a:pt x="2407793" y="5346522"/>
                  <a:pt x="2390149" y="5362480"/>
                  <a:pt x="2372505" y="5378659"/>
                </a:cubicBezTo>
                <a:cubicBezTo>
                  <a:pt x="2350450" y="5400601"/>
                  <a:pt x="2323983" y="5411239"/>
                  <a:pt x="2301046" y="5378659"/>
                </a:cubicBezTo>
                <a:cubicBezTo>
                  <a:pt x="2283402" y="5346522"/>
                  <a:pt x="2265758" y="5357160"/>
                  <a:pt x="2248114" y="5373340"/>
                </a:cubicBezTo>
                <a:cubicBezTo>
                  <a:pt x="2226059" y="5395060"/>
                  <a:pt x="2204003" y="5422321"/>
                  <a:pt x="2181948" y="5449360"/>
                </a:cubicBezTo>
                <a:lnTo>
                  <a:pt x="2181948" y="5378659"/>
                </a:lnTo>
                <a:cubicBezTo>
                  <a:pt x="2168715" y="5400601"/>
                  <a:pt x="2177537" y="5427640"/>
                  <a:pt x="2155482" y="5438500"/>
                </a:cubicBezTo>
                <a:cubicBezTo>
                  <a:pt x="2151071" y="5400601"/>
                  <a:pt x="2146660" y="5368021"/>
                  <a:pt x="2142249" y="5335440"/>
                </a:cubicBezTo>
                <a:cubicBezTo>
                  <a:pt x="2111372" y="5346522"/>
                  <a:pt x="2089317" y="5303082"/>
                  <a:pt x="2067262" y="5303082"/>
                </a:cubicBezTo>
                <a:cubicBezTo>
                  <a:pt x="2023151" y="5297762"/>
                  <a:pt x="2001096" y="5340981"/>
                  <a:pt x="1987863" y="5384421"/>
                </a:cubicBezTo>
                <a:cubicBezTo>
                  <a:pt x="1930520" y="5351841"/>
                  <a:pt x="1867883" y="5319261"/>
                  <a:pt x="1801718" y="5319261"/>
                </a:cubicBezTo>
                <a:cubicBezTo>
                  <a:pt x="1801718" y="5351841"/>
                  <a:pt x="1841417" y="5384421"/>
                  <a:pt x="1792896" y="5395060"/>
                </a:cubicBezTo>
                <a:cubicBezTo>
                  <a:pt x="1762018" y="5395060"/>
                  <a:pt x="1735552" y="5335440"/>
                  <a:pt x="1744374" y="5303082"/>
                </a:cubicBezTo>
                <a:cubicBezTo>
                  <a:pt x="1762018" y="5254100"/>
                  <a:pt x="1753196" y="5210660"/>
                  <a:pt x="1748785" y="5161900"/>
                </a:cubicBezTo>
                <a:cubicBezTo>
                  <a:pt x="1748785" y="5145721"/>
                  <a:pt x="1731141" y="5140402"/>
                  <a:pt x="1731141" y="5156581"/>
                </a:cubicBezTo>
                <a:cubicBezTo>
                  <a:pt x="1731141" y="5205341"/>
                  <a:pt x="1687031" y="5248781"/>
                  <a:pt x="1704675" y="5303082"/>
                </a:cubicBezTo>
                <a:cubicBezTo>
                  <a:pt x="1656154" y="5319261"/>
                  <a:pt x="1616454" y="5292000"/>
                  <a:pt x="1589988" y="5243240"/>
                </a:cubicBezTo>
                <a:cubicBezTo>
                  <a:pt x="1576755" y="5205341"/>
                  <a:pt x="1594399" y="5167441"/>
                  <a:pt x="1616454" y="5135083"/>
                </a:cubicBezTo>
                <a:cubicBezTo>
                  <a:pt x="1585577" y="5129542"/>
                  <a:pt x="1567933" y="5086101"/>
                  <a:pt x="1532645" y="5086101"/>
                </a:cubicBezTo>
                <a:cubicBezTo>
                  <a:pt x="1528234" y="5183842"/>
                  <a:pt x="1523823" y="5189161"/>
                  <a:pt x="1497357" y="5237921"/>
                </a:cubicBezTo>
                <a:cubicBezTo>
                  <a:pt x="1417076" y="5172982"/>
                  <a:pt x="1408254" y="5178301"/>
                  <a:pt x="1386199" y="5292000"/>
                </a:cubicBezTo>
                <a:cubicBezTo>
                  <a:pt x="1381788" y="5319261"/>
                  <a:pt x="1367672" y="5346522"/>
                  <a:pt x="1358850" y="5368021"/>
                </a:cubicBezTo>
                <a:cubicBezTo>
                  <a:pt x="1345617" y="5405920"/>
                  <a:pt x="1332384" y="5411239"/>
                  <a:pt x="1314740" y="5373340"/>
                </a:cubicBezTo>
                <a:cubicBezTo>
                  <a:pt x="1292685" y="5324580"/>
                  <a:pt x="1288274" y="5275821"/>
                  <a:pt x="1266219" y="5227061"/>
                </a:cubicBezTo>
                <a:cubicBezTo>
                  <a:pt x="1261808" y="5319261"/>
                  <a:pt x="1279452" y="5405920"/>
                  <a:pt x="1275041" y="5492579"/>
                </a:cubicBezTo>
                <a:cubicBezTo>
                  <a:pt x="1244163" y="5492579"/>
                  <a:pt x="1213286" y="5481941"/>
                  <a:pt x="1213286" y="5438500"/>
                </a:cubicBezTo>
                <a:cubicBezTo>
                  <a:pt x="1208875" y="5395060"/>
                  <a:pt x="1195642" y="5389741"/>
                  <a:pt x="1164765" y="5389741"/>
                </a:cubicBezTo>
                <a:cubicBezTo>
                  <a:pt x="1151532" y="5395060"/>
                  <a:pt x="1133888" y="5389741"/>
                  <a:pt x="1120655" y="5384421"/>
                </a:cubicBezTo>
                <a:cubicBezTo>
                  <a:pt x="1022730" y="5368021"/>
                  <a:pt x="934509" y="5313942"/>
                  <a:pt x="841878" y="5292000"/>
                </a:cubicBezTo>
                <a:cubicBezTo>
                  <a:pt x="771301" y="5275821"/>
                  <a:pt x="771301" y="5275821"/>
                  <a:pt x="780123" y="5357160"/>
                </a:cubicBezTo>
                <a:cubicBezTo>
                  <a:pt x="784534" y="5378659"/>
                  <a:pt x="784534" y="5400601"/>
                  <a:pt x="784534" y="5416780"/>
                </a:cubicBezTo>
                <a:cubicBezTo>
                  <a:pt x="784534" y="5433181"/>
                  <a:pt x="793356" y="5454680"/>
                  <a:pt x="771301" y="5454680"/>
                </a:cubicBezTo>
                <a:cubicBezTo>
                  <a:pt x="753657" y="5454680"/>
                  <a:pt x="736013" y="5454680"/>
                  <a:pt x="736013" y="5422321"/>
                </a:cubicBezTo>
                <a:cubicBezTo>
                  <a:pt x="736013" y="5400601"/>
                  <a:pt x="731602" y="5378659"/>
                  <a:pt x="731602" y="5357160"/>
                </a:cubicBezTo>
                <a:lnTo>
                  <a:pt x="713958" y="5357160"/>
                </a:lnTo>
                <a:cubicBezTo>
                  <a:pt x="705136" y="5373340"/>
                  <a:pt x="709547" y="5405920"/>
                  <a:pt x="687492" y="5416780"/>
                </a:cubicBezTo>
                <a:cubicBezTo>
                  <a:pt x="669847" y="5389741"/>
                  <a:pt x="674259" y="5357160"/>
                  <a:pt x="674259" y="5330121"/>
                </a:cubicBezTo>
                <a:lnTo>
                  <a:pt x="669847" y="5330121"/>
                </a:lnTo>
                <a:lnTo>
                  <a:pt x="665436" y="5330121"/>
                </a:lnTo>
                <a:cubicBezTo>
                  <a:pt x="661025" y="5346522"/>
                  <a:pt x="656614" y="5357160"/>
                  <a:pt x="652203" y="5373340"/>
                </a:cubicBezTo>
                <a:cubicBezTo>
                  <a:pt x="647792" y="5384421"/>
                  <a:pt x="638970" y="5395060"/>
                  <a:pt x="624855" y="5395060"/>
                </a:cubicBezTo>
                <a:cubicBezTo>
                  <a:pt x="607211" y="5395060"/>
                  <a:pt x="598389" y="5373340"/>
                  <a:pt x="602800" y="5362480"/>
                </a:cubicBezTo>
                <a:cubicBezTo>
                  <a:pt x="611622" y="5281361"/>
                  <a:pt x="563101" y="5275821"/>
                  <a:pt x="514579" y="5259641"/>
                </a:cubicBezTo>
                <a:cubicBezTo>
                  <a:pt x="518990" y="5340981"/>
                  <a:pt x="571923" y="5427640"/>
                  <a:pt x="479291" y="5481941"/>
                </a:cubicBezTo>
                <a:cubicBezTo>
                  <a:pt x="435181" y="5362480"/>
                  <a:pt x="338138" y="5433181"/>
                  <a:pt x="267562" y="5411239"/>
                </a:cubicBezTo>
                <a:cubicBezTo>
                  <a:pt x="232273" y="5400601"/>
                  <a:pt x="245506" y="5454680"/>
                  <a:pt x="227862" y="5465761"/>
                </a:cubicBezTo>
                <a:cubicBezTo>
                  <a:pt x="214629" y="5476400"/>
                  <a:pt x="204925" y="5498120"/>
                  <a:pt x="187281" y="5492579"/>
                </a:cubicBezTo>
                <a:cubicBezTo>
                  <a:pt x="166108" y="5496125"/>
                  <a:pt x="127291" y="5512526"/>
                  <a:pt x="99060" y="5487260"/>
                </a:cubicBezTo>
                <a:cubicBezTo>
                  <a:pt x="70830" y="5461994"/>
                  <a:pt x="28484" y="5400601"/>
                  <a:pt x="15251" y="5340981"/>
                </a:cubicBezTo>
                <a:lnTo>
                  <a:pt x="11278" y="5346268"/>
                </a:lnTo>
                <a:lnTo>
                  <a:pt x="524" y="5307700"/>
                </a:lnTo>
                <a:cubicBezTo>
                  <a:pt x="-1387" y="5290273"/>
                  <a:pt x="1570" y="5272629"/>
                  <a:pt x="15484" y="5255311"/>
                </a:cubicBezTo>
                <a:cubicBezTo>
                  <a:pt x="34453" y="5234905"/>
                  <a:pt x="71648" y="5195709"/>
                  <a:pt x="32691" y="5145477"/>
                </a:cubicBezTo>
                <a:cubicBezTo>
                  <a:pt x="60496" y="5152395"/>
                  <a:pt x="90151" y="5176053"/>
                  <a:pt x="106617" y="5139539"/>
                </a:cubicBezTo>
                <a:cubicBezTo>
                  <a:pt x="95066" y="5137545"/>
                  <a:pt x="88219" y="5138478"/>
                  <a:pt x="76668" y="5136483"/>
                </a:cubicBezTo>
                <a:cubicBezTo>
                  <a:pt x="60414" y="5131560"/>
                  <a:pt x="32985" y="5124876"/>
                  <a:pt x="32902" y="5104040"/>
                </a:cubicBezTo>
                <a:cubicBezTo>
                  <a:pt x="37712" y="5086250"/>
                  <a:pt x="56298" y="5087429"/>
                  <a:pt x="74695" y="5088490"/>
                </a:cubicBezTo>
                <a:cubicBezTo>
                  <a:pt x="95424" y="5085807"/>
                  <a:pt x="116194" y="5093542"/>
                  <a:pt x="139107" y="5097415"/>
                </a:cubicBezTo>
                <a:cubicBezTo>
                  <a:pt x="143917" y="5079625"/>
                  <a:pt x="125625" y="5057845"/>
                  <a:pt x="139654" y="5045795"/>
                </a:cubicBezTo>
                <a:cubicBezTo>
                  <a:pt x="174159" y="5062080"/>
                  <a:pt x="271145" y="5049715"/>
                  <a:pt x="299014" y="5025498"/>
                </a:cubicBezTo>
                <a:cubicBezTo>
                  <a:pt x="303676" y="5018009"/>
                  <a:pt x="315374" y="5009703"/>
                  <a:pt x="317705" y="5005958"/>
                </a:cubicBezTo>
                <a:cubicBezTo>
                  <a:pt x="310735" y="4975639"/>
                  <a:pt x="320142" y="4981495"/>
                  <a:pt x="345428" y="4992041"/>
                </a:cubicBezTo>
                <a:cubicBezTo>
                  <a:pt x="423805" y="5020051"/>
                  <a:pt x="452182" y="5005502"/>
                  <a:pt x="464008" y="4934925"/>
                </a:cubicBezTo>
                <a:cubicBezTo>
                  <a:pt x="464155" y="4924624"/>
                  <a:pt x="466445" y="4910462"/>
                  <a:pt x="471107" y="4902973"/>
                </a:cubicBezTo>
                <a:cubicBezTo>
                  <a:pt x="492089" y="4869271"/>
                  <a:pt x="469093" y="4844563"/>
                  <a:pt x="434587" y="4828277"/>
                </a:cubicBezTo>
                <a:cubicBezTo>
                  <a:pt x="400082" y="4811992"/>
                  <a:pt x="386306" y="4793023"/>
                  <a:pt x="395736" y="4757327"/>
                </a:cubicBezTo>
                <a:cubicBezTo>
                  <a:pt x="405061" y="4742348"/>
                  <a:pt x="409976" y="4703840"/>
                  <a:pt x="409976" y="4703840"/>
                </a:cubicBezTo>
                <a:cubicBezTo>
                  <a:pt x="380239" y="4659347"/>
                  <a:pt x="414809" y="4644496"/>
                  <a:pt x="442719" y="4630696"/>
                </a:cubicBezTo>
                <a:cubicBezTo>
                  <a:pt x="403657" y="4601182"/>
                  <a:pt x="371483" y="4581152"/>
                  <a:pt x="325198" y="4552337"/>
                </a:cubicBezTo>
                <a:cubicBezTo>
                  <a:pt x="374345" y="4545522"/>
                  <a:pt x="399989" y="4504331"/>
                  <a:pt x="448312" y="4550003"/>
                </a:cubicBezTo>
                <a:cubicBezTo>
                  <a:pt x="475823" y="4577522"/>
                  <a:pt x="454906" y="4580088"/>
                  <a:pt x="438693" y="4585583"/>
                </a:cubicBezTo>
                <a:cubicBezTo>
                  <a:pt x="464020" y="4606546"/>
                  <a:pt x="484260" y="4646166"/>
                  <a:pt x="526184" y="4640050"/>
                </a:cubicBezTo>
                <a:cubicBezTo>
                  <a:pt x="537734" y="4642045"/>
                  <a:pt x="563167" y="4642291"/>
                  <a:pt x="554094" y="4626251"/>
                </a:cubicBezTo>
                <a:cubicBezTo>
                  <a:pt x="551869" y="4609277"/>
                  <a:pt x="577873" y="4588055"/>
                  <a:pt x="533536" y="4577079"/>
                </a:cubicBezTo>
                <a:cubicBezTo>
                  <a:pt x="514950" y="4575901"/>
                  <a:pt x="508208" y="4556116"/>
                  <a:pt x="508821" y="4545067"/>
                </a:cubicBezTo>
                <a:cubicBezTo>
                  <a:pt x="522915" y="4501880"/>
                  <a:pt x="509244" y="4462194"/>
                  <a:pt x="488726" y="4423440"/>
                </a:cubicBezTo>
                <a:cubicBezTo>
                  <a:pt x="536820" y="4458577"/>
                  <a:pt x="589805" y="4496760"/>
                  <a:pt x="642790" y="4534942"/>
                </a:cubicBezTo>
                <a:cubicBezTo>
                  <a:pt x="647559" y="4506734"/>
                  <a:pt x="612865" y="4490331"/>
                  <a:pt x="622337" y="4465052"/>
                </a:cubicBezTo>
                <a:cubicBezTo>
                  <a:pt x="659174" y="4477593"/>
                  <a:pt x="698529" y="4486507"/>
                  <a:pt x="733035" y="4502792"/>
                </a:cubicBezTo>
                <a:cubicBezTo>
                  <a:pt x="776759" y="4524817"/>
                  <a:pt x="776865" y="4504099"/>
                  <a:pt x="767751" y="4477641"/>
                </a:cubicBezTo>
                <a:cubicBezTo>
                  <a:pt x="763194" y="4464412"/>
                  <a:pt x="754122" y="4448372"/>
                  <a:pt x="747233" y="4438888"/>
                </a:cubicBezTo>
                <a:cubicBezTo>
                  <a:pt x="724384" y="4403879"/>
                  <a:pt x="719786" y="4380232"/>
                  <a:pt x="782202" y="4382718"/>
                </a:cubicBezTo>
                <a:cubicBezTo>
                  <a:pt x="710755" y="4374610"/>
                  <a:pt x="715440" y="4325567"/>
                  <a:pt x="713362" y="4298293"/>
                </a:cubicBezTo>
                <a:cubicBezTo>
                  <a:pt x="711283" y="4271019"/>
                  <a:pt x="755113" y="4272326"/>
                  <a:pt x="782877" y="4268826"/>
                </a:cubicBezTo>
                <a:cubicBezTo>
                  <a:pt x="817676" y="4264510"/>
                  <a:pt x="834314" y="4247850"/>
                  <a:pt x="811465" y="4212841"/>
                </a:cubicBezTo>
                <a:cubicBezTo>
                  <a:pt x="806908" y="4199612"/>
                  <a:pt x="802163" y="4186266"/>
                  <a:pt x="793091" y="4170226"/>
                </a:cubicBezTo>
                <a:cubicBezTo>
                  <a:pt x="846182" y="4187690"/>
                  <a:pt x="892279" y="4216388"/>
                  <a:pt x="956879" y="4225429"/>
                </a:cubicBezTo>
                <a:cubicBezTo>
                  <a:pt x="881045" y="4152238"/>
                  <a:pt x="747035" y="4151945"/>
                  <a:pt x="724608" y="4034063"/>
                </a:cubicBezTo>
                <a:cubicBezTo>
                  <a:pt x="761591" y="4036304"/>
                  <a:pt x="786730" y="4057150"/>
                  <a:pt x="814388" y="4074369"/>
                </a:cubicBezTo>
                <a:lnTo>
                  <a:pt x="897364" y="4126026"/>
                </a:lnTo>
                <a:cubicBezTo>
                  <a:pt x="874473" y="4080599"/>
                  <a:pt x="835370" y="4040667"/>
                  <a:pt x="817183" y="3998169"/>
                </a:cubicBezTo>
                <a:cubicBezTo>
                  <a:pt x="812626" y="3984940"/>
                  <a:pt x="808258" y="3971828"/>
                  <a:pt x="819767" y="3963405"/>
                </a:cubicBezTo>
                <a:cubicBezTo>
                  <a:pt x="831277" y="3954983"/>
                  <a:pt x="845158" y="3953233"/>
                  <a:pt x="861413" y="3958157"/>
                </a:cubicBezTo>
                <a:cubicBezTo>
                  <a:pt x="881995" y="3965774"/>
                  <a:pt x="882036" y="3976192"/>
                  <a:pt x="875043" y="3987426"/>
                </a:cubicBezTo>
                <a:cubicBezTo>
                  <a:pt x="863386" y="4006149"/>
                  <a:pt x="879641" y="4011072"/>
                  <a:pt x="898038" y="4012134"/>
                </a:cubicBezTo>
                <a:cubicBezTo>
                  <a:pt x="951088" y="4019180"/>
                  <a:pt x="994813" y="4041205"/>
                  <a:pt x="1022407" y="4089560"/>
                </a:cubicBezTo>
                <a:cubicBezTo>
                  <a:pt x="1024738" y="4085815"/>
                  <a:pt x="1024738" y="4085815"/>
                  <a:pt x="1029254" y="4088627"/>
                </a:cubicBezTo>
                <a:cubicBezTo>
                  <a:pt x="1029401" y="4078326"/>
                  <a:pt x="1024656" y="4064980"/>
                  <a:pt x="1029318" y="4057491"/>
                </a:cubicBezTo>
                <a:cubicBezTo>
                  <a:pt x="1059730" y="3988092"/>
                  <a:pt x="1020961" y="3937977"/>
                  <a:pt x="951910" y="3894988"/>
                </a:cubicBezTo>
                <a:cubicBezTo>
                  <a:pt x="947206" y="3892060"/>
                  <a:pt x="937986" y="3886320"/>
                  <a:pt x="942649" y="3878831"/>
                </a:cubicBezTo>
                <a:cubicBezTo>
                  <a:pt x="979738" y="3860353"/>
                  <a:pt x="1000003" y="3930125"/>
                  <a:pt x="1039612" y="3908019"/>
                </a:cubicBezTo>
                <a:cubicBezTo>
                  <a:pt x="1007821" y="3866405"/>
                  <a:pt x="961724" y="3837707"/>
                  <a:pt x="927324" y="3800703"/>
                </a:cubicBezTo>
                <a:cubicBezTo>
                  <a:pt x="901997" y="3779739"/>
                  <a:pt x="851425" y="3758648"/>
                  <a:pt x="872407" y="3724946"/>
                </a:cubicBezTo>
                <a:cubicBezTo>
                  <a:pt x="888725" y="3698734"/>
                  <a:pt x="932303" y="3731059"/>
                  <a:pt x="964624" y="3740789"/>
                </a:cubicBezTo>
                <a:cubicBezTo>
                  <a:pt x="964624" y="3740789"/>
                  <a:pt x="966956" y="3737044"/>
                  <a:pt x="973991" y="3736228"/>
                </a:cubicBezTo>
                <a:cubicBezTo>
                  <a:pt x="960214" y="3717259"/>
                  <a:pt x="953285" y="3697357"/>
                  <a:pt x="939696" y="3678506"/>
                </a:cubicBezTo>
                <a:cubicBezTo>
                  <a:pt x="962757" y="3672078"/>
                  <a:pt x="971870" y="3698536"/>
                  <a:pt x="988084" y="3693042"/>
                </a:cubicBezTo>
                <a:cubicBezTo>
                  <a:pt x="1009065" y="3659340"/>
                  <a:pt x="1009317" y="3628321"/>
                  <a:pt x="967736" y="3602434"/>
                </a:cubicBezTo>
                <a:cubicBezTo>
                  <a:pt x="924158" y="3570109"/>
                  <a:pt x="961100" y="3561931"/>
                  <a:pt x="979645" y="3552692"/>
                </a:cubicBezTo>
                <a:cubicBezTo>
                  <a:pt x="956502" y="3538284"/>
                  <a:pt x="933589" y="3534411"/>
                  <a:pt x="924475" y="3507954"/>
                </a:cubicBezTo>
                <a:cubicBezTo>
                  <a:pt x="970636" y="3505516"/>
                  <a:pt x="995816" y="3536780"/>
                  <a:pt x="1009634" y="3566166"/>
                </a:cubicBezTo>
                <a:cubicBezTo>
                  <a:pt x="1036893" y="3624705"/>
                  <a:pt x="1080765" y="3636429"/>
                  <a:pt x="1140703" y="3652960"/>
                </a:cubicBezTo>
                <a:cubicBezTo>
                  <a:pt x="1076818" y="3540444"/>
                  <a:pt x="1076777" y="3530026"/>
                  <a:pt x="1143879" y="3483469"/>
                </a:cubicBezTo>
                <a:cubicBezTo>
                  <a:pt x="1162611" y="3474347"/>
                  <a:pt x="1188721" y="3432407"/>
                  <a:pt x="1220937" y="3462855"/>
                </a:cubicBezTo>
                <a:cubicBezTo>
                  <a:pt x="1248448" y="3490374"/>
                  <a:pt x="1280581" y="3499987"/>
                  <a:pt x="1317417" y="3512528"/>
                </a:cubicBezTo>
                <a:cubicBezTo>
                  <a:pt x="1290158" y="3453990"/>
                  <a:pt x="1221001" y="3431719"/>
                  <a:pt x="1191222" y="3376808"/>
                </a:cubicBezTo>
                <a:cubicBezTo>
                  <a:pt x="1232868" y="3371559"/>
                  <a:pt x="1272077" y="3390773"/>
                  <a:pt x="1311286" y="3409987"/>
                </a:cubicBezTo>
                <a:cubicBezTo>
                  <a:pt x="1345792" y="3426273"/>
                  <a:pt x="1380297" y="3442558"/>
                  <a:pt x="1419506" y="3461772"/>
                </a:cubicBezTo>
                <a:cubicBezTo>
                  <a:pt x="1417239" y="3434380"/>
                  <a:pt x="1398841" y="3433319"/>
                  <a:pt x="1385106" y="3424768"/>
                </a:cubicBezTo>
                <a:lnTo>
                  <a:pt x="1295137" y="3384345"/>
                </a:lnTo>
                <a:cubicBezTo>
                  <a:pt x="1242193" y="3356581"/>
                  <a:pt x="1237824" y="3343469"/>
                  <a:pt x="1272500" y="3307900"/>
                </a:cubicBezTo>
                <a:cubicBezTo>
                  <a:pt x="1279493" y="3296666"/>
                  <a:pt x="1281971" y="3282621"/>
                  <a:pt x="1277226" y="3269275"/>
                </a:cubicBezTo>
                <a:cubicBezTo>
                  <a:pt x="1272816" y="3245745"/>
                  <a:pt x="1261559" y="3223149"/>
                  <a:pt x="1247783" y="3204181"/>
                </a:cubicBezTo>
                <a:cubicBezTo>
                  <a:pt x="1236379" y="3191885"/>
                  <a:pt x="1194756" y="3155581"/>
                  <a:pt x="1252468" y="3155138"/>
                </a:cubicBezTo>
                <a:cubicBezTo>
                  <a:pt x="1266539" y="3153505"/>
                  <a:pt x="1276010" y="3128226"/>
                  <a:pt x="1248352" y="3111007"/>
                </a:cubicBezTo>
                <a:cubicBezTo>
                  <a:pt x="1213847" y="3094722"/>
                  <a:pt x="1186147" y="3067085"/>
                  <a:pt x="1163151" y="3042377"/>
                </a:cubicBezTo>
                <a:cubicBezTo>
                  <a:pt x="1151747" y="3030082"/>
                  <a:pt x="1142486" y="3013924"/>
                  <a:pt x="1144965" y="2999879"/>
                </a:cubicBezTo>
                <a:cubicBezTo>
                  <a:pt x="1154290" y="2984900"/>
                  <a:pt x="1175060" y="2992635"/>
                  <a:pt x="1186611" y="2994630"/>
                </a:cubicBezTo>
                <a:cubicBezTo>
                  <a:pt x="1205941" y="2994194"/>
                  <a:pt x="1224380" y="3005673"/>
                  <a:pt x="1242777" y="3006735"/>
                </a:cubicBezTo>
                <a:cubicBezTo>
                  <a:pt x="1279761" y="3008975"/>
                  <a:pt x="1318928" y="3017771"/>
                  <a:pt x="1287154" y="2956421"/>
                </a:cubicBezTo>
                <a:lnTo>
                  <a:pt x="1392895" y="3022251"/>
                </a:lnTo>
                <a:cubicBezTo>
                  <a:pt x="1349487" y="2938071"/>
                  <a:pt x="1296942" y="2868988"/>
                  <a:pt x="1230327" y="2801536"/>
                </a:cubicBezTo>
                <a:cubicBezTo>
                  <a:pt x="1253387" y="2795109"/>
                  <a:pt x="1276530" y="2809516"/>
                  <a:pt x="1297218" y="2796415"/>
                </a:cubicBezTo>
                <a:cubicBezTo>
                  <a:pt x="1269559" y="2779196"/>
                  <a:pt x="1239570" y="2765722"/>
                  <a:pt x="1212058" y="2738203"/>
                </a:cubicBezTo>
                <a:cubicBezTo>
                  <a:pt x="1274474" y="2740688"/>
                  <a:pt x="1327818" y="2727133"/>
                  <a:pt x="1382946" y="2761454"/>
                </a:cubicBezTo>
                <a:cubicBezTo>
                  <a:pt x="1387462" y="2764265"/>
                  <a:pt x="1391978" y="2767077"/>
                  <a:pt x="1399201" y="2766377"/>
                </a:cubicBezTo>
                <a:cubicBezTo>
                  <a:pt x="1479785" y="2759390"/>
                  <a:pt x="1551315" y="2788333"/>
                  <a:pt x="1620220" y="2841622"/>
                </a:cubicBezTo>
                <a:cubicBezTo>
                  <a:pt x="1631624" y="2853918"/>
                  <a:pt x="1652541" y="2851352"/>
                  <a:pt x="1661866" y="2836373"/>
                </a:cubicBezTo>
                <a:cubicBezTo>
                  <a:pt x="1613543" y="2790702"/>
                  <a:pt x="1537539" y="2769365"/>
                  <a:pt x="1501060" y="2705087"/>
                </a:cubicBezTo>
                <a:cubicBezTo>
                  <a:pt x="1535565" y="2721372"/>
                  <a:pt x="1567739" y="2741402"/>
                  <a:pt x="1604617" y="2764361"/>
                </a:cubicBezTo>
                <a:cubicBezTo>
                  <a:pt x="1636791" y="2784391"/>
                  <a:pt x="1668965" y="2804421"/>
                  <a:pt x="1711077" y="2798423"/>
                </a:cubicBezTo>
                <a:cubicBezTo>
                  <a:pt x="1685856" y="2756741"/>
                  <a:pt x="1665338" y="2717988"/>
                  <a:pt x="1644632" y="2679118"/>
                </a:cubicBezTo>
                <a:cubicBezTo>
                  <a:pt x="1635560" y="2663077"/>
                  <a:pt x="1624303" y="2640481"/>
                  <a:pt x="1628965" y="2632992"/>
                </a:cubicBezTo>
                <a:cubicBezTo>
                  <a:pt x="1663787" y="2587123"/>
                  <a:pt x="1610696" y="2569659"/>
                  <a:pt x="1580853" y="2545884"/>
                </a:cubicBezTo>
                <a:cubicBezTo>
                  <a:pt x="1569449" y="2533589"/>
                  <a:pt x="1546536" y="2529715"/>
                  <a:pt x="1544122" y="2512625"/>
                </a:cubicBezTo>
                <a:cubicBezTo>
                  <a:pt x="1565186" y="2499758"/>
                  <a:pt x="1592615" y="2506443"/>
                  <a:pt x="1618048" y="2506688"/>
                </a:cubicBezTo>
                <a:cubicBezTo>
                  <a:pt x="1685126" y="2501684"/>
                  <a:pt x="1685126" y="2501684"/>
                  <a:pt x="1669377" y="2434723"/>
                </a:cubicBezTo>
                <a:cubicBezTo>
                  <a:pt x="1660075" y="2408148"/>
                  <a:pt x="1655853" y="2384736"/>
                  <a:pt x="1651443" y="2361206"/>
                </a:cubicBezTo>
                <a:cubicBezTo>
                  <a:pt x="1644472" y="2330886"/>
                  <a:pt x="1649428" y="2302796"/>
                  <a:pt x="1689209" y="2300543"/>
                </a:cubicBezTo>
                <a:cubicBezTo>
                  <a:pt x="1725816" y="2302549"/>
                  <a:pt x="1726110" y="2281948"/>
                  <a:pt x="1721700" y="2258418"/>
                </a:cubicBezTo>
                <a:cubicBezTo>
                  <a:pt x="1714917" y="2228216"/>
                  <a:pt x="1703431" y="2195085"/>
                  <a:pt x="1692132" y="2162071"/>
                </a:cubicBezTo>
                <a:lnTo>
                  <a:pt x="1752153" y="2199437"/>
                </a:lnTo>
                <a:cubicBezTo>
                  <a:pt x="1740520" y="2176607"/>
                  <a:pt x="1712903" y="2169806"/>
                  <a:pt x="1715339" y="2145343"/>
                </a:cubicBezTo>
                <a:cubicBezTo>
                  <a:pt x="1749845" y="2161628"/>
                  <a:pt x="1779834" y="2175103"/>
                  <a:pt x="1809824" y="2188577"/>
                </a:cubicBezTo>
                <a:cubicBezTo>
                  <a:pt x="1816735" y="2156507"/>
                  <a:pt x="1865269" y="2160742"/>
                  <a:pt x="1876925" y="2142019"/>
                </a:cubicBezTo>
                <a:cubicBezTo>
                  <a:pt x="1904754" y="2107384"/>
                  <a:pt x="1879720" y="2065819"/>
                  <a:pt x="1849836" y="2031627"/>
                </a:cubicBezTo>
                <a:cubicBezTo>
                  <a:pt x="1907801" y="2000165"/>
                  <a:pt x="1968563" y="1964210"/>
                  <a:pt x="2003532" y="1908040"/>
                </a:cubicBezTo>
                <a:cubicBezTo>
                  <a:pt x="1975874" y="1890822"/>
                  <a:pt x="1927234" y="1907305"/>
                  <a:pt x="1943846" y="1860491"/>
                </a:cubicBezTo>
                <a:cubicBezTo>
                  <a:pt x="1960165" y="1834278"/>
                  <a:pt x="2024766" y="1843320"/>
                  <a:pt x="2047573" y="1867910"/>
                </a:cubicBezTo>
                <a:cubicBezTo>
                  <a:pt x="2079830" y="1908776"/>
                  <a:pt x="2121370" y="1924246"/>
                  <a:pt x="2165095" y="1946270"/>
                </a:cubicBezTo>
                <a:cubicBezTo>
                  <a:pt x="2178830" y="1954821"/>
                  <a:pt x="2192671" y="1942654"/>
                  <a:pt x="2178936" y="1934103"/>
                </a:cubicBezTo>
                <a:cubicBezTo>
                  <a:pt x="2137542" y="1908333"/>
                  <a:pt x="2123977" y="1847928"/>
                  <a:pt x="2068555" y="1834209"/>
                </a:cubicBezTo>
                <a:cubicBezTo>
                  <a:pt x="2080463" y="1784467"/>
                  <a:pt x="2124587" y="1765173"/>
                  <a:pt x="2179968" y="1768474"/>
                </a:cubicBezTo>
                <a:cubicBezTo>
                  <a:pt x="2219136" y="1777270"/>
                  <a:pt x="2241985" y="1812279"/>
                  <a:pt x="2257799" y="1848104"/>
                </a:cubicBezTo>
                <a:cubicBezTo>
                  <a:pt x="2278822" y="1824820"/>
                  <a:pt x="2325025" y="1832800"/>
                  <a:pt x="2343675" y="1802843"/>
                </a:cubicBezTo>
                <a:cubicBezTo>
                  <a:pt x="2263031" y="1747441"/>
                  <a:pt x="2260846" y="1740885"/>
                  <a:pt x="2233440" y="1692648"/>
                </a:cubicBezTo>
                <a:cubicBezTo>
                  <a:pt x="2330998" y="1658816"/>
                  <a:pt x="2331145" y="1648515"/>
                  <a:pt x="2246279" y="1569701"/>
                </a:cubicBezTo>
                <a:cubicBezTo>
                  <a:pt x="2225467" y="1551549"/>
                  <a:pt x="2209785" y="1525159"/>
                  <a:pt x="2196197" y="1506307"/>
                </a:cubicBezTo>
                <a:cubicBezTo>
                  <a:pt x="2171016" y="1475043"/>
                  <a:pt x="2173494" y="1460998"/>
                  <a:pt x="2214993" y="1466049"/>
                </a:cubicBezTo>
                <a:cubicBezTo>
                  <a:pt x="2268043" y="1473096"/>
                  <a:pt x="2311768" y="1495121"/>
                  <a:pt x="2364818" y="1502168"/>
                </a:cubicBezTo>
                <a:cubicBezTo>
                  <a:pt x="2288878" y="1449695"/>
                  <a:pt x="2205985" y="1418874"/>
                  <a:pt x="2134749" y="1369329"/>
                </a:cubicBezTo>
                <a:cubicBezTo>
                  <a:pt x="2151068" y="1343116"/>
                  <a:pt x="2176418" y="1322526"/>
                  <a:pt x="2213296" y="1345485"/>
                </a:cubicBezTo>
                <a:cubicBezTo>
                  <a:pt x="2252505" y="1364699"/>
                  <a:pt x="2264014" y="1356276"/>
                  <a:pt x="2280333" y="1330063"/>
                </a:cubicBezTo>
                <a:cubicBezTo>
                  <a:pt x="2282811" y="1316018"/>
                  <a:pt x="2296652" y="1303851"/>
                  <a:pt x="2308161" y="1295428"/>
                </a:cubicBezTo>
                <a:cubicBezTo>
                  <a:pt x="2373838" y="1220965"/>
                  <a:pt x="2466372" y="1174653"/>
                  <a:pt x="2533956" y="1107611"/>
                </a:cubicBezTo>
                <a:cubicBezTo>
                  <a:pt x="2584991" y="1056248"/>
                  <a:pt x="2584991" y="1056248"/>
                  <a:pt x="2511277" y="1020748"/>
                </a:cubicBezTo>
                <a:cubicBezTo>
                  <a:pt x="2490695" y="1013131"/>
                  <a:pt x="2472068" y="1001535"/>
                  <a:pt x="2458332" y="992984"/>
                </a:cubicBezTo>
                <a:cubicBezTo>
                  <a:pt x="2444409" y="984316"/>
                  <a:pt x="2421496" y="980443"/>
                  <a:pt x="2433152" y="961720"/>
                </a:cubicBezTo>
                <a:cubicBezTo>
                  <a:pt x="2442477" y="946741"/>
                  <a:pt x="2451802" y="931762"/>
                  <a:pt x="2479273" y="948864"/>
                </a:cubicBezTo>
                <a:cubicBezTo>
                  <a:pt x="2497711" y="960343"/>
                  <a:pt x="2518670" y="968195"/>
                  <a:pt x="2536920" y="979557"/>
                </a:cubicBezTo>
                <a:lnTo>
                  <a:pt x="2546246" y="964579"/>
                </a:lnTo>
                <a:cubicBezTo>
                  <a:pt x="2537173" y="948538"/>
                  <a:pt x="2507183" y="935064"/>
                  <a:pt x="2509620" y="910601"/>
                </a:cubicBezTo>
                <a:cubicBezTo>
                  <a:pt x="2541900" y="909913"/>
                  <a:pt x="2567227" y="930877"/>
                  <a:pt x="2590181" y="945167"/>
                </a:cubicBezTo>
                <a:lnTo>
                  <a:pt x="2592513" y="941422"/>
                </a:lnTo>
                <a:lnTo>
                  <a:pt x="2594844" y="937678"/>
                </a:lnTo>
                <a:cubicBezTo>
                  <a:pt x="2583252" y="925265"/>
                  <a:pt x="2576552" y="915898"/>
                  <a:pt x="2565148" y="903603"/>
                </a:cubicBezTo>
                <a:cubicBezTo>
                  <a:pt x="2558072" y="894001"/>
                  <a:pt x="2553703" y="880889"/>
                  <a:pt x="2561163" y="868906"/>
                </a:cubicBezTo>
                <a:cubicBezTo>
                  <a:pt x="2570488" y="853928"/>
                  <a:pt x="2593589" y="857918"/>
                  <a:pt x="2600478" y="867402"/>
                </a:cubicBezTo>
                <a:cubicBezTo>
                  <a:pt x="2664679" y="917763"/>
                  <a:pt x="2695026" y="879500"/>
                  <a:pt x="2734405" y="846860"/>
                </a:cubicBezTo>
                <a:cubicBezTo>
                  <a:pt x="2663022" y="807616"/>
                  <a:pt x="2561480" y="806752"/>
                  <a:pt x="2564339" y="699416"/>
                </a:cubicBezTo>
                <a:cubicBezTo>
                  <a:pt x="2689065" y="725105"/>
                  <a:pt x="2680332" y="605357"/>
                  <a:pt x="2736259" y="557039"/>
                </a:cubicBezTo>
                <a:cubicBezTo>
                  <a:pt x="2763941" y="532704"/>
                  <a:pt x="2711038" y="515357"/>
                  <a:pt x="2710955" y="494522"/>
                </a:cubicBezTo>
                <a:cubicBezTo>
                  <a:pt x="2708918" y="477665"/>
                  <a:pt x="2695608" y="457948"/>
                  <a:pt x="2709637" y="445897"/>
                </a:cubicBezTo>
                <a:cubicBezTo>
                  <a:pt x="2717816" y="426049"/>
                  <a:pt x="2724408" y="384428"/>
                  <a:pt x="2760777" y="373816"/>
                </a:cubicBezTo>
                <a:cubicBezTo>
                  <a:pt x="2797147" y="363203"/>
                  <a:pt x="2871645" y="359701"/>
                  <a:pt x="2929252" y="379976"/>
                </a:cubicBezTo>
                <a:cubicBezTo>
                  <a:pt x="2888322" y="281751"/>
                  <a:pt x="2897605" y="256355"/>
                  <a:pt x="2973798" y="277809"/>
                </a:cubicBezTo>
                <a:close/>
                <a:moveTo>
                  <a:pt x="3140035" y="81724"/>
                </a:moveTo>
                <a:lnTo>
                  <a:pt x="3147401" y="106542"/>
                </a:lnTo>
                <a:cubicBezTo>
                  <a:pt x="3161187" y="120862"/>
                  <a:pt x="3190069" y="121994"/>
                  <a:pt x="3234202" y="111757"/>
                </a:cubicBezTo>
                <a:cubicBezTo>
                  <a:pt x="3181456" y="183026"/>
                  <a:pt x="3095210" y="217618"/>
                  <a:pt x="3021704" y="198982"/>
                </a:cubicBezTo>
                <a:lnTo>
                  <a:pt x="2990505" y="196234"/>
                </a:lnTo>
                <a:lnTo>
                  <a:pt x="3005107" y="182875"/>
                </a:lnTo>
                <a:cubicBezTo>
                  <a:pt x="3015540" y="175585"/>
                  <a:pt x="3027373" y="168792"/>
                  <a:pt x="3039686" y="161909"/>
                </a:cubicBezTo>
                <a:cubicBezTo>
                  <a:pt x="3069552" y="144130"/>
                  <a:pt x="3109013" y="132326"/>
                  <a:pt x="3129995" y="98624"/>
                </a:cubicBezTo>
                <a:cubicBezTo>
                  <a:pt x="3134620" y="93709"/>
                  <a:pt x="3137962" y="88970"/>
                  <a:pt x="3139834" y="84371"/>
                </a:cubicBezTo>
                <a:close/>
                <a:moveTo>
                  <a:pt x="3093889" y="0"/>
                </a:moveTo>
                <a:lnTo>
                  <a:pt x="3105597" y="4456"/>
                </a:lnTo>
                <a:lnTo>
                  <a:pt x="3152592" y="16960"/>
                </a:lnTo>
                <a:lnTo>
                  <a:pt x="3151171" y="22196"/>
                </a:lnTo>
                <a:lnTo>
                  <a:pt x="3139499" y="69021"/>
                </a:lnTo>
                <a:lnTo>
                  <a:pt x="3131932" y="58181"/>
                </a:lnTo>
                <a:cubicBezTo>
                  <a:pt x="3127178" y="54003"/>
                  <a:pt x="3120581" y="49896"/>
                  <a:pt x="3111955" y="45825"/>
                </a:cubicBezTo>
                <a:lnTo>
                  <a:pt x="3076016" y="2482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lIns="68558" tIns="34289" rIns="68558" bIns="34289" anchor="ctr">
            <a:noAutofit/>
          </a:bodyPr>
          <a:lstStyle>
            <a:lvl1pPr marL="0" marR="0" indent="0" algn="ctr" defTabSz="685545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defRPr sz="9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561487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80"/>
            <a:ext cx="9144000" cy="576064"/>
          </a:xfrm>
          <a:prstGeom prst="rect">
            <a:avLst/>
          </a:prstGeom>
        </p:spPr>
        <p:txBody>
          <a:bodyPr lIns="68558" tIns="34289" rIns="68558" bIns="34289"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354010" y="1131604"/>
            <a:ext cx="2849840" cy="3649171"/>
            <a:chOff x="354008" y="1131589"/>
            <a:chExt cx="2849840" cy="3649171"/>
          </a:xfrm>
        </p:grpSpPr>
        <p:sp>
          <p:nvSpPr>
            <p:cNvPr id="6" name="Rounded Rectangle 5"/>
            <p:cNvSpPr/>
            <p:nvPr/>
          </p:nvSpPr>
          <p:spPr>
            <a:xfrm>
              <a:off x="354008" y="1131589"/>
              <a:ext cx="2849840" cy="3649171"/>
            </a:xfrm>
            <a:prstGeom prst="roundRect">
              <a:avLst>
                <a:gd name="adj" fmla="val 3968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069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31932" y="1347500"/>
              <a:ext cx="108520" cy="324047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069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5400000">
              <a:off x="2592642" y="1238201"/>
              <a:ext cx="502331" cy="502331"/>
            </a:xfrm>
            <a:prstGeom prst="halfFrame">
              <a:avLst>
                <a:gd name="adj1" fmla="val 23728"/>
                <a:gd name="adj2" fmla="val 24642"/>
              </a:avLst>
            </a:prstGeom>
            <a:solidFill>
              <a:schemeClr val="bg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069"/>
              <a:endParaRPr lang="ko-KR" alt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480807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4572001" y="1223816"/>
            <a:ext cx="1781336" cy="1916475"/>
          </a:xfrm>
          <a:custGeom>
            <a:avLst/>
            <a:gdLst>
              <a:gd name="connsiteX0" fmla="*/ 0 w 2375115"/>
              <a:gd name="connsiteY0" fmla="*/ 0 h 2555300"/>
              <a:gd name="connsiteX1" fmla="*/ 2375115 w 2375115"/>
              <a:gd name="connsiteY1" fmla="*/ 0 h 2555300"/>
              <a:gd name="connsiteX2" fmla="*/ 2375115 w 2375115"/>
              <a:gd name="connsiteY2" fmla="*/ 2555300 h 2555300"/>
              <a:gd name="connsiteX3" fmla="*/ 0 w 2375115"/>
              <a:gd name="connsiteY3" fmla="*/ 2555300 h 255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75115" h="2555300">
                <a:moveTo>
                  <a:pt x="0" y="0"/>
                </a:moveTo>
                <a:lnTo>
                  <a:pt x="2375115" y="0"/>
                </a:lnTo>
                <a:lnTo>
                  <a:pt x="2375115" y="2555300"/>
                </a:lnTo>
                <a:lnTo>
                  <a:pt x="0" y="2555300"/>
                </a:lnTo>
                <a:close/>
              </a:path>
            </a:pathLst>
          </a:custGeom>
        </p:spPr>
        <p:txBody>
          <a:bodyPr wrap="square" lIns="68558" tIns="34289" rIns="68558" bIns="34289">
            <a:noAutofit/>
          </a:bodyPr>
          <a:lstStyle/>
          <a:p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6407998" y="2397268"/>
            <a:ext cx="1754708" cy="1901053"/>
          </a:xfrm>
          <a:custGeom>
            <a:avLst/>
            <a:gdLst>
              <a:gd name="connsiteX0" fmla="*/ 0 w 2339611"/>
              <a:gd name="connsiteY0" fmla="*/ 0 h 2534737"/>
              <a:gd name="connsiteX1" fmla="*/ 2339611 w 2339611"/>
              <a:gd name="connsiteY1" fmla="*/ 0 h 2534737"/>
              <a:gd name="connsiteX2" fmla="*/ 2339611 w 2339611"/>
              <a:gd name="connsiteY2" fmla="*/ 2534737 h 2534737"/>
              <a:gd name="connsiteX3" fmla="*/ 0 w 2339611"/>
              <a:gd name="connsiteY3" fmla="*/ 2534737 h 2534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39611" h="2534737">
                <a:moveTo>
                  <a:pt x="0" y="0"/>
                </a:moveTo>
                <a:lnTo>
                  <a:pt x="2339611" y="0"/>
                </a:lnTo>
                <a:lnTo>
                  <a:pt x="2339611" y="2534737"/>
                </a:lnTo>
                <a:lnTo>
                  <a:pt x="0" y="2534737"/>
                </a:lnTo>
                <a:close/>
              </a:path>
            </a:pathLst>
          </a:custGeom>
        </p:spPr>
        <p:txBody>
          <a:bodyPr wrap="square" lIns="68558" tIns="34289" rIns="68558" bIns="34289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8141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573808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140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65F373-A181-4198-842B-E5EEF0DF0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68558" tIns="34289" rIns="68558" bIns="34289"/>
          <a:lstStyle>
            <a:lvl1pPr>
              <a:defRPr/>
            </a:lvl1pPr>
          </a:lstStyle>
          <a:p>
            <a:pPr defTabSz="685069"/>
            <a:endParaRPr lang="en-US" altLang="en-US" sz="1400">
              <a:solidFill>
                <a:prstClr val="black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7D5996-AA77-4B81-A1D2-94E435153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68558" tIns="34289" rIns="68558" bIns="34289"/>
          <a:lstStyle>
            <a:lvl1pPr>
              <a:defRPr/>
            </a:lvl1pPr>
          </a:lstStyle>
          <a:p>
            <a:pPr defTabSz="685069"/>
            <a:endParaRPr lang="en-US" altLang="en-US" sz="1400">
              <a:solidFill>
                <a:prstClr val="black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3B4CB9-0356-401F-B2D3-182D79CFA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68558" tIns="34289" rIns="68558" bIns="34289"/>
          <a:lstStyle>
            <a:lvl1pPr>
              <a:defRPr/>
            </a:lvl1pPr>
          </a:lstStyle>
          <a:p>
            <a:pPr defTabSz="685069"/>
            <a:fld id="{1FD9860F-6113-4557-A0F6-5FF0A87D581D}" type="slidenum">
              <a:rPr lang="en-US" altLang="en-US" sz="1400" smtClean="0">
                <a:solidFill>
                  <a:prstClr val="black"/>
                </a:solidFill>
              </a:rPr>
              <a:pPr defTabSz="685069"/>
              <a:t>‹#›</a:t>
            </a:fld>
            <a:endParaRPr lang="en-US" altLang="en-US" sz="1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85803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903582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yle slide layout">
    <p:bg>
      <p:bgPr>
        <a:gradFill>
          <a:gsLst>
            <a:gs pos="0">
              <a:schemeClr val="accent2"/>
            </a:gs>
            <a:gs pos="73000">
              <a:schemeClr val="accent2">
                <a:lumMod val="75000"/>
              </a:schemeClr>
            </a:gs>
            <a:gs pos="100000">
              <a:schemeClr val="accent2">
                <a:lumMod val="5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235912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346106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371597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305640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879874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254645"/>
            <a:ext cx="9144000" cy="543185"/>
          </a:xfrm>
          <a:prstGeom prst="rect">
            <a:avLst/>
          </a:prstGeom>
        </p:spPr>
        <p:txBody>
          <a:bodyPr lIns="68561" tIns="34289" rIns="68561" bIns="34289" anchor="ctr"/>
          <a:lstStyle>
            <a:lvl1pPr marL="0" indent="0" algn="ctr">
              <a:buNone/>
              <a:defRPr sz="41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76" name="Graphic 41"/>
          <p:cNvGrpSpPr/>
          <p:nvPr userDrawn="1"/>
        </p:nvGrpSpPr>
        <p:grpSpPr>
          <a:xfrm flipH="1">
            <a:off x="156763" y="369589"/>
            <a:ext cx="1799641" cy="480938"/>
            <a:chOff x="837065" y="3215210"/>
            <a:chExt cx="5524500" cy="1476375"/>
          </a:xfrm>
          <a:solidFill>
            <a:schemeClr val="accent1">
              <a:alpha val="90000"/>
            </a:schemeClr>
          </a:solidFill>
        </p:grpSpPr>
        <p:sp>
          <p:nvSpPr>
            <p:cNvPr id="77" name="Freeform: Shape 76"/>
            <p:cNvSpPr/>
            <p:nvPr/>
          </p:nvSpPr>
          <p:spPr>
            <a:xfrm>
              <a:off x="3514032" y="3259501"/>
              <a:ext cx="1504950" cy="1152525"/>
            </a:xfrm>
            <a:custGeom>
              <a:avLst/>
              <a:gdLst>
                <a:gd name="connsiteX0" fmla="*/ 614873 w 1504950"/>
                <a:gd name="connsiteY0" fmla="*/ 7144 h 1152525"/>
                <a:gd name="connsiteX1" fmla="*/ 621540 w 1504950"/>
                <a:gd name="connsiteY1" fmla="*/ 8096 h 1152525"/>
                <a:gd name="connsiteX2" fmla="*/ 626303 w 1504950"/>
                <a:gd name="connsiteY2" fmla="*/ 10954 h 1152525"/>
                <a:gd name="connsiteX3" fmla="*/ 631065 w 1504950"/>
                <a:gd name="connsiteY3" fmla="*/ 16669 h 1152525"/>
                <a:gd name="connsiteX4" fmla="*/ 643448 w 1504950"/>
                <a:gd name="connsiteY4" fmla="*/ 27146 h 1152525"/>
                <a:gd name="connsiteX5" fmla="*/ 645353 w 1504950"/>
                <a:gd name="connsiteY5" fmla="*/ 26194 h 1152525"/>
                <a:gd name="connsiteX6" fmla="*/ 646305 w 1504950"/>
                <a:gd name="connsiteY6" fmla="*/ 25241 h 1152525"/>
                <a:gd name="connsiteX7" fmla="*/ 649163 w 1504950"/>
                <a:gd name="connsiteY7" fmla="*/ 21431 h 1152525"/>
                <a:gd name="connsiteX8" fmla="*/ 662498 w 1504950"/>
                <a:gd name="connsiteY8" fmla="*/ 10954 h 1152525"/>
                <a:gd name="connsiteX9" fmla="*/ 670118 w 1504950"/>
                <a:gd name="connsiteY9" fmla="*/ 10954 h 1152525"/>
                <a:gd name="connsiteX10" fmla="*/ 672023 w 1504950"/>
                <a:gd name="connsiteY10" fmla="*/ 10954 h 1152525"/>
                <a:gd name="connsiteX11" fmla="*/ 677738 w 1504950"/>
                <a:gd name="connsiteY11" fmla="*/ 15716 h 1152525"/>
                <a:gd name="connsiteX12" fmla="*/ 678690 w 1504950"/>
                <a:gd name="connsiteY12" fmla="*/ 20479 h 1152525"/>
                <a:gd name="connsiteX13" fmla="*/ 676785 w 1504950"/>
                <a:gd name="connsiteY13" fmla="*/ 30004 h 1152525"/>
                <a:gd name="connsiteX14" fmla="*/ 670118 w 1504950"/>
                <a:gd name="connsiteY14" fmla="*/ 47149 h 1152525"/>
                <a:gd name="connsiteX15" fmla="*/ 669165 w 1504950"/>
                <a:gd name="connsiteY15" fmla="*/ 49054 h 1152525"/>
                <a:gd name="connsiteX16" fmla="*/ 666308 w 1504950"/>
                <a:gd name="connsiteY16" fmla="*/ 56674 h 1152525"/>
                <a:gd name="connsiteX17" fmla="*/ 651068 w 1504950"/>
                <a:gd name="connsiteY17" fmla="*/ 77629 h 1152525"/>
                <a:gd name="connsiteX18" fmla="*/ 638685 w 1504950"/>
                <a:gd name="connsiteY18" fmla="*/ 99536 h 1152525"/>
                <a:gd name="connsiteX19" fmla="*/ 635828 w 1504950"/>
                <a:gd name="connsiteY19" fmla="*/ 108109 h 1152525"/>
                <a:gd name="connsiteX20" fmla="*/ 633923 w 1504950"/>
                <a:gd name="connsiteY20" fmla="*/ 117634 h 1152525"/>
                <a:gd name="connsiteX21" fmla="*/ 632970 w 1504950"/>
                <a:gd name="connsiteY21" fmla="*/ 136684 h 1152525"/>
                <a:gd name="connsiteX22" fmla="*/ 632970 w 1504950"/>
                <a:gd name="connsiteY22" fmla="*/ 137636 h 1152525"/>
                <a:gd name="connsiteX23" fmla="*/ 631065 w 1504950"/>
                <a:gd name="connsiteY23" fmla="*/ 150019 h 1152525"/>
                <a:gd name="connsiteX24" fmla="*/ 629160 w 1504950"/>
                <a:gd name="connsiteY24" fmla="*/ 154781 h 1152525"/>
                <a:gd name="connsiteX25" fmla="*/ 626303 w 1504950"/>
                <a:gd name="connsiteY25" fmla="*/ 164306 h 1152525"/>
                <a:gd name="connsiteX26" fmla="*/ 624398 w 1504950"/>
                <a:gd name="connsiteY26" fmla="*/ 167164 h 1152525"/>
                <a:gd name="connsiteX27" fmla="*/ 629160 w 1504950"/>
                <a:gd name="connsiteY27" fmla="*/ 172879 h 1152525"/>
                <a:gd name="connsiteX28" fmla="*/ 632970 w 1504950"/>
                <a:gd name="connsiteY28" fmla="*/ 178594 h 1152525"/>
                <a:gd name="connsiteX29" fmla="*/ 639638 w 1504950"/>
                <a:gd name="connsiteY29" fmla="*/ 185261 h 1152525"/>
                <a:gd name="connsiteX30" fmla="*/ 648210 w 1504950"/>
                <a:gd name="connsiteY30" fmla="*/ 191929 h 1152525"/>
                <a:gd name="connsiteX31" fmla="*/ 652020 w 1504950"/>
                <a:gd name="connsiteY31" fmla="*/ 194786 h 1152525"/>
                <a:gd name="connsiteX32" fmla="*/ 658688 w 1504950"/>
                <a:gd name="connsiteY32" fmla="*/ 195739 h 1152525"/>
                <a:gd name="connsiteX33" fmla="*/ 669165 w 1504950"/>
                <a:gd name="connsiteY33" fmla="*/ 194786 h 1152525"/>
                <a:gd name="connsiteX34" fmla="*/ 678690 w 1504950"/>
                <a:gd name="connsiteY34" fmla="*/ 191929 h 1152525"/>
                <a:gd name="connsiteX35" fmla="*/ 681548 w 1504950"/>
                <a:gd name="connsiteY35" fmla="*/ 190976 h 1152525"/>
                <a:gd name="connsiteX36" fmla="*/ 686310 w 1504950"/>
                <a:gd name="connsiteY36" fmla="*/ 189071 h 1152525"/>
                <a:gd name="connsiteX37" fmla="*/ 691073 w 1504950"/>
                <a:gd name="connsiteY37" fmla="*/ 186214 h 1152525"/>
                <a:gd name="connsiteX38" fmla="*/ 696788 w 1504950"/>
                <a:gd name="connsiteY38" fmla="*/ 182404 h 1152525"/>
                <a:gd name="connsiteX39" fmla="*/ 702503 w 1504950"/>
                <a:gd name="connsiteY39" fmla="*/ 177641 h 1152525"/>
                <a:gd name="connsiteX40" fmla="*/ 706313 w 1504950"/>
                <a:gd name="connsiteY40" fmla="*/ 173831 h 1152525"/>
                <a:gd name="connsiteX41" fmla="*/ 713933 w 1504950"/>
                <a:gd name="connsiteY41" fmla="*/ 166211 h 1152525"/>
                <a:gd name="connsiteX42" fmla="*/ 728220 w 1504950"/>
                <a:gd name="connsiteY42" fmla="*/ 144304 h 1152525"/>
                <a:gd name="connsiteX43" fmla="*/ 730125 w 1504950"/>
                <a:gd name="connsiteY43" fmla="*/ 139541 h 1152525"/>
                <a:gd name="connsiteX44" fmla="*/ 732030 w 1504950"/>
                <a:gd name="connsiteY44" fmla="*/ 133826 h 1152525"/>
                <a:gd name="connsiteX45" fmla="*/ 737745 w 1504950"/>
                <a:gd name="connsiteY45" fmla="*/ 116681 h 1152525"/>
                <a:gd name="connsiteX46" fmla="*/ 742508 w 1504950"/>
                <a:gd name="connsiteY46" fmla="*/ 110014 h 1152525"/>
                <a:gd name="connsiteX47" fmla="*/ 744413 w 1504950"/>
                <a:gd name="connsiteY47" fmla="*/ 107156 h 1152525"/>
                <a:gd name="connsiteX48" fmla="*/ 749175 w 1504950"/>
                <a:gd name="connsiteY48" fmla="*/ 102394 h 1152525"/>
                <a:gd name="connsiteX49" fmla="*/ 753938 w 1504950"/>
                <a:gd name="connsiteY49" fmla="*/ 98584 h 1152525"/>
                <a:gd name="connsiteX50" fmla="*/ 760605 w 1504950"/>
                <a:gd name="connsiteY50" fmla="*/ 97631 h 1152525"/>
                <a:gd name="connsiteX51" fmla="*/ 762510 w 1504950"/>
                <a:gd name="connsiteY51" fmla="*/ 97631 h 1152525"/>
                <a:gd name="connsiteX52" fmla="*/ 764415 w 1504950"/>
                <a:gd name="connsiteY52" fmla="*/ 98584 h 1152525"/>
                <a:gd name="connsiteX53" fmla="*/ 766320 w 1504950"/>
                <a:gd name="connsiteY53" fmla="*/ 100489 h 1152525"/>
                <a:gd name="connsiteX54" fmla="*/ 767273 w 1504950"/>
                <a:gd name="connsiteY54" fmla="*/ 103346 h 1152525"/>
                <a:gd name="connsiteX55" fmla="*/ 768225 w 1504950"/>
                <a:gd name="connsiteY55" fmla="*/ 105251 h 1152525"/>
                <a:gd name="connsiteX56" fmla="*/ 766320 w 1504950"/>
                <a:gd name="connsiteY56" fmla="*/ 111919 h 1152525"/>
                <a:gd name="connsiteX57" fmla="*/ 757748 w 1504950"/>
                <a:gd name="connsiteY57" fmla="*/ 138589 h 1152525"/>
                <a:gd name="connsiteX58" fmla="*/ 753938 w 1504950"/>
                <a:gd name="connsiteY58" fmla="*/ 149066 h 1152525"/>
                <a:gd name="connsiteX59" fmla="*/ 753938 w 1504950"/>
                <a:gd name="connsiteY59" fmla="*/ 158591 h 1152525"/>
                <a:gd name="connsiteX60" fmla="*/ 755843 w 1504950"/>
                <a:gd name="connsiteY60" fmla="*/ 161449 h 1152525"/>
                <a:gd name="connsiteX61" fmla="*/ 759653 w 1504950"/>
                <a:gd name="connsiteY61" fmla="*/ 164306 h 1152525"/>
                <a:gd name="connsiteX62" fmla="*/ 764415 w 1504950"/>
                <a:gd name="connsiteY62" fmla="*/ 165259 h 1152525"/>
                <a:gd name="connsiteX63" fmla="*/ 772035 w 1504950"/>
                <a:gd name="connsiteY63" fmla="*/ 165259 h 1152525"/>
                <a:gd name="connsiteX64" fmla="*/ 781560 w 1504950"/>
                <a:gd name="connsiteY64" fmla="*/ 162401 h 1152525"/>
                <a:gd name="connsiteX65" fmla="*/ 800610 w 1504950"/>
                <a:gd name="connsiteY65" fmla="*/ 153829 h 1152525"/>
                <a:gd name="connsiteX66" fmla="*/ 816803 w 1504950"/>
                <a:gd name="connsiteY66" fmla="*/ 147161 h 1152525"/>
                <a:gd name="connsiteX67" fmla="*/ 820613 w 1504950"/>
                <a:gd name="connsiteY67" fmla="*/ 147161 h 1152525"/>
                <a:gd name="connsiteX68" fmla="*/ 823470 w 1504950"/>
                <a:gd name="connsiteY68" fmla="*/ 149066 h 1152525"/>
                <a:gd name="connsiteX69" fmla="*/ 825375 w 1504950"/>
                <a:gd name="connsiteY69" fmla="*/ 150971 h 1152525"/>
                <a:gd name="connsiteX70" fmla="*/ 825375 w 1504950"/>
                <a:gd name="connsiteY70" fmla="*/ 155734 h 1152525"/>
                <a:gd name="connsiteX71" fmla="*/ 823470 w 1504950"/>
                <a:gd name="connsiteY71" fmla="*/ 160496 h 1152525"/>
                <a:gd name="connsiteX72" fmla="*/ 823470 w 1504950"/>
                <a:gd name="connsiteY72" fmla="*/ 161449 h 1152525"/>
                <a:gd name="connsiteX73" fmla="*/ 821565 w 1504950"/>
                <a:gd name="connsiteY73" fmla="*/ 166211 h 1152525"/>
                <a:gd name="connsiteX74" fmla="*/ 821565 w 1504950"/>
                <a:gd name="connsiteY74" fmla="*/ 167164 h 1152525"/>
                <a:gd name="connsiteX75" fmla="*/ 820613 w 1504950"/>
                <a:gd name="connsiteY75" fmla="*/ 170021 h 1152525"/>
                <a:gd name="connsiteX76" fmla="*/ 817755 w 1504950"/>
                <a:gd name="connsiteY76" fmla="*/ 172879 h 1152525"/>
                <a:gd name="connsiteX77" fmla="*/ 814898 w 1504950"/>
                <a:gd name="connsiteY77" fmla="*/ 177641 h 1152525"/>
                <a:gd name="connsiteX78" fmla="*/ 811088 w 1504950"/>
                <a:gd name="connsiteY78" fmla="*/ 181451 h 1152525"/>
                <a:gd name="connsiteX79" fmla="*/ 803468 w 1504950"/>
                <a:gd name="connsiteY79" fmla="*/ 187166 h 1152525"/>
                <a:gd name="connsiteX80" fmla="*/ 792038 w 1504950"/>
                <a:gd name="connsiteY80" fmla="*/ 191929 h 1152525"/>
                <a:gd name="connsiteX81" fmla="*/ 779655 w 1504950"/>
                <a:gd name="connsiteY81" fmla="*/ 194786 h 1152525"/>
                <a:gd name="connsiteX82" fmla="*/ 775845 w 1504950"/>
                <a:gd name="connsiteY82" fmla="*/ 195739 h 1152525"/>
                <a:gd name="connsiteX83" fmla="*/ 767273 w 1504950"/>
                <a:gd name="connsiteY83" fmla="*/ 195739 h 1152525"/>
                <a:gd name="connsiteX84" fmla="*/ 756795 w 1504950"/>
                <a:gd name="connsiteY84" fmla="*/ 196691 h 1152525"/>
                <a:gd name="connsiteX85" fmla="*/ 747270 w 1504950"/>
                <a:gd name="connsiteY85" fmla="*/ 197644 h 1152525"/>
                <a:gd name="connsiteX86" fmla="*/ 739650 w 1504950"/>
                <a:gd name="connsiteY86" fmla="*/ 199549 h 1152525"/>
                <a:gd name="connsiteX87" fmla="*/ 732030 w 1504950"/>
                <a:gd name="connsiteY87" fmla="*/ 201454 h 1152525"/>
                <a:gd name="connsiteX88" fmla="*/ 723458 w 1504950"/>
                <a:gd name="connsiteY88" fmla="*/ 203359 h 1152525"/>
                <a:gd name="connsiteX89" fmla="*/ 698693 w 1504950"/>
                <a:gd name="connsiteY89" fmla="*/ 213836 h 1152525"/>
                <a:gd name="connsiteX90" fmla="*/ 674880 w 1504950"/>
                <a:gd name="connsiteY90" fmla="*/ 234791 h 1152525"/>
                <a:gd name="connsiteX91" fmla="*/ 671070 w 1504950"/>
                <a:gd name="connsiteY91" fmla="*/ 241459 h 1152525"/>
                <a:gd name="connsiteX92" fmla="*/ 668213 w 1504950"/>
                <a:gd name="connsiteY92" fmla="*/ 249079 h 1152525"/>
                <a:gd name="connsiteX93" fmla="*/ 666308 w 1504950"/>
                <a:gd name="connsiteY93" fmla="*/ 263366 h 1152525"/>
                <a:gd name="connsiteX94" fmla="*/ 664403 w 1504950"/>
                <a:gd name="connsiteY94" fmla="*/ 277654 h 1152525"/>
                <a:gd name="connsiteX95" fmla="*/ 663450 w 1504950"/>
                <a:gd name="connsiteY95" fmla="*/ 283369 h 1152525"/>
                <a:gd name="connsiteX96" fmla="*/ 659640 w 1504950"/>
                <a:gd name="connsiteY96" fmla="*/ 294799 h 1152525"/>
                <a:gd name="connsiteX97" fmla="*/ 658688 w 1504950"/>
                <a:gd name="connsiteY97" fmla="*/ 297656 h 1152525"/>
                <a:gd name="connsiteX98" fmla="*/ 633923 w 1504950"/>
                <a:gd name="connsiteY98" fmla="*/ 332899 h 1152525"/>
                <a:gd name="connsiteX99" fmla="*/ 622493 w 1504950"/>
                <a:gd name="connsiteY99" fmla="*/ 342424 h 1152525"/>
                <a:gd name="connsiteX100" fmla="*/ 610110 w 1504950"/>
                <a:gd name="connsiteY100" fmla="*/ 350996 h 1152525"/>
                <a:gd name="connsiteX101" fmla="*/ 574868 w 1504950"/>
                <a:gd name="connsiteY101" fmla="*/ 367189 h 1152525"/>
                <a:gd name="connsiteX102" fmla="*/ 552008 w 1504950"/>
                <a:gd name="connsiteY102" fmla="*/ 373856 h 1152525"/>
                <a:gd name="connsiteX103" fmla="*/ 470093 w 1504950"/>
                <a:gd name="connsiteY103" fmla="*/ 412909 h 1152525"/>
                <a:gd name="connsiteX104" fmla="*/ 468188 w 1504950"/>
                <a:gd name="connsiteY104" fmla="*/ 411004 h 1152525"/>
                <a:gd name="connsiteX105" fmla="*/ 468188 w 1504950"/>
                <a:gd name="connsiteY105" fmla="*/ 418624 h 1152525"/>
                <a:gd name="connsiteX106" fmla="*/ 513908 w 1504950"/>
                <a:gd name="connsiteY106" fmla="*/ 537686 h 1152525"/>
                <a:gd name="connsiteX107" fmla="*/ 600585 w 1504950"/>
                <a:gd name="connsiteY107" fmla="*/ 638651 h 1152525"/>
                <a:gd name="connsiteX108" fmla="*/ 680595 w 1504950"/>
                <a:gd name="connsiteY108" fmla="*/ 693896 h 1152525"/>
                <a:gd name="connsiteX109" fmla="*/ 793943 w 1504950"/>
                <a:gd name="connsiteY109" fmla="*/ 722471 h 1152525"/>
                <a:gd name="connsiteX110" fmla="*/ 831090 w 1504950"/>
                <a:gd name="connsiteY110" fmla="*/ 727234 h 1152525"/>
                <a:gd name="connsiteX111" fmla="*/ 899670 w 1504950"/>
                <a:gd name="connsiteY111" fmla="*/ 731044 h 1152525"/>
                <a:gd name="connsiteX112" fmla="*/ 1002540 w 1504950"/>
                <a:gd name="connsiteY112" fmla="*/ 736759 h 1152525"/>
                <a:gd name="connsiteX113" fmla="*/ 1051118 w 1504950"/>
                <a:gd name="connsiteY113" fmla="*/ 738664 h 1152525"/>
                <a:gd name="connsiteX114" fmla="*/ 1096838 w 1504950"/>
                <a:gd name="connsiteY114" fmla="*/ 681514 h 1152525"/>
                <a:gd name="connsiteX115" fmla="*/ 1126365 w 1504950"/>
                <a:gd name="connsiteY115" fmla="*/ 639604 h 1152525"/>
                <a:gd name="connsiteX116" fmla="*/ 1199708 w 1504950"/>
                <a:gd name="connsiteY116" fmla="*/ 612934 h 1152525"/>
                <a:gd name="connsiteX117" fmla="*/ 1183515 w 1504950"/>
                <a:gd name="connsiteY117" fmla="*/ 639604 h 1152525"/>
                <a:gd name="connsiteX118" fmla="*/ 1148273 w 1504950"/>
                <a:gd name="connsiteY118" fmla="*/ 692944 h 1152525"/>
                <a:gd name="connsiteX119" fmla="*/ 1143510 w 1504950"/>
                <a:gd name="connsiteY119" fmla="*/ 708184 h 1152525"/>
                <a:gd name="connsiteX120" fmla="*/ 1135890 w 1504950"/>
                <a:gd name="connsiteY120" fmla="*/ 781526 h 1152525"/>
                <a:gd name="connsiteX121" fmla="*/ 1137795 w 1504950"/>
                <a:gd name="connsiteY121" fmla="*/ 853916 h 1152525"/>
                <a:gd name="connsiteX122" fmla="*/ 1153035 w 1504950"/>
                <a:gd name="connsiteY122" fmla="*/ 935831 h 1152525"/>
                <a:gd name="connsiteX123" fmla="*/ 1241618 w 1504950"/>
                <a:gd name="connsiteY123" fmla="*/ 954881 h 1152525"/>
                <a:gd name="connsiteX124" fmla="*/ 1278765 w 1504950"/>
                <a:gd name="connsiteY124" fmla="*/ 977741 h 1152525"/>
                <a:gd name="connsiteX125" fmla="*/ 1320675 w 1504950"/>
                <a:gd name="connsiteY125" fmla="*/ 1014889 h 1152525"/>
                <a:gd name="connsiteX126" fmla="*/ 1428308 w 1504950"/>
                <a:gd name="connsiteY126" fmla="*/ 1057751 h 1152525"/>
                <a:gd name="connsiteX127" fmla="*/ 1454978 w 1504950"/>
                <a:gd name="connsiteY127" fmla="*/ 1061561 h 1152525"/>
                <a:gd name="connsiteX128" fmla="*/ 1499745 w 1504950"/>
                <a:gd name="connsiteY128" fmla="*/ 1095851 h 1152525"/>
                <a:gd name="connsiteX129" fmla="*/ 1476885 w 1504950"/>
                <a:gd name="connsiteY129" fmla="*/ 1103471 h 1152525"/>
                <a:gd name="connsiteX130" fmla="*/ 1456883 w 1504950"/>
                <a:gd name="connsiteY130" fmla="*/ 1107281 h 1152525"/>
                <a:gd name="connsiteX131" fmla="*/ 1463550 w 1504950"/>
                <a:gd name="connsiteY131" fmla="*/ 1123474 h 1152525"/>
                <a:gd name="connsiteX132" fmla="*/ 1457835 w 1504950"/>
                <a:gd name="connsiteY132" fmla="*/ 1144429 h 1152525"/>
                <a:gd name="connsiteX133" fmla="*/ 1438785 w 1504950"/>
                <a:gd name="connsiteY133" fmla="*/ 1148239 h 1152525"/>
                <a:gd name="connsiteX134" fmla="*/ 1428308 w 1504950"/>
                <a:gd name="connsiteY134" fmla="*/ 1149191 h 1152525"/>
                <a:gd name="connsiteX135" fmla="*/ 1411163 w 1504950"/>
                <a:gd name="connsiteY135" fmla="*/ 1142524 h 1152525"/>
                <a:gd name="connsiteX136" fmla="*/ 1381635 w 1504950"/>
                <a:gd name="connsiteY136" fmla="*/ 1128236 h 1152525"/>
                <a:gd name="connsiteX137" fmla="*/ 1298768 w 1504950"/>
                <a:gd name="connsiteY137" fmla="*/ 1075849 h 1152525"/>
                <a:gd name="connsiteX138" fmla="*/ 1256858 w 1504950"/>
                <a:gd name="connsiteY138" fmla="*/ 1047274 h 1152525"/>
                <a:gd name="connsiteX139" fmla="*/ 1179705 w 1504950"/>
                <a:gd name="connsiteY139" fmla="*/ 1032986 h 1152525"/>
                <a:gd name="connsiteX140" fmla="*/ 1113030 w 1504950"/>
                <a:gd name="connsiteY140" fmla="*/ 1038701 h 1152525"/>
                <a:gd name="connsiteX141" fmla="*/ 972060 w 1504950"/>
                <a:gd name="connsiteY141" fmla="*/ 992981 h 1152525"/>
                <a:gd name="connsiteX142" fmla="*/ 840615 w 1504950"/>
                <a:gd name="connsiteY142" fmla="*/ 952024 h 1152525"/>
                <a:gd name="connsiteX143" fmla="*/ 789180 w 1504950"/>
                <a:gd name="connsiteY143" fmla="*/ 961549 h 1152525"/>
                <a:gd name="connsiteX144" fmla="*/ 772988 w 1504950"/>
                <a:gd name="connsiteY144" fmla="*/ 966311 h 1152525"/>
                <a:gd name="connsiteX145" fmla="*/ 696788 w 1504950"/>
                <a:gd name="connsiteY145" fmla="*/ 960596 h 1152525"/>
                <a:gd name="connsiteX146" fmla="*/ 572963 w 1504950"/>
                <a:gd name="connsiteY146" fmla="*/ 925354 h 1152525"/>
                <a:gd name="connsiteX147" fmla="*/ 539625 w 1504950"/>
                <a:gd name="connsiteY147" fmla="*/ 916781 h 1152525"/>
                <a:gd name="connsiteX148" fmla="*/ 519623 w 1504950"/>
                <a:gd name="connsiteY148" fmla="*/ 910114 h 1152525"/>
                <a:gd name="connsiteX149" fmla="*/ 475808 w 1504950"/>
                <a:gd name="connsiteY149" fmla="*/ 911066 h 1152525"/>
                <a:gd name="connsiteX150" fmla="*/ 364365 w 1504950"/>
                <a:gd name="connsiteY150" fmla="*/ 894874 h 1152525"/>
                <a:gd name="connsiteX151" fmla="*/ 221490 w 1504950"/>
                <a:gd name="connsiteY151" fmla="*/ 929164 h 1152525"/>
                <a:gd name="connsiteX152" fmla="*/ 176723 w 1504950"/>
                <a:gd name="connsiteY152" fmla="*/ 961549 h 1152525"/>
                <a:gd name="connsiteX153" fmla="*/ 153863 w 1504950"/>
                <a:gd name="connsiteY153" fmla="*/ 984409 h 1152525"/>
                <a:gd name="connsiteX154" fmla="*/ 102428 w 1504950"/>
                <a:gd name="connsiteY154" fmla="*/ 1012984 h 1152525"/>
                <a:gd name="connsiteX155" fmla="*/ 69090 w 1504950"/>
                <a:gd name="connsiteY155" fmla="*/ 1019651 h 1152525"/>
                <a:gd name="connsiteX156" fmla="*/ 85283 w 1504950"/>
                <a:gd name="connsiteY156" fmla="*/ 995839 h 1152525"/>
                <a:gd name="connsiteX157" fmla="*/ 111000 w 1504950"/>
                <a:gd name="connsiteY157" fmla="*/ 967264 h 1152525"/>
                <a:gd name="connsiteX158" fmla="*/ 132908 w 1504950"/>
                <a:gd name="connsiteY158" fmla="*/ 945356 h 1152525"/>
                <a:gd name="connsiteX159" fmla="*/ 172913 w 1504950"/>
                <a:gd name="connsiteY159" fmla="*/ 912019 h 1152525"/>
                <a:gd name="connsiteX160" fmla="*/ 198630 w 1504950"/>
                <a:gd name="connsiteY160" fmla="*/ 892969 h 1152525"/>
                <a:gd name="connsiteX161" fmla="*/ 144338 w 1504950"/>
                <a:gd name="connsiteY161" fmla="*/ 908209 h 1152525"/>
                <a:gd name="connsiteX162" fmla="*/ 30990 w 1504950"/>
                <a:gd name="connsiteY162" fmla="*/ 932021 h 1152525"/>
                <a:gd name="connsiteX163" fmla="*/ 7178 w 1504950"/>
                <a:gd name="connsiteY163" fmla="*/ 924401 h 1152525"/>
                <a:gd name="connsiteX164" fmla="*/ 123383 w 1504950"/>
                <a:gd name="connsiteY164" fmla="*/ 878681 h 1152525"/>
                <a:gd name="connsiteX165" fmla="*/ 245303 w 1504950"/>
                <a:gd name="connsiteY165" fmla="*/ 839629 h 1152525"/>
                <a:gd name="connsiteX166" fmla="*/ 362460 w 1504950"/>
                <a:gd name="connsiteY166" fmla="*/ 826294 h 1152525"/>
                <a:gd name="connsiteX167" fmla="*/ 405323 w 1504950"/>
                <a:gd name="connsiteY167" fmla="*/ 820579 h 1152525"/>
                <a:gd name="connsiteX168" fmla="*/ 401513 w 1504950"/>
                <a:gd name="connsiteY168" fmla="*/ 768191 h 1152525"/>
                <a:gd name="connsiteX169" fmla="*/ 381510 w 1504950"/>
                <a:gd name="connsiteY169" fmla="*/ 731044 h 1152525"/>
                <a:gd name="connsiteX170" fmla="*/ 361508 w 1504950"/>
                <a:gd name="connsiteY170" fmla="*/ 704374 h 1152525"/>
                <a:gd name="connsiteX171" fmla="*/ 350078 w 1504950"/>
                <a:gd name="connsiteY171" fmla="*/ 612934 h 1152525"/>
                <a:gd name="connsiteX172" fmla="*/ 354840 w 1504950"/>
                <a:gd name="connsiteY172" fmla="*/ 546259 h 1152525"/>
                <a:gd name="connsiteX173" fmla="*/ 335790 w 1504950"/>
                <a:gd name="connsiteY173" fmla="*/ 522446 h 1152525"/>
                <a:gd name="connsiteX174" fmla="*/ 249113 w 1504950"/>
                <a:gd name="connsiteY174" fmla="*/ 499586 h 1152525"/>
                <a:gd name="connsiteX175" fmla="*/ 232920 w 1504950"/>
                <a:gd name="connsiteY175" fmla="*/ 476726 h 1152525"/>
                <a:gd name="connsiteX176" fmla="*/ 274830 w 1504950"/>
                <a:gd name="connsiteY176" fmla="*/ 442436 h 1152525"/>
                <a:gd name="connsiteX177" fmla="*/ 356745 w 1504950"/>
                <a:gd name="connsiteY177" fmla="*/ 417671 h 1152525"/>
                <a:gd name="connsiteX178" fmla="*/ 345315 w 1504950"/>
                <a:gd name="connsiteY178" fmla="*/ 413861 h 1152525"/>
                <a:gd name="connsiteX179" fmla="*/ 295785 w 1504950"/>
                <a:gd name="connsiteY179" fmla="*/ 405289 h 1152525"/>
                <a:gd name="connsiteX180" fmla="*/ 267210 w 1504950"/>
                <a:gd name="connsiteY180" fmla="*/ 400526 h 1152525"/>
                <a:gd name="connsiteX181" fmla="*/ 244350 w 1504950"/>
                <a:gd name="connsiteY181" fmla="*/ 393859 h 1152525"/>
                <a:gd name="connsiteX182" fmla="*/ 230063 w 1504950"/>
                <a:gd name="connsiteY182" fmla="*/ 386239 h 1152525"/>
                <a:gd name="connsiteX183" fmla="*/ 227205 w 1504950"/>
                <a:gd name="connsiteY183" fmla="*/ 375761 h 1152525"/>
                <a:gd name="connsiteX184" fmla="*/ 235778 w 1504950"/>
                <a:gd name="connsiteY184" fmla="*/ 369094 h 1152525"/>
                <a:gd name="connsiteX185" fmla="*/ 251018 w 1504950"/>
                <a:gd name="connsiteY185" fmla="*/ 370999 h 1152525"/>
                <a:gd name="connsiteX186" fmla="*/ 246255 w 1504950"/>
                <a:gd name="connsiteY186" fmla="*/ 361474 h 1152525"/>
                <a:gd name="connsiteX187" fmla="*/ 242445 w 1504950"/>
                <a:gd name="connsiteY187" fmla="*/ 350996 h 1152525"/>
                <a:gd name="connsiteX188" fmla="*/ 240540 w 1504950"/>
                <a:gd name="connsiteY188" fmla="*/ 340519 h 1152525"/>
                <a:gd name="connsiteX189" fmla="*/ 236730 w 1504950"/>
                <a:gd name="connsiteY189" fmla="*/ 298609 h 1152525"/>
                <a:gd name="connsiteX190" fmla="*/ 229110 w 1504950"/>
                <a:gd name="connsiteY190" fmla="*/ 288131 h 1152525"/>
                <a:gd name="connsiteX191" fmla="*/ 225300 w 1504950"/>
                <a:gd name="connsiteY191" fmla="*/ 278606 h 1152525"/>
                <a:gd name="connsiteX192" fmla="*/ 231015 w 1504950"/>
                <a:gd name="connsiteY192" fmla="*/ 270034 h 1152525"/>
                <a:gd name="connsiteX193" fmla="*/ 241493 w 1504950"/>
                <a:gd name="connsiteY193" fmla="*/ 271939 h 1152525"/>
                <a:gd name="connsiteX194" fmla="*/ 253875 w 1504950"/>
                <a:gd name="connsiteY194" fmla="*/ 280511 h 1152525"/>
                <a:gd name="connsiteX195" fmla="*/ 268163 w 1504950"/>
                <a:gd name="connsiteY195" fmla="*/ 288131 h 1152525"/>
                <a:gd name="connsiteX196" fmla="*/ 279593 w 1504950"/>
                <a:gd name="connsiteY196" fmla="*/ 290989 h 1152525"/>
                <a:gd name="connsiteX197" fmla="*/ 274830 w 1504950"/>
                <a:gd name="connsiteY197" fmla="*/ 284321 h 1152525"/>
                <a:gd name="connsiteX198" fmla="*/ 271020 w 1504950"/>
                <a:gd name="connsiteY198" fmla="*/ 273844 h 1152525"/>
                <a:gd name="connsiteX199" fmla="*/ 266258 w 1504950"/>
                <a:gd name="connsiteY199" fmla="*/ 259556 h 1152525"/>
                <a:gd name="connsiteX200" fmla="*/ 264353 w 1504950"/>
                <a:gd name="connsiteY200" fmla="*/ 252889 h 1152525"/>
                <a:gd name="connsiteX201" fmla="*/ 269115 w 1504950"/>
                <a:gd name="connsiteY201" fmla="*/ 244316 h 1152525"/>
                <a:gd name="connsiteX202" fmla="*/ 277688 w 1504950"/>
                <a:gd name="connsiteY202" fmla="*/ 245269 h 1152525"/>
                <a:gd name="connsiteX203" fmla="*/ 286260 w 1504950"/>
                <a:gd name="connsiteY203" fmla="*/ 253841 h 1152525"/>
                <a:gd name="connsiteX204" fmla="*/ 295785 w 1504950"/>
                <a:gd name="connsiteY204" fmla="*/ 269081 h 1152525"/>
                <a:gd name="connsiteX205" fmla="*/ 307215 w 1504950"/>
                <a:gd name="connsiteY205" fmla="*/ 284321 h 1152525"/>
                <a:gd name="connsiteX206" fmla="*/ 328170 w 1504950"/>
                <a:gd name="connsiteY206" fmla="*/ 305276 h 1152525"/>
                <a:gd name="connsiteX207" fmla="*/ 349125 w 1504950"/>
                <a:gd name="connsiteY207" fmla="*/ 318611 h 1152525"/>
                <a:gd name="connsiteX208" fmla="*/ 351983 w 1504950"/>
                <a:gd name="connsiteY208" fmla="*/ 319564 h 1152525"/>
                <a:gd name="connsiteX209" fmla="*/ 362460 w 1504950"/>
                <a:gd name="connsiteY209" fmla="*/ 316706 h 1152525"/>
                <a:gd name="connsiteX210" fmla="*/ 364365 w 1504950"/>
                <a:gd name="connsiteY210" fmla="*/ 313849 h 1152525"/>
                <a:gd name="connsiteX211" fmla="*/ 364365 w 1504950"/>
                <a:gd name="connsiteY211" fmla="*/ 309086 h 1152525"/>
                <a:gd name="connsiteX212" fmla="*/ 365318 w 1504950"/>
                <a:gd name="connsiteY212" fmla="*/ 292894 h 1152525"/>
                <a:gd name="connsiteX213" fmla="*/ 372938 w 1504950"/>
                <a:gd name="connsiteY213" fmla="*/ 276701 h 1152525"/>
                <a:gd name="connsiteX214" fmla="*/ 385320 w 1504950"/>
                <a:gd name="connsiteY214" fmla="*/ 276701 h 1152525"/>
                <a:gd name="connsiteX215" fmla="*/ 388178 w 1504950"/>
                <a:gd name="connsiteY215" fmla="*/ 285274 h 1152525"/>
                <a:gd name="connsiteX216" fmla="*/ 387225 w 1504950"/>
                <a:gd name="connsiteY216" fmla="*/ 334804 h 1152525"/>
                <a:gd name="connsiteX217" fmla="*/ 446280 w 1504950"/>
                <a:gd name="connsiteY217" fmla="*/ 355759 h 1152525"/>
                <a:gd name="connsiteX218" fmla="*/ 455805 w 1504950"/>
                <a:gd name="connsiteY218" fmla="*/ 350996 h 1152525"/>
                <a:gd name="connsiteX219" fmla="*/ 470093 w 1504950"/>
                <a:gd name="connsiteY219" fmla="*/ 339566 h 1152525"/>
                <a:gd name="connsiteX220" fmla="*/ 501525 w 1504950"/>
                <a:gd name="connsiteY220" fmla="*/ 309086 h 1152525"/>
                <a:gd name="connsiteX221" fmla="*/ 516765 w 1504950"/>
                <a:gd name="connsiteY221" fmla="*/ 283369 h 1152525"/>
                <a:gd name="connsiteX222" fmla="*/ 517718 w 1504950"/>
                <a:gd name="connsiteY222" fmla="*/ 281464 h 1152525"/>
                <a:gd name="connsiteX223" fmla="*/ 522480 w 1504950"/>
                <a:gd name="connsiteY223" fmla="*/ 262414 h 1152525"/>
                <a:gd name="connsiteX224" fmla="*/ 518670 w 1504950"/>
                <a:gd name="connsiteY224" fmla="*/ 243364 h 1152525"/>
                <a:gd name="connsiteX225" fmla="*/ 511050 w 1504950"/>
                <a:gd name="connsiteY225" fmla="*/ 229076 h 1152525"/>
                <a:gd name="connsiteX226" fmla="*/ 496763 w 1504950"/>
                <a:gd name="connsiteY226" fmla="*/ 210979 h 1152525"/>
                <a:gd name="connsiteX227" fmla="*/ 476760 w 1504950"/>
                <a:gd name="connsiteY227" fmla="*/ 198596 h 1152525"/>
                <a:gd name="connsiteX228" fmla="*/ 457710 w 1504950"/>
                <a:gd name="connsiteY228" fmla="*/ 190024 h 1152525"/>
                <a:gd name="connsiteX229" fmla="*/ 448185 w 1504950"/>
                <a:gd name="connsiteY229" fmla="*/ 186214 h 1152525"/>
                <a:gd name="connsiteX230" fmla="*/ 433898 w 1504950"/>
                <a:gd name="connsiteY230" fmla="*/ 181451 h 1152525"/>
                <a:gd name="connsiteX231" fmla="*/ 411038 w 1504950"/>
                <a:gd name="connsiteY231" fmla="*/ 174784 h 1152525"/>
                <a:gd name="connsiteX232" fmla="*/ 400560 w 1504950"/>
                <a:gd name="connsiteY232" fmla="*/ 171926 h 1152525"/>
                <a:gd name="connsiteX233" fmla="*/ 387225 w 1504950"/>
                <a:gd name="connsiteY233" fmla="*/ 163354 h 1152525"/>
                <a:gd name="connsiteX234" fmla="*/ 385320 w 1504950"/>
                <a:gd name="connsiteY234" fmla="*/ 153829 h 1152525"/>
                <a:gd name="connsiteX235" fmla="*/ 395798 w 1504950"/>
                <a:gd name="connsiteY235" fmla="*/ 145256 h 1152525"/>
                <a:gd name="connsiteX236" fmla="*/ 411038 w 1504950"/>
                <a:gd name="connsiteY236" fmla="*/ 144304 h 1152525"/>
                <a:gd name="connsiteX237" fmla="*/ 428183 w 1504950"/>
                <a:gd name="connsiteY237" fmla="*/ 148114 h 1152525"/>
                <a:gd name="connsiteX238" fmla="*/ 467235 w 1504950"/>
                <a:gd name="connsiteY238" fmla="*/ 131921 h 1152525"/>
                <a:gd name="connsiteX239" fmla="*/ 464378 w 1504950"/>
                <a:gd name="connsiteY239" fmla="*/ 123349 h 1152525"/>
                <a:gd name="connsiteX240" fmla="*/ 459615 w 1504950"/>
                <a:gd name="connsiteY240" fmla="*/ 93821 h 1152525"/>
                <a:gd name="connsiteX241" fmla="*/ 465330 w 1504950"/>
                <a:gd name="connsiteY241" fmla="*/ 85249 h 1152525"/>
                <a:gd name="connsiteX242" fmla="*/ 473903 w 1504950"/>
                <a:gd name="connsiteY242" fmla="*/ 85249 h 1152525"/>
                <a:gd name="connsiteX243" fmla="*/ 480570 w 1504950"/>
                <a:gd name="connsiteY243" fmla="*/ 90964 h 1152525"/>
                <a:gd name="connsiteX244" fmla="*/ 484380 w 1504950"/>
                <a:gd name="connsiteY244" fmla="*/ 101441 h 1152525"/>
                <a:gd name="connsiteX245" fmla="*/ 490095 w 1504950"/>
                <a:gd name="connsiteY245" fmla="*/ 114776 h 1152525"/>
                <a:gd name="connsiteX246" fmla="*/ 496763 w 1504950"/>
                <a:gd name="connsiteY246" fmla="*/ 126206 h 1152525"/>
                <a:gd name="connsiteX247" fmla="*/ 501525 w 1504950"/>
                <a:gd name="connsiteY247" fmla="*/ 132874 h 1152525"/>
                <a:gd name="connsiteX248" fmla="*/ 505335 w 1504950"/>
                <a:gd name="connsiteY248" fmla="*/ 132874 h 1152525"/>
                <a:gd name="connsiteX249" fmla="*/ 512003 w 1504950"/>
                <a:gd name="connsiteY249" fmla="*/ 133826 h 1152525"/>
                <a:gd name="connsiteX250" fmla="*/ 530100 w 1504950"/>
                <a:gd name="connsiteY250" fmla="*/ 138589 h 1152525"/>
                <a:gd name="connsiteX251" fmla="*/ 548198 w 1504950"/>
                <a:gd name="connsiteY251" fmla="*/ 144304 h 1152525"/>
                <a:gd name="connsiteX252" fmla="*/ 570105 w 1504950"/>
                <a:gd name="connsiteY252" fmla="*/ 150019 h 1152525"/>
                <a:gd name="connsiteX253" fmla="*/ 591060 w 1504950"/>
                <a:gd name="connsiteY253" fmla="*/ 151924 h 1152525"/>
                <a:gd name="connsiteX254" fmla="*/ 594870 w 1504950"/>
                <a:gd name="connsiteY254" fmla="*/ 148114 h 1152525"/>
                <a:gd name="connsiteX255" fmla="*/ 598680 w 1504950"/>
                <a:gd name="connsiteY255" fmla="*/ 141446 h 1152525"/>
                <a:gd name="connsiteX256" fmla="*/ 599633 w 1504950"/>
                <a:gd name="connsiteY256" fmla="*/ 140494 h 1152525"/>
                <a:gd name="connsiteX257" fmla="*/ 601538 w 1504950"/>
                <a:gd name="connsiteY257" fmla="*/ 132874 h 1152525"/>
                <a:gd name="connsiteX258" fmla="*/ 602490 w 1504950"/>
                <a:gd name="connsiteY258" fmla="*/ 124301 h 1152525"/>
                <a:gd name="connsiteX259" fmla="*/ 601538 w 1504950"/>
                <a:gd name="connsiteY259" fmla="*/ 117634 h 1152525"/>
                <a:gd name="connsiteX260" fmla="*/ 599633 w 1504950"/>
                <a:gd name="connsiteY260" fmla="*/ 114776 h 1152525"/>
                <a:gd name="connsiteX261" fmla="*/ 595823 w 1504950"/>
                <a:gd name="connsiteY261" fmla="*/ 110966 h 1152525"/>
                <a:gd name="connsiteX262" fmla="*/ 591060 w 1504950"/>
                <a:gd name="connsiteY262" fmla="*/ 105251 h 1152525"/>
                <a:gd name="connsiteX263" fmla="*/ 585345 w 1504950"/>
                <a:gd name="connsiteY263" fmla="*/ 100489 h 1152525"/>
                <a:gd name="connsiteX264" fmla="*/ 575820 w 1504950"/>
                <a:gd name="connsiteY264" fmla="*/ 92869 h 1152525"/>
                <a:gd name="connsiteX265" fmla="*/ 568200 w 1504950"/>
                <a:gd name="connsiteY265" fmla="*/ 87154 h 1152525"/>
                <a:gd name="connsiteX266" fmla="*/ 558675 w 1504950"/>
                <a:gd name="connsiteY266" fmla="*/ 76676 h 1152525"/>
                <a:gd name="connsiteX267" fmla="*/ 554865 w 1504950"/>
                <a:gd name="connsiteY267" fmla="*/ 70009 h 1152525"/>
                <a:gd name="connsiteX268" fmla="*/ 555818 w 1504950"/>
                <a:gd name="connsiteY268" fmla="*/ 61436 h 1152525"/>
                <a:gd name="connsiteX269" fmla="*/ 571058 w 1504950"/>
                <a:gd name="connsiteY269" fmla="*/ 57626 h 1152525"/>
                <a:gd name="connsiteX270" fmla="*/ 602490 w 1504950"/>
                <a:gd name="connsiteY270" fmla="*/ 80486 h 1152525"/>
                <a:gd name="connsiteX271" fmla="*/ 605348 w 1504950"/>
                <a:gd name="connsiteY271" fmla="*/ 82391 h 1152525"/>
                <a:gd name="connsiteX272" fmla="*/ 607253 w 1504950"/>
                <a:gd name="connsiteY272" fmla="*/ 82391 h 1152525"/>
                <a:gd name="connsiteX273" fmla="*/ 619635 w 1504950"/>
                <a:gd name="connsiteY273" fmla="*/ 75724 h 1152525"/>
                <a:gd name="connsiteX274" fmla="*/ 623445 w 1504950"/>
                <a:gd name="connsiteY274" fmla="*/ 68104 h 1152525"/>
                <a:gd name="connsiteX275" fmla="*/ 623445 w 1504950"/>
                <a:gd name="connsiteY275" fmla="*/ 67151 h 1152525"/>
                <a:gd name="connsiteX276" fmla="*/ 624398 w 1504950"/>
                <a:gd name="connsiteY276" fmla="*/ 58579 h 1152525"/>
                <a:gd name="connsiteX277" fmla="*/ 621540 w 1504950"/>
                <a:gd name="connsiteY277" fmla="*/ 51911 h 1152525"/>
                <a:gd name="connsiteX278" fmla="*/ 614873 w 1504950"/>
                <a:gd name="connsiteY278" fmla="*/ 43339 h 1152525"/>
                <a:gd name="connsiteX279" fmla="*/ 604395 w 1504950"/>
                <a:gd name="connsiteY279" fmla="*/ 27146 h 1152525"/>
                <a:gd name="connsiteX280" fmla="*/ 604395 w 1504950"/>
                <a:gd name="connsiteY280" fmla="*/ 20479 h 1152525"/>
                <a:gd name="connsiteX281" fmla="*/ 609158 w 1504950"/>
                <a:gd name="connsiteY281" fmla="*/ 15716 h 1152525"/>
                <a:gd name="connsiteX282" fmla="*/ 614873 w 1504950"/>
                <a:gd name="connsiteY282" fmla="*/ 7144 h 1152525"/>
                <a:gd name="connsiteX283" fmla="*/ 614873 w 1504950"/>
                <a:gd name="connsiteY283" fmla="*/ 7144 h 1152525"/>
                <a:gd name="connsiteX284" fmla="*/ 614873 w 1504950"/>
                <a:gd name="connsiteY284" fmla="*/ 7144 h 1152525"/>
                <a:gd name="connsiteX285" fmla="*/ 496763 w 1504950"/>
                <a:gd name="connsiteY285" fmla="*/ 160496 h 1152525"/>
                <a:gd name="connsiteX286" fmla="*/ 492000 w 1504950"/>
                <a:gd name="connsiteY286" fmla="*/ 162401 h 1152525"/>
                <a:gd name="connsiteX287" fmla="*/ 492000 w 1504950"/>
                <a:gd name="connsiteY287" fmla="*/ 166211 h 1152525"/>
                <a:gd name="connsiteX288" fmla="*/ 506288 w 1504950"/>
                <a:gd name="connsiteY288" fmla="*/ 178594 h 1152525"/>
                <a:gd name="connsiteX289" fmla="*/ 520575 w 1504950"/>
                <a:gd name="connsiteY289" fmla="*/ 187166 h 1152525"/>
                <a:gd name="connsiteX290" fmla="*/ 525338 w 1504950"/>
                <a:gd name="connsiteY290" fmla="*/ 188119 h 1152525"/>
                <a:gd name="connsiteX291" fmla="*/ 542483 w 1504950"/>
                <a:gd name="connsiteY291" fmla="*/ 189071 h 1152525"/>
                <a:gd name="connsiteX292" fmla="*/ 547245 w 1504950"/>
                <a:gd name="connsiteY292" fmla="*/ 189071 h 1152525"/>
                <a:gd name="connsiteX293" fmla="*/ 547245 w 1504950"/>
                <a:gd name="connsiteY293" fmla="*/ 190024 h 1152525"/>
                <a:gd name="connsiteX294" fmla="*/ 554865 w 1504950"/>
                <a:gd name="connsiteY294" fmla="*/ 195739 h 1152525"/>
                <a:gd name="connsiteX295" fmla="*/ 555818 w 1504950"/>
                <a:gd name="connsiteY295" fmla="*/ 198596 h 1152525"/>
                <a:gd name="connsiteX296" fmla="*/ 553913 w 1504950"/>
                <a:gd name="connsiteY296" fmla="*/ 203359 h 1152525"/>
                <a:gd name="connsiteX297" fmla="*/ 553913 w 1504950"/>
                <a:gd name="connsiteY297" fmla="*/ 204311 h 1152525"/>
                <a:gd name="connsiteX298" fmla="*/ 550103 w 1504950"/>
                <a:gd name="connsiteY298" fmla="*/ 211931 h 1152525"/>
                <a:gd name="connsiteX299" fmla="*/ 548198 w 1504950"/>
                <a:gd name="connsiteY299" fmla="*/ 217646 h 1152525"/>
                <a:gd name="connsiteX300" fmla="*/ 548198 w 1504950"/>
                <a:gd name="connsiteY300" fmla="*/ 221456 h 1152525"/>
                <a:gd name="connsiteX301" fmla="*/ 551055 w 1504950"/>
                <a:gd name="connsiteY301" fmla="*/ 230981 h 1152525"/>
                <a:gd name="connsiteX302" fmla="*/ 552960 w 1504950"/>
                <a:gd name="connsiteY302" fmla="*/ 258604 h 1152525"/>
                <a:gd name="connsiteX303" fmla="*/ 552960 w 1504950"/>
                <a:gd name="connsiteY303" fmla="*/ 264319 h 1152525"/>
                <a:gd name="connsiteX304" fmla="*/ 570105 w 1504950"/>
                <a:gd name="connsiteY304" fmla="*/ 258604 h 1152525"/>
                <a:gd name="connsiteX305" fmla="*/ 579630 w 1504950"/>
                <a:gd name="connsiteY305" fmla="*/ 253841 h 1152525"/>
                <a:gd name="connsiteX306" fmla="*/ 587250 w 1504950"/>
                <a:gd name="connsiteY306" fmla="*/ 253841 h 1152525"/>
                <a:gd name="connsiteX307" fmla="*/ 592965 w 1504950"/>
                <a:gd name="connsiteY307" fmla="*/ 263366 h 1152525"/>
                <a:gd name="connsiteX308" fmla="*/ 592013 w 1504950"/>
                <a:gd name="connsiteY308" fmla="*/ 269081 h 1152525"/>
                <a:gd name="connsiteX309" fmla="*/ 590108 w 1504950"/>
                <a:gd name="connsiteY309" fmla="*/ 271939 h 1152525"/>
                <a:gd name="connsiteX310" fmla="*/ 583440 w 1504950"/>
                <a:gd name="connsiteY310" fmla="*/ 278606 h 1152525"/>
                <a:gd name="connsiteX311" fmla="*/ 566295 w 1504950"/>
                <a:gd name="connsiteY311" fmla="*/ 290036 h 1152525"/>
                <a:gd name="connsiteX312" fmla="*/ 549150 w 1504950"/>
                <a:gd name="connsiteY312" fmla="*/ 302419 h 1152525"/>
                <a:gd name="connsiteX313" fmla="*/ 520575 w 1504950"/>
                <a:gd name="connsiteY313" fmla="*/ 328136 h 1152525"/>
                <a:gd name="connsiteX314" fmla="*/ 502478 w 1504950"/>
                <a:gd name="connsiteY314" fmla="*/ 346234 h 1152525"/>
                <a:gd name="connsiteX315" fmla="*/ 494858 w 1504950"/>
                <a:gd name="connsiteY315" fmla="*/ 353854 h 1152525"/>
                <a:gd name="connsiteX316" fmla="*/ 495810 w 1504950"/>
                <a:gd name="connsiteY316" fmla="*/ 353854 h 1152525"/>
                <a:gd name="connsiteX317" fmla="*/ 562485 w 1504950"/>
                <a:gd name="connsiteY317" fmla="*/ 337661 h 1152525"/>
                <a:gd name="connsiteX318" fmla="*/ 585345 w 1504950"/>
                <a:gd name="connsiteY318" fmla="*/ 327184 h 1152525"/>
                <a:gd name="connsiteX319" fmla="*/ 610110 w 1504950"/>
                <a:gd name="connsiteY319" fmla="*/ 308134 h 1152525"/>
                <a:gd name="connsiteX320" fmla="*/ 624398 w 1504950"/>
                <a:gd name="connsiteY320" fmla="*/ 289084 h 1152525"/>
                <a:gd name="connsiteX321" fmla="*/ 628208 w 1504950"/>
                <a:gd name="connsiteY321" fmla="*/ 282416 h 1152525"/>
                <a:gd name="connsiteX322" fmla="*/ 632970 w 1504950"/>
                <a:gd name="connsiteY322" fmla="*/ 257651 h 1152525"/>
                <a:gd name="connsiteX323" fmla="*/ 618683 w 1504950"/>
                <a:gd name="connsiteY323" fmla="*/ 212884 h 1152525"/>
                <a:gd name="connsiteX324" fmla="*/ 595823 w 1504950"/>
                <a:gd name="connsiteY324" fmla="*/ 190976 h 1152525"/>
                <a:gd name="connsiteX325" fmla="*/ 565343 w 1504950"/>
                <a:gd name="connsiteY325" fmla="*/ 175736 h 1152525"/>
                <a:gd name="connsiteX326" fmla="*/ 555818 w 1504950"/>
                <a:gd name="connsiteY326" fmla="*/ 171926 h 1152525"/>
                <a:gd name="connsiteX327" fmla="*/ 528195 w 1504950"/>
                <a:gd name="connsiteY327" fmla="*/ 163354 h 1152525"/>
                <a:gd name="connsiteX328" fmla="*/ 523433 w 1504950"/>
                <a:gd name="connsiteY328" fmla="*/ 162401 h 1152525"/>
                <a:gd name="connsiteX329" fmla="*/ 518670 w 1504950"/>
                <a:gd name="connsiteY329" fmla="*/ 161449 h 1152525"/>
                <a:gd name="connsiteX330" fmla="*/ 514860 w 1504950"/>
                <a:gd name="connsiteY330" fmla="*/ 161449 h 1152525"/>
                <a:gd name="connsiteX331" fmla="*/ 502478 w 1504950"/>
                <a:gd name="connsiteY331" fmla="*/ 159544 h 1152525"/>
                <a:gd name="connsiteX332" fmla="*/ 496763 w 1504950"/>
                <a:gd name="connsiteY332" fmla="*/ 160496 h 1152525"/>
                <a:gd name="connsiteX333" fmla="*/ 496763 w 1504950"/>
                <a:gd name="connsiteY333" fmla="*/ 160496 h 1152525"/>
                <a:gd name="connsiteX334" fmla="*/ 273878 w 1504950"/>
                <a:gd name="connsiteY334" fmla="*/ 309086 h 1152525"/>
                <a:gd name="connsiteX335" fmla="*/ 272925 w 1504950"/>
                <a:gd name="connsiteY335" fmla="*/ 336709 h 1152525"/>
                <a:gd name="connsiteX336" fmla="*/ 289118 w 1504950"/>
                <a:gd name="connsiteY336" fmla="*/ 367189 h 1152525"/>
                <a:gd name="connsiteX337" fmla="*/ 296738 w 1504950"/>
                <a:gd name="connsiteY337" fmla="*/ 373856 h 1152525"/>
                <a:gd name="connsiteX338" fmla="*/ 303405 w 1504950"/>
                <a:gd name="connsiteY338" fmla="*/ 376714 h 1152525"/>
                <a:gd name="connsiteX339" fmla="*/ 307215 w 1504950"/>
                <a:gd name="connsiteY339" fmla="*/ 378619 h 1152525"/>
                <a:gd name="connsiteX340" fmla="*/ 309120 w 1504950"/>
                <a:gd name="connsiteY340" fmla="*/ 379571 h 1152525"/>
                <a:gd name="connsiteX341" fmla="*/ 312930 w 1504950"/>
                <a:gd name="connsiteY341" fmla="*/ 379571 h 1152525"/>
                <a:gd name="connsiteX342" fmla="*/ 311025 w 1504950"/>
                <a:gd name="connsiteY342" fmla="*/ 369094 h 1152525"/>
                <a:gd name="connsiteX343" fmla="*/ 306263 w 1504950"/>
                <a:gd name="connsiteY343" fmla="*/ 353854 h 1152525"/>
                <a:gd name="connsiteX344" fmla="*/ 306263 w 1504950"/>
                <a:gd name="connsiteY344" fmla="*/ 350044 h 1152525"/>
                <a:gd name="connsiteX345" fmla="*/ 311025 w 1504950"/>
                <a:gd name="connsiteY345" fmla="*/ 346234 h 1152525"/>
                <a:gd name="connsiteX346" fmla="*/ 321503 w 1504950"/>
                <a:gd name="connsiteY346" fmla="*/ 346234 h 1152525"/>
                <a:gd name="connsiteX347" fmla="*/ 324360 w 1504950"/>
                <a:gd name="connsiteY347" fmla="*/ 347186 h 1152525"/>
                <a:gd name="connsiteX348" fmla="*/ 335790 w 1504950"/>
                <a:gd name="connsiteY348" fmla="*/ 355759 h 1152525"/>
                <a:gd name="connsiteX349" fmla="*/ 346268 w 1504950"/>
                <a:gd name="connsiteY349" fmla="*/ 367189 h 1152525"/>
                <a:gd name="connsiteX350" fmla="*/ 353888 w 1504950"/>
                <a:gd name="connsiteY350" fmla="*/ 378619 h 1152525"/>
                <a:gd name="connsiteX351" fmla="*/ 356745 w 1504950"/>
                <a:gd name="connsiteY351" fmla="*/ 382429 h 1152525"/>
                <a:gd name="connsiteX352" fmla="*/ 398655 w 1504950"/>
                <a:gd name="connsiteY352" fmla="*/ 396716 h 1152525"/>
                <a:gd name="connsiteX353" fmla="*/ 409133 w 1504950"/>
                <a:gd name="connsiteY353" fmla="*/ 398621 h 1152525"/>
                <a:gd name="connsiteX354" fmla="*/ 415800 w 1504950"/>
                <a:gd name="connsiteY354" fmla="*/ 399574 h 1152525"/>
                <a:gd name="connsiteX355" fmla="*/ 414848 w 1504950"/>
                <a:gd name="connsiteY355" fmla="*/ 390049 h 1152525"/>
                <a:gd name="connsiteX356" fmla="*/ 410085 w 1504950"/>
                <a:gd name="connsiteY356" fmla="*/ 378619 h 1152525"/>
                <a:gd name="connsiteX357" fmla="*/ 398655 w 1504950"/>
                <a:gd name="connsiteY357" fmla="*/ 366236 h 1152525"/>
                <a:gd name="connsiteX358" fmla="*/ 380558 w 1504950"/>
                <a:gd name="connsiteY358" fmla="*/ 353854 h 1152525"/>
                <a:gd name="connsiteX359" fmla="*/ 343410 w 1504950"/>
                <a:gd name="connsiteY359" fmla="*/ 334804 h 1152525"/>
                <a:gd name="connsiteX360" fmla="*/ 335790 w 1504950"/>
                <a:gd name="connsiteY360" fmla="*/ 331946 h 1152525"/>
                <a:gd name="connsiteX361" fmla="*/ 330075 w 1504950"/>
                <a:gd name="connsiteY361" fmla="*/ 329089 h 1152525"/>
                <a:gd name="connsiteX362" fmla="*/ 317693 w 1504950"/>
                <a:gd name="connsiteY362" fmla="*/ 324326 h 1152525"/>
                <a:gd name="connsiteX363" fmla="*/ 289118 w 1504950"/>
                <a:gd name="connsiteY363" fmla="*/ 313849 h 1152525"/>
                <a:gd name="connsiteX364" fmla="*/ 273878 w 1504950"/>
                <a:gd name="connsiteY364" fmla="*/ 309086 h 1152525"/>
                <a:gd name="connsiteX365" fmla="*/ 273878 w 1504950"/>
                <a:gd name="connsiteY365" fmla="*/ 309086 h 1152525"/>
                <a:gd name="connsiteX366" fmla="*/ 273878 w 1504950"/>
                <a:gd name="connsiteY366" fmla="*/ 309086 h 1152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</a:cxnLst>
              <a:rect l="l" t="t" r="r" b="b"/>
              <a:pathLst>
                <a:path w="1504950" h="1152525">
                  <a:moveTo>
                    <a:pt x="614873" y="7144"/>
                  </a:moveTo>
                  <a:cubicBezTo>
                    <a:pt x="617730" y="7144"/>
                    <a:pt x="619635" y="7144"/>
                    <a:pt x="621540" y="8096"/>
                  </a:cubicBezTo>
                  <a:cubicBezTo>
                    <a:pt x="623445" y="9049"/>
                    <a:pt x="624398" y="10001"/>
                    <a:pt x="626303" y="10954"/>
                  </a:cubicBezTo>
                  <a:cubicBezTo>
                    <a:pt x="628208" y="12859"/>
                    <a:pt x="630113" y="14764"/>
                    <a:pt x="631065" y="16669"/>
                  </a:cubicBezTo>
                  <a:cubicBezTo>
                    <a:pt x="633923" y="21431"/>
                    <a:pt x="638685" y="24289"/>
                    <a:pt x="643448" y="27146"/>
                  </a:cubicBezTo>
                  <a:lnTo>
                    <a:pt x="645353" y="26194"/>
                  </a:lnTo>
                  <a:lnTo>
                    <a:pt x="646305" y="25241"/>
                  </a:lnTo>
                  <a:cubicBezTo>
                    <a:pt x="647258" y="24289"/>
                    <a:pt x="648210" y="22384"/>
                    <a:pt x="649163" y="21431"/>
                  </a:cubicBezTo>
                  <a:cubicBezTo>
                    <a:pt x="652973" y="16669"/>
                    <a:pt x="656783" y="12859"/>
                    <a:pt x="662498" y="10954"/>
                  </a:cubicBezTo>
                  <a:cubicBezTo>
                    <a:pt x="664403" y="10001"/>
                    <a:pt x="667260" y="10001"/>
                    <a:pt x="670118" y="10954"/>
                  </a:cubicBezTo>
                  <a:cubicBezTo>
                    <a:pt x="671070" y="10954"/>
                    <a:pt x="671070" y="10954"/>
                    <a:pt x="672023" y="10954"/>
                  </a:cubicBezTo>
                  <a:cubicBezTo>
                    <a:pt x="674880" y="11906"/>
                    <a:pt x="676785" y="13811"/>
                    <a:pt x="677738" y="15716"/>
                  </a:cubicBezTo>
                  <a:cubicBezTo>
                    <a:pt x="678690" y="16669"/>
                    <a:pt x="678690" y="18574"/>
                    <a:pt x="678690" y="20479"/>
                  </a:cubicBezTo>
                  <a:cubicBezTo>
                    <a:pt x="678690" y="24289"/>
                    <a:pt x="677738" y="27146"/>
                    <a:pt x="676785" y="30004"/>
                  </a:cubicBezTo>
                  <a:lnTo>
                    <a:pt x="670118" y="47149"/>
                  </a:lnTo>
                  <a:cubicBezTo>
                    <a:pt x="670118" y="48101"/>
                    <a:pt x="669165" y="48101"/>
                    <a:pt x="669165" y="49054"/>
                  </a:cubicBezTo>
                  <a:cubicBezTo>
                    <a:pt x="668213" y="51911"/>
                    <a:pt x="667260" y="54769"/>
                    <a:pt x="666308" y="56674"/>
                  </a:cubicBezTo>
                  <a:cubicBezTo>
                    <a:pt x="662498" y="64294"/>
                    <a:pt x="656783" y="70961"/>
                    <a:pt x="651068" y="77629"/>
                  </a:cubicBezTo>
                  <a:cubicBezTo>
                    <a:pt x="646305" y="85249"/>
                    <a:pt x="641543" y="91916"/>
                    <a:pt x="638685" y="99536"/>
                  </a:cubicBezTo>
                  <a:cubicBezTo>
                    <a:pt x="637733" y="102394"/>
                    <a:pt x="636780" y="105251"/>
                    <a:pt x="635828" y="108109"/>
                  </a:cubicBezTo>
                  <a:cubicBezTo>
                    <a:pt x="634875" y="110966"/>
                    <a:pt x="633923" y="114776"/>
                    <a:pt x="633923" y="117634"/>
                  </a:cubicBezTo>
                  <a:cubicBezTo>
                    <a:pt x="633923" y="125254"/>
                    <a:pt x="632970" y="130016"/>
                    <a:pt x="632970" y="136684"/>
                  </a:cubicBezTo>
                  <a:cubicBezTo>
                    <a:pt x="632970" y="133826"/>
                    <a:pt x="632970" y="135731"/>
                    <a:pt x="632970" y="137636"/>
                  </a:cubicBezTo>
                  <a:cubicBezTo>
                    <a:pt x="632970" y="141446"/>
                    <a:pt x="632018" y="145256"/>
                    <a:pt x="631065" y="150019"/>
                  </a:cubicBezTo>
                  <a:cubicBezTo>
                    <a:pt x="630113" y="151924"/>
                    <a:pt x="629160" y="153829"/>
                    <a:pt x="629160" y="154781"/>
                  </a:cubicBezTo>
                  <a:cubicBezTo>
                    <a:pt x="628208" y="157639"/>
                    <a:pt x="627255" y="161449"/>
                    <a:pt x="626303" y="164306"/>
                  </a:cubicBezTo>
                  <a:cubicBezTo>
                    <a:pt x="625350" y="165259"/>
                    <a:pt x="625350" y="166211"/>
                    <a:pt x="624398" y="167164"/>
                  </a:cubicBezTo>
                  <a:lnTo>
                    <a:pt x="629160" y="172879"/>
                  </a:lnTo>
                  <a:cubicBezTo>
                    <a:pt x="630113" y="174784"/>
                    <a:pt x="631065" y="176689"/>
                    <a:pt x="632970" y="178594"/>
                  </a:cubicBezTo>
                  <a:cubicBezTo>
                    <a:pt x="634875" y="181451"/>
                    <a:pt x="636780" y="183356"/>
                    <a:pt x="639638" y="185261"/>
                  </a:cubicBezTo>
                  <a:cubicBezTo>
                    <a:pt x="641543" y="188119"/>
                    <a:pt x="644400" y="190024"/>
                    <a:pt x="648210" y="191929"/>
                  </a:cubicBezTo>
                  <a:cubicBezTo>
                    <a:pt x="649163" y="192881"/>
                    <a:pt x="651068" y="193834"/>
                    <a:pt x="652020" y="194786"/>
                  </a:cubicBezTo>
                  <a:cubicBezTo>
                    <a:pt x="653925" y="195739"/>
                    <a:pt x="656783" y="195739"/>
                    <a:pt x="658688" y="195739"/>
                  </a:cubicBezTo>
                  <a:cubicBezTo>
                    <a:pt x="662498" y="195739"/>
                    <a:pt x="665355" y="195739"/>
                    <a:pt x="669165" y="194786"/>
                  </a:cubicBezTo>
                  <a:cubicBezTo>
                    <a:pt x="672975" y="193834"/>
                    <a:pt x="675833" y="192881"/>
                    <a:pt x="678690" y="191929"/>
                  </a:cubicBezTo>
                  <a:cubicBezTo>
                    <a:pt x="678690" y="191929"/>
                    <a:pt x="680595" y="190976"/>
                    <a:pt x="681548" y="190976"/>
                  </a:cubicBezTo>
                  <a:cubicBezTo>
                    <a:pt x="682500" y="190024"/>
                    <a:pt x="684405" y="190024"/>
                    <a:pt x="686310" y="189071"/>
                  </a:cubicBezTo>
                  <a:cubicBezTo>
                    <a:pt x="687263" y="188119"/>
                    <a:pt x="689168" y="187166"/>
                    <a:pt x="691073" y="186214"/>
                  </a:cubicBezTo>
                  <a:cubicBezTo>
                    <a:pt x="692978" y="185261"/>
                    <a:pt x="694883" y="183356"/>
                    <a:pt x="696788" y="182404"/>
                  </a:cubicBezTo>
                  <a:cubicBezTo>
                    <a:pt x="699645" y="180499"/>
                    <a:pt x="700598" y="179546"/>
                    <a:pt x="702503" y="177641"/>
                  </a:cubicBezTo>
                  <a:cubicBezTo>
                    <a:pt x="703455" y="177641"/>
                    <a:pt x="704408" y="175736"/>
                    <a:pt x="706313" y="173831"/>
                  </a:cubicBezTo>
                  <a:cubicBezTo>
                    <a:pt x="709170" y="170974"/>
                    <a:pt x="712028" y="169069"/>
                    <a:pt x="713933" y="166211"/>
                  </a:cubicBezTo>
                  <a:cubicBezTo>
                    <a:pt x="719648" y="159544"/>
                    <a:pt x="724410" y="151924"/>
                    <a:pt x="728220" y="144304"/>
                  </a:cubicBezTo>
                  <a:cubicBezTo>
                    <a:pt x="729173" y="143351"/>
                    <a:pt x="730125" y="141446"/>
                    <a:pt x="730125" y="139541"/>
                  </a:cubicBezTo>
                  <a:cubicBezTo>
                    <a:pt x="731078" y="137636"/>
                    <a:pt x="731078" y="135731"/>
                    <a:pt x="732030" y="133826"/>
                  </a:cubicBezTo>
                  <a:cubicBezTo>
                    <a:pt x="733935" y="128111"/>
                    <a:pt x="735840" y="122396"/>
                    <a:pt x="737745" y="116681"/>
                  </a:cubicBezTo>
                  <a:cubicBezTo>
                    <a:pt x="738698" y="113824"/>
                    <a:pt x="740603" y="111919"/>
                    <a:pt x="742508" y="110014"/>
                  </a:cubicBezTo>
                  <a:cubicBezTo>
                    <a:pt x="743460" y="109061"/>
                    <a:pt x="744413" y="108109"/>
                    <a:pt x="744413" y="107156"/>
                  </a:cubicBezTo>
                  <a:cubicBezTo>
                    <a:pt x="745365" y="105251"/>
                    <a:pt x="747270" y="103346"/>
                    <a:pt x="749175" y="102394"/>
                  </a:cubicBezTo>
                  <a:cubicBezTo>
                    <a:pt x="751080" y="101441"/>
                    <a:pt x="752985" y="99536"/>
                    <a:pt x="753938" y="98584"/>
                  </a:cubicBezTo>
                  <a:cubicBezTo>
                    <a:pt x="755843" y="97631"/>
                    <a:pt x="757748" y="96679"/>
                    <a:pt x="760605" y="97631"/>
                  </a:cubicBezTo>
                  <a:cubicBezTo>
                    <a:pt x="761558" y="97631"/>
                    <a:pt x="761558" y="97631"/>
                    <a:pt x="762510" y="97631"/>
                  </a:cubicBezTo>
                  <a:cubicBezTo>
                    <a:pt x="763463" y="98584"/>
                    <a:pt x="764415" y="98584"/>
                    <a:pt x="764415" y="98584"/>
                  </a:cubicBezTo>
                  <a:cubicBezTo>
                    <a:pt x="765368" y="99536"/>
                    <a:pt x="765368" y="99536"/>
                    <a:pt x="766320" y="100489"/>
                  </a:cubicBezTo>
                  <a:cubicBezTo>
                    <a:pt x="767273" y="102394"/>
                    <a:pt x="767273" y="103346"/>
                    <a:pt x="767273" y="103346"/>
                  </a:cubicBezTo>
                  <a:cubicBezTo>
                    <a:pt x="767273" y="103346"/>
                    <a:pt x="768225" y="104299"/>
                    <a:pt x="768225" y="105251"/>
                  </a:cubicBezTo>
                  <a:cubicBezTo>
                    <a:pt x="767273" y="107156"/>
                    <a:pt x="767273" y="109061"/>
                    <a:pt x="766320" y="111919"/>
                  </a:cubicBezTo>
                  <a:cubicBezTo>
                    <a:pt x="764415" y="120491"/>
                    <a:pt x="761558" y="130016"/>
                    <a:pt x="757748" y="138589"/>
                  </a:cubicBezTo>
                  <a:lnTo>
                    <a:pt x="753938" y="149066"/>
                  </a:lnTo>
                  <a:cubicBezTo>
                    <a:pt x="752985" y="151924"/>
                    <a:pt x="752985" y="155734"/>
                    <a:pt x="753938" y="158591"/>
                  </a:cubicBezTo>
                  <a:cubicBezTo>
                    <a:pt x="753938" y="159544"/>
                    <a:pt x="754890" y="160496"/>
                    <a:pt x="755843" y="161449"/>
                  </a:cubicBezTo>
                  <a:cubicBezTo>
                    <a:pt x="756795" y="162401"/>
                    <a:pt x="758700" y="163354"/>
                    <a:pt x="759653" y="164306"/>
                  </a:cubicBezTo>
                  <a:cubicBezTo>
                    <a:pt x="761558" y="165259"/>
                    <a:pt x="762510" y="165259"/>
                    <a:pt x="764415" y="165259"/>
                  </a:cubicBezTo>
                  <a:cubicBezTo>
                    <a:pt x="767273" y="165259"/>
                    <a:pt x="769178" y="165259"/>
                    <a:pt x="772035" y="165259"/>
                  </a:cubicBezTo>
                  <a:cubicBezTo>
                    <a:pt x="774893" y="164306"/>
                    <a:pt x="777750" y="163354"/>
                    <a:pt x="781560" y="162401"/>
                  </a:cubicBezTo>
                  <a:cubicBezTo>
                    <a:pt x="788228" y="159544"/>
                    <a:pt x="793943" y="157639"/>
                    <a:pt x="800610" y="153829"/>
                  </a:cubicBezTo>
                  <a:cubicBezTo>
                    <a:pt x="805373" y="150971"/>
                    <a:pt x="811088" y="149066"/>
                    <a:pt x="816803" y="147161"/>
                  </a:cubicBezTo>
                  <a:cubicBezTo>
                    <a:pt x="817755" y="146209"/>
                    <a:pt x="819660" y="146209"/>
                    <a:pt x="820613" y="147161"/>
                  </a:cubicBezTo>
                  <a:cubicBezTo>
                    <a:pt x="821565" y="148114"/>
                    <a:pt x="822518" y="149066"/>
                    <a:pt x="823470" y="149066"/>
                  </a:cubicBezTo>
                  <a:cubicBezTo>
                    <a:pt x="824423" y="150019"/>
                    <a:pt x="825375" y="150019"/>
                    <a:pt x="825375" y="150971"/>
                  </a:cubicBezTo>
                  <a:cubicBezTo>
                    <a:pt x="825375" y="152876"/>
                    <a:pt x="826328" y="153829"/>
                    <a:pt x="825375" y="155734"/>
                  </a:cubicBezTo>
                  <a:cubicBezTo>
                    <a:pt x="825375" y="157639"/>
                    <a:pt x="824423" y="158591"/>
                    <a:pt x="823470" y="160496"/>
                  </a:cubicBezTo>
                  <a:cubicBezTo>
                    <a:pt x="823470" y="160496"/>
                    <a:pt x="823470" y="161449"/>
                    <a:pt x="823470" y="161449"/>
                  </a:cubicBezTo>
                  <a:cubicBezTo>
                    <a:pt x="822518" y="163354"/>
                    <a:pt x="821565" y="164306"/>
                    <a:pt x="821565" y="166211"/>
                  </a:cubicBezTo>
                  <a:cubicBezTo>
                    <a:pt x="821565" y="166211"/>
                    <a:pt x="821565" y="166211"/>
                    <a:pt x="821565" y="167164"/>
                  </a:cubicBezTo>
                  <a:cubicBezTo>
                    <a:pt x="821565" y="168116"/>
                    <a:pt x="821565" y="169069"/>
                    <a:pt x="820613" y="170021"/>
                  </a:cubicBezTo>
                  <a:cubicBezTo>
                    <a:pt x="819660" y="170974"/>
                    <a:pt x="818708" y="171926"/>
                    <a:pt x="817755" y="172879"/>
                  </a:cubicBezTo>
                  <a:cubicBezTo>
                    <a:pt x="816803" y="174784"/>
                    <a:pt x="815850" y="175736"/>
                    <a:pt x="814898" y="177641"/>
                  </a:cubicBezTo>
                  <a:cubicBezTo>
                    <a:pt x="813945" y="178594"/>
                    <a:pt x="812040" y="180499"/>
                    <a:pt x="811088" y="181451"/>
                  </a:cubicBezTo>
                  <a:cubicBezTo>
                    <a:pt x="809183" y="183356"/>
                    <a:pt x="806325" y="185261"/>
                    <a:pt x="803468" y="187166"/>
                  </a:cubicBezTo>
                  <a:cubicBezTo>
                    <a:pt x="799658" y="189071"/>
                    <a:pt x="795848" y="191929"/>
                    <a:pt x="792038" y="191929"/>
                  </a:cubicBezTo>
                  <a:cubicBezTo>
                    <a:pt x="788228" y="192881"/>
                    <a:pt x="783465" y="193834"/>
                    <a:pt x="779655" y="194786"/>
                  </a:cubicBezTo>
                  <a:cubicBezTo>
                    <a:pt x="777750" y="194786"/>
                    <a:pt x="777750" y="194786"/>
                    <a:pt x="775845" y="195739"/>
                  </a:cubicBezTo>
                  <a:cubicBezTo>
                    <a:pt x="772988" y="195739"/>
                    <a:pt x="770130" y="195739"/>
                    <a:pt x="767273" y="195739"/>
                  </a:cubicBezTo>
                  <a:cubicBezTo>
                    <a:pt x="763463" y="195739"/>
                    <a:pt x="760605" y="196691"/>
                    <a:pt x="756795" y="196691"/>
                  </a:cubicBezTo>
                  <a:cubicBezTo>
                    <a:pt x="753938" y="197644"/>
                    <a:pt x="750128" y="196691"/>
                    <a:pt x="747270" y="197644"/>
                  </a:cubicBezTo>
                  <a:cubicBezTo>
                    <a:pt x="745365" y="198596"/>
                    <a:pt x="741555" y="199549"/>
                    <a:pt x="739650" y="199549"/>
                  </a:cubicBezTo>
                  <a:cubicBezTo>
                    <a:pt x="736793" y="199549"/>
                    <a:pt x="733935" y="200501"/>
                    <a:pt x="732030" y="201454"/>
                  </a:cubicBezTo>
                  <a:cubicBezTo>
                    <a:pt x="729173" y="202406"/>
                    <a:pt x="726315" y="202406"/>
                    <a:pt x="723458" y="203359"/>
                  </a:cubicBezTo>
                  <a:cubicBezTo>
                    <a:pt x="714885" y="206216"/>
                    <a:pt x="706313" y="209074"/>
                    <a:pt x="698693" y="213836"/>
                  </a:cubicBezTo>
                  <a:cubicBezTo>
                    <a:pt x="689168" y="218599"/>
                    <a:pt x="681548" y="226219"/>
                    <a:pt x="674880" y="234791"/>
                  </a:cubicBezTo>
                  <a:cubicBezTo>
                    <a:pt x="673928" y="237649"/>
                    <a:pt x="672975" y="239554"/>
                    <a:pt x="671070" y="241459"/>
                  </a:cubicBezTo>
                  <a:cubicBezTo>
                    <a:pt x="670118" y="244316"/>
                    <a:pt x="669165" y="247174"/>
                    <a:pt x="668213" y="249079"/>
                  </a:cubicBezTo>
                  <a:cubicBezTo>
                    <a:pt x="667260" y="253841"/>
                    <a:pt x="667260" y="258604"/>
                    <a:pt x="666308" y="263366"/>
                  </a:cubicBezTo>
                  <a:cubicBezTo>
                    <a:pt x="665355" y="268129"/>
                    <a:pt x="665355" y="272891"/>
                    <a:pt x="664403" y="277654"/>
                  </a:cubicBezTo>
                  <a:cubicBezTo>
                    <a:pt x="664403" y="279559"/>
                    <a:pt x="663450" y="281464"/>
                    <a:pt x="663450" y="283369"/>
                  </a:cubicBezTo>
                  <a:cubicBezTo>
                    <a:pt x="662498" y="287179"/>
                    <a:pt x="661545" y="290989"/>
                    <a:pt x="659640" y="294799"/>
                  </a:cubicBezTo>
                  <a:cubicBezTo>
                    <a:pt x="659640" y="295751"/>
                    <a:pt x="658688" y="296704"/>
                    <a:pt x="658688" y="297656"/>
                  </a:cubicBezTo>
                  <a:cubicBezTo>
                    <a:pt x="652973" y="310991"/>
                    <a:pt x="644400" y="323374"/>
                    <a:pt x="633923" y="332899"/>
                  </a:cubicBezTo>
                  <a:lnTo>
                    <a:pt x="622493" y="342424"/>
                  </a:lnTo>
                  <a:lnTo>
                    <a:pt x="610110" y="350996"/>
                  </a:lnTo>
                  <a:cubicBezTo>
                    <a:pt x="599633" y="357664"/>
                    <a:pt x="588203" y="363379"/>
                    <a:pt x="574868" y="367189"/>
                  </a:cubicBezTo>
                  <a:cubicBezTo>
                    <a:pt x="569153" y="369094"/>
                    <a:pt x="561533" y="370999"/>
                    <a:pt x="552008" y="373856"/>
                  </a:cubicBezTo>
                  <a:cubicBezTo>
                    <a:pt x="497715" y="391001"/>
                    <a:pt x="490095" y="405289"/>
                    <a:pt x="470093" y="412909"/>
                  </a:cubicBezTo>
                  <a:lnTo>
                    <a:pt x="468188" y="411004"/>
                  </a:lnTo>
                  <a:cubicBezTo>
                    <a:pt x="467235" y="415766"/>
                    <a:pt x="467235" y="417671"/>
                    <a:pt x="468188" y="418624"/>
                  </a:cubicBezTo>
                  <a:cubicBezTo>
                    <a:pt x="471998" y="421481"/>
                    <a:pt x="501525" y="497681"/>
                    <a:pt x="513908" y="537686"/>
                  </a:cubicBezTo>
                  <a:cubicBezTo>
                    <a:pt x="534863" y="608171"/>
                    <a:pt x="559628" y="635794"/>
                    <a:pt x="600585" y="638651"/>
                  </a:cubicBezTo>
                  <a:cubicBezTo>
                    <a:pt x="623445" y="639604"/>
                    <a:pt x="662498" y="666274"/>
                    <a:pt x="680595" y="693896"/>
                  </a:cubicBezTo>
                  <a:cubicBezTo>
                    <a:pt x="688215" y="706279"/>
                    <a:pt x="744413" y="720566"/>
                    <a:pt x="793943" y="722471"/>
                  </a:cubicBezTo>
                  <a:cubicBezTo>
                    <a:pt x="811088" y="723424"/>
                    <a:pt x="828233" y="725329"/>
                    <a:pt x="831090" y="727234"/>
                  </a:cubicBezTo>
                  <a:cubicBezTo>
                    <a:pt x="833948" y="728186"/>
                    <a:pt x="865380" y="730091"/>
                    <a:pt x="899670" y="731044"/>
                  </a:cubicBezTo>
                  <a:cubicBezTo>
                    <a:pt x="934913" y="731996"/>
                    <a:pt x="980633" y="734854"/>
                    <a:pt x="1002540" y="736759"/>
                  </a:cubicBezTo>
                  <a:cubicBezTo>
                    <a:pt x="1024448" y="738664"/>
                    <a:pt x="1046355" y="739616"/>
                    <a:pt x="1051118" y="738664"/>
                  </a:cubicBezTo>
                  <a:cubicBezTo>
                    <a:pt x="1064453" y="735806"/>
                    <a:pt x="1078740" y="718661"/>
                    <a:pt x="1096838" y="681514"/>
                  </a:cubicBezTo>
                  <a:cubicBezTo>
                    <a:pt x="1106363" y="662464"/>
                    <a:pt x="1118745" y="645319"/>
                    <a:pt x="1126365" y="639604"/>
                  </a:cubicBezTo>
                  <a:cubicBezTo>
                    <a:pt x="1147320" y="624364"/>
                    <a:pt x="1193040" y="608171"/>
                    <a:pt x="1199708" y="612934"/>
                  </a:cubicBezTo>
                  <a:cubicBezTo>
                    <a:pt x="1208280" y="618649"/>
                    <a:pt x="1205423" y="623411"/>
                    <a:pt x="1183515" y="639604"/>
                  </a:cubicBezTo>
                  <a:cubicBezTo>
                    <a:pt x="1162560" y="654844"/>
                    <a:pt x="1145415" y="680561"/>
                    <a:pt x="1148273" y="692944"/>
                  </a:cubicBezTo>
                  <a:cubicBezTo>
                    <a:pt x="1149225" y="697706"/>
                    <a:pt x="1147320" y="704374"/>
                    <a:pt x="1143510" y="708184"/>
                  </a:cubicBezTo>
                  <a:cubicBezTo>
                    <a:pt x="1125413" y="726281"/>
                    <a:pt x="1124460" y="740569"/>
                    <a:pt x="1135890" y="781526"/>
                  </a:cubicBezTo>
                  <a:cubicBezTo>
                    <a:pt x="1147320" y="818674"/>
                    <a:pt x="1147320" y="819626"/>
                    <a:pt x="1137795" y="853916"/>
                  </a:cubicBezTo>
                  <a:cubicBezTo>
                    <a:pt x="1125413" y="897731"/>
                    <a:pt x="1129223" y="918686"/>
                    <a:pt x="1153035" y="935831"/>
                  </a:cubicBezTo>
                  <a:cubicBezTo>
                    <a:pt x="1170180" y="948214"/>
                    <a:pt x="1213043" y="957739"/>
                    <a:pt x="1241618" y="954881"/>
                  </a:cubicBezTo>
                  <a:cubicBezTo>
                    <a:pt x="1254000" y="953929"/>
                    <a:pt x="1259715" y="956786"/>
                    <a:pt x="1278765" y="977741"/>
                  </a:cubicBezTo>
                  <a:cubicBezTo>
                    <a:pt x="1291148" y="991076"/>
                    <a:pt x="1310198" y="1008221"/>
                    <a:pt x="1320675" y="1014889"/>
                  </a:cubicBezTo>
                  <a:cubicBezTo>
                    <a:pt x="1349250" y="1032986"/>
                    <a:pt x="1416878" y="1060609"/>
                    <a:pt x="1428308" y="1057751"/>
                  </a:cubicBezTo>
                  <a:cubicBezTo>
                    <a:pt x="1434023" y="1056799"/>
                    <a:pt x="1445453" y="1058704"/>
                    <a:pt x="1454978" y="1061561"/>
                  </a:cubicBezTo>
                  <a:cubicBezTo>
                    <a:pt x="1474028" y="1068229"/>
                    <a:pt x="1503555" y="1091089"/>
                    <a:pt x="1499745" y="1095851"/>
                  </a:cubicBezTo>
                  <a:cubicBezTo>
                    <a:pt x="1498793" y="1097756"/>
                    <a:pt x="1488315" y="1100614"/>
                    <a:pt x="1476885" y="1103471"/>
                  </a:cubicBezTo>
                  <a:lnTo>
                    <a:pt x="1456883" y="1107281"/>
                  </a:lnTo>
                  <a:lnTo>
                    <a:pt x="1463550" y="1123474"/>
                  </a:lnTo>
                  <a:cubicBezTo>
                    <a:pt x="1470218" y="1139666"/>
                    <a:pt x="1470218" y="1140619"/>
                    <a:pt x="1457835" y="1144429"/>
                  </a:cubicBezTo>
                  <a:cubicBezTo>
                    <a:pt x="1451168" y="1147286"/>
                    <a:pt x="1442595" y="1148239"/>
                    <a:pt x="1438785" y="1148239"/>
                  </a:cubicBezTo>
                  <a:cubicBezTo>
                    <a:pt x="1434975" y="1148239"/>
                    <a:pt x="1430213" y="1148239"/>
                    <a:pt x="1428308" y="1149191"/>
                  </a:cubicBezTo>
                  <a:cubicBezTo>
                    <a:pt x="1426403" y="1149191"/>
                    <a:pt x="1418783" y="1146334"/>
                    <a:pt x="1411163" y="1142524"/>
                  </a:cubicBezTo>
                  <a:cubicBezTo>
                    <a:pt x="1403543" y="1138714"/>
                    <a:pt x="1390208" y="1132046"/>
                    <a:pt x="1381635" y="1128236"/>
                  </a:cubicBezTo>
                  <a:cubicBezTo>
                    <a:pt x="1352108" y="1116806"/>
                    <a:pt x="1307340" y="1088231"/>
                    <a:pt x="1298768" y="1075849"/>
                  </a:cubicBezTo>
                  <a:cubicBezTo>
                    <a:pt x="1294005" y="1069181"/>
                    <a:pt x="1274955" y="1056799"/>
                    <a:pt x="1256858" y="1047274"/>
                  </a:cubicBezTo>
                  <a:cubicBezTo>
                    <a:pt x="1225425" y="1031081"/>
                    <a:pt x="1223520" y="1030129"/>
                    <a:pt x="1179705" y="1032986"/>
                  </a:cubicBezTo>
                  <a:cubicBezTo>
                    <a:pt x="1154940" y="1034891"/>
                    <a:pt x="1124460" y="1036796"/>
                    <a:pt x="1113030" y="1038701"/>
                  </a:cubicBezTo>
                  <a:cubicBezTo>
                    <a:pt x="1040640" y="1046321"/>
                    <a:pt x="1010160" y="1036796"/>
                    <a:pt x="972060" y="992981"/>
                  </a:cubicBezTo>
                  <a:cubicBezTo>
                    <a:pt x="937770" y="952976"/>
                    <a:pt x="909195" y="944404"/>
                    <a:pt x="840615" y="952024"/>
                  </a:cubicBezTo>
                  <a:cubicBezTo>
                    <a:pt x="814898" y="954881"/>
                    <a:pt x="792038" y="959644"/>
                    <a:pt x="789180" y="961549"/>
                  </a:cubicBezTo>
                  <a:cubicBezTo>
                    <a:pt x="786323" y="963454"/>
                    <a:pt x="778703" y="965359"/>
                    <a:pt x="772988" y="966311"/>
                  </a:cubicBezTo>
                  <a:cubicBezTo>
                    <a:pt x="757748" y="968216"/>
                    <a:pt x="710123" y="964406"/>
                    <a:pt x="696788" y="960596"/>
                  </a:cubicBezTo>
                  <a:cubicBezTo>
                    <a:pt x="674880" y="954881"/>
                    <a:pt x="597728" y="932974"/>
                    <a:pt x="572963" y="925354"/>
                  </a:cubicBezTo>
                  <a:cubicBezTo>
                    <a:pt x="558675" y="921544"/>
                    <a:pt x="543435" y="917734"/>
                    <a:pt x="539625" y="916781"/>
                  </a:cubicBezTo>
                  <a:cubicBezTo>
                    <a:pt x="535815" y="915829"/>
                    <a:pt x="526290" y="912971"/>
                    <a:pt x="519623" y="910114"/>
                  </a:cubicBezTo>
                  <a:cubicBezTo>
                    <a:pt x="512003" y="907256"/>
                    <a:pt x="494858" y="908209"/>
                    <a:pt x="475808" y="911066"/>
                  </a:cubicBezTo>
                  <a:cubicBezTo>
                    <a:pt x="443423" y="916781"/>
                    <a:pt x="420563" y="912971"/>
                    <a:pt x="364365" y="894874"/>
                  </a:cubicBezTo>
                  <a:cubicBezTo>
                    <a:pt x="308168" y="875824"/>
                    <a:pt x="278640" y="883444"/>
                    <a:pt x="221490" y="929164"/>
                  </a:cubicBezTo>
                  <a:cubicBezTo>
                    <a:pt x="199583" y="947261"/>
                    <a:pt x="179580" y="961549"/>
                    <a:pt x="176723" y="961549"/>
                  </a:cubicBezTo>
                  <a:cubicBezTo>
                    <a:pt x="173865" y="962501"/>
                    <a:pt x="164340" y="972026"/>
                    <a:pt x="153863" y="984409"/>
                  </a:cubicBezTo>
                  <a:cubicBezTo>
                    <a:pt x="136718" y="1005364"/>
                    <a:pt x="134813" y="1006316"/>
                    <a:pt x="102428" y="1012984"/>
                  </a:cubicBezTo>
                  <a:lnTo>
                    <a:pt x="69090" y="1019651"/>
                  </a:lnTo>
                  <a:lnTo>
                    <a:pt x="85283" y="995839"/>
                  </a:lnTo>
                  <a:cubicBezTo>
                    <a:pt x="93855" y="982504"/>
                    <a:pt x="106238" y="970121"/>
                    <a:pt x="111000" y="967264"/>
                  </a:cubicBezTo>
                  <a:cubicBezTo>
                    <a:pt x="115763" y="964406"/>
                    <a:pt x="125288" y="954881"/>
                    <a:pt x="132908" y="945356"/>
                  </a:cubicBezTo>
                  <a:cubicBezTo>
                    <a:pt x="140528" y="935831"/>
                    <a:pt x="158625" y="920591"/>
                    <a:pt x="172913" y="912019"/>
                  </a:cubicBezTo>
                  <a:cubicBezTo>
                    <a:pt x="187200" y="903446"/>
                    <a:pt x="198630" y="894874"/>
                    <a:pt x="198630" y="892969"/>
                  </a:cubicBezTo>
                  <a:cubicBezTo>
                    <a:pt x="197678" y="887254"/>
                    <a:pt x="191963" y="889159"/>
                    <a:pt x="144338" y="908209"/>
                  </a:cubicBezTo>
                  <a:cubicBezTo>
                    <a:pt x="90045" y="930116"/>
                    <a:pt x="60518" y="936784"/>
                    <a:pt x="30990" y="932021"/>
                  </a:cubicBezTo>
                  <a:cubicBezTo>
                    <a:pt x="18608" y="930116"/>
                    <a:pt x="8130" y="926306"/>
                    <a:pt x="7178" y="924401"/>
                  </a:cubicBezTo>
                  <a:cubicBezTo>
                    <a:pt x="5273" y="916781"/>
                    <a:pt x="84330" y="885349"/>
                    <a:pt x="123383" y="878681"/>
                  </a:cubicBezTo>
                  <a:cubicBezTo>
                    <a:pt x="159578" y="872966"/>
                    <a:pt x="227205" y="851059"/>
                    <a:pt x="245303" y="839629"/>
                  </a:cubicBezTo>
                  <a:cubicBezTo>
                    <a:pt x="263400" y="828199"/>
                    <a:pt x="259590" y="829151"/>
                    <a:pt x="362460" y="826294"/>
                  </a:cubicBezTo>
                  <a:cubicBezTo>
                    <a:pt x="381510" y="825341"/>
                    <a:pt x="400560" y="823436"/>
                    <a:pt x="405323" y="820579"/>
                  </a:cubicBezTo>
                  <a:cubicBezTo>
                    <a:pt x="417705" y="812959"/>
                    <a:pt x="416753" y="795814"/>
                    <a:pt x="401513" y="768191"/>
                  </a:cubicBezTo>
                  <a:cubicBezTo>
                    <a:pt x="393893" y="754856"/>
                    <a:pt x="385320" y="737711"/>
                    <a:pt x="381510" y="731044"/>
                  </a:cubicBezTo>
                  <a:cubicBezTo>
                    <a:pt x="377700" y="723424"/>
                    <a:pt x="369128" y="711041"/>
                    <a:pt x="361508" y="704374"/>
                  </a:cubicBezTo>
                  <a:cubicBezTo>
                    <a:pt x="335790" y="677704"/>
                    <a:pt x="333885" y="666274"/>
                    <a:pt x="350078" y="612934"/>
                  </a:cubicBezTo>
                  <a:cubicBezTo>
                    <a:pt x="363413" y="566261"/>
                    <a:pt x="364365" y="563404"/>
                    <a:pt x="354840" y="546259"/>
                  </a:cubicBezTo>
                  <a:cubicBezTo>
                    <a:pt x="350078" y="536734"/>
                    <a:pt x="341505" y="526256"/>
                    <a:pt x="335790" y="522446"/>
                  </a:cubicBezTo>
                  <a:cubicBezTo>
                    <a:pt x="326265" y="515779"/>
                    <a:pt x="258638" y="497681"/>
                    <a:pt x="249113" y="499586"/>
                  </a:cubicBezTo>
                  <a:cubicBezTo>
                    <a:pt x="242445" y="500539"/>
                    <a:pt x="236730" y="491966"/>
                    <a:pt x="232920" y="476726"/>
                  </a:cubicBezTo>
                  <a:cubicBezTo>
                    <a:pt x="228158" y="454819"/>
                    <a:pt x="232920" y="451009"/>
                    <a:pt x="274830" y="442436"/>
                  </a:cubicBezTo>
                  <a:cubicBezTo>
                    <a:pt x="304358" y="435769"/>
                    <a:pt x="334838" y="426244"/>
                    <a:pt x="356745" y="417671"/>
                  </a:cubicBezTo>
                  <a:lnTo>
                    <a:pt x="345315" y="413861"/>
                  </a:lnTo>
                  <a:lnTo>
                    <a:pt x="295785" y="405289"/>
                  </a:lnTo>
                  <a:cubicBezTo>
                    <a:pt x="287213" y="403384"/>
                    <a:pt x="277688" y="401479"/>
                    <a:pt x="267210" y="400526"/>
                  </a:cubicBezTo>
                  <a:cubicBezTo>
                    <a:pt x="258638" y="399574"/>
                    <a:pt x="251970" y="397669"/>
                    <a:pt x="244350" y="393859"/>
                  </a:cubicBezTo>
                  <a:cubicBezTo>
                    <a:pt x="239588" y="391001"/>
                    <a:pt x="234825" y="389096"/>
                    <a:pt x="230063" y="386239"/>
                  </a:cubicBezTo>
                  <a:cubicBezTo>
                    <a:pt x="226253" y="383381"/>
                    <a:pt x="225300" y="379571"/>
                    <a:pt x="227205" y="375761"/>
                  </a:cubicBezTo>
                  <a:cubicBezTo>
                    <a:pt x="229110" y="371951"/>
                    <a:pt x="231968" y="369094"/>
                    <a:pt x="235778" y="369094"/>
                  </a:cubicBezTo>
                  <a:cubicBezTo>
                    <a:pt x="241493" y="368141"/>
                    <a:pt x="246255" y="369094"/>
                    <a:pt x="251018" y="370999"/>
                  </a:cubicBezTo>
                  <a:lnTo>
                    <a:pt x="246255" y="361474"/>
                  </a:lnTo>
                  <a:lnTo>
                    <a:pt x="242445" y="350996"/>
                  </a:lnTo>
                  <a:lnTo>
                    <a:pt x="240540" y="340519"/>
                  </a:lnTo>
                  <a:cubicBezTo>
                    <a:pt x="237683" y="326231"/>
                    <a:pt x="235778" y="311944"/>
                    <a:pt x="236730" y="298609"/>
                  </a:cubicBezTo>
                  <a:lnTo>
                    <a:pt x="229110" y="288131"/>
                  </a:lnTo>
                  <a:cubicBezTo>
                    <a:pt x="227205" y="285274"/>
                    <a:pt x="226253" y="282416"/>
                    <a:pt x="225300" y="278606"/>
                  </a:cubicBezTo>
                  <a:cubicBezTo>
                    <a:pt x="224348" y="274796"/>
                    <a:pt x="227205" y="270986"/>
                    <a:pt x="231015" y="270034"/>
                  </a:cubicBezTo>
                  <a:cubicBezTo>
                    <a:pt x="234825" y="269081"/>
                    <a:pt x="238635" y="269081"/>
                    <a:pt x="241493" y="271939"/>
                  </a:cubicBezTo>
                  <a:lnTo>
                    <a:pt x="253875" y="280511"/>
                  </a:lnTo>
                  <a:cubicBezTo>
                    <a:pt x="258638" y="283369"/>
                    <a:pt x="263400" y="286226"/>
                    <a:pt x="268163" y="288131"/>
                  </a:cubicBezTo>
                  <a:cubicBezTo>
                    <a:pt x="271973" y="289084"/>
                    <a:pt x="275783" y="290036"/>
                    <a:pt x="279593" y="290989"/>
                  </a:cubicBezTo>
                  <a:lnTo>
                    <a:pt x="274830" y="284321"/>
                  </a:lnTo>
                  <a:lnTo>
                    <a:pt x="271020" y="273844"/>
                  </a:lnTo>
                  <a:lnTo>
                    <a:pt x="266258" y="259556"/>
                  </a:lnTo>
                  <a:lnTo>
                    <a:pt x="264353" y="252889"/>
                  </a:lnTo>
                  <a:cubicBezTo>
                    <a:pt x="263400" y="249079"/>
                    <a:pt x="266258" y="246221"/>
                    <a:pt x="269115" y="244316"/>
                  </a:cubicBezTo>
                  <a:cubicBezTo>
                    <a:pt x="271973" y="243364"/>
                    <a:pt x="274830" y="243364"/>
                    <a:pt x="277688" y="245269"/>
                  </a:cubicBezTo>
                  <a:cubicBezTo>
                    <a:pt x="281498" y="247174"/>
                    <a:pt x="284355" y="250031"/>
                    <a:pt x="286260" y="253841"/>
                  </a:cubicBezTo>
                  <a:cubicBezTo>
                    <a:pt x="290070" y="258604"/>
                    <a:pt x="292928" y="264319"/>
                    <a:pt x="295785" y="269081"/>
                  </a:cubicBezTo>
                  <a:cubicBezTo>
                    <a:pt x="298643" y="274796"/>
                    <a:pt x="303405" y="279559"/>
                    <a:pt x="307215" y="284321"/>
                  </a:cubicBezTo>
                  <a:cubicBezTo>
                    <a:pt x="314835" y="291941"/>
                    <a:pt x="321503" y="298609"/>
                    <a:pt x="328170" y="305276"/>
                  </a:cubicBezTo>
                  <a:cubicBezTo>
                    <a:pt x="332933" y="310039"/>
                    <a:pt x="340553" y="315754"/>
                    <a:pt x="349125" y="318611"/>
                  </a:cubicBezTo>
                  <a:cubicBezTo>
                    <a:pt x="350078" y="318611"/>
                    <a:pt x="351030" y="319564"/>
                    <a:pt x="351983" y="319564"/>
                  </a:cubicBezTo>
                  <a:cubicBezTo>
                    <a:pt x="355793" y="320516"/>
                    <a:pt x="359603" y="319564"/>
                    <a:pt x="362460" y="316706"/>
                  </a:cubicBezTo>
                  <a:cubicBezTo>
                    <a:pt x="363413" y="315754"/>
                    <a:pt x="364365" y="314801"/>
                    <a:pt x="364365" y="313849"/>
                  </a:cubicBezTo>
                  <a:cubicBezTo>
                    <a:pt x="365318" y="311944"/>
                    <a:pt x="365318" y="310991"/>
                    <a:pt x="364365" y="309086"/>
                  </a:cubicBezTo>
                  <a:cubicBezTo>
                    <a:pt x="363413" y="303371"/>
                    <a:pt x="364365" y="298609"/>
                    <a:pt x="365318" y="292894"/>
                  </a:cubicBezTo>
                  <a:cubicBezTo>
                    <a:pt x="366270" y="287179"/>
                    <a:pt x="369128" y="281464"/>
                    <a:pt x="372938" y="276701"/>
                  </a:cubicBezTo>
                  <a:cubicBezTo>
                    <a:pt x="376748" y="272891"/>
                    <a:pt x="382463" y="272891"/>
                    <a:pt x="385320" y="276701"/>
                  </a:cubicBezTo>
                  <a:cubicBezTo>
                    <a:pt x="387225" y="278606"/>
                    <a:pt x="388178" y="282416"/>
                    <a:pt x="388178" y="285274"/>
                  </a:cubicBezTo>
                  <a:cubicBezTo>
                    <a:pt x="387225" y="302419"/>
                    <a:pt x="387225" y="318611"/>
                    <a:pt x="387225" y="334804"/>
                  </a:cubicBezTo>
                  <a:lnTo>
                    <a:pt x="446280" y="355759"/>
                  </a:lnTo>
                  <a:lnTo>
                    <a:pt x="455805" y="350996"/>
                  </a:lnTo>
                  <a:lnTo>
                    <a:pt x="470093" y="339566"/>
                  </a:lnTo>
                  <a:cubicBezTo>
                    <a:pt x="481523" y="330041"/>
                    <a:pt x="492000" y="320516"/>
                    <a:pt x="501525" y="309086"/>
                  </a:cubicBezTo>
                  <a:cubicBezTo>
                    <a:pt x="507240" y="301466"/>
                    <a:pt x="512955" y="292894"/>
                    <a:pt x="516765" y="283369"/>
                  </a:cubicBezTo>
                  <a:cubicBezTo>
                    <a:pt x="517718" y="282416"/>
                    <a:pt x="517718" y="282416"/>
                    <a:pt x="517718" y="281464"/>
                  </a:cubicBezTo>
                  <a:cubicBezTo>
                    <a:pt x="520575" y="274796"/>
                    <a:pt x="521528" y="269081"/>
                    <a:pt x="522480" y="262414"/>
                  </a:cubicBezTo>
                  <a:cubicBezTo>
                    <a:pt x="522480" y="255746"/>
                    <a:pt x="521528" y="249079"/>
                    <a:pt x="518670" y="243364"/>
                  </a:cubicBezTo>
                  <a:cubicBezTo>
                    <a:pt x="516765" y="238601"/>
                    <a:pt x="512955" y="233839"/>
                    <a:pt x="511050" y="229076"/>
                  </a:cubicBezTo>
                  <a:cubicBezTo>
                    <a:pt x="506288" y="222409"/>
                    <a:pt x="502478" y="215741"/>
                    <a:pt x="496763" y="210979"/>
                  </a:cubicBezTo>
                  <a:cubicBezTo>
                    <a:pt x="491048" y="205264"/>
                    <a:pt x="484380" y="201454"/>
                    <a:pt x="476760" y="198596"/>
                  </a:cubicBezTo>
                  <a:cubicBezTo>
                    <a:pt x="471045" y="195739"/>
                    <a:pt x="464378" y="192881"/>
                    <a:pt x="457710" y="190024"/>
                  </a:cubicBezTo>
                  <a:cubicBezTo>
                    <a:pt x="453900" y="188119"/>
                    <a:pt x="450090" y="187166"/>
                    <a:pt x="448185" y="186214"/>
                  </a:cubicBezTo>
                  <a:cubicBezTo>
                    <a:pt x="443423" y="184309"/>
                    <a:pt x="438660" y="182404"/>
                    <a:pt x="433898" y="181451"/>
                  </a:cubicBezTo>
                  <a:cubicBezTo>
                    <a:pt x="426278" y="179546"/>
                    <a:pt x="418658" y="177641"/>
                    <a:pt x="411038" y="174784"/>
                  </a:cubicBezTo>
                  <a:lnTo>
                    <a:pt x="400560" y="171926"/>
                  </a:lnTo>
                  <a:cubicBezTo>
                    <a:pt x="395798" y="170021"/>
                    <a:pt x="391035" y="167164"/>
                    <a:pt x="387225" y="163354"/>
                  </a:cubicBezTo>
                  <a:cubicBezTo>
                    <a:pt x="384368" y="160496"/>
                    <a:pt x="383415" y="156686"/>
                    <a:pt x="385320" y="153829"/>
                  </a:cubicBezTo>
                  <a:cubicBezTo>
                    <a:pt x="387225" y="149066"/>
                    <a:pt x="391035" y="146209"/>
                    <a:pt x="395798" y="145256"/>
                  </a:cubicBezTo>
                  <a:cubicBezTo>
                    <a:pt x="400560" y="144304"/>
                    <a:pt x="406275" y="143351"/>
                    <a:pt x="411038" y="144304"/>
                  </a:cubicBezTo>
                  <a:cubicBezTo>
                    <a:pt x="416753" y="145256"/>
                    <a:pt x="422468" y="146209"/>
                    <a:pt x="428183" y="148114"/>
                  </a:cubicBezTo>
                  <a:lnTo>
                    <a:pt x="467235" y="131921"/>
                  </a:lnTo>
                  <a:lnTo>
                    <a:pt x="464378" y="123349"/>
                  </a:lnTo>
                  <a:cubicBezTo>
                    <a:pt x="461520" y="113824"/>
                    <a:pt x="459615" y="104299"/>
                    <a:pt x="459615" y="93821"/>
                  </a:cubicBezTo>
                  <a:cubicBezTo>
                    <a:pt x="459615" y="90011"/>
                    <a:pt x="462473" y="87154"/>
                    <a:pt x="465330" y="85249"/>
                  </a:cubicBezTo>
                  <a:cubicBezTo>
                    <a:pt x="468188" y="84296"/>
                    <a:pt x="471045" y="84296"/>
                    <a:pt x="473903" y="85249"/>
                  </a:cubicBezTo>
                  <a:cubicBezTo>
                    <a:pt x="476760" y="86201"/>
                    <a:pt x="479618" y="88106"/>
                    <a:pt x="480570" y="90964"/>
                  </a:cubicBezTo>
                  <a:cubicBezTo>
                    <a:pt x="482475" y="94774"/>
                    <a:pt x="483428" y="98584"/>
                    <a:pt x="484380" y="101441"/>
                  </a:cubicBezTo>
                  <a:cubicBezTo>
                    <a:pt x="485333" y="106204"/>
                    <a:pt x="487238" y="110966"/>
                    <a:pt x="490095" y="114776"/>
                  </a:cubicBezTo>
                  <a:cubicBezTo>
                    <a:pt x="492000" y="118586"/>
                    <a:pt x="494858" y="122396"/>
                    <a:pt x="496763" y="126206"/>
                  </a:cubicBezTo>
                  <a:cubicBezTo>
                    <a:pt x="498668" y="128111"/>
                    <a:pt x="500573" y="130969"/>
                    <a:pt x="501525" y="132874"/>
                  </a:cubicBezTo>
                  <a:lnTo>
                    <a:pt x="505335" y="132874"/>
                  </a:lnTo>
                  <a:lnTo>
                    <a:pt x="512003" y="133826"/>
                  </a:lnTo>
                  <a:lnTo>
                    <a:pt x="530100" y="138589"/>
                  </a:lnTo>
                  <a:lnTo>
                    <a:pt x="548198" y="144304"/>
                  </a:lnTo>
                  <a:lnTo>
                    <a:pt x="570105" y="150019"/>
                  </a:lnTo>
                  <a:cubicBezTo>
                    <a:pt x="576773" y="151924"/>
                    <a:pt x="584393" y="152876"/>
                    <a:pt x="591060" y="151924"/>
                  </a:cubicBezTo>
                  <a:lnTo>
                    <a:pt x="594870" y="148114"/>
                  </a:lnTo>
                  <a:cubicBezTo>
                    <a:pt x="596775" y="146209"/>
                    <a:pt x="597728" y="143351"/>
                    <a:pt x="598680" y="141446"/>
                  </a:cubicBezTo>
                  <a:cubicBezTo>
                    <a:pt x="598680" y="140494"/>
                    <a:pt x="599633" y="140494"/>
                    <a:pt x="599633" y="140494"/>
                  </a:cubicBezTo>
                  <a:cubicBezTo>
                    <a:pt x="600585" y="137636"/>
                    <a:pt x="601538" y="134779"/>
                    <a:pt x="601538" y="132874"/>
                  </a:cubicBezTo>
                  <a:cubicBezTo>
                    <a:pt x="602490" y="130016"/>
                    <a:pt x="602490" y="127159"/>
                    <a:pt x="602490" y="124301"/>
                  </a:cubicBezTo>
                  <a:cubicBezTo>
                    <a:pt x="602490" y="122396"/>
                    <a:pt x="602490" y="119539"/>
                    <a:pt x="601538" y="117634"/>
                  </a:cubicBezTo>
                  <a:cubicBezTo>
                    <a:pt x="601538" y="116681"/>
                    <a:pt x="600585" y="114776"/>
                    <a:pt x="599633" y="114776"/>
                  </a:cubicBezTo>
                  <a:cubicBezTo>
                    <a:pt x="598680" y="113824"/>
                    <a:pt x="596775" y="112871"/>
                    <a:pt x="595823" y="110966"/>
                  </a:cubicBezTo>
                  <a:cubicBezTo>
                    <a:pt x="594870" y="109061"/>
                    <a:pt x="592965" y="107156"/>
                    <a:pt x="591060" y="105251"/>
                  </a:cubicBezTo>
                  <a:cubicBezTo>
                    <a:pt x="589155" y="104299"/>
                    <a:pt x="587250" y="102394"/>
                    <a:pt x="585345" y="100489"/>
                  </a:cubicBezTo>
                  <a:lnTo>
                    <a:pt x="575820" y="92869"/>
                  </a:lnTo>
                  <a:lnTo>
                    <a:pt x="568200" y="87154"/>
                  </a:lnTo>
                  <a:cubicBezTo>
                    <a:pt x="564390" y="84296"/>
                    <a:pt x="560580" y="80486"/>
                    <a:pt x="558675" y="76676"/>
                  </a:cubicBezTo>
                  <a:cubicBezTo>
                    <a:pt x="556770" y="74771"/>
                    <a:pt x="555818" y="72866"/>
                    <a:pt x="554865" y="70009"/>
                  </a:cubicBezTo>
                  <a:cubicBezTo>
                    <a:pt x="553913" y="67151"/>
                    <a:pt x="553913" y="64294"/>
                    <a:pt x="555818" y="61436"/>
                  </a:cubicBezTo>
                  <a:cubicBezTo>
                    <a:pt x="559628" y="56674"/>
                    <a:pt x="565343" y="54769"/>
                    <a:pt x="571058" y="57626"/>
                  </a:cubicBezTo>
                  <a:cubicBezTo>
                    <a:pt x="582488" y="63341"/>
                    <a:pt x="592965" y="70961"/>
                    <a:pt x="602490" y="80486"/>
                  </a:cubicBezTo>
                  <a:cubicBezTo>
                    <a:pt x="603443" y="81439"/>
                    <a:pt x="604395" y="81439"/>
                    <a:pt x="605348" y="82391"/>
                  </a:cubicBezTo>
                  <a:cubicBezTo>
                    <a:pt x="606300" y="82391"/>
                    <a:pt x="606300" y="82391"/>
                    <a:pt x="607253" y="82391"/>
                  </a:cubicBezTo>
                  <a:cubicBezTo>
                    <a:pt x="612015" y="82391"/>
                    <a:pt x="617730" y="80486"/>
                    <a:pt x="619635" y="75724"/>
                  </a:cubicBezTo>
                  <a:cubicBezTo>
                    <a:pt x="620588" y="72866"/>
                    <a:pt x="622493" y="70961"/>
                    <a:pt x="623445" y="68104"/>
                  </a:cubicBezTo>
                  <a:cubicBezTo>
                    <a:pt x="623445" y="68104"/>
                    <a:pt x="623445" y="68104"/>
                    <a:pt x="623445" y="67151"/>
                  </a:cubicBezTo>
                  <a:cubicBezTo>
                    <a:pt x="624398" y="64294"/>
                    <a:pt x="624398" y="61436"/>
                    <a:pt x="624398" y="58579"/>
                  </a:cubicBezTo>
                  <a:cubicBezTo>
                    <a:pt x="624398" y="56674"/>
                    <a:pt x="623445" y="53816"/>
                    <a:pt x="621540" y="51911"/>
                  </a:cubicBezTo>
                  <a:cubicBezTo>
                    <a:pt x="619635" y="49054"/>
                    <a:pt x="617730" y="46196"/>
                    <a:pt x="614873" y="43339"/>
                  </a:cubicBezTo>
                  <a:cubicBezTo>
                    <a:pt x="610110" y="38576"/>
                    <a:pt x="606300" y="32861"/>
                    <a:pt x="604395" y="27146"/>
                  </a:cubicBezTo>
                  <a:cubicBezTo>
                    <a:pt x="603443" y="24289"/>
                    <a:pt x="603443" y="22384"/>
                    <a:pt x="604395" y="20479"/>
                  </a:cubicBezTo>
                  <a:cubicBezTo>
                    <a:pt x="605348" y="18574"/>
                    <a:pt x="607253" y="16669"/>
                    <a:pt x="609158" y="15716"/>
                  </a:cubicBezTo>
                  <a:cubicBezTo>
                    <a:pt x="612015" y="7144"/>
                    <a:pt x="612968" y="7144"/>
                    <a:pt x="614873" y="7144"/>
                  </a:cubicBezTo>
                  <a:lnTo>
                    <a:pt x="614873" y="7144"/>
                  </a:lnTo>
                  <a:lnTo>
                    <a:pt x="614873" y="7144"/>
                  </a:lnTo>
                  <a:close/>
                  <a:moveTo>
                    <a:pt x="496763" y="160496"/>
                  </a:moveTo>
                  <a:cubicBezTo>
                    <a:pt x="494858" y="160496"/>
                    <a:pt x="493905" y="161449"/>
                    <a:pt x="492000" y="162401"/>
                  </a:cubicBezTo>
                  <a:cubicBezTo>
                    <a:pt x="491048" y="163354"/>
                    <a:pt x="491048" y="164306"/>
                    <a:pt x="492000" y="166211"/>
                  </a:cubicBezTo>
                  <a:cubicBezTo>
                    <a:pt x="496763" y="170974"/>
                    <a:pt x="501525" y="174784"/>
                    <a:pt x="506288" y="178594"/>
                  </a:cubicBezTo>
                  <a:cubicBezTo>
                    <a:pt x="511050" y="182404"/>
                    <a:pt x="515813" y="184309"/>
                    <a:pt x="520575" y="187166"/>
                  </a:cubicBezTo>
                  <a:cubicBezTo>
                    <a:pt x="522480" y="188119"/>
                    <a:pt x="523433" y="189071"/>
                    <a:pt x="525338" y="188119"/>
                  </a:cubicBezTo>
                  <a:cubicBezTo>
                    <a:pt x="531053" y="188119"/>
                    <a:pt x="536768" y="189071"/>
                    <a:pt x="542483" y="189071"/>
                  </a:cubicBezTo>
                  <a:cubicBezTo>
                    <a:pt x="544388" y="189071"/>
                    <a:pt x="546293" y="189071"/>
                    <a:pt x="547245" y="189071"/>
                  </a:cubicBezTo>
                  <a:cubicBezTo>
                    <a:pt x="547245" y="189071"/>
                    <a:pt x="547245" y="190024"/>
                    <a:pt x="547245" y="190024"/>
                  </a:cubicBezTo>
                  <a:cubicBezTo>
                    <a:pt x="550103" y="190976"/>
                    <a:pt x="552960" y="192881"/>
                    <a:pt x="554865" y="195739"/>
                  </a:cubicBezTo>
                  <a:cubicBezTo>
                    <a:pt x="555818" y="196691"/>
                    <a:pt x="556770" y="197644"/>
                    <a:pt x="555818" y="198596"/>
                  </a:cubicBezTo>
                  <a:cubicBezTo>
                    <a:pt x="555818" y="199549"/>
                    <a:pt x="553913" y="201454"/>
                    <a:pt x="553913" y="203359"/>
                  </a:cubicBezTo>
                  <a:cubicBezTo>
                    <a:pt x="553913" y="203359"/>
                    <a:pt x="553913" y="204311"/>
                    <a:pt x="553913" y="204311"/>
                  </a:cubicBezTo>
                  <a:cubicBezTo>
                    <a:pt x="552960" y="207169"/>
                    <a:pt x="551055" y="209074"/>
                    <a:pt x="550103" y="211931"/>
                  </a:cubicBezTo>
                  <a:cubicBezTo>
                    <a:pt x="549150" y="213836"/>
                    <a:pt x="549150" y="215741"/>
                    <a:pt x="548198" y="217646"/>
                  </a:cubicBezTo>
                  <a:lnTo>
                    <a:pt x="548198" y="221456"/>
                  </a:lnTo>
                  <a:cubicBezTo>
                    <a:pt x="549150" y="224314"/>
                    <a:pt x="550103" y="228124"/>
                    <a:pt x="551055" y="230981"/>
                  </a:cubicBezTo>
                  <a:cubicBezTo>
                    <a:pt x="552960" y="239554"/>
                    <a:pt x="553913" y="249079"/>
                    <a:pt x="552960" y="258604"/>
                  </a:cubicBezTo>
                  <a:lnTo>
                    <a:pt x="552960" y="264319"/>
                  </a:lnTo>
                  <a:cubicBezTo>
                    <a:pt x="558675" y="262414"/>
                    <a:pt x="564390" y="260509"/>
                    <a:pt x="570105" y="258604"/>
                  </a:cubicBezTo>
                  <a:cubicBezTo>
                    <a:pt x="572963" y="256699"/>
                    <a:pt x="575820" y="254794"/>
                    <a:pt x="579630" y="253841"/>
                  </a:cubicBezTo>
                  <a:cubicBezTo>
                    <a:pt x="582488" y="252889"/>
                    <a:pt x="584393" y="252889"/>
                    <a:pt x="587250" y="253841"/>
                  </a:cubicBezTo>
                  <a:cubicBezTo>
                    <a:pt x="591060" y="254794"/>
                    <a:pt x="593918" y="258604"/>
                    <a:pt x="592965" y="263366"/>
                  </a:cubicBezTo>
                  <a:cubicBezTo>
                    <a:pt x="592965" y="265271"/>
                    <a:pt x="592013" y="267176"/>
                    <a:pt x="592013" y="269081"/>
                  </a:cubicBezTo>
                  <a:cubicBezTo>
                    <a:pt x="591060" y="270034"/>
                    <a:pt x="591060" y="270986"/>
                    <a:pt x="590108" y="271939"/>
                  </a:cubicBezTo>
                  <a:cubicBezTo>
                    <a:pt x="588203" y="274796"/>
                    <a:pt x="586298" y="276701"/>
                    <a:pt x="583440" y="278606"/>
                  </a:cubicBezTo>
                  <a:cubicBezTo>
                    <a:pt x="577725" y="282416"/>
                    <a:pt x="572010" y="286226"/>
                    <a:pt x="566295" y="290036"/>
                  </a:cubicBezTo>
                  <a:cubicBezTo>
                    <a:pt x="560580" y="293846"/>
                    <a:pt x="554865" y="297656"/>
                    <a:pt x="549150" y="302419"/>
                  </a:cubicBezTo>
                  <a:cubicBezTo>
                    <a:pt x="538673" y="310039"/>
                    <a:pt x="529148" y="319564"/>
                    <a:pt x="520575" y="328136"/>
                  </a:cubicBezTo>
                  <a:cubicBezTo>
                    <a:pt x="514860" y="333851"/>
                    <a:pt x="509145" y="340519"/>
                    <a:pt x="502478" y="346234"/>
                  </a:cubicBezTo>
                  <a:lnTo>
                    <a:pt x="494858" y="353854"/>
                  </a:lnTo>
                  <a:lnTo>
                    <a:pt x="495810" y="353854"/>
                  </a:lnTo>
                  <a:cubicBezTo>
                    <a:pt x="518670" y="350044"/>
                    <a:pt x="541530" y="345281"/>
                    <a:pt x="562485" y="337661"/>
                  </a:cubicBezTo>
                  <a:cubicBezTo>
                    <a:pt x="571058" y="334804"/>
                    <a:pt x="577725" y="330994"/>
                    <a:pt x="585345" y="327184"/>
                  </a:cubicBezTo>
                  <a:cubicBezTo>
                    <a:pt x="593918" y="321469"/>
                    <a:pt x="603443" y="315754"/>
                    <a:pt x="610110" y="308134"/>
                  </a:cubicBezTo>
                  <a:cubicBezTo>
                    <a:pt x="615825" y="302419"/>
                    <a:pt x="620588" y="295751"/>
                    <a:pt x="624398" y="289084"/>
                  </a:cubicBezTo>
                  <a:cubicBezTo>
                    <a:pt x="625350" y="287179"/>
                    <a:pt x="626303" y="284321"/>
                    <a:pt x="628208" y="282416"/>
                  </a:cubicBezTo>
                  <a:cubicBezTo>
                    <a:pt x="631065" y="274796"/>
                    <a:pt x="632018" y="266224"/>
                    <a:pt x="632970" y="257651"/>
                  </a:cubicBezTo>
                  <a:cubicBezTo>
                    <a:pt x="632970" y="241459"/>
                    <a:pt x="628208" y="226219"/>
                    <a:pt x="618683" y="212884"/>
                  </a:cubicBezTo>
                  <a:cubicBezTo>
                    <a:pt x="612015" y="204311"/>
                    <a:pt x="604395" y="196691"/>
                    <a:pt x="595823" y="190976"/>
                  </a:cubicBezTo>
                  <a:cubicBezTo>
                    <a:pt x="586298" y="185261"/>
                    <a:pt x="575820" y="179546"/>
                    <a:pt x="565343" y="175736"/>
                  </a:cubicBezTo>
                  <a:cubicBezTo>
                    <a:pt x="562485" y="174784"/>
                    <a:pt x="558675" y="173831"/>
                    <a:pt x="555818" y="171926"/>
                  </a:cubicBezTo>
                  <a:cubicBezTo>
                    <a:pt x="546293" y="169069"/>
                    <a:pt x="537720" y="166211"/>
                    <a:pt x="528195" y="163354"/>
                  </a:cubicBezTo>
                  <a:cubicBezTo>
                    <a:pt x="526290" y="163354"/>
                    <a:pt x="524385" y="162401"/>
                    <a:pt x="523433" y="162401"/>
                  </a:cubicBezTo>
                  <a:cubicBezTo>
                    <a:pt x="521528" y="162401"/>
                    <a:pt x="520575" y="162401"/>
                    <a:pt x="518670" y="161449"/>
                  </a:cubicBezTo>
                  <a:cubicBezTo>
                    <a:pt x="517718" y="161449"/>
                    <a:pt x="515813" y="161449"/>
                    <a:pt x="514860" y="161449"/>
                  </a:cubicBezTo>
                  <a:cubicBezTo>
                    <a:pt x="511050" y="161449"/>
                    <a:pt x="507240" y="160496"/>
                    <a:pt x="502478" y="159544"/>
                  </a:cubicBezTo>
                  <a:cubicBezTo>
                    <a:pt x="500573" y="159544"/>
                    <a:pt x="498668" y="160496"/>
                    <a:pt x="496763" y="160496"/>
                  </a:cubicBezTo>
                  <a:lnTo>
                    <a:pt x="496763" y="160496"/>
                  </a:lnTo>
                  <a:close/>
                  <a:moveTo>
                    <a:pt x="273878" y="309086"/>
                  </a:moveTo>
                  <a:cubicBezTo>
                    <a:pt x="271973" y="318611"/>
                    <a:pt x="271973" y="328136"/>
                    <a:pt x="272925" y="336709"/>
                  </a:cubicBezTo>
                  <a:cubicBezTo>
                    <a:pt x="274830" y="348139"/>
                    <a:pt x="280545" y="358616"/>
                    <a:pt x="289118" y="367189"/>
                  </a:cubicBezTo>
                  <a:cubicBezTo>
                    <a:pt x="291023" y="369094"/>
                    <a:pt x="293880" y="371951"/>
                    <a:pt x="296738" y="373856"/>
                  </a:cubicBezTo>
                  <a:cubicBezTo>
                    <a:pt x="298643" y="374809"/>
                    <a:pt x="301500" y="375761"/>
                    <a:pt x="303405" y="376714"/>
                  </a:cubicBezTo>
                  <a:cubicBezTo>
                    <a:pt x="304358" y="376714"/>
                    <a:pt x="306263" y="377666"/>
                    <a:pt x="307215" y="378619"/>
                  </a:cubicBezTo>
                  <a:cubicBezTo>
                    <a:pt x="308168" y="378619"/>
                    <a:pt x="308168" y="379571"/>
                    <a:pt x="309120" y="379571"/>
                  </a:cubicBezTo>
                  <a:lnTo>
                    <a:pt x="312930" y="379571"/>
                  </a:lnTo>
                  <a:cubicBezTo>
                    <a:pt x="312930" y="375761"/>
                    <a:pt x="312930" y="372904"/>
                    <a:pt x="311025" y="369094"/>
                  </a:cubicBezTo>
                  <a:cubicBezTo>
                    <a:pt x="308168" y="364331"/>
                    <a:pt x="306263" y="359569"/>
                    <a:pt x="306263" y="353854"/>
                  </a:cubicBezTo>
                  <a:cubicBezTo>
                    <a:pt x="306263" y="352901"/>
                    <a:pt x="306263" y="350996"/>
                    <a:pt x="306263" y="350044"/>
                  </a:cubicBezTo>
                  <a:cubicBezTo>
                    <a:pt x="307215" y="348139"/>
                    <a:pt x="309120" y="347186"/>
                    <a:pt x="311025" y="346234"/>
                  </a:cubicBezTo>
                  <a:cubicBezTo>
                    <a:pt x="313883" y="345281"/>
                    <a:pt x="317693" y="345281"/>
                    <a:pt x="321503" y="346234"/>
                  </a:cubicBezTo>
                  <a:cubicBezTo>
                    <a:pt x="322455" y="346234"/>
                    <a:pt x="323408" y="347186"/>
                    <a:pt x="324360" y="347186"/>
                  </a:cubicBezTo>
                  <a:cubicBezTo>
                    <a:pt x="328170" y="349091"/>
                    <a:pt x="331980" y="351949"/>
                    <a:pt x="335790" y="355759"/>
                  </a:cubicBezTo>
                  <a:cubicBezTo>
                    <a:pt x="339600" y="359569"/>
                    <a:pt x="343410" y="362426"/>
                    <a:pt x="346268" y="367189"/>
                  </a:cubicBezTo>
                  <a:cubicBezTo>
                    <a:pt x="349125" y="370999"/>
                    <a:pt x="351030" y="374809"/>
                    <a:pt x="353888" y="378619"/>
                  </a:cubicBezTo>
                  <a:lnTo>
                    <a:pt x="356745" y="382429"/>
                  </a:lnTo>
                  <a:cubicBezTo>
                    <a:pt x="370080" y="389096"/>
                    <a:pt x="384368" y="393859"/>
                    <a:pt x="398655" y="396716"/>
                  </a:cubicBezTo>
                  <a:lnTo>
                    <a:pt x="409133" y="398621"/>
                  </a:lnTo>
                  <a:lnTo>
                    <a:pt x="415800" y="399574"/>
                  </a:lnTo>
                  <a:cubicBezTo>
                    <a:pt x="415800" y="396716"/>
                    <a:pt x="415800" y="392906"/>
                    <a:pt x="414848" y="390049"/>
                  </a:cubicBezTo>
                  <a:cubicBezTo>
                    <a:pt x="413895" y="386239"/>
                    <a:pt x="412943" y="382429"/>
                    <a:pt x="410085" y="378619"/>
                  </a:cubicBezTo>
                  <a:cubicBezTo>
                    <a:pt x="407228" y="373856"/>
                    <a:pt x="402465" y="370046"/>
                    <a:pt x="398655" y="366236"/>
                  </a:cubicBezTo>
                  <a:cubicBezTo>
                    <a:pt x="392940" y="361474"/>
                    <a:pt x="387225" y="356711"/>
                    <a:pt x="380558" y="353854"/>
                  </a:cubicBezTo>
                  <a:cubicBezTo>
                    <a:pt x="369128" y="347186"/>
                    <a:pt x="356745" y="341471"/>
                    <a:pt x="343410" y="334804"/>
                  </a:cubicBezTo>
                  <a:lnTo>
                    <a:pt x="335790" y="331946"/>
                  </a:lnTo>
                  <a:lnTo>
                    <a:pt x="330075" y="329089"/>
                  </a:lnTo>
                  <a:lnTo>
                    <a:pt x="317693" y="324326"/>
                  </a:lnTo>
                  <a:lnTo>
                    <a:pt x="289118" y="313849"/>
                  </a:lnTo>
                  <a:lnTo>
                    <a:pt x="273878" y="309086"/>
                  </a:lnTo>
                  <a:lnTo>
                    <a:pt x="273878" y="309086"/>
                  </a:lnTo>
                  <a:lnTo>
                    <a:pt x="273878" y="30908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103"/>
              <a:endParaRPr lang="en-US" sz="1400">
                <a:solidFill>
                  <a:prstClr val="black"/>
                </a:solidFill>
              </a:endParaRPr>
            </a:p>
          </p:txBody>
        </p:sp>
        <p:sp>
          <p:nvSpPr>
            <p:cNvPr id="78" name="Freeform: Shape 77"/>
            <p:cNvSpPr/>
            <p:nvPr/>
          </p:nvSpPr>
          <p:spPr>
            <a:xfrm>
              <a:off x="2171914" y="3208066"/>
              <a:ext cx="1514475" cy="1066800"/>
            </a:xfrm>
            <a:custGeom>
              <a:avLst/>
              <a:gdLst>
                <a:gd name="connsiteX0" fmla="*/ 493951 w 1514475"/>
                <a:gd name="connsiteY0" fmla="*/ 10001 h 1066800"/>
                <a:gd name="connsiteX1" fmla="*/ 500619 w 1514475"/>
                <a:gd name="connsiteY1" fmla="*/ 10001 h 1066800"/>
                <a:gd name="connsiteX2" fmla="*/ 505381 w 1514475"/>
                <a:gd name="connsiteY2" fmla="*/ 12859 h 1066800"/>
                <a:gd name="connsiteX3" fmla="*/ 511096 w 1514475"/>
                <a:gd name="connsiteY3" fmla="*/ 17621 h 1066800"/>
                <a:gd name="connsiteX4" fmla="*/ 524431 w 1514475"/>
                <a:gd name="connsiteY4" fmla="*/ 26194 h 1066800"/>
                <a:gd name="connsiteX5" fmla="*/ 526336 w 1514475"/>
                <a:gd name="connsiteY5" fmla="*/ 25241 h 1066800"/>
                <a:gd name="connsiteX6" fmla="*/ 527289 w 1514475"/>
                <a:gd name="connsiteY6" fmla="*/ 24289 h 1066800"/>
                <a:gd name="connsiteX7" fmla="*/ 529194 w 1514475"/>
                <a:gd name="connsiteY7" fmla="*/ 20479 h 1066800"/>
                <a:gd name="connsiteX8" fmla="*/ 541576 w 1514475"/>
                <a:gd name="connsiteY8" fmla="*/ 8096 h 1066800"/>
                <a:gd name="connsiteX9" fmla="*/ 549196 w 1514475"/>
                <a:gd name="connsiteY9" fmla="*/ 7144 h 1066800"/>
                <a:gd name="connsiteX10" fmla="*/ 551101 w 1514475"/>
                <a:gd name="connsiteY10" fmla="*/ 7144 h 1066800"/>
                <a:gd name="connsiteX11" fmla="*/ 557769 w 1514475"/>
                <a:gd name="connsiteY11" fmla="*/ 11906 h 1066800"/>
                <a:gd name="connsiteX12" fmla="*/ 559674 w 1514475"/>
                <a:gd name="connsiteY12" fmla="*/ 15716 h 1066800"/>
                <a:gd name="connsiteX13" fmla="*/ 558721 w 1514475"/>
                <a:gd name="connsiteY13" fmla="*/ 25241 h 1066800"/>
                <a:gd name="connsiteX14" fmla="*/ 553959 w 1514475"/>
                <a:gd name="connsiteY14" fmla="*/ 42386 h 1066800"/>
                <a:gd name="connsiteX15" fmla="*/ 553006 w 1514475"/>
                <a:gd name="connsiteY15" fmla="*/ 44291 h 1066800"/>
                <a:gd name="connsiteX16" fmla="*/ 551101 w 1514475"/>
                <a:gd name="connsiteY16" fmla="*/ 52864 h 1066800"/>
                <a:gd name="connsiteX17" fmla="*/ 538719 w 1514475"/>
                <a:gd name="connsiteY17" fmla="*/ 75724 h 1066800"/>
                <a:gd name="connsiteX18" fmla="*/ 528242 w 1514475"/>
                <a:gd name="connsiteY18" fmla="*/ 98584 h 1066800"/>
                <a:gd name="connsiteX19" fmla="*/ 527289 w 1514475"/>
                <a:gd name="connsiteY19" fmla="*/ 107156 h 1066800"/>
                <a:gd name="connsiteX20" fmla="*/ 526336 w 1514475"/>
                <a:gd name="connsiteY20" fmla="*/ 116681 h 1066800"/>
                <a:gd name="connsiteX21" fmla="*/ 527289 w 1514475"/>
                <a:gd name="connsiteY21" fmla="*/ 135731 h 1066800"/>
                <a:gd name="connsiteX22" fmla="*/ 527289 w 1514475"/>
                <a:gd name="connsiteY22" fmla="*/ 136684 h 1066800"/>
                <a:gd name="connsiteX23" fmla="*/ 527289 w 1514475"/>
                <a:gd name="connsiteY23" fmla="*/ 149066 h 1066800"/>
                <a:gd name="connsiteX24" fmla="*/ 526336 w 1514475"/>
                <a:gd name="connsiteY24" fmla="*/ 153829 h 1066800"/>
                <a:gd name="connsiteX25" fmla="*/ 524431 w 1514475"/>
                <a:gd name="connsiteY25" fmla="*/ 163354 h 1066800"/>
                <a:gd name="connsiteX26" fmla="*/ 523479 w 1514475"/>
                <a:gd name="connsiteY26" fmla="*/ 167164 h 1066800"/>
                <a:gd name="connsiteX27" fmla="*/ 529194 w 1514475"/>
                <a:gd name="connsiteY27" fmla="*/ 172879 h 1066800"/>
                <a:gd name="connsiteX28" fmla="*/ 533956 w 1514475"/>
                <a:gd name="connsiteY28" fmla="*/ 177641 h 1066800"/>
                <a:gd name="connsiteX29" fmla="*/ 540624 w 1514475"/>
                <a:gd name="connsiteY29" fmla="*/ 183356 h 1066800"/>
                <a:gd name="connsiteX30" fmla="*/ 549196 w 1514475"/>
                <a:gd name="connsiteY30" fmla="*/ 189071 h 1066800"/>
                <a:gd name="connsiteX31" fmla="*/ 553959 w 1514475"/>
                <a:gd name="connsiteY31" fmla="*/ 190976 h 1066800"/>
                <a:gd name="connsiteX32" fmla="*/ 560626 w 1514475"/>
                <a:gd name="connsiteY32" fmla="*/ 190976 h 1066800"/>
                <a:gd name="connsiteX33" fmla="*/ 570151 w 1514475"/>
                <a:gd name="connsiteY33" fmla="*/ 188119 h 1066800"/>
                <a:gd name="connsiteX34" fmla="*/ 579676 w 1514475"/>
                <a:gd name="connsiteY34" fmla="*/ 184309 h 1066800"/>
                <a:gd name="connsiteX35" fmla="*/ 582534 w 1514475"/>
                <a:gd name="connsiteY35" fmla="*/ 183356 h 1066800"/>
                <a:gd name="connsiteX36" fmla="*/ 586344 w 1514475"/>
                <a:gd name="connsiteY36" fmla="*/ 180499 h 1066800"/>
                <a:gd name="connsiteX37" fmla="*/ 590154 w 1514475"/>
                <a:gd name="connsiteY37" fmla="*/ 177641 h 1066800"/>
                <a:gd name="connsiteX38" fmla="*/ 595869 w 1514475"/>
                <a:gd name="connsiteY38" fmla="*/ 172879 h 1066800"/>
                <a:gd name="connsiteX39" fmla="*/ 600631 w 1514475"/>
                <a:gd name="connsiteY39" fmla="*/ 168116 h 1066800"/>
                <a:gd name="connsiteX40" fmla="*/ 604442 w 1514475"/>
                <a:gd name="connsiteY40" fmla="*/ 164306 h 1066800"/>
                <a:gd name="connsiteX41" fmla="*/ 611109 w 1514475"/>
                <a:gd name="connsiteY41" fmla="*/ 155734 h 1066800"/>
                <a:gd name="connsiteX42" fmla="*/ 622539 w 1514475"/>
                <a:gd name="connsiteY42" fmla="*/ 131921 h 1066800"/>
                <a:gd name="connsiteX43" fmla="*/ 624444 w 1514475"/>
                <a:gd name="connsiteY43" fmla="*/ 127159 h 1066800"/>
                <a:gd name="connsiteX44" fmla="*/ 625396 w 1514475"/>
                <a:gd name="connsiteY44" fmla="*/ 121444 h 1066800"/>
                <a:gd name="connsiteX45" fmla="*/ 629206 w 1514475"/>
                <a:gd name="connsiteY45" fmla="*/ 103346 h 1066800"/>
                <a:gd name="connsiteX46" fmla="*/ 633017 w 1514475"/>
                <a:gd name="connsiteY46" fmla="*/ 96679 h 1066800"/>
                <a:gd name="connsiteX47" fmla="*/ 634921 w 1514475"/>
                <a:gd name="connsiteY47" fmla="*/ 92869 h 1066800"/>
                <a:gd name="connsiteX48" fmla="*/ 639684 w 1514475"/>
                <a:gd name="connsiteY48" fmla="*/ 87154 h 1066800"/>
                <a:gd name="connsiteX49" fmla="*/ 644446 w 1514475"/>
                <a:gd name="connsiteY49" fmla="*/ 82391 h 1066800"/>
                <a:gd name="connsiteX50" fmla="*/ 650161 w 1514475"/>
                <a:gd name="connsiteY50" fmla="*/ 83344 h 1066800"/>
                <a:gd name="connsiteX51" fmla="*/ 652067 w 1514475"/>
                <a:gd name="connsiteY51" fmla="*/ 83344 h 1066800"/>
                <a:gd name="connsiteX52" fmla="*/ 653971 w 1514475"/>
                <a:gd name="connsiteY52" fmla="*/ 84296 h 1066800"/>
                <a:gd name="connsiteX53" fmla="*/ 655876 w 1514475"/>
                <a:gd name="connsiteY53" fmla="*/ 86201 h 1066800"/>
                <a:gd name="connsiteX54" fmla="*/ 657781 w 1514475"/>
                <a:gd name="connsiteY54" fmla="*/ 89059 h 1066800"/>
                <a:gd name="connsiteX55" fmla="*/ 658734 w 1514475"/>
                <a:gd name="connsiteY55" fmla="*/ 90964 h 1066800"/>
                <a:gd name="connsiteX56" fmla="*/ 657781 w 1514475"/>
                <a:gd name="connsiteY56" fmla="*/ 97631 h 1066800"/>
                <a:gd name="connsiteX57" fmla="*/ 653019 w 1514475"/>
                <a:gd name="connsiteY57" fmla="*/ 125254 h 1066800"/>
                <a:gd name="connsiteX58" fmla="*/ 650161 w 1514475"/>
                <a:gd name="connsiteY58" fmla="*/ 135731 h 1066800"/>
                <a:gd name="connsiteX59" fmla="*/ 651114 w 1514475"/>
                <a:gd name="connsiteY59" fmla="*/ 145256 h 1066800"/>
                <a:gd name="connsiteX60" fmla="*/ 653019 w 1514475"/>
                <a:gd name="connsiteY60" fmla="*/ 148114 h 1066800"/>
                <a:gd name="connsiteX61" fmla="*/ 656829 w 1514475"/>
                <a:gd name="connsiteY61" fmla="*/ 150019 h 1066800"/>
                <a:gd name="connsiteX62" fmla="*/ 661592 w 1514475"/>
                <a:gd name="connsiteY62" fmla="*/ 150019 h 1066800"/>
                <a:gd name="connsiteX63" fmla="*/ 669211 w 1514475"/>
                <a:gd name="connsiteY63" fmla="*/ 149066 h 1066800"/>
                <a:gd name="connsiteX64" fmla="*/ 677784 w 1514475"/>
                <a:gd name="connsiteY64" fmla="*/ 145256 h 1066800"/>
                <a:gd name="connsiteX65" fmla="*/ 695881 w 1514475"/>
                <a:gd name="connsiteY65" fmla="*/ 134779 h 1066800"/>
                <a:gd name="connsiteX66" fmla="*/ 711121 w 1514475"/>
                <a:gd name="connsiteY66" fmla="*/ 126206 h 1066800"/>
                <a:gd name="connsiteX67" fmla="*/ 714931 w 1514475"/>
                <a:gd name="connsiteY67" fmla="*/ 125254 h 1066800"/>
                <a:gd name="connsiteX68" fmla="*/ 717789 w 1514475"/>
                <a:gd name="connsiteY68" fmla="*/ 127159 h 1066800"/>
                <a:gd name="connsiteX69" fmla="*/ 719694 w 1514475"/>
                <a:gd name="connsiteY69" fmla="*/ 129064 h 1066800"/>
                <a:gd name="connsiteX70" fmla="*/ 720646 w 1514475"/>
                <a:gd name="connsiteY70" fmla="*/ 133826 h 1066800"/>
                <a:gd name="connsiteX71" fmla="*/ 719694 w 1514475"/>
                <a:gd name="connsiteY71" fmla="*/ 138589 h 1066800"/>
                <a:gd name="connsiteX72" fmla="*/ 719694 w 1514475"/>
                <a:gd name="connsiteY72" fmla="*/ 139541 h 1066800"/>
                <a:gd name="connsiteX73" fmla="*/ 718742 w 1514475"/>
                <a:gd name="connsiteY73" fmla="*/ 144304 h 1066800"/>
                <a:gd name="connsiteX74" fmla="*/ 718742 w 1514475"/>
                <a:gd name="connsiteY74" fmla="*/ 145256 h 1066800"/>
                <a:gd name="connsiteX75" fmla="*/ 718742 w 1514475"/>
                <a:gd name="connsiteY75" fmla="*/ 148114 h 1066800"/>
                <a:gd name="connsiteX76" fmla="*/ 715884 w 1514475"/>
                <a:gd name="connsiteY76" fmla="*/ 150971 h 1066800"/>
                <a:gd name="connsiteX77" fmla="*/ 713026 w 1514475"/>
                <a:gd name="connsiteY77" fmla="*/ 155734 h 1066800"/>
                <a:gd name="connsiteX78" fmla="*/ 709217 w 1514475"/>
                <a:gd name="connsiteY78" fmla="*/ 159544 h 1066800"/>
                <a:gd name="connsiteX79" fmla="*/ 702549 w 1514475"/>
                <a:gd name="connsiteY79" fmla="*/ 165259 h 1066800"/>
                <a:gd name="connsiteX80" fmla="*/ 692071 w 1514475"/>
                <a:gd name="connsiteY80" fmla="*/ 171926 h 1066800"/>
                <a:gd name="connsiteX81" fmla="*/ 680642 w 1514475"/>
                <a:gd name="connsiteY81" fmla="*/ 175736 h 1066800"/>
                <a:gd name="connsiteX82" fmla="*/ 676831 w 1514475"/>
                <a:gd name="connsiteY82" fmla="*/ 176689 h 1066800"/>
                <a:gd name="connsiteX83" fmla="*/ 668259 w 1514475"/>
                <a:gd name="connsiteY83" fmla="*/ 177641 h 1066800"/>
                <a:gd name="connsiteX84" fmla="*/ 657781 w 1514475"/>
                <a:gd name="connsiteY84" fmla="*/ 179546 h 1066800"/>
                <a:gd name="connsiteX85" fmla="*/ 648256 w 1514475"/>
                <a:gd name="connsiteY85" fmla="*/ 181451 h 1066800"/>
                <a:gd name="connsiteX86" fmla="*/ 640636 w 1514475"/>
                <a:gd name="connsiteY86" fmla="*/ 184309 h 1066800"/>
                <a:gd name="connsiteX87" fmla="*/ 633017 w 1514475"/>
                <a:gd name="connsiteY87" fmla="*/ 186214 h 1066800"/>
                <a:gd name="connsiteX88" fmla="*/ 625396 w 1514475"/>
                <a:gd name="connsiteY88" fmla="*/ 189071 h 1066800"/>
                <a:gd name="connsiteX89" fmla="*/ 601584 w 1514475"/>
                <a:gd name="connsiteY89" fmla="*/ 201454 h 1066800"/>
                <a:gd name="connsiteX90" fmla="*/ 580629 w 1514475"/>
                <a:gd name="connsiteY90" fmla="*/ 225266 h 1066800"/>
                <a:gd name="connsiteX91" fmla="*/ 577771 w 1514475"/>
                <a:gd name="connsiteY91" fmla="*/ 232886 h 1066800"/>
                <a:gd name="connsiteX92" fmla="*/ 575867 w 1514475"/>
                <a:gd name="connsiteY92" fmla="*/ 241459 h 1066800"/>
                <a:gd name="connsiteX93" fmla="*/ 575867 w 1514475"/>
                <a:gd name="connsiteY93" fmla="*/ 255746 h 1066800"/>
                <a:gd name="connsiteX94" fmla="*/ 575867 w 1514475"/>
                <a:gd name="connsiteY94" fmla="*/ 270034 h 1066800"/>
                <a:gd name="connsiteX95" fmla="*/ 574914 w 1514475"/>
                <a:gd name="connsiteY95" fmla="*/ 275749 h 1066800"/>
                <a:gd name="connsiteX96" fmla="*/ 573009 w 1514475"/>
                <a:gd name="connsiteY96" fmla="*/ 287179 h 1066800"/>
                <a:gd name="connsiteX97" fmla="*/ 572056 w 1514475"/>
                <a:gd name="connsiteY97" fmla="*/ 290036 h 1066800"/>
                <a:gd name="connsiteX98" fmla="*/ 551101 w 1514475"/>
                <a:gd name="connsiteY98" fmla="*/ 328136 h 1066800"/>
                <a:gd name="connsiteX99" fmla="*/ 540624 w 1514475"/>
                <a:gd name="connsiteY99" fmla="*/ 338614 h 1066800"/>
                <a:gd name="connsiteX100" fmla="*/ 530146 w 1514475"/>
                <a:gd name="connsiteY100" fmla="*/ 348139 h 1066800"/>
                <a:gd name="connsiteX101" fmla="*/ 497761 w 1514475"/>
                <a:gd name="connsiteY101" fmla="*/ 368141 h 1066800"/>
                <a:gd name="connsiteX102" fmla="*/ 475854 w 1514475"/>
                <a:gd name="connsiteY102" fmla="*/ 377666 h 1066800"/>
                <a:gd name="connsiteX103" fmla="*/ 399654 w 1514475"/>
                <a:gd name="connsiteY103" fmla="*/ 425291 h 1066800"/>
                <a:gd name="connsiteX104" fmla="*/ 397749 w 1514475"/>
                <a:gd name="connsiteY104" fmla="*/ 423386 h 1066800"/>
                <a:gd name="connsiteX105" fmla="*/ 398701 w 1514475"/>
                <a:gd name="connsiteY105" fmla="*/ 431006 h 1066800"/>
                <a:gd name="connsiteX106" fmla="*/ 458709 w 1514475"/>
                <a:gd name="connsiteY106" fmla="*/ 544354 h 1066800"/>
                <a:gd name="connsiteX107" fmla="*/ 556817 w 1514475"/>
                <a:gd name="connsiteY107" fmla="*/ 634841 h 1066800"/>
                <a:gd name="connsiteX108" fmla="*/ 643494 w 1514475"/>
                <a:gd name="connsiteY108" fmla="*/ 680561 h 1066800"/>
                <a:gd name="connsiteX109" fmla="*/ 759699 w 1514475"/>
                <a:gd name="connsiteY109" fmla="*/ 696754 h 1066800"/>
                <a:gd name="connsiteX110" fmla="*/ 796846 w 1514475"/>
                <a:gd name="connsiteY110" fmla="*/ 696754 h 1066800"/>
                <a:gd name="connsiteX111" fmla="*/ 865426 w 1514475"/>
                <a:gd name="connsiteY111" fmla="*/ 692944 h 1066800"/>
                <a:gd name="connsiteX112" fmla="*/ 969249 w 1514475"/>
                <a:gd name="connsiteY112" fmla="*/ 687229 h 1066800"/>
                <a:gd name="connsiteX113" fmla="*/ 1017826 w 1514475"/>
                <a:gd name="connsiteY113" fmla="*/ 683419 h 1066800"/>
                <a:gd name="connsiteX114" fmla="*/ 1056879 w 1514475"/>
                <a:gd name="connsiteY114" fmla="*/ 621506 h 1066800"/>
                <a:gd name="connsiteX115" fmla="*/ 1080692 w 1514475"/>
                <a:gd name="connsiteY115" fmla="*/ 575786 h 1066800"/>
                <a:gd name="connsiteX116" fmla="*/ 1150224 w 1514475"/>
                <a:gd name="connsiteY116" fmla="*/ 541496 h 1066800"/>
                <a:gd name="connsiteX117" fmla="*/ 1137842 w 1514475"/>
                <a:gd name="connsiteY117" fmla="*/ 570071 h 1066800"/>
                <a:gd name="connsiteX118" fmla="*/ 1109267 w 1514475"/>
                <a:gd name="connsiteY118" fmla="*/ 626269 h 1066800"/>
                <a:gd name="connsiteX119" fmla="*/ 1106409 w 1514475"/>
                <a:gd name="connsiteY119" fmla="*/ 642461 h 1066800"/>
                <a:gd name="connsiteX120" fmla="*/ 1108314 w 1514475"/>
                <a:gd name="connsiteY120" fmla="*/ 715804 h 1066800"/>
                <a:gd name="connsiteX121" fmla="*/ 1118792 w 1514475"/>
                <a:gd name="connsiteY121" fmla="*/ 787241 h 1066800"/>
                <a:gd name="connsiteX122" fmla="*/ 1144509 w 1514475"/>
                <a:gd name="connsiteY122" fmla="*/ 866299 h 1066800"/>
                <a:gd name="connsiteX123" fmla="*/ 1234996 w 1514475"/>
                <a:gd name="connsiteY123" fmla="*/ 875824 h 1066800"/>
                <a:gd name="connsiteX124" fmla="*/ 1274049 w 1514475"/>
                <a:gd name="connsiteY124" fmla="*/ 894874 h 1066800"/>
                <a:gd name="connsiteX125" fmla="*/ 1320721 w 1514475"/>
                <a:gd name="connsiteY125" fmla="*/ 927259 h 1066800"/>
                <a:gd name="connsiteX126" fmla="*/ 1432164 w 1514475"/>
                <a:gd name="connsiteY126" fmla="*/ 958691 h 1066800"/>
                <a:gd name="connsiteX127" fmla="*/ 1458834 w 1514475"/>
                <a:gd name="connsiteY127" fmla="*/ 959644 h 1066800"/>
                <a:gd name="connsiteX128" fmla="*/ 1507411 w 1514475"/>
                <a:gd name="connsiteY128" fmla="*/ 989171 h 1066800"/>
                <a:gd name="connsiteX129" fmla="*/ 1485504 w 1514475"/>
                <a:gd name="connsiteY129" fmla="*/ 998696 h 1066800"/>
                <a:gd name="connsiteX130" fmla="*/ 1465501 w 1514475"/>
                <a:gd name="connsiteY130" fmla="*/ 1004411 h 1066800"/>
                <a:gd name="connsiteX131" fmla="*/ 1474074 w 1514475"/>
                <a:gd name="connsiteY131" fmla="*/ 1019651 h 1066800"/>
                <a:gd name="connsiteX132" fmla="*/ 1471217 w 1514475"/>
                <a:gd name="connsiteY132" fmla="*/ 1041559 h 1066800"/>
                <a:gd name="connsiteX133" fmla="*/ 1452167 w 1514475"/>
                <a:gd name="connsiteY133" fmla="*/ 1047274 h 1066800"/>
                <a:gd name="connsiteX134" fmla="*/ 1442642 w 1514475"/>
                <a:gd name="connsiteY134" fmla="*/ 1049179 h 1066800"/>
                <a:gd name="connsiteX135" fmla="*/ 1424544 w 1514475"/>
                <a:gd name="connsiteY135" fmla="*/ 1044416 h 1066800"/>
                <a:gd name="connsiteX136" fmla="*/ 1394064 w 1514475"/>
                <a:gd name="connsiteY136" fmla="*/ 1033939 h 1066800"/>
                <a:gd name="connsiteX137" fmla="*/ 1305482 w 1514475"/>
                <a:gd name="connsiteY137" fmla="*/ 991076 h 1066800"/>
                <a:gd name="connsiteX138" fmla="*/ 1260714 w 1514475"/>
                <a:gd name="connsiteY138" fmla="*/ 967264 h 1066800"/>
                <a:gd name="connsiteX139" fmla="*/ 1182609 w 1514475"/>
                <a:gd name="connsiteY139" fmla="*/ 961549 h 1066800"/>
                <a:gd name="connsiteX140" fmla="*/ 1116886 w 1514475"/>
                <a:gd name="connsiteY140" fmla="*/ 973931 h 1066800"/>
                <a:gd name="connsiteX141" fmla="*/ 972106 w 1514475"/>
                <a:gd name="connsiteY141" fmla="*/ 944404 h 1066800"/>
                <a:gd name="connsiteX142" fmla="*/ 835899 w 1514475"/>
                <a:gd name="connsiteY142" fmla="*/ 917734 h 1066800"/>
                <a:gd name="connsiteX143" fmla="*/ 786369 w 1514475"/>
                <a:gd name="connsiteY143" fmla="*/ 932974 h 1066800"/>
                <a:gd name="connsiteX144" fmla="*/ 770176 w 1514475"/>
                <a:gd name="connsiteY144" fmla="*/ 939641 h 1066800"/>
                <a:gd name="connsiteX145" fmla="*/ 693024 w 1514475"/>
                <a:gd name="connsiteY145" fmla="*/ 942499 h 1066800"/>
                <a:gd name="connsiteX146" fmla="*/ 566342 w 1514475"/>
                <a:gd name="connsiteY146" fmla="*/ 921544 h 1066800"/>
                <a:gd name="connsiteX147" fmla="*/ 532051 w 1514475"/>
                <a:gd name="connsiteY147" fmla="*/ 915829 h 1066800"/>
                <a:gd name="connsiteX148" fmla="*/ 512049 w 1514475"/>
                <a:gd name="connsiteY148" fmla="*/ 911066 h 1066800"/>
                <a:gd name="connsiteX149" fmla="*/ 469186 w 1514475"/>
                <a:gd name="connsiteY149" fmla="*/ 916781 h 1066800"/>
                <a:gd name="connsiteX150" fmla="*/ 356791 w 1514475"/>
                <a:gd name="connsiteY150" fmla="*/ 912971 h 1066800"/>
                <a:gd name="connsiteX151" fmla="*/ 219631 w 1514475"/>
                <a:gd name="connsiteY151" fmla="*/ 962501 h 1066800"/>
                <a:gd name="connsiteX152" fmla="*/ 178674 w 1514475"/>
                <a:gd name="connsiteY152" fmla="*/ 999649 h 1066800"/>
                <a:gd name="connsiteX153" fmla="*/ 159624 w 1514475"/>
                <a:gd name="connsiteY153" fmla="*/ 1024414 h 1066800"/>
                <a:gd name="connsiteX154" fmla="*/ 111999 w 1514475"/>
                <a:gd name="connsiteY154" fmla="*/ 1057751 h 1066800"/>
                <a:gd name="connsiteX155" fmla="*/ 79614 w 1514475"/>
                <a:gd name="connsiteY155" fmla="*/ 1068229 h 1066800"/>
                <a:gd name="connsiteX156" fmla="*/ 92949 w 1514475"/>
                <a:gd name="connsiteY156" fmla="*/ 1042511 h 1066800"/>
                <a:gd name="connsiteX157" fmla="*/ 114856 w 1514475"/>
                <a:gd name="connsiteY157" fmla="*/ 1011079 h 1066800"/>
                <a:gd name="connsiteX158" fmla="*/ 133906 w 1514475"/>
                <a:gd name="connsiteY158" fmla="*/ 987266 h 1066800"/>
                <a:gd name="connsiteX159" fmla="*/ 170101 w 1514475"/>
                <a:gd name="connsiteY159" fmla="*/ 950119 h 1066800"/>
                <a:gd name="connsiteX160" fmla="*/ 192961 w 1514475"/>
                <a:gd name="connsiteY160" fmla="*/ 928211 h 1066800"/>
                <a:gd name="connsiteX161" fmla="*/ 140574 w 1514475"/>
                <a:gd name="connsiteY161" fmla="*/ 950119 h 1066800"/>
                <a:gd name="connsiteX162" fmla="*/ 31036 w 1514475"/>
                <a:gd name="connsiteY162" fmla="*/ 986314 h 1066800"/>
                <a:gd name="connsiteX163" fmla="*/ 7224 w 1514475"/>
                <a:gd name="connsiteY163" fmla="*/ 981551 h 1066800"/>
                <a:gd name="connsiteX164" fmla="*/ 116761 w 1514475"/>
                <a:gd name="connsiteY164" fmla="*/ 923449 h 1066800"/>
                <a:gd name="connsiteX165" fmla="*/ 232966 w 1514475"/>
                <a:gd name="connsiteY165" fmla="*/ 871061 h 1066800"/>
                <a:gd name="connsiteX166" fmla="*/ 347266 w 1514475"/>
                <a:gd name="connsiteY166" fmla="*/ 845344 h 1066800"/>
                <a:gd name="connsiteX167" fmla="*/ 389176 w 1514475"/>
                <a:gd name="connsiteY167" fmla="*/ 834866 h 1066800"/>
                <a:gd name="connsiteX168" fmla="*/ 379651 w 1514475"/>
                <a:gd name="connsiteY168" fmla="*/ 783431 h 1066800"/>
                <a:gd name="connsiteX169" fmla="*/ 355839 w 1514475"/>
                <a:gd name="connsiteY169" fmla="*/ 748189 h 1066800"/>
                <a:gd name="connsiteX170" fmla="*/ 332979 w 1514475"/>
                <a:gd name="connsiteY170" fmla="*/ 723424 h 1066800"/>
                <a:gd name="connsiteX171" fmla="*/ 310119 w 1514475"/>
                <a:gd name="connsiteY171" fmla="*/ 633889 h 1066800"/>
                <a:gd name="connsiteX172" fmla="*/ 307261 w 1514475"/>
                <a:gd name="connsiteY172" fmla="*/ 567214 h 1066800"/>
                <a:gd name="connsiteX173" fmla="*/ 286306 w 1514475"/>
                <a:gd name="connsiteY173" fmla="*/ 545306 h 1066800"/>
                <a:gd name="connsiteX174" fmla="*/ 197724 w 1514475"/>
                <a:gd name="connsiteY174" fmla="*/ 531971 h 1066800"/>
                <a:gd name="connsiteX175" fmla="*/ 178674 w 1514475"/>
                <a:gd name="connsiteY175" fmla="*/ 511016 h 1066800"/>
                <a:gd name="connsiteX176" fmla="*/ 215821 w 1514475"/>
                <a:gd name="connsiteY176" fmla="*/ 471964 h 1066800"/>
                <a:gd name="connsiteX177" fmla="*/ 294879 w 1514475"/>
                <a:gd name="connsiteY177" fmla="*/ 438626 h 1066800"/>
                <a:gd name="connsiteX178" fmla="*/ 282496 w 1514475"/>
                <a:gd name="connsiteY178" fmla="*/ 436721 h 1066800"/>
                <a:gd name="connsiteX179" fmla="*/ 232014 w 1514475"/>
                <a:gd name="connsiteY179" fmla="*/ 432911 h 1066800"/>
                <a:gd name="connsiteX180" fmla="*/ 203439 w 1514475"/>
                <a:gd name="connsiteY180" fmla="*/ 431006 h 1066800"/>
                <a:gd name="connsiteX181" fmla="*/ 180579 w 1514475"/>
                <a:gd name="connsiteY181" fmla="*/ 427196 h 1066800"/>
                <a:gd name="connsiteX182" fmla="*/ 166291 w 1514475"/>
                <a:gd name="connsiteY182" fmla="*/ 421481 h 1066800"/>
                <a:gd name="connsiteX183" fmla="*/ 161529 w 1514475"/>
                <a:gd name="connsiteY183" fmla="*/ 411004 h 1066800"/>
                <a:gd name="connsiteX184" fmla="*/ 169149 w 1514475"/>
                <a:gd name="connsiteY184" fmla="*/ 403384 h 1066800"/>
                <a:gd name="connsiteX185" fmla="*/ 184389 w 1514475"/>
                <a:gd name="connsiteY185" fmla="*/ 404336 h 1066800"/>
                <a:gd name="connsiteX186" fmla="*/ 178674 w 1514475"/>
                <a:gd name="connsiteY186" fmla="*/ 394811 h 1066800"/>
                <a:gd name="connsiteX187" fmla="*/ 173911 w 1514475"/>
                <a:gd name="connsiteY187" fmla="*/ 385286 h 1066800"/>
                <a:gd name="connsiteX188" fmla="*/ 170101 w 1514475"/>
                <a:gd name="connsiteY188" fmla="*/ 374809 h 1066800"/>
                <a:gd name="connsiteX189" fmla="*/ 161529 w 1514475"/>
                <a:gd name="connsiteY189" fmla="*/ 332899 h 1066800"/>
                <a:gd name="connsiteX190" fmla="*/ 152956 w 1514475"/>
                <a:gd name="connsiteY190" fmla="*/ 323374 h 1066800"/>
                <a:gd name="connsiteX191" fmla="*/ 148194 w 1514475"/>
                <a:gd name="connsiteY191" fmla="*/ 313849 h 1066800"/>
                <a:gd name="connsiteX192" fmla="*/ 152956 w 1514475"/>
                <a:gd name="connsiteY192" fmla="*/ 305276 h 1066800"/>
                <a:gd name="connsiteX193" fmla="*/ 163434 w 1514475"/>
                <a:gd name="connsiteY193" fmla="*/ 306229 h 1066800"/>
                <a:gd name="connsiteX194" fmla="*/ 176769 w 1514475"/>
                <a:gd name="connsiteY194" fmla="*/ 312896 h 1066800"/>
                <a:gd name="connsiteX195" fmla="*/ 192009 w 1514475"/>
                <a:gd name="connsiteY195" fmla="*/ 318611 h 1066800"/>
                <a:gd name="connsiteX196" fmla="*/ 203439 w 1514475"/>
                <a:gd name="connsiteY196" fmla="*/ 320516 h 1066800"/>
                <a:gd name="connsiteX197" fmla="*/ 197724 w 1514475"/>
                <a:gd name="connsiteY197" fmla="*/ 313849 h 1066800"/>
                <a:gd name="connsiteX198" fmla="*/ 192009 w 1514475"/>
                <a:gd name="connsiteY198" fmla="*/ 303371 h 1066800"/>
                <a:gd name="connsiteX199" fmla="*/ 185341 w 1514475"/>
                <a:gd name="connsiteY199" fmla="*/ 289084 h 1066800"/>
                <a:gd name="connsiteX200" fmla="*/ 182484 w 1514475"/>
                <a:gd name="connsiteY200" fmla="*/ 282416 h 1066800"/>
                <a:gd name="connsiteX201" fmla="*/ 186294 w 1514475"/>
                <a:gd name="connsiteY201" fmla="*/ 272891 h 1066800"/>
                <a:gd name="connsiteX202" fmla="*/ 194866 w 1514475"/>
                <a:gd name="connsiteY202" fmla="*/ 272891 h 1066800"/>
                <a:gd name="connsiteX203" fmla="*/ 204391 w 1514475"/>
                <a:gd name="connsiteY203" fmla="*/ 280511 h 1066800"/>
                <a:gd name="connsiteX204" fmla="*/ 215821 w 1514475"/>
                <a:gd name="connsiteY204" fmla="*/ 294799 h 1066800"/>
                <a:gd name="connsiteX205" fmla="*/ 229156 w 1514475"/>
                <a:gd name="connsiteY205" fmla="*/ 308134 h 1066800"/>
                <a:gd name="connsiteX206" fmla="*/ 252969 w 1514475"/>
                <a:gd name="connsiteY206" fmla="*/ 327184 h 1066800"/>
                <a:gd name="connsiteX207" fmla="*/ 274876 w 1514475"/>
                <a:gd name="connsiteY207" fmla="*/ 337661 h 1066800"/>
                <a:gd name="connsiteX208" fmla="*/ 277734 w 1514475"/>
                <a:gd name="connsiteY208" fmla="*/ 337661 h 1066800"/>
                <a:gd name="connsiteX209" fmla="*/ 287259 w 1514475"/>
                <a:gd name="connsiteY209" fmla="*/ 333851 h 1066800"/>
                <a:gd name="connsiteX210" fmla="*/ 289164 w 1514475"/>
                <a:gd name="connsiteY210" fmla="*/ 330041 h 1066800"/>
                <a:gd name="connsiteX211" fmla="*/ 289164 w 1514475"/>
                <a:gd name="connsiteY211" fmla="*/ 325279 h 1066800"/>
                <a:gd name="connsiteX212" fmla="*/ 288211 w 1514475"/>
                <a:gd name="connsiteY212" fmla="*/ 309086 h 1066800"/>
                <a:gd name="connsiteX213" fmla="*/ 293926 w 1514475"/>
                <a:gd name="connsiteY213" fmla="*/ 292894 h 1066800"/>
                <a:gd name="connsiteX214" fmla="*/ 306309 w 1514475"/>
                <a:gd name="connsiteY214" fmla="*/ 291941 h 1066800"/>
                <a:gd name="connsiteX215" fmla="*/ 310119 w 1514475"/>
                <a:gd name="connsiteY215" fmla="*/ 300514 h 1066800"/>
                <a:gd name="connsiteX216" fmla="*/ 315834 w 1514475"/>
                <a:gd name="connsiteY216" fmla="*/ 350044 h 1066800"/>
                <a:gd name="connsiteX217" fmla="*/ 376794 w 1514475"/>
                <a:gd name="connsiteY217" fmla="*/ 364331 h 1066800"/>
                <a:gd name="connsiteX218" fmla="*/ 385366 w 1514475"/>
                <a:gd name="connsiteY218" fmla="*/ 358616 h 1066800"/>
                <a:gd name="connsiteX219" fmla="*/ 397749 w 1514475"/>
                <a:gd name="connsiteY219" fmla="*/ 346234 h 1066800"/>
                <a:gd name="connsiteX220" fmla="*/ 424419 w 1514475"/>
                <a:gd name="connsiteY220" fmla="*/ 312896 h 1066800"/>
                <a:gd name="connsiteX221" fmla="*/ 436801 w 1514475"/>
                <a:gd name="connsiteY221" fmla="*/ 286226 h 1066800"/>
                <a:gd name="connsiteX222" fmla="*/ 437754 w 1514475"/>
                <a:gd name="connsiteY222" fmla="*/ 284321 h 1066800"/>
                <a:gd name="connsiteX223" fmla="*/ 439659 w 1514475"/>
                <a:gd name="connsiteY223" fmla="*/ 265271 h 1066800"/>
                <a:gd name="connsiteX224" fmla="*/ 433944 w 1514475"/>
                <a:gd name="connsiteY224" fmla="*/ 246221 h 1066800"/>
                <a:gd name="connsiteX225" fmla="*/ 424419 w 1514475"/>
                <a:gd name="connsiteY225" fmla="*/ 232886 h 1066800"/>
                <a:gd name="connsiteX226" fmla="*/ 408226 w 1514475"/>
                <a:gd name="connsiteY226" fmla="*/ 215741 h 1066800"/>
                <a:gd name="connsiteX227" fmla="*/ 386319 w 1514475"/>
                <a:gd name="connsiteY227" fmla="*/ 205264 h 1066800"/>
                <a:gd name="connsiteX228" fmla="*/ 366316 w 1514475"/>
                <a:gd name="connsiteY228" fmla="*/ 198596 h 1066800"/>
                <a:gd name="connsiteX229" fmla="*/ 355839 w 1514475"/>
                <a:gd name="connsiteY229" fmla="*/ 195739 h 1066800"/>
                <a:gd name="connsiteX230" fmla="*/ 340599 w 1514475"/>
                <a:gd name="connsiteY230" fmla="*/ 192881 h 1066800"/>
                <a:gd name="connsiteX231" fmla="*/ 316786 w 1514475"/>
                <a:gd name="connsiteY231" fmla="*/ 189071 h 1066800"/>
                <a:gd name="connsiteX232" fmla="*/ 306309 w 1514475"/>
                <a:gd name="connsiteY232" fmla="*/ 187166 h 1066800"/>
                <a:gd name="connsiteX233" fmla="*/ 292021 w 1514475"/>
                <a:gd name="connsiteY233" fmla="*/ 179546 h 1066800"/>
                <a:gd name="connsiteX234" fmla="*/ 289164 w 1514475"/>
                <a:gd name="connsiteY234" fmla="*/ 170021 h 1066800"/>
                <a:gd name="connsiteX235" fmla="*/ 298689 w 1514475"/>
                <a:gd name="connsiteY235" fmla="*/ 160496 h 1066800"/>
                <a:gd name="connsiteX236" fmla="*/ 313929 w 1514475"/>
                <a:gd name="connsiteY236" fmla="*/ 158591 h 1066800"/>
                <a:gd name="connsiteX237" fmla="*/ 331074 w 1514475"/>
                <a:gd name="connsiteY237" fmla="*/ 160496 h 1066800"/>
                <a:gd name="connsiteX238" fmla="*/ 368221 w 1514475"/>
                <a:gd name="connsiteY238" fmla="*/ 140494 h 1066800"/>
                <a:gd name="connsiteX239" fmla="*/ 364411 w 1514475"/>
                <a:gd name="connsiteY239" fmla="*/ 131921 h 1066800"/>
                <a:gd name="connsiteX240" fmla="*/ 355839 w 1514475"/>
                <a:gd name="connsiteY240" fmla="*/ 103346 h 1066800"/>
                <a:gd name="connsiteX241" fmla="*/ 360601 w 1514475"/>
                <a:gd name="connsiteY241" fmla="*/ 93821 h 1066800"/>
                <a:gd name="connsiteX242" fmla="*/ 369174 w 1514475"/>
                <a:gd name="connsiteY242" fmla="*/ 92869 h 1066800"/>
                <a:gd name="connsiteX243" fmla="*/ 376794 w 1514475"/>
                <a:gd name="connsiteY243" fmla="*/ 97631 h 1066800"/>
                <a:gd name="connsiteX244" fmla="*/ 382509 w 1514475"/>
                <a:gd name="connsiteY244" fmla="*/ 108109 h 1066800"/>
                <a:gd name="connsiteX245" fmla="*/ 389176 w 1514475"/>
                <a:gd name="connsiteY245" fmla="*/ 120491 h 1066800"/>
                <a:gd name="connsiteX246" fmla="*/ 396796 w 1514475"/>
                <a:gd name="connsiteY246" fmla="*/ 130969 h 1066800"/>
                <a:gd name="connsiteX247" fmla="*/ 402511 w 1514475"/>
                <a:gd name="connsiteY247" fmla="*/ 137636 h 1066800"/>
                <a:gd name="connsiteX248" fmla="*/ 406321 w 1514475"/>
                <a:gd name="connsiteY248" fmla="*/ 136684 h 1066800"/>
                <a:gd name="connsiteX249" fmla="*/ 412989 w 1514475"/>
                <a:gd name="connsiteY249" fmla="*/ 136684 h 1066800"/>
                <a:gd name="connsiteX250" fmla="*/ 432039 w 1514475"/>
                <a:gd name="connsiteY250" fmla="*/ 139541 h 1066800"/>
                <a:gd name="connsiteX251" fmla="*/ 450136 w 1514475"/>
                <a:gd name="connsiteY251" fmla="*/ 143351 h 1066800"/>
                <a:gd name="connsiteX252" fmla="*/ 472996 w 1514475"/>
                <a:gd name="connsiteY252" fmla="*/ 147161 h 1066800"/>
                <a:gd name="connsiteX253" fmla="*/ 493951 w 1514475"/>
                <a:gd name="connsiteY253" fmla="*/ 147161 h 1066800"/>
                <a:gd name="connsiteX254" fmla="*/ 496809 w 1514475"/>
                <a:gd name="connsiteY254" fmla="*/ 143351 h 1066800"/>
                <a:gd name="connsiteX255" fmla="*/ 499666 w 1514475"/>
                <a:gd name="connsiteY255" fmla="*/ 135731 h 1066800"/>
                <a:gd name="connsiteX256" fmla="*/ 500619 w 1514475"/>
                <a:gd name="connsiteY256" fmla="*/ 134779 h 1066800"/>
                <a:gd name="connsiteX257" fmla="*/ 501571 w 1514475"/>
                <a:gd name="connsiteY257" fmla="*/ 127159 h 1066800"/>
                <a:gd name="connsiteX258" fmla="*/ 500619 w 1514475"/>
                <a:gd name="connsiteY258" fmla="*/ 118586 h 1066800"/>
                <a:gd name="connsiteX259" fmla="*/ 498714 w 1514475"/>
                <a:gd name="connsiteY259" fmla="*/ 111919 h 1066800"/>
                <a:gd name="connsiteX260" fmla="*/ 496809 w 1514475"/>
                <a:gd name="connsiteY260" fmla="*/ 109061 h 1066800"/>
                <a:gd name="connsiteX261" fmla="*/ 492046 w 1514475"/>
                <a:gd name="connsiteY261" fmla="*/ 105251 h 1066800"/>
                <a:gd name="connsiteX262" fmla="*/ 486331 w 1514475"/>
                <a:gd name="connsiteY262" fmla="*/ 99536 h 1066800"/>
                <a:gd name="connsiteX263" fmla="*/ 479664 w 1514475"/>
                <a:gd name="connsiteY263" fmla="*/ 95726 h 1066800"/>
                <a:gd name="connsiteX264" fmla="*/ 465376 w 1514475"/>
                <a:gd name="connsiteY264" fmla="*/ 92869 h 1066800"/>
                <a:gd name="connsiteX265" fmla="*/ 457756 w 1514475"/>
                <a:gd name="connsiteY265" fmla="*/ 88106 h 1066800"/>
                <a:gd name="connsiteX266" fmla="*/ 447279 w 1514475"/>
                <a:gd name="connsiteY266" fmla="*/ 78581 h 1066800"/>
                <a:gd name="connsiteX267" fmla="*/ 442516 w 1514475"/>
                <a:gd name="connsiteY267" fmla="*/ 71914 h 1066800"/>
                <a:gd name="connsiteX268" fmla="*/ 442516 w 1514475"/>
                <a:gd name="connsiteY268" fmla="*/ 63341 h 1066800"/>
                <a:gd name="connsiteX269" fmla="*/ 457756 w 1514475"/>
                <a:gd name="connsiteY269" fmla="*/ 57626 h 1066800"/>
                <a:gd name="connsiteX270" fmla="*/ 492046 w 1514475"/>
                <a:gd name="connsiteY270" fmla="*/ 76676 h 1066800"/>
                <a:gd name="connsiteX271" fmla="*/ 494904 w 1514475"/>
                <a:gd name="connsiteY271" fmla="*/ 77629 h 1066800"/>
                <a:gd name="connsiteX272" fmla="*/ 496809 w 1514475"/>
                <a:gd name="connsiteY272" fmla="*/ 77629 h 1066800"/>
                <a:gd name="connsiteX273" fmla="*/ 508239 w 1514475"/>
                <a:gd name="connsiteY273" fmla="*/ 70009 h 1066800"/>
                <a:gd name="connsiteX274" fmla="*/ 511096 w 1514475"/>
                <a:gd name="connsiteY274" fmla="*/ 62389 h 1066800"/>
                <a:gd name="connsiteX275" fmla="*/ 511096 w 1514475"/>
                <a:gd name="connsiteY275" fmla="*/ 61436 h 1066800"/>
                <a:gd name="connsiteX276" fmla="*/ 511096 w 1514475"/>
                <a:gd name="connsiteY276" fmla="*/ 52864 h 1066800"/>
                <a:gd name="connsiteX277" fmla="*/ 507286 w 1514475"/>
                <a:gd name="connsiteY277" fmla="*/ 46196 h 1066800"/>
                <a:gd name="connsiteX278" fmla="*/ 499666 w 1514475"/>
                <a:gd name="connsiteY278" fmla="*/ 37624 h 1066800"/>
                <a:gd name="connsiteX279" fmla="*/ 487284 w 1514475"/>
                <a:gd name="connsiteY279" fmla="*/ 22384 h 1066800"/>
                <a:gd name="connsiteX280" fmla="*/ 486331 w 1514475"/>
                <a:gd name="connsiteY280" fmla="*/ 15716 h 1066800"/>
                <a:gd name="connsiteX281" fmla="*/ 491094 w 1514475"/>
                <a:gd name="connsiteY281" fmla="*/ 10001 h 1066800"/>
                <a:gd name="connsiteX282" fmla="*/ 493951 w 1514475"/>
                <a:gd name="connsiteY282" fmla="*/ 10001 h 1066800"/>
                <a:gd name="connsiteX283" fmla="*/ 493951 w 1514475"/>
                <a:gd name="connsiteY283" fmla="*/ 10001 h 1066800"/>
                <a:gd name="connsiteX284" fmla="*/ 493951 w 1514475"/>
                <a:gd name="connsiteY284" fmla="*/ 10001 h 1066800"/>
                <a:gd name="connsiteX285" fmla="*/ 394891 w 1514475"/>
                <a:gd name="connsiteY285" fmla="*/ 174784 h 1066800"/>
                <a:gd name="connsiteX286" fmla="*/ 391081 w 1514475"/>
                <a:gd name="connsiteY286" fmla="*/ 177641 h 1066800"/>
                <a:gd name="connsiteX287" fmla="*/ 392034 w 1514475"/>
                <a:gd name="connsiteY287" fmla="*/ 181451 h 1066800"/>
                <a:gd name="connsiteX288" fmla="*/ 407274 w 1514475"/>
                <a:gd name="connsiteY288" fmla="*/ 191929 h 1066800"/>
                <a:gd name="connsiteX289" fmla="*/ 422514 w 1514475"/>
                <a:gd name="connsiteY289" fmla="*/ 198596 h 1066800"/>
                <a:gd name="connsiteX290" fmla="*/ 427276 w 1514475"/>
                <a:gd name="connsiteY290" fmla="*/ 199549 h 1066800"/>
                <a:gd name="connsiteX291" fmla="*/ 444421 w 1514475"/>
                <a:gd name="connsiteY291" fmla="*/ 198596 h 1066800"/>
                <a:gd name="connsiteX292" fmla="*/ 449184 w 1514475"/>
                <a:gd name="connsiteY292" fmla="*/ 198596 h 1066800"/>
                <a:gd name="connsiteX293" fmla="*/ 449184 w 1514475"/>
                <a:gd name="connsiteY293" fmla="*/ 199549 h 1066800"/>
                <a:gd name="connsiteX294" fmla="*/ 456804 w 1514475"/>
                <a:gd name="connsiteY294" fmla="*/ 204311 h 1066800"/>
                <a:gd name="connsiteX295" fmla="*/ 458709 w 1514475"/>
                <a:gd name="connsiteY295" fmla="*/ 207169 h 1066800"/>
                <a:gd name="connsiteX296" fmla="*/ 456804 w 1514475"/>
                <a:gd name="connsiteY296" fmla="*/ 211931 h 1066800"/>
                <a:gd name="connsiteX297" fmla="*/ 456804 w 1514475"/>
                <a:gd name="connsiteY297" fmla="*/ 212884 h 1066800"/>
                <a:gd name="connsiteX298" fmla="*/ 453946 w 1514475"/>
                <a:gd name="connsiteY298" fmla="*/ 220504 h 1066800"/>
                <a:gd name="connsiteX299" fmla="*/ 452994 w 1514475"/>
                <a:gd name="connsiteY299" fmla="*/ 227171 h 1066800"/>
                <a:gd name="connsiteX300" fmla="*/ 452994 w 1514475"/>
                <a:gd name="connsiteY300" fmla="*/ 230981 h 1066800"/>
                <a:gd name="connsiteX301" fmla="*/ 456804 w 1514475"/>
                <a:gd name="connsiteY301" fmla="*/ 240506 h 1066800"/>
                <a:gd name="connsiteX302" fmla="*/ 462519 w 1514475"/>
                <a:gd name="connsiteY302" fmla="*/ 268129 h 1066800"/>
                <a:gd name="connsiteX303" fmla="*/ 463471 w 1514475"/>
                <a:gd name="connsiteY303" fmla="*/ 273844 h 1066800"/>
                <a:gd name="connsiteX304" fmla="*/ 479664 w 1514475"/>
                <a:gd name="connsiteY304" fmla="*/ 266224 h 1066800"/>
                <a:gd name="connsiteX305" fmla="*/ 488236 w 1514475"/>
                <a:gd name="connsiteY305" fmla="*/ 260509 h 1066800"/>
                <a:gd name="connsiteX306" fmla="*/ 495856 w 1514475"/>
                <a:gd name="connsiteY306" fmla="*/ 259556 h 1066800"/>
                <a:gd name="connsiteX307" fmla="*/ 502524 w 1514475"/>
                <a:gd name="connsiteY307" fmla="*/ 268129 h 1066800"/>
                <a:gd name="connsiteX308" fmla="*/ 501571 w 1514475"/>
                <a:gd name="connsiteY308" fmla="*/ 273844 h 1066800"/>
                <a:gd name="connsiteX309" fmla="*/ 499666 w 1514475"/>
                <a:gd name="connsiteY309" fmla="*/ 276701 h 1066800"/>
                <a:gd name="connsiteX310" fmla="*/ 493951 w 1514475"/>
                <a:gd name="connsiteY310" fmla="*/ 283369 h 1066800"/>
                <a:gd name="connsiteX311" fmla="*/ 478711 w 1514475"/>
                <a:gd name="connsiteY311" fmla="*/ 296704 h 1066800"/>
                <a:gd name="connsiteX312" fmla="*/ 463471 w 1514475"/>
                <a:gd name="connsiteY312" fmla="*/ 310991 h 1066800"/>
                <a:gd name="connsiteX313" fmla="*/ 438706 w 1514475"/>
                <a:gd name="connsiteY313" fmla="*/ 339566 h 1066800"/>
                <a:gd name="connsiteX314" fmla="*/ 423466 w 1514475"/>
                <a:gd name="connsiteY314" fmla="*/ 359569 h 1066800"/>
                <a:gd name="connsiteX315" fmla="*/ 416799 w 1514475"/>
                <a:gd name="connsiteY315" fmla="*/ 367189 h 1066800"/>
                <a:gd name="connsiteX316" fmla="*/ 417751 w 1514475"/>
                <a:gd name="connsiteY316" fmla="*/ 367189 h 1066800"/>
                <a:gd name="connsiteX317" fmla="*/ 482521 w 1514475"/>
                <a:gd name="connsiteY317" fmla="*/ 343376 h 1066800"/>
                <a:gd name="connsiteX318" fmla="*/ 504429 w 1514475"/>
                <a:gd name="connsiteY318" fmla="*/ 330041 h 1066800"/>
                <a:gd name="connsiteX319" fmla="*/ 527289 w 1514475"/>
                <a:gd name="connsiteY319" fmla="*/ 308134 h 1066800"/>
                <a:gd name="connsiteX320" fmla="*/ 538719 w 1514475"/>
                <a:gd name="connsiteY320" fmla="*/ 288131 h 1066800"/>
                <a:gd name="connsiteX321" fmla="*/ 541576 w 1514475"/>
                <a:gd name="connsiteY321" fmla="*/ 280511 h 1066800"/>
                <a:gd name="connsiteX322" fmla="*/ 542529 w 1514475"/>
                <a:gd name="connsiteY322" fmla="*/ 255746 h 1066800"/>
                <a:gd name="connsiteX323" fmla="*/ 523479 w 1514475"/>
                <a:gd name="connsiteY323" fmla="*/ 212884 h 1066800"/>
                <a:gd name="connsiteX324" fmla="*/ 497761 w 1514475"/>
                <a:gd name="connsiteY324" fmla="*/ 193834 h 1066800"/>
                <a:gd name="connsiteX325" fmla="*/ 466329 w 1514475"/>
                <a:gd name="connsiteY325" fmla="*/ 181451 h 1066800"/>
                <a:gd name="connsiteX326" fmla="*/ 456804 w 1514475"/>
                <a:gd name="connsiteY326" fmla="*/ 179546 h 1066800"/>
                <a:gd name="connsiteX327" fmla="*/ 428229 w 1514475"/>
                <a:gd name="connsiteY327" fmla="*/ 174784 h 1066800"/>
                <a:gd name="connsiteX328" fmla="*/ 423466 w 1514475"/>
                <a:gd name="connsiteY328" fmla="*/ 174784 h 1066800"/>
                <a:gd name="connsiteX329" fmla="*/ 418704 w 1514475"/>
                <a:gd name="connsiteY329" fmla="*/ 174784 h 1066800"/>
                <a:gd name="connsiteX330" fmla="*/ 414894 w 1514475"/>
                <a:gd name="connsiteY330" fmla="*/ 175736 h 1066800"/>
                <a:gd name="connsiteX331" fmla="*/ 402511 w 1514475"/>
                <a:gd name="connsiteY331" fmla="*/ 175736 h 1066800"/>
                <a:gd name="connsiteX332" fmla="*/ 394891 w 1514475"/>
                <a:gd name="connsiteY332" fmla="*/ 174784 h 1066800"/>
                <a:gd name="connsiteX333" fmla="*/ 394891 w 1514475"/>
                <a:gd name="connsiteY333" fmla="*/ 174784 h 1066800"/>
                <a:gd name="connsiteX334" fmla="*/ 192009 w 1514475"/>
                <a:gd name="connsiteY334" fmla="*/ 347186 h 1066800"/>
                <a:gd name="connsiteX335" fmla="*/ 194866 w 1514475"/>
                <a:gd name="connsiteY335" fmla="*/ 374809 h 1066800"/>
                <a:gd name="connsiteX336" fmla="*/ 213916 w 1514475"/>
                <a:gd name="connsiteY336" fmla="*/ 403384 h 1066800"/>
                <a:gd name="connsiteX337" fmla="*/ 222489 w 1514475"/>
                <a:gd name="connsiteY337" fmla="*/ 409099 h 1066800"/>
                <a:gd name="connsiteX338" fmla="*/ 229156 w 1514475"/>
                <a:gd name="connsiteY338" fmla="*/ 411004 h 1066800"/>
                <a:gd name="connsiteX339" fmla="*/ 232966 w 1514475"/>
                <a:gd name="connsiteY339" fmla="*/ 411956 h 1066800"/>
                <a:gd name="connsiteX340" fmla="*/ 234871 w 1514475"/>
                <a:gd name="connsiteY340" fmla="*/ 412909 h 1066800"/>
                <a:gd name="connsiteX341" fmla="*/ 238681 w 1514475"/>
                <a:gd name="connsiteY341" fmla="*/ 411956 h 1066800"/>
                <a:gd name="connsiteX342" fmla="*/ 234871 w 1514475"/>
                <a:gd name="connsiteY342" fmla="*/ 401479 h 1066800"/>
                <a:gd name="connsiteX343" fmla="*/ 228204 w 1514475"/>
                <a:gd name="connsiteY343" fmla="*/ 387191 h 1066800"/>
                <a:gd name="connsiteX344" fmla="*/ 228204 w 1514475"/>
                <a:gd name="connsiteY344" fmla="*/ 383381 h 1066800"/>
                <a:gd name="connsiteX345" fmla="*/ 232966 w 1514475"/>
                <a:gd name="connsiteY345" fmla="*/ 378619 h 1066800"/>
                <a:gd name="connsiteX346" fmla="*/ 243444 w 1514475"/>
                <a:gd name="connsiteY346" fmla="*/ 377666 h 1066800"/>
                <a:gd name="connsiteX347" fmla="*/ 246301 w 1514475"/>
                <a:gd name="connsiteY347" fmla="*/ 378619 h 1066800"/>
                <a:gd name="connsiteX348" fmla="*/ 258684 w 1514475"/>
                <a:gd name="connsiteY348" fmla="*/ 386239 h 1066800"/>
                <a:gd name="connsiteX349" fmla="*/ 270114 w 1514475"/>
                <a:gd name="connsiteY349" fmla="*/ 395764 h 1066800"/>
                <a:gd name="connsiteX350" fmla="*/ 278686 w 1514475"/>
                <a:gd name="connsiteY350" fmla="*/ 406241 h 1066800"/>
                <a:gd name="connsiteX351" fmla="*/ 281544 w 1514475"/>
                <a:gd name="connsiteY351" fmla="*/ 410051 h 1066800"/>
                <a:gd name="connsiteX352" fmla="*/ 325359 w 1514475"/>
                <a:gd name="connsiteY352" fmla="*/ 420529 h 1066800"/>
                <a:gd name="connsiteX353" fmla="*/ 335836 w 1514475"/>
                <a:gd name="connsiteY353" fmla="*/ 421481 h 1066800"/>
                <a:gd name="connsiteX354" fmla="*/ 342504 w 1514475"/>
                <a:gd name="connsiteY354" fmla="*/ 421481 h 1066800"/>
                <a:gd name="connsiteX355" fmla="*/ 340599 w 1514475"/>
                <a:gd name="connsiteY355" fmla="*/ 411956 h 1066800"/>
                <a:gd name="connsiteX356" fmla="*/ 334884 w 1514475"/>
                <a:gd name="connsiteY356" fmla="*/ 401479 h 1066800"/>
                <a:gd name="connsiteX357" fmla="*/ 321549 w 1514475"/>
                <a:gd name="connsiteY357" fmla="*/ 390049 h 1066800"/>
                <a:gd name="connsiteX358" fmla="*/ 302499 w 1514475"/>
                <a:gd name="connsiteY358" fmla="*/ 379571 h 1066800"/>
                <a:gd name="connsiteX359" fmla="*/ 263446 w 1514475"/>
                <a:gd name="connsiteY359" fmla="*/ 365284 h 1066800"/>
                <a:gd name="connsiteX360" fmla="*/ 255826 w 1514475"/>
                <a:gd name="connsiteY360" fmla="*/ 363379 h 1066800"/>
                <a:gd name="connsiteX361" fmla="*/ 250111 w 1514475"/>
                <a:gd name="connsiteY361" fmla="*/ 361474 h 1066800"/>
                <a:gd name="connsiteX362" fmla="*/ 237729 w 1514475"/>
                <a:gd name="connsiteY362" fmla="*/ 358616 h 1066800"/>
                <a:gd name="connsiteX363" fmla="*/ 207249 w 1514475"/>
                <a:gd name="connsiteY363" fmla="*/ 350996 h 1066800"/>
                <a:gd name="connsiteX364" fmla="*/ 192009 w 1514475"/>
                <a:gd name="connsiteY364" fmla="*/ 347186 h 1066800"/>
                <a:gd name="connsiteX365" fmla="*/ 192009 w 1514475"/>
                <a:gd name="connsiteY365" fmla="*/ 347186 h 106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</a:cxnLst>
              <a:rect l="l" t="t" r="r" b="b"/>
              <a:pathLst>
                <a:path w="1514475" h="1066800">
                  <a:moveTo>
                    <a:pt x="493951" y="10001"/>
                  </a:moveTo>
                  <a:cubicBezTo>
                    <a:pt x="496809" y="10001"/>
                    <a:pt x="498714" y="10001"/>
                    <a:pt x="500619" y="10001"/>
                  </a:cubicBezTo>
                  <a:cubicBezTo>
                    <a:pt x="502524" y="10954"/>
                    <a:pt x="503476" y="11906"/>
                    <a:pt x="505381" y="12859"/>
                  </a:cubicBezTo>
                  <a:cubicBezTo>
                    <a:pt x="508239" y="13811"/>
                    <a:pt x="509191" y="15716"/>
                    <a:pt x="511096" y="17621"/>
                  </a:cubicBezTo>
                  <a:cubicBezTo>
                    <a:pt x="513954" y="21431"/>
                    <a:pt x="519669" y="24289"/>
                    <a:pt x="524431" y="26194"/>
                  </a:cubicBezTo>
                  <a:lnTo>
                    <a:pt x="526336" y="25241"/>
                  </a:lnTo>
                  <a:lnTo>
                    <a:pt x="527289" y="24289"/>
                  </a:lnTo>
                  <a:cubicBezTo>
                    <a:pt x="528242" y="23336"/>
                    <a:pt x="529194" y="21431"/>
                    <a:pt x="529194" y="20479"/>
                  </a:cubicBezTo>
                  <a:cubicBezTo>
                    <a:pt x="532051" y="14764"/>
                    <a:pt x="535861" y="10954"/>
                    <a:pt x="541576" y="8096"/>
                  </a:cubicBezTo>
                  <a:cubicBezTo>
                    <a:pt x="543481" y="7144"/>
                    <a:pt x="546339" y="7144"/>
                    <a:pt x="549196" y="7144"/>
                  </a:cubicBezTo>
                  <a:cubicBezTo>
                    <a:pt x="550149" y="7144"/>
                    <a:pt x="550149" y="7144"/>
                    <a:pt x="551101" y="7144"/>
                  </a:cubicBezTo>
                  <a:cubicBezTo>
                    <a:pt x="553959" y="8096"/>
                    <a:pt x="555864" y="10001"/>
                    <a:pt x="557769" y="11906"/>
                  </a:cubicBezTo>
                  <a:cubicBezTo>
                    <a:pt x="558721" y="12859"/>
                    <a:pt x="559674" y="14764"/>
                    <a:pt x="559674" y="15716"/>
                  </a:cubicBezTo>
                  <a:cubicBezTo>
                    <a:pt x="559674" y="19526"/>
                    <a:pt x="559674" y="22384"/>
                    <a:pt x="558721" y="25241"/>
                  </a:cubicBezTo>
                  <a:lnTo>
                    <a:pt x="553959" y="42386"/>
                  </a:lnTo>
                  <a:cubicBezTo>
                    <a:pt x="553959" y="43339"/>
                    <a:pt x="553959" y="43339"/>
                    <a:pt x="553006" y="44291"/>
                  </a:cubicBezTo>
                  <a:cubicBezTo>
                    <a:pt x="552054" y="47149"/>
                    <a:pt x="552054" y="50006"/>
                    <a:pt x="551101" y="52864"/>
                  </a:cubicBezTo>
                  <a:cubicBezTo>
                    <a:pt x="548244" y="60484"/>
                    <a:pt x="543481" y="68104"/>
                    <a:pt x="538719" y="75724"/>
                  </a:cubicBezTo>
                  <a:cubicBezTo>
                    <a:pt x="534909" y="83344"/>
                    <a:pt x="531099" y="90964"/>
                    <a:pt x="528242" y="98584"/>
                  </a:cubicBezTo>
                  <a:cubicBezTo>
                    <a:pt x="527289" y="101441"/>
                    <a:pt x="527289" y="104299"/>
                    <a:pt x="527289" y="107156"/>
                  </a:cubicBezTo>
                  <a:cubicBezTo>
                    <a:pt x="526336" y="110014"/>
                    <a:pt x="526336" y="113824"/>
                    <a:pt x="526336" y="116681"/>
                  </a:cubicBezTo>
                  <a:cubicBezTo>
                    <a:pt x="527289" y="124301"/>
                    <a:pt x="526336" y="129064"/>
                    <a:pt x="527289" y="135731"/>
                  </a:cubicBezTo>
                  <a:cubicBezTo>
                    <a:pt x="527289" y="132874"/>
                    <a:pt x="527289" y="134779"/>
                    <a:pt x="527289" y="136684"/>
                  </a:cubicBezTo>
                  <a:cubicBezTo>
                    <a:pt x="527289" y="140494"/>
                    <a:pt x="528242" y="144304"/>
                    <a:pt x="527289" y="149066"/>
                  </a:cubicBezTo>
                  <a:cubicBezTo>
                    <a:pt x="527289" y="150971"/>
                    <a:pt x="526336" y="152876"/>
                    <a:pt x="526336" y="153829"/>
                  </a:cubicBezTo>
                  <a:cubicBezTo>
                    <a:pt x="526336" y="156686"/>
                    <a:pt x="525384" y="160496"/>
                    <a:pt x="524431" y="163354"/>
                  </a:cubicBezTo>
                  <a:cubicBezTo>
                    <a:pt x="524431" y="164306"/>
                    <a:pt x="523479" y="165259"/>
                    <a:pt x="523479" y="167164"/>
                  </a:cubicBezTo>
                  <a:lnTo>
                    <a:pt x="529194" y="172879"/>
                  </a:lnTo>
                  <a:cubicBezTo>
                    <a:pt x="531099" y="174784"/>
                    <a:pt x="532051" y="176689"/>
                    <a:pt x="533956" y="177641"/>
                  </a:cubicBezTo>
                  <a:cubicBezTo>
                    <a:pt x="536814" y="179546"/>
                    <a:pt x="538719" y="181451"/>
                    <a:pt x="540624" y="183356"/>
                  </a:cubicBezTo>
                  <a:cubicBezTo>
                    <a:pt x="543481" y="185261"/>
                    <a:pt x="546339" y="187166"/>
                    <a:pt x="549196" y="189071"/>
                  </a:cubicBezTo>
                  <a:cubicBezTo>
                    <a:pt x="550149" y="190024"/>
                    <a:pt x="552054" y="190976"/>
                    <a:pt x="553959" y="190976"/>
                  </a:cubicBezTo>
                  <a:cubicBezTo>
                    <a:pt x="555864" y="191929"/>
                    <a:pt x="558721" y="191929"/>
                    <a:pt x="560626" y="190976"/>
                  </a:cubicBezTo>
                  <a:cubicBezTo>
                    <a:pt x="564436" y="190976"/>
                    <a:pt x="567294" y="190024"/>
                    <a:pt x="570151" y="188119"/>
                  </a:cubicBezTo>
                  <a:cubicBezTo>
                    <a:pt x="573961" y="187166"/>
                    <a:pt x="576819" y="185261"/>
                    <a:pt x="579676" y="184309"/>
                  </a:cubicBezTo>
                  <a:cubicBezTo>
                    <a:pt x="579676" y="184309"/>
                    <a:pt x="580629" y="183356"/>
                    <a:pt x="582534" y="183356"/>
                  </a:cubicBezTo>
                  <a:cubicBezTo>
                    <a:pt x="583486" y="182404"/>
                    <a:pt x="585392" y="181451"/>
                    <a:pt x="586344" y="180499"/>
                  </a:cubicBezTo>
                  <a:cubicBezTo>
                    <a:pt x="587296" y="179546"/>
                    <a:pt x="589201" y="178594"/>
                    <a:pt x="590154" y="177641"/>
                  </a:cubicBezTo>
                  <a:cubicBezTo>
                    <a:pt x="592059" y="175736"/>
                    <a:pt x="593964" y="174784"/>
                    <a:pt x="595869" y="172879"/>
                  </a:cubicBezTo>
                  <a:cubicBezTo>
                    <a:pt x="597774" y="170974"/>
                    <a:pt x="599679" y="169069"/>
                    <a:pt x="600631" y="168116"/>
                  </a:cubicBezTo>
                  <a:cubicBezTo>
                    <a:pt x="601584" y="167164"/>
                    <a:pt x="602536" y="166211"/>
                    <a:pt x="604442" y="164306"/>
                  </a:cubicBezTo>
                  <a:cubicBezTo>
                    <a:pt x="607299" y="161449"/>
                    <a:pt x="609204" y="158591"/>
                    <a:pt x="611109" y="155734"/>
                  </a:cubicBezTo>
                  <a:cubicBezTo>
                    <a:pt x="615871" y="148114"/>
                    <a:pt x="620634" y="140494"/>
                    <a:pt x="622539" y="131921"/>
                  </a:cubicBezTo>
                  <a:cubicBezTo>
                    <a:pt x="622539" y="130969"/>
                    <a:pt x="623492" y="129064"/>
                    <a:pt x="624444" y="127159"/>
                  </a:cubicBezTo>
                  <a:cubicBezTo>
                    <a:pt x="625396" y="125254"/>
                    <a:pt x="625396" y="123349"/>
                    <a:pt x="625396" y="121444"/>
                  </a:cubicBezTo>
                  <a:cubicBezTo>
                    <a:pt x="626349" y="115729"/>
                    <a:pt x="628254" y="110014"/>
                    <a:pt x="629206" y="103346"/>
                  </a:cubicBezTo>
                  <a:cubicBezTo>
                    <a:pt x="630159" y="100489"/>
                    <a:pt x="631111" y="98584"/>
                    <a:pt x="633017" y="96679"/>
                  </a:cubicBezTo>
                  <a:cubicBezTo>
                    <a:pt x="633969" y="94774"/>
                    <a:pt x="633969" y="93821"/>
                    <a:pt x="634921" y="92869"/>
                  </a:cubicBezTo>
                  <a:cubicBezTo>
                    <a:pt x="635874" y="90964"/>
                    <a:pt x="637779" y="89059"/>
                    <a:pt x="639684" y="87154"/>
                  </a:cubicBezTo>
                  <a:cubicBezTo>
                    <a:pt x="641589" y="85249"/>
                    <a:pt x="642542" y="84296"/>
                    <a:pt x="644446" y="82391"/>
                  </a:cubicBezTo>
                  <a:cubicBezTo>
                    <a:pt x="646351" y="83344"/>
                    <a:pt x="648256" y="83344"/>
                    <a:pt x="650161" y="83344"/>
                  </a:cubicBezTo>
                  <a:cubicBezTo>
                    <a:pt x="651114" y="83344"/>
                    <a:pt x="651114" y="83344"/>
                    <a:pt x="652067" y="83344"/>
                  </a:cubicBezTo>
                  <a:cubicBezTo>
                    <a:pt x="653019" y="84296"/>
                    <a:pt x="653971" y="84296"/>
                    <a:pt x="653971" y="84296"/>
                  </a:cubicBezTo>
                  <a:cubicBezTo>
                    <a:pt x="654924" y="85249"/>
                    <a:pt x="654924" y="85249"/>
                    <a:pt x="655876" y="86201"/>
                  </a:cubicBezTo>
                  <a:cubicBezTo>
                    <a:pt x="656829" y="88106"/>
                    <a:pt x="656829" y="89059"/>
                    <a:pt x="657781" y="89059"/>
                  </a:cubicBezTo>
                  <a:cubicBezTo>
                    <a:pt x="657781" y="89059"/>
                    <a:pt x="658734" y="90011"/>
                    <a:pt x="658734" y="90964"/>
                  </a:cubicBezTo>
                  <a:cubicBezTo>
                    <a:pt x="658734" y="92869"/>
                    <a:pt x="658734" y="95726"/>
                    <a:pt x="657781" y="97631"/>
                  </a:cubicBezTo>
                  <a:cubicBezTo>
                    <a:pt x="656829" y="107156"/>
                    <a:pt x="654924" y="115729"/>
                    <a:pt x="653019" y="125254"/>
                  </a:cubicBezTo>
                  <a:lnTo>
                    <a:pt x="650161" y="135731"/>
                  </a:lnTo>
                  <a:cubicBezTo>
                    <a:pt x="649209" y="138589"/>
                    <a:pt x="649209" y="142399"/>
                    <a:pt x="651114" y="145256"/>
                  </a:cubicBezTo>
                  <a:cubicBezTo>
                    <a:pt x="651114" y="146209"/>
                    <a:pt x="652067" y="147161"/>
                    <a:pt x="653019" y="148114"/>
                  </a:cubicBezTo>
                  <a:cubicBezTo>
                    <a:pt x="653971" y="149066"/>
                    <a:pt x="655876" y="150019"/>
                    <a:pt x="656829" y="150019"/>
                  </a:cubicBezTo>
                  <a:cubicBezTo>
                    <a:pt x="658734" y="150019"/>
                    <a:pt x="659686" y="150019"/>
                    <a:pt x="661592" y="150019"/>
                  </a:cubicBezTo>
                  <a:cubicBezTo>
                    <a:pt x="664449" y="150019"/>
                    <a:pt x="666354" y="150019"/>
                    <a:pt x="669211" y="149066"/>
                  </a:cubicBezTo>
                  <a:cubicBezTo>
                    <a:pt x="672069" y="148114"/>
                    <a:pt x="674926" y="147161"/>
                    <a:pt x="677784" y="145256"/>
                  </a:cubicBezTo>
                  <a:cubicBezTo>
                    <a:pt x="684451" y="142399"/>
                    <a:pt x="690167" y="139541"/>
                    <a:pt x="695881" y="134779"/>
                  </a:cubicBezTo>
                  <a:cubicBezTo>
                    <a:pt x="700644" y="131921"/>
                    <a:pt x="705406" y="129064"/>
                    <a:pt x="711121" y="126206"/>
                  </a:cubicBezTo>
                  <a:cubicBezTo>
                    <a:pt x="712074" y="125254"/>
                    <a:pt x="713026" y="125254"/>
                    <a:pt x="714931" y="125254"/>
                  </a:cubicBezTo>
                  <a:cubicBezTo>
                    <a:pt x="715884" y="126206"/>
                    <a:pt x="716836" y="126206"/>
                    <a:pt x="717789" y="127159"/>
                  </a:cubicBezTo>
                  <a:cubicBezTo>
                    <a:pt x="718742" y="128111"/>
                    <a:pt x="719694" y="128111"/>
                    <a:pt x="719694" y="129064"/>
                  </a:cubicBezTo>
                  <a:cubicBezTo>
                    <a:pt x="720646" y="130969"/>
                    <a:pt x="720646" y="131921"/>
                    <a:pt x="720646" y="133826"/>
                  </a:cubicBezTo>
                  <a:cubicBezTo>
                    <a:pt x="720646" y="135731"/>
                    <a:pt x="719694" y="136684"/>
                    <a:pt x="719694" y="138589"/>
                  </a:cubicBezTo>
                  <a:cubicBezTo>
                    <a:pt x="719694" y="138589"/>
                    <a:pt x="719694" y="139541"/>
                    <a:pt x="719694" y="139541"/>
                  </a:cubicBezTo>
                  <a:cubicBezTo>
                    <a:pt x="719694" y="141446"/>
                    <a:pt x="718742" y="142399"/>
                    <a:pt x="718742" y="144304"/>
                  </a:cubicBezTo>
                  <a:cubicBezTo>
                    <a:pt x="718742" y="144304"/>
                    <a:pt x="718742" y="144304"/>
                    <a:pt x="718742" y="145256"/>
                  </a:cubicBezTo>
                  <a:cubicBezTo>
                    <a:pt x="718742" y="146209"/>
                    <a:pt x="718742" y="147161"/>
                    <a:pt x="718742" y="148114"/>
                  </a:cubicBezTo>
                  <a:cubicBezTo>
                    <a:pt x="717789" y="149066"/>
                    <a:pt x="716836" y="150019"/>
                    <a:pt x="715884" y="150971"/>
                  </a:cubicBezTo>
                  <a:cubicBezTo>
                    <a:pt x="714931" y="152876"/>
                    <a:pt x="713979" y="153829"/>
                    <a:pt x="713026" y="155734"/>
                  </a:cubicBezTo>
                  <a:cubicBezTo>
                    <a:pt x="712074" y="156686"/>
                    <a:pt x="711121" y="158591"/>
                    <a:pt x="709217" y="159544"/>
                  </a:cubicBezTo>
                  <a:cubicBezTo>
                    <a:pt x="707311" y="161449"/>
                    <a:pt x="704454" y="163354"/>
                    <a:pt x="702549" y="165259"/>
                  </a:cubicBezTo>
                  <a:cubicBezTo>
                    <a:pt x="698739" y="168116"/>
                    <a:pt x="695881" y="170021"/>
                    <a:pt x="692071" y="171926"/>
                  </a:cubicBezTo>
                  <a:cubicBezTo>
                    <a:pt x="688261" y="173831"/>
                    <a:pt x="684451" y="174784"/>
                    <a:pt x="680642" y="175736"/>
                  </a:cubicBezTo>
                  <a:cubicBezTo>
                    <a:pt x="678736" y="175736"/>
                    <a:pt x="678736" y="176689"/>
                    <a:pt x="676831" y="176689"/>
                  </a:cubicBezTo>
                  <a:cubicBezTo>
                    <a:pt x="673974" y="176689"/>
                    <a:pt x="671117" y="176689"/>
                    <a:pt x="668259" y="177641"/>
                  </a:cubicBezTo>
                  <a:cubicBezTo>
                    <a:pt x="665401" y="178594"/>
                    <a:pt x="661592" y="178594"/>
                    <a:pt x="657781" y="179546"/>
                  </a:cubicBezTo>
                  <a:cubicBezTo>
                    <a:pt x="654924" y="180499"/>
                    <a:pt x="651114" y="180499"/>
                    <a:pt x="648256" y="181451"/>
                  </a:cubicBezTo>
                  <a:cubicBezTo>
                    <a:pt x="646351" y="182404"/>
                    <a:pt x="643494" y="183356"/>
                    <a:pt x="640636" y="184309"/>
                  </a:cubicBezTo>
                  <a:cubicBezTo>
                    <a:pt x="637779" y="185261"/>
                    <a:pt x="635874" y="186214"/>
                    <a:pt x="633017" y="186214"/>
                  </a:cubicBezTo>
                  <a:cubicBezTo>
                    <a:pt x="630159" y="187166"/>
                    <a:pt x="627301" y="188119"/>
                    <a:pt x="625396" y="189071"/>
                  </a:cubicBezTo>
                  <a:cubicBezTo>
                    <a:pt x="616824" y="192881"/>
                    <a:pt x="609204" y="196691"/>
                    <a:pt x="601584" y="201454"/>
                  </a:cubicBezTo>
                  <a:cubicBezTo>
                    <a:pt x="593011" y="207169"/>
                    <a:pt x="585392" y="215741"/>
                    <a:pt x="580629" y="225266"/>
                  </a:cubicBezTo>
                  <a:cubicBezTo>
                    <a:pt x="579676" y="228124"/>
                    <a:pt x="578724" y="230029"/>
                    <a:pt x="577771" y="232886"/>
                  </a:cubicBezTo>
                  <a:cubicBezTo>
                    <a:pt x="576819" y="235744"/>
                    <a:pt x="575867" y="238601"/>
                    <a:pt x="575867" y="241459"/>
                  </a:cubicBezTo>
                  <a:cubicBezTo>
                    <a:pt x="575867" y="246221"/>
                    <a:pt x="575867" y="250984"/>
                    <a:pt x="575867" y="255746"/>
                  </a:cubicBezTo>
                  <a:cubicBezTo>
                    <a:pt x="575867" y="260509"/>
                    <a:pt x="575867" y="265271"/>
                    <a:pt x="575867" y="270034"/>
                  </a:cubicBezTo>
                  <a:cubicBezTo>
                    <a:pt x="575867" y="271939"/>
                    <a:pt x="575867" y="273844"/>
                    <a:pt x="574914" y="275749"/>
                  </a:cubicBezTo>
                  <a:cubicBezTo>
                    <a:pt x="573961" y="279559"/>
                    <a:pt x="573961" y="283369"/>
                    <a:pt x="573009" y="287179"/>
                  </a:cubicBezTo>
                  <a:cubicBezTo>
                    <a:pt x="573009" y="288131"/>
                    <a:pt x="572056" y="289084"/>
                    <a:pt x="572056" y="290036"/>
                  </a:cubicBezTo>
                  <a:cubicBezTo>
                    <a:pt x="568246" y="304324"/>
                    <a:pt x="561579" y="316706"/>
                    <a:pt x="551101" y="328136"/>
                  </a:cubicBezTo>
                  <a:lnTo>
                    <a:pt x="540624" y="338614"/>
                  </a:lnTo>
                  <a:lnTo>
                    <a:pt x="530146" y="348139"/>
                  </a:lnTo>
                  <a:cubicBezTo>
                    <a:pt x="520621" y="355759"/>
                    <a:pt x="509191" y="363379"/>
                    <a:pt x="497761" y="368141"/>
                  </a:cubicBezTo>
                  <a:cubicBezTo>
                    <a:pt x="492046" y="370046"/>
                    <a:pt x="484426" y="373856"/>
                    <a:pt x="475854" y="377666"/>
                  </a:cubicBezTo>
                  <a:cubicBezTo>
                    <a:pt x="424419" y="400526"/>
                    <a:pt x="418704" y="415766"/>
                    <a:pt x="399654" y="425291"/>
                  </a:cubicBezTo>
                  <a:lnTo>
                    <a:pt x="397749" y="423386"/>
                  </a:lnTo>
                  <a:cubicBezTo>
                    <a:pt x="397749" y="428149"/>
                    <a:pt x="397749" y="430054"/>
                    <a:pt x="398701" y="431006"/>
                  </a:cubicBezTo>
                  <a:cubicBezTo>
                    <a:pt x="403464" y="432911"/>
                    <a:pt x="441564" y="506254"/>
                    <a:pt x="458709" y="544354"/>
                  </a:cubicBezTo>
                  <a:cubicBezTo>
                    <a:pt x="488236" y="611981"/>
                    <a:pt x="515859" y="636746"/>
                    <a:pt x="556817" y="634841"/>
                  </a:cubicBezTo>
                  <a:cubicBezTo>
                    <a:pt x="579676" y="633889"/>
                    <a:pt x="621586" y="655796"/>
                    <a:pt x="643494" y="680561"/>
                  </a:cubicBezTo>
                  <a:cubicBezTo>
                    <a:pt x="653019" y="691991"/>
                    <a:pt x="709217" y="699611"/>
                    <a:pt x="759699" y="696754"/>
                  </a:cubicBezTo>
                  <a:cubicBezTo>
                    <a:pt x="776844" y="695801"/>
                    <a:pt x="793989" y="695801"/>
                    <a:pt x="796846" y="696754"/>
                  </a:cubicBezTo>
                  <a:cubicBezTo>
                    <a:pt x="799704" y="697706"/>
                    <a:pt x="831136" y="695801"/>
                    <a:pt x="865426" y="692944"/>
                  </a:cubicBezTo>
                  <a:cubicBezTo>
                    <a:pt x="899717" y="690086"/>
                    <a:pt x="946389" y="688181"/>
                    <a:pt x="969249" y="687229"/>
                  </a:cubicBezTo>
                  <a:cubicBezTo>
                    <a:pt x="991156" y="687229"/>
                    <a:pt x="1013064" y="685324"/>
                    <a:pt x="1017826" y="683419"/>
                  </a:cubicBezTo>
                  <a:cubicBezTo>
                    <a:pt x="1031161" y="679609"/>
                    <a:pt x="1042592" y="660559"/>
                    <a:pt x="1056879" y="621506"/>
                  </a:cubicBezTo>
                  <a:cubicBezTo>
                    <a:pt x="1063547" y="602456"/>
                    <a:pt x="1074024" y="582454"/>
                    <a:pt x="1080692" y="575786"/>
                  </a:cubicBezTo>
                  <a:cubicBezTo>
                    <a:pt x="1099742" y="558641"/>
                    <a:pt x="1142604" y="537686"/>
                    <a:pt x="1150224" y="541496"/>
                  </a:cubicBezTo>
                  <a:cubicBezTo>
                    <a:pt x="1159749" y="546259"/>
                    <a:pt x="1156892" y="551021"/>
                    <a:pt x="1137842" y="570071"/>
                  </a:cubicBezTo>
                  <a:cubicBezTo>
                    <a:pt x="1118792" y="588169"/>
                    <a:pt x="1105457" y="614839"/>
                    <a:pt x="1109267" y="626269"/>
                  </a:cubicBezTo>
                  <a:cubicBezTo>
                    <a:pt x="1111171" y="631031"/>
                    <a:pt x="1109267" y="637699"/>
                    <a:pt x="1106409" y="642461"/>
                  </a:cubicBezTo>
                  <a:cubicBezTo>
                    <a:pt x="1091169" y="662464"/>
                    <a:pt x="1091169" y="676751"/>
                    <a:pt x="1108314" y="715804"/>
                  </a:cubicBezTo>
                  <a:cubicBezTo>
                    <a:pt x="1124507" y="751999"/>
                    <a:pt x="1124507" y="752951"/>
                    <a:pt x="1118792" y="787241"/>
                  </a:cubicBezTo>
                  <a:cubicBezTo>
                    <a:pt x="1112124" y="832961"/>
                    <a:pt x="1118792" y="852964"/>
                    <a:pt x="1144509" y="866299"/>
                  </a:cubicBezTo>
                  <a:cubicBezTo>
                    <a:pt x="1163559" y="876776"/>
                    <a:pt x="1206421" y="881539"/>
                    <a:pt x="1234996" y="875824"/>
                  </a:cubicBezTo>
                  <a:cubicBezTo>
                    <a:pt x="1246426" y="872966"/>
                    <a:pt x="1253094" y="875824"/>
                    <a:pt x="1274049" y="894874"/>
                  </a:cubicBezTo>
                  <a:cubicBezTo>
                    <a:pt x="1288336" y="907256"/>
                    <a:pt x="1309292" y="922496"/>
                    <a:pt x="1320721" y="927259"/>
                  </a:cubicBezTo>
                  <a:cubicBezTo>
                    <a:pt x="1352154" y="942499"/>
                    <a:pt x="1421686" y="961549"/>
                    <a:pt x="1432164" y="958691"/>
                  </a:cubicBezTo>
                  <a:cubicBezTo>
                    <a:pt x="1436926" y="956786"/>
                    <a:pt x="1449309" y="957739"/>
                    <a:pt x="1458834" y="959644"/>
                  </a:cubicBezTo>
                  <a:cubicBezTo>
                    <a:pt x="1478836" y="964406"/>
                    <a:pt x="1511221" y="983456"/>
                    <a:pt x="1507411" y="989171"/>
                  </a:cubicBezTo>
                  <a:cubicBezTo>
                    <a:pt x="1506459" y="991076"/>
                    <a:pt x="1496934" y="995839"/>
                    <a:pt x="1485504" y="998696"/>
                  </a:cubicBezTo>
                  <a:lnTo>
                    <a:pt x="1465501" y="1004411"/>
                  </a:lnTo>
                  <a:lnTo>
                    <a:pt x="1474074" y="1019651"/>
                  </a:lnTo>
                  <a:cubicBezTo>
                    <a:pt x="1482646" y="1034891"/>
                    <a:pt x="1482646" y="1035844"/>
                    <a:pt x="1471217" y="1041559"/>
                  </a:cubicBezTo>
                  <a:cubicBezTo>
                    <a:pt x="1464549" y="1044416"/>
                    <a:pt x="1455976" y="1047274"/>
                    <a:pt x="1452167" y="1047274"/>
                  </a:cubicBezTo>
                  <a:cubicBezTo>
                    <a:pt x="1448357" y="1047274"/>
                    <a:pt x="1444546" y="1048226"/>
                    <a:pt x="1442642" y="1049179"/>
                  </a:cubicBezTo>
                  <a:cubicBezTo>
                    <a:pt x="1440736" y="1050131"/>
                    <a:pt x="1433117" y="1047274"/>
                    <a:pt x="1424544" y="1044416"/>
                  </a:cubicBezTo>
                  <a:cubicBezTo>
                    <a:pt x="1416924" y="1041559"/>
                    <a:pt x="1402636" y="1035844"/>
                    <a:pt x="1394064" y="1033939"/>
                  </a:cubicBezTo>
                  <a:cubicBezTo>
                    <a:pt x="1363584" y="1025366"/>
                    <a:pt x="1315007" y="1001554"/>
                    <a:pt x="1305482" y="991076"/>
                  </a:cubicBezTo>
                  <a:cubicBezTo>
                    <a:pt x="1299767" y="985361"/>
                    <a:pt x="1279764" y="974884"/>
                    <a:pt x="1260714" y="967264"/>
                  </a:cubicBezTo>
                  <a:cubicBezTo>
                    <a:pt x="1227376" y="953929"/>
                    <a:pt x="1226424" y="953929"/>
                    <a:pt x="1182609" y="961549"/>
                  </a:cubicBezTo>
                  <a:cubicBezTo>
                    <a:pt x="1157844" y="966311"/>
                    <a:pt x="1128317" y="972026"/>
                    <a:pt x="1116886" y="973931"/>
                  </a:cubicBezTo>
                  <a:cubicBezTo>
                    <a:pt x="1045449" y="989171"/>
                    <a:pt x="1014017" y="982504"/>
                    <a:pt x="972106" y="944404"/>
                  </a:cubicBezTo>
                  <a:cubicBezTo>
                    <a:pt x="933054" y="908209"/>
                    <a:pt x="903526" y="903446"/>
                    <a:pt x="835899" y="917734"/>
                  </a:cubicBezTo>
                  <a:cubicBezTo>
                    <a:pt x="810181" y="923449"/>
                    <a:pt x="788274" y="930116"/>
                    <a:pt x="786369" y="932974"/>
                  </a:cubicBezTo>
                  <a:cubicBezTo>
                    <a:pt x="784464" y="935831"/>
                    <a:pt x="776844" y="938689"/>
                    <a:pt x="770176" y="939641"/>
                  </a:cubicBezTo>
                  <a:cubicBezTo>
                    <a:pt x="755889" y="942499"/>
                    <a:pt x="707311" y="944404"/>
                    <a:pt x="693024" y="942499"/>
                  </a:cubicBezTo>
                  <a:cubicBezTo>
                    <a:pt x="671117" y="938689"/>
                    <a:pt x="591106" y="925354"/>
                    <a:pt x="566342" y="921544"/>
                  </a:cubicBezTo>
                  <a:cubicBezTo>
                    <a:pt x="552054" y="918686"/>
                    <a:pt x="535861" y="916781"/>
                    <a:pt x="532051" y="915829"/>
                  </a:cubicBezTo>
                  <a:cubicBezTo>
                    <a:pt x="528242" y="915829"/>
                    <a:pt x="518716" y="912971"/>
                    <a:pt x="512049" y="911066"/>
                  </a:cubicBezTo>
                  <a:cubicBezTo>
                    <a:pt x="504429" y="909161"/>
                    <a:pt x="487284" y="912019"/>
                    <a:pt x="469186" y="916781"/>
                  </a:cubicBezTo>
                  <a:cubicBezTo>
                    <a:pt x="437754" y="925354"/>
                    <a:pt x="413941" y="925354"/>
                    <a:pt x="356791" y="912971"/>
                  </a:cubicBezTo>
                  <a:cubicBezTo>
                    <a:pt x="298689" y="900589"/>
                    <a:pt x="270114" y="911066"/>
                    <a:pt x="219631" y="962501"/>
                  </a:cubicBezTo>
                  <a:cubicBezTo>
                    <a:pt x="200581" y="982504"/>
                    <a:pt x="181531" y="998696"/>
                    <a:pt x="178674" y="999649"/>
                  </a:cubicBezTo>
                  <a:cubicBezTo>
                    <a:pt x="175816" y="1000601"/>
                    <a:pt x="167244" y="1012031"/>
                    <a:pt x="159624" y="1024414"/>
                  </a:cubicBezTo>
                  <a:cubicBezTo>
                    <a:pt x="145336" y="1047274"/>
                    <a:pt x="143431" y="1048226"/>
                    <a:pt x="111999" y="1057751"/>
                  </a:cubicBezTo>
                  <a:lnTo>
                    <a:pt x="79614" y="1068229"/>
                  </a:lnTo>
                  <a:lnTo>
                    <a:pt x="92949" y="1042511"/>
                  </a:lnTo>
                  <a:cubicBezTo>
                    <a:pt x="100569" y="1028224"/>
                    <a:pt x="110094" y="1014889"/>
                    <a:pt x="114856" y="1011079"/>
                  </a:cubicBezTo>
                  <a:cubicBezTo>
                    <a:pt x="119619" y="1008221"/>
                    <a:pt x="128191" y="997744"/>
                    <a:pt x="133906" y="987266"/>
                  </a:cubicBezTo>
                  <a:cubicBezTo>
                    <a:pt x="139621" y="976789"/>
                    <a:pt x="155814" y="960596"/>
                    <a:pt x="170101" y="950119"/>
                  </a:cubicBezTo>
                  <a:cubicBezTo>
                    <a:pt x="183436" y="939641"/>
                    <a:pt x="193914" y="930116"/>
                    <a:pt x="192961" y="928211"/>
                  </a:cubicBezTo>
                  <a:cubicBezTo>
                    <a:pt x="191056" y="922496"/>
                    <a:pt x="186294" y="925354"/>
                    <a:pt x="140574" y="950119"/>
                  </a:cubicBezTo>
                  <a:cubicBezTo>
                    <a:pt x="90091" y="977741"/>
                    <a:pt x="60564" y="988219"/>
                    <a:pt x="31036" y="986314"/>
                  </a:cubicBezTo>
                  <a:cubicBezTo>
                    <a:pt x="17701" y="985361"/>
                    <a:pt x="7224" y="983456"/>
                    <a:pt x="7224" y="981551"/>
                  </a:cubicBezTo>
                  <a:cubicBezTo>
                    <a:pt x="4366" y="973931"/>
                    <a:pt x="78661" y="934879"/>
                    <a:pt x="116761" y="923449"/>
                  </a:cubicBezTo>
                  <a:cubicBezTo>
                    <a:pt x="152004" y="912971"/>
                    <a:pt x="216774" y="884396"/>
                    <a:pt x="232966" y="871061"/>
                  </a:cubicBezTo>
                  <a:cubicBezTo>
                    <a:pt x="250111" y="857726"/>
                    <a:pt x="246301" y="858679"/>
                    <a:pt x="347266" y="845344"/>
                  </a:cubicBezTo>
                  <a:cubicBezTo>
                    <a:pt x="366316" y="842486"/>
                    <a:pt x="384414" y="837724"/>
                    <a:pt x="389176" y="834866"/>
                  </a:cubicBezTo>
                  <a:cubicBezTo>
                    <a:pt x="400606" y="826294"/>
                    <a:pt x="397749" y="809149"/>
                    <a:pt x="379651" y="783431"/>
                  </a:cubicBezTo>
                  <a:cubicBezTo>
                    <a:pt x="371079" y="771049"/>
                    <a:pt x="359649" y="755809"/>
                    <a:pt x="355839" y="748189"/>
                  </a:cubicBezTo>
                  <a:cubicBezTo>
                    <a:pt x="351076" y="741521"/>
                    <a:pt x="340599" y="730091"/>
                    <a:pt x="332979" y="723424"/>
                  </a:cubicBezTo>
                  <a:cubicBezTo>
                    <a:pt x="304404" y="699611"/>
                    <a:pt x="301546" y="688181"/>
                    <a:pt x="310119" y="633889"/>
                  </a:cubicBezTo>
                  <a:cubicBezTo>
                    <a:pt x="317739" y="586264"/>
                    <a:pt x="317739" y="583406"/>
                    <a:pt x="307261" y="567214"/>
                  </a:cubicBezTo>
                  <a:cubicBezTo>
                    <a:pt x="300594" y="558641"/>
                    <a:pt x="291069" y="548164"/>
                    <a:pt x="286306" y="545306"/>
                  </a:cubicBezTo>
                  <a:cubicBezTo>
                    <a:pt x="275829" y="539591"/>
                    <a:pt x="207249" y="529114"/>
                    <a:pt x="197724" y="531971"/>
                  </a:cubicBezTo>
                  <a:cubicBezTo>
                    <a:pt x="191056" y="533876"/>
                    <a:pt x="184389" y="525304"/>
                    <a:pt x="178674" y="511016"/>
                  </a:cubicBezTo>
                  <a:cubicBezTo>
                    <a:pt x="171054" y="490061"/>
                    <a:pt x="175816" y="485299"/>
                    <a:pt x="215821" y="471964"/>
                  </a:cubicBezTo>
                  <a:cubicBezTo>
                    <a:pt x="244396" y="462439"/>
                    <a:pt x="273924" y="450056"/>
                    <a:pt x="294879" y="438626"/>
                  </a:cubicBezTo>
                  <a:lnTo>
                    <a:pt x="282496" y="436721"/>
                  </a:lnTo>
                  <a:lnTo>
                    <a:pt x="232014" y="432911"/>
                  </a:lnTo>
                  <a:cubicBezTo>
                    <a:pt x="222489" y="431959"/>
                    <a:pt x="212964" y="431959"/>
                    <a:pt x="203439" y="431006"/>
                  </a:cubicBezTo>
                  <a:cubicBezTo>
                    <a:pt x="194866" y="431006"/>
                    <a:pt x="187246" y="429101"/>
                    <a:pt x="180579" y="427196"/>
                  </a:cubicBezTo>
                  <a:cubicBezTo>
                    <a:pt x="175816" y="425291"/>
                    <a:pt x="171054" y="423386"/>
                    <a:pt x="166291" y="421481"/>
                  </a:cubicBezTo>
                  <a:cubicBezTo>
                    <a:pt x="162481" y="419576"/>
                    <a:pt x="160576" y="414814"/>
                    <a:pt x="161529" y="411004"/>
                  </a:cubicBezTo>
                  <a:cubicBezTo>
                    <a:pt x="162481" y="407194"/>
                    <a:pt x="165339" y="404336"/>
                    <a:pt x="169149" y="403384"/>
                  </a:cubicBezTo>
                  <a:cubicBezTo>
                    <a:pt x="173911" y="402431"/>
                    <a:pt x="179626" y="402431"/>
                    <a:pt x="184389" y="404336"/>
                  </a:cubicBezTo>
                  <a:lnTo>
                    <a:pt x="178674" y="394811"/>
                  </a:lnTo>
                  <a:lnTo>
                    <a:pt x="173911" y="385286"/>
                  </a:lnTo>
                  <a:lnTo>
                    <a:pt x="170101" y="374809"/>
                  </a:lnTo>
                  <a:cubicBezTo>
                    <a:pt x="165339" y="361474"/>
                    <a:pt x="162481" y="347186"/>
                    <a:pt x="161529" y="332899"/>
                  </a:cubicBezTo>
                  <a:lnTo>
                    <a:pt x="152956" y="323374"/>
                  </a:lnTo>
                  <a:cubicBezTo>
                    <a:pt x="150099" y="320516"/>
                    <a:pt x="149146" y="317659"/>
                    <a:pt x="148194" y="313849"/>
                  </a:cubicBezTo>
                  <a:cubicBezTo>
                    <a:pt x="147241" y="310039"/>
                    <a:pt x="149146" y="306229"/>
                    <a:pt x="152956" y="305276"/>
                  </a:cubicBezTo>
                  <a:cubicBezTo>
                    <a:pt x="156766" y="303371"/>
                    <a:pt x="160576" y="304324"/>
                    <a:pt x="163434" y="306229"/>
                  </a:cubicBezTo>
                  <a:lnTo>
                    <a:pt x="176769" y="312896"/>
                  </a:lnTo>
                  <a:cubicBezTo>
                    <a:pt x="181531" y="315754"/>
                    <a:pt x="187246" y="317659"/>
                    <a:pt x="192009" y="318611"/>
                  </a:cubicBezTo>
                  <a:cubicBezTo>
                    <a:pt x="195819" y="319564"/>
                    <a:pt x="199629" y="320516"/>
                    <a:pt x="203439" y="320516"/>
                  </a:cubicBezTo>
                  <a:lnTo>
                    <a:pt x="197724" y="313849"/>
                  </a:lnTo>
                  <a:lnTo>
                    <a:pt x="192009" y="303371"/>
                  </a:lnTo>
                  <a:lnTo>
                    <a:pt x="185341" y="289084"/>
                  </a:lnTo>
                  <a:lnTo>
                    <a:pt x="182484" y="282416"/>
                  </a:lnTo>
                  <a:cubicBezTo>
                    <a:pt x="181531" y="278606"/>
                    <a:pt x="183436" y="274796"/>
                    <a:pt x="186294" y="272891"/>
                  </a:cubicBezTo>
                  <a:cubicBezTo>
                    <a:pt x="189151" y="270986"/>
                    <a:pt x="192009" y="270986"/>
                    <a:pt x="194866" y="272891"/>
                  </a:cubicBezTo>
                  <a:cubicBezTo>
                    <a:pt x="198676" y="274796"/>
                    <a:pt x="201534" y="277654"/>
                    <a:pt x="204391" y="280511"/>
                  </a:cubicBezTo>
                  <a:cubicBezTo>
                    <a:pt x="208201" y="285274"/>
                    <a:pt x="212011" y="290036"/>
                    <a:pt x="215821" y="294799"/>
                  </a:cubicBezTo>
                  <a:cubicBezTo>
                    <a:pt x="219631" y="299561"/>
                    <a:pt x="224394" y="304324"/>
                    <a:pt x="229156" y="308134"/>
                  </a:cubicBezTo>
                  <a:cubicBezTo>
                    <a:pt x="237729" y="314801"/>
                    <a:pt x="245349" y="320516"/>
                    <a:pt x="252969" y="327184"/>
                  </a:cubicBezTo>
                  <a:cubicBezTo>
                    <a:pt x="258684" y="330994"/>
                    <a:pt x="266304" y="335756"/>
                    <a:pt x="274876" y="337661"/>
                  </a:cubicBezTo>
                  <a:cubicBezTo>
                    <a:pt x="275829" y="337661"/>
                    <a:pt x="276781" y="338614"/>
                    <a:pt x="277734" y="337661"/>
                  </a:cubicBezTo>
                  <a:cubicBezTo>
                    <a:pt x="281544" y="338614"/>
                    <a:pt x="285354" y="336709"/>
                    <a:pt x="287259" y="333851"/>
                  </a:cubicBezTo>
                  <a:cubicBezTo>
                    <a:pt x="288211" y="332899"/>
                    <a:pt x="289164" y="331946"/>
                    <a:pt x="289164" y="330041"/>
                  </a:cubicBezTo>
                  <a:cubicBezTo>
                    <a:pt x="289164" y="328136"/>
                    <a:pt x="289164" y="327184"/>
                    <a:pt x="289164" y="325279"/>
                  </a:cubicBezTo>
                  <a:cubicBezTo>
                    <a:pt x="288211" y="320516"/>
                    <a:pt x="287259" y="314801"/>
                    <a:pt x="288211" y="309086"/>
                  </a:cubicBezTo>
                  <a:cubicBezTo>
                    <a:pt x="288211" y="303371"/>
                    <a:pt x="291069" y="297656"/>
                    <a:pt x="293926" y="292894"/>
                  </a:cubicBezTo>
                  <a:cubicBezTo>
                    <a:pt x="296784" y="288131"/>
                    <a:pt x="303451" y="288131"/>
                    <a:pt x="306309" y="291941"/>
                  </a:cubicBezTo>
                  <a:cubicBezTo>
                    <a:pt x="308214" y="293846"/>
                    <a:pt x="310119" y="297656"/>
                    <a:pt x="310119" y="300514"/>
                  </a:cubicBezTo>
                  <a:cubicBezTo>
                    <a:pt x="311071" y="317659"/>
                    <a:pt x="312976" y="333851"/>
                    <a:pt x="315834" y="350044"/>
                  </a:cubicBezTo>
                  <a:lnTo>
                    <a:pt x="376794" y="364331"/>
                  </a:lnTo>
                  <a:lnTo>
                    <a:pt x="385366" y="358616"/>
                  </a:lnTo>
                  <a:lnTo>
                    <a:pt x="397749" y="346234"/>
                  </a:lnTo>
                  <a:cubicBezTo>
                    <a:pt x="408226" y="335756"/>
                    <a:pt x="417751" y="324326"/>
                    <a:pt x="424419" y="312896"/>
                  </a:cubicBezTo>
                  <a:cubicBezTo>
                    <a:pt x="429181" y="304324"/>
                    <a:pt x="432991" y="295751"/>
                    <a:pt x="436801" y="286226"/>
                  </a:cubicBezTo>
                  <a:cubicBezTo>
                    <a:pt x="437754" y="285274"/>
                    <a:pt x="437754" y="284321"/>
                    <a:pt x="437754" y="284321"/>
                  </a:cubicBezTo>
                  <a:cubicBezTo>
                    <a:pt x="439659" y="277654"/>
                    <a:pt x="439659" y="270986"/>
                    <a:pt x="439659" y="265271"/>
                  </a:cubicBezTo>
                  <a:cubicBezTo>
                    <a:pt x="438706" y="258604"/>
                    <a:pt x="437754" y="251936"/>
                    <a:pt x="433944" y="246221"/>
                  </a:cubicBezTo>
                  <a:cubicBezTo>
                    <a:pt x="431086" y="241459"/>
                    <a:pt x="427276" y="237649"/>
                    <a:pt x="424419" y="232886"/>
                  </a:cubicBezTo>
                  <a:cubicBezTo>
                    <a:pt x="419656" y="227171"/>
                    <a:pt x="413941" y="220504"/>
                    <a:pt x="408226" y="215741"/>
                  </a:cubicBezTo>
                  <a:cubicBezTo>
                    <a:pt x="401559" y="210979"/>
                    <a:pt x="393939" y="208121"/>
                    <a:pt x="386319" y="205264"/>
                  </a:cubicBezTo>
                  <a:cubicBezTo>
                    <a:pt x="380604" y="203359"/>
                    <a:pt x="372984" y="200501"/>
                    <a:pt x="366316" y="198596"/>
                  </a:cubicBezTo>
                  <a:cubicBezTo>
                    <a:pt x="361554" y="197644"/>
                    <a:pt x="358696" y="196691"/>
                    <a:pt x="355839" y="195739"/>
                  </a:cubicBezTo>
                  <a:cubicBezTo>
                    <a:pt x="351076" y="194786"/>
                    <a:pt x="346314" y="192881"/>
                    <a:pt x="340599" y="192881"/>
                  </a:cubicBezTo>
                  <a:cubicBezTo>
                    <a:pt x="332979" y="191929"/>
                    <a:pt x="324406" y="190976"/>
                    <a:pt x="316786" y="189071"/>
                  </a:cubicBezTo>
                  <a:lnTo>
                    <a:pt x="306309" y="187166"/>
                  </a:lnTo>
                  <a:cubicBezTo>
                    <a:pt x="301546" y="186214"/>
                    <a:pt x="295831" y="183356"/>
                    <a:pt x="292021" y="179546"/>
                  </a:cubicBezTo>
                  <a:cubicBezTo>
                    <a:pt x="289164" y="176689"/>
                    <a:pt x="288211" y="172879"/>
                    <a:pt x="289164" y="170021"/>
                  </a:cubicBezTo>
                  <a:cubicBezTo>
                    <a:pt x="290116" y="165259"/>
                    <a:pt x="293926" y="161449"/>
                    <a:pt x="298689" y="160496"/>
                  </a:cubicBezTo>
                  <a:cubicBezTo>
                    <a:pt x="303451" y="158591"/>
                    <a:pt x="308214" y="157639"/>
                    <a:pt x="313929" y="158591"/>
                  </a:cubicBezTo>
                  <a:cubicBezTo>
                    <a:pt x="319644" y="158591"/>
                    <a:pt x="325359" y="159544"/>
                    <a:pt x="331074" y="160496"/>
                  </a:cubicBezTo>
                  <a:lnTo>
                    <a:pt x="368221" y="140494"/>
                  </a:lnTo>
                  <a:lnTo>
                    <a:pt x="364411" y="131921"/>
                  </a:lnTo>
                  <a:cubicBezTo>
                    <a:pt x="359649" y="122396"/>
                    <a:pt x="356791" y="112871"/>
                    <a:pt x="355839" y="103346"/>
                  </a:cubicBezTo>
                  <a:cubicBezTo>
                    <a:pt x="355839" y="99536"/>
                    <a:pt x="357744" y="96679"/>
                    <a:pt x="360601" y="93821"/>
                  </a:cubicBezTo>
                  <a:cubicBezTo>
                    <a:pt x="363459" y="91916"/>
                    <a:pt x="366316" y="91916"/>
                    <a:pt x="369174" y="92869"/>
                  </a:cubicBezTo>
                  <a:cubicBezTo>
                    <a:pt x="372031" y="93821"/>
                    <a:pt x="374889" y="95726"/>
                    <a:pt x="376794" y="97631"/>
                  </a:cubicBezTo>
                  <a:cubicBezTo>
                    <a:pt x="378699" y="100489"/>
                    <a:pt x="380604" y="104299"/>
                    <a:pt x="382509" y="108109"/>
                  </a:cubicBezTo>
                  <a:cubicBezTo>
                    <a:pt x="384414" y="112871"/>
                    <a:pt x="386319" y="116681"/>
                    <a:pt x="389176" y="120491"/>
                  </a:cubicBezTo>
                  <a:cubicBezTo>
                    <a:pt x="392034" y="124301"/>
                    <a:pt x="393939" y="128111"/>
                    <a:pt x="396796" y="130969"/>
                  </a:cubicBezTo>
                  <a:cubicBezTo>
                    <a:pt x="398701" y="132874"/>
                    <a:pt x="400606" y="135731"/>
                    <a:pt x="402511" y="137636"/>
                  </a:cubicBezTo>
                  <a:lnTo>
                    <a:pt x="406321" y="136684"/>
                  </a:lnTo>
                  <a:lnTo>
                    <a:pt x="412989" y="136684"/>
                  </a:lnTo>
                  <a:lnTo>
                    <a:pt x="432039" y="139541"/>
                  </a:lnTo>
                  <a:lnTo>
                    <a:pt x="450136" y="143351"/>
                  </a:lnTo>
                  <a:lnTo>
                    <a:pt x="472996" y="147161"/>
                  </a:lnTo>
                  <a:cubicBezTo>
                    <a:pt x="479664" y="149066"/>
                    <a:pt x="487284" y="149066"/>
                    <a:pt x="493951" y="147161"/>
                  </a:cubicBezTo>
                  <a:lnTo>
                    <a:pt x="496809" y="143351"/>
                  </a:lnTo>
                  <a:cubicBezTo>
                    <a:pt x="498714" y="140494"/>
                    <a:pt x="498714" y="138589"/>
                    <a:pt x="499666" y="135731"/>
                  </a:cubicBezTo>
                  <a:cubicBezTo>
                    <a:pt x="499666" y="134779"/>
                    <a:pt x="500619" y="134779"/>
                    <a:pt x="500619" y="134779"/>
                  </a:cubicBezTo>
                  <a:cubicBezTo>
                    <a:pt x="500619" y="131921"/>
                    <a:pt x="501571" y="129064"/>
                    <a:pt x="501571" y="127159"/>
                  </a:cubicBezTo>
                  <a:cubicBezTo>
                    <a:pt x="501571" y="124301"/>
                    <a:pt x="501571" y="121444"/>
                    <a:pt x="500619" y="118586"/>
                  </a:cubicBezTo>
                  <a:cubicBezTo>
                    <a:pt x="500619" y="116681"/>
                    <a:pt x="499666" y="113824"/>
                    <a:pt x="498714" y="111919"/>
                  </a:cubicBezTo>
                  <a:cubicBezTo>
                    <a:pt x="498714" y="110966"/>
                    <a:pt x="497761" y="110014"/>
                    <a:pt x="496809" y="109061"/>
                  </a:cubicBezTo>
                  <a:cubicBezTo>
                    <a:pt x="494904" y="108109"/>
                    <a:pt x="493951" y="107156"/>
                    <a:pt x="492046" y="105251"/>
                  </a:cubicBezTo>
                  <a:cubicBezTo>
                    <a:pt x="490141" y="103346"/>
                    <a:pt x="488236" y="101441"/>
                    <a:pt x="486331" y="99536"/>
                  </a:cubicBezTo>
                  <a:cubicBezTo>
                    <a:pt x="484426" y="98584"/>
                    <a:pt x="481569" y="96679"/>
                    <a:pt x="479664" y="95726"/>
                  </a:cubicBezTo>
                  <a:lnTo>
                    <a:pt x="465376" y="92869"/>
                  </a:lnTo>
                  <a:lnTo>
                    <a:pt x="457756" y="88106"/>
                  </a:lnTo>
                  <a:cubicBezTo>
                    <a:pt x="453946" y="85249"/>
                    <a:pt x="449184" y="82391"/>
                    <a:pt x="447279" y="78581"/>
                  </a:cubicBezTo>
                  <a:cubicBezTo>
                    <a:pt x="445374" y="76676"/>
                    <a:pt x="444421" y="74771"/>
                    <a:pt x="442516" y="71914"/>
                  </a:cubicBezTo>
                  <a:cubicBezTo>
                    <a:pt x="441564" y="70009"/>
                    <a:pt x="440611" y="66199"/>
                    <a:pt x="442516" y="63341"/>
                  </a:cubicBezTo>
                  <a:cubicBezTo>
                    <a:pt x="445374" y="58579"/>
                    <a:pt x="452041" y="55721"/>
                    <a:pt x="457756" y="57626"/>
                  </a:cubicBezTo>
                  <a:cubicBezTo>
                    <a:pt x="470139" y="62389"/>
                    <a:pt x="481569" y="68104"/>
                    <a:pt x="492046" y="76676"/>
                  </a:cubicBezTo>
                  <a:cubicBezTo>
                    <a:pt x="492999" y="76676"/>
                    <a:pt x="493951" y="77629"/>
                    <a:pt x="494904" y="77629"/>
                  </a:cubicBezTo>
                  <a:cubicBezTo>
                    <a:pt x="495856" y="77629"/>
                    <a:pt x="495856" y="77629"/>
                    <a:pt x="496809" y="77629"/>
                  </a:cubicBezTo>
                  <a:cubicBezTo>
                    <a:pt x="501571" y="77629"/>
                    <a:pt x="507286" y="74771"/>
                    <a:pt x="508239" y="70009"/>
                  </a:cubicBezTo>
                  <a:cubicBezTo>
                    <a:pt x="509191" y="67151"/>
                    <a:pt x="510144" y="64294"/>
                    <a:pt x="511096" y="62389"/>
                  </a:cubicBezTo>
                  <a:cubicBezTo>
                    <a:pt x="511096" y="62389"/>
                    <a:pt x="511096" y="62389"/>
                    <a:pt x="511096" y="61436"/>
                  </a:cubicBezTo>
                  <a:cubicBezTo>
                    <a:pt x="512049" y="58579"/>
                    <a:pt x="512049" y="55721"/>
                    <a:pt x="511096" y="52864"/>
                  </a:cubicBezTo>
                  <a:cubicBezTo>
                    <a:pt x="511096" y="50959"/>
                    <a:pt x="509191" y="48101"/>
                    <a:pt x="507286" y="46196"/>
                  </a:cubicBezTo>
                  <a:cubicBezTo>
                    <a:pt x="504429" y="43339"/>
                    <a:pt x="502524" y="40481"/>
                    <a:pt x="499666" y="37624"/>
                  </a:cubicBezTo>
                  <a:cubicBezTo>
                    <a:pt x="494904" y="32861"/>
                    <a:pt x="490141" y="28099"/>
                    <a:pt x="487284" y="22384"/>
                  </a:cubicBezTo>
                  <a:cubicBezTo>
                    <a:pt x="486331" y="20479"/>
                    <a:pt x="485379" y="17621"/>
                    <a:pt x="486331" y="15716"/>
                  </a:cubicBezTo>
                  <a:cubicBezTo>
                    <a:pt x="487284" y="13811"/>
                    <a:pt x="489189" y="11906"/>
                    <a:pt x="491094" y="10001"/>
                  </a:cubicBezTo>
                  <a:cubicBezTo>
                    <a:pt x="491094" y="10954"/>
                    <a:pt x="492046" y="10954"/>
                    <a:pt x="493951" y="10001"/>
                  </a:cubicBezTo>
                  <a:lnTo>
                    <a:pt x="493951" y="10001"/>
                  </a:lnTo>
                  <a:lnTo>
                    <a:pt x="493951" y="10001"/>
                  </a:lnTo>
                  <a:close/>
                  <a:moveTo>
                    <a:pt x="394891" y="174784"/>
                  </a:moveTo>
                  <a:cubicBezTo>
                    <a:pt x="392986" y="174784"/>
                    <a:pt x="392034" y="175736"/>
                    <a:pt x="391081" y="177641"/>
                  </a:cubicBezTo>
                  <a:cubicBezTo>
                    <a:pt x="390129" y="178594"/>
                    <a:pt x="390129" y="180499"/>
                    <a:pt x="392034" y="181451"/>
                  </a:cubicBezTo>
                  <a:cubicBezTo>
                    <a:pt x="396796" y="185261"/>
                    <a:pt x="402511" y="189071"/>
                    <a:pt x="407274" y="191929"/>
                  </a:cubicBezTo>
                  <a:cubicBezTo>
                    <a:pt x="412036" y="194786"/>
                    <a:pt x="417751" y="196691"/>
                    <a:pt x="422514" y="198596"/>
                  </a:cubicBezTo>
                  <a:cubicBezTo>
                    <a:pt x="424419" y="198596"/>
                    <a:pt x="425371" y="199549"/>
                    <a:pt x="427276" y="199549"/>
                  </a:cubicBezTo>
                  <a:cubicBezTo>
                    <a:pt x="432991" y="199549"/>
                    <a:pt x="438706" y="198596"/>
                    <a:pt x="444421" y="198596"/>
                  </a:cubicBezTo>
                  <a:cubicBezTo>
                    <a:pt x="446326" y="198596"/>
                    <a:pt x="447279" y="197644"/>
                    <a:pt x="449184" y="198596"/>
                  </a:cubicBezTo>
                  <a:cubicBezTo>
                    <a:pt x="449184" y="198596"/>
                    <a:pt x="449184" y="199549"/>
                    <a:pt x="449184" y="199549"/>
                  </a:cubicBezTo>
                  <a:cubicBezTo>
                    <a:pt x="452041" y="200501"/>
                    <a:pt x="454899" y="201454"/>
                    <a:pt x="456804" y="204311"/>
                  </a:cubicBezTo>
                  <a:cubicBezTo>
                    <a:pt x="457756" y="205264"/>
                    <a:pt x="458709" y="206216"/>
                    <a:pt x="458709" y="207169"/>
                  </a:cubicBezTo>
                  <a:cubicBezTo>
                    <a:pt x="458709" y="208121"/>
                    <a:pt x="457756" y="210979"/>
                    <a:pt x="456804" y="211931"/>
                  </a:cubicBezTo>
                  <a:cubicBezTo>
                    <a:pt x="456804" y="211931"/>
                    <a:pt x="456804" y="212884"/>
                    <a:pt x="456804" y="212884"/>
                  </a:cubicBezTo>
                  <a:cubicBezTo>
                    <a:pt x="455851" y="215741"/>
                    <a:pt x="454899" y="217646"/>
                    <a:pt x="453946" y="220504"/>
                  </a:cubicBezTo>
                  <a:cubicBezTo>
                    <a:pt x="452994" y="222409"/>
                    <a:pt x="452994" y="225266"/>
                    <a:pt x="452994" y="227171"/>
                  </a:cubicBezTo>
                  <a:lnTo>
                    <a:pt x="452994" y="230981"/>
                  </a:lnTo>
                  <a:cubicBezTo>
                    <a:pt x="453946" y="233839"/>
                    <a:pt x="455851" y="237649"/>
                    <a:pt x="456804" y="240506"/>
                  </a:cubicBezTo>
                  <a:cubicBezTo>
                    <a:pt x="460614" y="249079"/>
                    <a:pt x="462519" y="258604"/>
                    <a:pt x="462519" y="268129"/>
                  </a:cubicBezTo>
                  <a:lnTo>
                    <a:pt x="463471" y="273844"/>
                  </a:lnTo>
                  <a:cubicBezTo>
                    <a:pt x="469186" y="271939"/>
                    <a:pt x="474901" y="269081"/>
                    <a:pt x="479664" y="266224"/>
                  </a:cubicBezTo>
                  <a:cubicBezTo>
                    <a:pt x="482521" y="264319"/>
                    <a:pt x="485379" y="262414"/>
                    <a:pt x="488236" y="260509"/>
                  </a:cubicBezTo>
                  <a:cubicBezTo>
                    <a:pt x="490141" y="259556"/>
                    <a:pt x="492999" y="258604"/>
                    <a:pt x="495856" y="259556"/>
                  </a:cubicBezTo>
                  <a:cubicBezTo>
                    <a:pt x="499666" y="260509"/>
                    <a:pt x="502524" y="264319"/>
                    <a:pt x="502524" y="268129"/>
                  </a:cubicBezTo>
                  <a:cubicBezTo>
                    <a:pt x="502524" y="270034"/>
                    <a:pt x="502524" y="271939"/>
                    <a:pt x="501571" y="273844"/>
                  </a:cubicBezTo>
                  <a:cubicBezTo>
                    <a:pt x="501571" y="274796"/>
                    <a:pt x="500619" y="275749"/>
                    <a:pt x="499666" y="276701"/>
                  </a:cubicBezTo>
                  <a:cubicBezTo>
                    <a:pt x="498714" y="279559"/>
                    <a:pt x="496809" y="281464"/>
                    <a:pt x="493951" y="283369"/>
                  </a:cubicBezTo>
                  <a:cubicBezTo>
                    <a:pt x="488236" y="287179"/>
                    <a:pt x="483474" y="291941"/>
                    <a:pt x="478711" y="296704"/>
                  </a:cubicBezTo>
                  <a:cubicBezTo>
                    <a:pt x="473949" y="301466"/>
                    <a:pt x="468234" y="306229"/>
                    <a:pt x="463471" y="310991"/>
                  </a:cubicBezTo>
                  <a:cubicBezTo>
                    <a:pt x="453946" y="319564"/>
                    <a:pt x="445374" y="330041"/>
                    <a:pt x="438706" y="339566"/>
                  </a:cubicBezTo>
                  <a:cubicBezTo>
                    <a:pt x="433944" y="346234"/>
                    <a:pt x="428229" y="352901"/>
                    <a:pt x="423466" y="359569"/>
                  </a:cubicBezTo>
                  <a:lnTo>
                    <a:pt x="416799" y="367189"/>
                  </a:lnTo>
                  <a:lnTo>
                    <a:pt x="417751" y="367189"/>
                  </a:lnTo>
                  <a:cubicBezTo>
                    <a:pt x="439659" y="361474"/>
                    <a:pt x="461566" y="353854"/>
                    <a:pt x="482521" y="343376"/>
                  </a:cubicBezTo>
                  <a:cubicBezTo>
                    <a:pt x="490141" y="339566"/>
                    <a:pt x="497761" y="334804"/>
                    <a:pt x="504429" y="330041"/>
                  </a:cubicBezTo>
                  <a:cubicBezTo>
                    <a:pt x="513001" y="323374"/>
                    <a:pt x="520621" y="316706"/>
                    <a:pt x="527289" y="308134"/>
                  </a:cubicBezTo>
                  <a:cubicBezTo>
                    <a:pt x="532051" y="301466"/>
                    <a:pt x="535861" y="294799"/>
                    <a:pt x="538719" y="288131"/>
                  </a:cubicBezTo>
                  <a:cubicBezTo>
                    <a:pt x="539671" y="286226"/>
                    <a:pt x="540624" y="283369"/>
                    <a:pt x="541576" y="280511"/>
                  </a:cubicBezTo>
                  <a:cubicBezTo>
                    <a:pt x="543481" y="272891"/>
                    <a:pt x="543481" y="264319"/>
                    <a:pt x="542529" y="255746"/>
                  </a:cubicBezTo>
                  <a:cubicBezTo>
                    <a:pt x="540624" y="239554"/>
                    <a:pt x="533956" y="225266"/>
                    <a:pt x="523479" y="212884"/>
                  </a:cubicBezTo>
                  <a:cubicBezTo>
                    <a:pt x="515859" y="205264"/>
                    <a:pt x="507286" y="198596"/>
                    <a:pt x="497761" y="193834"/>
                  </a:cubicBezTo>
                  <a:cubicBezTo>
                    <a:pt x="488236" y="189071"/>
                    <a:pt x="476806" y="184309"/>
                    <a:pt x="466329" y="181451"/>
                  </a:cubicBezTo>
                  <a:cubicBezTo>
                    <a:pt x="463471" y="180499"/>
                    <a:pt x="459661" y="179546"/>
                    <a:pt x="456804" y="179546"/>
                  </a:cubicBezTo>
                  <a:cubicBezTo>
                    <a:pt x="447279" y="177641"/>
                    <a:pt x="437754" y="175736"/>
                    <a:pt x="428229" y="174784"/>
                  </a:cubicBezTo>
                  <a:cubicBezTo>
                    <a:pt x="426324" y="174784"/>
                    <a:pt x="424419" y="174784"/>
                    <a:pt x="423466" y="174784"/>
                  </a:cubicBezTo>
                  <a:cubicBezTo>
                    <a:pt x="421561" y="174784"/>
                    <a:pt x="420609" y="174784"/>
                    <a:pt x="418704" y="174784"/>
                  </a:cubicBezTo>
                  <a:cubicBezTo>
                    <a:pt x="417751" y="174784"/>
                    <a:pt x="415846" y="174784"/>
                    <a:pt x="414894" y="175736"/>
                  </a:cubicBezTo>
                  <a:cubicBezTo>
                    <a:pt x="411084" y="175736"/>
                    <a:pt x="407274" y="175736"/>
                    <a:pt x="402511" y="175736"/>
                  </a:cubicBezTo>
                  <a:cubicBezTo>
                    <a:pt x="399654" y="174784"/>
                    <a:pt x="397749" y="174784"/>
                    <a:pt x="394891" y="174784"/>
                  </a:cubicBezTo>
                  <a:lnTo>
                    <a:pt x="394891" y="174784"/>
                  </a:lnTo>
                  <a:close/>
                  <a:moveTo>
                    <a:pt x="192009" y="347186"/>
                  </a:moveTo>
                  <a:cubicBezTo>
                    <a:pt x="191056" y="356711"/>
                    <a:pt x="192009" y="366236"/>
                    <a:pt x="194866" y="374809"/>
                  </a:cubicBezTo>
                  <a:cubicBezTo>
                    <a:pt x="198676" y="385286"/>
                    <a:pt x="205344" y="395764"/>
                    <a:pt x="213916" y="403384"/>
                  </a:cubicBezTo>
                  <a:cubicBezTo>
                    <a:pt x="216774" y="405289"/>
                    <a:pt x="219631" y="407194"/>
                    <a:pt x="222489" y="409099"/>
                  </a:cubicBezTo>
                  <a:cubicBezTo>
                    <a:pt x="225346" y="410051"/>
                    <a:pt x="227251" y="410051"/>
                    <a:pt x="229156" y="411004"/>
                  </a:cubicBezTo>
                  <a:cubicBezTo>
                    <a:pt x="230109" y="411004"/>
                    <a:pt x="232014" y="411956"/>
                    <a:pt x="232966" y="411956"/>
                  </a:cubicBezTo>
                  <a:cubicBezTo>
                    <a:pt x="233919" y="411956"/>
                    <a:pt x="233919" y="411956"/>
                    <a:pt x="234871" y="412909"/>
                  </a:cubicBezTo>
                  <a:lnTo>
                    <a:pt x="238681" y="411956"/>
                  </a:lnTo>
                  <a:cubicBezTo>
                    <a:pt x="238681" y="408146"/>
                    <a:pt x="237729" y="405289"/>
                    <a:pt x="234871" y="401479"/>
                  </a:cubicBezTo>
                  <a:cubicBezTo>
                    <a:pt x="232014" y="396716"/>
                    <a:pt x="229156" y="391954"/>
                    <a:pt x="228204" y="387191"/>
                  </a:cubicBezTo>
                  <a:cubicBezTo>
                    <a:pt x="228204" y="386239"/>
                    <a:pt x="227251" y="384334"/>
                    <a:pt x="228204" y="383381"/>
                  </a:cubicBezTo>
                  <a:cubicBezTo>
                    <a:pt x="229156" y="381476"/>
                    <a:pt x="230109" y="379571"/>
                    <a:pt x="232966" y="378619"/>
                  </a:cubicBezTo>
                  <a:cubicBezTo>
                    <a:pt x="235824" y="377666"/>
                    <a:pt x="239634" y="376714"/>
                    <a:pt x="243444" y="377666"/>
                  </a:cubicBezTo>
                  <a:cubicBezTo>
                    <a:pt x="244396" y="377666"/>
                    <a:pt x="245349" y="378619"/>
                    <a:pt x="246301" y="378619"/>
                  </a:cubicBezTo>
                  <a:cubicBezTo>
                    <a:pt x="251064" y="380524"/>
                    <a:pt x="254874" y="382429"/>
                    <a:pt x="258684" y="386239"/>
                  </a:cubicBezTo>
                  <a:cubicBezTo>
                    <a:pt x="262494" y="389096"/>
                    <a:pt x="267256" y="392906"/>
                    <a:pt x="270114" y="395764"/>
                  </a:cubicBezTo>
                  <a:cubicBezTo>
                    <a:pt x="272971" y="399574"/>
                    <a:pt x="275829" y="403384"/>
                    <a:pt x="278686" y="406241"/>
                  </a:cubicBezTo>
                  <a:lnTo>
                    <a:pt x="281544" y="410051"/>
                  </a:lnTo>
                  <a:cubicBezTo>
                    <a:pt x="295831" y="415766"/>
                    <a:pt x="310119" y="418624"/>
                    <a:pt x="325359" y="420529"/>
                  </a:cubicBezTo>
                  <a:lnTo>
                    <a:pt x="335836" y="421481"/>
                  </a:lnTo>
                  <a:lnTo>
                    <a:pt x="342504" y="421481"/>
                  </a:lnTo>
                  <a:cubicBezTo>
                    <a:pt x="342504" y="418624"/>
                    <a:pt x="342504" y="414814"/>
                    <a:pt x="340599" y="411956"/>
                  </a:cubicBezTo>
                  <a:cubicBezTo>
                    <a:pt x="338694" y="408146"/>
                    <a:pt x="337741" y="404336"/>
                    <a:pt x="334884" y="401479"/>
                  </a:cubicBezTo>
                  <a:cubicBezTo>
                    <a:pt x="331074" y="397669"/>
                    <a:pt x="326311" y="392906"/>
                    <a:pt x="321549" y="390049"/>
                  </a:cubicBezTo>
                  <a:cubicBezTo>
                    <a:pt x="315834" y="385286"/>
                    <a:pt x="309166" y="382429"/>
                    <a:pt x="302499" y="379571"/>
                  </a:cubicBezTo>
                  <a:cubicBezTo>
                    <a:pt x="290116" y="373856"/>
                    <a:pt x="276781" y="369094"/>
                    <a:pt x="263446" y="365284"/>
                  </a:cubicBezTo>
                  <a:lnTo>
                    <a:pt x="255826" y="363379"/>
                  </a:lnTo>
                  <a:lnTo>
                    <a:pt x="250111" y="361474"/>
                  </a:lnTo>
                  <a:lnTo>
                    <a:pt x="237729" y="358616"/>
                  </a:lnTo>
                  <a:lnTo>
                    <a:pt x="207249" y="350996"/>
                  </a:lnTo>
                  <a:lnTo>
                    <a:pt x="192009" y="347186"/>
                  </a:lnTo>
                  <a:lnTo>
                    <a:pt x="192009" y="34718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103"/>
              <a:endParaRPr lang="en-US" sz="1400">
                <a:solidFill>
                  <a:prstClr val="black"/>
                </a:solidFill>
              </a:endParaRPr>
            </a:p>
          </p:txBody>
        </p:sp>
        <p:sp>
          <p:nvSpPr>
            <p:cNvPr id="79" name="Freeform: Shape 78"/>
            <p:cNvSpPr/>
            <p:nvPr/>
          </p:nvSpPr>
          <p:spPr>
            <a:xfrm>
              <a:off x="829775" y="3208066"/>
              <a:ext cx="1504950" cy="1114425"/>
            </a:xfrm>
            <a:custGeom>
              <a:avLst/>
              <a:gdLst>
                <a:gd name="connsiteX0" fmla="*/ 408293 w 1504950"/>
                <a:gd name="connsiteY0" fmla="*/ 15716 h 1114425"/>
                <a:gd name="connsiteX1" fmla="*/ 414960 w 1504950"/>
                <a:gd name="connsiteY1" fmla="*/ 15716 h 1114425"/>
                <a:gd name="connsiteX2" fmla="*/ 420675 w 1504950"/>
                <a:gd name="connsiteY2" fmla="*/ 17621 h 1114425"/>
                <a:gd name="connsiteX3" fmla="*/ 426390 w 1504950"/>
                <a:gd name="connsiteY3" fmla="*/ 22384 h 1114425"/>
                <a:gd name="connsiteX4" fmla="*/ 440678 w 1504950"/>
                <a:gd name="connsiteY4" fmla="*/ 30004 h 1114425"/>
                <a:gd name="connsiteX5" fmla="*/ 441630 w 1504950"/>
                <a:gd name="connsiteY5" fmla="*/ 29051 h 1114425"/>
                <a:gd name="connsiteX6" fmla="*/ 442583 w 1504950"/>
                <a:gd name="connsiteY6" fmla="*/ 27146 h 1114425"/>
                <a:gd name="connsiteX7" fmla="*/ 444488 w 1504950"/>
                <a:gd name="connsiteY7" fmla="*/ 22384 h 1114425"/>
                <a:gd name="connsiteX8" fmla="*/ 455918 w 1504950"/>
                <a:gd name="connsiteY8" fmla="*/ 9049 h 1114425"/>
                <a:gd name="connsiteX9" fmla="*/ 462585 w 1504950"/>
                <a:gd name="connsiteY9" fmla="*/ 7144 h 1114425"/>
                <a:gd name="connsiteX10" fmla="*/ 464490 w 1504950"/>
                <a:gd name="connsiteY10" fmla="*/ 7144 h 1114425"/>
                <a:gd name="connsiteX11" fmla="*/ 471158 w 1504950"/>
                <a:gd name="connsiteY11" fmla="*/ 10954 h 1114425"/>
                <a:gd name="connsiteX12" fmla="*/ 473063 w 1504950"/>
                <a:gd name="connsiteY12" fmla="*/ 14764 h 1114425"/>
                <a:gd name="connsiteX13" fmla="*/ 473063 w 1504950"/>
                <a:gd name="connsiteY13" fmla="*/ 24289 h 1114425"/>
                <a:gd name="connsiteX14" fmla="*/ 470205 w 1504950"/>
                <a:gd name="connsiteY14" fmla="*/ 42386 h 1114425"/>
                <a:gd name="connsiteX15" fmla="*/ 470205 w 1504950"/>
                <a:gd name="connsiteY15" fmla="*/ 44291 h 1114425"/>
                <a:gd name="connsiteX16" fmla="*/ 469253 w 1504950"/>
                <a:gd name="connsiteY16" fmla="*/ 52864 h 1114425"/>
                <a:gd name="connsiteX17" fmla="*/ 458775 w 1504950"/>
                <a:gd name="connsiteY17" fmla="*/ 76676 h 1114425"/>
                <a:gd name="connsiteX18" fmla="*/ 451155 w 1504950"/>
                <a:gd name="connsiteY18" fmla="*/ 100489 h 1114425"/>
                <a:gd name="connsiteX19" fmla="*/ 450203 w 1504950"/>
                <a:gd name="connsiteY19" fmla="*/ 109061 h 1114425"/>
                <a:gd name="connsiteX20" fmla="*/ 450203 w 1504950"/>
                <a:gd name="connsiteY20" fmla="*/ 118586 h 1114425"/>
                <a:gd name="connsiteX21" fmla="*/ 453060 w 1504950"/>
                <a:gd name="connsiteY21" fmla="*/ 136684 h 1114425"/>
                <a:gd name="connsiteX22" fmla="*/ 453060 w 1504950"/>
                <a:gd name="connsiteY22" fmla="*/ 137636 h 1114425"/>
                <a:gd name="connsiteX23" fmla="*/ 454013 w 1504950"/>
                <a:gd name="connsiteY23" fmla="*/ 150019 h 1114425"/>
                <a:gd name="connsiteX24" fmla="*/ 453060 w 1504950"/>
                <a:gd name="connsiteY24" fmla="*/ 154781 h 1114425"/>
                <a:gd name="connsiteX25" fmla="*/ 452108 w 1504950"/>
                <a:gd name="connsiteY25" fmla="*/ 165259 h 1114425"/>
                <a:gd name="connsiteX26" fmla="*/ 451155 w 1504950"/>
                <a:gd name="connsiteY26" fmla="*/ 169069 h 1114425"/>
                <a:gd name="connsiteX27" fmla="*/ 456870 w 1504950"/>
                <a:gd name="connsiteY27" fmla="*/ 173831 h 1114425"/>
                <a:gd name="connsiteX28" fmla="*/ 462585 w 1504950"/>
                <a:gd name="connsiteY28" fmla="*/ 178594 h 1114425"/>
                <a:gd name="connsiteX29" fmla="*/ 470205 w 1504950"/>
                <a:gd name="connsiteY29" fmla="*/ 184309 h 1114425"/>
                <a:gd name="connsiteX30" fmla="*/ 479730 w 1504950"/>
                <a:gd name="connsiteY30" fmla="*/ 190024 h 1114425"/>
                <a:gd name="connsiteX31" fmla="*/ 484493 w 1504950"/>
                <a:gd name="connsiteY31" fmla="*/ 191929 h 1114425"/>
                <a:gd name="connsiteX32" fmla="*/ 491160 w 1504950"/>
                <a:gd name="connsiteY32" fmla="*/ 191929 h 1114425"/>
                <a:gd name="connsiteX33" fmla="*/ 500685 w 1504950"/>
                <a:gd name="connsiteY33" fmla="*/ 189071 h 1114425"/>
                <a:gd name="connsiteX34" fmla="*/ 509258 w 1504950"/>
                <a:gd name="connsiteY34" fmla="*/ 184309 h 1114425"/>
                <a:gd name="connsiteX35" fmla="*/ 512115 w 1504950"/>
                <a:gd name="connsiteY35" fmla="*/ 182404 h 1114425"/>
                <a:gd name="connsiteX36" fmla="*/ 515925 w 1504950"/>
                <a:gd name="connsiteY36" fmla="*/ 179546 h 1114425"/>
                <a:gd name="connsiteX37" fmla="*/ 519735 w 1504950"/>
                <a:gd name="connsiteY37" fmla="*/ 176689 h 1114425"/>
                <a:gd name="connsiteX38" fmla="*/ 524498 w 1504950"/>
                <a:gd name="connsiteY38" fmla="*/ 171926 h 1114425"/>
                <a:gd name="connsiteX39" fmla="*/ 529260 w 1504950"/>
                <a:gd name="connsiteY39" fmla="*/ 166211 h 1114425"/>
                <a:gd name="connsiteX40" fmla="*/ 532118 w 1504950"/>
                <a:gd name="connsiteY40" fmla="*/ 161449 h 1114425"/>
                <a:gd name="connsiteX41" fmla="*/ 538785 w 1504950"/>
                <a:gd name="connsiteY41" fmla="*/ 151924 h 1114425"/>
                <a:gd name="connsiteX42" fmla="*/ 548310 w 1504950"/>
                <a:gd name="connsiteY42" fmla="*/ 127159 h 1114425"/>
                <a:gd name="connsiteX43" fmla="*/ 549263 w 1504950"/>
                <a:gd name="connsiteY43" fmla="*/ 122396 h 1114425"/>
                <a:gd name="connsiteX44" fmla="*/ 550215 w 1504950"/>
                <a:gd name="connsiteY44" fmla="*/ 116681 h 1114425"/>
                <a:gd name="connsiteX45" fmla="*/ 552120 w 1504950"/>
                <a:gd name="connsiteY45" fmla="*/ 98584 h 1114425"/>
                <a:gd name="connsiteX46" fmla="*/ 554978 w 1504950"/>
                <a:gd name="connsiteY46" fmla="*/ 90964 h 1114425"/>
                <a:gd name="connsiteX47" fmla="*/ 556883 w 1504950"/>
                <a:gd name="connsiteY47" fmla="*/ 87154 h 1114425"/>
                <a:gd name="connsiteX48" fmla="*/ 560693 w 1504950"/>
                <a:gd name="connsiteY48" fmla="*/ 81439 h 1114425"/>
                <a:gd name="connsiteX49" fmla="*/ 565455 w 1504950"/>
                <a:gd name="connsiteY49" fmla="*/ 76676 h 1114425"/>
                <a:gd name="connsiteX50" fmla="*/ 571170 w 1504950"/>
                <a:gd name="connsiteY50" fmla="*/ 73819 h 1114425"/>
                <a:gd name="connsiteX51" fmla="*/ 573075 w 1504950"/>
                <a:gd name="connsiteY51" fmla="*/ 73819 h 1114425"/>
                <a:gd name="connsiteX52" fmla="*/ 574980 w 1504950"/>
                <a:gd name="connsiteY52" fmla="*/ 74771 h 1114425"/>
                <a:gd name="connsiteX53" fmla="*/ 576885 w 1504950"/>
                <a:gd name="connsiteY53" fmla="*/ 76676 h 1114425"/>
                <a:gd name="connsiteX54" fmla="*/ 578790 w 1504950"/>
                <a:gd name="connsiteY54" fmla="*/ 81439 h 1114425"/>
                <a:gd name="connsiteX55" fmla="*/ 579743 w 1504950"/>
                <a:gd name="connsiteY55" fmla="*/ 83344 h 1114425"/>
                <a:gd name="connsiteX56" fmla="*/ 579743 w 1504950"/>
                <a:gd name="connsiteY56" fmla="*/ 90011 h 1114425"/>
                <a:gd name="connsiteX57" fmla="*/ 577838 w 1504950"/>
                <a:gd name="connsiteY57" fmla="*/ 117634 h 1114425"/>
                <a:gd name="connsiteX58" fmla="*/ 575933 w 1504950"/>
                <a:gd name="connsiteY58" fmla="*/ 129064 h 1114425"/>
                <a:gd name="connsiteX59" fmla="*/ 577838 w 1504950"/>
                <a:gd name="connsiteY59" fmla="*/ 138589 h 1114425"/>
                <a:gd name="connsiteX60" fmla="*/ 580695 w 1504950"/>
                <a:gd name="connsiteY60" fmla="*/ 141446 h 1114425"/>
                <a:gd name="connsiteX61" fmla="*/ 584505 w 1504950"/>
                <a:gd name="connsiteY61" fmla="*/ 143351 h 1114425"/>
                <a:gd name="connsiteX62" fmla="*/ 589268 w 1504950"/>
                <a:gd name="connsiteY62" fmla="*/ 143351 h 1114425"/>
                <a:gd name="connsiteX63" fmla="*/ 595935 w 1504950"/>
                <a:gd name="connsiteY63" fmla="*/ 141446 h 1114425"/>
                <a:gd name="connsiteX64" fmla="*/ 604508 w 1504950"/>
                <a:gd name="connsiteY64" fmla="*/ 136684 h 1114425"/>
                <a:gd name="connsiteX65" fmla="*/ 621653 w 1504950"/>
                <a:gd name="connsiteY65" fmla="*/ 125254 h 1114425"/>
                <a:gd name="connsiteX66" fmla="*/ 635940 w 1504950"/>
                <a:gd name="connsiteY66" fmla="*/ 115729 h 1114425"/>
                <a:gd name="connsiteX67" fmla="*/ 639750 w 1504950"/>
                <a:gd name="connsiteY67" fmla="*/ 114776 h 1114425"/>
                <a:gd name="connsiteX68" fmla="*/ 643560 w 1504950"/>
                <a:gd name="connsiteY68" fmla="*/ 116681 h 1114425"/>
                <a:gd name="connsiteX69" fmla="*/ 645465 w 1504950"/>
                <a:gd name="connsiteY69" fmla="*/ 118586 h 1114425"/>
                <a:gd name="connsiteX70" fmla="*/ 646418 w 1504950"/>
                <a:gd name="connsiteY70" fmla="*/ 123349 h 1114425"/>
                <a:gd name="connsiteX71" fmla="*/ 645465 w 1504950"/>
                <a:gd name="connsiteY71" fmla="*/ 128111 h 1114425"/>
                <a:gd name="connsiteX72" fmla="*/ 645465 w 1504950"/>
                <a:gd name="connsiteY72" fmla="*/ 129064 h 1114425"/>
                <a:gd name="connsiteX73" fmla="*/ 644513 w 1504950"/>
                <a:gd name="connsiteY73" fmla="*/ 133826 h 1114425"/>
                <a:gd name="connsiteX74" fmla="*/ 644513 w 1504950"/>
                <a:gd name="connsiteY74" fmla="*/ 134779 h 1114425"/>
                <a:gd name="connsiteX75" fmla="*/ 644513 w 1504950"/>
                <a:gd name="connsiteY75" fmla="*/ 137636 h 1114425"/>
                <a:gd name="connsiteX76" fmla="*/ 642608 w 1504950"/>
                <a:gd name="connsiteY76" fmla="*/ 141446 h 1114425"/>
                <a:gd name="connsiteX77" fmla="*/ 640703 w 1504950"/>
                <a:gd name="connsiteY77" fmla="*/ 146209 h 1114425"/>
                <a:gd name="connsiteX78" fmla="*/ 637845 w 1504950"/>
                <a:gd name="connsiteY78" fmla="*/ 150971 h 1114425"/>
                <a:gd name="connsiteX79" fmla="*/ 632130 w 1504950"/>
                <a:gd name="connsiteY79" fmla="*/ 157639 h 1114425"/>
                <a:gd name="connsiteX80" fmla="*/ 621653 w 1504950"/>
                <a:gd name="connsiteY80" fmla="*/ 165259 h 1114425"/>
                <a:gd name="connsiteX81" fmla="*/ 610223 w 1504950"/>
                <a:gd name="connsiteY81" fmla="*/ 170021 h 1114425"/>
                <a:gd name="connsiteX82" fmla="*/ 607365 w 1504950"/>
                <a:gd name="connsiteY82" fmla="*/ 170974 h 1114425"/>
                <a:gd name="connsiteX83" fmla="*/ 598793 w 1504950"/>
                <a:gd name="connsiteY83" fmla="*/ 172879 h 1114425"/>
                <a:gd name="connsiteX84" fmla="*/ 588315 w 1504950"/>
                <a:gd name="connsiteY84" fmla="*/ 175736 h 1114425"/>
                <a:gd name="connsiteX85" fmla="*/ 578790 w 1504950"/>
                <a:gd name="connsiteY85" fmla="*/ 178594 h 1114425"/>
                <a:gd name="connsiteX86" fmla="*/ 571170 w 1504950"/>
                <a:gd name="connsiteY86" fmla="*/ 182404 h 1114425"/>
                <a:gd name="connsiteX87" fmla="*/ 564503 w 1504950"/>
                <a:gd name="connsiteY87" fmla="*/ 185261 h 1114425"/>
                <a:gd name="connsiteX88" fmla="*/ 556883 w 1504950"/>
                <a:gd name="connsiteY88" fmla="*/ 188119 h 1114425"/>
                <a:gd name="connsiteX89" fmla="*/ 534023 w 1504950"/>
                <a:gd name="connsiteY89" fmla="*/ 202406 h 1114425"/>
                <a:gd name="connsiteX90" fmla="*/ 515925 w 1504950"/>
                <a:gd name="connsiteY90" fmla="*/ 227171 h 1114425"/>
                <a:gd name="connsiteX91" fmla="*/ 514020 w 1504950"/>
                <a:gd name="connsiteY91" fmla="*/ 234791 h 1114425"/>
                <a:gd name="connsiteX92" fmla="*/ 513068 w 1504950"/>
                <a:gd name="connsiteY92" fmla="*/ 243364 h 1114425"/>
                <a:gd name="connsiteX93" fmla="*/ 514020 w 1504950"/>
                <a:gd name="connsiteY93" fmla="*/ 257651 h 1114425"/>
                <a:gd name="connsiteX94" fmla="*/ 514973 w 1504950"/>
                <a:gd name="connsiteY94" fmla="*/ 271939 h 1114425"/>
                <a:gd name="connsiteX95" fmla="*/ 514973 w 1504950"/>
                <a:gd name="connsiteY95" fmla="*/ 277654 h 1114425"/>
                <a:gd name="connsiteX96" fmla="*/ 514020 w 1504950"/>
                <a:gd name="connsiteY96" fmla="*/ 289084 h 1114425"/>
                <a:gd name="connsiteX97" fmla="*/ 513068 w 1504950"/>
                <a:gd name="connsiteY97" fmla="*/ 291941 h 1114425"/>
                <a:gd name="connsiteX98" fmla="*/ 495923 w 1504950"/>
                <a:gd name="connsiteY98" fmla="*/ 330994 h 1114425"/>
                <a:gd name="connsiteX99" fmla="*/ 486398 w 1504950"/>
                <a:gd name="connsiteY99" fmla="*/ 342424 h 1114425"/>
                <a:gd name="connsiteX100" fmla="*/ 474015 w 1504950"/>
                <a:gd name="connsiteY100" fmla="*/ 350044 h 1114425"/>
                <a:gd name="connsiteX101" fmla="*/ 443535 w 1504950"/>
                <a:gd name="connsiteY101" fmla="*/ 371951 h 1114425"/>
                <a:gd name="connsiteX102" fmla="*/ 422580 w 1504950"/>
                <a:gd name="connsiteY102" fmla="*/ 382429 h 1114425"/>
                <a:gd name="connsiteX103" fmla="*/ 351143 w 1504950"/>
                <a:gd name="connsiteY103" fmla="*/ 436721 h 1114425"/>
                <a:gd name="connsiteX104" fmla="*/ 348285 w 1504950"/>
                <a:gd name="connsiteY104" fmla="*/ 435769 h 1114425"/>
                <a:gd name="connsiteX105" fmla="*/ 349238 w 1504950"/>
                <a:gd name="connsiteY105" fmla="*/ 443389 h 1114425"/>
                <a:gd name="connsiteX106" fmla="*/ 418770 w 1504950"/>
                <a:gd name="connsiteY106" fmla="*/ 551974 h 1114425"/>
                <a:gd name="connsiteX107" fmla="*/ 524498 w 1504950"/>
                <a:gd name="connsiteY107" fmla="*/ 634841 h 1114425"/>
                <a:gd name="connsiteX108" fmla="*/ 614985 w 1504950"/>
                <a:gd name="connsiteY108" fmla="*/ 673894 h 1114425"/>
                <a:gd name="connsiteX109" fmla="*/ 733095 w 1504950"/>
                <a:gd name="connsiteY109" fmla="*/ 680561 h 1114425"/>
                <a:gd name="connsiteX110" fmla="*/ 770243 w 1504950"/>
                <a:gd name="connsiteY110" fmla="*/ 677704 h 1114425"/>
                <a:gd name="connsiteX111" fmla="*/ 838823 w 1504950"/>
                <a:gd name="connsiteY111" fmla="*/ 668179 h 1114425"/>
                <a:gd name="connsiteX112" fmla="*/ 941693 w 1504950"/>
                <a:gd name="connsiteY112" fmla="*/ 654844 h 1114425"/>
                <a:gd name="connsiteX113" fmla="*/ 990270 w 1504950"/>
                <a:gd name="connsiteY113" fmla="*/ 647224 h 1114425"/>
                <a:gd name="connsiteX114" fmla="*/ 1023608 w 1504950"/>
                <a:gd name="connsiteY114" fmla="*/ 582454 h 1114425"/>
                <a:gd name="connsiteX115" fmla="*/ 1043610 w 1504950"/>
                <a:gd name="connsiteY115" fmla="*/ 535781 h 1114425"/>
                <a:gd name="connsiteX116" fmla="*/ 1110285 w 1504950"/>
                <a:gd name="connsiteY116" fmla="*/ 495776 h 1114425"/>
                <a:gd name="connsiteX117" fmla="*/ 1099808 w 1504950"/>
                <a:gd name="connsiteY117" fmla="*/ 525304 h 1114425"/>
                <a:gd name="connsiteX118" fmla="*/ 1076948 w 1504950"/>
                <a:gd name="connsiteY118" fmla="*/ 584359 h 1114425"/>
                <a:gd name="connsiteX119" fmla="*/ 1075043 w 1504950"/>
                <a:gd name="connsiteY119" fmla="*/ 600551 h 1114425"/>
                <a:gd name="connsiteX120" fmla="*/ 1083615 w 1504950"/>
                <a:gd name="connsiteY120" fmla="*/ 672941 h 1114425"/>
                <a:gd name="connsiteX121" fmla="*/ 1100760 w 1504950"/>
                <a:gd name="connsiteY121" fmla="*/ 743426 h 1114425"/>
                <a:gd name="connsiteX122" fmla="*/ 1133145 w 1504950"/>
                <a:gd name="connsiteY122" fmla="*/ 820579 h 1114425"/>
                <a:gd name="connsiteX123" fmla="*/ 1223633 w 1504950"/>
                <a:gd name="connsiteY123" fmla="*/ 822484 h 1114425"/>
                <a:gd name="connsiteX124" fmla="*/ 1264590 w 1504950"/>
                <a:gd name="connsiteY124" fmla="*/ 838676 h 1114425"/>
                <a:gd name="connsiteX125" fmla="*/ 1314120 w 1504950"/>
                <a:gd name="connsiteY125" fmla="*/ 867251 h 1114425"/>
                <a:gd name="connsiteX126" fmla="*/ 1428420 w 1504950"/>
                <a:gd name="connsiteY126" fmla="*/ 889159 h 1114425"/>
                <a:gd name="connsiteX127" fmla="*/ 1455090 w 1504950"/>
                <a:gd name="connsiteY127" fmla="*/ 888206 h 1114425"/>
                <a:gd name="connsiteX128" fmla="*/ 1506525 w 1504950"/>
                <a:gd name="connsiteY128" fmla="*/ 912971 h 1114425"/>
                <a:gd name="connsiteX129" fmla="*/ 1485570 w 1504950"/>
                <a:gd name="connsiteY129" fmla="*/ 924401 h 1114425"/>
                <a:gd name="connsiteX130" fmla="*/ 1466520 w 1504950"/>
                <a:gd name="connsiteY130" fmla="*/ 932021 h 1114425"/>
                <a:gd name="connsiteX131" fmla="*/ 1476045 w 1504950"/>
                <a:gd name="connsiteY131" fmla="*/ 947261 h 1114425"/>
                <a:gd name="connsiteX132" fmla="*/ 1475093 w 1504950"/>
                <a:gd name="connsiteY132" fmla="*/ 969169 h 1114425"/>
                <a:gd name="connsiteX133" fmla="*/ 1456995 w 1504950"/>
                <a:gd name="connsiteY133" fmla="*/ 976789 h 1114425"/>
                <a:gd name="connsiteX134" fmla="*/ 1447470 w 1504950"/>
                <a:gd name="connsiteY134" fmla="*/ 979646 h 1114425"/>
                <a:gd name="connsiteX135" fmla="*/ 1429373 w 1504950"/>
                <a:gd name="connsiteY135" fmla="*/ 975836 h 1114425"/>
                <a:gd name="connsiteX136" fmla="*/ 1397940 w 1504950"/>
                <a:gd name="connsiteY136" fmla="*/ 968216 h 1114425"/>
                <a:gd name="connsiteX137" fmla="*/ 1305548 w 1504950"/>
                <a:gd name="connsiteY137" fmla="*/ 932021 h 1114425"/>
                <a:gd name="connsiteX138" fmla="*/ 1258875 w 1504950"/>
                <a:gd name="connsiteY138" fmla="*/ 912019 h 1114425"/>
                <a:gd name="connsiteX139" fmla="*/ 1179818 w 1504950"/>
                <a:gd name="connsiteY139" fmla="*/ 912971 h 1114425"/>
                <a:gd name="connsiteX140" fmla="*/ 1115048 w 1504950"/>
                <a:gd name="connsiteY140" fmla="*/ 931069 h 1114425"/>
                <a:gd name="connsiteX141" fmla="*/ 967410 w 1504950"/>
                <a:gd name="connsiteY141" fmla="*/ 912971 h 1114425"/>
                <a:gd name="connsiteX142" fmla="*/ 829298 w 1504950"/>
                <a:gd name="connsiteY142" fmla="*/ 897731 h 1114425"/>
                <a:gd name="connsiteX143" fmla="*/ 780720 w 1504950"/>
                <a:gd name="connsiteY143" fmla="*/ 916781 h 1114425"/>
                <a:gd name="connsiteX144" fmla="*/ 765480 w 1504950"/>
                <a:gd name="connsiteY144" fmla="*/ 924401 h 1114425"/>
                <a:gd name="connsiteX145" fmla="*/ 689280 w 1504950"/>
                <a:gd name="connsiteY145" fmla="*/ 932974 h 1114425"/>
                <a:gd name="connsiteX146" fmla="*/ 560693 w 1504950"/>
                <a:gd name="connsiteY146" fmla="*/ 921544 h 1114425"/>
                <a:gd name="connsiteX147" fmla="*/ 525450 w 1504950"/>
                <a:gd name="connsiteY147" fmla="*/ 918686 h 1114425"/>
                <a:gd name="connsiteX148" fmla="*/ 504495 w 1504950"/>
                <a:gd name="connsiteY148" fmla="*/ 915829 h 1114425"/>
                <a:gd name="connsiteX149" fmla="*/ 461633 w 1504950"/>
                <a:gd name="connsiteY149" fmla="*/ 925354 h 1114425"/>
                <a:gd name="connsiteX150" fmla="*/ 349238 w 1504950"/>
                <a:gd name="connsiteY150" fmla="*/ 930116 h 1114425"/>
                <a:gd name="connsiteX151" fmla="*/ 216840 w 1504950"/>
                <a:gd name="connsiteY151" fmla="*/ 991076 h 1114425"/>
                <a:gd name="connsiteX152" fmla="*/ 179693 w 1504950"/>
                <a:gd name="connsiteY152" fmla="*/ 1032034 h 1114425"/>
                <a:gd name="connsiteX153" fmla="*/ 162548 w 1504950"/>
                <a:gd name="connsiteY153" fmla="*/ 1058704 h 1114425"/>
                <a:gd name="connsiteX154" fmla="*/ 118733 w 1504950"/>
                <a:gd name="connsiteY154" fmla="*/ 1095851 h 1114425"/>
                <a:gd name="connsiteX155" fmla="*/ 87300 w 1504950"/>
                <a:gd name="connsiteY155" fmla="*/ 1108234 h 1114425"/>
                <a:gd name="connsiteX156" fmla="*/ 97778 w 1504950"/>
                <a:gd name="connsiteY156" fmla="*/ 1081564 h 1114425"/>
                <a:gd name="connsiteX157" fmla="*/ 116828 w 1504950"/>
                <a:gd name="connsiteY157" fmla="*/ 1049179 h 1114425"/>
                <a:gd name="connsiteX158" fmla="*/ 133973 w 1504950"/>
                <a:gd name="connsiteY158" fmla="*/ 1024414 h 1114425"/>
                <a:gd name="connsiteX159" fmla="*/ 166358 w 1504950"/>
                <a:gd name="connsiteY159" fmla="*/ 984409 h 1114425"/>
                <a:gd name="connsiteX160" fmla="*/ 187313 w 1504950"/>
                <a:gd name="connsiteY160" fmla="*/ 960596 h 1114425"/>
                <a:gd name="connsiteX161" fmla="*/ 137783 w 1504950"/>
                <a:gd name="connsiteY161" fmla="*/ 986314 h 1114425"/>
                <a:gd name="connsiteX162" fmla="*/ 32055 w 1504950"/>
                <a:gd name="connsiteY162" fmla="*/ 1031081 h 1114425"/>
                <a:gd name="connsiteX163" fmla="*/ 7290 w 1504950"/>
                <a:gd name="connsiteY163" fmla="*/ 1028224 h 1114425"/>
                <a:gd name="connsiteX164" fmla="*/ 111113 w 1504950"/>
                <a:gd name="connsiteY164" fmla="*/ 962501 h 1114425"/>
                <a:gd name="connsiteX165" fmla="*/ 222555 w 1504950"/>
                <a:gd name="connsiteY165" fmla="*/ 901541 h 1114425"/>
                <a:gd name="connsiteX166" fmla="*/ 333998 w 1504950"/>
                <a:gd name="connsiteY166" fmla="*/ 866299 h 1114425"/>
                <a:gd name="connsiteX167" fmla="*/ 374003 w 1504950"/>
                <a:gd name="connsiteY167" fmla="*/ 852964 h 1114425"/>
                <a:gd name="connsiteX168" fmla="*/ 359715 w 1504950"/>
                <a:gd name="connsiteY168" fmla="*/ 802481 h 1114425"/>
                <a:gd name="connsiteX169" fmla="*/ 332093 w 1504950"/>
                <a:gd name="connsiteY169" fmla="*/ 769144 h 1114425"/>
                <a:gd name="connsiteX170" fmla="*/ 307328 w 1504950"/>
                <a:gd name="connsiteY170" fmla="*/ 746284 h 1114425"/>
                <a:gd name="connsiteX171" fmla="*/ 276848 w 1504950"/>
                <a:gd name="connsiteY171" fmla="*/ 658654 h 1114425"/>
                <a:gd name="connsiteX172" fmla="*/ 267323 w 1504950"/>
                <a:gd name="connsiteY172" fmla="*/ 592931 h 1114425"/>
                <a:gd name="connsiteX173" fmla="*/ 244463 w 1504950"/>
                <a:gd name="connsiteY173" fmla="*/ 572929 h 1114425"/>
                <a:gd name="connsiteX174" fmla="*/ 154928 w 1504950"/>
                <a:gd name="connsiteY174" fmla="*/ 567214 h 1114425"/>
                <a:gd name="connsiteX175" fmla="*/ 133973 w 1504950"/>
                <a:gd name="connsiteY175" fmla="*/ 547211 h 1114425"/>
                <a:gd name="connsiteX176" fmla="*/ 167310 w 1504950"/>
                <a:gd name="connsiteY176" fmla="*/ 505301 h 1114425"/>
                <a:gd name="connsiteX177" fmla="*/ 242558 w 1504950"/>
                <a:gd name="connsiteY177" fmla="*/ 466249 h 1114425"/>
                <a:gd name="connsiteX178" fmla="*/ 230175 w 1504950"/>
                <a:gd name="connsiteY178" fmla="*/ 465296 h 1114425"/>
                <a:gd name="connsiteX179" fmla="*/ 179693 w 1504950"/>
                <a:gd name="connsiteY179" fmla="*/ 466249 h 1114425"/>
                <a:gd name="connsiteX180" fmla="*/ 151118 w 1504950"/>
                <a:gd name="connsiteY180" fmla="*/ 467201 h 1114425"/>
                <a:gd name="connsiteX181" fmla="*/ 127305 w 1504950"/>
                <a:gd name="connsiteY181" fmla="*/ 465296 h 1114425"/>
                <a:gd name="connsiteX182" fmla="*/ 112065 w 1504950"/>
                <a:gd name="connsiteY182" fmla="*/ 460534 h 1114425"/>
                <a:gd name="connsiteX183" fmla="*/ 107303 w 1504950"/>
                <a:gd name="connsiteY183" fmla="*/ 450056 h 1114425"/>
                <a:gd name="connsiteX184" fmla="*/ 114923 w 1504950"/>
                <a:gd name="connsiteY184" fmla="*/ 441484 h 1114425"/>
                <a:gd name="connsiteX185" fmla="*/ 130163 w 1504950"/>
                <a:gd name="connsiteY185" fmla="*/ 440531 h 1114425"/>
                <a:gd name="connsiteX186" fmla="*/ 123495 w 1504950"/>
                <a:gd name="connsiteY186" fmla="*/ 431959 h 1114425"/>
                <a:gd name="connsiteX187" fmla="*/ 117780 w 1504950"/>
                <a:gd name="connsiteY187" fmla="*/ 422434 h 1114425"/>
                <a:gd name="connsiteX188" fmla="*/ 113018 w 1504950"/>
                <a:gd name="connsiteY188" fmla="*/ 412909 h 1114425"/>
                <a:gd name="connsiteX189" fmla="*/ 100635 w 1504950"/>
                <a:gd name="connsiteY189" fmla="*/ 371951 h 1114425"/>
                <a:gd name="connsiteX190" fmla="*/ 91110 w 1504950"/>
                <a:gd name="connsiteY190" fmla="*/ 363379 h 1114425"/>
                <a:gd name="connsiteX191" fmla="*/ 85395 w 1504950"/>
                <a:gd name="connsiteY191" fmla="*/ 354806 h 1114425"/>
                <a:gd name="connsiteX192" fmla="*/ 89205 w 1504950"/>
                <a:gd name="connsiteY192" fmla="*/ 345281 h 1114425"/>
                <a:gd name="connsiteX193" fmla="*/ 99683 w 1504950"/>
                <a:gd name="connsiteY193" fmla="*/ 345281 h 1114425"/>
                <a:gd name="connsiteX194" fmla="*/ 113970 w 1504950"/>
                <a:gd name="connsiteY194" fmla="*/ 350996 h 1114425"/>
                <a:gd name="connsiteX195" fmla="*/ 129210 w 1504950"/>
                <a:gd name="connsiteY195" fmla="*/ 355759 h 1114425"/>
                <a:gd name="connsiteX196" fmla="*/ 140640 w 1504950"/>
                <a:gd name="connsiteY196" fmla="*/ 356711 h 1114425"/>
                <a:gd name="connsiteX197" fmla="*/ 134925 w 1504950"/>
                <a:gd name="connsiteY197" fmla="*/ 350996 h 1114425"/>
                <a:gd name="connsiteX198" fmla="*/ 128258 w 1504950"/>
                <a:gd name="connsiteY198" fmla="*/ 341471 h 1114425"/>
                <a:gd name="connsiteX199" fmla="*/ 121590 w 1504950"/>
                <a:gd name="connsiteY199" fmla="*/ 324326 h 1114425"/>
                <a:gd name="connsiteX200" fmla="*/ 117780 w 1504950"/>
                <a:gd name="connsiteY200" fmla="*/ 317659 h 1114425"/>
                <a:gd name="connsiteX201" fmla="*/ 120638 w 1504950"/>
                <a:gd name="connsiteY201" fmla="*/ 308134 h 1114425"/>
                <a:gd name="connsiteX202" fmla="*/ 129210 w 1504950"/>
                <a:gd name="connsiteY202" fmla="*/ 307181 h 1114425"/>
                <a:gd name="connsiteX203" fmla="*/ 139688 w 1504950"/>
                <a:gd name="connsiteY203" fmla="*/ 313849 h 1114425"/>
                <a:gd name="connsiteX204" fmla="*/ 152070 w 1504950"/>
                <a:gd name="connsiteY204" fmla="*/ 327184 h 1114425"/>
                <a:gd name="connsiteX205" fmla="*/ 166358 w 1504950"/>
                <a:gd name="connsiteY205" fmla="*/ 339566 h 1114425"/>
                <a:gd name="connsiteX206" fmla="*/ 191123 w 1504950"/>
                <a:gd name="connsiteY206" fmla="*/ 356711 h 1114425"/>
                <a:gd name="connsiteX207" fmla="*/ 213983 w 1504950"/>
                <a:gd name="connsiteY207" fmla="*/ 366236 h 1114425"/>
                <a:gd name="connsiteX208" fmla="*/ 216840 w 1504950"/>
                <a:gd name="connsiteY208" fmla="*/ 366236 h 1114425"/>
                <a:gd name="connsiteX209" fmla="*/ 226365 w 1504950"/>
                <a:gd name="connsiteY209" fmla="*/ 361474 h 1114425"/>
                <a:gd name="connsiteX210" fmla="*/ 228270 w 1504950"/>
                <a:gd name="connsiteY210" fmla="*/ 357664 h 1114425"/>
                <a:gd name="connsiteX211" fmla="*/ 227318 w 1504950"/>
                <a:gd name="connsiteY211" fmla="*/ 352901 h 1114425"/>
                <a:gd name="connsiteX212" fmla="*/ 224460 w 1504950"/>
                <a:gd name="connsiteY212" fmla="*/ 336709 h 1114425"/>
                <a:gd name="connsiteX213" fmla="*/ 229223 w 1504950"/>
                <a:gd name="connsiteY213" fmla="*/ 319564 h 1114425"/>
                <a:gd name="connsiteX214" fmla="*/ 241605 w 1504950"/>
                <a:gd name="connsiteY214" fmla="*/ 317659 h 1114425"/>
                <a:gd name="connsiteX215" fmla="*/ 245415 w 1504950"/>
                <a:gd name="connsiteY215" fmla="*/ 325279 h 1114425"/>
                <a:gd name="connsiteX216" fmla="*/ 254940 w 1504950"/>
                <a:gd name="connsiteY216" fmla="*/ 373856 h 1114425"/>
                <a:gd name="connsiteX217" fmla="*/ 316853 w 1504950"/>
                <a:gd name="connsiteY217" fmla="*/ 383381 h 1114425"/>
                <a:gd name="connsiteX218" fmla="*/ 324473 w 1504950"/>
                <a:gd name="connsiteY218" fmla="*/ 376714 h 1114425"/>
                <a:gd name="connsiteX219" fmla="*/ 335903 w 1504950"/>
                <a:gd name="connsiteY219" fmla="*/ 363379 h 1114425"/>
                <a:gd name="connsiteX220" fmla="*/ 359715 w 1504950"/>
                <a:gd name="connsiteY220" fmla="*/ 327184 h 1114425"/>
                <a:gd name="connsiteX221" fmla="*/ 369240 w 1504950"/>
                <a:gd name="connsiteY221" fmla="*/ 299561 h 1114425"/>
                <a:gd name="connsiteX222" fmla="*/ 370193 w 1504950"/>
                <a:gd name="connsiteY222" fmla="*/ 297656 h 1114425"/>
                <a:gd name="connsiteX223" fmla="*/ 370193 w 1504950"/>
                <a:gd name="connsiteY223" fmla="*/ 277654 h 1114425"/>
                <a:gd name="connsiteX224" fmla="*/ 362573 w 1504950"/>
                <a:gd name="connsiteY224" fmla="*/ 259556 h 1114425"/>
                <a:gd name="connsiteX225" fmla="*/ 352095 w 1504950"/>
                <a:gd name="connsiteY225" fmla="*/ 247174 h 1114425"/>
                <a:gd name="connsiteX226" fmla="*/ 333998 w 1504950"/>
                <a:gd name="connsiteY226" fmla="*/ 231934 h 1114425"/>
                <a:gd name="connsiteX227" fmla="*/ 311138 w 1504950"/>
                <a:gd name="connsiteY227" fmla="*/ 223361 h 1114425"/>
                <a:gd name="connsiteX228" fmla="*/ 291135 w 1504950"/>
                <a:gd name="connsiteY228" fmla="*/ 218599 h 1114425"/>
                <a:gd name="connsiteX229" fmla="*/ 281610 w 1504950"/>
                <a:gd name="connsiteY229" fmla="*/ 216694 h 1114425"/>
                <a:gd name="connsiteX230" fmla="*/ 266370 w 1504950"/>
                <a:gd name="connsiteY230" fmla="*/ 214789 h 1114425"/>
                <a:gd name="connsiteX231" fmla="*/ 242558 w 1504950"/>
                <a:gd name="connsiteY231" fmla="*/ 212884 h 1114425"/>
                <a:gd name="connsiteX232" fmla="*/ 232080 w 1504950"/>
                <a:gd name="connsiteY232" fmla="*/ 211931 h 1114425"/>
                <a:gd name="connsiteX233" fmla="*/ 216840 w 1504950"/>
                <a:gd name="connsiteY233" fmla="*/ 206216 h 1114425"/>
                <a:gd name="connsiteX234" fmla="*/ 213030 w 1504950"/>
                <a:gd name="connsiteY234" fmla="*/ 196691 h 1114425"/>
                <a:gd name="connsiteX235" fmla="*/ 221603 w 1504950"/>
                <a:gd name="connsiteY235" fmla="*/ 186214 h 1114425"/>
                <a:gd name="connsiteX236" fmla="*/ 235890 w 1504950"/>
                <a:gd name="connsiteY236" fmla="*/ 182404 h 1114425"/>
                <a:gd name="connsiteX237" fmla="*/ 253035 w 1504950"/>
                <a:gd name="connsiteY237" fmla="*/ 182404 h 1114425"/>
                <a:gd name="connsiteX238" fmla="*/ 288278 w 1504950"/>
                <a:gd name="connsiteY238" fmla="*/ 159544 h 1114425"/>
                <a:gd name="connsiteX239" fmla="*/ 284468 w 1504950"/>
                <a:gd name="connsiteY239" fmla="*/ 151924 h 1114425"/>
                <a:gd name="connsiteX240" fmla="*/ 273990 w 1504950"/>
                <a:gd name="connsiteY240" fmla="*/ 124301 h 1114425"/>
                <a:gd name="connsiteX241" fmla="*/ 277800 w 1504950"/>
                <a:gd name="connsiteY241" fmla="*/ 114776 h 1114425"/>
                <a:gd name="connsiteX242" fmla="*/ 286373 w 1504950"/>
                <a:gd name="connsiteY242" fmla="*/ 112871 h 1114425"/>
                <a:gd name="connsiteX243" fmla="*/ 293993 w 1504950"/>
                <a:gd name="connsiteY243" fmla="*/ 116681 h 1114425"/>
                <a:gd name="connsiteX244" fmla="*/ 300660 w 1504950"/>
                <a:gd name="connsiteY244" fmla="*/ 126206 h 1114425"/>
                <a:gd name="connsiteX245" fmla="*/ 308280 w 1504950"/>
                <a:gd name="connsiteY245" fmla="*/ 138589 h 1114425"/>
                <a:gd name="connsiteX246" fmla="*/ 316853 w 1504950"/>
                <a:gd name="connsiteY246" fmla="*/ 148114 h 1114425"/>
                <a:gd name="connsiteX247" fmla="*/ 323520 w 1504950"/>
                <a:gd name="connsiteY247" fmla="*/ 153829 h 1114425"/>
                <a:gd name="connsiteX248" fmla="*/ 327330 w 1504950"/>
                <a:gd name="connsiteY248" fmla="*/ 152876 h 1114425"/>
                <a:gd name="connsiteX249" fmla="*/ 333998 w 1504950"/>
                <a:gd name="connsiteY249" fmla="*/ 152876 h 1114425"/>
                <a:gd name="connsiteX250" fmla="*/ 353048 w 1504950"/>
                <a:gd name="connsiteY250" fmla="*/ 154781 h 1114425"/>
                <a:gd name="connsiteX251" fmla="*/ 371145 w 1504950"/>
                <a:gd name="connsiteY251" fmla="*/ 156686 h 1114425"/>
                <a:gd name="connsiteX252" fmla="*/ 394005 w 1504950"/>
                <a:gd name="connsiteY252" fmla="*/ 158591 h 1114425"/>
                <a:gd name="connsiteX253" fmla="*/ 414960 w 1504950"/>
                <a:gd name="connsiteY253" fmla="*/ 156686 h 1114425"/>
                <a:gd name="connsiteX254" fmla="*/ 417818 w 1504950"/>
                <a:gd name="connsiteY254" fmla="*/ 152876 h 1114425"/>
                <a:gd name="connsiteX255" fmla="*/ 419723 w 1504950"/>
                <a:gd name="connsiteY255" fmla="*/ 145256 h 1114425"/>
                <a:gd name="connsiteX256" fmla="*/ 420675 w 1504950"/>
                <a:gd name="connsiteY256" fmla="*/ 143351 h 1114425"/>
                <a:gd name="connsiteX257" fmla="*/ 420675 w 1504950"/>
                <a:gd name="connsiteY257" fmla="*/ 135731 h 1114425"/>
                <a:gd name="connsiteX258" fmla="*/ 419723 w 1504950"/>
                <a:gd name="connsiteY258" fmla="*/ 127159 h 1114425"/>
                <a:gd name="connsiteX259" fmla="*/ 417818 w 1504950"/>
                <a:gd name="connsiteY259" fmla="*/ 120491 h 1114425"/>
                <a:gd name="connsiteX260" fmla="*/ 414960 w 1504950"/>
                <a:gd name="connsiteY260" fmla="*/ 117634 h 1114425"/>
                <a:gd name="connsiteX261" fmla="*/ 410198 w 1504950"/>
                <a:gd name="connsiteY261" fmla="*/ 114776 h 1114425"/>
                <a:gd name="connsiteX262" fmla="*/ 404483 w 1504950"/>
                <a:gd name="connsiteY262" fmla="*/ 110014 h 1114425"/>
                <a:gd name="connsiteX263" fmla="*/ 397815 w 1504950"/>
                <a:gd name="connsiteY263" fmla="*/ 106204 h 1114425"/>
                <a:gd name="connsiteX264" fmla="*/ 386385 w 1504950"/>
                <a:gd name="connsiteY264" fmla="*/ 100489 h 1114425"/>
                <a:gd name="connsiteX265" fmla="*/ 378765 w 1504950"/>
                <a:gd name="connsiteY265" fmla="*/ 96679 h 1114425"/>
                <a:gd name="connsiteX266" fmla="*/ 367335 w 1504950"/>
                <a:gd name="connsiteY266" fmla="*/ 88106 h 1114425"/>
                <a:gd name="connsiteX267" fmla="*/ 362573 w 1504950"/>
                <a:gd name="connsiteY267" fmla="*/ 82391 h 1114425"/>
                <a:gd name="connsiteX268" fmla="*/ 360668 w 1504950"/>
                <a:gd name="connsiteY268" fmla="*/ 73819 h 1114425"/>
                <a:gd name="connsiteX269" fmla="*/ 374955 w 1504950"/>
                <a:gd name="connsiteY269" fmla="*/ 67151 h 1114425"/>
                <a:gd name="connsiteX270" fmla="*/ 411150 w 1504950"/>
                <a:gd name="connsiteY270" fmla="*/ 83344 h 1114425"/>
                <a:gd name="connsiteX271" fmla="*/ 414008 w 1504950"/>
                <a:gd name="connsiteY271" fmla="*/ 84296 h 1114425"/>
                <a:gd name="connsiteX272" fmla="*/ 415913 w 1504950"/>
                <a:gd name="connsiteY272" fmla="*/ 84296 h 1114425"/>
                <a:gd name="connsiteX273" fmla="*/ 427343 w 1504950"/>
                <a:gd name="connsiteY273" fmla="*/ 75724 h 1114425"/>
                <a:gd name="connsiteX274" fmla="*/ 429248 w 1504950"/>
                <a:gd name="connsiteY274" fmla="*/ 67151 h 1114425"/>
                <a:gd name="connsiteX275" fmla="*/ 429248 w 1504950"/>
                <a:gd name="connsiteY275" fmla="*/ 66199 h 1114425"/>
                <a:gd name="connsiteX276" fmla="*/ 428295 w 1504950"/>
                <a:gd name="connsiteY276" fmla="*/ 57626 h 1114425"/>
                <a:gd name="connsiteX277" fmla="*/ 424485 w 1504950"/>
                <a:gd name="connsiteY277" fmla="*/ 50959 h 1114425"/>
                <a:gd name="connsiteX278" fmla="*/ 415913 w 1504950"/>
                <a:gd name="connsiteY278" fmla="*/ 43339 h 1114425"/>
                <a:gd name="connsiteX279" fmla="*/ 401625 w 1504950"/>
                <a:gd name="connsiteY279" fmla="*/ 29051 h 1114425"/>
                <a:gd name="connsiteX280" fmla="*/ 400673 w 1504950"/>
                <a:gd name="connsiteY280" fmla="*/ 22384 h 1114425"/>
                <a:gd name="connsiteX281" fmla="*/ 404483 w 1504950"/>
                <a:gd name="connsiteY281" fmla="*/ 16669 h 1114425"/>
                <a:gd name="connsiteX282" fmla="*/ 408293 w 1504950"/>
                <a:gd name="connsiteY282" fmla="*/ 15716 h 1114425"/>
                <a:gd name="connsiteX283" fmla="*/ 408293 w 1504950"/>
                <a:gd name="connsiteY283" fmla="*/ 15716 h 1114425"/>
                <a:gd name="connsiteX284" fmla="*/ 324473 w 1504950"/>
                <a:gd name="connsiteY284" fmla="*/ 188119 h 1114425"/>
                <a:gd name="connsiteX285" fmla="*/ 320663 w 1504950"/>
                <a:gd name="connsiteY285" fmla="*/ 190976 h 1114425"/>
                <a:gd name="connsiteX286" fmla="*/ 321615 w 1504950"/>
                <a:gd name="connsiteY286" fmla="*/ 193834 h 1114425"/>
                <a:gd name="connsiteX287" fmla="*/ 337808 w 1504950"/>
                <a:gd name="connsiteY287" fmla="*/ 203359 h 1114425"/>
                <a:gd name="connsiteX288" fmla="*/ 354000 w 1504950"/>
                <a:gd name="connsiteY288" fmla="*/ 209074 h 1114425"/>
                <a:gd name="connsiteX289" fmla="*/ 358763 w 1504950"/>
                <a:gd name="connsiteY289" fmla="*/ 210026 h 1114425"/>
                <a:gd name="connsiteX290" fmla="*/ 375908 w 1504950"/>
                <a:gd name="connsiteY290" fmla="*/ 208121 h 1114425"/>
                <a:gd name="connsiteX291" fmla="*/ 380670 w 1504950"/>
                <a:gd name="connsiteY291" fmla="*/ 207169 h 1114425"/>
                <a:gd name="connsiteX292" fmla="*/ 380670 w 1504950"/>
                <a:gd name="connsiteY292" fmla="*/ 208121 h 1114425"/>
                <a:gd name="connsiteX293" fmla="*/ 389243 w 1504950"/>
                <a:gd name="connsiteY293" fmla="*/ 211931 h 1114425"/>
                <a:gd name="connsiteX294" fmla="*/ 391148 w 1504950"/>
                <a:gd name="connsiteY294" fmla="*/ 214789 h 1114425"/>
                <a:gd name="connsiteX295" fmla="*/ 390195 w 1504950"/>
                <a:gd name="connsiteY295" fmla="*/ 219551 h 1114425"/>
                <a:gd name="connsiteX296" fmla="*/ 390195 w 1504950"/>
                <a:gd name="connsiteY296" fmla="*/ 220504 h 1114425"/>
                <a:gd name="connsiteX297" fmla="*/ 388290 w 1504950"/>
                <a:gd name="connsiteY297" fmla="*/ 229076 h 1114425"/>
                <a:gd name="connsiteX298" fmla="*/ 388290 w 1504950"/>
                <a:gd name="connsiteY298" fmla="*/ 235744 h 1114425"/>
                <a:gd name="connsiteX299" fmla="*/ 389243 w 1504950"/>
                <a:gd name="connsiteY299" fmla="*/ 239554 h 1114425"/>
                <a:gd name="connsiteX300" fmla="*/ 394005 w 1504950"/>
                <a:gd name="connsiteY300" fmla="*/ 249079 h 1114425"/>
                <a:gd name="connsiteX301" fmla="*/ 402578 w 1504950"/>
                <a:gd name="connsiteY301" fmla="*/ 275749 h 1114425"/>
                <a:gd name="connsiteX302" fmla="*/ 403530 w 1504950"/>
                <a:gd name="connsiteY302" fmla="*/ 281464 h 1114425"/>
                <a:gd name="connsiteX303" fmla="*/ 418770 w 1504950"/>
                <a:gd name="connsiteY303" fmla="*/ 271939 h 1114425"/>
                <a:gd name="connsiteX304" fmla="*/ 427343 w 1504950"/>
                <a:gd name="connsiteY304" fmla="*/ 265271 h 1114425"/>
                <a:gd name="connsiteX305" fmla="*/ 434010 w 1504950"/>
                <a:gd name="connsiteY305" fmla="*/ 263366 h 1114425"/>
                <a:gd name="connsiteX306" fmla="*/ 441630 w 1504950"/>
                <a:gd name="connsiteY306" fmla="*/ 270986 h 1114425"/>
                <a:gd name="connsiteX307" fmla="*/ 441630 w 1504950"/>
                <a:gd name="connsiteY307" fmla="*/ 276701 h 1114425"/>
                <a:gd name="connsiteX308" fmla="*/ 440678 w 1504950"/>
                <a:gd name="connsiteY308" fmla="*/ 279559 h 1114425"/>
                <a:gd name="connsiteX309" fmla="*/ 435915 w 1504950"/>
                <a:gd name="connsiteY309" fmla="*/ 287179 h 1114425"/>
                <a:gd name="connsiteX310" fmla="*/ 421628 w 1504950"/>
                <a:gd name="connsiteY310" fmla="*/ 301466 h 1114425"/>
                <a:gd name="connsiteX311" fmla="*/ 408293 w 1504950"/>
                <a:gd name="connsiteY311" fmla="*/ 316706 h 1114425"/>
                <a:gd name="connsiteX312" fmla="*/ 386385 w 1504950"/>
                <a:gd name="connsiteY312" fmla="*/ 347186 h 1114425"/>
                <a:gd name="connsiteX313" fmla="*/ 373050 w 1504950"/>
                <a:gd name="connsiteY313" fmla="*/ 368141 h 1114425"/>
                <a:gd name="connsiteX314" fmla="*/ 367335 w 1504950"/>
                <a:gd name="connsiteY314" fmla="*/ 376714 h 1114425"/>
                <a:gd name="connsiteX315" fmla="*/ 368288 w 1504950"/>
                <a:gd name="connsiteY315" fmla="*/ 376714 h 1114425"/>
                <a:gd name="connsiteX316" fmla="*/ 430200 w 1504950"/>
                <a:gd name="connsiteY316" fmla="*/ 348139 h 1114425"/>
                <a:gd name="connsiteX317" fmla="*/ 450203 w 1504950"/>
                <a:gd name="connsiteY317" fmla="*/ 332899 h 1114425"/>
                <a:gd name="connsiteX318" fmla="*/ 470205 w 1504950"/>
                <a:gd name="connsiteY318" fmla="*/ 309086 h 1114425"/>
                <a:gd name="connsiteX319" fmla="*/ 479730 w 1504950"/>
                <a:gd name="connsiteY319" fmla="*/ 288131 h 1114425"/>
                <a:gd name="connsiteX320" fmla="*/ 481635 w 1504950"/>
                <a:gd name="connsiteY320" fmla="*/ 280511 h 1114425"/>
                <a:gd name="connsiteX321" fmla="*/ 480683 w 1504950"/>
                <a:gd name="connsiteY321" fmla="*/ 255746 h 1114425"/>
                <a:gd name="connsiteX322" fmla="*/ 457823 w 1504950"/>
                <a:gd name="connsiteY322" fmla="*/ 214789 h 1114425"/>
                <a:gd name="connsiteX323" fmla="*/ 430200 w 1504950"/>
                <a:gd name="connsiteY323" fmla="*/ 197644 h 1114425"/>
                <a:gd name="connsiteX324" fmla="*/ 397815 w 1504950"/>
                <a:gd name="connsiteY324" fmla="*/ 188119 h 1114425"/>
                <a:gd name="connsiteX325" fmla="*/ 388290 w 1504950"/>
                <a:gd name="connsiteY325" fmla="*/ 186214 h 1114425"/>
                <a:gd name="connsiteX326" fmla="*/ 358763 w 1504950"/>
                <a:gd name="connsiteY326" fmla="*/ 183356 h 1114425"/>
                <a:gd name="connsiteX327" fmla="*/ 354000 w 1504950"/>
                <a:gd name="connsiteY327" fmla="*/ 183356 h 1114425"/>
                <a:gd name="connsiteX328" fmla="*/ 349238 w 1504950"/>
                <a:gd name="connsiteY328" fmla="*/ 183356 h 1114425"/>
                <a:gd name="connsiteX329" fmla="*/ 345428 w 1504950"/>
                <a:gd name="connsiteY329" fmla="*/ 184309 h 1114425"/>
                <a:gd name="connsiteX330" fmla="*/ 333045 w 1504950"/>
                <a:gd name="connsiteY330" fmla="*/ 185261 h 1114425"/>
                <a:gd name="connsiteX331" fmla="*/ 324473 w 1504950"/>
                <a:gd name="connsiteY331" fmla="*/ 188119 h 1114425"/>
                <a:gd name="connsiteX332" fmla="*/ 324473 w 1504950"/>
                <a:gd name="connsiteY332" fmla="*/ 188119 h 1114425"/>
                <a:gd name="connsiteX333" fmla="*/ 324473 w 1504950"/>
                <a:gd name="connsiteY333" fmla="*/ 188119 h 1114425"/>
                <a:gd name="connsiteX334" fmla="*/ 137783 w 1504950"/>
                <a:gd name="connsiteY334" fmla="*/ 375761 h 1114425"/>
                <a:gd name="connsiteX335" fmla="*/ 142545 w 1504950"/>
                <a:gd name="connsiteY335" fmla="*/ 403384 h 1114425"/>
                <a:gd name="connsiteX336" fmla="*/ 164453 w 1504950"/>
                <a:gd name="connsiteY336" fmla="*/ 430054 h 1114425"/>
                <a:gd name="connsiteX337" fmla="*/ 173978 w 1504950"/>
                <a:gd name="connsiteY337" fmla="*/ 434816 h 1114425"/>
                <a:gd name="connsiteX338" fmla="*/ 180645 w 1504950"/>
                <a:gd name="connsiteY338" fmla="*/ 435769 h 1114425"/>
                <a:gd name="connsiteX339" fmla="*/ 184455 w 1504950"/>
                <a:gd name="connsiteY339" fmla="*/ 436721 h 1114425"/>
                <a:gd name="connsiteX340" fmla="*/ 186360 w 1504950"/>
                <a:gd name="connsiteY340" fmla="*/ 436721 h 1114425"/>
                <a:gd name="connsiteX341" fmla="*/ 190170 w 1504950"/>
                <a:gd name="connsiteY341" fmla="*/ 435769 h 1114425"/>
                <a:gd name="connsiteX342" fmla="*/ 185408 w 1504950"/>
                <a:gd name="connsiteY342" fmla="*/ 426244 h 1114425"/>
                <a:gd name="connsiteX343" fmla="*/ 176835 w 1504950"/>
                <a:gd name="connsiteY343" fmla="*/ 412909 h 1114425"/>
                <a:gd name="connsiteX344" fmla="*/ 175883 w 1504950"/>
                <a:gd name="connsiteY344" fmla="*/ 409099 h 1114425"/>
                <a:gd name="connsiteX345" fmla="*/ 180645 w 1504950"/>
                <a:gd name="connsiteY345" fmla="*/ 404336 h 1114425"/>
                <a:gd name="connsiteX346" fmla="*/ 191123 w 1504950"/>
                <a:gd name="connsiteY346" fmla="*/ 402431 h 1114425"/>
                <a:gd name="connsiteX347" fmla="*/ 193980 w 1504950"/>
                <a:gd name="connsiteY347" fmla="*/ 403384 h 1114425"/>
                <a:gd name="connsiteX348" fmla="*/ 206363 w 1504950"/>
                <a:gd name="connsiteY348" fmla="*/ 410051 h 1114425"/>
                <a:gd name="connsiteX349" fmla="*/ 218745 w 1504950"/>
                <a:gd name="connsiteY349" fmla="*/ 418624 h 1114425"/>
                <a:gd name="connsiteX350" fmla="*/ 228270 w 1504950"/>
                <a:gd name="connsiteY350" fmla="*/ 429101 h 1114425"/>
                <a:gd name="connsiteX351" fmla="*/ 232080 w 1504950"/>
                <a:gd name="connsiteY351" fmla="*/ 432911 h 1114425"/>
                <a:gd name="connsiteX352" fmla="*/ 276848 w 1504950"/>
                <a:gd name="connsiteY352" fmla="*/ 439579 h 1114425"/>
                <a:gd name="connsiteX353" fmla="*/ 287325 w 1504950"/>
                <a:gd name="connsiteY353" fmla="*/ 439579 h 1114425"/>
                <a:gd name="connsiteX354" fmla="*/ 293993 w 1504950"/>
                <a:gd name="connsiteY354" fmla="*/ 439579 h 1114425"/>
                <a:gd name="connsiteX355" fmla="*/ 291135 w 1504950"/>
                <a:gd name="connsiteY355" fmla="*/ 430054 h 1114425"/>
                <a:gd name="connsiteX356" fmla="*/ 284468 w 1504950"/>
                <a:gd name="connsiteY356" fmla="*/ 420529 h 1114425"/>
                <a:gd name="connsiteX357" fmla="*/ 270180 w 1504950"/>
                <a:gd name="connsiteY357" fmla="*/ 410051 h 1114425"/>
                <a:gd name="connsiteX358" fmla="*/ 250178 w 1504950"/>
                <a:gd name="connsiteY358" fmla="*/ 401479 h 1114425"/>
                <a:gd name="connsiteX359" fmla="*/ 210173 w 1504950"/>
                <a:gd name="connsiteY359" fmla="*/ 390049 h 1114425"/>
                <a:gd name="connsiteX360" fmla="*/ 202553 w 1504950"/>
                <a:gd name="connsiteY360" fmla="*/ 388144 h 1114425"/>
                <a:gd name="connsiteX361" fmla="*/ 196838 w 1504950"/>
                <a:gd name="connsiteY361" fmla="*/ 387191 h 1114425"/>
                <a:gd name="connsiteX362" fmla="*/ 184455 w 1504950"/>
                <a:gd name="connsiteY362" fmla="*/ 385286 h 1114425"/>
                <a:gd name="connsiteX363" fmla="*/ 154928 w 1504950"/>
                <a:gd name="connsiteY363" fmla="*/ 378619 h 1114425"/>
                <a:gd name="connsiteX364" fmla="*/ 137783 w 1504950"/>
                <a:gd name="connsiteY364" fmla="*/ 375761 h 1114425"/>
                <a:gd name="connsiteX365" fmla="*/ 137783 w 1504950"/>
                <a:gd name="connsiteY365" fmla="*/ 375761 h 1114425"/>
                <a:gd name="connsiteX366" fmla="*/ 137783 w 1504950"/>
                <a:gd name="connsiteY366" fmla="*/ 375761 h 1114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</a:cxnLst>
              <a:rect l="l" t="t" r="r" b="b"/>
              <a:pathLst>
                <a:path w="1504950" h="1114425">
                  <a:moveTo>
                    <a:pt x="408293" y="15716"/>
                  </a:moveTo>
                  <a:cubicBezTo>
                    <a:pt x="411150" y="14764"/>
                    <a:pt x="413055" y="14764"/>
                    <a:pt x="414960" y="15716"/>
                  </a:cubicBezTo>
                  <a:cubicBezTo>
                    <a:pt x="417818" y="16669"/>
                    <a:pt x="418770" y="16669"/>
                    <a:pt x="420675" y="17621"/>
                  </a:cubicBezTo>
                  <a:cubicBezTo>
                    <a:pt x="423533" y="18574"/>
                    <a:pt x="424485" y="20479"/>
                    <a:pt x="426390" y="22384"/>
                  </a:cubicBezTo>
                  <a:cubicBezTo>
                    <a:pt x="430200" y="26194"/>
                    <a:pt x="434963" y="29051"/>
                    <a:pt x="440678" y="30004"/>
                  </a:cubicBezTo>
                  <a:lnTo>
                    <a:pt x="441630" y="29051"/>
                  </a:lnTo>
                  <a:lnTo>
                    <a:pt x="442583" y="27146"/>
                  </a:lnTo>
                  <a:cubicBezTo>
                    <a:pt x="443535" y="25241"/>
                    <a:pt x="443535" y="24289"/>
                    <a:pt x="444488" y="22384"/>
                  </a:cubicBezTo>
                  <a:cubicBezTo>
                    <a:pt x="447345" y="16669"/>
                    <a:pt x="450203" y="12859"/>
                    <a:pt x="455918" y="9049"/>
                  </a:cubicBezTo>
                  <a:cubicBezTo>
                    <a:pt x="457823" y="8096"/>
                    <a:pt x="460680" y="7144"/>
                    <a:pt x="462585" y="7144"/>
                  </a:cubicBezTo>
                  <a:cubicBezTo>
                    <a:pt x="463538" y="7144"/>
                    <a:pt x="463538" y="7144"/>
                    <a:pt x="464490" y="7144"/>
                  </a:cubicBezTo>
                  <a:cubicBezTo>
                    <a:pt x="467348" y="7144"/>
                    <a:pt x="469253" y="9049"/>
                    <a:pt x="471158" y="10954"/>
                  </a:cubicBezTo>
                  <a:cubicBezTo>
                    <a:pt x="472110" y="11906"/>
                    <a:pt x="473063" y="13811"/>
                    <a:pt x="473063" y="14764"/>
                  </a:cubicBezTo>
                  <a:cubicBezTo>
                    <a:pt x="473063" y="18574"/>
                    <a:pt x="473063" y="21431"/>
                    <a:pt x="473063" y="24289"/>
                  </a:cubicBezTo>
                  <a:lnTo>
                    <a:pt x="470205" y="42386"/>
                  </a:lnTo>
                  <a:cubicBezTo>
                    <a:pt x="470205" y="43339"/>
                    <a:pt x="470205" y="43339"/>
                    <a:pt x="470205" y="44291"/>
                  </a:cubicBezTo>
                  <a:cubicBezTo>
                    <a:pt x="469253" y="47149"/>
                    <a:pt x="469253" y="50006"/>
                    <a:pt x="469253" y="52864"/>
                  </a:cubicBezTo>
                  <a:cubicBezTo>
                    <a:pt x="466395" y="61436"/>
                    <a:pt x="462585" y="69056"/>
                    <a:pt x="458775" y="76676"/>
                  </a:cubicBezTo>
                  <a:cubicBezTo>
                    <a:pt x="454965" y="84296"/>
                    <a:pt x="452108" y="91916"/>
                    <a:pt x="451155" y="100489"/>
                  </a:cubicBezTo>
                  <a:cubicBezTo>
                    <a:pt x="450203" y="103346"/>
                    <a:pt x="451155" y="106204"/>
                    <a:pt x="450203" y="109061"/>
                  </a:cubicBezTo>
                  <a:cubicBezTo>
                    <a:pt x="449250" y="111919"/>
                    <a:pt x="450203" y="115729"/>
                    <a:pt x="450203" y="118586"/>
                  </a:cubicBezTo>
                  <a:cubicBezTo>
                    <a:pt x="451155" y="126206"/>
                    <a:pt x="452108" y="130969"/>
                    <a:pt x="453060" y="136684"/>
                  </a:cubicBezTo>
                  <a:cubicBezTo>
                    <a:pt x="453060" y="133826"/>
                    <a:pt x="453060" y="135731"/>
                    <a:pt x="453060" y="137636"/>
                  </a:cubicBezTo>
                  <a:cubicBezTo>
                    <a:pt x="454013" y="141446"/>
                    <a:pt x="454013" y="145256"/>
                    <a:pt x="454013" y="150019"/>
                  </a:cubicBezTo>
                  <a:cubicBezTo>
                    <a:pt x="454013" y="151924"/>
                    <a:pt x="453060" y="153829"/>
                    <a:pt x="453060" y="154781"/>
                  </a:cubicBezTo>
                  <a:cubicBezTo>
                    <a:pt x="453060" y="157639"/>
                    <a:pt x="453060" y="161449"/>
                    <a:pt x="452108" y="165259"/>
                  </a:cubicBezTo>
                  <a:cubicBezTo>
                    <a:pt x="452108" y="166211"/>
                    <a:pt x="451155" y="167164"/>
                    <a:pt x="451155" y="169069"/>
                  </a:cubicBezTo>
                  <a:lnTo>
                    <a:pt x="456870" y="173831"/>
                  </a:lnTo>
                  <a:cubicBezTo>
                    <a:pt x="458775" y="175736"/>
                    <a:pt x="459728" y="177641"/>
                    <a:pt x="462585" y="178594"/>
                  </a:cubicBezTo>
                  <a:cubicBezTo>
                    <a:pt x="465443" y="180499"/>
                    <a:pt x="467348" y="182404"/>
                    <a:pt x="470205" y="184309"/>
                  </a:cubicBezTo>
                  <a:cubicBezTo>
                    <a:pt x="473063" y="186214"/>
                    <a:pt x="475920" y="188119"/>
                    <a:pt x="479730" y="190024"/>
                  </a:cubicBezTo>
                  <a:cubicBezTo>
                    <a:pt x="480683" y="190976"/>
                    <a:pt x="482588" y="191929"/>
                    <a:pt x="484493" y="191929"/>
                  </a:cubicBezTo>
                  <a:cubicBezTo>
                    <a:pt x="486398" y="191929"/>
                    <a:pt x="489255" y="191929"/>
                    <a:pt x="491160" y="191929"/>
                  </a:cubicBezTo>
                  <a:cubicBezTo>
                    <a:pt x="494970" y="191929"/>
                    <a:pt x="497828" y="190024"/>
                    <a:pt x="500685" y="189071"/>
                  </a:cubicBezTo>
                  <a:cubicBezTo>
                    <a:pt x="504495" y="187166"/>
                    <a:pt x="506400" y="186214"/>
                    <a:pt x="509258" y="184309"/>
                  </a:cubicBezTo>
                  <a:cubicBezTo>
                    <a:pt x="509258" y="184309"/>
                    <a:pt x="510210" y="183356"/>
                    <a:pt x="512115" y="182404"/>
                  </a:cubicBezTo>
                  <a:cubicBezTo>
                    <a:pt x="513068" y="181451"/>
                    <a:pt x="514973" y="180499"/>
                    <a:pt x="515925" y="179546"/>
                  </a:cubicBezTo>
                  <a:cubicBezTo>
                    <a:pt x="516878" y="178594"/>
                    <a:pt x="518783" y="177641"/>
                    <a:pt x="519735" y="176689"/>
                  </a:cubicBezTo>
                  <a:cubicBezTo>
                    <a:pt x="521640" y="174784"/>
                    <a:pt x="522593" y="172879"/>
                    <a:pt x="524498" y="171926"/>
                  </a:cubicBezTo>
                  <a:cubicBezTo>
                    <a:pt x="526403" y="169069"/>
                    <a:pt x="527355" y="168116"/>
                    <a:pt x="529260" y="166211"/>
                  </a:cubicBezTo>
                  <a:cubicBezTo>
                    <a:pt x="529260" y="165259"/>
                    <a:pt x="531165" y="164306"/>
                    <a:pt x="532118" y="161449"/>
                  </a:cubicBezTo>
                  <a:cubicBezTo>
                    <a:pt x="534023" y="158591"/>
                    <a:pt x="536880" y="155734"/>
                    <a:pt x="538785" y="151924"/>
                  </a:cubicBezTo>
                  <a:cubicBezTo>
                    <a:pt x="542595" y="144304"/>
                    <a:pt x="546405" y="135731"/>
                    <a:pt x="548310" y="127159"/>
                  </a:cubicBezTo>
                  <a:cubicBezTo>
                    <a:pt x="548310" y="126206"/>
                    <a:pt x="549263" y="124301"/>
                    <a:pt x="549263" y="122396"/>
                  </a:cubicBezTo>
                  <a:cubicBezTo>
                    <a:pt x="549263" y="120491"/>
                    <a:pt x="549263" y="118586"/>
                    <a:pt x="550215" y="116681"/>
                  </a:cubicBezTo>
                  <a:cubicBezTo>
                    <a:pt x="550215" y="110966"/>
                    <a:pt x="551168" y="105251"/>
                    <a:pt x="552120" y="98584"/>
                  </a:cubicBezTo>
                  <a:cubicBezTo>
                    <a:pt x="553073" y="95726"/>
                    <a:pt x="554025" y="92869"/>
                    <a:pt x="554978" y="90964"/>
                  </a:cubicBezTo>
                  <a:cubicBezTo>
                    <a:pt x="555930" y="89059"/>
                    <a:pt x="555930" y="88106"/>
                    <a:pt x="556883" y="87154"/>
                  </a:cubicBezTo>
                  <a:cubicBezTo>
                    <a:pt x="557835" y="85249"/>
                    <a:pt x="558788" y="83344"/>
                    <a:pt x="560693" y="81439"/>
                  </a:cubicBezTo>
                  <a:cubicBezTo>
                    <a:pt x="561645" y="79534"/>
                    <a:pt x="563550" y="77629"/>
                    <a:pt x="565455" y="76676"/>
                  </a:cubicBezTo>
                  <a:cubicBezTo>
                    <a:pt x="567360" y="74771"/>
                    <a:pt x="569265" y="74771"/>
                    <a:pt x="571170" y="73819"/>
                  </a:cubicBezTo>
                  <a:cubicBezTo>
                    <a:pt x="572123" y="73819"/>
                    <a:pt x="572123" y="73819"/>
                    <a:pt x="573075" y="73819"/>
                  </a:cubicBezTo>
                  <a:cubicBezTo>
                    <a:pt x="574028" y="73819"/>
                    <a:pt x="574980" y="74771"/>
                    <a:pt x="574980" y="74771"/>
                  </a:cubicBezTo>
                  <a:cubicBezTo>
                    <a:pt x="575933" y="74771"/>
                    <a:pt x="576885" y="75724"/>
                    <a:pt x="576885" y="76676"/>
                  </a:cubicBezTo>
                  <a:cubicBezTo>
                    <a:pt x="577838" y="79534"/>
                    <a:pt x="578790" y="80486"/>
                    <a:pt x="578790" y="81439"/>
                  </a:cubicBezTo>
                  <a:cubicBezTo>
                    <a:pt x="578790" y="81439"/>
                    <a:pt x="579743" y="82391"/>
                    <a:pt x="579743" y="83344"/>
                  </a:cubicBezTo>
                  <a:cubicBezTo>
                    <a:pt x="579743" y="85249"/>
                    <a:pt x="579743" y="88106"/>
                    <a:pt x="579743" y="90011"/>
                  </a:cubicBezTo>
                  <a:cubicBezTo>
                    <a:pt x="579743" y="99536"/>
                    <a:pt x="578790" y="108109"/>
                    <a:pt x="577838" y="117634"/>
                  </a:cubicBezTo>
                  <a:lnTo>
                    <a:pt x="575933" y="129064"/>
                  </a:lnTo>
                  <a:cubicBezTo>
                    <a:pt x="574980" y="131921"/>
                    <a:pt x="575933" y="135731"/>
                    <a:pt x="577838" y="138589"/>
                  </a:cubicBezTo>
                  <a:cubicBezTo>
                    <a:pt x="577838" y="139541"/>
                    <a:pt x="578790" y="140494"/>
                    <a:pt x="580695" y="141446"/>
                  </a:cubicBezTo>
                  <a:cubicBezTo>
                    <a:pt x="581648" y="142399"/>
                    <a:pt x="583553" y="143351"/>
                    <a:pt x="584505" y="143351"/>
                  </a:cubicBezTo>
                  <a:cubicBezTo>
                    <a:pt x="586410" y="143351"/>
                    <a:pt x="587363" y="143351"/>
                    <a:pt x="589268" y="143351"/>
                  </a:cubicBezTo>
                  <a:cubicBezTo>
                    <a:pt x="592125" y="142399"/>
                    <a:pt x="594030" y="142399"/>
                    <a:pt x="595935" y="141446"/>
                  </a:cubicBezTo>
                  <a:cubicBezTo>
                    <a:pt x="598793" y="140494"/>
                    <a:pt x="601650" y="138589"/>
                    <a:pt x="604508" y="136684"/>
                  </a:cubicBezTo>
                  <a:cubicBezTo>
                    <a:pt x="610223" y="132874"/>
                    <a:pt x="615938" y="130016"/>
                    <a:pt x="621653" y="125254"/>
                  </a:cubicBezTo>
                  <a:cubicBezTo>
                    <a:pt x="626415" y="121444"/>
                    <a:pt x="631178" y="118586"/>
                    <a:pt x="635940" y="115729"/>
                  </a:cubicBezTo>
                  <a:cubicBezTo>
                    <a:pt x="636893" y="114776"/>
                    <a:pt x="637845" y="114776"/>
                    <a:pt x="639750" y="114776"/>
                  </a:cubicBezTo>
                  <a:cubicBezTo>
                    <a:pt x="640703" y="115729"/>
                    <a:pt x="642608" y="115729"/>
                    <a:pt x="643560" y="116681"/>
                  </a:cubicBezTo>
                  <a:cubicBezTo>
                    <a:pt x="644513" y="116681"/>
                    <a:pt x="645465" y="117634"/>
                    <a:pt x="645465" y="118586"/>
                  </a:cubicBezTo>
                  <a:cubicBezTo>
                    <a:pt x="646418" y="119539"/>
                    <a:pt x="646418" y="121444"/>
                    <a:pt x="646418" y="123349"/>
                  </a:cubicBezTo>
                  <a:cubicBezTo>
                    <a:pt x="646418" y="125254"/>
                    <a:pt x="646418" y="126206"/>
                    <a:pt x="645465" y="128111"/>
                  </a:cubicBezTo>
                  <a:cubicBezTo>
                    <a:pt x="645465" y="128111"/>
                    <a:pt x="645465" y="129064"/>
                    <a:pt x="645465" y="129064"/>
                  </a:cubicBezTo>
                  <a:cubicBezTo>
                    <a:pt x="645465" y="130969"/>
                    <a:pt x="644513" y="131921"/>
                    <a:pt x="644513" y="133826"/>
                  </a:cubicBezTo>
                  <a:cubicBezTo>
                    <a:pt x="644513" y="133826"/>
                    <a:pt x="644513" y="133826"/>
                    <a:pt x="644513" y="134779"/>
                  </a:cubicBezTo>
                  <a:cubicBezTo>
                    <a:pt x="644513" y="135731"/>
                    <a:pt x="644513" y="136684"/>
                    <a:pt x="644513" y="137636"/>
                  </a:cubicBezTo>
                  <a:cubicBezTo>
                    <a:pt x="643560" y="138589"/>
                    <a:pt x="642608" y="140494"/>
                    <a:pt x="642608" y="141446"/>
                  </a:cubicBezTo>
                  <a:cubicBezTo>
                    <a:pt x="641655" y="143351"/>
                    <a:pt x="641655" y="145256"/>
                    <a:pt x="640703" y="146209"/>
                  </a:cubicBezTo>
                  <a:cubicBezTo>
                    <a:pt x="639750" y="148114"/>
                    <a:pt x="638798" y="149066"/>
                    <a:pt x="637845" y="150971"/>
                  </a:cubicBezTo>
                  <a:cubicBezTo>
                    <a:pt x="635940" y="152876"/>
                    <a:pt x="634035" y="155734"/>
                    <a:pt x="632130" y="157639"/>
                  </a:cubicBezTo>
                  <a:cubicBezTo>
                    <a:pt x="629273" y="160496"/>
                    <a:pt x="625463" y="163354"/>
                    <a:pt x="621653" y="165259"/>
                  </a:cubicBezTo>
                  <a:cubicBezTo>
                    <a:pt x="617843" y="167164"/>
                    <a:pt x="614033" y="169069"/>
                    <a:pt x="610223" y="170021"/>
                  </a:cubicBezTo>
                  <a:cubicBezTo>
                    <a:pt x="609270" y="170021"/>
                    <a:pt x="608318" y="170974"/>
                    <a:pt x="607365" y="170974"/>
                  </a:cubicBezTo>
                  <a:cubicBezTo>
                    <a:pt x="604508" y="171926"/>
                    <a:pt x="601650" y="171926"/>
                    <a:pt x="598793" y="172879"/>
                  </a:cubicBezTo>
                  <a:cubicBezTo>
                    <a:pt x="595935" y="173831"/>
                    <a:pt x="592125" y="174784"/>
                    <a:pt x="588315" y="175736"/>
                  </a:cubicBezTo>
                  <a:cubicBezTo>
                    <a:pt x="585458" y="176689"/>
                    <a:pt x="581648" y="177641"/>
                    <a:pt x="578790" y="178594"/>
                  </a:cubicBezTo>
                  <a:cubicBezTo>
                    <a:pt x="576885" y="179546"/>
                    <a:pt x="574028" y="181451"/>
                    <a:pt x="571170" y="182404"/>
                  </a:cubicBezTo>
                  <a:cubicBezTo>
                    <a:pt x="568313" y="183356"/>
                    <a:pt x="566408" y="184309"/>
                    <a:pt x="564503" y="185261"/>
                  </a:cubicBezTo>
                  <a:cubicBezTo>
                    <a:pt x="561645" y="186214"/>
                    <a:pt x="559740" y="187166"/>
                    <a:pt x="556883" y="188119"/>
                  </a:cubicBezTo>
                  <a:cubicBezTo>
                    <a:pt x="549263" y="192881"/>
                    <a:pt x="541643" y="196691"/>
                    <a:pt x="534023" y="202406"/>
                  </a:cubicBezTo>
                  <a:cubicBezTo>
                    <a:pt x="525450" y="209074"/>
                    <a:pt x="519735" y="217646"/>
                    <a:pt x="515925" y="227171"/>
                  </a:cubicBezTo>
                  <a:cubicBezTo>
                    <a:pt x="514973" y="230029"/>
                    <a:pt x="514973" y="231934"/>
                    <a:pt x="514020" y="234791"/>
                  </a:cubicBezTo>
                  <a:cubicBezTo>
                    <a:pt x="513068" y="237649"/>
                    <a:pt x="513068" y="240506"/>
                    <a:pt x="513068" y="243364"/>
                  </a:cubicBezTo>
                  <a:cubicBezTo>
                    <a:pt x="513068" y="248126"/>
                    <a:pt x="514020" y="252889"/>
                    <a:pt x="514020" y="257651"/>
                  </a:cubicBezTo>
                  <a:cubicBezTo>
                    <a:pt x="514020" y="262414"/>
                    <a:pt x="514973" y="267176"/>
                    <a:pt x="514973" y="271939"/>
                  </a:cubicBezTo>
                  <a:cubicBezTo>
                    <a:pt x="514973" y="273844"/>
                    <a:pt x="514973" y="275749"/>
                    <a:pt x="514973" y="277654"/>
                  </a:cubicBezTo>
                  <a:cubicBezTo>
                    <a:pt x="514973" y="281464"/>
                    <a:pt x="514020" y="285274"/>
                    <a:pt x="514020" y="289084"/>
                  </a:cubicBezTo>
                  <a:cubicBezTo>
                    <a:pt x="514020" y="290036"/>
                    <a:pt x="513068" y="290989"/>
                    <a:pt x="513068" y="291941"/>
                  </a:cubicBezTo>
                  <a:cubicBezTo>
                    <a:pt x="510210" y="306229"/>
                    <a:pt x="504495" y="319564"/>
                    <a:pt x="495923" y="330994"/>
                  </a:cubicBezTo>
                  <a:lnTo>
                    <a:pt x="486398" y="342424"/>
                  </a:lnTo>
                  <a:lnTo>
                    <a:pt x="474015" y="350044"/>
                  </a:lnTo>
                  <a:cubicBezTo>
                    <a:pt x="464490" y="358616"/>
                    <a:pt x="454965" y="366236"/>
                    <a:pt x="443535" y="371951"/>
                  </a:cubicBezTo>
                  <a:cubicBezTo>
                    <a:pt x="437820" y="374809"/>
                    <a:pt x="431153" y="378619"/>
                    <a:pt x="422580" y="382429"/>
                  </a:cubicBezTo>
                  <a:cubicBezTo>
                    <a:pt x="373050" y="409099"/>
                    <a:pt x="368288" y="425291"/>
                    <a:pt x="351143" y="436721"/>
                  </a:cubicBezTo>
                  <a:lnTo>
                    <a:pt x="348285" y="435769"/>
                  </a:lnTo>
                  <a:cubicBezTo>
                    <a:pt x="348285" y="440531"/>
                    <a:pt x="349238" y="442436"/>
                    <a:pt x="349238" y="443389"/>
                  </a:cubicBezTo>
                  <a:cubicBezTo>
                    <a:pt x="354000" y="445294"/>
                    <a:pt x="398768" y="514826"/>
                    <a:pt x="418770" y="551974"/>
                  </a:cubicBezTo>
                  <a:cubicBezTo>
                    <a:pt x="454965" y="616744"/>
                    <a:pt x="483540" y="639604"/>
                    <a:pt x="524498" y="634841"/>
                  </a:cubicBezTo>
                  <a:cubicBezTo>
                    <a:pt x="547358" y="631984"/>
                    <a:pt x="591173" y="650081"/>
                    <a:pt x="614985" y="673894"/>
                  </a:cubicBezTo>
                  <a:cubicBezTo>
                    <a:pt x="626415" y="683419"/>
                    <a:pt x="683565" y="687229"/>
                    <a:pt x="733095" y="680561"/>
                  </a:cubicBezTo>
                  <a:cubicBezTo>
                    <a:pt x="750240" y="678656"/>
                    <a:pt x="766433" y="676751"/>
                    <a:pt x="770243" y="677704"/>
                  </a:cubicBezTo>
                  <a:cubicBezTo>
                    <a:pt x="773100" y="678656"/>
                    <a:pt x="804533" y="673894"/>
                    <a:pt x="838823" y="668179"/>
                  </a:cubicBezTo>
                  <a:cubicBezTo>
                    <a:pt x="873113" y="662464"/>
                    <a:pt x="919785" y="656749"/>
                    <a:pt x="941693" y="654844"/>
                  </a:cubicBezTo>
                  <a:cubicBezTo>
                    <a:pt x="963600" y="652939"/>
                    <a:pt x="985508" y="649129"/>
                    <a:pt x="990270" y="647224"/>
                  </a:cubicBezTo>
                  <a:cubicBezTo>
                    <a:pt x="1003605" y="642461"/>
                    <a:pt x="1013130" y="622459"/>
                    <a:pt x="1023608" y="582454"/>
                  </a:cubicBezTo>
                  <a:cubicBezTo>
                    <a:pt x="1028370" y="562451"/>
                    <a:pt x="1036943" y="542449"/>
                    <a:pt x="1043610" y="535781"/>
                  </a:cubicBezTo>
                  <a:cubicBezTo>
                    <a:pt x="1061708" y="516731"/>
                    <a:pt x="1101713" y="492919"/>
                    <a:pt x="1110285" y="495776"/>
                  </a:cubicBezTo>
                  <a:cubicBezTo>
                    <a:pt x="1119810" y="499586"/>
                    <a:pt x="1117905" y="505301"/>
                    <a:pt x="1099808" y="525304"/>
                  </a:cubicBezTo>
                  <a:cubicBezTo>
                    <a:pt x="1082663" y="544354"/>
                    <a:pt x="1071233" y="571976"/>
                    <a:pt x="1076948" y="584359"/>
                  </a:cubicBezTo>
                  <a:cubicBezTo>
                    <a:pt x="1078853" y="588169"/>
                    <a:pt x="1077900" y="595789"/>
                    <a:pt x="1075043" y="600551"/>
                  </a:cubicBezTo>
                  <a:cubicBezTo>
                    <a:pt x="1061708" y="621506"/>
                    <a:pt x="1062660" y="636746"/>
                    <a:pt x="1083615" y="672941"/>
                  </a:cubicBezTo>
                  <a:cubicBezTo>
                    <a:pt x="1102665" y="707231"/>
                    <a:pt x="1102665" y="708184"/>
                    <a:pt x="1100760" y="743426"/>
                  </a:cubicBezTo>
                  <a:cubicBezTo>
                    <a:pt x="1097903" y="789146"/>
                    <a:pt x="1106475" y="808196"/>
                    <a:pt x="1133145" y="820579"/>
                  </a:cubicBezTo>
                  <a:cubicBezTo>
                    <a:pt x="1152195" y="829151"/>
                    <a:pt x="1196010" y="830104"/>
                    <a:pt x="1223633" y="822484"/>
                  </a:cubicBezTo>
                  <a:cubicBezTo>
                    <a:pt x="1235063" y="819626"/>
                    <a:pt x="1241730" y="821531"/>
                    <a:pt x="1264590" y="838676"/>
                  </a:cubicBezTo>
                  <a:cubicBezTo>
                    <a:pt x="1279830" y="850106"/>
                    <a:pt x="1301738" y="862489"/>
                    <a:pt x="1314120" y="867251"/>
                  </a:cubicBezTo>
                  <a:cubicBezTo>
                    <a:pt x="1346505" y="879634"/>
                    <a:pt x="1417943" y="893921"/>
                    <a:pt x="1428420" y="889159"/>
                  </a:cubicBezTo>
                  <a:cubicBezTo>
                    <a:pt x="1433183" y="887254"/>
                    <a:pt x="1445565" y="886301"/>
                    <a:pt x="1455090" y="888206"/>
                  </a:cubicBezTo>
                  <a:cubicBezTo>
                    <a:pt x="1475093" y="891064"/>
                    <a:pt x="1509383" y="907256"/>
                    <a:pt x="1506525" y="912971"/>
                  </a:cubicBezTo>
                  <a:cubicBezTo>
                    <a:pt x="1505573" y="914876"/>
                    <a:pt x="1496048" y="919639"/>
                    <a:pt x="1485570" y="924401"/>
                  </a:cubicBezTo>
                  <a:lnTo>
                    <a:pt x="1466520" y="932021"/>
                  </a:lnTo>
                  <a:lnTo>
                    <a:pt x="1476045" y="947261"/>
                  </a:lnTo>
                  <a:cubicBezTo>
                    <a:pt x="1485570" y="961549"/>
                    <a:pt x="1485570" y="962501"/>
                    <a:pt x="1475093" y="969169"/>
                  </a:cubicBezTo>
                  <a:cubicBezTo>
                    <a:pt x="1468425" y="972979"/>
                    <a:pt x="1460805" y="975836"/>
                    <a:pt x="1456995" y="976789"/>
                  </a:cubicBezTo>
                  <a:cubicBezTo>
                    <a:pt x="1453185" y="977741"/>
                    <a:pt x="1449375" y="978694"/>
                    <a:pt x="1447470" y="979646"/>
                  </a:cubicBezTo>
                  <a:cubicBezTo>
                    <a:pt x="1445565" y="980599"/>
                    <a:pt x="1436993" y="978694"/>
                    <a:pt x="1429373" y="975836"/>
                  </a:cubicBezTo>
                  <a:cubicBezTo>
                    <a:pt x="1420800" y="972979"/>
                    <a:pt x="1406513" y="969169"/>
                    <a:pt x="1397940" y="968216"/>
                  </a:cubicBezTo>
                  <a:cubicBezTo>
                    <a:pt x="1366508" y="962501"/>
                    <a:pt x="1316978" y="942499"/>
                    <a:pt x="1305548" y="932021"/>
                  </a:cubicBezTo>
                  <a:cubicBezTo>
                    <a:pt x="1298880" y="926306"/>
                    <a:pt x="1277925" y="917734"/>
                    <a:pt x="1258875" y="912019"/>
                  </a:cubicBezTo>
                  <a:cubicBezTo>
                    <a:pt x="1224585" y="901541"/>
                    <a:pt x="1222680" y="901541"/>
                    <a:pt x="1179818" y="912971"/>
                  </a:cubicBezTo>
                  <a:cubicBezTo>
                    <a:pt x="1156005" y="919639"/>
                    <a:pt x="1126478" y="927259"/>
                    <a:pt x="1115048" y="931069"/>
                  </a:cubicBezTo>
                  <a:cubicBezTo>
                    <a:pt x="1045515" y="952024"/>
                    <a:pt x="1013130" y="948214"/>
                    <a:pt x="967410" y="912971"/>
                  </a:cubicBezTo>
                  <a:cubicBezTo>
                    <a:pt x="925500" y="880586"/>
                    <a:pt x="895973" y="876776"/>
                    <a:pt x="829298" y="897731"/>
                  </a:cubicBezTo>
                  <a:cubicBezTo>
                    <a:pt x="804533" y="905351"/>
                    <a:pt x="782625" y="913924"/>
                    <a:pt x="780720" y="916781"/>
                  </a:cubicBezTo>
                  <a:cubicBezTo>
                    <a:pt x="778815" y="919639"/>
                    <a:pt x="772148" y="922496"/>
                    <a:pt x="765480" y="924401"/>
                  </a:cubicBezTo>
                  <a:cubicBezTo>
                    <a:pt x="751193" y="928211"/>
                    <a:pt x="703568" y="933926"/>
                    <a:pt x="689280" y="932974"/>
                  </a:cubicBezTo>
                  <a:cubicBezTo>
                    <a:pt x="666420" y="931069"/>
                    <a:pt x="586410" y="924401"/>
                    <a:pt x="560693" y="921544"/>
                  </a:cubicBezTo>
                  <a:cubicBezTo>
                    <a:pt x="545453" y="919639"/>
                    <a:pt x="530213" y="918686"/>
                    <a:pt x="525450" y="918686"/>
                  </a:cubicBezTo>
                  <a:cubicBezTo>
                    <a:pt x="520688" y="918686"/>
                    <a:pt x="512115" y="916781"/>
                    <a:pt x="504495" y="915829"/>
                  </a:cubicBezTo>
                  <a:cubicBezTo>
                    <a:pt x="496875" y="914876"/>
                    <a:pt x="479730" y="918686"/>
                    <a:pt x="461633" y="925354"/>
                  </a:cubicBezTo>
                  <a:cubicBezTo>
                    <a:pt x="431153" y="936784"/>
                    <a:pt x="407340" y="937736"/>
                    <a:pt x="349238" y="930116"/>
                  </a:cubicBezTo>
                  <a:cubicBezTo>
                    <a:pt x="290183" y="922496"/>
                    <a:pt x="262560" y="934879"/>
                    <a:pt x="216840" y="991076"/>
                  </a:cubicBezTo>
                  <a:cubicBezTo>
                    <a:pt x="199695" y="1012031"/>
                    <a:pt x="182550" y="1030129"/>
                    <a:pt x="179693" y="1032034"/>
                  </a:cubicBezTo>
                  <a:cubicBezTo>
                    <a:pt x="176835" y="1032986"/>
                    <a:pt x="169215" y="1045369"/>
                    <a:pt x="162548" y="1058704"/>
                  </a:cubicBezTo>
                  <a:cubicBezTo>
                    <a:pt x="150165" y="1082516"/>
                    <a:pt x="148260" y="1083469"/>
                    <a:pt x="118733" y="1095851"/>
                  </a:cubicBezTo>
                  <a:lnTo>
                    <a:pt x="87300" y="1108234"/>
                  </a:lnTo>
                  <a:lnTo>
                    <a:pt x="97778" y="1081564"/>
                  </a:lnTo>
                  <a:cubicBezTo>
                    <a:pt x="103493" y="1067276"/>
                    <a:pt x="112065" y="1052036"/>
                    <a:pt x="116828" y="1049179"/>
                  </a:cubicBezTo>
                  <a:cubicBezTo>
                    <a:pt x="120638" y="1045369"/>
                    <a:pt x="128258" y="1034891"/>
                    <a:pt x="133973" y="1024414"/>
                  </a:cubicBezTo>
                  <a:cubicBezTo>
                    <a:pt x="138735" y="1013936"/>
                    <a:pt x="153975" y="995839"/>
                    <a:pt x="166358" y="984409"/>
                  </a:cubicBezTo>
                  <a:cubicBezTo>
                    <a:pt x="178740" y="972979"/>
                    <a:pt x="188265" y="962501"/>
                    <a:pt x="187313" y="960596"/>
                  </a:cubicBezTo>
                  <a:cubicBezTo>
                    <a:pt x="185408" y="955834"/>
                    <a:pt x="179693" y="957739"/>
                    <a:pt x="137783" y="986314"/>
                  </a:cubicBezTo>
                  <a:cubicBezTo>
                    <a:pt x="89205" y="1018699"/>
                    <a:pt x="61583" y="1030129"/>
                    <a:pt x="32055" y="1031081"/>
                  </a:cubicBezTo>
                  <a:cubicBezTo>
                    <a:pt x="18720" y="1031081"/>
                    <a:pt x="8243" y="1030129"/>
                    <a:pt x="7290" y="1028224"/>
                  </a:cubicBezTo>
                  <a:cubicBezTo>
                    <a:pt x="3480" y="1020604"/>
                    <a:pt x="74918" y="975836"/>
                    <a:pt x="111113" y="962501"/>
                  </a:cubicBezTo>
                  <a:cubicBezTo>
                    <a:pt x="145403" y="950119"/>
                    <a:pt x="207315" y="915829"/>
                    <a:pt x="222555" y="901541"/>
                  </a:cubicBezTo>
                  <a:cubicBezTo>
                    <a:pt x="237795" y="887254"/>
                    <a:pt x="234938" y="888206"/>
                    <a:pt x="333998" y="866299"/>
                  </a:cubicBezTo>
                  <a:cubicBezTo>
                    <a:pt x="352095" y="862489"/>
                    <a:pt x="370193" y="855821"/>
                    <a:pt x="374003" y="852964"/>
                  </a:cubicBezTo>
                  <a:cubicBezTo>
                    <a:pt x="384480" y="843439"/>
                    <a:pt x="379718" y="827246"/>
                    <a:pt x="359715" y="802481"/>
                  </a:cubicBezTo>
                  <a:cubicBezTo>
                    <a:pt x="350190" y="791051"/>
                    <a:pt x="337808" y="775811"/>
                    <a:pt x="332093" y="769144"/>
                  </a:cubicBezTo>
                  <a:cubicBezTo>
                    <a:pt x="327330" y="762476"/>
                    <a:pt x="314948" y="751999"/>
                    <a:pt x="307328" y="746284"/>
                  </a:cubicBezTo>
                  <a:cubicBezTo>
                    <a:pt x="275895" y="724376"/>
                    <a:pt x="273038" y="713899"/>
                    <a:pt x="276848" y="658654"/>
                  </a:cubicBezTo>
                  <a:cubicBezTo>
                    <a:pt x="280658" y="610076"/>
                    <a:pt x="279705" y="607219"/>
                    <a:pt x="267323" y="592931"/>
                  </a:cubicBezTo>
                  <a:cubicBezTo>
                    <a:pt x="260655" y="584359"/>
                    <a:pt x="250178" y="575786"/>
                    <a:pt x="244463" y="572929"/>
                  </a:cubicBezTo>
                  <a:cubicBezTo>
                    <a:pt x="233033" y="568166"/>
                    <a:pt x="163500" y="563404"/>
                    <a:pt x="154928" y="567214"/>
                  </a:cubicBezTo>
                  <a:cubicBezTo>
                    <a:pt x="148260" y="570071"/>
                    <a:pt x="140640" y="561499"/>
                    <a:pt x="133973" y="547211"/>
                  </a:cubicBezTo>
                  <a:cubicBezTo>
                    <a:pt x="125400" y="527209"/>
                    <a:pt x="128258" y="522446"/>
                    <a:pt x="167310" y="505301"/>
                  </a:cubicBezTo>
                  <a:cubicBezTo>
                    <a:pt x="194933" y="493871"/>
                    <a:pt x="222555" y="478631"/>
                    <a:pt x="242558" y="466249"/>
                  </a:cubicBezTo>
                  <a:lnTo>
                    <a:pt x="230175" y="465296"/>
                  </a:lnTo>
                  <a:lnTo>
                    <a:pt x="179693" y="466249"/>
                  </a:lnTo>
                  <a:cubicBezTo>
                    <a:pt x="170168" y="466249"/>
                    <a:pt x="160643" y="466249"/>
                    <a:pt x="151118" y="467201"/>
                  </a:cubicBezTo>
                  <a:cubicBezTo>
                    <a:pt x="142545" y="468154"/>
                    <a:pt x="134925" y="467201"/>
                    <a:pt x="127305" y="465296"/>
                  </a:cubicBezTo>
                  <a:cubicBezTo>
                    <a:pt x="122543" y="463391"/>
                    <a:pt x="116828" y="462439"/>
                    <a:pt x="112065" y="460534"/>
                  </a:cubicBezTo>
                  <a:cubicBezTo>
                    <a:pt x="107303" y="458629"/>
                    <a:pt x="105398" y="454819"/>
                    <a:pt x="107303" y="450056"/>
                  </a:cubicBezTo>
                  <a:cubicBezTo>
                    <a:pt x="108255" y="446246"/>
                    <a:pt x="110160" y="443389"/>
                    <a:pt x="114923" y="441484"/>
                  </a:cubicBezTo>
                  <a:cubicBezTo>
                    <a:pt x="119685" y="439579"/>
                    <a:pt x="125400" y="439579"/>
                    <a:pt x="130163" y="440531"/>
                  </a:cubicBezTo>
                  <a:lnTo>
                    <a:pt x="123495" y="431959"/>
                  </a:lnTo>
                  <a:lnTo>
                    <a:pt x="117780" y="422434"/>
                  </a:lnTo>
                  <a:lnTo>
                    <a:pt x="113018" y="412909"/>
                  </a:lnTo>
                  <a:cubicBezTo>
                    <a:pt x="107303" y="399574"/>
                    <a:pt x="102540" y="386239"/>
                    <a:pt x="100635" y="371951"/>
                  </a:cubicBezTo>
                  <a:lnTo>
                    <a:pt x="91110" y="363379"/>
                  </a:lnTo>
                  <a:cubicBezTo>
                    <a:pt x="88253" y="361474"/>
                    <a:pt x="86348" y="358616"/>
                    <a:pt x="85395" y="354806"/>
                  </a:cubicBezTo>
                  <a:cubicBezTo>
                    <a:pt x="84443" y="350996"/>
                    <a:pt x="85395" y="347186"/>
                    <a:pt x="89205" y="345281"/>
                  </a:cubicBezTo>
                  <a:cubicBezTo>
                    <a:pt x="93015" y="343376"/>
                    <a:pt x="96825" y="343376"/>
                    <a:pt x="99683" y="345281"/>
                  </a:cubicBezTo>
                  <a:lnTo>
                    <a:pt x="113970" y="350996"/>
                  </a:lnTo>
                  <a:cubicBezTo>
                    <a:pt x="118733" y="353854"/>
                    <a:pt x="124448" y="354806"/>
                    <a:pt x="129210" y="355759"/>
                  </a:cubicBezTo>
                  <a:cubicBezTo>
                    <a:pt x="133020" y="356711"/>
                    <a:pt x="136830" y="356711"/>
                    <a:pt x="140640" y="356711"/>
                  </a:cubicBezTo>
                  <a:lnTo>
                    <a:pt x="134925" y="350996"/>
                  </a:lnTo>
                  <a:lnTo>
                    <a:pt x="128258" y="341471"/>
                  </a:lnTo>
                  <a:lnTo>
                    <a:pt x="121590" y="324326"/>
                  </a:lnTo>
                  <a:lnTo>
                    <a:pt x="117780" y="317659"/>
                  </a:lnTo>
                  <a:cubicBezTo>
                    <a:pt x="116828" y="313849"/>
                    <a:pt x="117780" y="310039"/>
                    <a:pt x="120638" y="308134"/>
                  </a:cubicBezTo>
                  <a:cubicBezTo>
                    <a:pt x="122543" y="306229"/>
                    <a:pt x="126353" y="306229"/>
                    <a:pt x="129210" y="307181"/>
                  </a:cubicBezTo>
                  <a:cubicBezTo>
                    <a:pt x="133020" y="309086"/>
                    <a:pt x="136830" y="310991"/>
                    <a:pt x="139688" y="313849"/>
                  </a:cubicBezTo>
                  <a:cubicBezTo>
                    <a:pt x="144450" y="317659"/>
                    <a:pt x="148260" y="322421"/>
                    <a:pt x="152070" y="327184"/>
                  </a:cubicBezTo>
                  <a:cubicBezTo>
                    <a:pt x="155880" y="331946"/>
                    <a:pt x="161595" y="335756"/>
                    <a:pt x="166358" y="339566"/>
                  </a:cubicBezTo>
                  <a:cubicBezTo>
                    <a:pt x="175883" y="346234"/>
                    <a:pt x="183503" y="350996"/>
                    <a:pt x="191123" y="356711"/>
                  </a:cubicBezTo>
                  <a:cubicBezTo>
                    <a:pt x="196838" y="360521"/>
                    <a:pt x="205410" y="364331"/>
                    <a:pt x="213983" y="366236"/>
                  </a:cubicBezTo>
                  <a:cubicBezTo>
                    <a:pt x="214935" y="366236"/>
                    <a:pt x="215888" y="366236"/>
                    <a:pt x="216840" y="366236"/>
                  </a:cubicBezTo>
                  <a:cubicBezTo>
                    <a:pt x="220650" y="367189"/>
                    <a:pt x="224460" y="365284"/>
                    <a:pt x="226365" y="361474"/>
                  </a:cubicBezTo>
                  <a:cubicBezTo>
                    <a:pt x="227318" y="360521"/>
                    <a:pt x="227318" y="358616"/>
                    <a:pt x="228270" y="357664"/>
                  </a:cubicBezTo>
                  <a:cubicBezTo>
                    <a:pt x="228270" y="355759"/>
                    <a:pt x="228270" y="354806"/>
                    <a:pt x="227318" y="352901"/>
                  </a:cubicBezTo>
                  <a:cubicBezTo>
                    <a:pt x="225413" y="348139"/>
                    <a:pt x="224460" y="342424"/>
                    <a:pt x="224460" y="336709"/>
                  </a:cubicBezTo>
                  <a:cubicBezTo>
                    <a:pt x="224460" y="330994"/>
                    <a:pt x="226365" y="325279"/>
                    <a:pt x="229223" y="319564"/>
                  </a:cubicBezTo>
                  <a:cubicBezTo>
                    <a:pt x="232080" y="314801"/>
                    <a:pt x="237795" y="313849"/>
                    <a:pt x="241605" y="317659"/>
                  </a:cubicBezTo>
                  <a:cubicBezTo>
                    <a:pt x="243510" y="319564"/>
                    <a:pt x="245415" y="322421"/>
                    <a:pt x="245415" y="325279"/>
                  </a:cubicBezTo>
                  <a:cubicBezTo>
                    <a:pt x="248273" y="341471"/>
                    <a:pt x="251130" y="357664"/>
                    <a:pt x="254940" y="373856"/>
                  </a:cubicBezTo>
                  <a:lnTo>
                    <a:pt x="316853" y="383381"/>
                  </a:lnTo>
                  <a:lnTo>
                    <a:pt x="324473" y="376714"/>
                  </a:lnTo>
                  <a:lnTo>
                    <a:pt x="335903" y="363379"/>
                  </a:lnTo>
                  <a:cubicBezTo>
                    <a:pt x="345428" y="351949"/>
                    <a:pt x="353048" y="340519"/>
                    <a:pt x="359715" y="327184"/>
                  </a:cubicBezTo>
                  <a:cubicBezTo>
                    <a:pt x="364478" y="318611"/>
                    <a:pt x="367335" y="309086"/>
                    <a:pt x="369240" y="299561"/>
                  </a:cubicBezTo>
                  <a:cubicBezTo>
                    <a:pt x="370193" y="298609"/>
                    <a:pt x="370193" y="297656"/>
                    <a:pt x="370193" y="297656"/>
                  </a:cubicBezTo>
                  <a:cubicBezTo>
                    <a:pt x="371145" y="290989"/>
                    <a:pt x="371145" y="284321"/>
                    <a:pt x="370193" y="277654"/>
                  </a:cubicBezTo>
                  <a:cubicBezTo>
                    <a:pt x="369240" y="270986"/>
                    <a:pt x="366383" y="264319"/>
                    <a:pt x="362573" y="259556"/>
                  </a:cubicBezTo>
                  <a:cubicBezTo>
                    <a:pt x="359715" y="254794"/>
                    <a:pt x="354953" y="250984"/>
                    <a:pt x="352095" y="247174"/>
                  </a:cubicBezTo>
                  <a:cubicBezTo>
                    <a:pt x="346380" y="241459"/>
                    <a:pt x="340665" y="235744"/>
                    <a:pt x="333998" y="231934"/>
                  </a:cubicBezTo>
                  <a:cubicBezTo>
                    <a:pt x="327330" y="227171"/>
                    <a:pt x="319710" y="225266"/>
                    <a:pt x="311138" y="223361"/>
                  </a:cubicBezTo>
                  <a:cubicBezTo>
                    <a:pt x="305423" y="221456"/>
                    <a:pt x="297803" y="219551"/>
                    <a:pt x="291135" y="218599"/>
                  </a:cubicBezTo>
                  <a:cubicBezTo>
                    <a:pt x="288278" y="216694"/>
                    <a:pt x="284468" y="216694"/>
                    <a:pt x="281610" y="216694"/>
                  </a:cubicBezTo>
                  <a:cubicBezTo>
                    <a:pt x="276848" y="215741"/>
                    <a:pt x="272085" y="214789"/>
                    <a:pt x="266370" y="214789"/>
                  </a:cubicBezTo>
                  <a:cubicBezTo>
                    <a:pt x="258750" y="214789"/>
                    <a:pt x="250178" y="213836"/>
                    <a:pt x="242558" y="212884"/>
                  </a:cubicBezTo>
                  <a:lnTo>
                    <a:pt x="232080" y="211931"/>
                  </a:lnTo>
                  <a:cubicBezTo>
                    <a:pt x="226365" y="210979"/>
                    <a:pt x="221603" y="209074"/>
                    <a:pt x="216840" y="206216"/>
                  </a:cubicBezTo>
                  <a:cubicBezTo>
                    <a:pt x="213983" y="203359"/>
                    <a:pt x="212078" y="200501"/>
                    <a:pt x="213030" y="196691"/>
                  </a:cubicBezTo>
                  <a:cubicBezTo>
                    <a:pt x="213983" y="191929"/>
                    <a:pt x="216840" y="188119"/>
                    <a:pt x="221603" y="186214"/>
                  </a:cubicBezTo>
                  <a:cubicBezTo>
                    <a:pt x="226365" y="184309"/>
                    <a:pt x="231128" y="183356"/>
                    <a:pt x="235890" y="182404"/>
                  </a:cubicBezTo>
                  <a:cubicBezTo>
                    <a:pt x="241605" y="182404"/>
                    <a:pt x="247320" y="182404"/>
                    <a:pt x="253035" y="182404"/>
                  </a:cubicBezTo>
                  <a:lnTo>
                    <a:pt x="288278" y="159544"/>
                  </a:lnTo>
                  <a:lnTo>
                    <a:pt x="284468" y="151924"/>
                  </a:lnTo>
                  <a:cubicBezTo>
                    <a:pt x="279705" y="143351"/>
                    <a:pt x="275895" y="133826"/>
                    <a:pt x="273990" y="124301"/>
                  </a:cubicBezTo>
                  <a:cubicBezTo>
                    <a:pt x="273038" y="120491"/>
                    <a:pt x="274943" y="116681"/>
                    <a:pt x="277800" y="114776"/>
                  </a:cubicBezTo>
                  <a:cubicBezTo>
                    <a:pt x="279705" y="112871"/>
                    <a:pt x="283515" y="112871"/>
                    <a:pt x="286373" y="112871"/>
                  </a:cubicBezTo>
                  <a:cubicBezTo>
                    <a:pt x="289230" y="113824"/>
                    <a:pt x="292088" y="114776"/>
                    <a:pt x="293993" y="116681"/>
                  </a:cubicBezTo>
                  <a:cubicBezTo>
                    <a:pt x="296850" y="119539"/>
                    <a:pt x="298755" y="123349"/>
                    <a:pt x="300660" y="126206"/>
                  </a:cubicBezTo>
                  <a:cubicBezTo>
                    <a:pt x="302565" y="130969"/>
                    <a:pt x="305423" y="134779"/>
                    <a:pt x="308280" y="138589"/>
                  </a:cubicBezTo>
                  <a:cubicBezTo>
                    <a:pt x="311138" y="142399"/>
                    <a:pt x="313995" y="145256"/>
                    <a:pt x="316853" y="148114"/>
                  </a:cubicBezTo>
                  <a:cubicBezTo>
                    <a:pt x="318758" y="150019"/>
                    <a:pt x="321615" y="151924"/>
                    <a:pt x="323520" y="153829"/>
                  </a:cubicBezTo>
                  <a:lnTo>
                    <a:pt x="327330" y="152876"/>
                  </a:lnTo>
                  <a:lnTo>
                    <a:pt x="333998" y="152876"/>
                  </a:lnTo>
                  <a:lnTo>
                    <a:pt x="353048" y="154781"/>
                  </a:lnTo>
                  <a:lnTo>
                    <a:pt x="371145" y="156686"/>
                  </a:lnTo>
                  <a:lnTo>
                    <a:pt x="394005" y="158591"/>
                  </a:lnTo>
                  <a:cubicBezTo>
                    <a:pt x="401625" y="159544"/>
                    <a:pt x="408293" y="158591"/>
                    <a:pt x="414960" y="156686"/>
                  </a:cubicBezTo>
                  <a:lnTo>
                    <a:pt x="417818" y="152876"/>
                  </a:lnTo>
                  <a:cubicBezTo>
                    <a:pt x="419723" y="150019"/>
                    <a:pt x="419723" y="148114"/>
                    <a:pt x="419723" y="145256"/>
                  </a:cubicBezTo>
                  <a:cubicBezTo>
                    <a:pt x="419723" y="144304"/>
                    <a:pt x="420675" y="144304"/>
                    <a:pt x="420675" y="143351"/>
                  </a:cubicBezTo>
                  <a:cubicBezTo>
                    <a:pt x="420675" y="140494"/>
                    <a:pt x="420675" y="137636"/>
                    <a:pt x="420675" y="135731"/>
                  </a:cubicBezTo>
                  <a:cubicBezTo>
                    <a:pt x="420675" y="132874"/>
                    <a:pt x="420675" y="130016"/>
                    <a:pt x="419723" y="127159"/>
                  </a:cubicBezTo>
                  <a:cubicBezTo>
                    <a:pt x="418770" y="125254"/>
                    <a:pt x="418770" y="122396"/>
                    <a:pt x="417818" y="120491"/>
                  </a:cubicBezTo>
                  <a:cubicBezTo>
                    <a:pt x="416865" y="119539"/>
                    <a:pt x="415913" y="118586"/>
                    <a:pt x="414960" y="117634"/>
                  </a:cubicBezTo>
                  <a:cubicBezTo>
                    <a:pt x="413055" y="116681"/>
                    <a:pt x="412103" y="115729"/>
                    <a:pt x="410198" y="114776"/>
                  </a:cubicBezTo>
                  <a:cubicBezTo>
                    <a:pt x="408293" y="112871"/>
                    <a:pt x="406388" y="110966"/>
                    <a:pt x="404483" y="110014"/>
                  </a:cubicBezTo>
                  <a:cubicBezTo>
                    <a:pt x="402578" y="109061"/>
                    <a:pt x="399720" y="108109"/>
                    <a:pt x="397815" y="106204"/>
                  </a:cubicBezTo>
                  <a:lnTo>
                    <a:pt x="386385" y="100489"/>
                  </a:lnTo>
                  <a:lnTo>
                    <a:pt x="378765" y="96679"/>
                  </a:lnTo>
                  <a:cubicBezTo>
                    <a:pt x="374003" y="94774"/>
                    <a:pt x="370193" y="90964"/>
                    <a:pt x="367335" y="88106"/>
                  </a:cubicBezTo>
                  <a:cubicBezTo>
                    <a:pt x="365430" y="86201"/>
                    <a:pt x="363525" y="84296"/>
                    <a:pt x="362573" y="82391"/>
                  </a:cubicBezTo>
                  <a:cubicBezTo>
                    <a:pt x="359715" y="79534"/>
                    <a:pt x="358763" y="76676"/>
                    <a:pt x="360668" y="73819"/>
                  </a:cubicBezTo>
                  <a:cubicBezTo>
                    <a:pt x="363525" y="68104"/>
                    <a:pt x="369240" y="66199"/>
                    <a:pt x="374955" y="67151"/>
                  </a:cubicBezTo>
                  <a:cubicBezTo>
                    <a:pt x="387338" y="70961"/>
                    <a:pt x="399720" y="75724"/>
                    <a:pt x="411150" y="83344"/>
                  </a:cubicBezTo>
                  <a:cubicBezTo>
                    <a:pt x="412103" y="83344"/>
                    <a:pt x="413055" y="84296"/>
                    <a:pt x="414008" y="84296"/>
                  </a:cubicBezTo>
                  <a:cubicBezTo>
                    <a:pt x="414960" y="84296"/>
                    <a:pt x="414960" y="84296"/>
                    <a:pt x="415913" y="84296"/>
                  </a:cubicBezTo>
                  <a:cubicBezTo>
                    <a:pt x="420675" y="83344"/>
                    <a:pt x="425438" y="80486"/>
                    <a:pt x="427343" y="75724"/>
                  </a:cubicBezTo>
                  <a:cubicBezTo>
                    <a:pt x="428295" y="72866"/>
                    <a:pt x="428295" y="70009"/>
                    <a:pt x="429248" y="67151"/>
                  </a:cubicBezTo>
                  <a:cubicBezTo>
                    <a:pt x="429248" y="67151"/>
                    <a:pt x="429248" y="67151"/>
                    <a:pt x="429248" y="66199"/>
                  </a:cubicBezTo>
                  <a:cubicBezTo>
                    <a:pt x="430200" y="63341"/>
                    <a:pt x="429248" y="60484"/>
                    <a:pt x="428295" y="57626"/>
                  </a:cubicBezTo>
                  <a:cubicBezTo>
                    <a:pt x="427343" y="55721"/>
                    <a:pt x="426390" y="52864"/>
                    <a:pt x="424485" y="50959"/>
                  </a:cubicBezTo>
                  <a:cubicBezTo>
                    <a:pt x="421628" y="48101"/>
                    <a:pt x="418770" y="46196"/>
                    <a:pt x="415913" y="43339"/>
                  </a:cubicBezTo>
                  <a:cubicBezTo>
                    <a:pt x="410198" y="39529"/>
                    <a:pt x="405435" y="34766"/>
                    <a:pt x="401625" y="29051"/>
                  </a:cubicBezTo>
                  <a:cubicBezTo>
                    <a:pt x="399720" y="27146"/>
                    <a:pt x="399720" y="24289"/>
                    <a:pt x="400673" y="22384"/>
                  </a:cubicBezTo>
                  <a:cubicBezTo>
                    <a:pt x="401625" y="20479"/>
                    <a:pt x="402578" y="18574"/>
                    <a:pt x="404483" y="16669"/>
                  </a:cubicBezTo>
                  <a:cubicBezTo>
                    <a:pt x="405435" y="16669"/>
                    <a:pt x="407340" y="16669"/>
                    <a:pt x="408293" y="15716"/>
                  </a:cubicBezTo>
                  <a:lnTo>
                    <a:pt x="408293" y="15716"/>
                  </a:lnTo>
                  <a:close/>
                  <a:moveTo>
                    <a:pt x="324473" y="188119"/>
                  </a:moveTo>
                  <a:cubicBezTo>
                    <a:pt x="323520" y="188119"/>
                    <a:pt x="321615" y="189071"/>
                    <a:pt x="320663" y="190976"/>
                  </a:cubicBezTo>
                  <a:cubicBezTo>
                    <a:pt x="319710" y="191929"/>
                    <a:pt x="320663" y="193834"/>
                    <a:pt x="321615" y="193834"/>
                  </a:cubicBezTo>
                  <a:cubicBezTo>
                    <a:pt x="327330" y="197644"/>
                    <a:pt x="332093" y="200501"/>
                    <a:pt x="337808" y="203359"/>
                  </a:cubicBezTo>
                  <a:cubicBezTo>
                    <a:pt x="343523" y="206216"/>
                    <a:pt x="348285" y="207169"/>
                    <a:pt x="354000" y="209074"/>
                  </a:cubicBezTo>
                  <a:cubicBezTo>
                    <a:pt x="355905" y="209074"/>
                    <a:pt x="357810" y="210026"/>
                    <a:pt x="358763" y="210026"/>
                  </a:cubicBezTo>
                  <a:cubicBezTo>
                    <a:pt x="364478" y="209074"/>
                    <a:pt x="370193" y="208121"/>
                    <a:pt x="375908" y="208121"/>
                  </a:cubicBezTo>
                  <a:cubicBezTo>
                    <a:pt x="376860" y="208121"/>
                    <a:pt x="378765" y="207169"/>
                    <a:pt x="380670" y="207169"/>
                  </a:cubicBezTo>
                  <a:cubicBezTo>
                    <a:pt x="380670" y="207169"/>
                    <a:pt x="380670" y="208121"/>
                    <a:pt x="380670" y="208121"/>
                  </a:cubicBezTo>
                  <a:cubicBezTo>
                    <a:pt x="383528" y="209074"/>
                    <a:pt x="386385" y="210026"/>
                    <a:pt x="389243" y="211931"/>
                  </a:cubicBezTo>
                  <a:cubicBezTo>
                    <a:pt x="390195" y="212884"/>
                    <a:pt x="391148" y="213836"/>
                    <a:pt x="391148" y="214789"/>
                  </a:cubicBezTo>
                  <a:cubicBezTo>
                    <a:pt x="391148" y="215741"/>
                    <a:pt x="390195" y="218599"/>
                    <a:pt x="390195" y="219551"/>
                  </a:cubicBezTo>
                  <a:cubicBezTo>
                    <a:pt x="390195" y="219551"/>
                    <a:pt x="390195" y="220504"/>
                    <a:pt x="390195" y="220504"/>
                  </a:cubicBezTo>
                  <a:cubicBezTo>
                    <a:pt x="389243" y="223361"/>
                    <a:pt x="388290" y="225266"/>
                    <a:pt x="388290" y="229076"/>
                  </a:cubicBezTo>
                  <a:cubicBezTo>
                    <a:pt x="387338" y="230981"/>
                    <a:pt x="388290" y="233839"/>
                    <a:pt x="388290" y="235744"/>
                  </a:cubicBezTo>
                  <a:lnTo>
                    <a:pt x="389243" y="239554"/>
                  </a:lnTo>
                  <a:cubicBezTo>
                    <a:pt x="391148" y="242411"/>
                    <a:pt x="392100" y="246221"/>
                    <a:pt x="394005" y="249079"/>
                  </a:cubicBezTo>
                  <a:cubicBezTo>
                    <a:pt x="397815" y="257651"/>
                    <a:pt x="400673" y="266224"/>
                    <a:pt x="402578" y="275749"/>
                  </a:cubicBezTo>
                  <a:lnTo>
                    <a:pt x="403530" y="281464"/>
                  </a:lnTo>
                  <a:cubicBezTo>
                    <a:pt x="408293" y="278606"/>
                    <a:pt x="414008" y="275749"/>
                    <a:pt x="418770" y="271939"/>
                  </a:cubicBezTo>
                  <a:cubicBezTo>
                    <a:pt x="421628" y="270034"/>
                    <a:pt x="423533" y="267176"/>
                    <a:pt x="427343" y="265271"/>
                  </a:cubicBezTo>
                  <a:cubicBezTo>
                    <a:pt x="429248" y="264319"/>
                    <a:pt x="432105" y="263366"/>
                    <a:pt x="434010" y="263366"/>
                  </a:cubicBezTo>
                  <a:cubicBezTo>
                    <a:pt x="437820" y="264319"/>
                    <a:pt x="441630" y="267176"/>
                    <a:pt x="441630" y="270986"/>
                  </a:cubicBezTo>
                  <a:cubicBezTo>
                    <a:pt x="441630" y="272891"/>
                    <a:pt x="441630" y="274796"/>
                    <a:pt x="441630" y="276701"/>
                  </a:cubicBezTo>
                  <a:cubicBezTo>
                    <a:pt x="441630" y="277654"/>
                    <a:pt x="440678" y="278606"/>
                    <a:pt x="440678" y="279559"/>
                  </a:cubicBezTo>
                  <a:cubicBezTo>
                    <a:pt x="439725" y="282416"/>
                    <a:pt x="437820" y="285274"/>
                    <a:pt x="435915" y="287179"/>
                  </a:cubicBezTo>
                  <a:cubicBezTo>
                    <a:pt x="431153" y="291941"/>
                    <a:pt x="426390" y="296704"/>
                    <a:pt x="421628" y="301466"/>
                  </a:cubicBezTo>
                  <a:cubicBezTo>
                    <a:pt x="416865" y="306229"/>
                    <a:pt x="412103" y="310991"/>
                    <a:pt x="408293" y="316706"/>
                  </a:cubicBezTo>
                  <a:cubicBezTo>
                    <a:pt x="399720" y="326231"/>
                    <a:pt x="392100" y="336709"/>
                    <a:pt x="386385" y="347186"/>
                  </a:cubicBezTo>
                  <a:cubicBezTo>
                    <a:pt x="381623" y="353854"/>
                    <a:pt x="377813" y="361474"/>
                    <a:pt x="373050" y="368141"/>
                  </a:cubicBezTo>
                  <a:lnTo>
                    <a:pt x="367335" y="376714"/>
                  </a:lnTo>
                  <a:lnTo>
                    <a:pt x="368288" y="376714"/>
                  </a:lnTo>
                  <a:cubicBezTo>
                    <a:pt x="390195" y="369094"/>
                    <a:pt x="411150" y="359569"/>
                    <a:pt x="430200" y="348139"/>
                  </a:cubicBezTo>
                  <a:cubicBezTo>
                    <a:pt x="437820" y="343376"/>
                    <a:pt x="444488" y="338614"/>
                    <a:pt x="450203" y="332899"/>
                  </a:cubicBezTo>
                  <a:cubicBezTo>
                    <a:pt x="457823" y="326231"/>
                    <a:pt x="465443" y="317659"/>
                    <a:pt x="470205" y="309086"/>
                  </a:cubicBezTo>
                  <a:cubicBezTo>
                    <a:pt x="474015" y="302419"/>
                    <a:pt x="477825" y="294799"/>
                    <a:pt x="479730" y="288131"/>
                  </a:cubicBezTo>
                  <a:cubicBezTo>
                    <a:pt x="480683" y="285274"/>
                    <a:pt x="480683" y="283369"/>
                    <a:pt x="481635" y="280511"/>
                  </a:cubicBezTo>
                  <a:cubicBezTo>
                    <a:pt x="483540" y="272891"/>
                    <a:pt x="482588" y="264319"/>
                    <a:pt x="480683" y="255746"/>
                  </a:cubicBezTo>
                  <a:cubicBezTo>
                    <a:pt x="477825" y="239554"/>
                    <a:pt x="469253" y="225266"/>
                    <a:pt x="457823" y="214789"/>
                  </a:cubicBezTo>
                  <a:cubicBezTo>
                    <a:pt x="450203" y="207169"/>
                    <a:pt x="440678" y="201454"/>
                    <a:pt x="430200" y="197644"/>
                  </a:cubicBezTo>
                  <a:cubicBezTo>
                    <a:pt x="419723" y="193834"/>
                    <a:pt x="408293" y="190024"/>
                    <a:pt x="397815" y="188119"/>
                  </a:cubicBezTo>
                  <a:cubicBezTo>
                    <a:pt x="394958" y="187166"/>
                    <a:pt x="391148" y="187166"/>
                    <a:pt x="388290" y="186214"/>
                  </a:cubicBezTo>
                  <a:cubicBezTo>
                    <a:pt x="378765" y="184309"/>
                    <a:pt x="369240" y="183356"/>
                    <a:pt x="358763" y="183356"/>
                  </a:cubicBezTo>
                  <a:cubicBezTo>
                    <a:pt x="356858" y="183356"/>
                    <a:pt x="354953" y="183356"/>
                    <a:pt x="354000" y="183356"/>
                  </a:cubicBezTo>
                  <a:cubicBezTo>
                    <a:pt x="352095" y="183356"/>
                    <a:pt x="351143" y="183356"/>
                    <a:pt x="349238" y="183356"/>
                  </a:cubicBezTo>
                  <a:cubicBezTo>
                    <a:pt x="348285" y="183356"/>
                    <a:pt x="346380" y="184309"/>
                    <a:pt x="345428" y="184309"/>
                  </a:cubicBezTo>
                  <a:cubicBezTo>
                    <a:pt x="341618" y="185261"/>
                    <a:pt x="337808" y="185261"/>
                    <a:pt x="333045" y="185261"/>
                  </a:cubicBezTo>
                  <a:cubicBezTo>
                    <a:pt x="329235" y="187166"/>
                    <a:pt x="326378" y="187166"/>
                    <a:pt x="324473" y="188119"/>
                  </a:cubicBezTo>
                  <a:lnTo>
                    <a:pt x="324473" y="188119"/>
                  </a:lnTo>
                  <a:lnTo>
                    <a:pt x="324473" y="188119"/>
                  </a:lnTo>
                  <a:close/>
                  <a:moveTo>
                    <a:pt x="137783" y="375761"/>
                  </a:moveTo>
                  <a:cubicBezTo>
                    <a:pt x="137783" y="385286"/>
                    <a:pt x="139688" y="394811"/>
                    <a:pt x="142545" y="403384"/>
                  </a:cubicBezTo>
                  <a:cubicBezTo>
                    <a:pt x="147308" y="413861"/>
                    <a:pt x="154928" y="423386"/>
                    <a:pt x="164453" y="430054"/>
                  </a:cubicBezTo>
                  <a:cubicBezTo>
                    <a:pt x="167310" y="431959"/>
                    <a:pt x="170168" y="433864"/>
                    <a:pt x="173978" y="434816"/>
                  </a:cubicBezTo>
                  <a:cubicBezTo>
                    <a:pt x="176835" y="435769"/>
                    <a:pt x="178740" y="435769"/>
                    <a:pt x="180645" y="435769"/>
                  </a:cubicBezTo>
                  <a:cubicBezTo>
                    <a:pt x="181598" y="435769"/>
                    <a:pt x="183503" y="436721"/>
                    <a:pt x="184455" y="436721"/>
                  </a:cubicBezTo>
                  <a:cubicBezTo>
                    <a:pt x="185408" y="436721"/>
                    <a:pt x="186360" y="436721"/>
                    <a:pt x="186360" y="436721"/>
                  </a:cubicBezTo>
                  <a:lnTo>
                    <a:pt x="190170" y="435769"/>
                  </a:lnTo>
                  <a:cubicBezTo>
                    <a:pt x="190170" y="431959"/>
                    <a:pt x="188265" y="429101"/>
                    <a:pt x="185408" y="426244"/>
                  </a:cubicBezTo>
                  <a:cubicBezTo>
                    <a:pt x="181598" y="422434"/>
                    <a:pt x="178740" y="417671"/>
                    <a:pt x="176835" y="412909"/>
                  </a:cubicBezTo>
                  <a:cubicBezTo>
                    <a:pt x="176835" y="411956"/>
                    <a:pt x="175883" y="410051"/>
                    <a:pt x="175883" y="409099"/>
                  </a:cubicBezTo>
                  <a:cubicBezTo>
                    <a:pt x="175883" y="407194"/>
                    <a:pt x="177788" y="405289"/>
                    <a:pt x="180645" y="404336"/>
                  </a:cubicBezTo>
                  <a:cubicBezTo>
                    <a:pt x="183503" y="403384"/>
                    <a:pt x="187313" y="402431"/>
                    <a:pt x="191123" y="402431"/>
                  </a:cubicBezTo>
                  <a:cubicBezTo>
                    <a:pt x="192075" y="402431"/>
                    <a:pt x="193028" y="403384"/>
                    <a:pt x="193980" y="403384"/>
                  </a:cubicBezTo>
                  <a:cubicBezTo>
                    <a:pt x="198743" y="404336"/>
                    <a:pt x="202553" y="407194"/>
                    <a:pt x="206363" y="410051"/>
                  </a:cubicBezTo>
                  <a:cubicBezTo>
                    <a:pt x="210173" y="412909"/>
                    <a:pt x="214935" y="415766"/>
                    <a:pt x="218745" y="418624"/>
                  </a:cubicBezTo>
                  <a:cubicBezTo>
                    <a:pt x="222555" y="422434"/>
                    <a:pt x="225413" y="425291"/>
                    <a:pt x="228270" y="429101"/>
                  </a:cubicBezTo>
                  <a:lnTo>
                    <a:pt x="232080" y="432911"/>
                  </a:lnTo>
                  <a:cubicBezTo>
                    <a:pt x="246368" y="436721"/>
                    <a:pt x="261608" y="439579"/>
                    <a:pt x="276848" y="439579"/>
                  </a:cubicBezTo>
                  <a:lnTo>
                    <a:pt x="287325" y="439579"/>
                  </a:lnTo>
                  <a:lnTo>
                    <a:pt x="293993" y="439579"/>
                  </a:lnTo>
                  <a:cubicBezTo>
                    <a:pt x="293993" y="436721"/>
                    <a:pt x="293040" y="432911"/>
                    <a:pt x="291135" y="430054"/>
                  </a:cubicBezTo>
                  <a:cubicBezTo>
                    <a:pt x="289230" y="426244"/>
                    <a:pt x="287325" y="422434"/>
                    <a:pt x="284468" y="420529"/>
                  </a:cubicBezTo>
                  <a:cubicBezTo>
                    <a:pt x="280658" y="416719"/>
                    <a:pt x="274943" y="412909"/>
                    <a:pt x="270180" y="410051"/>
                  </a:cubicBezTo>
                  <a:cubicBezTo>
                    <a:pt x="263513" y="406241"/>
                    <a:pt x="256845" y="403384"/>
                    <a:pt x="250178" y="401479"/>
                  </a:cubicBezTo>
                  <a:cubicBezTo>
                    <a:pt x="236843" y="396716"/>
                    <a:pt x="224460" y="392906"/>
                    <a:pt x="210173" y="390049"/>
                  </a:cubicBezTo>
                  <a:lnTo>
                    <a:pt x="202553" y="388144"/>
                  </a:lnTo>
                  <a:lnTo>
                    <a:pt x="196838" y="387191"/>
                  </a:lnTo>
                  <a:lnTo>
                    <a:pt x="184455" y="385286"/>
                  </a:lnTo>
                  <a:lnTo>
                    <a:pt x="154928" y="378619"/>
                  </a:lnTo>
                  <a:lnTo>
                    <a:pt x="137783" y="375761"/>
                  </a:lnTo>
                  <a:lnTo>
                    <a:pt x="137783" y="375761"/>
                  </a:lnTo>
                  <a:lnTo>
                    <a:pt x="137783" y="37576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103"/>
              <a:endParaRPr lang="en-US" sz="1400">
                <a:solidFill>
                  <a:prstClr val="black"/>
                </a:solidFill>
              </a:endParaRPr>
            </a:p>
          </p:txBody>
        </p:sp>
        <p:sp>
          <p:nvSpPr>
            <p:cNvPr id="80" name="Freeform: Shape 79"/>
            <p:cNvSpPr/>
            <p:nvPr/>
          </p:nvSpPr>
          <p:spPr>
            <a:xfrm>
              <a:off x="1178536" y="3854814"/>
              <a:ext cx="5181600" cy="838200"/>
            </a:xfrm>
            <a:custGeom>
              <a:avLst/>
              <a:gdLst>
                <a:gd name="connsiteX0" fmla="*/ 4796314 w 5181600"/>
                <a:gd name="connsiteY0" fmla="*/ 7144 h 838200"/>
                <a:gd name="connsiteX1" fmla="*/ 4763929 w 5181600"/>
                <a:gd name="connsiteY1" fmla="*/ 12859 h 838200"/>
                <a:gd name="connsiteX2" fmla="*/ 4720114 w 5181600"/>
                <a:gd name="connsiteY2" fmla="*/ 53816 h 838200"/>
                <a:gd name="connsiteX3" fmla="*/ 4702969 w 5181600"/>
                <a:gd name="connsiteY3" fmla="*/ 79534 h 838200"/>
                <a:gd name="connsiteX4" fmla="*/ 4691539 w 5181600"/>
                <a:gd name="connsiteY4" fmla="*/ 105251 h 838200"/>
                <a:gd name="connsiteX5" fmla="*/ 4607719 w 5181600"/>
                <a:gd name="connsiteY5" fmla="*/ 190976 h 838200"/>
                <a:gd name="connsiteX6" fmla="*/ 4581049 w 5181600"/>
                <a:gd name="connsiteY6" fmla="*/ 210979 h 838200"/>
                <a:gd name="connsiteX7" fmla="*/ 4555331 w 5181600"/>
                <a:gd name="connsiteY7" fmla="*/ 221456 h 838200"/>
                <a:gd name="connsiteX8" fmla="*/ 4547711 w 5181600"/>
                <a:gd name="connsiteY8" fmla="*/ 203359 h 838200"/>
                <a:gd name="connsiteX9" fmla="*/ 4304824 w 5181600"/>
                <a:gd name="connsiteY9" fmla="*/ 173831 h 838200"/>
                <a:gd name="connsiteX10" fmla="*/ 4224814 w 5181600"/>
                <a:gd name="connsiteY10" fmla="*/ 168116 h 838200"/>
                <a:gd name="connsiteX11" fmla="*/ 4224814 w 5181600"/>
                <a:gd name="connsiteY11" fmla="*/ 168116 h 838200"/>
                <a:gd name="connsiteX12" fmla="*/ 1992154 w 5181600"/>
                <a:gd name="connsiteY12" fmla="*/ 29051 h 838200"/>
                <a:gd name="connsiteX13" fmla="*/ 1176814 w 5181600"/>
                <a:gd name="connsiteY13" fmla="*/ 10954 h 838200"/>
                <a:gd name="connsiteX14" fmla="*/ 551974 w 5181600"/>
                <a:gd name="connsiteY14" fmla="*/ 12859 h 838200"/>
                <a:gd name="connsiteX15" fmla="*/ 10001 w 5181600"/>
                <a:gd name="connsiteY15" fmla="*/ 29051 h 838200"/>
                <a:gd name="connsiteX16" fmla="*/ 7144 w 5181600"/>
                <a:gd name="connsiteY16" fmla="*/ 30004 h 838200"/>
                <a:gd name="connsiteX17" fmla="*/ 551974 w 5181600"/>
                <a:gd name="connsiteY17" fmla="*/ 31909 h 838200"/>
                <a:gd name="connsiteX18" fmla="*/ 1990249 w 5181600"/>
                <a:gd name="connsiteY18" fmla="*/ 48101 h 838200"/>
                <a:gd name="connsiteX19" fmla="*/ 4221957 w 5181600"/>
                <a:gd name="connsiteY19" fmla="*/ 187166 h 838200"/>
                <a:gd name="connsiteX20" fmla="*/ 4341019 w 5181600"/>
                <a:gd name="connsiteY20" fmla="*/ 200501 h 838200"/>
                <a:gd name="connsiteX21" fmla="*/ 4501992 w 5181600"/>
                <a:gd name="connsiteY21" fmla="*/ 232886 h 838200"/>
                <a:gd name="connsiteX22" fmla="*/ 4532472 w 5181600"/>
                <a:gd name="connsiteY22" fmla="*/ 313849 h 838200"/>
                <a:gd name="connsiteX23" fmla="*/ 4446747 w 5181600"/>
                <a:gd name="connsiteY23" fmla="*/ 314801 h 838200"/>
                <a:gd name="connsiteX24" fmla="*/ 4407694 w 5181600"/>
                <a:gd name="connsiteY24" fmla="*/ 273844 h 838200"/>
                <a:gd name="connsiteX25" fmla="*/ 4343876 w 5181600"/>
                <a:gd name="connsiteY25" fmla="*/ 319564 h 838200"/>
                <a:gd name="connsiteX26" fmla="*/ 4378167 w 5181600"/>
                <a:gd name="connsiteY26" fmla="*/ 313849 h 838200"/>
                <a:gd name="connsiteX27" fmla="*/ 4396264 w 5181600"/>
                <a:gd name="connsiteY27" fmla="*/ 340519 h 838200"/>
                <a:gd name="connsiteX28" fmla="*/ 4280059 w 5181600"/>
                <a:gd name="connsiteY28" fmla="*/ 379571 h 838200"/>
                <a:gd name="connsiteX29" fmla="*/ 4215289 w 5181600"/>
                <a:gd name="connsiteY29" fmla="*/ 353854 h 838200"/>
                <a:gd name="connsiteX30" fmla="*/ 4090511 w 5181600"/>
                <a:gd name="connsiteY30" fmla="*/ 444341 h 838200"/>
                <a:gd name="connsiteX31" fmla="*/ 4085749 w 5181600"/>
                <a:gd name="connsiteY31" fmla="*/ 554831 h 838200"/>
                <a:gd name="connsiteX32" fmla="*/ 4132422 w 5181600"/>
                <a:gd name="connsiteY32" fmla="*/ 623411 h 838200"/>
                <a:gd name="connsiteX33" fmla="*/ 4177189 w 5181600"/>
                <a:gd name="connsiteY33" fmla="*/ 654844 h 838200"/>
                <a:gd name="connsiteX34" fmla="*/ 4584859 w 5181600"/>
                <a:gd name="connsiteY34" fmla="*/ 792004 h 838200"/>
                <a:gd name="connsiteX35" fmla="*/ 5042059 w 5181600"/>
                <a:gd name="connsiteY35" fmla="*/ 822484 h 838200"/>
                <a:gd name="connsiteX36" fmla="*/ 5097304 w 5181600"/>
                <a:gd name="connsiteY36" fmla="*/ 755809 h 838200"/>
                <a:gd name="connsiteX37" fmla="*/ 5025867 w 5181600"/>
                <a:gd name="connsiteY37" fmla="*/ 667226 h 838200"/>
                <a:gd name="connsiteX38" fmla="*/ 4964906 w 5181600"/>
                <a:gd name="connsiteY38" fmla="*/ 697706 h 838200"/>
                <a:gd name="connsiteX39" fmla="*/ 4973479 w 5181600"/>
                <a:gd name="connsiteY39" fmla="*/ 751046 h 838200"/>
                <a:gd name="connsiteX40" fmla="*/ 4980147 w 5181600"/>
                <a:gd name="connsiteY40" fmla="*/ 723424 h 838200"/>
                <a:gd name="connsiteX41" fmla="*/ 5059204 w 5181600"/>
                <a:gd name="connsiteY41" fmla="*/ 694849 h 838200"/>
                <a:gd name="connsiteX42" fmla="*/ 5052536 w 5181600"/>
                <a:gd name="connsiteY42" fmla="*/ 789146 h 838200"/>
                <a:gd name="connsiteX43" fmla="*/ 4911567 w 5181600"/>
                <a:gd name="connsiteY43" fmla="*/ 780574 h 838200"/>
                <a:gd name="connsiteX44" fmla="*/ 4877277 w 5181600"/>
                <a:gd name="connsiteY44" fmla="*/ 726281 h 838200"/>
                <a:gd name="connsiteX45" fmla="*/ 4878229 w 5181600"/>
                <a:gd name="connsiteY45" fmla="*/ 670084 h 838200"/>
                <a:gd name="connsiteX46" fmla="*/ 4998244 w 5181600"/>
                <a:gd name="connsiteY46" fmla="*/ 532924 h 838200"/>
                <a:gd name="connsiteX47" fmla="*/ 5097304 w 5181600"/>
                <a:gd name="connsiteY47" fmla="*/ 406241 h 838200"/>
                <a:gd name="connsiteX48" fmla="*/ 5135404 w 5181600"/>
                <a:gd name="connsiteY48" fmla="*/ 387191 h 838200"/>
                <a:gd name="connsiteX49" fmla="*/ 5103019 w 5181600"/>
                <a:gd name="connsiteY49" fmla="*/ 362426 h 838200"/>
                <a:gd name="connsiteX50" fmla="*/ 5105877 w 5181600"/>
                <a:gd name="connsiteY50" fmla="*/ 346234 h 838200"/>
                <a:gd name="connsiteX51" fmla="*/ 5147786 w 5181600"/>
                <a:gd name="connsiteY51" fmla="*/ 342424 h 838200"/>
                <a:gd name="connsiteX52" fmla="*/ 5172552 w 5181600"/>
                <a:gd name="connsiteY52" fmla="*/ 329089 h 838200"/>
                <a:gd name="connsiteX53" fmla="*/ 5161122 w 5181600"/>
                <a:gd name="connsiteY53" fmla="*/ 298609 h 838200"/>
                <a:gd name="connsiteX54" fmla="*/ 5115402 w 5181600"/>
                <a:gd name="connsiteY54" fmla="*/ 268129 h 838200"/>
                <a:gd name="connsiteX55" fmla="*/ 4924902 w 5181600"/>
                <a:gd name="connsiteY55" fmla="*/ 192881 h 838200"/>
                <a:gd name="connsiteX56" fmla="*/ 4844892 w 5181600"/>
                <a:gd name="connsiteY56" fmla="*/ 154781 h 838200"/>
                <a:gd name="connsiteX57" fmla="*/ 4909661 w 5181600"/>
                <a:gd name="connsiteY57" fmla="*/ 94774 h 838200"/>
                <a:gd name="connsiteX58" fmla="*/ 4936331 w 5181600"/>
                <a:gd name="connsiteY58" fmla="*/ 87154 h 838200"/>
                <a:gd name="connsiteX59" fmla="*/ 4906804 w 5181600"/>
                <a:gd name="connsiteY59" fmla="*/ 66199 h 838200"/>
                <a:gd name="connsiteX60" fmla="*/ 4852511 w 5181600"/>
                <a:gd name="connsiteY60" fmla="*/ 27146 h 838200"/>
                <a:gd name="connsiteX61" fmla="*/ 4796314 w 5181600"/>
                <a:gd name="connsiteY61" fmla="*/ 7144 h 838200"/>
                <a:gd name="connsiteX62" fmla="*/ 4796314 w 5181600"/>
                <a:gd name="connsiteY62" fmla="*/ 7144 h 838200"/>
                <a:gd name="connsiteX63" fmla="*/ 4214336 w 5181600"/>
                <a:gd name="connsiteY63" fmla="*/ 383381 h 838200"/>
                <a:gd name="connsiteX64" fmla="*/ 4221957 w 5181600"/>
                <a:gd name="connsiteY64" fmla="*/ 383381 h 838200"/>
                <a:gd name="connsiteX65" fmla="*/ 4281011 w 5181600"/>
                <a:gd name="connsiteY65" fmla="*/ 417671 h 838200"/>
                <a:gd name="connsiteX66" fmla="*/ 4298157 w 5181600"/>
                <a:gd name="connsiteY66" fmla="*/ 485299 h 838200"/>
                <a:gd name="connsiteX67" fmla="*/ 4295299 w 5181600"/>
                <a:gd name="connsiteY67" fmla="*/ 492919 h 838200"/>
                <a:gd name="connsiteX68" fmla="*/ 4295299 w 5181600"/>
                <a:gd name="connsiteY68" fmla="*/ 493871 h 838200"/>
                <a:gd name="connsiteX69" fmla="*/ 4210526 w 5181600"/>
                <a:gd name="connsiteY69" fmla="*/ 524351 h 838200"/>
                <a:gd name="connsiteX70" fmla="*/ 4185761 w 5181600"/>
                <a:gd name="connsiteY70" fmla="*/ 495776 h 838200"/>
                <a:gd name="connsiteX71" fmla="*/ 4187666 w 5181600"/>
                <a:gd name="connsiteY71" fmla="*/ 459581 h 838200"/>
                <a:gd name="connsiteX72" fmla="*/ 4205764 w 5181600"/>
                <a:gd name="connsiteY72" fmla="*/ 445294 h 838200"/>
                <a:gd name="connsiteX73" fmla="*/ 4223861 w 5181600"/>
                <a:gd name="connsiteY73" fmla="*/ 449104 h 838200"/>
                <a:gd name="connsiteX74" fmla="*/ 4236244 w 5181600"/>
                <a:gd name="connsiteY74" fmla="*/ 449104 h 838200"/>
                <a:gd name="connsiteX75" fmla="*/ 4236244 w 5181600"/>
                <a:gd name="connsiteY75" fmla="*/ 435769 h 838200"/>
                <a:gd name="connsiteX76" fmla="*/ 4219099 w 5181600"/>
                <a:gd name="connsiteY76" fmla="*/ 426244 h 838200"/>
                <a:gd name="connsiteX77" fmla="*/ 4201001 w 5181600"/>
                <a:gd name="connsiteY77" fmla="*/ 427196 h 838200"/>
                <a:gd name="connsiteX78" fmla="*/ 4173379 w 5181600"/>
                <a:gd name="connsiteY78" fmla="*/ 449104 h 838200"/>
                <a:gd name="connsiteX79" fmla="*/ 4169569 w 5181600"/>
                <a:gd name="connsiteY79" fmla="*/ 501491 h 838200"/>
                <a:gd name="connsiteX80" fmla="*/ 4202907 w 5181600"/>
                <a:gd name="connsiteY80" fmla="*/ 540544 h 838200"/>
                <a:gd name="connsiteX81" fmla="*/ 4300061 w 5181600"/>
                <a:gd name="connsiteY81" fmla="*/ 518636 h 838200"/>
                <a:gd name="connsiteX82" fmla="*/ 4309586 w 5181600"/>
                <a:gd name="connsiteY82" fmla="*/ 520541 h 838200"/>
                <a:gd name="connsiteX83" fmla="*/ 4305776 w 5181600"/>
                <a:gd name="connsiteY83" fmla="*/ 570071 h 838200"/>
                <a:gd name="connsiteX84" fmla="*/ 4258151 w 5181600"/>
                <a:gd name="connsiteY84" fmla="*/ 617696 h 838200"/>
                <a:gd name="connsiteX85" fmla="*/ 4136231 w 5181600"/>
                <a:gd name="connsiteY85" fmla="*/ 582454 h 838200"/>
                <a:gd name="connsiteX86" fmla="*/ 4149566 w 5181600"/>
                <a:gd name="connsiteY86" fmla="*/ 405289 h 838200"/>
                <a:gd name="connsiteX87" fmla="*/ 4214336 w 5181600"/>
                <a:gd name="connsiteY87" fmla="*/ 383381 h 838200"/>
                <a:gd name="connsiteX88" fmla="*/ 4214336 w 5181600"/>
                <a:gd name="connsiteY88" fmla="*/ 383381 h 838200"/>
                <a:gd name="connsiteX89" fmla="*/ 4214336 w 5181600"/>
                <a:gd name="connsiteY89" fmla="*/ 383381 h 838200"/>
                <a:gd name="connsiteX90" fmla="*/ 4336257 w 5181600"/>
                <a:gd name="connsiteY90" fmla="*/ 583406 h 838200"/>
                <a:gd name="connsiteX91" fmla="*/ 4350544 w 5181600"/>
                <a:gd name="connsiteY91" fmla="*/ 584359 h 838200"/>
                <a:gd name="connsiteX92" fmla="*/ 4425792 w 5181600"/>
                <a:gd name="connsiteY92" fmla="*/ 664369 h 838200"/>
                <a:gd name="connsiteX93" fmla="*/ 4367689 w 5181600"/>
                <a:gd name="connsiteY93" fmla="*/ 711994 h 838200"/>
                <a:gd name="connsiteX94" fmla="*/ 4349592 w 5181600"/>
                <a:gd name="connsiteY94" fmla="*/ 646271 h 838200"/>
                <a:gd name="connsiteX95" fmla="*/ 4372451 w 5181600"/>
                <a:gd name="connsiteY95" fmla="*/ 678656 h 838200"/>
                <a:gd name="connsiteX96" fmla="*/ 4381976 w 5181600"/>
                <a:gd name="connsiteY96" fmla="*/ 704374 h 838200"/>
                <a:gd name="connsiteX97" fmla="*/ 4369594 w 5181600"/>
                <a:gd name="connsiteY97" fmla="*/ 636746 h 838200"/>
                <a:gd name="connsiteX98" fmla="*/ 4303872 w 5181600"/>
                <a:gd name="connsiteY98" fmla="*/ 672941 h 838200"/>
                <a:gd name="connsiteX99" fmla="*/ 4286726 w 5181600"/>
                <a:gd name="connsiteY99" fmla="*/ 688181 h 838200"/>
                <a:gd name="connsiteX100" fmla="*/ 4285774 w 5181600"/>
                <a:gd name="connsiteY100" fmla="*/ 626269 h 838200"/>
                <a:gd name="connsiteX101" fmla="*/ 4336257 w 5181600"/>
                <a:gd name="connsiteY101" fmla="*/ 583406 h 838200"/>
                <a:gd name="connsiteX102" fmla="*/ 4444842 w 5181600"/>
                <a:gd name="connsiteY102" fmla="*/ 607219 h 838200"/>
                <a:gd name="connsiteX103" fmla="*/ 4511517 w 5181600"/>
                <a:gd name="connsiteY103" fmla="*/ 621506 h 838200"/>
                <a:gd name="connsiteX104" fmla="*/ 4548664 w 5181600"/>
                <a:gd name="connsiteY104" fmla="*/ 659606 h 838200"/>
                <a:gd name="connsiteX105" fmla="*/ 4558189 w 5181600"/>
                <a:gd name="connsiteY105" fmla="*/ 702469 h 838200"/>
                <a:gd name="connsiteX106" fmla="*/ 4628674 w 5181600"/>
                <a:gd name="connsiteY106" fmla="*/ 679609 h 838200"/>
                <a:gd name="connsiteX107" fmla="*/ 4683919 w 5181600"/>
                <a:gd name="connsiteY107" fmla="*/ 660559 h 838200"/>
                <a:gd name="connsiteX108" fmla="*/ 4689634 w 5181600"/>
                <a:gd name="connsiteY108" fmla="*/ 661511 h 838200"/>
                <a:gd name="connsiteX109" fmla="*/ 4699159 w 5181600"/>
                <a:gd name="connsiteY109" fmla="*/ 663416 h 838200"/>
                <a:gd name="connsiteX110" fmla="*/ 4803934 w 5181600"/>
                <a:gd name="connsiteY110" fmla="*/ 714851 h 838200"/>
                <a:gd name="connsiteX111" fmla="*/ 4850606 w 5181600"/>
                <a:gd name="connsiteY111" fmla="*/ 748189 h 838200"/>
                <a:gd name="connsiteX112" fmla="*/ 4879181 w 5181600"/>
                <a:gd name="connsiteY112" fmla="*/ 761524 h 838200"/>
                <a:gd name="connsiteX113" fmla="*/ 4867752 w 5181600"/>
                <a:gd name="connsiteY113" fmla="*/ 788194 h 838200"/>
                <a:gd name="connsiteX114" fmla="*/ 4844892 w 5181600"/>
                <a:gd name="connsiteY114" fmla="*/ 784384 h 838200"/>
                <a:gd name="connsiteX115" fmla="*/ 4660106 w 5181600"/>
                <a:gd name="connsiteY115" fmla="*/ 776764 h 838200"/>
                <a:gd name="connsiteX116" fmla="*/ 4606767 w 5181600"/>
                <a:gd name="connsiteY116" fmla="*/ 768191 h 838200"/>
                <a:gd name="connsiteX117" fmla="*/ 4510564 w 5181600"/>
                <a:gd name="connsiteY117" fmla="*/ 675799 h 838200"/>
                <a:gd name="connsiteX118" fmla="*/ 4497229 w 5181600"/>
                <a:gd name="connsiteY118" fmla="*/ 648176 h 838200"/>
                <a:gd name="connsiteX119" fmla="*/ 4494372 w 5181600"/>
                <a:gd name="connsiteY119" fmla="*/ 677704 h 838200"/>
                <a:gd name="connsiteX120" fmla="*/ 4491514 w 5181600"/>
                <a:gd name="connsiteY120" fmla="*/ 729139 h 838200"/>
                <a:gd name="connsiteX121" fmla="*/ 4450557 w 5181600"/>
                <a:gd name="connsiteY121" fmla="*/ 666274 h 838200"/>
                <a:gd name="connsiteX122" fmla="*/ 4444842 w 5181600"/>
                <a:gd name="connsiteY122" fmla="*/ 607219 h 838200"/>
                <a:gd name="connsiteX123" fmla="*/ 4444842 w 5181600"/>
                <a:gd name="connsiteY123" fmla="*/ 607219 h 838200"/>
                <a:gd name="connsiteX124" fmla="*/ 4661059 w 5181600"/>
                <a:gd name="connsiteY124" fmla="*/ 774859 h 838200"/>
                <a:gd name="connsiteX125" fmla="*/ 4671536 w 5181600"/>
                <a:gd name="connsiteY125" fmla="*/ 775811 h 838200"/>
                <a:gd name="connsiteX126" fmla="*/ 4694397 w 5181600"/>
                <a:gd name="connsiteY126" fmla="*/ 660559 h 838200"/>
                <a:gd name="connsiteX127" fmla="*/ 4683919 w 5181600"/>
                <a:gd name="connsiteY127" fmla="*/ 659606 h 838200"/>
                <a:gd name="connsiteX128" fmla="*/ 4681061 w 5181600"/>
                <a:gd name="connsiteY128" fmla="*/ 677704 h 838200"/>
                <a:gd name="connsiteX129" fmla="*/ 4670584 w 5181600"/>
                <a:gd name="connsiteY129" fmla="*/ 727234 h 838200"/>
                <a:gd name="connsiteX130" fmla="*/ 4661059 w 5181600"/>
                <a:gd name="connsiteY130" fmla="*/ 774859 h 838200"/>
                <a:gd name="connsiteX131" fmla="*/ 4661059 w 5181600"/>
                <a:gd name="connsiteY131" fmla="*/ 774859 h 838200"/>
                <a:gd name="connsiteX132" fmla="*/ 4585811 w 5181600"/>
                <a:gd name="connsiteY132" fmla="*/ 650081 h 838200"/>
                <a:gd name="connsiteX133" fmla="*/ 4608672 w 5181600"/>
                <a:gd name="connsiteY133" fmla="*/ 661511 h 838200"/>
                <a:gd name="connsiteX134" fmla="*/ 4607719 w 5181600"/>
                <a:gd name="connsiteY134" fmla="*/ 693896 h 838200"/>
                <a:gd name="connsiteX135" fmla="*/ 4573429 w 5181600"/>
                <a:gd name="connsiteY135" fmla="*/ 685324 h 838200"/>
                <a:gd name="connsiteX136" fmla="*/ 4585811 w 5181600"/>
                <a:gd name="connsiteY136" fmla="*/ 650081 h 838200"/>
                <a:gd name="connsiteX137" fmla="*/ 4822031 w 5181600"/>
                <a:gd name="connsiteY137" fmla="*/ 679609 h 838200"/>
                <a:gd name="connsiteX138" fmla="*/ 4844892 w 5181600"/>
                <a:gd name="connsiteY138" fmla="*/ 704374 h 838200"/>
                <a:gd name="connsiteX139" fmla="*/ 4822031 w 5181600"/>
                <a:gd name="connsiteY139" fmla="*/ 709136 h 838200"/>
                <a:gd name="connsiteX140" fmla="*/ 4822031 w 5181600"/>
                <a:gd name="connsiteY140" fmla="*/ 679609 h 838200"/>
                <a:gd name="connsiteX141" fmla="*/ 5031581 w 5181600"/>
                <a:gd name="connsiteY141" fmla="*/ 711994 h 838200"/>
                <a:gd name="connsiteX142" fmla="*/ 5014436 w 5181600"/>
                <a:gd name="connsiteY142" fmla="*/ 731996 h 838200"/>
                <a:gd name="connsiteX143" fmla="*/ 5018247 w 5181600"/>
                <a:gd name="connsiteY143" fmla="*/ 753904 h 838200"/>
                <a:gd name="connsiteX144" fmla="*/ 5035392 w 5181600"/>
                <a:gd name="connsiteY144" fmla="*/ 732949 h 838200"/>
                <a:gd name="connsiteX145" fmla="*/ 5031581 w 5181600"/>
                <a:gd name="connsiteY145" fmla="*/ 711994 h 838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5181600" h="838200">
                  <a:moveTo>
                    <a:pt x="4796314" y="7144"/>
                  </a:moveTo>
                  <a:cubicBezTo>
                    <a:pt x="4786789" y="7144"/>
                    <a:pt x="4776311" y="9049"/>
                    <a:pt x="4763929" y="12859"/>
                  </a:cubicBezTo>
                  <a:cubicBezTo>
                    <a:pt x="4741069" y="20479"/>
                    <a:pt x="4722019" y="38576"/>
                    <a:pt x="4720114" y="53816"/>
                  </a:cubicBezTo>
                  <a:cubicBezTo>
                    <a:pt x="4719161" y="69056"/>
                    <a:pt x="4710589" y="80486"/>
                    <a:pt x="4702969" y="79534"/>
                  </a:cubicBezTo>
                  <a:cubicBezTo>
                    <a:pt x="4695349" y="78581"/>
                    <a:pt x="4689634" y="90964"/>
                    <a:pt x="4691539" y="105251"/>
                  </a:cubicBezTo>
                  <a:cubicBezTo>
                    <a:pt x="4695349" y="137636"/>
                    <a:pt x="4641056" y="192881"/>
                    <a:pt x="4607719" y="190976"/>
                  </a:cubicBezTo>
                  <a:cubicBezTo>
                    <a:pt x="4594384" y="190024"/>
                    <a:pt x="4582002" y="198596"/>
                    <a:pt x="4581049" y="210979"/>
                  </a:cubicBezTo>
                  <a:cubicBezTo>
                    <a:pt x="4580097" y="224314"/>
                    <a:pt x="4570572" y="228124"/>
                    <a:pt x="4555331" y="221456"/>
                  </a:cubicBezTo>
                  <a:cubicBezTo>
                    <a:pt x="4541997" y="215741"/>
                    <a:pt x="4539139" y="207169"/>
                    <a:pt x="4547711" y="203359"/>
                  </a:cubicBezTo>
                  <a:cubicBezTo>
                    <a:pt x="4556284" y="199549"/>
                    <a:pt x="4447699" y="185261"/>
                    <a:pt x="4304824" y="173831"/>
                  </a:cubicBezTo>
                  <a:cubicBezTo>
                    <a:pt x="4273392" y="170974"/>
                    <a:pt x="4248626" y="169069"/>
                    <a:pt x="4224814" y="168116"/>
                  </a:cubicBezTo>
                  <a:lnTo>
                    <a:pt x="4224814" y="168116"/>
                  </a:lnTo>
                  <a:cubicBezTo>
                    <a:pt x="4224814" y="168116"/>
                    <a:pt x="3189447" y="70961"/>
                    <a:pt x="1992154" y="29051"/>
                  </a:cubicBezTo>
                  <a:cubicBezTo>
                    <a:pt x="1693069" y="18574"/>
                    <a:pt x="1418749" y="12859"/>
                    <a:pt x="1176814" y="10954"/>
                  </a:cubicBezTo>
                  <a:cubicBezTo>
                    <a:pt x="934879" y="9049"/>
                    <a:pt x="725329" y="10954"/>
                    <a:pt x="551974" y="12859"/>
                  </a:cubicBezTo>
                  <a:cubicBezTo>
                    <a:pt x="206216" y="17621"/>
                    <a:pt x="10001" y="29051"/>
                    <a:pt x="10001" y="29051"/>
                  </a:cubicBezTo>
                  <a:lnTo>
                    <a:pt x="7144" y="30004"/>
                  </a:lnTo>
                  <a:cubicBezTo>
                    <a:pt x="7144" y="30004"/>
                    <a:pt x="207169" y="36671"/>
                    <a:pt x="551974" y="31909"/>
                  </a:cubicBezTo>
                  <a:cubicBezTo>
                    <a:pt x="897731" y="27146"/>
                    <a:pt x="1392079" y="27146"/>
                    <a:pt x="1990249" y="48101"/>
                  </a:cubicBezTo>
                  <a:cubicBezTo>
                    <a:pt x="3187541" y="90011"/>
                    <a:pt x="4221957" y="187166"/>
                    <a:pt x="4221957" y="187166"/>
                  </a:cubicBezTo>
                  <a:cubicBezTo>
                    <a:pt x="4261961" y="192881"/>
                    <a:pt x="4304824" y="197644"/>
                    <a:pt x="4341019" y="200501"/>
                  </a:cubicBezTo>
                  <a:cubicBezTo>
                    <a:pt x="4410551" y="207169"/>
                    <a:pt x="4482942" y="221456"/>
                    <a:pt x="4501992" y="232886"/>
                  </a:cubicBezTo>
                  <a:cubicBezTo>
                    <a:pt x="4577239" y="278606"/>
                    <a:pt x="4578192" y="280511"/>
                    <a:pt x="4532472" y="313849"/>
                  </a:cubicBezTo>
                  <a:cubicBezTo>
                    <a:pt x="4480084" y="352901"/>
                    <a:pt x="4464844" y="352901"/>
                    <a:pt x="4446747" y="314801"/>
                  </a:cubicBezTo>
                  <a:cubicBezTo>
                    <a:pt x="4439126" y="298609"/>
                    <a:pt x="4421982" y="280511"/>
                    <a:pt x="4407694" y="273844"/>
                  </a:cubicBezTo>
                  <a:cubicBezTo>
                    <a:pt x="4376261" y="259556"/>
                    <a:pt x="4329589" y="292894"/>
                    <a:pt x="4343876" y="319564"/>
                  </a:cubicBezTo>
                  <a:cubicBezTo>
                    <a:pt x="4351497" y="333851"/>
                    <a:pt x="4360069" y="331946"/>
                    <a:pt x="4378167" y="313849"/>
                  </a:cubicBezTo>
                  <a:cubicBezTo>
                    <a:pt x="4409599" y="279559"/>
                    <a:pt x="4423886" y="299561"/>
                    <a:pt x="4396264" y="340519"/>
                  </a:cubicBezTo>
                  <a:cubicBezTo>
                    <a:pt x="4358164" y="395764"/>
                    <a:pt x="4326732" y="407194"/>
                    <a:pt x="4280059" y="379571"/>
                  </a:cubicBezTo>
                  <a:cubicBezTo>
                    <a:pt x="4258151" y="366236"/>
                    <a:pt x="4228624" y="354806"/>
                    <a:pt x="4215289" y="353854"/>
                  </a:cubicBezTo>
                  <a:cubicBezTo>
                    <a:pt x="4169569" y="350044"/>
                    <a:pt x="4115276" y="390049"/>
                    <a:pt x="4090511" y="444341"/>
                  </a:cubicBezTo>
                  <a:cubicBezTo>
                    <a:pt x="4070509" y="490061"/>
                    <a:pt x="4069556" y="507206"/>
                    <a:pt x="4085749" y="554831"/>
                  </a:cubicBezTo>
                  <a:cubicBezTo>
                    <a:pt x="4096226" y="586264"/>
                    <a:pt x="4117181" y="616744"/>
                    <a:pt x="4132422" y="623411"/>
                  </a:cubicBezTo>
                  <a:cubicBezTo>
                    <a:pt x="4147661" y="630079"/>
                    <a:pt x="4167664" y="644366"/>
                    <a:pt x="4177189" y="654844"/>
                  </a:cubicBezTo>
                  <a:cubicBezTo>
                    <a:pt x="4207669" y="688181"/>
                    <a:pt x="4441032" y="767239"/>
                    <a:pt x="4584859" y="792004"/>
                  </a:cubicBezTo>
                  <a:cubicBezTo>
                    <a:pt x="4819174" y="832961"/>
                    <a:pt x="4984909" y="844391"/>
                    <a:pt x="5042059" y="822484"/>
                  </a:cubicBezTo>
                  <a:cubicBezTo>
                    <a:pt x="5083969" y="807244"/>
                    <a:pt x="5093494" y="793909"/>
                    <a:pt x="5097304" y="755809"/>
                  </a:cubicBezTo>
                  <a:cubicBezTo>
                    <a:pt x="5102067" y="698659"/>
                    <a:pt x="5081111" y="671036"/>
                    <a:pt x="5025867" y="667226"/>
                  </a:cubicBezTo>
                  <a:cubicBezTo>
                    <a:pt x="4997292" y="665321"/>
                    <a:pt x="4978242" y="674846"/>
                    <a:pt x="4964906" y="697706"/>
                  </a:cubicBezTo>
                  <a:cubicBezTo>
                    <a:pt x="4945856" y="730091"/>
                    <a:pt x="4948714" y="749141"/>
                    <a:pt x="4973479" y="751046"/>
                  </a:cubicBezTo>
                  <a:cubicBezTo>
                    <a:pt x="4980147" y="751999"/>
                    <a:pt x="4983004" y="738664"/>
                    <a:pt x="4980147" y="723424"/>
                  </a:cubicBezTo>
                  <a:cubicBezTo>
                    <a:pt x="4974431" y="693896"/>
                    <a:pt x="5010627" y="680561"/>
                    <a:pt x="5059204" y="694849"/>
                  </a:cubicBezTo>
                  <a:cubicBezTo>
                    <a:pt x="5093494" y="704374"/>
                    <a:pt x="5089684" y="756761"/>
                    <a:pt x="5052536" y="789146"/>
                  </a:cubicBezTo>
                  <a:cubicBezTo>
                    <a:pt x="5016342" y="821531"/>
                    <a:pt x="4922044" y="814864"/>
                    <a:pt x="4911567" y="780574"/>
                  </a:cubicBezTo>
                  <a:cubicBezTo>
                    <a:pt x="4906804" y="766286"/>
                    <a:pt x="4891564" y="742474"/>
                    <a:pt x="4877277" y="726281"/>
                  </a:cubicBezTo>
                  <a:cubicBezTo>
                    <a:pt x="4845844" y="691039"/>
                    <a:pt x="4845844" y="668179"/>
                    <a:pt x="4878229" y="670084"/>
                  </a:cubicBezTo>
                  <a:cubicBezTo>
                    <a:pt x="4927759" y="673894"/>
                    <a:pt x="4980147" y="613886"/>
                    <a:pt x="4998244" y="532924"/>
                  </a:cubicBezTo>
                  <a:cubicBezTo>
                    <a:pt x="5022056" y="427196"/>
                    <a:pt x="5042059" y="402431"/>
                    <a:pt x="5097304" y="406241"/>
                  </a:cubicBezTo>
                  <a:cubicBezTo>
                    <a:pt x="5131594" y="409099"/>
                    <a:pt x="5141119" y="404336"/>
                    <a:pt x="5135404" y="387191"/>
                  </a:cubicBezTo>
                  <a:cubicBezTo>
                    <a:pt x="5131594" y="374809"/>
                    <a:pt x="5116354" y="363379"/>
                    <a:pt x="5103019" y="362426"/>
                  </a:cubicBezTo>
                  <a:cubicBezTo>
                    <a:pt x="5080159" y="360521"/>
                    <a:pt x="5081111" y="357664"/>
                    <a:pt x="5105877" y="346234"/>
                  </a:cubicBezTo>
                  <a:cubicBezTo>
                    <a:pt x="5122069" y="339566"/>
                    <a:pt x="5140167" y="337661"/>
                    <a:pt x="5147786" y="342424"/>
                  </a:cubicBezTo>
                  <a:cubicBezTo>
                    <a:pt x="5155406" y="347186"/>
                    <a:pt x="5165884" y="341471"/>
                    <a:pt x="5172552" y="329089"/>
                  </a:cubicBezTo>
                  <a:cubicBezTo>
                    <a:pt x="5189697" y="295751"/>
                    <a:pt x="5187792" y="290989"/>
                    <a:pt x="5161122" y="298609"/>
                  </a:cubicBezTo>
                  <a:cubicBezTo>
                    <a:pt x="5146834" y="302419"/>
                    <a:pt x="5127784" y="290989"/>
                    <a:pt x="5115402" y="268129"/>
                  </a:cubicBezTo>
                  <a:cubicBezTo>
                    <a:pt x="5088731" y="222409"/>
                    <a:pt x="5021104" y="195739"/>
                    <a:pt x="4924902" y="192881"/>
                  </a:cubicBezTo>
                  <a:cubicBezTo>
                    <a:pt x="4859179" y="190976"/>
                    <a:pt x="4850606" y="187166"/>
                    <a:pt x="4844892" y="154781"/>
                  </a:cubicBezTo>
                  <a:cubicBezTo>
                    <a:pt x="4836319" y="105251"/>
                    <a:pt x="4850606" y="91916"/>
                    <a:pt x="4909661" y="94774"/>
                  </a:cubicBezTo>
                  <a:cubicBezTo>
                    <a:pt x="4937284" y="96679"/>
                    <a:pt x="4948714" y="92869"/>
                    <a:pt x="4936331" y="87154"/>
                  </a:cubicBezTo>
                  <a:cubicBezTo>
                    <a:pt x="4923949" y="81439"/>
                    <a:pt x="4910614" y="71914"/>
                    <a:pt x="4906804" y="66199"/>
                  </a:cubicBezTo>
                  <a:cubicBezTo>
                    <a:pt x="4902994" y="60484"/>
                    <a:pt x="4879181" y="42386"/>
                    <a:pt x="4852511" y="27146"/>
                  </a:cubicBezTo>
                  <a:cubicBezTo>
                    <a:pt x="4828699" y="12859"/>
                    <a:pt x="4812506" y="7144"/>
                    <a:pt x="4796314" y="7144"/>
                  </a:cubicBezTo>
                  <a:lnTo>
                    <a:pt x="4796314" y="7144"/>
                  </a:lnTo>
                  <a:close/>
                  <a:moveTo>
                    <a:pt x="4214336" y="383381"/>
                  </a:moveTo>
                  <a:cubicBezTo>
                    <a:pt x="4217194" y="383381"/>
                    <a:pt x="4220051" y="383381"/>
                    <a:pt x="4221957" y="383381"/>
                  </a:cubicBezTo>
                  <a:cubicBezTo>
                    <a:pt x="4242911" y="385286"/>
                    <a:pt x="4262914" y="396716"/>
                    <a:pt x="4281011" y="417671"/>
                  </a:cubicBezTo>
                  <a:cubicBezTo>
                    <a:pt x="4301967" y="440531"/>
                    <a:pt x="4307682" y="460534"/>
                    <a:pt x="4298157" y="485299"/>
                  </a:cubicBezTo>
                  <a:cubicBezTo>
                    <a:pt x="4297204" y="488156"/>
                    <a:pt x="4296251" y="491014"/>
                    <a:pt x="4295299" y="492919"/>
                  </a:cubicBezTo>
                  <a:cubicBezTo>
                    <a:pt x="4295299" y="492919"/>
                    <a:pt x="4295299" y="493871"/>
                    <a:pt x="4295299" y="493871"/>
                  </a:cubicBezTo>
                  <a:cubicBezTo>
                    <a:pt x="4278154" y="524351"/>
                    <a:pt x="4241959" y="540544"/>
                    <a:pt x="4210526" y="524351"/>
                  </a:cubicBezTo>
                  <a:cubicBezTo>
                    <a:pt x="4199097" y="518636"/>
                    <a:pt x="4189572" y="508159"/>
                    <a:pt x="4185761" y="495776"/>
                  </a:cubicBezTo>
                  <a:cubicBezTo>
                    <a:pt x="4180999" y="483394"/>
                    <a:pt x="4180999" y="471011"/>
                    <a:pt x="4187666" y="459581"/>
                  </a:cubicBezTo>
                  <a:cubicBezTo>
                    <a:pt x="4191476" y="453866"/>
                    <a:pt x="4198144" y="448151"/>
                    <a:pt x="4205764" y="445294"/>
                  </a:cubicBezTo>
                  <a:cubicBezTo>
                    <a:pt x="4213384" y="442436"/>
                    <a:pt x="4219099" y="444341"/>
                    <a:pt x="4223861" y="449104"/>
                  </a:cubicBezTo>
                  <a:cubicBezTo>
                    <a:pt x="4227672" y="452914"/>
                    <a:pt x="4233386" y="452914"/>
                    <a:pt x="4236244" y="449104"/>
                  </a:cubicBezTo>
                  <a:cubicBezTo>
                    <a:pt x="4240054" y="445294"/>
                    <a:pt x="4239101" y="439579"/>
                    <a:pt x="4236244" y="435769"/>
                  </a:cubicBezTo>
                  <a:cubicBezTo>
                    <a:pt x="4231482" y="431006"/>
                    <a:pt x="4225767" y="428149"/>
                    <a:pt x="4219099" y="426244"/>
                  </a:cubicBezTo>
                  <a:cubicBezTo>
                    <a:pt x="4213384" y="425291"/>
                    <a:pt x="4206717" y="425291"/>
                    <a:pt x="4201001" y="427196"/>
                  </a:cubicBezTo>
                  <a:cubicBezTo>
                    <a:pt x="4189572" y="431006"/>
                    <a:pt x="4179094" y="438626"/>
                    <a:pt x="4173379" y="449104"/>
                  </a:cubicBezTo>
                  <a:cubicBezTo>
                    <a:pt x="4163854" y="466249"/>
                    <a:pt x="4163854" y="485299"/>
                    <a:pt x="4169569" y="501491"/>
                  </a:cubicBezTo>
                  <a:cubicBezTo>
                    <a:pt x="4175284" y="517684"/>
                    <a:pt x="4187666" y="532924"/>
                    <a:pt x="4202907" y="540544"/>
                  </a:cubicBezTo>
                  <a:cubicBezTo>
                    <a:pt x="4237197" y="558641"/>
                    <a:pt x="4275297" y="546259"/>
                    <a:pt x="4300061" y="518636"/>
                  </a:cubicBezTo>
                  <a:cubicBezTo>
                    <a:pt x="4302919" y="519589"/>
                    <a:pt x="4305776" y="520541"/>
                    <a:pt x="4309586" y="520541"/>
                  </a:cubicBezTo>
                  <a:cubicBezTo>
                    <a:pt x="4340067" y="522446"/>
                    <a:pt x="4337209" y="561499"/>
                    <a:pt x="4305776" y="570071"/>
                  </a:cubicBezTo>
                  <a:cubicBezTo>
                    <a:pt x="4292442" y="573881"/>
                    <a:pt x="4271486" y="595789"/>
                    <a:pt x="4258151" y="617696"/>
                  </a:cubicBezTo>
                  <a:cubicBezTo>
                    <a:pt x="4232434" y="663416"/>
                    <a:pt x="4218147" y="659606"/>
                    <a:pt x="4136231" y="582454"/>
                  </a:cubicBezTo>
                  <a:cubicBezTo>
                    <a:pt x="4080034" y="529114"/>
                    <a:pt x="4086701" y="444341"/>
                    <a:pt x="4149566" y="405289"/>
                  </a:cubicBezTo>
                  <a:cubicBezTo>
                    <a:pt x="4174331" y="391954"/>
                    <a:pt x="4195286" y="384334"/>
                    <a:pt x="4214336" y="383381"/>
                  </a:cubicBezTo>
                  <a:lnTo>
                    <a:pt x="4214336" y="383381"/>
                  </a:lnTo>
                  <a:lnTo>
                    <a:pt x="4214336" y="383381"/>
                  </a:lnTo>
                  <a:close/>
                  <a:moveTo>
                    <a:pt x="4336257" y="583406"/>
                  </a:moveTo>
                  <a:cubicBezTo>
                    <a:pt x="4341019" y="583406"/>
                    <a:pt x="4345782" y="583406"/>
                    <a:pt x="4350544" y="584359"/>
                  </a:cubicBezTo>
                  <a:cubicBezTo>
                    <a:pt x="4395311" y="588169"/>
                    <a:pt x="4401979" y="595789"/>
                    <a:pt x="4425792" y="664369"/>
                  </a:cubicBezTo>
                  <a:cubicBezTo>
                    <a:pt x="4454367" y="747236"/>
                    <a:pt x="4447699" y="751999"/>
                    <a:pt x="4367689" y="711994"/>
                  </a:cubicBezTo>
                  <a:cubicBezTo>
                    <a:pt x="4316254" y="686276"/>
                    <a:pt x="4301967" y="633889"/>
                    <a:pt x="4349592" y="646271"/>
                  </a:cubicBezTo>
                  <a:cubicBezTo>
                    <a:pt x="4363879" y="650081"/>
                    <a:pt x="4375309" y="665321"/>
                    <a:pt x="4372451" y="678656"/>
                  </a:cubicBezTo>
                  <a:cubicBezTo>
                    <a:pt x="4369594" y="691991"/>
                    <a:pt x="4374357" y="703421"/>
                    <a:pt x="4381976" y="704374"/>
                  </a:cubicBezTo>
                  <a:cubicBezTo>
                    <a:pt x="4409599" y="706279"/>
                    <a:pt x="4399122" y="648176"/>
                    <a:pt x="4369594" y="636746"/>
                  </a:cubicBezTo>
                  <a:cubicBezTo>
                    <a:pt x="4329589" y="621506"/>
                    <a:pt x="4307682" y="633889"/>
                    <a:pt x="4303872" y="672941"/>
                  </a:cubicBezTo>
                  <a:cubicBezTo>
                    <a:pt x="4301967" y="693896"/>
                    <a:pt x="4296251" y="699611"/>
                    <a:pt x="4286726" y="688181"/>
                  </a:cubicBezTo>
                  <a:cubicBezTo>
                    <a:pt x="4279107" y="679609"/>
                    <a:pt x="4278154" y="651986"/>
                    <a:pt x="4285774" y="626269"/>
                  </a:cubicBezTo>
                  <a:cubicBezTo>
                    <a:pt x="4297204" y="591979"/>
                    <a:pt x="4305776" y="582454"/>
                    <a:pt x="4336257" y="583406"/>
                  </a:cubicBezTo>
                  <a:close/>
                  <a:moveTo>
                    <a:pt x="4444842" y="607219"/>
                  </a:moveTo>
                  <a:cubicBezTo>
                    <a:pt x="4457224" y="607219"/>
                    <a:pt x="4478179" y="611981"/>
                    <a:pt x="4511517" y="621506"/>
                  </a:cubicBezTo>
                  <a:cubicBezTo>
                    <a:pt x="4548664" y="631031"/>
                    <a:pt x="4557236" y="640556"/>
                    <a:pt x="4548664" y="659606"/>
                  </a:cubicBezTo>
                  <a:cubicBezTo>
                    <a:pt x="4542949" y="672941"/>
                    <a:pt x="4546759" y="691991"/>
                    <a:pt x="4558189" y="702469"/>
                  </a:cubicBezTo>
                  <a:cubicBezTo>
                    <a:pt x="4586764" y="729139"/>
                    <a:pt x="4635342" y="712946"/>
                    <a:pt x="4628674" y="679609"/>
                  </a:cubicBezTo>
                  <a:cubicBezTo>
                    <a:pt x="4624864" y="657701"/>
                    <a:pt x="4631531" y="653891"/>
                    <a:pt x="4683919" y="660559"/>
                  </a:cubicBezTo>
                  <a:cubicBezTo>
                    <a:pt x="4682967" y="681514"/>
                    <a:pt x="4687729" y="661511"/>
                    <a:pt x="4689634" y="661511"/>
                  </a:cubicBezTo>
                  <a:cubicBezTo>
                    <a:pt x="4692492" y="661511"/>
                    <a:pt x="4695349" y="662464"/>
                    <a:pt x="4699159" y="663416"/>
                  </a:cubicBezTo>
                  <a:cubicBezTo>
                    <a:pt x="4759167" y="671989"/>
                    <a:pt x="4780122" y="681514"/>
                    <a:pt x="4803934" y="714851"/>
                  </a:cubicBezTo>
                  <a:cubicBezTo>
                    <a:pt x="4820127" y="737711"/>
                    <a:pt x="4841081" y="752951"/>
                    <a:pt x="4850606" y="748189"/>
                  </a:cubicBezTo>
                  <a:cubicBezTo>
                    <a:pt x="4860131" y="743426"/>
                    <a:pt x="4872514" y="750094"/>
                    <a:pt x="4879181" y="761524"/>
                  </a:cubicBezTo>
                  <a:cubicBezTo>
                    <a:pt x="4898231" y="794861"/>
                    <a:pt x="4891564" y="810101"/>
                    <a:pt x="4867752" y="788194"/>
                  </a:cubicBezTo>
                  <a:cubicBezTo>
                    <a:pt x="4852511" y="773906"/>
                    <a:pt x="4845844" y="772954"/>
                    <a:pt x="4844892" y="784384"/>
                  </a:cubicBezTo>
                  <a:cubicBezTo>
                    <a:pt x="4787742" y="807244"/>
                    <a:pt x="4706779" y="786289"/>
                    <a:pt x="4660106" y="776764"/>
                  </a:cubicBezTo>
                  <a:cubicBezTo>
                    <a:pt x="4642009" y="773906"/>
                    <a:pt x="4622959" y="772954"/>
                    <a:pt x="4606767" y="768191"/>
                  </a:cubicBezTo>
                  <a:cubicBezTo>
                    <a:pt x="4550569" y="752951"/>
                    <a:pt x="4508659" y="711994"/>
                    <a:pt x="4510564" y="675799"/>
                  </a:cubicBezTo>
                  <a:cubicBezTo>
                    <a:pt x="4511517" y="666274"/>
                    <a:pt x="4504849" y="653891"/>
                    <a:pt x="4497229" y="648176"/>
                  </a:cubicBezTo>
                  <a:cubicBezTo>
                    <a:pt x="4487704" y="641509"/>
                    <a:pt x="4485799" y="651034"/>
                    <a:pt x="4494372" y="677704"/>
                  </a:cubicBezTo>
                  <a:cubicBezTo>
                    <a:pt x="4509611" y="726281"/>
                    <a:pt x="4508659" y="731044"/>
                    <a:pt x="4491514" y="729139"/>
                  </a:cubicBezTo>
                  <a:cubicBezTo>
                    <a:pt x="4483894" y="728186"/>
                    <a:pt x="4465797" y="700564"/>
                    <a:pt x="4450557" y="666274"/>
                  </a:cubicBezTo>
                  <a:cubicBezTo>
                    <a:pt x="4429601" y="624364"/>
                    <a:pt x="4424839" y="608171"/>
                    <a:pt x="4444842" y="607219"/>
                  </a:cubicBezTo>
                  <a:lnTo>
                    <a:pt x="4444842" y="607219"/>
                  </a:lnTo>
                  <a:close/>
                  <a:moveTo>
                    <a:pt x="4661059" y="774859"/>
                  </a:moveTo>
                  <a:cubicBezTo>
                    <a:pt x="4662964" y="774859"/>
                    <a:pt x="4669631" y="775811"/>
                    <a:pt x="4671536" y="775811"/>
                  </a:cubicBezTo>
                  <a:cubicBezTo>
                    <a:pt x="4695349" y="749141"/>
                    <a:pt x="4700111" y="686276"/>
                    <a:pt x="4694397" y="660559"/>
                  </a:cubicBezTo>
                  <a:cubicBezTo>
                    <a:pt x="4692492" y="660559"/>
                    <a:pt x="4685824" y="659606"/>
                    <a:pt x="4683919" y="659606"/>
                  </a:cubicBezTo>
                  <a:cubicBezTo>
                    <a:pt x="4682967" y="667226"/>
                    <a:pt x="4681061" y="677704"/>
                    <a:pt x="4681061" y="677704"/>
                  </a:cubicBezTo>
                  <a:cubicBezTo>
                    <a:pt x="4680109" y="688181"/>
                    <a:pt x="4675347" y="701516"/>
                    <a:pt x="4670584" y="727234"/>
                  </a:cubicBezTo>
                  <a:cubicBezTo>
                    <a:pt x="4666774" y="750094"/>
                    <a:pt x="4661059" y="764381"/>
                    <a:pt x="4661059" y="774859"/>
                  </a:cubicBezTo>
                  <a:lnTo>
                    <a:pt x="4661059" y="774859"/>
                  </a:lnTo>
                  <a:close/>
                  <a:moveTo>
                    <a:pt x="4585811" y="650081"/>
                  </a:moveTo>
                  <a:cubicBezTo>
                    <a:pt x="4593431" y="650081"/>
                    <a:pt x="4601052" y="653891"/>
                    <a:pt x="4608672" y="661511"/>
                  </a:cubicBezTo>
                  <a:cubicBezTo>
                    <a:pt x="4620102" y="673894"/>
                    <a:pt x="4620102" y="683419"/>
                    <a:pt x="4607719" y="693896"/>
                  </a:cubicBezTo>
                  <a:cubicBezTo>
                    <a:pt x="4595336" y="703421"/>
                    <a:pt x="4584859" y="700564"/>
                    <a:pt x="4573429" y="685324"/>
                  </a:cubicBezTo>
                  <a:cubicBezTo>
                    <a:pt x="4557236" y="665321"/>
                    <a:pt x="4568667" y="649129"/>
                    <a:pt x="4585811" y="650081"/>
                  </a:cubicBezTo>
                  <a:close/>
                  <a:moveTo>
                    <a:pt x="4822031" y="679609"/>
                  </a:moveTo>
                  <a:cubicBezTo>
                    <a:pt x="4830604" y="680561"/>
                    <a:pt x="4841081" y="691991"/>
                    <a:pt x="4844892" y="704374"/>
                  </a:cubicBezTo>
                  <a:cubicBezTo>
                    <a:pt x="4856322" y="739616"/>
                    <a:pt x="4840129" y="742474"/>
                    <a:pt x="4822031" y="709136"/>
                  </a:cubicBezTo>
                  <a:cubicBezTo>
                    <a:pt x="4811554" y="690086"/>
                    <a:pt x="4811554" y="678656"/>
                    <a:pt x="4822031" y="679609"/>
                  </a:cubicBezTo>
                  <a:close/>
                  <a:moveTo>
                    <a:pt x="5031581" y="711994"/>
                  </a:moveTo>
                  <a:cubicBezTo>
                    <a:pt x="5027772" y="711994"/>
                    <a:pt x="5022056" y="718661"/>
                    <a:pt x="5014436" y="731996"/>
                  </a:cubicBezTo>
                  <a:cubicBezTo>
                    <a:pt x="5008722" y="743426"/>
                    <a:pt x="5010627" y="753904"/>
                    <a:pt x="5018247" y="753904"/>
                  </a:cubicBezTo>
                  <a:cubicBezTo>
                    <a:pt x="5026819" y="754856"/>
                    <a:pt x="5034439" y="745331"/>
                    <a:pt x="5035392" y="732949"/>
                  </a:cubicBezTo>
                  <a:cubicBezTo>
                    <a:pt x="5037297" y="719614"/>
                    <a:pt x="5035392" y="711994"/>
                    <a:pt x="5031581" y="7119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103"/>
              <a:endParaRPr lang="en-US" sz="1400">
                <a:solidFill>
                  <a:prstClr val="black"/>
                </a:solidFill>
              </a:endParaRPr>
            </a:p>
          </p:txBody>
        </p:sp>
      </p:grpSp>
      <p:grpSp>
        <p:nvGrpSpPr>
          <p:cNvPr id="81" name="Graphic 41"/>
          <p:cNvGrpSpPr/>
          <p:nvPr userDrawn="1"/>
        </p:nvGrpSpPr>
        <p:grpSpPr>
          <a:xfrm>
            <a:off x="7195515" y="370057"/>
            <a:ext cx="1799641" cy="480938"/>
            <a:chOff x="837065" y="3215210"/>
            <a:chExt cx="5524500" cy="1476375"/>
          </a:xfrm>
          <a:solidFill>
            <a:schemeClr val="accent1">
              <a:alpha val="90000"/>
            </a:schemeClr>
          </a:solidFill>
        </p:grpSpPr>
        <p:sp>
          <p:nvSpPr>
            <p:cNvPr id="82" name="Freeform: Shape 81"/>
            <p:cNvSpPr/>
            <p:nvPr/>
          </p:nvSpPr>
          <p:spPr>
            <a:xfrm>
              <a:off x="3514032" y="3259501"/>
              <a:ext cx="1504950" cy="1152525"/>
            </a:xfrm>
            <a:custGeom>
              <a:avLst/>
              <a:gdLst>
                <a:gd name="connsiteX0" fmla="*/ 614873 w 1504950"/>
                <a:gd name="connsiteY0" fmla="*/ 7144 h 1152525"/>
                <a:gd name="connsiteX1" fmla="*/ 621540 w 1504950"/>
                <a:gd name="connsiteY1" fmla="*/ 8096 h 1152525"/>
                <a:gd name="connsiteX2" fmla="*/ 626303 w 1504950"/>
                <a:gd name="connsiteY2" fmla="*/ 10954 h 1152525"/>
                <a:gd name="connsiteX3" fmla="*/ 631065 w 1504950"/>
                <a:gd name="connsiteY3" fmla="*/ 16669 h 1152525"/>
                <a:gd name="connsiteX4" fmla="*/ 643448 w 1504950"/>
                <a:gd name="connsiteY4" fmla="*/ 27146 h 1152525"/>
                <a:gd name="connsiteX5" fmla="*/ 645353 w 1504950"/>
                <a:gd name="connsiteY5" fmla="*/ 26194 h 1152525"/>
                <a:gd name="connsiteX6" fmla="*/ 646305 w 1504950"/>
                <a:gd name="connsiteY6" fmla="*/ 25241 h 1152525"/>
                <a:gd name="connsiteX7" fmla="*/ 649163 w 1504950"/>
                <a:gd name="connsiteY7" fmla="*/ 21431 h 1152525"/>
                <a:gd name="connsiteX8" fmla="*/ 662498 w 1504950"/>
                <a:gd name="connsiteY8" fmla="*/ 10954 h 1152525"/>
                <a:gd name="connsiteX9" fmla="*/ 670118 w 1504950"/>
                <a:gd name="connsiteY9" fmla="*/ 10954 h 1152525"/>
                <a:gd name="connsiteX10" fmla="*/ 672023 w 1504950"/>
                <a:gd name="connsiteY10" fmla="*/ 10954 h 1152525"/>
                <a:gd name="connsiteX11" fmla="*/ 677738 w 1504950"/>
                <a:gd name="connsiteY11" fmla="*/ 15716 h 1152525"/>
                <a:gd name="connsiteX12" fmla="*/ 678690 w 1504950"/>
                <a:gd name="connsiteY12" fmla="*/ 20479 h 1152525"/>
                <a:gd name="connsiteX13" fmla="*/ 676785 w 1504950"/>
                <a:gd name="connsiteY13" fmla="*/ 30004 h 1152525"/>
                <a:gd name="connsiteX14" fmla="*/ 670118 w 1504950"/>
                <a:gd name="connsiteY14" fmla="*/ 47149 h 1152525"/>
                <a:gd name="connsiteX15" fmla="*/ 669165 w 1504950"/>
                <a:gd name="connsiteY15" fmla="*/ 49054 h 1152525"/>
                <a:gd name="connsiteX16" fmla="*/ 666308 w 1504950"/>
                <a:gd name="connsiteY16" fmla="*/ 56674 h 1152525"/>
                <a:gd name="connsiteX17" fmla="*/ 651068 w 1504950"/>
                <a:gd name="connsiteY17" fmla="*/ 77629 h 1152525"/>
                <a:gd name="connsiteX18" fmla="*/ 638685 w 1504950"/>
                <a:gd name="connsiteY18" fmla="*/ 99536 h 1152525"/>
                <a:gd name="connsiteX19" fmla="*/ 635828 w 1504950"/>
                <a:gd name="connsiteY19" fmla="*/ 108109 h 1152525"/>
                <a:gd name="connsiteX20" fmla="*/ 633923 w 1504950"/>
                <a:gd name="connsiteY20" fmla="*/ 117634 h 1152525"/>
                <a:gd name="connsiteX21" fmla="*/ 632970 w 1504950"/>
                <a:gd name="connsiteY21" fmla="*/ 136684 h 1152525"/>
                <a:gd name="connsiteX22" fmla="*/ 632970 w 1504950"/>
                <a:gd name="connsiteY22" fmla="*/ 137636 h 1152525"/>
                <a:gd name="connsiteX23" fmla="*/ 631065 w 1504950"/>
                <a:gd name="connsiteY23" fmla="*/ 150019 h 1152525"/>
                <a:gd name="connsiteX24" fmla="*/ 629160 w 1504950"/>
                <a:gd name="connsiteY24" fmla="*/ 154781 h 1152525"/>
                <a:gd name="connsiteX25" fmla="*/ 626303 w 1504950"/>
                <a:gd name="connsiteY25" fmla="*/ 164306 h 1152525"/>
                <a:gd name="connsiteX26" fmla="*/ 624398 w 1504950"/>
                <a:gd name="connsiteY26" fmla="*/ 167164 h 1152525"/>
                <a:gd name="connsiteX27" fmla="*/ 629160 w 1504950"/>
                <a:gd name="connsiteY27" fmla="*/ 172879 h 1152525"/>
                <a:gd name="connsiteX28" fmla="*/ 632970 w 1504950"/>
                <a:gd name="connsiteY28" fmla="*/ 178594 h 1152525"/>
                <a:gd name="connsiteX29" fmla="*/ 639638 w 1504950"/>
                <a:gd name="connsiteY29" fmla="*/ 185261 h 1152525"/>
                <a:gd name="connsiteX30" fmla="*/ 648210 w 1504950"/>
                <a:gd name="connsiteY30" fmla="*/ 191929 h 1152525"/>
                <a:gd name="connsiteX31" fmla="*/ 652020 w 1504950"/>
                <a:gd name="connsiteY31" fmla="*/ 194786 h 1152525"/>
                <a:gd name="connsiteX32" fmla="*/ 658688 w 1504950"/>
                <a:gd name="connsiteY32" fmla="*/ 195739 h 1152525"/>
                <a:gd name="connsiteX33" fmla="*/ 669165 w 1504950"/>
                <a:gd name="connsiteY33" fmla="*/ 194786 h 1152525"/>
                <a:gd name="connsiteX34" fmla="*/ 678690 w 1504950"/>
                <a:gd name="connsiteY34" fmla="*/ 191929 h 1152525"/>
                <a:gd name="connsiteX35" fmla="*/ 681548 w 1504950"/>
                <a:gd name="connsiteY35" fmla="*/ 190976 h 1152525"/>
                <a:gd name="connsiteX36" fmla="*/ 686310 w 1504950"/>
                <a:gd name="connsiteY36" fmla="*/ 189071 h 1152525"/>
                <a:gd name="connsiteX37" fmla="*/ 691073 w 1504950"/>
                <a:gd name="connsiteY37" fmla="*/ 186214 h 1152525"/>
                <a:gd name="connsiteX38" fmla="*/ 696788 w 1504950"/>
                <a:gd name="connsiteY38" fmla="*/ 182404 h 1152525"/>
                <a:gd name="connsiteX39" fmla="*/ 702503 w 1504950"/>
                <a:gd name="connsiteY39" fmla="*/ 177641 h 1152525"/>
                <a:gd name="connsiteX40" fmla="*/ 706313 w 1504950"/>
                <a:gd name="connsiteY40" fmla="*/ 173831 h 1152525"/>
                <a:gd name="connsiteX41" fmla="*/ 713933 w 1504950"/>
                <a:gd name="connsiteY41" fmla="*/ 166211 h 1152525"/>
                <a:gd name="connsiteX42" fmla="*/ 728220 w 1504950"/>
                <a:gd name="connsiteY42" fmla="*/ 144304 h 1152525"/>
                <a:gd name="connsiteX43" fmla="*/ 730125 w 1504950"/>
                <a:gd name="connsiteY43" fmla="*/ 139541 h 1152525"/>
                <a:gd name="connsiteX44" fmla="*/ 732030 w 1504950"/>
                <a:gd name="connsiteY44" fmla="*/ 133826 h 1152525"/>
                <a:gd name="connsiteX45" fmla="*/ 737745 w 1504950"/>
                <a:gd name="connsiteY45" fmla="*/ 116681 h 1152525"/>
                <a:gd name="connsiteX46" fmla="*/ 742508 w 1504950"/>
                <a:gd name="connsiteY46" fmla="*/ 110014 h 1152525"/>
                <a:gd name="connsiteX47" fmla="*/ 744413 w 1504950"/>
                <a:gd name="connsiteY47" fmla="*/ 107156 h 1152525"/>
                <a:gd name="connsiteX48" fmla="*/ 749175 w 1504950"/>
                <a:gd name="connsiteY48" fmla="*/ 102394 h 1152525"/>
                <a:gd name="connsiteX49" fmla="*/ 753938 w 1504950"/>
                <a:gd name="connsiteY49" fmla="*/ 98584 h 1152525"/>
                <a:gd name="connsiteX50" fmla="*/ 760605 w 1504950"/>
                <a:gd name="connsiteY50" fmla="*/ 97631 h 1152525"/>
                <a:gd name="connsiteX51" fmla="*/ 762510 w 1504950"/>
                <a:gd name="connsiteY51" fmla="*/ 97631 h 1152525"/>
                <a:gd name="connsiteX52" fmla="*/ 764415 w 1504950"/>
                <a:gd name="connsiteY52" fmla="*/ 98584 h 1152525"/>
                <a:gd name="connsiteX53" fmla="*/ 766320 w 1504950"/>
                <a:gd name="connsiteY53" fmla="*/ 100489 h 1152525"/>
                <a:gd name="connsiteX54" fmla="*/ 767273 w 1504950"/>
                <a:gd name="connsiteY54" fmla="*/ 103346 h 1152525"/>
                <a:gd name="connsiteX55" fmla="*/ 768225 w 1504950"/>
                <a:gd name="connsiteY55" fmla="*/ 105251 h 1152525"/>
                <a:gd name="connsiteX56" fmla="*/ 766320 w 1504950"/>
                <a:gd name="connsiteY56" fmla="*/ 111919 h 1152525"/>
                <a:gd name="connsiteX57" fmla="*/ 757748 w 1504950"/>
                <a:gd name="connsiteY57" fmla="*/ 138589 h 1152525"/>
                <a:gd name="connsiteX58" fmla="*/ 753938 w 1504950"/>
                <a:gd name="connsiteY58" fmla="*/ 149066 h 1152525"/>
                <a:gd name="connsiteX59" fmla="*/ 753938 w 1504950"/>
                <a:gd name="connsiteY59" fmla="*/ 158591 h 1152525"/>
                <a:gd name="connsiteX60" fmla="*/ 755843 w 1504950"/>
                <a:gd name="connsiteY60" fmla="*/ 161449 h 1152525"/>
                <a:gd name="connsiteX61" fmla="*/ 759653 w 1504950"/>
                <a:gd name="connsiteY61" fmla="*/ 164306 h 1152525"/>
                <a:gd name="connsiteX62" fmla="*/ 764415 w 1504950"/>
                <a:gd name="connsiteY62" fmla="*/ 165259 h 1152525"/>
                <a:gd name="connsiteX63" fmla="*/ 772035 w 1504950"/>
                <a:gd name="connsiteY63" fmla="*/ 165259 h 1152525"/>
                <a:gd name="connsiteX64" fmla="*/ 781560 w 1504950"/>
                <a:gd name="connsiteY64" fmla="*/ 162401 h 1152525"/>
                <a:gd name="connsiteX65" fmla="*/ 800610 w 1504950"/>
                <a:gd name="connsiteY65" fmla="*/ 153829 h 1152525"/>
                <a:gd name="connsiteX66" fmla="*/ 816803 w 1504950"/>
                <a:gd name="connsiteY66" fmla="*/ 147161 h 1152525"/>
                <a:gd name="connsiteX67" fmla="*/ 820613 w 1504950"/>
                <a:gd name="connsiteY67" fmla="*/ 147161 h 1152525"/>
                <a:gd name="connsiteX68" fmla="*/ 823470 w 1504950"/>
                <a:gd name="connsiteY68" fmla="*/ 149066 h 1152525"/>
                <a:gd name="connsiteX69" fmla="*/ 825375 w 1504950"/>
                <a:gd name="connsiteY69" fmla="*/ 150971 h 1152525"/>
                <a:gd name="connsiteX70" fmla="*/ 825375 w 1504950"/>
                <a:gd name="connsiteY70" fmla="*/ 155734 h 1152525"/>
                <a:gd name="connsiteX71" fmla="*/ 823470 w 1504950"/>
                <a:gd name="connsiteY71" fmla="*/ 160496 h 1152525"/>
                <a:gd name="connsiteX72" fmla="*/ 823470 w 1504950"/>
                <a:gd name="connsiteY72" fmla="*/ 161449 h 1152525"/>
                <a:gd name="connsiteX73" fmla="*/ 821565 w 1504950"/>
                <a:gd name="connsiteY73" fmla="*/ 166211 h 1152525"/>
                <a:gd name="connsiteX74" fmla="*/ 821565 w 1504950"/>
                <a:gd name="connsiteY74" fmla="*/ 167164 h 1152525"/>
                <a:gd name="connsiteX75" fmla="*/ 820613 w 1504950"/>
                <a:gd name="connsiteY75" fmla="*/ 170021 h 1152525"/>
                <a:gd name="connsiteX76" fmla="*/ 817755 w 1504950"/>
                <a:gd name="connsiteY76" fmla="*/ 172879 h 1152525"/>
                <a:gd name="connsiteX77" fmla="*/ 814898 w 1504950"/>
                <a:gd name="connsiteY77" fmla="*/ 177641 h 1152525"/>
                <a:gd name="connsiteX78" fmla="*/ 811088 w 1504950"/>
                <a:gd name="connsiteY78" fmla="*/ 181451 h 1152525"/>
                <a:gd name="connsiteX79" fmla="*/ 803468 w 1504950"/>
                <a:gd name="connsiteY79" fmla="*/ 187166 h 1152525"/>
                <a:gd name="connsiteX80" fmla="*/ 792038 w 1504950"/>
                <a:gd name="connsiteY80" fmla="*/ 191929 h 1152525"/>
                <a:gd name="connsiteX81" fmla="*/ 779655 w 1504950"/>
                <a:gd name="connsiteY81" fmla="*/ 194786 h 1152525"/>
                <a:gd name="connsiteX82" fmla="*/ 775845 w 1504950"/>
                <a:gd name="connsiteY82" fmla="*/ 195739 h 1152525"/>
                <a:gd name="connsiteX83" fmla="*/ 767273 w 1504950"/>
                <a:gd name="connsiteY83" fmla="*/ 195739 h 1152525"/>
                <a:gd name="connsiteX84" fmla="*/ 756795 w 1504950"/>
                <a:gd name="connsiteY84" fmla="*/ 196691 h 1152525"/>
                <a:gd name="connsiteX85" fmla="*/ 747270 w 1504950"/>
                <a:gd name="connsiteY85" fmla="*/ 197644 h 1152525"/>
                <a:gd name="connsiteX86" fmla="*/ 739650 w 1504950"/>
                <a:gd name="connsiteY86" fmla="*/ 199549 h 1152525"/>
                <a:gd name="connsiteX87" fmla="*/ 732030 w 1504950"/>
                <a:gd name="connsiteY87" fmla="*/ 201454 h 1152525"/>
                <a:gd name="connsiteX88" fmla="*/ 723458 w 1504950"/>
                <a:gd name="connsiteY88" fmla="*/ 203359 h 1152525"/>
                <a:gd name="connsiteX89" fmla="*/ 698693 w 1504950"/>
                <a:gd name="connsiteY89" fmla="*/ 213836 h 1152525"/>
                <a:gd name="connsiteX90" fmla="*/ 674880 w 1504950"/>
                <a:gd name="connsiteY90" fmla="*/ 234791 h 1152525"/>
                <a:gd name="connsiteX91" fmla="*/ 671070 w 1504950"/>
                <a:gd name="connsiteY91" fmla="*/ 241459 h 1152525"/>
                <a:gd name="connsiteX92" fmla="*/ 668213 w 1504950"/>
                <a:gd name="connsiteY92" fmla="*/ 249079 h 1152525"/>
                <a:gd name="connsiteX93" fmla="*/ 666308 w 1504950"/>
                <a:gd name="connsiteY93" fmla="*/ 263366 h 1152525"/>
                <a:gd name="connsiteX94" fmla="*/ 664403 w 1504950"/>
                <a:gd name="connsiteY94" fmla="*/ 277654 h 1152525"/>
                <a:gd name="connsiteX95" fmla="*/ 663450 w 1504950"/>
                <a:gd name="connsiteY95" fmla="*/ 283369 h 1152525"/>
                <a:gd name="connsiteX96" fmla="*/ 659640 w 1504950"/>
                <a:gd name="connsiteY96" fmla="*/ 294799 h 1152525"/>
                <a:gd name="connsiteX97" fmla="*/ 658688 w 1504950"/>
                <a:gd name="connsiteY97" fmla="*/ 297656 h 1152525"/>
                <a:gd name="connsiteX98" fmla="*/ 633923 w 1504950"/>
                <a:gd name="connsiteY98" fmla="*/ 332899 h 1152525"/>
                <a:gd name="connsiteX99" fmla="*/ 622493 w 1504950"/>
                <a:gd name="connsiteY99" fmla="*/ 342424 h 1152525"/>
                <a:gd name="connsiteX100" fmla="*/ 610110 w 1504950"/>
                <a:gd name="connsiteY100" fmla="*/ 350996 h 1152525"/>
                <a:gd name="connsiteX101" fmla="*/ 574868 w 1504950"/>
                <a:gd name="connsiteY101" fmla="*/ 367189 h 1152525"/>
                <a:gd name="connsiteX102" fmla="*/ 552008 w 1504950"/>
                <a:gd name="connsiteY102" fmla="*/ 373856 h 1152525"/>
                <a:gd name="connsiteX103" fmla="*/ 470093 w 1504950"/>
                <a:gd name="connsiteY103" fmla="*/ 412909 h 1152525"/>
                <a:gd name="connsiteX104" fmla="*/ 468188 w 1504950"/>
                <a:gd name="connsiteY104" fmla="*/ 411004 h 1152525"/>
                <a:gd name="connsiteX105" fmla="*/ 468188 w 1504950"/>
                <a:gd name="connsiteY105" fmla="*/ 418624 h 1152525"/>
                <a:gd name="connsiteX106" fmla="*/ 513908 w 1504950"/>
                <a:gd name="connsiteY106" fmla="*/ 537686 h 1152525"/>
                <a:gd name="connsiteX107" fmla="*/ 600585 w 1504950"/>
                <a:gd name="connsiteY107" fmla="*/ 638651 h 1152525"/>
                <a:gd name="connsiteX108" fmla="*/ 680595 w 1504950"/>
                <a:gd name="connsiteY108" fmla="*/ 693896 h 1152525"/>
                <a:gd name="connsiteX109" fmla="*/ 793943 w 1504950"/>
                <a:gd name="connsiteY109" fmla="*/ 722471 h 1152525"/>
                <a:gd name="connsiteX110" fmla="*/ 831090 w 1504950"/>
                <a:gd name="connsiteY110" fmla="*/ 727234 h 1152525"/>
                <a:gd name="connsiteX111" fmla="*/ 899670 w 1504950"/>
                <a:gd name="connsiteY111" fmla="*/ 731044 h 1152525"/>
                <a:gd name="connsiteX112" fmla="*/ 1002540 w 1504950"/>
                <a:gd name="connsiteY112" fmla="*/ 736759 h 1152525"/>
                <a:gd name="connsiteX113" fmla="*/ 1051118 w 1504950"/>
                <a:gd name="connsiteY113" fmla="*/ 738664 h 1152525"/>
                <a:gd name="connsiteX114" fmla="*/ 1096838 w 1504950"/>
                <a:gd name="connsiteY114" fmla="*/ 681514 h 1152525"/>
                <a:gd name="connsiteX115" fmla="*/ 1126365 w 1504950"/>
                <a:gd name="connsiteY115" fmla="*/ 639604 h 1152525"/>
                <a:gd name="connsiteX116" fmla="*/ 1199708 w 1504950"/>
                <a:gd name="connsiteY116" fmla="*/ 612934 h 1152525"/>
                <a:gd name="connsiteX117" fmla="*/ 1183515 w 1504950"/>
                <a:gd name="connsiteY117" fmla="*/ 639604 h 1152525"/>
                <a:gd name="connsiteX118" fmla="*/ 1148273 w 1504950"/>
                <a:gd name="connsiteY118" fmla="*/ 692944 h 1152525"/>
                <a:gd name="connsiteX119" fmla="*/ 1143510 w 1504950"/>
                <a:gd name="connsiteY119" fmla="*/ 708184 h 1152525"/>
                <a:gd name="connsiteX120" fmla="*/ 1135890 w 1504950"/>
                <a:gd name="connsiteY120" fmla="*/ 781526 h 1152525"/>
                <a:gd name="connsiteX121" fmla="*/ 1137795 w 1504950"/>
                <a:gd name="connsiteY121" fmla="*/ 853916 h 1152525"/>
                <a:gd name="connsiteX122" fmla="*/ 1153035 w 1504950"/>
                <a:gd name="connsiteY122" fmla="*/ 935831 h 1152525"/>
                <a:gd name="connsiteX123" fmla="*/ 1241618 w 1504950"/>
                <a:gd name="connsiteY123" fmla="*/ 954881 h 1152525"/>
                <a:gd name="connsiteX124" fmla="*/ 1278765 w 1504950"/>
                <a:gd name="connsiteY124" fmla="*/ 977741 h 1152525"/>
                <a:gd name="connsiteX125" fmla="*/ 1320675 w 1504950"/>
                <a:gd name="connsiteY125" fmla="*/ 1014889 h 1152525"/>
                <a:gd name="connsiteX126" fmla="*/ 1428308 w 1504950"/>
                <a:gd name="connsiteY126" fmla="*/ 1057751 h 1152525"/>
                <a:gd name="connsiteX127" fmla="*/ 1454978 w 1504950"/>
                <a:gd name="connsiteY127" fmla="*/ 1061561 h 1152525"/>
                <a:gd name="connsiteX128" fmla="*/ 1499745 w 1504950"/>
                <a:gd name="connsiteY128" fmla="*/ 1095851 h 1152525"/>
                <a:gd name="connsiteX129" fmla="*/ 1476885 w 1504950"/>
                <a:gd name="connsiteY129" fmla="*/ 1103471 h 1152525"/>
                <a:gd name="connsiteX130" fmla="*/ 1456883 w 1504950"/>
                <a:gd name="connsiteY130" fmla="*/ 1107281 h 1152525"/>
                <a:gd name="connsiteX131" fmla="*/ 1463550 w 1504950"/>
                <a:gd name="connsiteY131" fmla="*/ 1123474 h 1152525"/>
                <a:gd name="connsiteX132" fmla="*/ 1457835 w 1504950"/>
                <a:gd name="connsiteY132" fmla="*/ 1144429 h 1152525"/>
                <a:gd name="connsiteX133" fmla="*/ 1438785 w 1504950"/>
                <a:gd name="connsiteY133" fmla="*/ 1148239 h 1152525"/>
                <a:gd name="connsiteX134" fmla="*/ 1428308 w 1504950"/>
                <a:gd name="connsiteY134" fmla="*/ 1149191 h 1152525"/>
                <a:gd name="connsiteX135" fmla="*/ 1411163 w 1504950"/>
                <a:gd name="connsiteY135" fmla="*/ 1142524 h 1152525"/>
                <a:gd name="connsiteX136" fmla="*/ 1381635 w 1504950"/>
                <a:gd name="connsiteY136" fmla="*/ 1128236 h 1152525"/>
                <a:gd name="connsiteX137" fmla="*/ 1298768 w 1504950"/>
                <a:gd name="connsiteY137" fmla="*/ 1075849 h 1152525"/>
                <a:gd name="connsiteX138" fmla="*/ 1256858 w 1504950"/>
                <a:gd name="connsiteY138" fmla="*/ 1047274 h 1152525"/>
                <a:gd name="connsiteX139" fmla="*/ 1179705 w 1504950"/>
                <a:gd name="connsiteY139" fmla="*/ 1032986 h 1152525"/>
                <a:gd name="connsiteX140" fmla="*/ 1113030 w 1504950"/>
                <a:gd name="connsiteY140" fmla="*/ 1038701 h 1152525"/>
                <a:gd name="connsiteX141" fmla="*/ 972060 w 1504950"/>
                <a:gd name="connsiteY141" fmla="*/ 992981 h 1152525"/>
                <a:gd name="connsiteX142" fmla="*/ 840615 w 1504950"/>
                <a:gd name="connsiteY142" fmla="*/ 952024 h 1152525"/>
                <a:gd name="connsiteX143" fmla="*/ 789180 w 1504950"/>
                <a:gd name="connsiteY143" fmla="*/ 961549 h 1152525"/>
                <a:gd name="connsiteX144" fmla="*/ 772988 w 1504950"/>
                <a:gd name="connsiteY144" fmla="*/ 966311 h 1152525"/>
                <a:gd name="connsiteX145" fmla="*/ 696788 w 1504950"/>
                <a:gd name="connsiteY145" fmla="*/ 960596 h 1152525"/>
                <a:gd name="connsiteX146" fmla="*/ 572963 w 1504950"/>
                <a:gd name="connsiteY146" fmla="*/ 925354 h 1152525"/>
                <a:gd name="connsiteX147" fmla="*/ 539625 w 1504950"/>
                <a:gd name="connsiteY147" fmla="*/ 916781 h 1152525"/>
                <a:gd name="connsiteX148" fmla="*/ 519623 w 1504950"/>
                <a:gd name="connsiteY148" fmla="*/ 910114 h 1152525"/>
                <a:gd name="connsiteX149" fmla="*/ 475808 w 1504950"/>
                <a:gd name="connsiteY149" fmla="*/ 911066 h 1152525"/>
                <a:gd name="connsiteX150" fmla="*/ 364365 w 1504950"/>
                <a:gd name="connsiteY150" fmla="*/ 894874 h 1152525"/>
                <a:gd name="connsiteX151" fmla="*/ 221490 w 1504950"/>
                <a:gd name="connsiteY151" fmla="*/ 929164 h 1152525"/>
                <a:gd name="connsiteX152" fmla="*/ 176723 w 1504950"/>
                <a:gd name="connsiteY152" fmla="*/ 961549 h 1152525"/>
                <a:gd name="connsiteX153" fmla="*/ 153863 w 1504950"/>
                <a:gd name="connsiteY153" fmla="*/ 984409 h 1152525"/>
                <a:gd name="connsiteX154" fmla="*/ 102428 w 1504950"/>
                <a:gd name="connsiteY154" fmla="*/ 1012984 h 1152525"/>
                <a:gd name="connsiteX155" fmla="*/ 69090 w 1504950"/>
                <a:gd name="connsiteY155" fmla="*/ 1019651 h 1152525"/>
                <a:gd name="connsiteX156" fmla="*/ 85283 w 1504950"/>
                <a:gd name="connsiteY156" fmla="*/ 995839 h 1152525"/>
                <a:gd name="connsiteX157" fmla="*/ 111000 w 1504950"/>
                <a:gd name="connsiteY157" fmla="*/ 967264 h 1152525"/>
                <a:gd name="connsiteX158" fmla="*/ 132908 w 1504950"/>
                <a:gd name="connsiteY158" fmla="*/ 945356 h 1152525"/>
                <a:gd name="connsiteX159" fmla="*/ 172913 w 1504950"/>
                <a:gd name="connsiteY159" fmla="*/ 912019 h 1152525"/>
                <a:gd name="connsiteX160" fmla="*/ 198630 w 1504950"/>
                <a:gd name="connsiteY160" fmla="*/ 892969 h 1152525"/>
                <a:gd name="connsiteX161" fmla="*/ 144338 w 1504950"/>
                <a:gd name="connsiteY161" fmla="*/ 908209 h 1152525"/>
                <a:gd name="connsiteX162" fmla="*/ 30990 w 1504950"/>
                <a:gd name="connsiteY162" fmla="*/ 932021 h 1152525"/>
                <a:gd name="connsiteX163" fmla="*/ 7178 w 1504950"/>
                <a:gd name="connsiteY163" fmla="*/ 924401 h 1152525"/>
                <a:gd name="connsiteX164" fmla="*/ 123383 w 1504950"/>
                <a:gd name="connsiteY164" fmla="*/ 878681 h 1152525"/>
                <a:gd name="connsiteX165" fmla="*/ 245303 w 1504950"/>
                <a:gd name="connsiteY165" fmla="*/ 839629 h 1152525"/>
                <a:gd name="connsiteX166" fmla="*/ 362460 w 1504950"/>
                <a:gd name="connsiteY166" fmla="*/ 826294 h 1152525"/>
                <a:gd name="connsiteX167" fmla="*/ 405323 w 1504950"/>
                <a:gd name="connsiteY167" fmla="*/ 820579 h 1152525"/>
                <a:gd name="connsiteX168" fmla="*/ 401513 w 1504950"/>
                <a:gd name="connsiteY168" fmla="*/ 768191 h 1152525"/>
                <a:gd name="connsiteX169" fmla="*/ 381510 w 1504950"/>
                <a:gd name="connsiteY169" fmla="*/ 731044 h 1152525"/>
                <a:gd name="connsiteX170" fmla="*/ 361508 w 1504950"/>
                <a:gd name="connsiteY170" fmla="*/ 704374 h 1152525"/>
                <a:gd name="connsiteX171" fmla="*/ 350078 w 1504950"/>
                <a:gd name="connsiteY171" fmla="*/ 612934 h 1152525"/>
                <a:gd name="connsiteX172" fmla="*/ 354840 w 1504950"/>
                <a:gd name="connsiteY172" fmla="*/ 546259 h 1152525"/>
                <a:gd name="connsiteX173" fmla="*/ 335790 w 1504950"/>
                <a:gd name="connsiteY173" fmla="*/ 522446 h 1152525"/>
                <a:gd name="connsiteX174" fmla="*/ 249113 w 1504950"/>
                <a:gd name="connsiteY174" fmla="*/ 499586 h 1152525"/>
                <a:gd name="connsiteX175" fmla="*/ 232920 w 1504950"/>
                <a:gd name="connsiteY175" fmla="*/ 476726 h 1152525"/>
                <a:gd name="connsiteX176" fmla="*/ 274830 w 1504950"/>
                <a:gd name="connsiteY176" fmla="*/ 442436 h 1152525"/>
                <a:gd name="connsiteX177" fmla="*/ 356745 w 1504950"/>
                <a:gd name="connsiteY177" fmla="*/ 417671 h 1152525"/>
                <a:gd name="connsiteX178" fmla="*/ 345315 w 1504950"/>
                <a:gd name="connsiteY178" fmla="*/ 413861 h 1152525"/>
                <a:gd name="connsiteX179" fmla="*/ 295785 w 1504950"/>
                <a:gd name="connsiteY179" fmla="*/ 405289 h 1152525"/>
                <a:gd name="connsiteX180" fmla="*/ 267210 w 1504950"/>
                <a:gd name="connsiteY180" fmla="*/ 400526 h 1152525"/>
                <a:gd name="connsiteX181" fmla="*/ 244350 w 1504950"/>
                <a:gd name="connsiteY181" fmla="*/ 393859 h 1152525"/>
                <a:gd name="connsiteX182" fmla="*/ 230063 w 1504950"/>
                <a:gd name="connsiteY182" fmla="*/ 386239 h 1152525"/>
                <a:gd name="connsiteX183" fmla="*/ 227205 w 1504950"/>
                <a:gd name="connsiteY183" fmla="*/ 375761 h 1152525"/>
                <a:gd name="connsiteX184" fmla="*/ 235778 w 1504950"/>
                <a:gd name="connsiteY184" fmla="*/ 369094 h 1152525"/>
                <a:gd name="connsiteX185" fmla="*/ 251018 w 1504950"/>
                <a:gd name="connsiteY185" fmla="*/ 370999 h 1152525"/>
                <a:gd name="connsiteX186" fmla="*/ 246255 w 1504950"/>
                <a:gd name="connsiteY186" fmla="*/ 361474 h 1152525"/>
                <a:gd name="connsiteX187" fmla="*/ 242445 w 1504950"/>
                <a:gd name="connsiteY187" fmla="*/ 350996 h 1152525"/>
                <a:gd name="connsiteX188" fmla="*/ 240540 w 1504950"/>
                <a:gd name="connsiteY188" fmla="*/ 340519 h 1152525"/>
                <a:gd name="connsiteX189" fmla="*/ 236730 w 1504950"/>
                <a:gd name="connsiteY189" fmla="*/ 298609 h 1152525"/>
                <a:gd name="connsiteX190" fmla="*/ 229110 w 1504950"/>
                <a:gd name="connsiteY190" fmla="*/ 288131 h 1152525"/>
                <a:gd name="connsiteX191" fmla="*/ 225300 w 1504950"/>
                <a:gd name="connsiteY191" fmla="*/ 278606 h 1152525"/>
                <a:gd name="connsiteX192" fmla="*/ 231015 w 1504950"/>
                <a:gd name="connsiteY192" fmla="*/ 270034 h 1152525"/>
                <a:gd name="connsiteX193" fmla="*/ 241493 w 1504950"/>
                <a:gd name="connsiteY193" fmla="*/ 271939 h 1152525"/>
                <a:gd name="connsiteX194" fmla="*/ 253875 w 1504950"/>
                <a:gd name="connsiteY194" fmla="*/ 280511 h 1152525"/>
                <a:gd name="connsiteX195" fmla="*/ 268163 w 1504950"/>
                <a:gd name="connsiteY195" fmla="*/ 288131 h 1152525"/>
                <a:gd name="connsiteX196" fmla="*/ 279593 w 1504950"/>
                <a:gd name="connsiteY196" fmla="*/ 290989 h 1152525"/>
                <a:gd name="connsiteX197" fmla="*/ 274830 w 1504950"/>
                <a:gd name="connsiteY197" fmla="*/ 284321 h 1152525"/>
                <a:gd name="connsiteX198" fmla="*/ 271020 w 1504950"/>
                <a:gd name="connsiteY198" fmla="*/ 273844 h 1152525"/>
                <a:gd name="connsiteX199" fmla="*/ 266258 w 1504950"/>
                <a:gd name="connsiteY199" fmla="*/ 259556 h 1152525"/>
                <a:gd name="connsiteX200" fmla="*/ 264353 w 1504950"/>
                <a:gd name="connsiteY200" fmla="*/ 252889 h 1152525"/>
                <a:gd name="connsiteX201" fmla="*/ 269115 w 1504950"/>
                <a:gd name="connsiteY201" fmla="*/ 244316 h 1152525"/>
                <a:gd name="connsiteX202" fmla="*/ 277688 w 1504950"/>
                <a:gd name="connsiteY202" fmla="*/ 245269 h 1152525"/>
                <a:gd name="connsiteX203" fmla="*/ 286260 w 1504950"/>
                <a:gd name="connsiteY203" fmla="*/ 253841 h 1152525"/>
                <a:gd name="connsiteX204" fmla="*/ 295785 w 1504950"/>
                <a:gd name="connsiteY204" fmla="*/ 269081 h 1152525"/>
                <a:gd name="connsiteX205" fmla="*/ 307215 w 1504950"/>
                <a:gd name="connsiteY205" fmla="*/ 284321 h 1152525"/>
                <a:gd name="connsiteX206" fmla="*/ 328170 w 1504950"/>
                <a:gd name="connsiteY206" fmla="*/ 305276 h 1152525"/>
                <a:gd name="connsiteX207" fmla="*/ 349125 w 1504950"/>
                <a:gd name="connsiteY207" fmla="*/ 318611 h 1152525"/>
                <a:gd name="connsiteX208" fmla="*/ 351983 w 1504950"/>
                <a:gd name="connsiteY208" fmla="*/ 319564 h 1152525"/>
                <a:gd name="connsiteX209" fmla="*/ 362460 w 1504950"/>
                <a:gd name="connsiteY209" fmla="*/ 316706 h 1152525"/>
                <a:gd name="connsiteX210" fmla="*/ 364365 w 1504950"/>
                <a:gd name="connsiteY210" fmla="*/ 313849 h 1152525"/>
                <a:gd name="connsiteX211" fmla="*/ 364365 w 1504950"/>
                <a:gd name="connsiteY211" fmla="*/ 309086 h 1152525"/>
                <a:gd name="connsiteX212" fmla="*/ 365318 w 1504950"/>
                <a:gd name="connsiteY212" fmla="*/ 292894 h 1152525"/>
                <a:gd name="connsiteX213" fmla="*/ 372938 w 1504950"/>
                <a:gd name="connsiteY213" fmla="*/ 276701 h 1152525"/>
                <a:gd name="connsiteX214" fmla="*/ 385320 w 1504950"/>
                <a:gd name="connsiteY214" fmla="*/ 276701 h 1152525"/>
                <a:gd name="connsiteX215" fmla="*/ 388178 w 1504950"/>
                <a:gd name="connsiteY215" fmla="*/ 285274 h 1152525"/>
                <a:gd name="connsiteX216" fmla="*/ 387225 w 1504950"/>
                <a:gd name="connsiteY216" fmla="*/ 334804 h 1152525"/>
                <a:gd name="connsiteX217" fmla="*/ 446280 w 1504950"/>
                <a:gd name="connsiteY217" fmla="*/ 355759 h 1152525"/>
                <a:gd name="connsiteX218" fmla="*/ 455805 w 1504950"/>
                <a:gd name="connsiteY218" fmla="*/ 350996 h 1152525"/>
                <a:gd name="connsiteX219" fmla="*/ 470093 w 1504950"/>
                <a:gd name="connsiteY219" fmla="*/ 339566 h 1152525"/>
                <a:gd name="connsiteX220" fmla="*/ 501525 w 1504950"/>
                <a:gd name="connsiteY220" fmla="*/ 309086 h 1152525"/>
                <a:gd name="connsiteX221" fmla="*/ 516765 w 1504950"/>
                <a:gd name="connsiteY221" fmla="*/ 283369 h 1152525"/>
                <a:gd name="connsiteX222" fmla="*/ 517718 w 1504950"/>
                <a:gd name="connsiteY222" fmla="*/ 281464 h 1152525"/>
                <a:gd name="connsiteX223" fmla="*/ 522480 w 1504950"/>
                <a:gd name="connsiteY223" fmla="*/ 262414 h 1152525"/>
                <a:gd name="connsiteX224" fmla="*/ 518670 w 1504950"/>
                <a:gd name="connsiteY224" fmla="*/ 243364 h 1152525"/>
                <a:gd name="connsiteX225" fmla="*/ 511050 w 1504950"/>
                <a:gd name="connsiteY225" fmla="*/ 229076 h 1152525"/>
                <a:gd name="connsiteX226" fmla="*/ 496763 w 1504950"/>
                <a:gd name="connsiteY226" fmla="*/ 210979 h 1152525"/>
                <a:gd name="connsiteX227" fmla="*/ 476760 w 1504950"/>
                <a:gd name="connsiteY227" fmla="*/ 198596 h 1152525"/>
                <a:gd name="connsiteX228" fmla="*/ 457710 w 1504950"/>
                <a:gd name="connsiteY228" fmla="*/ 190024 h 1152525"/>
                <a:gd name="connsiteX229" fmla="*/ 448185 w 1504950"/>
                <a:gd name="connsiteY229" fmla="*/ 186214 h 1152525"/>
                <a:gd name="connsiteX230" fmla="*/ 433898 w 1504950"/>
                <a:gd name="connsiteY230" fmla="*/ 181451 h 1152525"/>
                <a:gd name="connsiteX231" fmla="*/ 411038 w 1504950"/>
                <a:gd name="connsiteY231" fmla="*/ 174784 h 1152525"/>
                <a:gd name="connsiteX232" fmla="*/ 400560 w 1504950"/>
                <a:gd name="connsiteY232" fmla="*/ 171926 h 1152525"/>
                <a:gd name="connsiteX233" fmla="*/ 387225 w 1504950"/>
                <a:gd name="connsiteY233" fmla="*/ 163354 h 1152525"/>
                <a:gd name="connsiteX234" fmla="*/ 385320 w 1504950"/>
                <a:gd name="connsiteY234" fmla="*/ 153829 h 1152525"/>
                <a:gd name="connsiteX235" fmla="*/ 395798 w 1504950"/>
                <a:gd name="connsiteY235" fmla="*/ 145256 h 1152525"/>
                <a:gd name="connsiteX236" fmla="*/ 411038 w 1504950"/>
                <a:gd name="connsiteY236" fmla="*/ 144304 h 1152525"/>
                <a:gd name="connsiteX237" fmla="*/ 428183 w 1504950"/>
                <a:gd name="connsiteY237" fmla="*/ 148114 h 1152525"/>
                <a:gd name="connsiteX238" fmla="*/ 467235 w 1504950"/>
                <a:gd name="connsiteY238" fmla="*/ 131921 h 1152525"/>
                <a:gd name="connsiteX239" fmla="*/ 464378 w 1504950"/>
                <a:gd name="connsiteY239" fmla="*/ 123349 h 1152525"/>
                <a:gd name="connsiteX240" fmla="*/ 459615 w 1504950"/>
                <a:gd name="connsiteY240" fmla="*/ 93821 h 1152525"/>
                <a:gd name="connsiteX241" fmla="*/ 465330 w 1504950"/>
                <a:gd name="connsiteY241" fmla="*/ 85249 h 1152525"/>
                <a:gd name="connsiteX242" fmla="*/ 473903 w 1504950"/>
                <a:gd name="connsiteY242" fmla="*/ 85249 h 1152525"/>
                <a:gd name="connsiteX243" fmla="*/ 480570 w 1504950"/>
                <a:gd name="connsiteY243" fmla="*/ 90964 h 1152525"/>
                <a:gd name="connsiteX244" fmla="*/ 484380 w 1504950"/>
                <a:gd name="connsiteY244" fmla="*/ 101441 h 1152525"/>
                <a:gd name="connsiteX245" fmla="*/ 490095 w 1504950"/>
                <a:gd name="connsiteY245" fmla="*/ 114776 h 1152525"/>
                <a:gd name="connsiteX246" fmla="*/ 496763 w 1504950"/>
                <a:gd name="connsiteY246" fmla="*/ 126206 h 1152525"/>
                <a:gd name="connsiteX247" fmla="*/ 501525 w 1504950"/>
                <a:gd name="connsiteY247" fmla="*/ 132874 h 1152525"/>
                <a:gd name="connsiteX248" fmla="*/ 505335 w 1504950"/>
                <a:gd name="connsiteY248" fmla="*/ 132874 h 1152525"/>
                <a:gd name="connsiteX249" fmla="*/ 512003 w 1504950"/>
                <a:gd name="connsiteY249" fmla="*/ 133826 h 1152525"/>
                <a:gd name="connsiteX250" fmla="*/ 530100 w 1504950"/>
                <a:gd name="connsiteY250" fmla="*/ 138589 h 1152525"/>
                <a:gd name="connsiteX251" fmla="*/ 548198 w 1504950"/>
                <a:gd name="connsiteY251" fmla="*/ 144304 h 1152525"/>
                <a:gd name="connsiteX252" fmla="*/ 570105 w 1504950"/>
                <a:gd name="connsiteY252" fmla="*/ 150019 h 1152525"/>
                <a:gd name="connsiteX253" fmla="*/ 591060 w 1504950"/>
                <a:gd name="connsiteY253" fmla="*/ 151924 h 1152525"/>
                <a:gd name="connsiteX254" fmla="*/ 594870 w 1504950"/>
                <a:gd name="connsiteY254" fmla="*/ 148114 h 1152525"/>
                <a:gd name="connsiteX255" fmla="*/ 598680 w 1504950"/>
                <a:gd name="connsiteY255" fmla="*/ 141446 h 1152525"/>
                <a:gd name="connsiteX256" fmla="*/ 599633 w 1504950"/>
                <a:gd name="connsiteY256" fmla="*/ 140494 h 1152525"/>
                <a:gd name="connsiteX257" fmla="*/ 601538 w 1504950"/>
                <a:gd name="connsiteY257" fmla="*/ 132874 h 1152525"/>
                <a:gd name="connsiteX258" fmla="*/ 602490 w 1504950"/>
                <a:gd name="connsiteY258" fmla="*/ 124301 h 1152525"/>
                <a:gd name="connsiteX259" fmla="*/ 601538 w 1504950"/>
                <a:gd name="connsiteY259" fmla="*/ 117634 h 1152525"/>
                <a:gd name="connsiteX260" fmla="*/ 599633 w 1504950"/>
                <a:gd name="connsiteY260" fmla="*/ 114776 h 1152525"/>
                <a:gd name="connsiteX261" fmla="*/ 595823 w 1504950"/>
                <a:gd name="connsiteY261" fmla="*/ 110966 h 1152525"/>
                <a:gd name="connsiteX262" fmla="*/ 591060 w 1504950"/>
                <a:gd name="connsiteY262" fmla="*/ 105251 h 1152525"/>
                <a:gd name="connsiteX263" fmla="*/ 585345 w 1504950"/>
                <a:gd name="connsiteY263" fmla="*/ 100489 h 1152525"/>
                <a:gd name="connsiteX264" fmla="*/ 575820 w 1504950"/>
                <a:gd name="connsiteY264" fmla="*/ 92869 h 1152525"/>
                <a:gd name="connsiteX265" fmla="*/ 568200 w 1504950"/>
                <a:gd name="connsiteY265" fmla="*/ 87154 h 1152525"/>
                <a:gd name="connsiteX266" fmla="*/ 558675 w 1504950"/>
                <a:gd name="connsiteY266" fmla="*/ 76676 h 1152525"/>
                <a:gd name="connsiteX267" fmla="*/ 554865 w 1504950"/>
                <a:gd name="connsiteY267" fmla="*/ 70009 h 1152525"/>
                <a:gd name="connsiteX268" fmla="*/ 555818 w 1504950"/>
                <a:gd name="connsiteY268" fmla="*/ 61436 h 1152525"/>
                <a:gd name="connsiteX269" fmla="*/ 571058 w 1504950"/>
                <a:gd name="connsiteY269" fmla="*/ 57626 h 1152525"/>
                <a:gd name="connsiteX270" fmla="*/ 602490 w 1504950"/>
                <a:gd name="connsiteY270" fmla="*/ 80486 h 1152525"/>
                <a:gd name="connsiteX271" fmla="*/ 605348 w 1504950"/>
                <a:gd name="connsiteY271" fmla="*/ 82391 h 1152525"/>
                <a:gd name="connsiteX272" fmla="*/ 607253 w 1504950"/>
                <a:gd name="connsiteY272" fmla="*/ 82391 h 1152525"/>
                <a:gd name="connsiteX273" fmla="*/ 619635 w 1504950"/>
                <a:gd name="connsiteY273" fmla="*/ 75724 h 1152525"/>
                <a:gd name="connsiteX274" fmla="*/ 623445 w 1504950"/>
                <a:gd name="connsiteY274" fmla="*/ 68104 h 1152525"/>
                <a:gd name="connsiteX275" fmla="*/ 623445 w 1504950"/>
                <a:gd name="connsiteY275" fmla="*/ 67151 h 1152525"/>
                <a:gd name="connsiteX276" fmla="*/ 624398 w 1504950"/>
                <a:gd name="connsiteY276" fmla="*/ 58579 h 1152525"/>
                <a:gd name="connsiteX277" fmla="*/ 621540 w 1504950"/>
                <a:gd name="connsiteY277" fmla="*/ 51911 h 1152525"/>
                <a:gd name="connsiteX278" fmla="*/ 614873 w 1504950"/>
                <a:gd name="connsiteY278" fmla="*/ 43339 h 1152525"/>
                <a:gd name="connsiteX279" fmla="*/ 604395 w 1504950"/>
                <a:gd name="connsiteY279" fmla="*/ 27146 h 1152525"/>
                <a:gd name="connsiteX280" fmla="*/ 604395 w 1504950"/>
                <a:gd name="connsiteY280" fmla="*/ 20479 h 1152525"/>
                <a:gd name="connsiteX281" fmla="*/ 609158 w 1504950"/>
                <a:gd name="connsiteY281" fmla="*/ 15716 h 1152525"/>
                <a:gd name="connsiteX282" fmla="*/ 614873 w 1504950"/>
                <a:gd name="connsiteY282" fmla="*/ 7144 h 1152525"/>
                <a:gd name="connsiteX283" fmla="*/ 614873 w 1504950"/>
                <a:gd name="connsiteY283" fmla="*/ 7144 h 1152525"/>
                <a:gd name="connsiteX284" fmla="*/ 614873 w 1504950"/>
                <a:gd name="connsiteY284" fmla="*/ 7144 h 1152525"/>
                <a:gd name="connsiteX285" fmla="*/ 496763 w 1504950"/>
                <a:gd name="connsiteY285" fmla="*/ 160496 h 1152525"/>
                <a:gd name="connsiteX286" fmla="*/ 492000 w 1504950"/>
                <a:gd name="connsiteY286" fmla="*/ 162401 h 1152525"/>
                <a:gd name="connsiteX287" fmla="*/ 492000 w 1504950"/>
                <a:gd name="connsiteY287" fmla="*/ 166211 h 1152525"/>
                <a:gd name="connsiteX288" fmla="*/ 506288 w 1504950"/>
                <a:gd name="connsiteY288" fmla="*/ 178594 h 1152525"/>
                <a:gd name="connsiteX289" fmla="*/ 520575 w 1504950"/>
                <a:gd name="connsiteY289" fmla="*/ 187166 h 1152525"/>
                <a:gd name="connsiteX290" fmla="*/ 525338 w 1504950"/>
                <a:gd name="connsiteY290" fmla="*/ 188119 h 1152525"/>
                <a:gd name="connsiteX291" fmla="*/ 542483 w 1504950"/>
                <a:gd name="connsiteY291" fmla="*/ 189071 h 1152525"/>
                <a:gd name="connsiteX292" fmla="*/ 547245 w 1504950"/>
                <a:gd name="connsiteY292" fmla="*/ 189071 h 1152525"/>
                <a:gd name="connsiteX293" fmla="*/ 547245 w 1504950"/>
                <a:gd name="connsiteY293" fmla="*/ 190024 h 1152525"/>
                <a:gd name="connsiteX294" fmla="*/ 554865 w 1504950"/>
                <a:gd name="connsiteY294" fmla="*/ 195739 h 1152525"/>
                <a:gd name="connsiteX295" fmla="*/ 555818 w 1504950"/>
                <a:gd name="connsiteY295" fmla="*/ 198596 h 1152525"/>
                <a:gd name="connsiteX296" fmla="*/ 553913 w 1504950"/>
                <a:gd name="connsiteY296" fmla="*/ 203359 h 1152525"/>
                <a:gd name="connsiteX297" fmla="*/ 553913 w 1504950"/>
                <a:gd name="connsiteY297" fmla="*/ 204311 h 1152525"/>
                <a:gd name="connsiteX298" fmla="*/ 550103 w 1504950"/>
                <a:gd name="connsiteY298" fmla="*/ 211931 h 1152525"/>
                <a:gd name="connsiteX299" fmla="*/ 548198 w 1504950"/>
                <a:gd name="connsiteY299" fmla="*/ 217646 h 1152525"/>
                <a:gd name="connsiteX300" fmla="*/ 548198 w 1504950"/>
                <a:gd name="connsiteY300" fmla="*/ 221456 h 1152525"/>
                <a:gd name="connsiteX301" fmla="*/ 551055 w 1504950"/>
                <a:gd name="connsiteY301" fmla="*/ 230981 h 1152525"/>
                <a:gd name="connsiteX302" fmla="*/ 552960 w 1504950"/>
                <a:gd name="connsiteY302" fmla="*/ 258604 h 1152525"/>
                <a:gd name="connsiteX303" fmla="*/ 552960 w 1504950"/>
                <a:gd name="connsiteY303" fmla="*/ 264319 h 1152525"/>
                <a:gd name="connsiteX304" fmla="*/ 570105 w 1504950"/>
                <a:gd name="connsiteY304" fmla="*/ 258604 h 1152525"/>
                <a:gd name="connsiteX305" fmla="*/ 579630 w 1504950"/>
                <a:gd name="connsiteY305" fmla="*/ 253841 h 1152525"/>
                <a:gd name="connsiteX306" fmla="*/ 587250 w 1504950"/>
                <a:gd name="connsiteY306" fmla="*/ 253841 h 1152525"/>
                <a:gd name="connsiteX307" fmla="*/ 592965 w 1504950"/>
                <a:gd name="connsiteY307" fmla="*/ 263366 h 1152525"/>
                <a:gd name="connsiteX308" fmla="*/ 592013 w 1504950"/>
                <a:gd name="connsiteY308" fmla="*/ 269081 h 1152525"/>
                <a:gd name="connsiteX309" fmla="*/ 590108 w 1504950"/>
                <a:gd name="connsiteY309" fmla="*/ 271939 h 1152525"/>
                <a:gd name="connsiteX310" fmla="*/ 583440 w 1504950"/>
                <a:gd name="connsiteY310" fmla="*/ 278606 h 1152525"/>
                <a:gd name="connsiteX311" fmla="*/ 566295 w 1504950"/>
                <a:gd name="connsiteY311" fmla="*/ 290036 h 1152525"/>
                <a:gd name="connsiteX312" fmla="*/ 549150 w 1504950"/>
                <a:gd name="connsiteY312" fmla="*/ 302419 h 1152525"/>
                <a:gd name="connsiteX313" fmla="*/ 520575 w 1504950"/>
                <a:gd name="connsiteY313" fmla="*/ 328136 h 1152525"/>
                <a:gd name="connsiteX314" fmla="*/ 502478 w 1504950"/>
                <a:gd name="connsiteY314" fmla="*/ 346234 h 1152525"/>
                <a:gd name="connsiteX315" fmla="*/ 494858 w 1504950"/>
                <a:gd name="connsiteY315" fmla="*/ 353854 h 1152525"/>
                <a:gd name="connsiteX316" fmla="*/ 495810 w 1504950"/>
                <a:gd name="connsiteY316" fmla="*/ 353854 h 1152525"/>
                <a:gd name="connsiteX317" fmla="*/ 562485 w 1504950"/>
                <a:gd name="connsiteY317" fmla="*/ 337661 h 1152525"/>
                <a:gd name="connsiteX318" fmla="*/ 585345 w 1504950"/>
                <a:gd name="connsiteY318" fmla="*/ 327184 h 1152525"/>
                <a:gd name="connsiteX319" fmla="*/ 610110 w 1504950"/>
                <a:gd name="connsiteY319" fmla="*/ 308134 h 1152525"/>
                <a:gd name="connsiteX320" fmla="*/ 624398 w 1504950"/>
                <a:gd name="connsiteY320" fmla="*/ 289084 h 1152525"/>
                <a:gd name="connsiteX321" fmla="*/ 628208 w 1504950"/>
                <a:gd name="connsiteY321" fmla="*/ 282416 h 1152525"/>
                <a:gd name="connsiteX322" fmla="*/ 632970 w 1504950"/>
                <a:gd name="connsiteY322" fmla="*/ 257651 h 1152525"/>
                <a:gd name="connsiteX323" fmla="*/ 618683 w 1504950"/>
                <a:gd name="connsiteY323" fmla="*/ 212884 h 1152525"/>
                <a:gd name="connsiteX324" fmla="*/ 595823 w 1504950"/>
                <a:gd name="connsiteY324" fmla="*/ 190976 h 1152525"/>
                <a:gd name="connsiteX325" fmla="*/ 565343 w 1504950"/>
                <a:gd name="connsiteY325" fmla="*/ 175736 h 1152525"/>
                <a:gd name="connsiteX326" fmla="*/ 555818 w 1504950"/>
                <a:gd name="connsiteY326" fmla="*/ 171926 h 1152525"/>
                <a:gd name="connsiteX327" fmla="*/ 528195 w 1504950"/>
                <a:gd name="connsiteY327" fmla="*/ 163354 h 1152525"/>
                <a:gd name="connsiteX328" fmla="*/ 523433 w 1504950"/>
                <a:gd name="connsiteY328" fmla="*/ 162401 h 1152525"/>
                <a:gd name="connsiteX329" fmla="*/ 518670 w 1504950"/>
                <a:gd name="connsiteY329" fmla="*/ 161449 h 1152525"/>
                <a:gd name="connsiteX330" fmla="*/ 514860 w 1504950"/>
                <a:gd name="connsiteY330" fmla="*/ 161449 h 1152525"/>
                <a:gd name="connsiteX331" fmla="*/ 502478 w 1504950"/>
                <a:gd name="connsiteY331" fmla="*/ 159544 h 1152525"/>
                <a:gd name="connsiteX332" fmla="*/ 496763 w 1504950"/>
                <a:gd name="connsiteY332" fmla="*/ 160496 h 1152525"/>
                <a:gd name="connsiteX333" fmla="*/ 496763 w 1504950"/>
                <a:gd name="connsiteY333" fmla="*/ 160496 h 1152525"/>
                <a:gd name="connsiteX334" fmla="*/ 273878 w 1504950"/>
                <a:gd name="connsiteY334" fmla="*/ 309086 h 1152525"/>
                <a:gd name="connsiteX335" fmla="*/ 272925 w 1504950"/>
                <a:gd name="connsiteY335" fmla="*/ 336709 h 1152525"/>
                <a:gd name="connsiteX336" fmla="*/ 289118 w 1504950"/>
                <a:gd name="connsiteY336" fmla="*/ 367189 h 1152525"/>
                <a:gd name="connsiteX337" fmla="*/ 296738 w 1504950"/>
                <a:gd name="connsiteY337" fmla="*/ 373856 h 1152525"/>
                <a:gd name="connsiteX338" fmla="*/ 303405 w 1504950"/>
                <a:gd name="connsiteY338" fmla="*/ 376714 h 1152525"/>
                <a:gd name="connsiteX339" fmla="*/ 307215 w 1504950"/>
                <a:gd name="connsiteY339" fmla="*/ 378619 h 1152525"/>
                <a:gd name="connsiteX340" fmla="*/ 309120 w 1504950"/>
                <a:gd name="connsiteY340" fmla="*/ 379571 h 1152525"/>
                <a:gd name="connsiteX341" fmla="*/ 312930 w 1504950"/>
                <a:gd name="connsiteY341" fmla="*/ 379571 h 1152525"/>
                <a:gd name="connsiteX342" fmla="*/ 311025 w 1504950"/>
                <a:gd name="connsiteY342" fmla="*/ 369094 h 1152525"/>
                <a:gd name="connsiteX343" fmla="*/ 306263 w 1504950"/>
                <a:gd name="connsiteY343" fmla="*/ 353854 h 1152525"/>
                <a:gd name="connsiteX344" fmla="*/ 306263 w 1504950"/>
                <a:gd name="connsiteY344" fmla="*/ 350044 h 1152525"/>
                <a:gd name="connsiteX345" fmla="*/ 311025 w 1504950"/>
                <a:gd name="connsiteY345" fmla="*/ 346234 h 1152525"/>
                <a:gd name="connsiteX346" fmla="*/ 321503 w 1504950"/>
                <a:gd name="connsiteY346" fmla="*/ 346234 h 1152525"/>
                <a:gd name="connsiteX347" fmla="*/ 324360 w 1504950"/>
                <a:gd name="connsiteY347" fmla="*/ 347186 h 1152525"/>
                <a:gd name="connsiteX348" fmla="*/ 335790 w 1504950"/>
                <a:gd name="connsiteY348" fmla="*/ 355759 h 1152525"/>
                <a:gd name="connsiteX349" fmla="*/ 346268 w 1504950"/>
                <a:gd name="connsiteY349" fmla="*/ 367189 h 1152525"/>
                <a:gd name="connsiteX350" fmla="*/ 353888 w 1504950"/>
                <a:gd name="connsiteY350" fmla="*/ 378619 h 1152525"/>
                <a:gd name="connsiteX351" fmla="*/ 356745 w 1504950"/>
                <a:gd name="connsiteY351" fmla="*/ 382429 h 1152525"/>
                <a:gd name="connsiteX352" fmla="*/ 398655 w 1504950"/>
                <a:gd name="connsiteY352" fmla="*/ 396716 h 1152525"/>
                <a:gd name="connsiteX353" fmla="*/ 409133 w 1504950"/>
                <a:gd name="connsiteY353" fmla="*/ 398621 h 1152525"/>
                <a:gd name="connsiteX354" fmla="*/ 415800 w 1504950"/>
                <a:gd name="connsiteY354" fmla="*/ 399574 h 1152525"/>
                <a:gd name="connsiteX355" fmla="*/ 414848 w 1504950"/>
                <a:gd name="connsiteY355" fmla="*/ 390049 h 1152525"/>
                <a:gd name="connsiteX356" fmla="*/ 410085 w 1504950"/>
                <a:gd name="connsiteY356" fmla="*/ 378619 h 1152525"/>
                <a:gd name="connsiteX357" fmla="*/ 398655 w 1504950"/>
                <a:gd name="connsiteY357" fmla="*/ 366236 h 1152525"/>
                <a:gd name="connsiteX358" fmla="*/ 380558 w 1504950"/>
                <a:gd name="connsiteY358" fmla="*/ 353854 h 1152525"/>
                <a:gd name="connsiteX359" fmla="*/ 343410 w 1504950"/>
                <a:gd name="connsiteY359" fmla="*/ 334804 h 1152525"/>
                <a:gd name="connsiteX360" fmla="*/ 335790 w 1504950"/>
                <a:gd name="connsiteY360" fmla="*/ 331946 h 1152525"/>
                <a:gd name="connsiteX361" fmla="*/ 330075 w 1504950"/>
                <a:gd name="connsiteY361" fmla="*/ 329089 h 1152525"/>
                <a:gd name="connsiteX362" fmla="*/ 317693 w 1504950"/>
                <a:gd name="connsiteY362" fmla="*/ 324326 h 1152525"/>
                <a:gd name="connsiteX363" fmla="*/ 289118 w 1504950"/>
                <a:gd name="connsiteY363" fmla="*/ 313849 h 1152525"/>
                <a:gd name="connsiteX364" fmla="*/ 273878 w 1504950"/>
                <a:gd name="connsiteY364" fmla="*/ 309086 h 1152525"/>
                <a:gd name="connsiteX365" fmla="*/ 273878 w 1504950"/>
                <a:gd name="connsiteY365" fmla="*/ 309086 h 1152525"/>
                <a:gd name="connsiteX366" fmla="*/ 273878 w 1504950"/>
                <a:gd name="connsiteY366" fmla="*/ 309086 h 1152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</a:cxnLst>
              <a:rect l="l" t="t" r="r" b="b"/>
              <a:pathLst>
                <a:path w="1504950" h="1152525">
                  <a:moveTo>
                    <a:pt x="614873" y="7144"/>
                  </a:moveTo>
                  <a:cubicBezTo>
                    <a:pt x="617730" y="7144"/>
                    <a:pt x="619635" y="7144"/>
                    <a:pt x="621540" y="8096"/>
                  </a:cubicBezTo>
                  <a:cubicBezTo>
                    <a:pt x="623445" y="9049"/>
                    <a:pt x="624398" y="10001"/>
                    <a:pt x="626303" y="10954"/>
                  </a:cubicBezTo>
                  <a:cubicBezTo>
                    <a:pt x="628208" y="12859"/>
                    <a:pt x="630113" y="14764"/>
                    <a:pt x="631065" y="16669"/>
                  </a:cubicBezTo>
                  <a:cubicBezTo>
                    <a:pt x="633923" y="21431"/>
                    <a:pt x="638685" y="24289"/>
                    <a:pt x="643448" y="27146"/>
                  </a:cubicBezTo>
                  <a:lnTo>
                    <a:pt x="645353" y="26194"/>
                  </a:lnTo>
                  <a:lnTo>
                    <a:pt x="646305" y="25241"/>
                  </a:lnTo>
                  <a:cubicBezTo>
                    <a:pt x="647258" y="24289"/>
                    <a:pt x="648210" y="22384"/>
                    <a:pt x="649163" y="21431"/>
                  </a:cubicBezTo>
                  <a:cubicBezTo>
                    <a:pt x="652973" y="16669"/>
                    <a:pt x="656783" y="12859"/>
                    <a:pt x="662498" y="10954"/>
                  </a:cubicBezTo>
                  <a:cubicBezTo>
                    <a:pt x="664403" y="10001"/>
                    <a:pt x="667260" y="10001"/>
                    <a:pt x="670118" y="10954"/>
                  </a:cubicBezTo>
                  <a:cubicBezTo>
                    <a:pt x="671070" y="10954"/>
                    <a:pt x="671070" y="10954"/>
                    <a:pt x="672023" y="10954"/>
                  </a:cubicBezTo>
                  <a:cubicBezTo>
                    <a:pt x="674880" y="11906"/>
                    <a:pt x="676785" y="13811"/>
                    <a:pt x="677738" y="15716"/>
                  </a:cubicBezTo>
                  <a:cubicBezTo>
                    <a:pt x="678690" y="16669"/>
                    <a:pt x="678690" y="18574"/>
                    <a:pt x="678690" y="20479"/>
                  </a:cubicBezTo>
                  <a:cubicBezTo>
                    <a:pt x="678690" y="24289"/>
                    <a:pt x="677738" y="27146"/>
                    <a:pt x="676785" y="30004"/>
                  </a:cubicBezTo>
                  <a:lnTo>
                    <a:pt x="670118" y="47149"/>
                  </a:lnTo>
                  <a:cubicBezTo>
                    <a:pt x="670118" y="48101"/>
                    <a:pt x="669165" y="48101"/>
                    <a:pt x="669165" y="49054"/>
                  </a:cubicBezTo>
                  <a:cubicBezTo>
                    <a:pt x="668213" y="51911"/>
                    <a:pt x="667260" y="54769"/>
                    <a:pt x="666308" y="56674"/>
                  </a:cubicBezTo>
                  <a:cubicBezTo>
                    <a:pt x="662498" y="64294"/>
                    <a:pt x="656783" y="70961"/>
                    <a:pt x="651068" y="77629"/>
                  </a:cubicBezTo>
                  <a:cubicBezTo>
                    <a:pt x="646305" y="85249"/>
                    <a:pt x="641543" y="91916"/>
                    <a:pt x="638685" y="99536"/>
                  </a:cubicBezTo>
                  <a:cubicBezTo>
                    <a:pt x="637733" y="102394"/>
                    <a:pt x="636780" y="105251"/>
                    <a:pt x="635828" y="108109"/>
                  </a:cubicBezTo>
                  <a:cubicBezTo>
                    <a:pt x="634875" y="110966"/>
                    <a:pt x="633923" y="114776"/>
                    <a:pt x="633923" y="117634"/>
                  </a:cubicBezTo>
                  <a:cubicBezTo>
                    <a:pt x="633923" y="125254"/>
                    <a:pt x="632970" y="130016"/>
                    <a:pt x="632970" y="136684"/>
                  </a:cubicBezTo>
                  <a:cubicBezTo>
                    <a:pt x="632970" y="133826"/>
                    <a:pt x="632970" y="135731"/>
                    <a:pt x="632970" y="137636"/>
                  </a:cubicBezTo>
                  <a:cubicBezTo>
                    <a:pt x="632970" y="141446"/>
                    <a:pt x="632018" y="145256"/>
                    <a:pt x="631065" y="150019"/>
                  </a:cubicBezTo>
                  <a:cubicBezTo>
                    <a:pt x="630113" y="151924"/>
                    <a:pt x="629160" y="153829"/>
                    <a:pt x="629160" y="154781"/>
                  </a:cubicBezTo>
                  <a:cubicBezTo>
                    <a:pt x="628208" y="157639"/>
                    <a:pt x="627255" y="161449"/>
                    <a:pt x="626303" y="164306"/>
                  </a:cubicBezTo>
                  <a:cubicBezTo>
                    <a:pt x="625350" y="165259"/>
                    <a:pt x="625350" y="166211"/>
                    <a:pt x="624398" y="167164"/>
                  </a:cubicBezTo>
                  <a:lnTo>
                    <a:pt x="629160" y="172879"/>
                  </a:lnTo>
                  <a:cubicBezTo>
                    <a:pt x="630113" y="174784"/>
                    <a:pt x="631065" y="176689"/>
                    <a:pt x="632970" y="178594"/>
                  </a:cubicBezTo>
                  <a:cubicBezTo>
                    <a:pt x="634875" y="181451"/>
                    <a:pt x="636780" y="183356"/>
                    <a:pt x="639638" y="185261"/>
                  </a:cubicBezTo>
                  <a:cubicBezTo>
                    <a:pt x="641543" y="188119"/>
                    <a:pt x="644400" y="190024"/>
                    <a:pt x="648210" y="191929"/>
                  </a:cubicBezTo>
                  <a:cubicBezTo>
                    <a:pt x="649163" y="192881"/>
                    <a:pt x="651068" y="193834"/>
                    <a:pt x="652020" y="194786"/>
                  </a:cubicBezTo>
                  <a:cubicBezTo>
                    <a:pt x="653925" y="195739"/>
                    <a:pt x="656783" y="195739"/>
                    <a:pt x="658688" y="195739"/>
                  </a:cubicBezTo>
                  <a:cubicBezTo>
                    <a:pt x="662498" y="195739"/>
                    <a:pt x="665355" y="195739"/>
                    <a:pt x="669165" y="194786"/>
                  </a:cubicBezTo>
                  <a:cubicBezTo>
                    <a:pt x="672975" y="193834"/>
                    <a:pt x="675833" y="192881"/>
                    <a:pt x="678690" y="191929"/>
                  </a:cubicBezTo>
                  <a:cubicBezTo>
                    <a:pt x="678690" y="191929"/>
                    <a:pt x="680595" y="190976"/>
                    <a:pt x="681548" y="190976"/>
                  </a:cubicBezTo>
                  <a:cubicBezTo>
                    <a:pt x="682500" y="190024"/>
                    <a:pt x="684405" y="190024"/>
                    <a:pt x="686310" y="189071"/>
                  </a:cubicBezTo>
                  <a:cubicBezTo>
                    <a:pt x="687263" y="188119"/>
                    <a:pt x="689168" y="187166"/>
                    <a:pt x="691073" y="186214"/>
                  </a:cubicBezTo>
                  <a:cubicBezTo>
                    <a:pt x="692978" y="185261"/>
                    <a:pt x="694883" y="183356"/>
                    <a:pt x="696788" y="182404"/>
                  </a:cubicBezTo>
                  <a:cubicBezTo>
                    <a:pt x="699645" y="180499"/>
                    <a:pt x="700598" y="179546"/>
                    <a:pt x="702503" y="177641"/>
                  </a:cubicBezTo>
                  <a:cubicBezTo>
                    <a:pt x="703455" y="177641"/>
                    <a:pt x="704408" y="175736"/>
                    <a:pt x="706313" y="173831"/>
                  </a:cubicBezTo>
                  <a:cubicBezTo>
                    <a:pt x="709170" y="170974"/>
                    <a:pt x="712028" y="169069"/>
                    <a:pt x="713933" y="166211"/>
                  </a:cubicBezTo>
                  <a:cubicBezTo>
                    <a:pt x="719648" y="159544"/>
                    <a:pt x="724410" y="151924"/>
                    <a:pt x="728220" y="144304"/>
                  </a:cubicBezTo>
                  <a:cubicBezTo>
                    <a:pt x="729173" y="143351"/>
                    <a:pt x="730125" y="141446"/>
                    <a:pt x="730125" y="139541"/>
                  </a:cubicBezTo>
                  <a:cubicBezTo>
                    <a:pt x="731078" y="137636"/>
                    <a:pt x="731078" y="135731"/>
                    <a:pt x="732030" y="133826"/>
                  </a:cubicBezTo>
                  <a:cubicBezTo>
                    <a:pt x="733935" y="128111"/>
                    <a:pt x="735840" y="122396"/>
                    <a:pt x="737745" y="116681"/>
                  </a:cubicBezTo>
                  <a:cubicBezTo>
                    <a:pt x="738698" y="113824"/>
                    <a:pt x="740603" y="111919"/>
                    <a:pt x="742508" y="110014"/>
                  </a:cubicBezTo>
                  <a:cubicBezTo>
                    <a:pt x="743460" y="109061"/>
                    <a:pt x="744413" y="108109"/>
                    <a:pt x="744413" y="107156"/>
                  </a:cubicBezTo>
                  <a:cubicBezTo>
                    <a:pt x="745365" y="105251"/>
                    <a:pt x="747270" y="103346"/>
                    <a:pt x="749175" y="102394"/>
                  </a:cubicBezTo>
                  <a:cubicBezTo>
                    <a:pt x="751080" y="101441"/>
                    <a:pt x="752985" y="99536"/>
                    <a:pt x="753938" y="98584"/>
                  </a:cubicBezTo>
                  <a:cubicBezTo>
                    <a:pt x="755843" y="97631"/>
                    <a:pt x="757748" y="96679"/>
                    <a:pt x="760605" y="97631"/>
                  </a:cubicBezTo>
                  <a:cubicBezTo>
                    <a:pt x="761558" y="97631"/>
                    <a:pt x="761558" y="97631"/>
                    <a:pt x="762510" y="97631"/>
                  </a:cubicBezTo>
                  <a:cubicBezTo>
                    <a:pt x="763463" y="98584"/>
                    <a:pt x="764415" y="98584"/>
                    <a:pt x="764415" y="98584"/>
                  </a:cubicBezTo>
                  <a:cubicBezTo>
                    <a:pt x="765368" y="99536"/>
                    <a:pt x="765368" y="99536"/>
                    <a:pt x="766320" y="100489"/>
                  </a:cubicBezTo>
                  <a:cubicBezTo>
                    <a:pt x="767273" y="102394"/>
                    <a:pt x="767273" y="103346"/>
                    <a:pt x="767273" y="103346"/>
                  </a:cubicBezTo>
                  <a:cubicBezTo>
                    <a:pt x="767273" y="103346"/>
                    <a:pt x="768225" y="104299"/>
                    <a:pt x="768225" y="105251"/>
                  </a:cubicBezTo>
                  <a:cubicBezTo>
                    <a:pt x="767273" y="107156"/>
                    <a:pt x="767273" y="109061"/>
                    <a:pt x="766320" y="111919"/>
                  </a:cubicBezTo>
                  <a:cubicBezTo>
                    <a:pt x="764415" y="120491"/>
                    <a:pt x="761558" y="130016"/>
                    <a:pt x="757748" y="138589"/>
                  </a:cubicBezTo>
                  <a:lnTo>
                    <a:pt x="753938" y="149066"/>
                  </a:lnTo>
                  <a:cubicBezTo>
                    <a:pt x="752985" y="151924"/>
                    <a:pt x="752985" y="155734"/>
                    <a:pt x="753938" y="158591"/>
                  </a:cubicBezTo>
                  <a:cubicBezTo>
                    <a:pt x="753938" y="159544"/>
                    <a:pt x="754890" y="160496"/>
                    <a:pt x="755843" y="161449"/>
                  </a:cubicBezTo>
                  <a:cubicBezTo>
                    <a:pt x="756795" y="162401"/>
                    <a:pt x="758700" y="163354"/>
                    <a:pt x="759653" y="164306"/>
                  </a:cubicBezTo>
                  <a:cubicBezTo>
                    <a:pt x="761558" y="165259"/>
                    <a:pt x="762510" y="165259"/>
                    <a:pt x="764415" y="165259"/>
                  </a:cubicBezTo>
                  <a:cubicBezTo>
                    <a:pt x="767273" y="165259"/>
                    <a:pt x="769178" y="165259"/>
                    <a:pt x="772035" y="165259"/>
                  </a:cubicBezTo>
                  <a:cubicBezTo>
                    <a:pt x="774893" y="164306"/>
                    <a:pt x="777750" y="163354"/>
                    <a:pt x="781560" y="162401"/>
                  </a:cubicBezTo>
                  <a:cubicBezTo>
                    <a:pt x="788228" y="159544"/>
                    <a:pt x="793943" y="157639"/>
                    <a:pt x="800610" y="153829"/>
                  </a:cubicBezTo>
                  <a:cubicBezTo>
                    <a:pt x="805373" y="150971"/>
                    <a:pt x="811088" y="149066"/>
                    <a:pt x="816803" y="147161"/>
                  </a:cubicBezTo>
                  <a:cubicBezTo>
                    <a:pt x="817755" y="146209"/>
                    <a:pt x="819660" y="146209"/>
                    <a:pt x="820613" y="147161"/>
                  </a:cubicBezTo>
                  <a:cubicBezTo>
                    <a:pt x="821565" y="148114"/>
                    <a:pt x="822518" y="149066"/>
                    <a:pt x="823470" y="149066"/>
                  </a:cubicBezTo>
                  <a:cubicBezTo>
                    <a:pt x="824423" y="150019"/>
                    <a:pt x="825375" y="150019"/>
                    <a:pt x="825375" y="150971"/>
                  </a:cubicBezTo>
                  <a:cubicBezTo>
                    <a:pt x="825375" y="152876"/>
                    <a:pt x="826328" y="153829"/>
                    <a:pt x="825375" y="155734"/>
                  </a:cubicBezTo>
                  <a:cubicBezTo>
                    <a:pt x="825375" y="157639"/>
                    <a:pt x="824423" y="158591"/>
                    <a:pt x="823470" y="160496"/>
                  </a:cubicBezTo>
                  <a:cubicBezTo>
                    <a:pt x="823470" y="160496"/>
                    <a:pt x="823470" y="161449"/>
                    <a:pt x="823470" y="161449"/>
                  </a:cubicBezTo>
                  <a:cubicBezTo>
                    <a:pt x="822518" y="163354"/>
                    <a:pt x="821565" y="164306"/>
                    <a:pt x="821565" y="166211"/>
                  </a:cubicBezTo>
                  <a:cubicBezTo>
                    <a:pt x="821565" y="166211"/>
                    <a:pt x="821565" y="166211"/>
                    <a:pt x="821565" y="167164"/>
                  </a:cubicBezTo>
                  <a:cubicBezTo>
                    <a:pt x="821565" y="168116"/>
                    <a:pt x="821565" y="169069"/>
                    <a:pt x="820613" y="170021"/>
                  </a:cubicBezTo>
                  <a:cubicBezTo>
                    <a:pt x="819660" y="170974"/>
                    <a:pt x="818708" y="171926"/>
                    <a:pt x="817755" y="172879"/>
                  </a:cubicBezTo>
                  <a:cubicBezTo>
                    <a:pt x="816803" y="174784"/>
                    <a:pt x="815850" y="175736"/>
                    <a:pt x="814898" y="177641"/>
                  </a:cubicBezTo>
                  <a:cubicBezTo>
                    <a:pt x="813945" y="178594"/>
                    <a:pt x="812040" y="180499"/>
                    <a:pt x="811088" y="181451"/>
                  </a:cubicBezTo>
                  <a:cubicBezTo>
                    <a:pt x="809183" y="183356"/>
                    <a:pt x="806325" y="185261"/>
                    <a:pt x="803468" y="187166"/>
                  </a:cubicBezTo>
                  <a:cubicBezTo>
                    <a:pt x="799658" y="189071"/>
                    <a:pt x="795848" y="191929"/>
                    <a:pt x="792038" y="191929"/>
                  </a:cubicBezTo>
                  <a:cubicBezTo>
                    <a:pt x="788228" y="192881"/>
                    <a:pt x="783465" y="193834"/>
                    <a:pt x="779655" y="194786"/>
                  </a:cubicBezTo>
                  <a:cubicBezTo>
                    <a:pt x="777750" y="194786"/>
                    <a:pt x="777750" y="194786"/>
                    <a:pt x="775845" y="195739"/>
                  </a:cubicBezTo>
                  <a:cubicBezTo>
                    <a:pt x="772988" y="195739"/>
                    <a:pt x="770130" y="195739"/>
                    <a:pt x="767273" y="195739"/>
                  </a:cubicBezTo>
                  <a:cubicBezTo>
                    <a:pt x="763463" y="195739"/>
                    <a:pt x="760605" y="196691"/>
                    <a:pt x="756795" y="196691"/>
                  </a:cubicBezTo>
                  <a:cubicBezTo>
                    <a:pt x="753938" y="197644"/>
                    <a:pt x="750128" y="196691"/>
                    <a:pt x="747270" y="197644"/>
                  </a:cubicBezTo>
                  <a:cubicBezTo>
                    <a:pt x="745365" y="198596"/>
                    <a:pt x="741555" y="199549"/>
                    <a:pt x="739650" y="199549"/>
                  </a:cubicBezTo>
                  <a:cubicBezTo>
                    <a:pt x="736793" y="199549"/>
                    <a:pt x="733935" y="200501"/>
                    <a:pt x="732030" y="201454"/>
                  </a:cubicBezTo>
                  <a:cubicBezTo>
                    <a:pt x="729173" y="202406"/>
                    <a:pt x="726315" y="202406"/>
                    <a:pt x="723458" y="203359"/>
                  </a:cubicBezTo>
                  <a:cubicBezTo>
                    <a:pt x="714885" y="206216"/>
                    <a:pt x="706313" y="209074"/>
                    <a:pt x="698693" y="213836"/>
                  </a:cubicBezTo>
                  <a:cubicBezTo>
                    <a:pt x="689168" y="218599"/>
                    <a:pt x="681548" y="226219"/>
                    <a:pt x="674880" y="234791"/>
                  </a:cubicBezTo>
                  <a:cubicBezTo>
                    <a:pt x="673928" y="237649"/>
                    <a:pt x="672975" y="239554"/>
                    <a:pt x="671070" y="241459"/>
                  </a:cubicBezTo>
                  <a:cubicBezTo>
                    <a:pt x="670118" y="244316"/>
                    <a:pt x="669165" y="247174"/>
                    <a:pt x="668213" y="249079"/>
                  </a:cubicBezTo>
                  <a:cubicBezTo>
                    <a:pt x="667260" y="253841"/>
                    <a:pt x="667260" y="258604"/>
                    <a:pt x="666308" y="263366"/>
                  </a:cubicBezTo>
                  <a:cubicBezTo>
                    <a:pt x="665355" y="268129"/>
                    <a:pt x="665355" y="272891"/>
                    <a:pt x="664403" y="277654"/>
                  </a:cubicBezTo>
                  <a:cubicBezTo>
                    <a:pt x="664403" y="279559"/>
                    <a:pt x="663450" y="281464"/>
                    <a:pt x="663450" y="283369"/>
                  </a:cubicBezTo>
                  <a:cubicBezTo>
                    <a:pt x="662498" y="287179"/>
                    <a:pt x="661545" y="290989"/>
                    <a:pt x="659640" y="294799"/>
                  </a:cubicBezTo>
                  <a:cubicBezTo>
                    <a:pt x="659640" y="295751"/>
                    <a:pt x="658688" y="296704"/>
                    <a:pt x="658688" y="297656"/>
                  </a:cubicBezTo>
                  <a:cubicBezTo>
                    <a:pt x="652973" y="310991"/>
                    <a:pt x="644400" y="323374"/>
                    <a:pt x="633923" y="332899"/>
                  </a:cubicBezTo>
                  <a:lnTo>
                    <a:pt x="622493" y="342424"/>
                  </a:lnTo>
                  <a:lnTo>
                    <a:pt x="610110" y="350996"/>
                  </a:lnTo>
                  <a:cubicBezTo>
                    <a:pt x="599633" y="357664"/>
                    <a:pt x="588203" y="363379"/>
                    <a:pt x="574868" y="367189"/>
                  </a:cubicBezTo>
                  <a:cubicBezTo>
                    <a:pt x="569153" y="369094"/>
                    <a:pt x="561533" y="370999"/>
                    <a:pt x="552008" y="373856"/>
                  </a:cubicBezTo>
                  <a:cubicBezTo>
                    <a:pt x="497715" y="391001"/>
                    <a:pt x="490095" y="405289"/>
                    <a:pt x="470093" y="412909"/>
                  </a:cubicBezTo>
                  <a:lnTo>
                    <a:pt x="468188" y="411004"/>
                  </a:lnTo>
                  <a:cubicBezTo>
                    <a:pt x="467235" y="415766"/>
                    <a:pt x="467235" y="417671"/>
                    <a:pt x="468188" y="418624"/>
                  </a:cubicBezTo>
                  <a:cubicBezTo>
                    <a:pt x="471998" y="421481"/>
                    <a:pt x="501525" y="497681"/>
                    <a:pt x="513908" y="537686"/>
                  </a:cubicBezTo>
                  <a:cubicBezTo>
                    <a:pt x="534863" y="608171"/>
                    <a:pt x="559628" y="635794"/>
                    <a:pt x="600585" y="638651"/>
                  </a:cubicBezTo>
                  <a:cubicBezTo>
                    <a:pt x="623445" y="639604"/>
                    <a:pt x="662498" y="666274"/>
                    <a:pt x="680595" y="693896"/>
                  </a:cubicBezTo>
                  <a:cubicBezTo>
                    <a:pt x="688215" y="706279"/>
                    <a:pt x="744413" y="720566"/>
                    <a:pt x="793943" y="722471"/>
                  </a:cubicBezTo>
                  <a:cubicBezTo>
                    <a:pt x="811088" y="723424"/>
                    <a:pt x="828233" y="725329"/>
                    <a:pt x="831090" y="727234"/>
                  </a:cubicBezTo>
                  <a:cubicBezTo>
                    <a:pt x="833948" y="728186"/>
                    <a:pt x="865380" y="730091"/>
                    <a:pt x="899670" y="731044"/>
                  </a:cubicBezTo>
                  <a:cubicBezTo>
                    <a:pt x="934913" y="731996"/>
                    <a:pt x="980633" y="734854"/>
                    <a:pt x="1002540" y="736759"/>
                  </a:cubicBezTo>
                  <a:cubicBezTo>
                    <a:pt x="1024448" y="738664"/>
                    <a:pt x="1046355" y="739616"/>
                    <a:pt x="1051118" y="738664"/>
                  </a:cubicBezTo>
                  <a:cubicBezTo>
                    <a:pt x="1064453" y="735806"/>
                    <a:pt x="1078740" y="718661"/>
                    <a:pt x="1096838" y="681514"/>
                  </a:cubicBezTo>
                  <a:cubicBezTo>
                    <a:pt x="1106363" y="662464"/>
                    <a:pt x="1118745" y="645319"/>
                    <a:pt x="1126365" y="639604"/>
                  </a:cubicBezTo>
                  <a:cubicBezTo>
                    <a:pt x="1147320" y="624364"/>
                    <a:pt x="1193040" y="608171"/>
                    <a:pt x="1199708" y="612934"/>
                  </a:cubicBezTo>
                  <a:cubicBezTo>
                    <a:pt x="1208280" y="618649"/>
                    <a:pt x="1205423" y="623411"/>
                    <a:pt x="1183515" y="639604"/>
                  </a:cubicBezTo>
                  <a:cubicBezTo>
                    <a:pt x="1162560" y="654844"/>
                    <a:pt x="1145415" y="680561"/>
                    <a:pt x="1148273" y="692944"/>
                  </a:cubicBezTo>
                  <a:cubicBezTo>
                    <a:pt x="1149225" y="697706"/>
                    <a:pt x="1147320" y="704374"/>
                    <a:pt x="1143510" y="708184"/>
                  </a:cubicBezTo>
                  <a:cubicBezTo>
                    <a:pt x="1125413" y="726281"/>
                    <a:pt x="1124460" y="740569"/>
                    <a:pt x="1135890" y="781526"/>
                  </a:cubicBezTo>
                  <a:cubicBezTo>
                    <a:pt x="1147320" y="818674"/>
                    <a:pt x="1147320" y="819626"/>
                    <a:pt x="1137795" y="853916"/>
                  </a:cubicBezTo>
                  <a:cubicBezTo>
                    <a:pt x="1125413" y="897731"/>
                    <a:pt x="1129223" y="918686"/>
                    <a:pt x="1153035" y="935831"/>
                  </a:cubicBezTo>
                  <a:cubicBezTo>
                    <a:pt x="1170180" y="948214"/>
                    <a:pt x="1213043" y="957739"/>
                    <a:pt x="1241618" y="954881"/>
                  </a:cubicBezTo>
                  <a:cubicBezTo>
                    <a:pt x="1254000" y="953929"/>
                    <a:pt x="1259715" y="956786"/>
                    <a:pt x="1278765" y="977741"/>
                  </a:cubicBezTo>
                  <a:cubicBezTo>
                    <a:pt x="1291148" y="991076"/>
                    <a:pt x="1310198" y="1008221"/>
                    <a:pt x="1320675" y="1014889"/>
                  </a:cubicBezTo>
                  <a:cubicBezTo>
                    <a:pt x="1349250" y="1032986"/>
                    <a:pt x="1416878" y="1060609"/>
                    <a:pt x="1428308" y="1057751"/>
                  </a:cubicBezTo>
                  <a:cubicBezTo>
                    <a:pt x="1434023" y="1056799"/>
                    <a:pt x="1445453" y="1058704"/>
                    <a:pt x="1454978" y="1061561"/>
                  </a:cubicBezTo>
                  <a:cubicBezTo>
                    <a:pt x="1474028" y="1068229"/>
                    <a:pt x="1503555" y="1091089"/>
                    <a:pt x="1499745" y="1095851"/>
                  </a:cubicBezTo>
                  <a:cubicBezTo>
                    <a:pt x="1498793" y="1097756"/>
                    <a:pt x="1488315" y="1100614"/>
                    <a:pt x="1476885" y="1103471"/>
                  </a:cubicBezTo>
                  <a:lnTo>
                    <a:pt x="1456883" y="1107281"/>
                  </a:lnTo>
                  <a:lnTo>
                    <a:pt x="1463550" y="1123474"/>
                  </a:lnTo>
                  <a:cubicBezTo>
                    <a:pt x="1470218" y="1139666"/>
                    <a:pt x="1470218" y="1140619"/>
                    <a:pt x="1457835" y="1144429"/>
                  </a:cubicBezTo>
                  <a:cubicBezTo>
                    <a:pt x="1451168" y="1147286"/>
                    <a:pt x="1442595" y="1148239"/>
                    <a:pt x="1438785" y="1148239"/>
                  </a:cubicBezTo>
                  <a:cubicBezTo>
                    <a:pt x="1434975" y="1148239"/>
                    <a:pt x="1430213" y="1148239"/>
                    <a:pt x="1428308" y="1149191"/>
                  </a:cubicBezTo>
                  <a:cubicBezTo>
                    <a:pt x="1426403" y="1149191"/>
                    <a:pt x="1418783" y="1146334"/>
                    <a:pt x="1411163" y="1142524"/>
                  </a:cubicBezTo>
                  <a:cubicBezTo>
                    <a:pt x="1403543" y="1138714"/>
                    <a:pt x="1390208" y="1132046"/>
                    <a:pt x="1381635" y="1128236"/>
                  </a:cubicBezTo>
                  <a:cubicBezTo>
                    <a:pt x="1352108" y="1116806"/>
                    <a:pt x="1307340" y="1088231"/>
                    <a:pt x="1298768" y="1075849"/>
                  </a:cubicBezTo>
                  <a:cubicBezTo>
                    <a:pt x="1294005" y="1069181"/>
                    <a:pt x="1274955" y="1056799"/>
                    <a:pt x="1256858" y="1047274"/>
                  </a:cubicBezTo>
                  <a:cubicBezTo>
                    <a:pt x="1225425" y="1031081"/>
                    <a:pt x="1223520" y="1030129"/>
                    <a:pt x="1179705" y="1032986"/>
                  </a:cubicBezTo>
                  <a:cubicBezTo>
                    <a:pt x="1154940" y="1034891"/>
                    <a:pt x="1124460" y="1036796"/>
                    <a:pt x="1113030" y="1038701"/>
                  </a:cubicBezTo>
                  <a:cubicBezTo>
                    <a:pt x="1040640" y="1046321"/>
                    <a:pt x="1010160" y="1036796"/>
                    <a:pt x="972060" y="992981"/>
                  </a:cubicBezTo>
                  <a:cubicBezTo>
                    <a:pt x="937770" y="952976"/>
                    <a:pt x="909195" y="944404"/>
                    <a:pt x="840615" y="952024"/>
                  </a:cubicBezTo>
                  <a:cubicBezTo>
                    <a:pt x="814898" y="954881"/>
                    <a:pt x="792038" y="959644"/>
                    <a:pt x="789180" y="961549"/>
                  </a:cubicBezTo>
                  <a:cubicBezTo>
                    <a:pt x="786323" y="963454"/>
                    <a:pt x="778703" y="965359"/>
                    <a:pt x="772988" y="966311"/>
                  </a:cubicBezTo>
                  <a:cubicBezTo>
                    <a:pt x="757748" y="968216"/>
                    <a:pt x="710123" y="964406"/>
                    <a:pt x="696788" y="960596"/>
                  </a:cubicBezTo>
                  <a:cubicBezTo>
                    <a:pt x="674880" y="954881"/>
                    <a:pt x="597728" y="932974"/>
                    <a:pt x="572963" y="925354"/>
                  </a:cubicBezTo>
                  <a:cubicBezTo>
                    <a:pt x="558675" y="921544"/>
                    <a:pt x="543435" y="917734"/>
                    <a:pt x="539625" y="916781"/>
                  </a:cubicBezTo>
                  <a:cubicBezTo>
                    <a:pt x="535815" y="915829"/>
                    <a:pt x="526290" y="912971"/>
                    <a:pt x="519623" y="910114"/>
                  </a:cubicBezTo>
                  <a:cubicBezTo>
                    <a:pt x="512003" y="907256"/>
                    <a:pt x="494858" y="908209"/>
                    <a:pt x="475808" y="911066"/>
                  </a:cubicBezTo>
                  <a:cubicBezTo>
                    <a:pt x="443423" y="916781"/>
                    <a:pt x="420563" y="912971"/>
                    <a:pt x="364365" y="894874"/>
                  </a:cubicBezTo>
                  <a:cubicBezTo>
                    <a:pt x="308168" y="875824"/>
                    <a:pt x="278640" y="883444"/>
                    <a:pt x="221490" y="929164"/>
                  </a:cubicBezTo>
                  <a:cubicBezTo>
                    <a:pt x="199583" y="947261"/>
                    <a:pt x="179580" y="961549"/>
                    <a:pt x="176723" y="961549"/>
                  </a:cubicBezTo>
                  <a:cubicBezTo>
                    <a:pt x="173865" y="962501"/>
                    <a:pt x="164340" y="972026"/>
                    <a:pt x="153863" y="984409"/>
                  </a:cubicBezTo>
                  <a:cubicBezTo>
                    <a:pt x="136718" y="1005364"/>
                    <a:pt x="134813" y="1006316"/>
                    <a:pt x="102428" y="1012984"/>
                  </a:cubicBezTo>
                  <a:lnTo>
                    <a:pt x="69090" y="1019651"/>
                  </a:lnTo>
                  <a:lnTo>
                    <a:pt x="85283" y="995839"/>
                  </a:lnTo>
                  <a:cubicBezTo>
                    <a:pt x="93855" y="982504"/>
                    <a:pt x="106238" y="970121"/>
                    <a:pt x="111000" y="967264"/>
                  </a:cubicBezTo>
                  <a:cubicBezTo>
                    <a:pt x="115763" y="964406"/>
                    <a:pt x="125288" y="954881"/>
                    <a:pt x="132908" y="945356"/>
                  </a:cubicBezTo>
                  <a:cubicBezTo>
                    <a:pt x="140528" y="935831"/>
                    <a:pt x="158625" y="920591"/>
                    <a:pt x="172913" y="912019"/>
                  </a:cubicBezTo>
                  <a:cubicBezTo>
                    <a:pt x="187200" y="903446"/>
                    <a:pt x="198630" y="894874"/>
                    <a:pt x="198630" y="892969"/>
                  </a:cubicBezTo>
                  <a:cubicBezTo>
                    <a:pt x="197678" y="887254"/>
                    <a:pt x="191963" y="889159"/>
                    <a:pt x="144338" y="908209"/>
                  </a:cubicBezTo>
                  <a:cubicBezTo>
                    <a:pt x="90045" y="930116"/>
                    <a:pt x="60518" y="936784"/>
                    <a:pt x="30990" y="932021"/>
                  </a:cubicBezTo>
                  <a:cubicBezTo>
                    <a:pt x="18608" y="930116"/>
                    <a:pt x="8130" y="926306"/>
                    <a:pt x="7178" y="924401"/>
                  </a:cubicBezTo>
                  <a:cubicBezTo>
                    <a:pt x="5273" y="916781"/>
                    <a:pt x="84330" y="885349"/>
                    <a:pt x="123383" y="878681"/>
                  </a:cubicBezTo>
                  <a:cubicBezTo>
                    <a:pt x="159578" y="872966"/>
                    <a:pt x="227205" y="851059"/>
                    <a:pt x="245303" y="839629"/>
                  </a:cubicBezTo>
                  <a:cubicBezTo>
                    <a:pt x="263400" y="828199"/>
                    <a:pt x="259590" y="829151"/>
                    <a:pt x="362460" y="826294"/>
                  </a:cubicBezTo>
                  <a:cubicBezTo>
                    <a:pt x="381510" y="825341"/>
                    <a:pt x="400560" y="823436"/>
                    <a:pt x="405323" y="820579"/>
                  </a:cubicBezTo>
                  <a:cubicBezTo>
                    <a:pt x="417705" y="812959"/>
                    <a:pt x="416753" y="795814"/>
                    <a:pt x="401513" y="768191"/>
                  </a:cubicBezTo>
                  <a:cubicBezTo>
                    <a:pt x="393893" y="754856"/>
                    <a:pt x="385320" y="737711"/>
                    <a:pt x="381510" y="731044"/>
                  </a:cubicBezTo>
                  <a:cubicBezTo>
                    <a:pt x="377700" y="723424"/>
                    <a:pt x="369128" y="711041"/>
                    <a:pt x="361508" y="704374"/>
                  </a:cubicBezTo>
                  <a:cubicBezTo>
                    <a:pt x="335790" y="677704"/>
                    <a:pt x="333885" y="666274"/>
                    <a:pt x="350078" y="612934"/>
                  </a:cubicBezTo>
                  <a:cubicBezTo>
                    <a:pt x="363413" y="566261"/>
                    <a:pt x="364365" y="563404"/>
                    <a:pt x="354840" y="546259"/>
                  </a:cubicBezTo>
                  <a:cubicBezTo>
                    <a:pt x="350078" y="536734"/>
                    <a:pt x="341505" y="526256"/>
                    <a:pt x="335790" y="522446"/>
                  </a:cubicBezTo>
                  <a:cubicBezTo>
                    <a:pt x="326265" y="515779"/>
                    <a:pt x="258638" y="497681"/>
                    <a:pt x="249113" y="499586"/>
                  </a:cubicBezTo>
                  <a:cubicBezTo>
                    <a:pt x="242445" y="500539"/>
                    <a:pt x="236730" y="491966"/>
                    <a:pt x="232920" y="476726"/>
                  </a:cubicBezTo>
                  <a:cubicBezTo>
                    <a:pt x="228158" y="454819"/>
                    <a:pt x="232920" y="451009"/>
                    <a:pt x="274830" y="442436"/>
                  </a:cubicBezTo>
                  <a:cubicBezTo>
                    <a:pt x="304358" y="435769"/>
                    <a:pt x="334838" y="426244"/>
                    <a:pt x="356745" y="417671"/>
                  </a:cubicBezTo>
                  <a:lnTo>
                    <a:pt x="345315" y="413861"/>
                  </a:lnTo>
                  <a:lnTo>
                    <a:pt x="295785" y="405289"/>
                  </a:lnTo>
                  <a:cubicBezTo>
                    <a:pt x="287213" y="403384"/>
                    <a:pt x="277688" y="401479"/>
                    <a:pt x="267210" y="400526"/>
                  </a:cubicBezTo>
                  <a:cubicBezTo>
                    <a:pt x="258638" y="399574"/>
                    <a:pt x="251970" y="397669"/>
                    <a:pt x="244350" y="393859"/>
                  </a:cubicBezTo>
                  <a:cubicBezTo>
                    <a:pt x="239588" y="391001"/>
                    <a:pt x="234825" y="389096"/>
                    <a:pt x="230063" y="386239"/>
                  </a:cubicBezTo>
                  <a:cubicBezTo>
                    <a:pt x="226253" y="383381"/>
                    <a:pt x="225300" y="379571"/>
                    <a:pt x="227205" y="375761"/>
                  </a:cubicBezTo>
                  <a:cubicBezTo>
                    <a:pt x="229110" y="371951"/>
                    <a:pt x="231968" y="369094"/>
                    <a:pt x="235778" y="369094"/>
                  </a:cubicBezTo>
                  <a:cubicBezTo>
                    <a:pt x="241493" y="368141"/>
                    <a:pt x="246255" y="369094"/>
                    <a:pt x="251018" y="370999"/>
                  </a:cubicBezTo>
                  <a:lnTo>
                    <a:pt x="246255" y="361474"/>
                  </a:lnTo>
                  <a:lnTo>
                    <a:pt x="242445" y="350996"/>
                  </a:lnTo>
                  <a:lnTo>
                    <a:pt x="240540" y="340519"/>
                  </a:lnTo>
                  <a:cubicBezTo>
                    <a:pt x="237683" y="326231"/>
                    <a:pt x="235778" y="311944"/>
                    <a:pt x="236730" y="298609"/>
                  </a:cubicBezTo>
                  <a:lnTo>
                    <a:pt x="229110" y="288131"/>
                  </a:lnTo>
                  <a:cubicBezTo>
                    <a:pt x="227205" y="285274"/>
                    <a:pt x="226253" y="282416"/>
                    <a:pt x="225300" y="278606"/>
                  </a:cubicBezTo>
                  <a:cubicBezTo>
                    <a:pt x="224348" y="274796"/>
                    <a:pt x="227205" y="270986"/>
                    <a:pt x="231015" y="270034"/>
                  </a:cubicBezTo>
                  <a:cubicBezTo>
                    <a:pt x="234825" y="269081"/>
                    <a:pt x="238635" y="269081"/>
                    <a:pt x="241493" y="271939"/>
                  </a:cubicBezTo>
                  <a:lnTo>
                    <a:pt x="253875" y="280511"/>
                  </a:lnTo>
                  <a:cubicBezTo>
                    <a:pt x="258638" y="283369"/>
                    <a:pt x="263400" y="286226"/>
                    <a:pt x="268163" y="288131"/>
                  </a:cubicBezTo>
                  <a:cubicBezTo>
                    <a:pt x="271973" y="289084"/>
                    <a:pt x="275783" y="290036"/>
                    <a:pt x="279593" y="290989"/>
                  </a:cubicBezTo>
                  <a:lnTo>
                    <a:pt x="274830" y="284321"/>
                  </a:lnTo>
                  <a:lnTo>
                    <a:pt x="271020" y="273844"/>
                  </a:lnTo>
                  <a:lnTo>
                    <a:pt x="266258" y="259556"/>
                  </a:lnTo>
                  <a:lnTo>
                    <a:pt x="264353" y="252889"/>
                  </a:lnTo>
                  <a:cubicBezTo>
                    <a:pt x="263400" y="249079"/>
                    <a:pt x="266258" y="246221"/>
                    <a:pt x="269115" y="244316"/>
                  </a:cubicBezTo>
                  <a:cubicBezTo>
                    <a:pt x="271973" y="243364"/>
                    <a:pt x="274830" y="243364"/>
                    <a:pt x="277688" y="245269"/>
                  </a:cubicBezTo>
                  <a:cubicBezTo>
                    <a:pt x="281498" y="247174"/>
                    <a:pt x="284355" y="250031"/>
                    <a:pt x="286260" y="253841"/>
                  </a:cubicBezTo>
                  <a:cubicBezTo>
                    <a:pt x="290070" y="258604"/>
                    <a:pt x="292928" y="264319"/>
                    <a:pt x="295785" y="269081"/>
                  </a:cubicBezTo>
                  <a:cubicBezTo>
                    <a:pt x="298643" y="274796"/>
                    <a:pt x="303405" y="279559"/>
                    <a:pt x="307215" y="284321"/>
                  </a:cubicBezTo>
                  <a:cubicBezTo>
                    <a:pt x="314835" y="291941"/>
                    <a:pt x="321503" y="298609"/>
                    <a:pt x="328170" y="305276"/>
                  </a:cubicBezTo>
                  <a:cubicBezTo>
                    <a:pt x="332933" y="310039"/>
                    <a:pt x="340553" y="315754"/>
                    <a:pt x="349125" y="318611"/>
                  </a:cubicBezTo>
                  <a:cubicBezTo>
                    <a:pt x="350078" y="318611"/>
                    <a:pt x="351030" y="319564"/>
                    <a:pt x="351983" y="319564"/>
                  </a:cubicBezTo>
                  <a:cubicBezTo>
                    <a:pt x="355793" y="320516"/>
                    <a:pt x="359603" y="319564"/>
                    <a:pt x="362460" y="316706"/>
                  </a:cubicBezTo>
                  <a:cubicBezTo>
                    <a:pt x="363413" y="315754"/>
                    <a:pt x="364365" y="314801"/>
                    <a:pt x="364365" y="313849"/>
                  </a:cubicBezTo>
                  <a:cubicBezTo>
                    <a:pt x="365318" y="311944"/>
                    <a:pt x="365318" y="310991"/>
                    <a:pt x="364365" y="309086"/>
                  </a:cubicBezTo>
                  <a:cubicBezTo>
                    <a:pt x="363413" y="303371"/>
                    <a:pt x="364365" y="298609"/>
                    <a:pt x="365318" y="292894"/>
                  </a:cubicBezTo>
                  <a:cubicBezTo>
                    <a:pt x="366270" y="287179"/>
                    <a:pt x="369128" y="281464"/>
                    <a:pt x="372938" y="276701"/>
                  </a:cubicBezTo>
                  <a:cubicBezTo>
                    <a:pt x="376748" y="272891"/>
                    <a:pt x="382463" y="272891"/>
                    <a:pt x="385320" y="276701"/>
                  </a:cubicBezTo>
                  <a:cubicBezTo>
                    <a:pt x="387225" y="278606"/>
                    <a:pt x="388178" y="282416"/>
                    <a:pt x="388178" y="285274"/>
                  </a:cubicBezTo>
                  <a:cubicBezTo>
                    <a:pt x="387225" y="302419"/>
                    <a:pt x="387225" y="318611"/>
                    <a:pt x="387225" y="334804"/>
                  </a:cubicBezTo>
                  <a:lnTo>
                    <a:pt x="446280" y="355759"/>
                  </a:lnTo>
                  <a:lnTo>
                    <a:pt x="455805" y="350996"/>
                  </a:lnTo>
                  <a:lnTo>
                    <a:pt x="470093" y="339566"/>
                  </a:lnTo>
                  <a:cubicBezTo>
                    <a:pt x="481523" y="330041"/>
                    <a:pt x="492000" y="320516"/>
                    <a:pt x="501525" y="309086"/>
                  </a:cubicBezTo>
                  <a:cubicBezTo>
                    <a:pt x="507240" y="301466"/>
                    <a:pt x="512955" y="292894"/>
                    <a:pt x="516765" y="283369"/>
                  </a:cubicBezTo>
                  <a:cubicBezTo>
                    <a:pt x="517718" y="282416"/>
                    <a:pt x="517718" y="282416"/>
                    <a:pt x="517718" y="281464"/>
                  </a:cubicBezTo>
                  <a:cubicBezTo>
                    <a:pt x="520575" y="274796"/>
                    <a:pt x="521528" y="269081"/>
                    <a:pt x="522480" y="262414"/>
                  </a:cubicBezTo>
                  <a:cubicBezTo>
                    <a:pt x="522480" y="255746"/>
                    <a:pt x="521528" y="249079"/>
                    <a:pt x="518670" y="243364"/>
                  </a:cubicBezTo>
                  <a:cubicBezTo>
                    <a:pt x="516765" y="238601"/>
                    <a:pt x="512955" y="233839"/>
                    <a:pt x="511050" y="229076"/>
                  </a:cubicBezTo>
                  <a:cubicBezTo>
                    <a:pt x="506288" y="222409"/>
                    <a:pt x="502478" y="215741"/>
                    <a:pt x="496763" y="210979"/>
                  </a:cubicBezTo>
                  <a:cubicBezTo>
                    <a:pt x="491048" y="205264"/>
                    <a:pt x="484380" y="201454"/>
                    <a:pt x="476760" y="198596"/>
                  </a:cubicBezTo>
                  <a:cubicBezTo>
                    <a:pt x="471045" y="195739"/>
                    <a:pt x="464378" y="192881"/>
                    <a:pt x="457710" y="190024"/>
                  </a:cubicBezTo>
                  <a:cubicBezTo>
                    <a:pt x="453900" y="188119"/>
                    <a:pt x="450090" y="187166"/>
                    <a:pt x="448185" y="186214"/>
                  </a:cubicBezTo>
                  <a:cubicBezTo>
                    <a:pt x="443423" y="184309"/>
                    <a:pt x="438660" y="182404"/>
                    <a:pt x="433898" y="181451"/>
                  </a:cubicBezTo>
                  <a:cubicBezTo>
                    <a:pt x="426278" y="179546"/>
                    <a:pt x="418658" y="177641"/>
                    <a:pt x="411038" y="174784"/>
                  </a:cubicBezTo>
                  <a:lnTo>
                    <a:pt x="400560" y="171926"/>
                  </a:lnTo>
                  <a:cubicBezTo>
                    <a:pt x="395798" y="170021"/>
                    <a:pt x="391035" y="167164"/>
                    <a:pt x="387225" y="163354"/>
                  </a:cubicBezTo>
                  <a:cubicBezTo>
                    <a:pt x="384368" y="160496"/>
                    <a:pt x="383415" y="156686"/>
                    <a:pt x="385320" y="153829"/>
                  </a:cubicBezTo>
                  <a:cubicBezTo>
                    <a:pt x="387225" y="149066"/>
                    <a:pt x="391035" y="146209"/>
                    <a:pt x="395798" y="145256"/>
                  </a:cubicBezTo>
                  <a:cubicBezTo>
                    <a:pt x="400560" y="144304"/>
                    <a:pt x="406275" y="143351"/>
                    <a:pt x="411038" y="144304"/>
                  </a:cubicBezTo>
                  <a:cubicBezTo>
                    <a:pt x="416753" y="145256"/>
                    <a:pt x="422468" y="146209"/>
                    <a:pt x="428183" y="148114"/>
                  </a:cubicBezTo>
                  <a:lnTo>
                    <a:pt x="467235" y="131921"/>
                  </a:lnTo>
                  <a:lnTo>
                    <a:pt x="464378" y="123349"/>
                  </a:lnTo>
                  <a:cubicBezTo>
                    <a:pt x="461520" y="113824"/>
                    <a:pt x="459615" y="104299"/>
                    <a:pt x="459615" y="93821"/>
                  </a:cubicBezTo>
                  <a:cubicBezTo>
                    <a:pt x="459615" y="90011"/>
                    <a:pt x="462473" y="87154"/>
                    <a:pt x="465330" y="85249"/>
                  </a:cubicBezTo>
                  <a:cubicBezTo>
                    <a:pt x="468188" y="84296"/>
                    <a:pt x="471045" y="84296"/>
                    <a:pt x="473903" y="85249"/>
                  </a:cubicBezTo>
                  <a:cubicBezTo>
                    <a:pt x="476760" y="86201"/>
                    <a:pt x="479618" y="88106"/>
                    <a:pt x="480570" y="90964"/>
                  </a:cubicBezTo>
                  <a:cubicBezTo>
                    <a:pt x="482475" y="94774"/>
                    <a:pt x="483428" y="98584"/>
                    <a:pt x="484380" y="101441"/>
                  </a:cubicBezTo>
                  <a:cubicBezTo>
                    <a:pt x="485333" y="106204"/>
                    <a:pt x="487238" y="110966"/>
                    <a:pt x="490095" y="114776"/>
                  </a:cubicBezTo>
                  <a:cubicBezTo>
                    <a:pt x="492000" y="118586"/>
                    <a:pt x="494858" y="122396"/>
                    <a:pt x="496763" y="126206"/>
                  </a:cubicBezTo>
                  <a:cubicBezTo>
                    <a:pt x="498668" y="128111"/>
                    <a:pt x="500573" y="130969"/>
                    <a:pt x="501525" y="132874"/>
                  </a:cubicBezTo>
                  <a:lnTo>
                    <a:pt x="505335" y="132874"/>
                  </a:lnTo>
                  <a:lnTo>
                    <a:pt x="512003" y="133826"/>
                  </a:lnTo>
                  <a:lnTo>
                    <a:pt x="530100" y="138589"/>
                  </a:lnTo>
                  <a:lnTo>
                    <a:pt x="548198" y="144304"/>
                  </a:lnTo>
                  <a:lnTo>
                    <a:pt x="570105" y="150019"/>
                  </a:lnTo>
                  <a:cubicBezTo>
                    <a:pt x="576773" y="151924"/>
                    <a:pt x="584393" y="152876"/>
                    <a:pt x="591060" y="151924"/>
                  </a:cubicBezTo>
                  <a:lnTo>
                    <a:pt x="594870" y="148114"/>
                  </a:lnTo>
                  <a:cubicBezTo>
                    <a:pt x="596775" y="146209"/>
                    <a:pt x="597728" y="143351"/>
                    <a:pt x="598680" y="141446"/>
                  </a:cubicBezTo>
                  <a:cubicBezTo>
                    <a:pt x="598680" y="140494"/>
                    <a:pt x="599633" y="140494"/>
                    <a:pt x="599633" y="140494"/>
                  </a:cubicBezTo>
                  <a:cubicBezTo>
                    <a:pt x="600585" y="137636"/>
                    <a:pt x="601538" y="134779"/>
                    <a:pt x="601538" y="132874"/>
                  </a:cubicBezTo>
                  <a:cubicBezTo>
                    <a:pt x="602490" y="130016"/>
                    <a:pt x="602490" y="127159"/>
                    <a:pt x="602490" y="124301"/>
                  </a:cubicBezTo>
                  <a:cubicBezTo>
                    <a:pt x="602490" y="122396"/>
                    <a:pt x="602490" y="119539"/>
                    <a:pt x="601538" y="117634"/>
                  </a:cubicBezTo>
                  <a:cubicBezTo>
                    <a:pt x="601538" y="116681"/>
                    <a:pt x="600585" y="114776"/>
                    <a:pt x="599633" y="114776"/>
                  </a:cubicBezTo>
                  <a:cubicBezTo>
                    <a:pt x="598680" y="113824"/>
                    <a:pt x="596775" y="112871"/>
                    <a:pt x="595823" y="110966"/>
                  </a:cubicBezTo>
                  <a:cubicBezTo>
                    <a:pt x="594870" y="109061"/>
                    <a:pt x="592965" y="107156"/>
                    <a:pt x="591060" y="105251"/>
                  </a:cubicBezTo>
                  <a:cubicBezTo>
                    <a:pt x="589155" y="104299"/>
                    <a:pt x="587250" y="102394"/>
                    <a:pt x="585345" y="100489"/>
                  </a:cubicBezTo>
                  <a:lnTo>
                    <a:pt x="575820" y="92869"/>
                  </a:lnTo>
                  <a:lnTo>
                    <a:pt x="568200" y="87154"/>
                  </a:lnTo>
                  <a:cubicBezTo>
                    <a:pt x="564390" y="84296"/>
                    <a:pt x="560580" y="80486"/>
                    <a:pt x="558675" y="76676"/>
                  </a:cubicBezTo>
                  <a:cubicBezTo>
                    <a:pt x="556770" y="74771"/>
                    <a:pt x="555818" y="72866"/>
                    <a:pt x="554865" y="70009"/>
                  </a:cubicBezTo>
                  <a:cubicBezTo>
                    <a:pt x="553913" y="67151"/>
                    <a:pt x="553913" y="64294"/>
                    <a:pt x="555818" y="61436"/>
                  </a:cubicBezTo>
                  <a:cubicBezTo>
                    <a:pt x="559628" y="56674"/>
                    <a:pt x="565343" y="54769"/>
                    <a:pt x="571058" y="57626"/>
                  </a:cubicBezTo>
                  <a:cubicBezTo>
                    <a:pt x="582488" y="63341"/>
                    <a:pt x="592965" y="70961"/>
                    <a:pt x="602490" y="80486"/>
                  </a:cubicBezTo>
                  <a:cubicBezTo>
                    <a:pt x="603443" y="81439"/>
                    <a:pt x="604395" y="81439"/>
                    <a:pt x="605348" y="82391"/>
                  </a:cubicBezTo>
                  <a:cubicBezTo>
                    <a:pt x="606300" y="82391"/>
                    <a:pt x="606300" y="82391"/>
                    <a:pt x="607253" y="82391"/>
                  </a:cubicBezTo>
                  <a:cubicBezTo>
                    <a:pt x="612015" y="82391"/>
                    <a:pt x="617730" y="80486"/>
                    <a:pt x="619635" y="75724"/>
                  </a:cubicBezTo>
                  <a:cubicBezTo>
                    <a:pt x="620588" y="72866"/>
                    <a:pt x="622493" y="70961"/>
                    <a:pt x="623445" y="68104"/>
                  </a:cubicBezTo>
                  <a:cubicBezTo>
                    <a:pt x="623445" y="68104"/>
                    <a:pt x="623445" y="68104"/>
                    <a:pt x="623445" y="67151"/>
                  </a:cubicBezTo>
                  <a:cubicBezTo>
                    <a:pt x="624398" y="64294"/>
                    <a:pt x="624398" y="61436"/>
                    <a:pt x="624398" y="58579"/>
                  </a:cubicBezTo>
                  <a:cubicBezTo>
                    <a:pt x="624398" y="56674"/>
                    <a:pt x="623445" y="53816"/>
                    <a:pt x="621540" y="51911"/>
                  </a:cubicBezTo>
                  <a:cubicBezTo>
                    <a:pt x="619635" y="49054"/>
                    <a:pt x="617730" y="46196"/>
                    <a:pt x="614873" y="43339"/>
                  </a:cubicBezTo>
                  <a:cubicBezTo>
                    <a:pt x="610110" y="38576"/>
                    <a:pt x="606300" y="32861"/>
                    <a:pt x="604395" y="27146"/>
                  </a:cubicBezTo>
                  <a:cubicBezTo>
                    <a:pt x="603443" y="24289"/>
                    <a:pt x="603443" y="22384"/>
                    <a:pt x="604395" y="20479"/>
                  </a:cubicBezTo>
                  <a:cubicBezTo>
                    <a:pt x="605348" y="18574"/>
                    <a:pt x="607253" y="16669"/>
                    <a:pt x="609158" y="15716"/>
                  </a:cubicBezTo>
                  <a:cubicBezTo>
                    <a:pt x="612015" y="7144"/>
                    <a:pt x="612968" y="7144"/>
                    <a:pt x="614873" y="7144"/>
                  </a:cubicBezTo>
                  <a:lnTo>
                    <a:pt x="614873" y="7144"/>
                  </a:lnTo>
                  <a:lnTo>
                    <a:pt x="614873" y="7144"/>
                  </a:lnTo>
                  <a:close/>
                  <a:moveTo>
                    <a:pt x="496763" y="160496"/>
                  </a:moveTo>
                  <a:cubicBezTo>
                    <a:pt x="494858" y="160496"/>
                    <a:pt x="493905" y="161449"/>
                    <a:pt x="492000" y="162401"/>
                  </a:cubicBezTo>
                  <a:cubicBezTo>
                    <a:pt x="491048" y="163354"/>
                    <a:pt x="491048" y="164306"/>
                    <a:pt x="492000" y="166211"/>
                  </a:cubicBezTo>
                  <a:cubicBezTo>
                    <a:pt x="496763" y="170974"/>
                    <a:pt x="501525" y="174784"/>
                    <a:pt x="506288" y="178594"/>
                  </a:cubicBezTo>
                  <a:cubicBezTo>
                    <a:pt x="511050" y="182404"/>
                    <a:pt x="515813" y="184309"/>
                    <a:pt x="520575" y="187166"/>
                  </a:cubicBezTo>
                  <a:cubicBezTo>
                    <a:pt x="522480" y="188119"/>
                    <a:pt x="523433" y="189071"/>
                    <a:pt x="525338" y="188119"/>
                  </a:cubicBezTo>
                  <a:cubicBezTo>
                    <a:pt x="531053" y="188119"/>
                    <a:pt x="536768" y="189071"/>
                    <a:pt x="542483" y="189071"/>
                  </a:cubicBezTo>
                  <a:cubicBezTo>
                    <a:pt x="544388" y="189071"/>
                    <a:pt x="546293" y="189071"/>
                    <a:pt x="547245" y="189071"/>
                  </a:cubicBezTo>
                  <a:cubicBezTo>
                    <a:pt x="547245" y="189071"/>
                    <a:pt x="547245" y="190024"/>
                    <a:pt x="547245" y="190024"/>
                  </a:cubicBezTo>
                  <a:cubicBezTo>
                    <a:pt x="550103" y="190976"/>
                    <a:pt x="552960" y="192881"/>
                    <a:pt x="554865" y="195739"/>
                  </a:cubicBezTo>
                  <a:cubicBezTo>
                    <a:pt x="555818" y="196691"/>
                    <a:pt x="556770" y="197644"/>
                    <a:pt x="555818" y="198596"/>
                  </a:cubicBezTo>
                  <a:cubicBezTo>
                    <a:pt x="555818" y="199549"/>
                    <a:pt x="553913" y="201454"/>
                    <a:pt x="553913" y="203359"/>
                  </a:cubicBezTo>
                  <a:cubicBezTo>
                    <a:pt x="553913" y="203359"/>
                    <a:pt x="553913" y="204311"/>
                    <a:pt x="553913" y="204311"/>
                  </a:cubicBezTo>
                  <a:cubicBezTo>
                    <a:pt x="552960" y="207169"/>
                    <a:pt x="551055" y="209074"/>
                    <a:pt x="550103" y="211931"/>
                  </a:cubicBezTo>
                  <a:cubicBezTo>
                    <a:pt x="549150" y="213836"/>
                    <a:pt x="549150" y="215741"/>
                    <a:pt x="548198" y="217646"/>
                  </a:cubicBezTo>
                  <a:lnTo>
                    <a:pt x="548198" y="221456"/>
                  </a:lnTo>
                  <a:cubicBezTo>
                    <a:pt x="549150" y="224314"/>
                    <a:pt x="550103" y="228124"/>
                    <a:pt x="551055" y="230981"/>
                  </a:cubicBezTo>
                  <a:cubicBezTo>
                    <a:pt x="552960" y="239554"/>
                    <a:pt x="553913" y="249079"/>
                    <a:pt x="552960" y="258604"/>
                  </a:cubicBezTo>
                  <a:lnTo>
                    <a:pt x="552960" y="264319"/>
                  </a:lnTo>
                  <a:cubicBezTo>
                    <a:pt x="558675" y="262414"/>
                    <a:pt x="564390" y="260509"/>
                    <a:pt x="570105" y="258604"/>
                  </a:cubicBezTo>
                  <a:cubicBezTo>
                    <a:pt x="572963" y="256699"/>
                    <a:pt x="575820" y="254794"/>
                    <a:pt x="579630" y="253841"/>
                  </a:cubicBezTo>
                  <a:cubicBezTo>
                    <a:pt x="582488" y="252889"/>
                    <a:pt x="584393" y="252889"/>
                    <a:pt x="587250" y="253841"/>
                  </a:cubicBezTo>
                  <a:cubicBezTo>
                    <a:pt x="591060" y="254794"/>
                    <a:pt x="593918" y="258604"/>
                    <a:pt x="592965" y="263366"/>
                  </a:cubicBezTo>
                  <a:cubicBezTo>
                    <a:pt x="592965" y="265271"/>
                    <a:pt x="592013" y="267176"/>
                    <a:pt x="592013" y="269081"/>
                  </a:cubicBezTo>
                  <a:cubicBezTo>
                    <a:pt x="591060" y="270034"/>
                    <a:pt x="591060" y="270986"/>
                    <a:pt x="590108" y="271939"/>
                  </a:cubicBezTo>
                  <a:cubicBezTo>
                    <a:pt x="588203" y="274796"/>
                    <a:pt x="586298" y="276701"/>
                    <a:pt x="583440" y="278606"/>
                  </a:cubicBezTo>
                  <a:cubicBezTo>
                    <a:pt x="577725" y="282416"/>
                    <a:pt x="572010" y="286226"/>
                    <a:pt x="566295" y="290036"/>
                  </a:cubicBezTo>
                  <a:cubicBezTo>
                    <a:pt x="560580" y="293846"/>
                    <a:pt x="554865" y="297656"/>
                    <a:pt x="549150" y="302419"/>
                  </a:cubicBezTo>
                  <a:cubicBezTo>
                    <a:pt x="538673" y="310039"/>
                    <a:pt x="529148" y="319564"/>
                    <a:pt x="520575" y="328136"/>
                  </a:cubicBezTo>
                  <a:cubicBezTo>
                    <a:pt x="514860" y="333851"/>
                    <a:pt x="509145" y="340519"/>
                    <a:pt x="502478" y="346234"/>
                  </a:cubicBezTo>
                  <a:lnTo>
                    <a:pt x="494858" y="353854"/>
                  </a:lnTo>
                  <a:lnTo>
                    <a:pt x="495810" y="353854"/>
                  </a:lnTo>
                  <a:cubicBezTo>
                    <a:pt x="518670" y="350044"/>
                    <a:pt x="541530" y="345281"/>
                    <a:pt x="562485" y="337661"/>
                  </a:cubicBezTo>
                  <a:cubicBezTo>
                    <a:pt x="571058" y="334804"/>
                    <a:pt x="577725" y="330994"/>
                    <a:pt x="585345" y="327184"/>
                  </a:cubicBezTo>
                  <a:cubicBezTo>
                    <a:pt x="593918" y="321469"/>
                    <a:pt x="603443" y="315754"/>
                    <a:pt x="610110" y="308134"/>
                  </a:cubicBezTo>
                  <a:cubicBezTo>
                    <a:pt x="615825" y="302419"/>
                    <a:pt x="620588" y="295751"/>
                    <a:pt x="624398" y="289084"/>
                  </a:cubicBezTo>
                  <a:cubicBezTo>
                    <a:pt x="625350" y="287179"/>
                    <a:pt x="626303" y="284321"/>
                    <a:pt x="628208" y="282416"/>
                  </a:cubicBezTo>
                  <a:cubicBezTo>
                    <a:pt x="631065" y="274796"/>
                    <a:pt x="632018" y="266224"/>
                    <a:pt x="632970" y="257651"/>
                  </a:cubicBezTo>
                  <a:cubicBezTo>
                    <a:pt x="632970" y="241459"/>
                    <a:pt x="628208" y="226219"/>
                    <a:pt x="618683" y="212884"/>
                  </a:cubicBezTo>
                  <a:cubicBezTo>
                    <a:pt x="612015" y="204311"/>
                    <a:pt x="604395" y="196691"/>
                    <a:pt x="595823" y="190976"/>
                  </a:cubicBezTo>
                  <a:cubicBezTo>
                    <a:pt x="586298" y="185261"/>
                    <a:pt x="575820" y="179546"/>
                    <a:pt x="565343" y="175736"/>
                  </a:cubicBezTo>
                  <a:cubicBezTo>
                    <a:pt x="562485" y="174784"/>
                    <a:pt x="558675" y="173831"/>
                    <a:pt x="555818" y="171926"/>
                  </a:cubicBezTo>
                  <a:cubicBezTo>
                    <a:pt x="546293" y="169069"/>
                    <a:pt x="537720" y="166211"/>
                    <a:pt x="528195" y="163354"/>
                  </a:cubicBezTo>
                  <a:cubicBezTo>
                    <a:pt x="526290" y="163354"/>
                    <a:pt x="524385" y="162401"/>
                    <a:pt x="523433" y="162401"/>
                  </a:cubicBezTo>
                  <a:cubicBezTo>
                    <a:pt x="521528" y="162401"/>
                    <a:pt x="520575" y="162401"/>
                    <a:pt x="518670" y="161449"/>
                  </a:cubicBezTo>
                  <a:cubicBezTo>
                    <a:pt x="517718" y="161449"/>
                    <a:pt x="515813" y="161449"/>
                    <a:pt x="514860" y="161449"/>
                  </a:cubicBezTo>
                  <a:cubicBezTo>
                    <a:pt x="511050" y="161449"/>
                    <a:pt x="507240" y="160496"/>
                    <a:pt x="502478" y="159544"/>
                  </a:cubicBezTo>
                  <a:cubicBezTo>
                    <a:pt x="500573" y="159544"/>
                    <a:pt x="498668" y="160496"/>
                    <a:pt x="496763" y="160496"/>
                  </a:cubicBezTo>
                  <a:lnTo>
                    <a:pt x="496763" y="160496"/>
                  </a:lnTo>
                  <a:close/>
                  <a:moveTo>
                    <a:pt x="273878" y="309086"/>
                  </a:moveTo>
                  <a:cubicBezTo>
                    <a:pt x="271973" y="318611"/>
                    <a:pt x="271973" y="328136"/>
                    <a:pt x="272925" y="336709"/>
                  </a:cubicBezTo>
                  <a:cubicBezTo>
                    <a:pt x="274830" y="348139"/>
                    <a:pt x="280545" y="358616"/>
                    <a:pt x="289118" y="367189"/>
                  </a:cubicBezTo>
                  <a:cubicBezTo>
                    <a:pt x="291023" y="369094"/>
                    <a:pt x="293880" y="371951"/>
                    <a:pt x="296738" y="373856"/>
                  </a:cubicBezTo>
                  <a:cubicBezTo>
                    <a:pt x="298643" y="374809"/>
                    <a:pt x="301500" y="375761"/>
                    <a:pt x="303405" y="376714"/>
                  </a:cubicBezTo>
                  <a:cubicBezTo>
                    <a:pt x="304358" y="376714"/>
                    <a:pt x="306263" y="377666"/>
                    <a:pt x="307215" y="378619"/>
                  </a:cubicBezTo>
                  <a:cubicBezTo>
                    <a:pt x="308168" y="378619"/>
                    <a:pt x="308168" y="379571"/>
                    <a:pt x="309120" y="379571"/>
                  </a:cubicBezTo>
                  <a:lnTo>
                    <a:pt x="312930" y="379571"/>
                  </a:lnTo>
                  <a:cubicBezTo>
                    <a:pt x="312930" y="375761"/>
                    <a:pt x="312930" y="372904"/>
                    <a:pt x="311025" y="369094"/>
                  </a:cubicBezTo>
                  <a:cubicBezTo>
                    <a:pt x="308168" y="364331"/>
                    <a:pt x="306263" y="359569"/>
                    <a:pt x="306263" y="353854"/>
                  </a:cubicBezTo>
                  <a:cubicBezTo>
                    <a:pt x="306263" y="352901"/>
                    <a:pt x="306263" y="350996"/>
                    <a:pt x="306263" y="350044"/>
                  </a:cubicBezTo>
                  <a:cubicBezTo>
                    <a:pt x="307215" y="348139"/>
                    <a:pt x="309120" y="347186"/>
                    <a:pt x="311025" y="346234"/>
                  </a:cubicBezTo>
                  <a:cubicBezTo>
                    <a:pt x="313883" y="345281"/>
                    <a:pt x="317693" y="345281"/>
                    <a:pt x="321503" y="346234"/>
                  </a:cubicBezTo>
                  <a:cubicBezTo>
                    <a:pt x="322455" y="346234"/>
                    <a:pt x="323408" y="347186"/>
                    <a:pt x="324360" y="347186"/>
                  </a:cubicBezTo>
                  <a:cubicBezTo>
                    <a:pt x="328170" y="349091"/>
                    <a:pt x="331980" y="351949"/>
                    <a:pt x="335790" y="355759"/>
                  </a:cubicBezTo>
                  <a:cubicBezTo>
                    <a:pt x="339600" y="359569"/>
                    <a:pt x="343410" y="362426"/>
                    <a:pt x="346268" y="367189"/>
                  </a:cubicBezTo>
                  <a:cubicBezTo>
                    <a:pt x="349125" y="370999"/>
                    <a:pt x="351030" y="374809"/>
                    <a:pt x="353888" y="378619"/>
                  </a:cubicBezTo>
                  <a:lnTo>
                    <a:pt x="356745" y="382429"/>
                  </a:lnTo>
                  <a:cubicBezTo>
                    <a:pt x="370080" y="389096"/>
                    <a:pt x="384368" y="393859"/>
                    <a:pt x="398655" y="396716"/>
                  </a:cubicBezTo>
                  <a:lnTo>
                    <a:pt x="409133" y="398621"/>
                  </a:lnTo>
                  <a:lnTo>
                    <a:pt x="415800" y="399574"/>
                  </a:lnTo>
                  <a:cubicBezTo>
                    <a:pt x="415800" y="396716"/>
                    <a:pt x="415800" y="392906"/>
                    <a:pt x="414848" y="390049"/>
                  </a:cubicBezTo>
                  <a:cubicBezTo>
                    <a:pt x="413895" y="386239"/>
                    <a:pt x="412943" y="382429"/>
                    <a:pt x="410085" y="378619"/>
                  </a:cubicBezTo>
                  <a:cubicBezTo>
                    <a:pt x="407228" y="373856"/>
                    <a:pt x="402465" y="370046"/>
                    <a:pt x="398655" y="366236"/>
                  </a:cubicBezTo>
                  <a:cubicBezTo>
                    <a:pt x="392940" y="361474"/>
                    <a:pt x="387225" y="356711"/>
                    <a:pt x="380558" y="353854"/>
                  </a:cubicBezTo>
                  <a:cubicBezTo>
                    <a:pt x="369128" y="347186"/>
                    <a:pt x="356745" y="341471"/>
                    <a:pt x="343410" y="334804"/>
                  </a:cubicBezTo>
                  <a:lnTo>
                    <a:pt x="335790" y="331946"/>
                  </a:lnTo>
                  <a:lnTo>
                    <a:pt x="330075" y="329089"/>
                  </a:lnTo>
                  <a:lnTo>
                    <a:pt x="317693" y="324326"/>
                  </a:lnTo>
                  <a:lnTo>
                    <a:pt x="289118" y="313849"/>
                  </a:lnTo>
                  <a:lnTo>
                    <a:pt x="273878" y="309086"/>
                  </a:lnTo>
                  <a:lnTo>
                    <a:pt x="273878" y="309086"/>
                  </a:lnTo>
                  <a:lnTo>
                    <a:pt x="273878" y="30908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103"/>
              <a:endParaRPr lang="en-US" sz="1400">
                <a:solidFill>
                  <a:prstClr val="black"/>
                </a:solidFill>
              </a:endParaRPr>
            </a:p>
          </p:txBody>
        </p:sp>
        <p:sp>
          <p:nvSpPr>
            <p:cNvPr id="83" name="Freeform: Shape 82"/>
            <p:cNvSpPr/>
            <p:nvPr/>
          </p:nvSpPr>
          <p:spPr>
            <a:xfrm>
              <a:off x="2171914" y="3208066"/>
              <a:ext cx="1514475" cy="1066800"/>
            </a:xfrm>
            <a:custGeom>
              <a:avLst/>
              <a:gdLst>
                <a:gd name="connsiteX0" fmla="*/ 493951 w 1514475"/>
                <a:gd name="connsiteY0" fmla="*/ 10001 h 1066800"/>
                <a:gd name="connsiteX1" fmla="*/ 500619 w 1514475"/>
                <a:gd name="connsiteY1" fmla="*/ 10001 h 1066800"/>
                <a:gd name="connsiteX2" fmla="*/ 505381 w 1514475"/>
                <a:gd name="connsiteY2" fmla="*/ 12859 h 1066800"/>
                <a:gd name="connsiteX3" fmla="*/ 511096 w 1514475"/>
                <a:gd name="connsiteY3" fmla="*/ 17621 h 1066800"/>
                <a:gd name="connsiteX4" fmla="*/ 524431 w 1514475"/>
                <a:gd name="connsiteY4" fmla="*/ 26194 h 1066800"/>
                <a:gd name="connsiteX5" fmla="*/ 526336 w 1514475"/>
                <a:gd name="connsiteY5" fmla="*/ 25241 h 1066800"/>
                <a:gd name="connsiteX6" fmla="*/ 527289 w 1514475"/>
                <a:gd name="connsiteY6" fmla="*/ 24289 h 1066800"/>
                <a:gd name="connsiteX7" fmla="*/ 529194 w 1514475"/>
                <a:gd name="connsiteY7" fmla="*/ 20479 h 1066800"/>
                <a:gd name="connsiteX8" fmla="*/ 541576 w 1514475"/>
                <a:gd name="connsiteY8" fmla="*/ 8096 h 1066800"/>
                <a:gd name="connsiteX9" fmla="*/ 549196 w 1514475"/>
                <a:gd name="connsiteY9" fmla="*/ 7144 h 1066800"/>
                <a:gd name="connsiteX10" fmla="*/ 551101 w 1514475"/>
                <a:gd name="connsiteY10" fmla="*/ 7144 h 1066800"/>
                <a:gd name="connsiteX11" fmla="*/ 557769 w 1514475"/>
                <a:gd name="connsiteY11" fmla="*/ 11906 h 1066800"/>
                <a:gd name="connsiteX12" fmla="*/ 559674 w 1514475"/>
                <a:gd name="connsiteY12" fmla="*/ 15716 h 1066800"/>
                <a:gd name="connsiteX13" fmla="*/ 558721 w 1514475"/>
                <a:gd name="connsiteY13" fmla="*/ 25241 h 1066800"/>
                <a:gd name="connsiteX14" fmla="*/ 553959 w 1514475"/>
                <a:gd name="connsiteY14" fmla="*/ 42386 h 1066800"/>
                <a:gd name="connsiteX15" fmla="*/ 553006 w 1514475"/>
                <a:gd name="connsiteY15" fmla="*/ 44291 h 1066800"/>
                <a:gd name="connsiteX16" fmla="*/ 551101 w 1514475"/>
                <a:gd name="connsiteY16" fmla="*/ 52864 h 1066800"/>
                <a:gd name="connsiteX17" fmla="*/ 538719 w 1514475"/>
                <a:gd name="connsiteY17" fmla="*/ 75724 h 1066800"/>
                <a:gd name="connsiteX18" fmla="*/ 528242 w 1514475"/>
                <a:gd name="connsiteY18" fmla="*/ 98584 h 1066800"/>
                <a:gd name="connsiteX19" fmla="*/ 527289 w 1514475"/>
                <a:gd name="connsiteY19" fmla="*/ 107156 h 1066800"/>
                <a:gd name="connsiteX20" fmla="*/ 526336 w 1514475"/>
                <a:gd name="connsiteY20" fmla="*/ 116681 h 1066800"/>
                <a:gd name="connsiteX21" fmla="*/ 527289 w 1514475"/>
                <a:gd name="connsiteY21" fmla="*/ 135731 h 1066800"/>
                <a:gd name="connsiteX22" fmla="*/ 527289 w 1514475"/>
                <a:gd name="connsiteY22" fmla="*/ 136684 h 1066800"/>
                <a:gd name="connsiteX23" fmla="*/ 527289 w 1514475"/>
                <a:gd name="connsiteY23" fmla="*/ 149066 h 1066800"/>
                <a:gd name="connsiteX24" fmla="*/ 526336 w 1514475"/>
                <a:gd name="connsiteY24" fmla="*/ 153829 h 1066800"/>
                <a:gd name="connsiteX25" fmla="*/ 524431 w 1514475"/>
                <a:gd name="connsiteY25" fmla="*/ 163354 h 1066800"/>
                <a:gd name="connsiteX26" fmla="*/ 523479 w 1514475"/>
                <a:gd name="connsiteY26" fmla="*/ 167164 h 1066800"/>
                <a:gd name="connsiteX27" fmla="*/ 529194 w 1514475"/>
                <a:gd name="connsiteY27" fmla="*/ 172879 h 1066800"/>
                <a:gd name="connsiteX28" fmla="*/ 533956 w 1514475"/>
                <a:gd name="connsiteY28" fmla="*/ 177641 h 1066800"/>
                <a:gd name="connsiteX29" fmla="*/ 540624 w 1514475"/>
                <a:gd name="connsiteY29" fmla="*/ 183356 h 1066800"/>
                <a:gd name="connsiteX30" fmla="*/ 549196 w 1514475"/>
                <a:gd name="connsiteY30" fmla="*/ 189071 h 1066800"/>
                <a:gd name="connsiteX31" fmla="*/ 553959 w 1514475"/>
                <a:gd name="connsiteY31" fmla="*/ 190976 h 1066800"/>
                <a:gd name="connsiteX32" fmla="*/ 560626 w 1514475"/>
                <a:gd name="connsiteY32" fmla="*/ 190976 h 1066800"/>
                <a:gd name="connsiteX33" fmla="*/ 570151 w 1514475"/>
                <a:gd name="connsiteY33" fmla="*/ 188119 h 1066800"/>
                <a:gd name="connsiteX34" fmla="*/ 579676 w 1514475"/>
                <a:gd name="connsiteY34" fmla="*/ 184309 h 1066800"/>
                <a:gd name="connsiteX35" fmla="*/ 582534 w 1514475"/>
                <a:gd name="connsiteY35" fmla="*/ 183356 h 1066800"/>
                <a:gd name="connsiteX36" fmla="*/ 586344 w 1514475"/>
                <a:gd name="connsiteY36" fmla="*/ 180499 h 1066800"/>
                <a:gd name="connsiteX37" fmla="*/ 590154 w 1514475"/>
                <a:gd name="connsiteY37" fmla="*/ 177641 h 1066800"/>
                <a:gd name="connsiteX38" fmla="*/ 595869 w 1514475"/>
                <a:gd name="connsiteY38" fmla="*/ 172879 h 1066800"/>
                <a:gd name="connsiteX39" fmla="*/ 600631 w 1514475"/>
                <a:gd name="connsiteY39" fmla="*/ 168116 h 1066800"/>
                <a:gd name="connsiteX40" fmla="*/ 604442 w 1514475"/>
                <a:gd name="connsiteY40" fmla="*/ 164306 h 1066800"/>
                <a:gd name="connsiteX41" fmla="*/ 611109 w 1514475"/>
                <a:gd name="connsiteY41" fmla="*/ 155734 h 1066800"/>
                <a:gd name="connsiteX42" fmla="*/ 622539 w 1514475"/>
                <a:gd name="connsiteY42" fmla="*/ 131921 h 1066800"/>
                <a:gd name="connsiteX43" fmla="*/ 624444 w 1514475"/>
                <a:gd name="connsiteY43" fmla="*/ 127159 h 1066800"/>
                <a:gd name="connsiteX44" fmla="*/ 625396 w 1514475"/>
                <a:gd name="connsiteY44" fmla="*/ 121444 h 1066800"/>
                <a:gd name="connsiteX45" fmla="*/ 629206 w 1514475"/>
                <a:gd name="connsiteY45" fmla="*/ 103346 h 1066800"/>
                <a:gd name="connsiteX46" fmla="*/ 633017 w 1514475"/>
                <a:gd name="connsiteY46" fmla="*/ 96679 h 1066800"/>
                <a:gd name="connsiteX47" fmla="*/ 634921 w 1514475"/>
                <a:gd name="connsiteY47" fmla="*/ 92869 h 1066800"/>
                <a:gd name="connsiteX48" fmla="*/ 639684 w 1514475"/>
                <a:gd name="connsiteY48" fmla="*/ 87154 h 1066800"/>
                <a:gd name="connsiteX49" fmla="*/ 644446 w 1514475"/>
                <a:gd name="connsiteY49" fmla="*/ 82391 h 1066800"/>
                <a:gd name="connsiteX50" fmla="*/ 650161 w 1514475"/>
                <a:gd name="connsiteY50" fmla="*/ 83344 h 1066800"/>
                <a:gd name="connsiteX51" fmla="*/ 652067 w 1514475"/>
                <a:gd name="connsiteY51" fmla="*/ 83344 h 1066800"/>
                <a:gd name="connsiteX52" fmla="*/ 653971 w 1514475"/>
                <a:gd name="connsiteY52" fmla="*/ 84296 h 1066800"/>
                <a:gd name="connsiteX53" fmla="*/ 655876 w 1514475"/>
                <a:gd name="connsiteY53" fmla="*/ 86201 h 1066800"/>
                <a:gd name="connsiteX54" fmla="*/ 657781 w 1514475"/>
                <a:gd name="connsiteY54" fmla="*/ 89059 h 1066800"/>
                <a:gd name="connsiteX55" fmla="*/ 658734 w 1514475"/>
                <a:gd name="connsiteY55" fmla="*/ 90964 h 1066800"/>
                <a:gd name="connsiteX56" fmla="*/ 657781 w 1514475"/>
                <a:gd name="connsiteY56" fmla="*/ 97631 h 1066800"/>
                <a:gd name="connsiteX57" fmla="*/ 653019 w 1514475"/>
                <a:gd name="connsiteY57" fmla="*/ 125254 h 1066800"/>
                <a:gd name="connsiteX58" fmla="*/ 650161 w 1514475"/>
                <a:gd name="connsiteY58" fmla="*/ 135731 h 1066800"/>
                <a:gd name="connsiteX59" fmla="*/ 651114 w 1514475"/>
                <a:gd name="connsiteY59" fmla="*/ 145256 h 1066800"/>
                <a:gd name="connsiteX60" fmla="*/ 653019 w 1514475"/>
                <a:gd name="connsiteY60" fmla="*/ 148114 h 1066800"/>
                <a:gd name="connsiteX61" fmla="*/ 656829 w 1514475"/>
                <a:gd name="connsiteY61" fmla="*/ 150019 h 1066800"/>
                <a:gd name="connsiteX62" fmla="*/ 661592 w 1514475"/>
                <a:gd name="connsiteY62" fmla="*/ 150019 h 1066800"/>
                <a:gd name="connsiteX63" fmla="*/ 669211 w 1514475"/>
                <a:gd name="connsiteY63" fmla="*/ 149066 h 1066800"/>
                <a:gd name="connsiteX64" fmla="*/ 677784 w 1514475"/>
                <a:gd name="connsiteY64" fmla="*/ 145256 h 1066800"/>
                <a:gd name="connsiteX65" fmla="*/ 695881 w 1514475"/>
                <a:gd name="connsiteY65" fmla="*/ 134779 h 1066800"/>
                <a:gd name="connsiteX66" fmla="*/ 711121 w 1514475"/>
                <a:gd name="connsiteY66" fmla="*/ 126206 h 1066800"/>
                <a:gd name="connsiteX67" fmla="*/ 714931 w 1514475"/>
                <a:gd name="connsiteY67" fmla="*/ 125254 h 1066800"/>
                <a:gd name="connsiteX68" fmla="*/ 717789 w 1514475"/>
                <a:gd name="connsiteY68" fmla="*/ 127159 h 1066800"/>
                <a:gd name="connsiteX69" fmla="*/ 719694 w 1514475"/>
                <a:gd name="connsiteY69" fmla="*/ 129064 h 1066800"/>
                <a:gd name="connsiteX70" fmla="*/ 720646 w 1514475"/>
                <a:gd name="connsiteY70" fmla="*/ 133826 h 1066800"/>
                <a:gd name="connsiteX71" fmla="*/ 719694 w 1514475"/>
                <a:gd name="connsiteY71" fmla="*/ 138589 h 1066800"/>
                <a:gd name="connsiteX72" fmla="*/ 719694 w 1514475"/>
                <a:gd name="connsiteY72" fmla="*/ 139541 h 1066800"/>
                <a:gd name="connsiteX73" fmla="*/ 718742 w 1514475"/>
                <a:gd name="connsiteY73" fmla="*/ 144304 h 1066800"/>
                <a:gd name="connsiteX74" fmla="*/ 718742 w 1514475"/>
                <a:gd name="connsiteY74" fmla="*/ 145256 h 1066800"/>
                <a:gd name="connsiteX75" fmla="*/ 718742 w 1514475"/>
                <a:gd name="connsiteY75" fmla="*/ 148114 h 1066800"/>
                <a:gd name="connsiteX76" fmla="*/ 715884 w 1514475"/>
                <a:gd name="connsiteY76" fmla="*/ 150971 h 1066800"/>
                <a:gd name="connsiteX77" fmla="*/ 713026 w 1514475"/>
                <a:gd name="connsiteY77" fmla="*/ 155734 h 1066800"/>
                <a:gd name="connsiteX78" fmla="*/ 709217 w 1514475"/>
                <a:gd name="connsiteY78" fmla="*/ 159544 h 1066800"/>
                <a:gd name="connsiteX79" fmla="*/ 702549 w 1514475"/>
                <a:gd name="connsiteY79" fmla="*/ 165259 h 1066800"/>
                <a:gd name="connsiteX80" fmla="*/ 692071 w 1514475"/>
                <a:gd name="connsiteY80" fmla="*/ 171926 h 1066800"/>
                <a:gd name="connsiteX81" fmla="*/ 680642 w 1514475"/>
                <a:gd name="connsiteY81" fmla="*/ 175736 h 1066800"/>
                <a:gd name="connsiteX82" fmla="*/ 676831 w 1514475"/>
                <a:gd name="connsiteY82" fmla="*/ 176689 h 1066800"/>
                <a:gd name="connsiteX83" fmla="*/ 668259 w 1514475"/>
                <a:gd name="connsiteY83" fmla="*/ 177641 h 1066800"/>
                <a:gd name="connsiteX84" fmla="*/ 657781 w 1514475"/>
                <a:gd name="connsiteY84" fmla="*/ 179546 h 1066800"/>
                <a:gd name="connsiteX85" fmla="*/ 648256 w 1514475"/>
                <a:gd name="connsiteY85" fmla="*/ 181451 h 1066800"/>
                <a:gd name="connsiteX86" fmla="*/ 640636 w 1514475"/>
                <a:gd name="connsiteY86" fmla="*/ 184309 h 1066800"/>
                <a:gd name="connsiteX87" fmla="*/ 633017 w 1514475"/>
                <a:gd name="connsiteY87" fmla="*/ 186214 h 1066800"/>
                <a:gd name="connsiteX88" fmla="*/ 625396 w 1514475"/>
                <a:gd name="connsiteY88" fmla="*/ 189071 h 1066800"/>
                <a:gd name="connsiteX89" fmla="*/ 601584 w 1514475"/>
                <a:gd name="connsiteY89" fmla="*/ 201454 h 1066800"/>
                <a:gd name="connsiteX90" fmla="*/ 580629 w 1514475"/>
                <a:gd name="connsiteY90" fmla="*/ 225266 h 1066800"/>
                <a:gd name="connsiteX91" fmla="*/ 577771 w 1514475"/>
                <a:gd name="connsiteY91" fmla="*/ 232886 h 1066800"/>
                <a:gd name="connsiteX92" fmla="*/ 575867 w 1514475"/>
                <a:gd name="connsiteY92" fmla="*/ 241459 h 1066800"/>
                <a:gd name="connsiteX93" fmla="*/ 575867 w 1514475"/>
                <a:gd name="connsiteY93" fmla="*/ 255746 h 1066800"/>
                <a:gd name="connsiteX94" fmla="*/ 575867 w 1514475"/>
                <a:gd name="connsiteY94" fmla="*/ 270034 h 1066800"/>
                <a:gd name="connsiteX95" fmla="*/ 574914 w 1514475"/>
                <a:gd name="connsiteY95" fmla="*/ 275749 h 1066800"/>
                <a:gd name="connsiteX96" fmla="*/ 573009 w 1514475"/>
                <a:gd name="connsiteY96" fmla="*/ 287179 h 1066800"/>
                <a:gd name="connsiteX97" fmla="*/ 572056 w 1514475"/>
                <a:gd name="connsiteY97" fmla="*/ 290036 h 1066800"/>
                <a:gd name="connsiteX98" fmla="*/ 551101 w 1514475"/>
                <a:gd name="connsiteY98" fmla="*/ 328136 h 1066800"/>
                <a:gd name="connsiteX99" fmla="*/ 540624 w 1514475"/>
                <a:gd name="connsiteY99" fmla="*/ 338614 h 1066800"/>
                <a:gd name="connsiteX100" fmla="*/ 530146 w 1514475"/>
                <a:gd name="connsiteY100" fmla="*/ 348139 h 1066800"/>
                <a:gd name="connsiteX101" fmla="*/ 497761 w 1514475"/>
                <a:gd name="connsiteY101" fmla="*/ 368141 h 1066800"/>
                <a:gd name="connsiteX102" fmla="*/ 475854 w 1514475"/>
                <a:gd name="connsiteY102" fmla="*/ 377666 h 1066800"/>
                <a:gd name="connsiteX103" fmla="*/ 399654 w 1514475"/>
                <a:gd name="connsiteY103" fmla="*/ 425291 h 1066800"/>
                <a:gd name="connsiteX104" fmla="*/ 397749 w 1514475"/>
                <a:gd name="connsiteY104" fmla="*/ 423386 h 1066800"/>
                <a:gd name="connsiteX105" fmla="*/ 398701 w 1514475"/>
                <a:gd name="connsiteY105" fmla="*/ 431006 h 1066800"/>
                <a:gd name="connsiteX106" fmla="*/ 458709 w 1514475"/>
                <a:gd name="connsiteY106" fmla="*/ 544354 h 1066800"/>
                <a:gd name="connsiteX107" fmla="*/ 556817 w 1514475"/>
                <a:gd name="connsiteY107" fmla="*/ 634841 h 1066800"/>
                <a:gd name="connsiteX108" fmla="*/ 643494 w 1514475"/>
                <a:gd name="connsiteY108" fmla="*/ 680561 h 1066800"/>
                <a:gd name="connsiteX109" fmla="*/ 759699 w 1514475"/>
                <a:gd name="connsiteY109" fmla="*/ 696754 h 1066800"/>
                <a:gd name="connsiteX110" fmla="*/ 796846 w 1514475"/>
                <a:gd name="connsiteY110" fmla="*/ 696754 h 1066800"/>
                <a:gd name="connsiteX111" fmla="*/ 865426 w 1514475"/>
                <a:gd name="connsiteY111" fmla="*/ 692944 h 1066800"/>
                <a:gd name="connsiteX112" fmla="*/ 969249 w 1514475"/>
                <a:gd name="connsiteY112" fmla="*/ 687229 h 1066800"/>
                <a:gd name="connsiteX113" fmla="*/ 1017826 w 1514475"/>
                <a:gd name="connsiteY113" fmla="*/ 683419 h 1066800"/>
                <a:gd name="connsiteX114" fmla="*/ 1056879 w 1514475"/>
                <a:gd name="connsiteY114" fmla="*/ 621506 h 1066800"/>
                <a:gd name="connsiteX115" fmla="*/ 1080692 w 1514475"/>
                <a:gd name="connsiteY115" fmla="*/ 575786 h 1066800"/>
                <a:gd name="connsiteX116" fmla="*/ 1150224 w 1514475"/>
                <a:gd name="connsiteY116" fmla="*/ 541496 h 1066800"/>
                <a:gd name="connsiteX117" fmla="*/ 1137842 w 1514475"/>
                <a:gd name="connsiteY117" fmla="*/ 570071 h 1066800"/>
                <a:gd name="connsiteX118" fmla="*/ 1109267 w 1514475"/>
                <a:gd name="connsiteY118" fmla="*/ 626269 h 1066800"/>
                <a:gd name="connsiteX119" fmla="*/ 1106409 w 1514475"/>
                <a:gd name="connsiteY119" fmla="*/ 642461 h 1066800"/>
                <a:gd name="connsiteX120" fmla="*/ 1108314 w 1514475"/>
                <a:gd name="connsiteY120" fmla="*/ 715804 h 1066800"/>
                <a:gd name="connsiteX121" fmla="*/ 1118792 w 1514475"/>
                <a:gd name="connsiteY121" fmla="*/ 787241 h 1066800"/>
                <a:gd name="connsiteX122" fmla="*/ 1144509 w 1514475"/>
                <a:gd name="connsiteY122" fmla="*/ 866299 h 1066800"/>
                <a:gd name="connsiteX123" fmla="*/ 1234996 w 1514475"/>
                <a:gd name="connsiteY123" fmla="*/ 875824 h 1066800"/>
                <a:gd name="connsiteX124" fmla="*/ 1274049 w 1514475"/>
                <a:gd name="connsiteY124" fmla="*/ 894874 h 1066800"/>
                <a:gd name="connsiteX125" fmla="*/ 1320721 w 1514475"/>
                <a:gd name="connsiteY125" fmla="*/ 927259 h 1066800"/>
                <a:gd name="connsiteX126" fmla="*/ 1432164 w 1514475"/>
                <a:gd name="connsiteY126" fmla="*/ 958691 h 1066800"/>
                <a:gd name="connsiteX127" fmla="*/ 1458834 w 1514475"/>
                <a:gd name="connsiteY127" fmla="*/ 959644 h 1066800"/>
                <a:gd name="connsiteX128" fmla="*/ 1507411 w 1514475"/>
                <a:gd name="connsiteY128" fmla="*/ 989171 h 1066800"/>
                <a:gd name="connsiteX129" fmla="*/ 1485504 w 1514475"/>
                <a:gd name="connsiteY129" fmla="*/ 998696 h 1066800"/>
                <a:gd name="connsiteX130" fmla="*/ 1465501 w 1514475"/>
                <a:gd name="connsiteY130" fmla="*/ 1004411 h 1066800"/>
                <a:gd name="connsiteX131" fmla="*/ 1474074 w 1514475"/>
                <a:gd name="connsiteY131" fmla="*/ 1019651 h 1066800"/>
                <a:gd name="connsiteX132" fmla="*/ 1471217 w 1514475"/>
                <a:gd name="connsiteY132" fmla="*/ 1041559 h 1066800"/>
                <a:gd name="connsiteX133" fmla="*/ 1452167 w 1514475"/>
                <a:gd name="connsiteY133" fmla="*/ 1047274 h 1066800"/>
                <a:gd name="connsiteX134" fmla="*/ 1442642 w 1514475"/>
                <a:gd name="connsiteY134" fmla="*/ 1049179 h 1066800"/>
                <a:gd name="connsiteX135" fmla="*/ 1424544 w 1514475"/>
                <a:gd name="connsiteY135" fmla="*/ 1044416 h 1066800"/>
                <a:gd name="connsiteX136" fmla="*/ 1394064 w 1514475"/>
                <a:gd name="connsiteY136" fmla="*/ 1033939 h 1066800"/>
                <a:gd name="connsiteX137" fmla="*/ 1305482 w 1514475"/>
                <a:gd name="connsiteY137" fmla="*/ 991076 h 1066800"/>
                <a:gd name="connsiteX138" fmla="*/ 1260714 w 1514475"/>
                <a:gd name="connsiteY138" fmla="*/ 967264 h 1066800"/>
                <a:gd name="connsiteX139" fmla="*/ 1182609 w 1514475"/>
                <a:gd name="connsiteY139" fmla="*/ 961549 h 1066800"/>
                <a:gd name="connsiteX140" fmla="*/ 1116886 w 1514475"/>
                <a:gd name="connsiteY140" fmla="*/ 973931 h 1066800"/>
                <a:gd name="connsiteX141" fmla="*/ 972106 w 1514475"/>
                <a:gd name="connsiteY141" fmla="*/ 944404 h 1066800"/>
                <a:gd name="connsiteX142" fmla="*/ 835899 w 1514475"/>
                <a:gd name="connsiteY142" fmla="*/ 917734 h 1066800"/>
                <a:gd name="connsiteX143" fmla="*/ 786369 w 1514475"/>
                <a:gd name="connsiteY143" fmla="*/ 932974 h 1066800"/>
                <a:gd name="connsiteX144" fmla="*/ 770176 w 1514475"/>
                <a:gd name="connsiteY144" fmla="*/ 939641 h 1066800"/>
                <a:gd name="connsiteX145" fmla="*/ 693024 w 1514475"/>
                <a:gd name="connsiteY145" fmla="*/ 942499 h 1066800"/>
                <a:gd name="connsiteX146" fmla="*/ 566342 w 1514475"/>
                <a:gd name="connsiteY146" fmla="*/ 921544 h 1066800"/>
                <a:gd name="connsiteX147" fmla="*/ 532051 w 1514475"/>
                <a:gd name="connsiteY147" fmla="*/ 915829 h 1066800"/>
                <a:gd name="connsiteX148" fmla="*/ 512049 w 1514475"/>
                <a:gd name="connsiteY148" fmla="*/ 911066 h 1066800"/>
                <a:gd name="connsiteX149" fmla="*/ 469186 w 1514475"/>
                <a:gd name="connsiteY149" fmla="*/ 916781 h 1066800"/>
                <a:gd name="connsiteX150" fmla="*/ 356791 w 1514475"/>
                <a:gd name="connsiteY150" fmla="*/ 912971 h 1066800"/>
                <a:gd name="connsiteX151" fmla="*/ 219631 w 1514475"/>
                <a:gd name="connsiteY151" fmla="*/ 962501 h 1066800"/>
                <a:gd name="connsiteX152" fmla="*/ 178674 w 1514475"/>
                <a:gd name="connsiteY152" fmla="*/ 999649 h 1066800"/>
                <a:gd name="connsiteX153" fmla="*/ 159624 w 1514475"/>
                <a:gd name="connsiteY153" fmla="*/ 1024414 h 1066800"/>
                <a:gd name="connsiteX154" fmla="*/ 111999 w 1514475"/>
                <a:gd name="connsiteY154" fmla="*/ 1057751 h 1066800"/>
                <a:gd name="connsiteX155" fmla="*/ 79614 w 1514475"/>
                <a:gd name="connsiteY155" fmla="*/ 1068229 h 1066800"/>
                <a:gd name="connsiteX156" fmla="*/ 92949 w 1514475"/>
                <a:gd name="connsiteY156" fmla="*/ 1042511 h 1066800"/>
                <a:gd name="connsiteX157" fmla="*/ 114856 w 1514475"/>
                <a:gd name="connsiteY157" fmla="*/ 1011079 h 1066800"/>
                <a:gd name="connsiteX158" fmla="*/ 133906 w 1514475"/>
                <a:gd name="connsiteY158" fmla="*/ 987266 h 1066800"/>
                <a:gd name="connsiteX159" fmla="*/ 170101 w 1514475"/>
                <a:gd name="connsiteY159" fmla="*/ 950119 h 1066800"/>
                <a:gd name="connsiteX160" fmla="*/ 192961 w 1514475"/>
                <a:gd name="connsiteY160" fmla="*/ 928211 h 1066800"/>
                <a:gd name="connsiteX161" fmla="*/ 140574 w 1514475"/>
                <a:gd name="connsiteY161" fmla="*/ 950119 h 1066800"/>
                <a:gd name="connsiteX162" fmla="*/ 31036 w 1514475"/>
                <a:gd name="connsiteY162" fmla="*/ 986314 h 1066800"/>
                <a:gd name="connsiteX163" fmla="*/ 7224 w 1514475"/>
                <a:gd name="connsiteY163" fmla="*/ 981551 h 1066800"/>
                <a:gd name="connsiteX164" fmla="*/ 116761 w 1514475"/>
                <a:gd name="connsiteY164" fmla="*/ 923449 h 1066800"/>
                <a:gd name="connsiteX165" fmla="*/ 232966 w 1514475"/>
                <a:gd name="connsiteY165" fmla="*/ 871061 h 1066800"/>
                <a:gd name="connsiteX166" fmla="*/ 347266 w 1514475"/>
                <a:gd name="connsiteY166" fmla="*/ 845344 h 1066800"/>
                <a:gd name="connsiteX167" fmla="*/ 389176 w 1514475"/>
                <a:gd name="connsiteY167" fmla="*/ 834866 h 1066800"/>
                <a:gd name="connsiteX168" fmla="*/ 379651 w 1514475"/>
                <a:gd name="connsiteY168" fmla="*/ 783431 h 1066800"/>
                <a:gd name="connsiteX169" fmla="*/ 355839 w 1514475"/>
                <a:gd name="connsiteY169" fmla="*/ 748189 h 1066800"/>
                <a:gd name="connsiteX170" fmla="*/ 332979 w 1514475"/>
                <a:gd name="connsiteY170" fmla="*/ 723424 h 1066800"/>
                <a:gd name="connsiteX171" fmla="*/ 310119 w 1514475"/>
                <a:gd name="connsiteY171" fmla="*/ 633889 h 1066800"/>
                <a:gd name="connsiteX172" fmla="*/ 307261 w 1514475"/>
                <a:gd name="connsiteY172" fmla="*/ 567214 h 1066800"/>
                <a:gd name="connsiteX173" fmla="*/ 286306 w 1514475"/>
                <a:gd name="connsiteY173" fmla="*/ 545306 h 1066800"/>
                <a:gd name="connsiteX174" fmla="*/ 197724 w 1514475"/>
                <a:gd name="connsiteY174" fmla="*/ 531971 h 1066800"/>
                <a:gd name="connsiteX175" fmla="*/ 178674 w 1514475"/>
                <a:gd name="connsiteY175" fmla="*/ 511016 h 1066800"/>
                <a:gd name="connsiteX176" fmla="*/ 215821 w 1514475"/>
                <a:gd name="connsiteY176" fmla="*/ 471964 h 1066800"/>
                <a:gd name="connsiteX177" fmla="*/ 294879 w 1514475"/>
                <a:gd name="connsiteY177" fmla="*/ 438626 h 1066800"/>
                <a:gd name="connsiteX178" fmla="*/ 282496 w 1514475"/>
                <a:gd name="connsiteY178" fmla="*/ 436721 h 1066800"/>
                <a:gd name="connsiteX179" fmla="*/ 232014 w 1514475"/>
                <a:gd name="connsiteY179" fmla="*/ 432911 h 1066800"/>
                <a:gd name="connsiteX180" fmla="*/ 203439 w 1514475"/>
                <a:gd name="connsiteY180" fmla="*/ 431006 h 1066800"/>
                <a:gd name="connsiteX181" fmla="*/ 180579 w 1514475"/>
                <a:gd name="connsiteY181" fmla="*/ 427196 h 1066800"/>
                <a:gd name="connsiteX182" fmla="*/ 166291 w 1514475"/>
                <a:gd name="connsiteY182" fmla="*/ 421481 h 1066800"/>
                <a:gd name="connsiteX183" fmla="*/ 161529 w 1514475"/>
                <a:gd name="connsiteY183" fmla="*/ 411004 h 1066800"/>
                <a:gd name="connsiteX184" fmla="*/ 169149 w 1514475"/>
                <a:gd name="connsiteY184" fmla="*/ 403384 h 1066800"/>
                <a:gd name="connsiteX185" fmla="*/ 184389 w 1514475"/>
                <a:gd name="connsiteY185" fmla="*/ 404336 h 1066800"/>
                <a:gd name="connsiteX186" fmla="*/ 178674 w 1514475"/>
                <a:gd name="connsiteY186" fmla="*/ 394811 h 1066800"/>
                <a:gd name="connsiteX187" fmla="*/ 173911 w 1514475"/>
                <a:gd name="connsiteY187" fmla="*/ 385286 h 1066800"/>
                <a:gd name="connsiteX188" fmla="*/ 170101 w 1514475"/>
                <a:gd name="connsiteY188" fmla="*/ 374809 h 1066800"/>
                <a:gd name="connsiteX189" fmla="*/ 161529 w 1514475"/>
                <a:gd name="connsiteY189" fmla="*/ 332899 h 1066800"/>
                <a:gd name="connsiteX190" fmla="*/ 152956 w 1514475"/>
                <a:gd name="connsiteY190" fmla="*/ 323374 h 1066800"/>
                <a:gd name="connsiteX191" fmla="*/ 148194 w 1514475"/>
                <a:gd name="connsiteY191" fmla="*/ 313849 h 1066800"/>
                <a:gd name="connsiteX192" fmla="*/ 152956 w 1514475"/>
                <a:gd name="connsiteY192" fmla="*/ 305276 h 1066800"/>
                <a:gd name="connsiteX193" fmla="*/ 163434 w 1514475"/>
                <a:gd name="connsiteY193" fmla="*/ 306229 h 1066800"/>
                <a:gd name="connsiteX194" fmla="*/ 176769 w 1514475"/>
                <a:gd name="connsiteY194" fmla="*/ 312896 h 1066800"/>
                <a:gd name="connsiteX195" fmla="*/ 192009 w 1514475"/>
                <a:gd name="connsiteY195" fmla="*/ 318611 h 1066800"/>
                <a:gd name="connsiteX196" fmla="*/ 203439 w 1514475"/>
                <a:gd name="connsiteY196" fmla="*/ 320516 h 1066800"/>
                <a:gd name="connsiteX197" fmla="*/ 197724 w 1514475"/>
                <a:gd name="connsiteY197" fmla="*/ 313849 h 1066800"/>
                <a:gd name="connsiteX198" fmla="*/ 192009 w 1514475"/>
                <a:gd name="connsiteY198" fmla="*/ 303371 h 1066800"/>
                <a:gd name="connsiteX199" fmla="*/ 185341 w 1514475"/>
                <a:gd name="connsiteY199" fmla="*/ 289084 h 1066800"/>
                <a:gd name="connsiteX200" fmla="*/ 182484 w 1514475"/>
                <a:gd name="connsiteY200" fmla="*/ 282416 h 1066800"/>
                <a:gd name="connsiteX201" fmla="*/ 186294 w 1514475"/>
                <a:gd name="connsiteY201" fmla="*/ 272891 h 1066800"/>
                <a:gd name="connsiteX202" fmla="*/ 194866 w 1514475"/>
                <a:gd name="connsiteY202" fmla="*/ 272891 h 1066800"/>
                <a:gd name="connsiteX203" fmla="*/ 204391 w 1514475"/>
                <a:gd name="connsiteY203" fmla="*/ 280511 h 1066800"/>
                <a:gd name="connsiteX204" fmla="*/ 215821 w 1514475"/>
                <a:gd name="connsiteY204" fmla="*/ 294799 h 1066800"/>
                <a:gd name="connsiteX205" fmla="*/ 229156 w 1514475"/>
                <a:gd name="connsiteY205" fmla="*/ 308134 h 1066800"/>
                <a:gd name="connsiteX206" fmla="*/ 252969 w 1514475"/>
                <a:gd name="connsiteY206" fmla="*/ 327184 h 1066800"/>
                <a:gd name="connsiteX207" fmla="*/ 274876 w 1514475"/>
                <a:gd name="connsiteY207" fmla="*/ 337661 h 1066800"/>
                <a:gd name="connsiteX208" fmla="*/ 277734 w 1514475"/>
                <a:gd name="connsiteY208" fmla="*/ 337661 h 1066800"/>
                <a:gd name="connsiteX209" fmla="*/ 287259 w 1514475"/>
                <a:gd name="connsiteY209" fmla="*/ 333851 h 1066800"/>
                <a:gd name="connsiteX210" fmla="*/ 289164 w 1514475"/>
                <a:gd name="connsiteY210" fmla="*/ 330041 h 1066800"/>
                <a:gd name="connsiteX211" fmla="*/ 289164 w 1514475"/>
                <a:gd name="connsiteY211" fmla="*/ 325279 h 1066800"/>
                <a:gd name="connsiteX212" fmla="*/ 288211 w 1514475"/>
                <a:gd name="connsiteY212" fmla="*/ 309086 h 1066800"/>
                <a:gd name="connsiteX213" fmla="*/ 293926 w 1514475"/>
                <a:gd name="connsiteY213" fmla="*/ 292894 h 1066800"/>
                <a:gd name="connsiteX214" fmla="*/ 306309 w 1514475"/>
                <a:gd name="connsiteY214" fmla="*/ 291941 h 1066800"/>
                <a:gd name="connsiteX215" fmla="*/ 310119 w 1514475"/>
                <a:gd name="connsiteY215" fmla="*/ 300514 h 1066800"/>
                <a:gd name="connsiteX216" fmla="*/ 315834 w 1514475"/>
                <a:gd name="connsiteY216" fmla="*/ 350044 h 1066800"/>
                <a:gd name="connsiteX217" fmla="*/ 376794 w 1514475"/>
                <a:gd name="connsiteY217" fmla="*/ 364331 h 1066800"/>
                <a:gd name="connsiteX218" fmla="*/ 385366 w 1514475"/>
                <a:gd name="connsiteY218" fmla="*/ 358616 h 1066800"/>
                <a:gd name="connsiteX219" fmla="*/ 397749 w 1514475"/>
                <a:gd name="connsiteY219" fmla="*/ 346234 h 1066800"/>
                <a:gd name="connsiteX220" fmla="*/ 424419 w 1514475"/>
                <a:gd name="connsiteY220" fmla="*/ 312896 h 1066800"/>
                <a:gd name="connsiteX221" fmla="*/ 436801 w 1514475"/>
                <a:gd name="connsiteY221" fmla="*/ 286226 h 1066800"/>
                <a:gd name="connsiteX222" fmla="*/ 437754 w 1514475"/>
                <a:gd name="connsiteY222" fmla="*/ 284321 h 1066800"/>
                <a:gd name="connsiteX223" fmla="*/ 439659 w 1514475"/>
                <a:gd name="connsiteY223" fmla="*/ 265271 h 1066800"/>
                <a:gd name="connsiteX224" fmla="*/ 433944 w 1514475"/>
                <a:gd name="connsiteY224" fmla="*/ 246221 h 1066800"/>
                <a:gd name="connsiteX225" fmla="*/ 424419 w 1514475"/>
                <a:gd name="connsiteY225" fmla="*/ 232886 h 1066800"/>
                <a:gd name="connsiteX226" fmla="*/ 408226 w 1514475"/>
                <a:gd name="connsiteY226" fmla="*/ 215741 h 1066800"/>
                <a:gd name="connsiteX227" fmla="*/ 386319 w 1514475"/>
                <a:gd name="connsiteY227" fmla="*/ 205264 h 1066800"/>
                <a:gd name="connsiteX228" fmla="*/ 366316 w 1514475"/>
                <a:gd name="connsiteY228" fmla="*/ 198596 h 1066800"/>
                <a:gd name="connsiteX229" fmla="*/ 355839 w 1514475"/>
                <a:gd name="connsiteY229" fmla="*/ 195739 h 1066800"/>
                <a:gd name="connsiteX230" fmla="*/ 340599 w 1514475"/>
                <a:gd name="connsiteY230" fmla="*/ 192881 h 1066800"/>
                <a:gd name="connsiteX231" fmla="*/ 316786 w 1514475"/>
                <a:gd name="connsiteY231" fmla="*/ 189071 h 1066800"/>
                <a:gd name="connsiteX232" fmla="*/ 306309 w 1514475"/>
                <a:gd name="connsiteY232" fmla="*/ 187166 h 1066800"/>
                <a:gd name="connsiteX233" fmla="*/ 292021 w 1514475"/>
                <a:gd name="connsiteY233" fmla="*/ 179546 h 1066800"/>
                <a:gd name="connsiteX234" fmla="*/ 289164 w 1514475"/>
                <a:gd name="connsiteY234" fmla="*/ 170021 h 1066800"/>
                <a:gd name="connsiteX235" fmla="*/ 298689 w 1514475"/>
                <a:gd name="connsiteY235" fmla="*/ 160496 h 1066800"/>
                <a:gd name="connsiteX236" fmla="*/ 313929 w 1514475"/>
                <a:gd name="connsiteY236" fmla="*/ 158591 h 1066800"/>
                <a:gd name="connsiteX237" fmla="*/ 331074 w 1514475"/>
                <a:gd name="connsiteY237" fmla="*/ 160496 h 1066800"/>
                <a:gd name="connsiteX238" fmla="*/ 368221 w 1514475"/>
                <a:gd name="connsiteY238" fmla="*/ 140494 h 1066800"/>
                <a:gd name="connsiteX239" fmla="*/ 364411 w 1514475"/>
                <a:gd name="connsiteY239" fmla="*/ 131921 h 1066800"/>
                <a:gd name="connsiteX240" fmla="*/ 355839 w 1514475"/>
                <a:gd name="connsiteY240" fmla="*/ 103346 h 1066800"/>
                <a:gd name="connsiteX241" fmla="*/ 360601 w 1514475"/>
                <a:gd name="connsiteY241" fmla="*/ 93821 h 1066800"/>
                <a:gd name="connsiteX242" fmla="*/ 369174 w 1514475"/>
                <a:gd name="connsiteY242" fmla="*/ 92869 h 1066800"/>
                <a:gd name="connsiteX243" fmla="*/ 376794 w 1514475"/>
                <a:gd name="connsiteY243" fmla="*/ 97631 h 1066800"/>
                <a:gd name="connsiteX244" fmla="*/ 382509 w 1514475"/>
                <a:gd name="connsiteY244" fmla="*/ 108109 h 1066800"/>
                <a:gd name="connsiteX245" fmla="*/ 389176 w 1514475"/>
                <a:gd name="connsiteY245" fmla="*/ 120491 h 1066800"/>
                <a:gd name="connsiteX246" fmla="*/ 396796 w 1514475"/>
                <a:gd name="connsiteY246" fmla="*/ 130969 h 1066800"/>
                <a:gd name="connsiteX247" fmla="*/ 402511 w 1514475"/>
                <a:gd name="connsiteY247" fmla="*/ 137636 h 1066800"/>
                <a:gd name="connsiteX248" fmla="*/ 406321 w 1514475"/>
                <a:gd name="connsiteY248" fmla="*/ 136684 h 1066800"/>
                <a:gd name="connsiteX249" fmla="*/ 412989 w 1514475"/>
                <a:gd name="connsiteY249" fmla="*/ 136684 h 1066800"/>
                <a:gd name="connsiteX250" fmla="*/ 432039 w 1514475"/>
                <a:gd name="connsiteY250" fmla="*/ 139541 h 1066800"/>
                <a:gd name="connsiteX251" fmla="*/ 450136 w 1514475"/>
                <a:gd name="connsiteY251" fmla="*/ 143351 h 1066800"/>
                <a:gd name="connsiteX252" fmla="*/ 472996 w 1514475"/>
                <a:gd name="connsiteY252" fmla="*/ 147161 h 1066800"/>
                <a:gd name="connsiteX253" fmla="*/ 493951 w 1514475"/>
                <a:gd name="connsiteY253" fmla="*/ 147161 h 1066800"/>
                <a:gd name="connsiteX254" fmla="*/ 496809 w 1514475"/>
                <a:gd name="connsiteY254" fmla="*/ 143351 h 1066800"/>
                <a:gd name="connsiteX255" fmla="*/ 499666 w 1514475"/>
                <a:gd name="connsiteY255" fmla="*/ 135731 h 1066800"/>
                <a:gd name="connsiteX256" fmla="*/ 500619 w 1514475"/>
                <a:gd name="connsiteY256" fmla="*/ 134779 h 1066800"/>
                <a:gd name="connsiteX257" fmla="*/ 501571 w 1514475"/>
                <a:gd name="connsiteY257" fmla="*/ 127159 h 1066800"/>
                <a:gd name="connsiteX258" fmla="*/ 500619 w 1514475"/>
                <a:gd name="connsiteY258" fmla="*/ 118586 h 1066800"/>
                <a:gd name="connsiteX259" fmla="*/ 498714 w 1514475"/>
                <a:gd name="connsiteY259" fmla="*/ 111919 h 1066800"/>
                <a:gd name="connsiteX260" fmla="*/ 496809 w 1514475"/>
                <a:gd name="connsiteY260" fmla="*/ 109061 h 1066800"/>
                <a:gd name="connsiteX261" fmla="*/ 492046 w 1514475"/>
                <a:gd name="connsiteY261" fmla="*/ 105251 h 1066800"/>
                <a:gd name="connsiteX262" fmla="*/ 486331 w 1514475"/>
                <a:gd name="connsiteY262" fmla="*/ 99536 h 1066800"/>
                <a:gd name="connsiteX263" fmla="*/ 479664 w 1514475"/>
                <a:gd name="connsiteY263" fmla="*/ 95726 h 1066800"/>
                <a:gd name="connsiteX264" fmla="*/ 465376 w 1514475"/>
                <a:gd name="connsiteY264" fmla="*/ 92869 h 1066800"/>
                <a:gd name="connsiteX265" fmla="*/ 457756 w 1514475"/>
                <a:gd name="connsiteY265" fmla="*/ 88106 h 1066800"/>
                <a:gd name="connsiteX266" fmla="*/ 447279 w 1514475"/>
                <a:gd name="connsiteY266" fmla="*/ 78581 h 1066800"/>
                <a:gd name="connsiteX267" fmla="*/ 442516 w 1514475"/>
                <a:gd name="connsiteY267" fmla="*/ 71914 h 1066800"/>
                <a:gd name="connsiteX268" fmla="*/ 442516 w 1514475"/>
                <a:gd name="connsiteY268" fmla="*/ 63341 h 1066800"/>
                <a:gd name="connsiteX269" fmla="*/ 457756 w 1514475"/>
                <a:gd name="connsiteY269" fmla="*/ 57626 h 1066800"/>
                <a:gd name="connsiteX270" fmla="*/ 492046 w 1514475"/>
                <a:gd name="connsiteY270" fmla="*/ 76676 h 1066800"/>
                <a:gd name="connsiteX271" fmla="*/ 494904 w 1514475"/>
                <a:gd name="connsiteY271" fmla="*/ 77629 h 1066800"/>
                <a:gd name="connsiteX272" fmla="*/ 496809 w 1514475"/>
                <a:gd name="connsiteY272" fmla="*/ 77629 h 1066800"/>
                <a:gd name="connsiteX273" fmla="*/ 508239 w 1514475"/>
                <a:gd name="connsiteY273" fmla="*/ 70009 h 1066800"/>
                <a:gd name="connsiteX274" fmla="*/ 511096 w 1514475"/>
                <a:gd name="connsiteY274" fmla="*/ 62389 h 1066800"/>
                <a:gd name="connsiteX275" fmla="*/ 511096 w 1514475"/>
                <a:gd name="connsiteY275" fmla="*/ 61436 h 1066800"/>
                <a:gd name="connsiteX276" fmla="*/ 511096 w 1514475"/>
                <a:gd name="connsiteY276" fmla="*/ 52864 h 1066800"/>
                <a:gd name="connsiteX277" fmla="*/ 507286 w 1514475"/>
                <a:gd name="connsiteY277" fmla="*/ 46196 h 1066800"/>
                <a:gd name="connsiteX278" fmla="*/ 499666 w 1514475"/>
                <a:gd name="connsiteY278" fmla="*/ 37624 h 1066800"/>
                <a:gd name="connsiteX279" fmla="*/ 487284 w 1514475"/>
                <a:gd name="connsiteY279" fmla="*/ 22384 h 1066800"/>
                <a:gd name="connsiteX280" fmla="*/ 486331 w 1514475"/>
                <a:gd name="connsiteY280" fmla="*/ 15716 h 1066800"/>
                <a:gd name="connsiteX281" fmla="*/ 491094 w 1514475"/>
                <a:gd name="connsiteY281" fmla="*/ 10001 h 1066800"/>
                <a:gd name="connsiteX282" fmla="*/ 493951 w 1514475"/>
                <a:gd name="connsiteY282" fmla="*/ 10001 h 1066800"/>
                <a:gd name="connsiteX283" fmla="*/ 493951 w 1514475"/>
                <a:gd name="connsiteY283" fmla="*/ 10001 h 1066800"/>
                <a:gd name="connsiteX284" fmla="*/ 493951 w 1514475"/>
                <a:gd name="connsiteY284" fmla="*/ 10001 h 1066800"/>
                <a:gd name="connsiteX285" fmla="*/ 394891 w 1514475"/>
                <a:gd name="connsiteY285" fmla="*/ 174784 h 1066800"/>
                <a:gd name="connsiteX286" fmla="*/ 391081 w 1514475"/>
                <a:gd name="connsiteY286" fmla="*/ 177641 h 1066800"/>
                <a:gd name="connsiteX287" fmla="*/ 392034 w 1514475"/>
                <a:gd name="connsiteY287" fmla="*/ 181451 h 1066800"/>
                <a:gd name="connsiteX288" fmla="*/ 407274 w 1514475"/>
                <a:gd name="connsiteY288" fmla="*/ 191929 h 1066800"/>
                <a:gd name="connsiteX289" fmla="*/ 422514 w 1514475"/>
                <a:gd name="connsiteY289" fmla="*/ 198596 h 1066800"/>
                <a:gd name="connsiteX290" fmla="*/ 427276 w 1514475"/>
                <a:gd name="connsiteY290" fmla="*/ 199549 h 1066800"/>
                <a:gd name="connsiteX291" fmla="*/ 444421 w 1514475"/>
                <a:gd name="connsiteY291" fmla="*/ 198596 h 1066800"/>
                <a:gd name="connsiteX292" fmla="*/ 449184 w 1514475"/>
                <a:gd name="connsiteY292" fmla="*/ 198596 h 1066800"/>
                <a:gd name="connsiteX293" fmla="*/ 449184 w 1514475"/>
                <a:gd name="connsiteY293" fmla="*/ 199549 h 1066800"/>
                <a:gd name="connsiteX294" fmla="*/ 456804 w 1514475"/>
                <a:gd name="connsiteY294" fmla="*/ 204311 h 1066800"/>
                <a:gd name="connsiteX295" fmla="*/ 458709 w 1514475"/>
                <a:gd name="connsiteY295" fmla="*/ 207169 h 1066800"/>
                <a:gd name="connsiteX296" fmla="*/ 456804 w 1514475"/>
                <a:gd name="connsiteY296" fmla="*/ 211931 h 1066800"/>
                <a:gd name="connsiteX297" fmla="*/ 456804 w 1514475"/>
                <a:gd name="connsiteY297" fmla="*/ 212884 h 1066800"/>
                <a:gd name="connsiteX298" fmla="*/ 453946 w 1514475"/>
                <a:gd name="connsiteY298" fmla="*/ 220504 h 1066800"/>
                <a:gd name="connsiteX299" fmla="*/ 452994 w 1514475"/>
                <a:gd name="connsiteY299" fmla="*/ 227171 h 1066800"/>
                <a:gd name="connsiteX300" fmla="*/ 452994 w 1514475"/>
                <a:gd name="connsiteY300" fmla="*/ 230981 h 1066800"/>
                <a:gd name="connsiteX301" fmla="*/ 456804 w 1514475"/>
                <a:gd name="connsiteY301" fmla="*/ 240506 h 1066800"/>
                <a:gd name="connsiteX302" fmla="*/ 462519 w 1514475"/>
                <a:gd name="connsiteY302" fmla="*/ 268129 h 1066800"/>
                <a:gd name="connsiteX303" fmla="*/ 463471 w 1514475"/>
                <a:gd name="connsiteY303" fmla="*/ 273844 h 1066800"/>
                <a:gd name="connsiteX304" fmla="*/ 479664 w 1514475"/>
                <a:gd name="connsiteY304" fmla="*/ 266224 h 1066800"/>
                <a:gd name="connsiteX305" fmla="*/ 488236 w 1514475"/>
                <a:gd name="connsiteY305" fmla="*/ 260509 h 1066800"/>
                <a:gd name="connsiteX306" fmla="*/ 495856 w 1514475"/>
                <a:gd name="connsiteY306" fmla="*/ 259556 h 1066800"/>
                <a:gd name="connsiteX307" fmla="*/ 502524 w 1514475"/>
                <a:gd name="connsiteY307" fmla="*/ 268129 h 1066800"/>
                <a:gd name="connsiteX308" fmla="*/ 501571 w 1514475"/>
                <a:gd name="connsiteY308" fmla="*/ 273844 h 1066800"/>
                <a:gd name="connsiteX309" fmla="*/ 499666 w 1514475"/>
                <a:gd name="connsiteY309" fmla="*/ 276701 h 1066800"/>
                <a:gd name="connsiteX310" fmla="*/ 493951 w 1514475"/>
                <a:gd name="connsiteY310" fmla="*/ 283369 h 1066800"/>
                <a:gd name="connsiteX311" fmla="*/ 478711 w 1514475"/>
                <a:gd name="connsiteY311" fmla="*/ 296704 h 1066800"/>
                <a:gd name="connsiteX312" fmla="*/ 463471 w 1514475"/>
                <a:gd name="connsiteY312" fmla="*/ 310991 h 1066800"/>
                <a:gd name="connsiteX313" fmla="*/ 438706 w 1514475"/>
                <a:gd name="connsiteY313" fmla="*/ 339566 h 1066800"/>
                <a:gd name="connsiteX314" fmla="*/ 423466 w 1514475"/>
                <a:gd name="connsiteY314" fmla="*/ 359569 h 1066800"/>
                <a:gd name="connsiteX315" fmla="*/ 416799 w 1514475"/>
                <a:gd name="connsiteY315" fmla="*/ 367189 h 1066800"/>
                <a:gd name="connsiteX316" fmla="*/ 417751 w 1514475"/>
                <a:gd name="connsiteY316" fmla="*/ 367189 h 1066800"/>
                <a:gd name="connsiteX317" fmla="*/ 482521 w 1514475"/>
                <a:gd name="connsiteY317" fmla="*/ 343376 h 1066800"/>
                <a:gd name="connsiteX318" fmla="*/ 504429 w 1514475"/>
                <a:gd name="connsiteY318" fmla="*/ 330041 h 1066800"/>
                <a:gd name="connsiteX319" fmla="*/ 527289 w 1514475"/>
                <a:gd name="connsiteY319" fmla="*/ 308134 h 1066800"/>
                <a:gd name="connsiteX320" fmla="*/ 538719 w 1514475"/>
                <a:gd name="connsiteY320" fmla="*/ 288131 h 1066800"/>
                <a:gd name="connsiteX321" fmla="*/ 541576 w 1514475"/>
                <a:gd name="connsiteY321" fmla="*/ 280511 h 1066800"/>
                <a:gd name="connsiteX322" fmla="*/ 542529 w 1514475"/>
                <a:gd name="connsiteY322" fmla="*/ 255746 h 1066800"/>
                <a:gd name="connsiteX323" fmla="*/ 523479 w 1514475"/>
                <a:gd name="connsiteY323" fmla="*/ 212884 h 1066800"/>
                <a:gd name="connsiteX324" fmla="*/ 497761 w 1514475"/>
                <a:gd name="connsiteY324" fmla="*/ 193834 h 1066800"/>
                <a:gd name="connsiteX325" fmla="*/ 466329 w 1514475"/>
                <a:gd name="connsiteY325" fmla="*/ 181451 h 1066800"/>
                <a:gd name="connsiteX326" fmla="*/ 456804 w 1514475"/>
                <a:gd name="connsiteY326" fmla="*/ 179546 h 1066800"/>
                <a:gd name="connsiteX327" fmla="*/ 428229 w 1514475"/>
                <a:gd name="connsiteY327" fmla="*/ 174784 h 1066800"/>
                <a:gd name="connsiteX328" fmla="*/ 423466 w 1514475"/>
                <a:gd name="connsiteY328" fmla="*/ 174784 h 1066800"/>
                <a:gd name="connsiteX329" fmla="*/ 418704 w 1514475"/>
                <a:gd name="connsiteY329" fmla="*/ 174784 h 1066800"/>
                <a:gd name="connsiteX330" fmla="*/ 414894 w 1514475"/>
                <a:gd name="connsiteY330" fmla="*/ 175736 h 1066800"/>
                <a:gd name="connsiteX331" fmla="*/ 402511 w 1514475"/>
                <a:gd name="connsiteY331" fmla="*/ 175736 h 1066800"/>
                <a:gd name="connsiteX332" fmla="*/ 394891 w 1514475"/>
                <a:gd name="connsiteY332" fmla="*/ 174784 h 1066800"/>
                <a:gd name="connsiteX333" fmla="*/ 394891 w 1514475"/>
                <a:gd name="connsiteY333" fmla="*/ 174784 h 1066800"/>
                <a:gd name="connsiteX334" fmla="*/ 192009 w 1514475"/>
                <a:gd name="connsiteY334" fmla="*/ 347186 h 1066800"/>
                <a:gd name="connsiteX335" fmla="*/ 194866 w 1514475"/>
                <a:gd name="connsiteY335" fmla="*/ 374809 h 1066800"/>
                <a:gd name="connsiteX336" fmla="*/ 213916 w 1514475"/>
                <a:gd name="connsiteY336" fmla="*/ 403384 h 1066800"/>
                <a:gd name="connsiteX337" fmla="*/ 222489 w 1514475"/>
                <a:gd name="connsiteY337" fmla="*/ 409099 h 1066800"/>
                <a:gd name="connsiteX338" fmla="*/ 229156 w 1514475"/>
                <a:gd name="connsiteY338" fmla="*/ 411004 h 1066800"/>
                <a:gd name="connsiteX339" fmla="*/ 232966 w 1514475"/>
                <a:gd name="connsiteY339" fmla="*/ 411956 h 1066800"/>
                <a:gd name="connsiteX340" fmla="*/ 234871 w 1514475"/>
                <a:gd name="connsiteY340" fmla="*/ 412909 h 1066800"/>
                <a:gd name="connsiteX341" fmla="*/ 238681 w 1514475"/>
                <a:gd name="connsiteY341" fmla="*/ 411956 h 1066800"/>
                <a:gd name="connsiteX342" fmla="*/ 234871 w 1514475"/>
                <a:gd name="connsiteY342" fmla="*/ 401479 h 1066800"/>
                <a:gd name="connsiteX343" fmla="*/ 228204 w 1514475"/>
                <a:gd name="connsiteY343" fmla="*/ 387191 h 1066800"/>
                <a:gd name="connsiteX344" fmla="*/ 228204 w 1514475"/>
                <a:gd name="connsiteY344" fmla="*/ 383381 h 1066800"/>
                <a:gd name="connsiteX345" fmla="*/ 232966 w 1514475"/>
                <a:gd name="connsiteY345" fmla="*/ 378619 h 1066800"/>
                <a:gd name="connsiteX346" fmla="*/ 243444 w 1514475"/>
                <a:gd name="connsiteY346" fmla="*/ 377666 h 1066800"/>
                <a:gd name="connsiteX347" fmla="*/ 246301 w 1514475"/>
                <a:gd name="connsiteY347" fmla="*/ 378619 h 1066800"/>
                <a:gd name="connsiteX348" fmla="*/ 258684 w 1514475"/>
                <a:gd name="connsiteY348" fmla="*/ 386239 h 1066800"/>
                <a:gd name="connsiteX349" fmla="*/ 270114 w 1514475"/>
                <a:gd name="connsiteY349" fmla="*/ 395764 h 1066800"/>
                <a:gd name="connsiteX350" fmla="*/ 278686 w 1514475"/>
                <a:gd name="connsiteY350" fmla="*/ 406241 h 1066800"/>
                <a:gd name="connsiteX351" fmla="*/ 281544 w 1514475"/>
                <a:gd name="connsiteY351" fmla="*/ 410051 h 1066800"/>
                <a:gd name="connsiteX352" fmla="*/ 325359 w 1514475"/>
                <a:gd name="connsiteY352" fmla="*/ 420529 h 1066800"/>
                <a:gd name="connsiteX353" fmla="*/ 335836 w 1514475"/>
                <a:gd name="connsiteY353" fmla="*/ 421481 h 1066800"/>
                <a:gd name="connsiteX354" fmla="*/ 342504 w 1514475"/>
                <a:gd name="connsiteY354" fmla="*/ 421481 h 1066800"/>
                <a:gd name="connsiteX355" fmla="*/ 340599 w 1514475"/>
                <a:gd name="connsiteY355" fmla="*/ 411956 h 1066800"/>
                <a:gd name="connsiteX356" fmla="*/ 334884 w 1514475"/>
                <a:gd name="connsiteY356" fmla="*/ 401479 h 1066800"/>
                <a:gd name="connsiteX357" fmla="*/ 321549 w 1514475"/>
                <a:gd name="connsiteY357" fmla="*/ 390049 h 1066800"/>
                <a:gd name="connsiteX358" fmla="*/ 302499 w 1514475"/>
                <a:gd name="connsiteY358" fmla="*/ 379571 h 1066800"/>
                <a:gd name="connsiteX359" fmla="*/ 263446 w 1514475"/>
                <a:gd name="connsiteY359" fmla="*/ 365284 h 1066800"/>
                <a:gd name="connsiteX360" fmla="*/ 255826 w 1514475"/>
                <a:gd name="connsiteY360" fmla="*/ 363379 h 1066800"/>
                <a:gd name="connsiteX361" fmla="*/ 250111 w 1514475"/>
                <a:gd name="connsiteY361" fmla="*/ 361474 h 1066800"/>
                <a:gd name="connsiteX362" fmla="*/ 237729 w 1514475"/>
                <a:gd name="connsiteY362" fmla="*/ 358616 h 1066800"/>
                <a:gd name="connsiteX363" fmla="*/ 207249 w 1514475"/>
                <a:gd name="connsiteY363" fmla="*/ 350996 h 1066800"/>
                <a:gd name="connsiteX364" fmla="*/ 192009 w 1514475"/>
                <a:gd name="connsiteY364" fmla="*/ 347186 h 1066800"/>
                <a:gd name="connsiteX365" fmla="*/ 192009 w 1514475"/>
                <a:gd name="connsiteY365" fmla="*/ 347186 h 106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</a:cxnLst>
              <a:rect l="l" t="t" r="r" b="b"/>
              <a:pathLst>
                <a:path w="1514475" h="1066800">
                  <a:moveTo>
                    <a:pt x="493951" y="10001"/>
                  </a:moveTo>
                  <a:cubicBezTo>
                    <a:pt x="496809" y="10001"/>
                    <a:pt x="498714" y="10001"/>
                    <a:pt x="500619" y="10001"/>
                  </a:cubicBezTo>
                  <a:cubicBezTo>
                    <a:pt x="502524" y="10954"/>
                    <a:pt x="503476" y="11906"/>
                    <a:pt x="505381" y="12859"/>
                  </a:cubicBezTo>
                  <a:cubicBezTo>
                    <a:pt x="508239" y="13811"/>
                    <a:pt x="509191" y="15716"/>
                    <a:pt x="511096" y="17621"/>
                  </a:cubicBezTo>
                  <a:cubicBezTo>
                    <a:pt x="513954" y="21431"/>
                    <a:pt x="519669" y="24289"/>
                    <a:pt x="524431" y="26194"/>
                  </a:cubicBezTo>
                  <a:lnTo>
                    <a:pt x="526336" y="25241"/>
                  </a:lnTo>
                  <a:lnTo>
                    <a:pt x="527289" y="24289"/>
                  </a:lnTo>
                  <a:cubicBezTo>
                    <a:pt x="528242" y="23336"/>
                    <a:pt x="529194" y="21431"/>
                    <a:pt x="529194" y="20479"/>
                  </a:cubicBezTo>
                  <a:cubicBezTo>
                    <a:pt x="532051" y="14764"/>
                    <a:pt x="535861" y="10954"/>
                    <a:pt x="541576" y="8096"/>
                  </a:cubicBezTo>
                  <a:cubicBezTo>
                    <a:pt x="543481" y="7144"/>
                    <a:pt x="546339" y="7144"/>
                    <a:pt x="549196" y="7144"/>
                  </a:cubicBezTo>
                  <a:cubicBezTo>
                    <a:pt x="550149" y="7144"/>
                    <a:pt x="550149" y="7144"/>
                    <a:pt x="551101" y="7144"/>
                  </a:cubicBezTo>
                  <a:cubicBezTo>
                    <a:pt x="553959" y="8096"/>
                    <a:pt x="555864" y="10001"/>
                    <a:pt x="557769" y="11906"/>
                  </a:cubicBezTo>
                  <a:cubicBezTo>
                    <a:pt x="558721" y="12859"/>
                    <a:pt x="559674" y="14764"/>
                    <a:pt x="559674" y="15716"/>
                  </a:cubicBezTo>
                  <a:cubicBezTo>
                    <a:pt x="559674" y="19526"/>
                    <a:pt x="559674" y="22384"/>
                    <a:pt x="558721" y="25241"/>
                  </a:cubicBezTo>
                  <a:lnTo>
                    <a:pt x="553959" y="42386"/>
                  </a:lnTo>
                  <a:cubicBezTo>
                    <a:pt x="553959" y="43339"/>
                    <a:pt x="553959" y="43339"/>
                    <a:pt x="553006" y="44291"/>
                  </a:cubicBezTo>
                  <a:cubicBezTo>
                    <a:pt x="552054" y="47149"/>
                    <a:pt x="552054" y="50006"/>
                    <a:pt x="551101" y="52864"/>
                  </a:cubicBezTo>
                  <a:cubicBezTo>
                    <a:pt x="548244" y="60484"/>
                    <a:pt x="543481" y="68104"/>
                    <a:pt x="538719" y="75724"/>
                  </a:cubicBezTo>
                  <a:cubicBezTo>
                    <a:pt x="534909" y="83344"/>
                    <a:pt x="531099" y="90964"/>
                    <a:pt x="528242" y="98584"/>
                  </a:cubicBezTo>
                  <a:cubicBezTo>
                    <a:pt x="527289" y="101441"/>
                    <a:pt x="527289" y="104299"/>
                    <a:pt x="527289" y="107156"/>
                  </a:cubicBezTo>
                  <a:cubicBezTo>
                    <a:pt x="526336" y="110014"/>
                    <a:pt x="526336" y="113824"/>
                    <a:pt x="526336" y="116681"/>
                  </a:cubicBezTo>
                  <a:cubicBezTo>
                    <a:pt x="527289" y="124301"/>
                    <a:pt x="526336" y="129064"/>
                    <a:pt x="527289" y="135731"/>
                  </a:cubicBezTo>
                  <a:cubicBezTo>
                    <a:pt x="527289" y="132874"/>
                    <a:pt x="527289" y="134779"/>
                    <a:pt x="527289" y="136684"/>
                  </a:cubicBezTo>
                  <a:cubicBezTo>
                    <a:pt x="527289" y="140494"/>
                    <a:pt x="528242" y="144304"/>
                    <a:pt x="527289" y="149066"/>
                  </a:cubicBezTo>
                  <a:cubicBezTo>
                    <a:pt x="527289" y="150971"/>
                    <a:pt x="526336" y="152876"/>
                    <a:pt x="526336" y="153829"/>
                  </a:cubicBezTo>
                  <a:cubicBezTo>
                    <a:pt x="526336" y="156686"/>
                    <a:pt x="525384" y="160496"/>
                    <a:pt x="524431" y="163354"/>
                  </a:cubicBezTo>
                  <a:cubicBezTo>
                    <a:pt x="524431" y="164306"/>
                    <a:pt x="523479" y="165259"/>
                    <a:pt x="523479" y="167164"/>
                  </a:cubicBezTo>
                  <a:lnTo>
                    <a:pt x="529194" y="172879"/>
                  </a:lnTo>
                  <a:cubicBezTo>
                    <a:pt x="531099" y="174784"/>
                    <a:pt x="532051" y="176689"/>
                    <a:pt x="533956" y="177641"/>
                  </a:cubicBezTo>
                  <a:cubicBezTo>
                    <a:pt x="536814" y="179546"/>
                    <a:pt x="538719" y="181451"/>
                    <a:pt x="540624" y="183356"/>
                  </a:cubicBezTo>
                  <a:cubicBezTo>
                    <a:pt x="543481" y="185261"/>
                    <a:pt x="546339" y="187166"/>
                    <a:pt x="549196" y="189071"/>
                  </a:cubicBezTo>
                  <a:cubicBezTo>
                    <a:pt x="550149" y="190024"/>
                    <a:pt x="552054" y="190976"/>
                    <a:pt x="553959" y="190976"/>
                  </a:cubicBezTo>
                  <a:cubicBezTo>
                    <a:pt x="555864" y="191929"/>
                    <a:pt x="558721" y="191929"/>
                    <a:pt x="560626" y="190976"/>
                  </a:cubicBezTo>
                  <a:cubicBezTo>
                    <a:pt x="564436" y="190976"/>
                    <a:pt x="567294" y="190024"/>
                    <a:pt x="570151" y="188119"/>
                  </a:cubicBezTo>
                  <a:cubicBezTo>
                    <a:pt x="573961" y="187166"/>
                    <a:pt x="576819" y="185261"/>
                    <a:pt x="579676" y="184309"/>
                  </a:cubicBezTo>
                  <a:cubicBezTo>
                    <a:pt x="579676" y="184309"/>
                    <a:pt x="580629" y="183356"/>
                    <a:pt x="582534" y="183356"/>
                  </a:cubicBezTo>
                  <a:cubicBezTo>
                    <a:pt x="583486" y="182404"/>
                    <a:pt x="585392" y="181451"/>
                    <a:pt x="586344" y="180499"/>
                  </a:cubicBezTo>
                  <a:cubicBezTo>
                    <a:pt x="587296" y="179546"/>
                    <a:pt x="589201" y="178594"/>
                    <a:pt x="590154" y="177641"/>
                  </a:cubicBezTo>
                  <a:cubicBezTo>
                    <a:pt x="592059" y="175736"/>
                    <a:pt x="593964" y="174784"/>
                    <a:pt x="595869" y="172879"/>
                  </a:cubicBezTo>
                  <a:cubicBezTo>
                    <a:pt x="597774" y="170974"/>
                    <a:pt x="599679" y="169069"/>
                    <a:pt x="600631" y="168116"/>
                  </a:cubicBezTo>
                  <a:cubicBezTo>
                    <a:pt x="601584" y="167164"/>
                    <a:pt x="602536" y="166211"/>
                    <a:pt x="604442" y="164306"/>
                  </a:cubicBezTo>
                  <a:cubicBezTo>
                    <a:pt x="607299" y="161449"/>
                    <a:pt x="609204" y="158591"/>
                    <a:pt x="611109" y="155734"/>
                  </a:cubicBezTo>
                  <a:cubicBezTo>
                    <a:pt x="615871" y="148114"/>
                    <a:pt x="620634" y="140494"/>
                    <a:pt x="622539" y="131921"/>
                  </a:cubicBezTo>
                  <a:cubicBezTo>
                    <a:pt x="622539" y="130969"/>
                    <a:pt x="623492" y="129064"/>
                    <a:pt x="624444" y="127159"/>
                  </a:cubicBezTo>
                  <a:cubicBezTo>
                    <a:pt x="625396" y="125254"/>
                    <a:pt x="625396" y="123349"/>
                    <a:pt x="625396" y="121444"/>
                  </a:cubicBezTo>
                  <a:cubicBezTo>
                    <a:pt x="626349" y="115729"/>
                    <a:pt x="628254" y="110014"/>
                    <a:pt x="629206" y="103346"/>
                  </a:cubicBezTo>
                  <a:cubicBezTo>
                    <a:pt x="630159" y="100489"/>
                    <a:pt x="631111" y="98584"/>
                    <a:pt x="633017" y="96679"/>
                  </a:cubicBezTo>
                  <a:cubicBezTo>
                    <a:pt x="633969" y="94774"/>
                    <a:pt x="633969" y="93821"/>
                    <a:pt x="634921" y="92869"/>
                  </a:cubicBezTo>
                  <a:cubicBezTo>
                    <a:pt x="635874" y="90964"/>
                    <a:pt x="637779" y="89059"/>
                    <a:pt x="639684" y="87154"/>
                  </a:cubicBezTo>
                  <a:cubicBezTo>
                    <a:pt x="641589" y="85249"/>
                    <a:pt x="642542" y="84296"/>
                    <a:pt x="644446" y="82391"/>
                  </a:cubicBezTo>
                  <a:cubicBezTo>
                    <a:pt x="646351" y="83344"/>
                    <a:pt x="648256" y="83344"/>
                    <a:pt x="650161" y="83344"/>
                  </a:cubicBezTo>
                  <a:cubicBezTo>
                    <a:pt x="651114" y="83344"/>
                    <a:pt x="651114" y="83344"/>
                    <a:pt x="652067" y="83344"/>
                  </a:cubicBezTo>
                  <a:cubicBezTo>
                    <a:pt x="653019" y="84296"/>
                    <a:pt x="653971" y="84296"/>
                    <a:pt x="653971" y="84296"/>
                  </a:cubicBezTo>
                  <a:cubicBezTo>
                    <a:pt x="654924" y="85249"/>
                    <a:pt x="654924" y="85249"/>
                    <a:pt x="655876" y="86201"/>
                  </a:cubicBezTo>
                  <a:cubicBezTo>
                    <a:pt x="656829" y="88106"/>
                    <a:pt x="656829" y="89059"/>
                    <a:pt x="657781" y="89059"/>
                  </a:cubicBezTo>
                  <a:cubicBezTo>
                    <a:pt x="657781" y="89059"/>
                    <a:pt x="658734" y="90011"/>
                    <a:pt x="658734" y="90964"/>
                  </a:cubicBezTo>
                  <a:cubicBezTo>
                    <a:pt x="658734" y="92869"/>
                    <a:pt x="658734" y="95726"/>
                    <a:pt x="657781" y="97631"/>
                  </a:cubicBezTo>
                  <a:cubicBezTo>
                    <a:pt x="656829" y="107156"/>
                    <a:pt x="654924" y="115729"/>
                    <a:pt x="653019" y="125254"/>
                  </a:cubicBezTo>
                  <a:lnTo>
                    <a:pt x="650161" y="135731"/>
                  </a:lnTo>
                  <a:cubicBezTo>
                    <a:pt x="649209" y="138589"/>
                    <a:pt x="649209" y="142399"/>
                    <a:pt x="651114" y="145256"/>
                  </a:cubicBezTo>
                  <a:cubicBezTo>
                    <a:pt x="651114" y="146209"/>
                    <a:pt x="652067" y="147161"/>
                    <a:pt x="653019" y="148114"/>
                  </a:cubicBezTo>
                  <a:cubicBezTo>
                    <a:pt x="653971" y="149066"/>
                    <a:pt x="655876" y="150019"/>
                    <a:pt x="656829" y="150019"/>
                  </a:cubicBezTo>
                  <a:cubicBezTo>
                    <a:pt x="658734" y="150019"/>
                    <a:pt x="659686" y="150019"/>
                    <a:pt x="661592" y="150019"/>
                  </a:cubicBezTo>
                  <a:cubicBezTo>
                    <a:pt x="664449" y="150019"/>
                    <a:pt x="666354" y="150019"/>
                    <a:pt x="669211" y="149066"/>
                  </a:cubicBezTo>
                  <a:cubicBezTo>
                    <a:pt x="672069" y="148114"/>
                    <a:pt x="674926" y="147161"/>
                    <a:pt x="677784" y="145256"/>
                  </a:cubicBezTo>
                  <a:cubicBezTo>
                    <a:pt x="684451" y="142399"/>
                    <a:pt x="690167" y="139541"/>
                    <a:pt x="695881" y="134779"/>
                  </a:cubicBezTo>
                  <a:cubicBezTo>
                    <a:pt x="700644" y="131921"/>
                    <a:pt x="705406" y="129064"/>
                    <a:pt x="711121" y="126206"/>
                  </a:cubicBezTo>
                  <a:cubicBezTo>
                    <a:pt x="712074" y="125254"/>
                    <a:pt x="713026" y="125254"/>
                    <a:pt x="714931" y="125254"/>
                  </a:cubicBezTo>
                  <a:cubicBezTo>
                    <a:pt x="715884" y="126206"/>
                    <a:pt x="716836" y="126206"/>
                    <a:pt x="717789" y="127159"/>
                  </a:cubicBezTo>
                  <a:cubicBezTo>
                    <a:pt x="718742" y="128111"/>
                    <a:pt x="719694" y="128111"/>
                    <a:pt x="719694" y="129064"/>
                  </a:cubicBezTo>
                  <a:cubicBezTo>
                    <a:pt x="720646" y="130969"/>
                    <a:pt x="720646" y="131921"/>
                    <a:pt x="720646" y="133826"/>
                  </a:cubicBezTo>
                  <a:cubicBezTo>
                    <a:pt x="720646" y="135731"/>
                    <a:pt x="719694" y="136684"/>
                    <a:pt x="719694" y="138589"/>
                  </a:cubicBezTo>
                  <a:cubicBezTo>
                    <a:pt x="719694" y="138589"/>
                    <a:pt x="719694" y="139541"/>
                    <a:pt x="719694" y="139541"/>
                  </a:cubicBezTo>
                  <a:cubicBezTo>
                    <a:pt x="719694" y="141446"/>
                    <a:pt x="718742" y="142399"/>
                    <a:pt x="718742" y="144304"/>
                  </a:cubicBezTo>
                  <a:cubicBezTo>
                    <a:pt x="718742" y="144304"/>
                    <a:pt x="718742" y="144304"/>
                    <a:pt x="718742" y="145256"/>
                  </a:cubicBezTo>
                  <a:cubicBezTo>
                    <a:pt x="718742" y="146209"/>
                    <a:pt x="718742" y="147161"/>
                    <a:pt x="718742" y="148114"/>
                  </a:cubicBezTo>
                  <a:cubicBezTo>
                    <a:pt x="717789" y="149066"/>
                    <a:pt x="716836" y="150019"/>
                    <a:pt x="715884" y="150971"/>
                  </a:cubicBezTo>
                  <a:cubicBezTo>
                    <a:pt x="714931" y="152876"/>
                    <a:pt x="713979" y="153829"/>
                    <a:pt x="713026" y="155734"/>
                  </a:cubicBezTo>
                  <a:cubicBezTo>
                    <a:pt x="712074" y="156686"/>
                    <a:pt x="711121" y="158591"/>
                    <a:pt x="709217" y="159544"/>
                  </a:cubicBezTo>
                  <a:cubicBezTo>
                    <a:pt x="707311" y="161449"/>
                    <a:pt x="704454" y="163354"/>
                    <a:pt x="702549" y="165259"/>
                  </a:cubicBezTo>
                  <a:cubicBezTo>
                    <a:pt x="698739" y="168116"/>
                    <a:pt x="695881" y="170021"/>
                    <a:pt x="692071" y="171926"/>
                  </a:cubicBezTo>
                  <a:cubicBezTo>
                    <a:pt x="688261" y="173831"/>
                    <a:pt x="684451" y="174784"/>
                    <a:pt x="680642" y="175736"/>
                  </a:cubicBezTo>
                  <a:cubicBezTo>
                    <a:pt x="678736" y="175736"/>
                    <a:pt x="678736" y="176689"/>
                    <a:pt x="676831" y="176689"/>
                  </a:cubicBezTo>
                  <a:cubicBezTo>
                    <a:pt x="673974" y="176689"/>
                    <a:pt x="671117" y="176689"/>
                    <a:pt x="668259" y="177641"/>
                  </a:cubicBezTo>
                  <a:cubicBezTo>
                    <a:pt x="665401" y="178594"/>
                    <a:pt x="661592" y="178594"/>
                    <a:pt x="657781" y="179546"/>
                  </a:cubicBezTo>
                  <a:cubicBezTo>
                    <a:pt x="654924" y="180499"/>
                    <a:pt x="651114" y="180499"/>
                    <a:pt x="648256" y="181451"/>
                  </a:cubicBezTo>
                  <a:cubicBezTo>
                    <a:pt x="646351" y="182404"/>
                    <a:pt x="643494" y="183356"/>
                    <a:pt x="640636" y="184309"/>
                  </a:cubicBezTo>
                  <a:cubicBezTo>
                    <a:pt x="637779" y="185261"/>
                    <a:pt x="635874" y="186214"/>
                    <a:pt x="633017" y="186214"/>
                  </a:cubicBezTo>
                  <a:cubicBezTo>
                    <a:pt x="630159" y="187166"/>
                    <a:pt x="627301" y="188119"/>
                    <a:pt x="625396" y="189071"/>
                  </a:cubicBezTo>
                  <a:cubicBezTo>
                    <a:pt x="616824" y="192881"/>
                    <a:pt x="609204" y="196691"/>
                    <a:pt x="601584" y="201454"/>
                  </a:cubicBezTo>
                  <a:cubicBezTo>
                    <a:pt x="593011" y="207169"/>
                    <a:pt x="585392" y="215741"/>
                    <a:pt x="580629" y="225266"/>
                  </a:cubicBezTo>
                  <a:cubicBezTo>
                    <a:pt x="579676" y="228124"/>
                    <a:pt x="578724" y="230029"/>
                    <a:pt x="577771" y="232886"/>
                  </a:cubicBezTo>
                  <a:cubicBezTo>
                    <a:pt x="576819" y="235744"/>
                    <a:pt x="575867" y="238601"/>
                    <a:pt x="575867" y="241459"/>
                  </a:cubicBezTo>
                  <a:cubicBezTo>
                    <a:pt x="575867" y="246221"/>
                    <a:pt x="575867" y="250984"/>
                    <a:pt x="575867" y="255746"/>
                  </a:cubicBezTo>
                  <a:cubicBezTo>
                    <a:pt x="575867" y="260509"/>
                    <a:pt x="575867" y="265271"/>
                    <a:pt x="575867" y="270034"/>
                  </a:cubicBezTo>
                  <a:cubicBezTo>
                    <a:pt x="575867" y="271939"/>
                    <a:pt x="575867" y="273844"/>
                    <a:pt x="574914" y="275749"/>
                  </a:cubicBezTo>
                  <a:cubicBezTo>
                    <a:pt x="573961" y="279559"/>
                    <a:pt x="573961" y="283369"/>
                    <a:pt x="573009" y="287179"/>
                  </a:cubicBezTo>
                  <a:cubicBezTo>
                    <a:pt x="573009" y="288131"/>
                    <a:pt x="572056" y="289084"/>
                    <a:pt x="572056" y="290036"/>
                  </a:cubicBezTo>
                  <a:cubicBezTo>
                    <a:pt x="568246" y="304324"/>
                    <a:pt x="561579" y="316706"/>
                    <a:pt x="551101" y="328136"/>
                  </a:cubicBezTo>
                  <a:lnTo>
                    <a:pt x="540624" y="338614"/>
                  </a:lnTo>
                  <a:lnTo>
                    <a:pt x="530146" y="348139"/>
                  </a:lnTo>
                  <a:cubicBezTo>
                    <a:pt x="520621" y="355759"/>
                    <a:pt x="509191" y="363379"/>
                    <a:pt x="497761" y="368141"/>
                  </a:cubicBezTo>
                  <a:cubicBezTo>
                    <a:pt x="492046" y="370046"/>
                    <a:pt x="484426" y="373856"/>
                    <a:pt x="475854" y="377666"/>
                  </a:cubicBezTo>
                  <a:cubicBezTo>
                    <a:pt x="424419" y="400526"/>
                    <a:pt x="418704" y="415766"/>
                    <a:pt x="399654" y="425291"/>
                  </a:cubicBezTo>
                  <a:lnTo>
                    <a:pt x="397749" y="423386"/>
                  </a:lnTo>
                  <a:cubicBezTo>
                    <a:pt x="397749" y="428149"/>
                    <a:pt x="397749" y="430054"/>
                    <a:pt x="398701" y="431006"/>
                  </a:cubicBezTo>
                  <a:cubicBezTo>
                    <a:pt x="403464" y="432911"/>
                    <a:pt x="441564" y="506254"/>
                    <a:pt x="458709" y="544354"/>
                  </a:cubicBezTo>
                  <a:cubicBezTo>
                    <a:pt x="488236" y="611981"/>
                    <a:pt x="515859" y="636746"/>
                    <a:pt x="556817" y="634841"/>
                  </a:cubicBezTo>
                  <a:cubicBezTo>
                    <a:pt x="579676" y="633889"/>
                    <a:pt x="621586" y="655796"/>
                    <a:pt x="643494" y="680561"/>
                  </a:cubicBezTo>
                  <a:cubicBezTo>
                    <a:pt x="653019" y="691991"/>
                    <a:pt x="709217" y="699611"/>
                    <a:pt x="759699" y="696754"/>
                  </a:cubicBezTo>
                  <a:cubicBezTo>
                    <a:pt x="776844" y="695801"/>
                    <a:pt x="793989" y="695801"/>
                    <a:pt x="796846" y="696754"/>
                  </a:cubicBezTo>
                  <a:cubicBezTo>
                    <a:pt x="799704" y="697706"/>
                    <a:pt x="831136" y="695801"/>
                    <a:pt x="865426" y="692944"/>
                  </a:cubicBezTo>
                  <a:cubicBezTo>
                    <a:pt x="899717" y="690086"/>
                    <a:pt x="946389" y="688181"/>
                    <a:pt x="969249" y="687229"/>
                  </a:cubicBezTo>
                  <a:cubicBezTo>
                    <a:pt x="991156" y="687229"/>
                    <a:pt x="1013064" y="685324"/>
                    <a:pt x="1017826" y="683419"/>
                  </a:cubicBezTo>
                  <a:cubicBezTo>
                    <a:pt x="1031161" y="679609"/>
                    <a:pt x="1042592" y="660559"/>
                    <a:pt x="1056879" y="621506"/>
                  </a:cubicBezTo>
                  <a:cubicBezTo>
                    <a:pt x="1063547" y="602456"/>
                    <a:pt x="1074024" y="582454"/>
                    <a:pt x="1080692" y="575786"/>
                  </a:cubicBezTo>
                  <a:cubicBezTo>
                    <a:pt x="1099742" y="558641"/>
                    <a:pt x="1142604" y="537686"/>
                    <a:pt x="1150224" y="541496"/>
                  </a:cubicBezTo>
                  <a:cubicBezTo>
                    <a:pt x="1159749" y="546259"/>
                    <a:pt x="1156892" y="551021"/>
                    <a:pt x="1137842" y="570071"/>
                  </a:cubicBezTo>
                  <a:cubicBezTo>
                    <a:pt x="1118792" y="588169"/>
                    <a:pt x="1105457" y="614839"/>
                    <a:pt x="1109267" y="626269"/>
                  </a:cubicBezTo>
                  <a:cubicBezTo>
                    <a:pt x="1111171" y="631031"/>
                    <a:pt x="1109267" y="637699"/>
                    <a:pt x="1106409" y="642461"/>
                  </a:cubicBezTo>
                  <a:cubicBezTo>
                    <a:pt x="1091169" y="662464"/>
                    <a:pt x="1091169" y="676751"/>
                    <a:pt x="1108314" y="715804"/>
                  </a:cubicBezTo>
                  <a:cubicBezTo>
                    <a:pt x="1124507" y="751999"/>
                    <a:pt x="1124507" y="752951"/>
                    <a:pt x="1118792" y="787241"/>
                  </a:cubicBezTo>
                  <a:cubicBezTo>
                    <a:pt x="1112124" y="832961"/>
                    <a:pt x="1118792" y="852964"/>
                    <a:pt x="1144509" y="866299"/>
                  </a:cubicBezTo>
                  <a:cubicBezTo>
                    <a:pt x="1163559" y="876776"/>
                    <a:pt x="1206421" y="881539"/>
                    <a:pt x="1234996" y="875824"/>
                  </a:cubicBezTo>
                  <a:cubicBezTo>
                    <a:pt x="1246426" y="872966"/>
                    <a:pt x="1253094" y="875824"/>
                    <a:pt x="1274049" y="894874"/>
                  </a:cubicBezTo>
                  <a:cubicBezTo>
                    <a:pt x="1288336" y="907256"/>
                    <a:pt x="1309292" y="922496"/>
                    <a:pt x="1320721" y="927259"/>
                  </a:cubicBezTo>
                  <a:cubicBezTo>
                    <a:pt x="1352154" y="942499"/>
                    <a:pt x="1421686" y="961549"/>
                    <a:pt x="1432164" y="958691"/>
                  </a:cubicBezTo>
                  <a:cubicBezTo>
                    <a:pt x="1436926" y="956786"/>
                    <a:pt x="1449309" y="957739"/>
                    <a:pt x="1458834" y="959644"/>
                  </a:cubicBezTo>
                  <a:cubicBezTo>
                    <a:pt x="1478836" y="964406"/>
                    <a:pt x="1511221" y="983456"/>
                    <a:pt x="1507411" y="989171"/>
                  </a:cubicBezTo>
                  <a:cubicBezTo>
                    <a:pt x="1506459" y="991076"/>
                    <a:pt x="1496934" y="995839"/>
                    <a:pt x="1485504" y="998696"/>
                  </a:cubicBezTo>
                  <a:lnTo>
                    <a:pt x="1465501" y="1004411"/>
                  </a:lnTo>
                  <a:lnTo>
                    <a:pt x="1474074" y="1019651"/>
                  </a:lnTo>
                  <a:cubicBezTo>
                    <a:pt x="1482646" y="1034891"/>
                    <a:pt x="1482646" y="1035844"/>
                    <a:pt x="1471217" y="1041559"/>
                  </a:cubicBezTo>
                  <a:cubicBezTo>
                    <a:pt x="1464549" y="1044416"/>
                    <a:pt x="1455976" y="1047274"/>
                    <a:pt x="1452167" y="1047274"/>
                  </a:cubicBezTo>
                  <a:cubicBezTo>
                    <a:pt x="1448357" y="1047274"/>
                    <a:pt x="1444546" y="1048226"/>
                    <a:pt x="1442642" y="1049179"/>
                  </a:cubicBezTo>
                  <a:cubicBezTo>
                    <a:pt x="1440736" y="1050131"/>
                    <a:pt x="1433117" y="1047274"/>
                    <a:pt x="1424544" y="1044416"/>
                  </a:cubicBezTo>
                  <a:cubicBezTo>
                    <a:pt x="1416924" y="1041559"/>
                    <a:pt x="1402636" y="1035844"/>
                    <a:pt x="1394064" y="1033939"/>
                  </a:cubicBezTo>
                  <a:cubicBezTo>
                    <a:pt x="1363584" y="1025366"/>
                    <a:pt x="1315007" y="1001554"/>
                    <a:pt x="1305482" y="991076"/>
                  </a:cubicBezTo>
                  <a:cubicBezTo>
                    <a:pt x="1299767" y="985361"/>
                    <a:pt x="1279764" y="974884"/>
                    <a:pt x="1260714" y="967264"/>
                  </a:cubicBezTo>
                  <a:cubicBezTo>
                    <a:pt x="1227376" y="953929"/>
                    <a:pt x="1226424" y="953929"/>
                    <a:pt x="1182609" y="961549"/>
                  </a:cubicBezTo>
                  <a:cubicBezTo>
                    <a:pt x="1157844" y="966311"/>
                    <a:pt x="1128317" y="972026"/>
                    <a:pt x="1116886" y="973931"/>
                  </a:cubicBezTo>
                  <a:cubicBezTo>
                    <a:pt x="1045449" y="989171"/>
                    <a:pt x="1014017" y="982504"/>
                    <a:pt x="972106" y="944404"/>
                  </a:cubicBezTo>
                  <a:cubicBezTo>
                    <a:pt x="933054" y="908209"/>
                    <a:pt x="903526" y="903446"/>
                    <a:pt x="835899" y="917734"/>
                  </a:cubicBezTo>
                  <a:cubicBezTo>
                    <a:pt x="810181" y="923449"/>
                    <a:pt x="788274" y="930116"/>
                    <a:pt x="786369" y="932974"/>
                  </a:cubicBezTo>
                  <a:cubicBezTo>
                    <a:pt x="784464" y="935831"/>
                    <a:pt x="776844" y="938689"/>
                    <a:pt x="770176" y="939641"/>
                  </a:cubicBezTo>
                  <a:cubicBezTo>
                    <a:pt x="755889" y="942499"/>
                    <a:pt x="707311" y="944404"/>
                    <a:pt x="693024" y="942499"/>
                  </a:cubicBezTo>
                  <a:cubicBezTo>
                    <a:pt x="671117" y="938689"/>
                    <a:pt x="591106" y="925354"/>
                    <a:pt x="566342" y="921544"/>
                  </a:cubicBezTo>
                  <a:cubicBezTo>
                    <a:pt x="552054" y="918686"/>
                    <a:pt x="535861" y="916781"/>
                    <a:pt x="532051" y="915829"/>
                  </a:cubicBezTo>
                  <a:cubicBezTo>
                    <a:pt x="528242" y="915829"/>
                    <a:pt x="518716" y="912971"/>
                    <a:pt x="512049" y="911066"/>
                  </a:cubicBezTo>
                  <a:cubicBezTo>
                    <a:pt x="504429" y="909161"/>
                    <a:pt x="487284" y="912019"/>
                    <a:pt x="469186" y="916781"/>
                  </a:cubicBezTo>
                  <a:cubicBezTo>
                    <a:pt x="437754" y="925354"/>
                    <a:pt x="413941" y="925354"/>
                    <a:pt x="356791" y="912971"/>
                  </a:cubicBezTo>
                  <a:cubicBezTo>
                    <a:pt x="298689" y="900589"/>
                    <a:pt x="270114" y="911066"/>
                    <a:pt x="219631" y="962501"/>
                  </a:cubicBezTo>
                  <a:cubicBezTo>
                    <a:pt x="200581" y="982504"/>
                    <a:pt x="181531" y="998696"/>
                    <a:pt x="178674" y="999649"/>
                  </a:cubicBezTo>
                  <a:cubicBezTo>
                    <a:pt x="175816" y="1000601"/>
                    <a:pt x="167244" y="1012031"/>
                    <a:pt x="159624" y="1024414"/>
                  </a:cubicBezTo>
                  <a:cubicBezTo>
                    <a:pt x="145336" y="1047274"/>
                    <a:pt x="143431" y="1048226"/>
                    <a:pt x="111999" y="1057751"/>
                  </a:cubicBezTo>
                  <a:lnTo>
                    <a:pt x="79614" y="1068229"/>
                  </a:lnTo>
                  <a:lnTo>
                    <a:pt x="92949" y="1042511"/>
                  </a:lnTo>
                  <a:cubicBezTo>
                    <a:pt x="100569" y="1028224"/>
                    <a:pt x="110094" y="1014889"/>
                    <a:pt x="114856" y="1011079"/>
                  </a:cubicBezTo>
                  <a:cubicBezTo>
                    <a:pt x="119619" y="1008221"/>
                    <a:pt x="128191" y="997744"/>
                    <a:pt x="133906" y="987266"/>
                  </a:cubicBezTo>
                  <a:cubicBezTo>
                    <a:pt x="139621" y="976789"/>
                    <a:pt x="155814" y="960596"/>
                    <a:pt x="170101" y="950119"/>
                  </a:cubicBezTo>
                  <a:cubicBezTo>
                    <a:pt x="183436" y="939641"/>
                    <a:pt x="193914" y="930116"/>
                    <a:pt x="192961" y="928211"/>
                  </a:cubicBezTo>
                  <a:cubicBezTo>
                    <a:pt x="191056" y="922496"/>
                    <a:pt x="186294" y="925354"/>
                    <a:pt x="140574" y="950119"/>
                  </a:cubicBezTo>
                  <a:cubicBezTo>
                    <a:pt x="90091" y="977741"/>
                    <a:pt x="60564" y="988219"/>
                    <a:pt x="31036" y="986314"/>
                  </a:cubicBezTo>
                  <a:cubicBezTo>
                    <a:pt x="17701" y="985361"/>
                    <a:pt x="7224" y="983456"/>
                    <a:pt x="7224" y="981551"/>
                  </a:cubicBezTo>
                  <a:cubicBezTo>
                    <a:pt x="4366" y="973931"/>
                    <a:pt x="78661" y="934879"/>
                    <a:pt x="116761" y="923449"/>
                  </a:cubicBezTo>
                  <a:cubicBezTo>
                    <a:pt x="152004" y="912971"/>
                    <a:pt x="216774" y="884396"/>
                    <a:pt x="232966" y="871061"/>
                  </a:cubicBezTo>
                  <a:cubicBezTo>
                    <a:pt x="250111" y="857726"/>
                    <a:pt x="246301" y="858679"/>
                    <a:pt x="347266" y="845344"/>
                  </a:cubicBezTo>
                  <a:cubicBezTo>
                    <a:pt x="366316" y="842486"/>
                    <a:pt x="384414" y="837724"/>
                    <a:pt x="389176" y="834866"/>
                  </a:cubicBezTo>
                  <a:cubicBezTo>
                    <a:pt x="400606" y="826294"/>
                    <a:pt x="397749" y="809149"/>
                    <a:pt x="379651" y="783431"/>
                  </a:cubicBezTo>
                  <a:cubicBezTo>
                    <a:pt x="371079" y="771049"/>
                    <a:pt x="359649" y="755809"/>
                    <a:pt x="355839" y="748189"/>
                  </a:cubicBezTo>
                  <a:cubicBezTo>
                    <a:pt x="351076" y="741521"/>
                    <a:pt x="340599" y="730091"/>
                    <a:pt x="332979" y="723424"/>
                  </a:cubicBezTo>
                  <a:cubicBezTo>
                    <a:pt x="304404" y="699611"/>
                    <a:pt x="301546" y="688181"/>
                    <a:pt x="310119" y="633889"/>
                  </a:cubicBezTo>
                  <a:cubicBezTo>
                    <a:pt x="317739" y="586264"/>
                    <a:pt x="317739" y="583406"/>
                    <a:pt x="307261" y="567214"/>
                  </a:cubicBezTo>
                  <a:cubicBezTo>
                    <a:pt x="300594" y="558641"/>
                    <a:pt x="291069" y="548164"/>
                    <a:pt x="286306" y="545306"/>
                  </a:cubicBezTo>
                  <a:cubicBezTo>
                    <a:pt x="275829" y="539591"/>
                    <a:pt x="207249" y="529114"/>
                    <a:pt x="197724" y="531971"/>
                  </a:cubicBezTo>
                  <a:cubicBezTo>
                    <a:pt x="191056" y="533876"/>
                    <a:pt x="184389" y="525304"/>
                    <a:pt x="178674" y="511016"/>
                  </a:cubicBezTo>
                  <a:cubicBezTo>
                    <a:pt x="171054" y="490061"/>
                    <a:pt x="175816" y="485299"/>
                    <a:pt x="215821" y="471964"/>
                  </a:cubicBezTo>
                  <a:cubicBezTo>
                    <a:pt x="244396" y="462439"/>
                    <a:pt x="273924" y="450056"/>
                    <a:pt x="294879" y="438626"/>
                  </a:cubicBezTo>
                  <a:lnTo>
                    <a:pt x="282496" y="436721"/>
                  </a:lnTo>
                  <a:lnTo>
                    <a:pt x="232014" y="432911"/>
                  </a:lnTo>
                  <a:cubicBezTo>
                    <a:pt x="222489" y="431959"/>
                    <a:pt x="212964" y="431959"/>
                    <a:pt x="203439" y="431006"/>
                  </a:cubicBezTo>
                  <a:cubicBezTo>
                    <a:pt x="194866" y="431006"/>
                    <a:pt x="187246" y="429101"/>
                    <a:pt x="180579" y="427196"/>
                  </a:cubicBezTo>
                  <a:cubicBezTo>
                    <a:pt x="175816" y="425291"/>
                    <a:pt x="171054" y="423386"/>
                    <a:pt x="166291" y="421481"/>
                  </a:cubicBezTo>
                  <a:cubicBezTo>
                    <a:pt x="162481" y="419576"/>
                    <a:pt x="160576" y="414814"/>
                    <a:pt x="161529" y="411004"/>
                  </a:cubicBezTo>
                  <a:cubicBezTo>
                    <a:pt x="162481" y="407194"/>
                    <a:pt x="165339" y="404336"/>
                    <a:pt x="169149" y="403384"/>
                  </a:cubicBezTo>
                  <a:cubicBezTo>
                    <a:pt x="173911" y="402431"/>
                    <a:pt x="179626" y="402431"/>
                    <a:pt x="184389" y="404336"/>
                  </a:cubicBezTo>
                  <a:lnTo>
                    <a:pt x="178674" y="394811"/>
                  </a:lnTo>
                  <a:lnTo>
                    <a:pt x="173911" y="385286"/>
                  </a:lnTo>
                  <a:lnTo>
                    <a:pt x="170101" y="374809"/>
                  </a:lnTo>
                  <a:cubicBezTo>
                    <a:pt x="165339" y="361474"/>
                    <a:pt x="162481" y="347186"/>
                    <a:pt x="161529" y="332899"/>
                  </a:cubicBezTo>
                  <a:lnTo>
                    <a:pt x="152956" y="323374"/>
                  </a:lnTo>
                  <a:cubicBezTo>
                    <a:pt x="150099" y="320516"/>
                    <a:pt x="149146" y="317659"/>
                    <a:pt x="148194" y="313849"/>
                  </a:cubicBezTo>
                  <a:cubicBezTo>
                    <a:pt x="147241" y="310039"/>
                    <a:pt x="149146" y="306229"/>
                    <a:pt x="152956" y="305276"/>
                  </a:cubicBezTo>
                  <a:cubicBezTo>
                    <a:pt x="156766" y="303371"/>
                    <a:pt x="160576" y="304324"/>
                    <a:pt x="163434" y="306229"/>
                  </a:cubicBezTo>
                  <a:lnTo>
                    <a:pt x="176769" y="312896"/>
                  </a:lnTo>
                  <a:cubicBezTo>
                    <a:pt x="181531" y="315754"/>
                    <a:pt x="187246" y="317659"/>
                    <a:pt x="192009" y="318611"/>
                  </a:cubicBezTo>
                  <a:cubicBezTo>
                    <a:pt x="195819" y="319564"/>
                    <a:pt x="199629" y="320516"/>
                    <a:pt x="203439" y="320516"/>
                  </a:cubicBezTo>
                  <a:lnTo>
                    <a:pt x="197724" y="313849"/>
                  </a:lnTo>
                  <a:lnTo>
                    <a:pt x="192009" y="303371"/>
                  </a:lnTo>
                  <a:lnTo>
                    <a:pt x="185341" y="289084"/>
                  </a:lnTo>
                  <a:lnTo>
                    <a:pt x="182484" y="282416"/>
                  </a:lnTo>
                  <a:cubicBezTo>
                    <a:pt x="181531" y="278606"/>
                    <a:pt x="183436" y="274796"/>
                    <a:pt x="186294" y="272891"/>
                  </a:cubicBezTo>
                  <a:cubicBezTo>
                    <a:pt x="189151" y="270986"/>
                    <a:pt x="192009" y="270986"/>
                    <a:pt x="194866" y="272891"/>
                  </a:cubicBezTo>
                  <a:cubicBezTo>
                    <a:pt x="198676" y="274796"/>
                    <a:pt x="201534" y="277654"/>
                    <a:pt x="204391" y="280511"/>
                  </a:cubicBezTo>
                  <a:cubicBezTo>
                    <a:pt x="208201" y="285274"/>
                    <a:pt x="212011" y="290036"/>
                    <a:pt x="215821" y="294799"/>
                  </a:cubicBezTo>
                  <a:cubicBezTo>
                    <a:pt x="219631" y="299561"/>
                    <a:pt x="224394" y="304324"/>
                    <a:pt x="229156" y="308134"/>
                  </a:cubicBezTo>
                  <a:cubicBezTo>
                    <a:pt x="237729" y="314801"/>
                    <a:pt x="245349" y="320516"/>
                    <a:pt x="252969" y="327184"/>
                  </a:cubicBezTo>
                  <a:cubicBezTo>
                    <a:pt x="258684" y="330994"/>
                    <a:pt x="266304" y="335756"/>
                    <a:pt x="274876" y="337661"/>
                  </a:cubicBezTo>
                  <a:cubicBezTo>
                    <a:pt x="275829" y="337661"/>
                    <a:pt x="276781" y="338614"/>
                    <a:pt x="277734" y="337661"/>
                  </a:cubicBezTo>
                  <a:cubicBezTo>
                    <a:pt x="281544" y="338614"/>
                    <a:pt x="285354" y="336709"/>
                    <a:pt x="287259" y="333851"/>
                  </a:cubicBezTo>
                  <a:cubicBezTo>
                    <a:pt x="288211" y="332899"/>
                    <a:pt x="289164" y="331946"/>
                    <a:pt x="289164" y="330041"/>
                  </a:cubicBezTo>
                  <a:cubicBezTo>
                    <a:pt x="289164" y="328136"/>
                    <a:pt x="289164" y="327184"/>
                    <a:pt x="289164" y="325279"/>
                  </a:cubicBezTo>
                  <a:cubicBezTo>
                    <a:pt x="288211" y="320516"/>
                    <a:pt x="287259" y="314801"/>
                    <a:pt x="288211" y="309086"/>
                  </a:cubicBezTo>
                  <a:cubicBezTo>
                    <a:pt x="288211" y="303371"/>
                    <a:pt x="291069" y="297656"/>
                    <a:pt x="293926" y="292894"/>
                  </a:cubicBezTo>
                  <a:cubicBezTo>
                    <a:pt x="296784" y="288131"/>
                    <a:pt x="303451" y="288131"/>
                    <a:pt x="306309" y="291941"/>
                  </a:cubicBezTo>
                  <a:cubicBezTo>
                    <a:pt x="308214" y="293846"/>
                    <a:pt x="310119" y="297656"/>
                    <a:pt x="310119" y="300514"/>
                  </a:cubicBezTo>
                  <a:cubicBezTo>
                    <a:pt x="311071" y="317659"/>
                    <a:pt x="312976" y="333851"/>
                    <a:pt x="315834" y="350044"/>
                  </a:cubicBezTo>
                  <a:lnTo>
                    <a:pt x="376794" y="364331"/>
                  </a:lnTo>
                  <a:lnTo>
                    <a:pt x="385366" y="358616"/>
                  </a:lnTo>
                  <a:lnTo>
                    <a:pt x="397749" y="346234"/>
                  </a:lnTo>
                  <a:cubicBezTo>
                    <a:pt x="408226" y="335756"/>
                    <a:pt x="417751" y="324326"/>
                    <a:pt x="424419" y="312896"/>
                  </a:cubicBezTo>
                  <a:cubicBezTo>
                    <a:pt x="429181" y="304324"/>
                    <a:pt x="432991" y="295751"/>
                    <a:pt x="436801" y="286226"/>
                  </a:cubicBezTo>
                  <a:cubicBezTo>
                    <a:pt x="437754" y="285274"/>
                    <a:pt x="437754" y="284321"/>
                    <a:pt x="437754" y="284321"/>
                  </a:cubicBezTo>
                  <a:cubicBezTo>
                    <a:pt x="439659" y="277654"/>
                    <a:pt x="439659" y="270986"/>
                    <a:pt x="439659" y="265271"/>
                  </a:cubicBezTo>
                  <a:cubicBezTo>
                    <a:pt x="438706" y="258604"/>
                    <a:pt x="437754" y="251936"/>
                    <a:pt x="433944" y="246221"/>
                  </a:cubicBezTo>
                  <a:cubicBezTo>
                    <a:pt x="431086" y="241459"/>
                    <a:pt x="427276" y="237649"/>
                    <a:pt x="424419" y="232886"/>
                  </a:cubicBezTo>
                  <a:cubicBezTo>
                    <a:pt x="419656" y="227171"/>
                    <a:pt x="413941" y="220504"/>
                    <a:pt x="408226" y="215741"/>
                  </a:cubicBezTo>
                  <a:cubicBezTo>
                    <a:pt x="401559" y="210979"/>
                    <a:pt x="393939" y="208121"/>
                    <a:pt x="386319" y="205264"/>
                  </a:cubicBezTo>
                  <a:cubicBezTo>
                    <a:pt x="380604" y="203359"/>
                    <a:pt x="372984" y="200501"/>
                    <a:pt x="366316" y="198596"/>
                  </a:cubicBezTo>
                  <a:cubicBezTo>
                    <a:pt x="361554" y="197644"/>
                    <a:pt x="358696" y="196691"/>
                    <a:pt x="355839" y="195739"/>
                  </a:cubicBezTo>
                  <a:cubicBezTo>
                    <a:pt x="351076" y="194786"/>
                    <a:pt x="346314" y="192881"/>
                    <a:pt x="340599" y="192881"/>
                  </a:cubicBezTo>
                  <a:cubicBezTo>
                    <a:pt x="332979" y="191929"/>
                    <a:pt x="324406" y="190976"/>
                    <a:pt x="316786" y="189071"/>
                  </a:cubicBezTo>
                  <a:lnTo>
                    <a:pt x="306309" y="187166"/>
                  </a:lnTo>
                  <a:cubicBezTo>
                    <a:pt x="301546" y="186214"/>
                    <a:pt x="295831" y="183356"/>
                    <a:pt x="292021" y="179546"/>
                  </a:cubicBezTo>
                  <a:cubicBezTo>
                    <a:pt x="289164" y="176689"/>
                    <a:pt x="288211" y="172879"/>
                    <a:pt x="289164" y="170021"/>
                  </a:cubicBezTo>
                  <a:cubicBezTo>
                    <a:pt x="290116" y="165259"/>
                    <a:pt x="293926" y="161449"/>
                    <a:pt x="298689" y="160496"/>
                  </a:cubicBezTo>
                  <a:cubicBezTo>
                    <a:pt x="303451" y="158591"/>
                    <a:pt x="308214" y="157639"/>
                    <a:pt x="313929" y="158591"/>
                  </a:cubicBezTo>
                  <a:cubicBezTo>
                    <a:pt x="319644" y="158591"/>
                    <a:pt x="325359" y="159544"/>
                    <a:pt x="331074" y="160496"/>
                  </a:cubicBezTo>
                  <a:lnTo>
                    <a:pt x="368221" y="140494"/>
                  </a:lnTo>
                  <a:lnTo>
                    <a:pt x="364411" y="131921"/>
                  </a:lnTo>
                  <a:cubicBezTo>
                    <a:pt x="359649" y="122396"/>
                    <a:pt x="356791" y="112871"/>
                    <a:pt x="355839" y="103346"/>
                  </a:cubicBezTo>
                  <a:cubicBezTo>
                    <a:pt x="355839" y="99536"/>
                    <a:pt x="357744" y="96679"/>
                    <a:pt x="360601" y="93821"/>
                  </a:cubicBezTo>
                  <a:cubicBezTo>
                    <a:pt x="363459" y="91916"/>
                    <a:pt x="366316" y="91916"/>
                    <a:pt x="369174" y="92869"/>
                  </a:cubicBezTo>
                  <a:cubicBezTo>
                    <a:pt x="372031" y="93821"/>
                    <a:pt x="374889" y="95726"/>
                    <a:pt x="376794" y="97631"/>
                  </a:cubicBezTo>
                  <a:cubicBezTo>
                    <a:pt x="378699" y="100489"/>
                    <a:pt x="380604" y="104299"/>
                    <a:pt x="382509" y="108109"/>
                  </a:cubicBezTo>
                  <a:cubicBezTo>
                    <a:pt x="384414" y="112871"/>
                    <a:pt x="386319" y="116681"/>
                    <a:pt x="389176" y="120491"/>
                  </a:cubicBezTo>
                  <a:cubicBezTo>
                    <a:pt x="392034" y="124301"/>
                    <a:pt x="393939" y="128111"/>
                    <a:pt x="396796" y="130969"/>
                  </a:cubicBezTo>
                  <a:cubicBezTo>
                    <a:pt x="398701" y="132874"/>
                    <a:pt x="400606" y="135731"/>
                    <a:pt x="402511" y="137636"/>
                  </a:cubicBezTo>
                  <a:lnTo>
                    <a:pt x="406321" y="136684"/>
                  </a:lnTo>
                  <a:lnTo>
                    <a:pt x="412989" y="136684"/>
                  </a:lnTo>
                  <a:lnTo>
                    <a:pt x="432039" y="139541"/>
                  </a:lnTo>
                  <a:lnTo>
                    <a:pt x="450136" y="143351"/>
                  </a:lnTo>
                  <a:lnTo>
                    <a:pt x="472996" y="147161"/>
                  </a:lnTo>
                  <a:cubicBezTo>
                    <a:pt x="479664" y="149066"/>
                    <a:pt x="487284" y="149066"/>
                    <a:pt x="493951" y="147161"/>
                  </a:cubicBezTo>
                  <a:lnTo>
                    <a:pt x="496809" y="143351"/>
                  </a:lnTo>
                  <a:cubicBezTo>
                    <a:pt x="498714" y="140494"/>
                    <a:pt x="498714" y="138589"/>
                    <a:pt x="499666" y="135731"/>
                  </a:cubicBezTo>
                  <a:cubicBezTo>
                    <a:pt x="499666" y="134779"/>
                    <a:pt x="500619" y="134779"/>
                    <a:pt x="500619" y="134779"/>
                  </a:cubicBezTo>
                  <a:cubicBezTo>
                    <a:pt x="500619" y="131921"/>
                    <a:pt x="501571" y="129064"/>
                    <a:pt x="501571" y="127159"/>
                  </a:cubicBezTo>
                  <a:cubicBezTo>
                    <a:pt x="501571" y="124301"/>
                    <a:pt x="501571" y="121444"/>
                    <a:pt x="500619" y="118586"/>
                  </a:cubicBezTo>
                  <a:cubicBezTo>
                    <a:pt x="500619" y="116681"/>
                    <a:pt x="499666" y="113824"/>
                    <a:pt x="498714" y="111919"/>
                  </a:cubicBezTo>
                  <a:cubicBezTo>
                    <a:pt x="498714" y="110966"/>
                    <a:pt x="497761" y="110014"/>
                    <a:pt x="496809" y="109061"/>
                  </a:cubicBezTo>
                  <a:cubicBezTo>
                    <a:pt x="494904" y="108109"/>
                    <a:pt x="493951" y="107156"/>
                    <a:pt x="492046" y="105251"/>
                  </a:cubicBezTo>
                  <a:cubicBezTo>
                    <a:pt x="490141" y="103346"/>
                    <a:pt x="488236" y="101441"/>
                    <a:pt x="486331" y="99536"/>
                  </a:cubicBezTo>
                  <a:cubicBezTo>
                    <a:pt x="484426" y="98584"/>
                    <a:pt x="481569" y="96679"/>
                    <a:pt x="479664" y="95726"/>
                  </a:cubicBezTo>
                  <a:lnTo>
                    <a:pt x="465376" y="92869"/>
                  </a:lnTo>
                  <a:lnTo>
                    <a:pt x="457756" y="88106"/>
                  </a:lnTo>
                  <a:cubicBezTo>
                    <a:pt x="453946" y="85249"/>
                    <a:pt x="449184" y="82391"/>
                    <a:pt x="447279" y="78581"/>
                  </a:cubicBezTo>
                  <a:cubicBezTo>
                    <a:pt x="445374" y="76676"/>
                    <a:pt x="444421" y="74771"/>
                    <a:pt x="442516" y="71914"/>
                  </a:cubicBezTo>
                  <a:cubicBezTo>
                    <a:pt x="441564" y="70009"/>
                    <a:pt x="440611" y="66199"/>
                    <a:pt x="442516" y="63341"/>
                  </a:cubicBezTo>
                  <a:cubicBezTo>
                    <a:pt x="445374" y="58579"/>
                    <a:pt x="452041" y="55721"/>
                    <a:pt x="457756" y="57626"/>
                  </a:cubicBezTo>
                  <a:cubicBezTo>
                    <a:pt x="470139" y="62389"/>
                    <a:pt x="481569" y="68104"/>
                    <a:pt x="492046" y="76676"/>
                  </a:cubicBezTo>
                  <a:cubicBezTo>
                    <a:pt x="492999" y="76676"/>
                    <a:pt x="493951" y="77629"/>
                    <a:pt x="494904" y="77629"/>
                  </a:cubicBezTo>
                  <a:cubicBezTo>
                    <a:pt x="495856" y="77629"/>
                    <a:pt x="495856" y="77629"/>
                    <a:pt x="496809" y="77629"/>
                  </a:cubicBezTo>
                  <a:cubicBezTo>
                    <a:pt x="501571" y="77629"/>
                    <a:pt x="507286" y="74771"/>
                    <a:pt x="508239" y="70009"/>
                  </a:cubicBezTo>
                  <a:cubicBezTo>
                    <a:pt x="509191" y="67151"/>
                    <a:pt x="510144" y="64294"/>
                    <a:pt x="511096" y="62389"/>
                  </a:cubicBezTo>
                  <a:cubicBezTo>
                    <a:pt x="511096" y="62389"/>
                    <a:pt x="511096" y="62389"/>
                    <a:pt x="511096" y="61436"/>
                  </a:cubicBezTo>
                  <a:cubicBezTo>
                    <a:pt x="512049" y="58579"/>
                    <a:pt x="512049" y="55721"/>
                    <a:pt x="511096" y="52864"/>
                  </a:cubicBezTo>
                  <a:cubicBezTo>
                    <a:pt x="511096" y="50959"/>
                    <a:pt x="509191" y="48101"/>
                    <a:pt x="507286" y="46196"/>
                  </a:cubicBezTo>
                  <a:cubicBezTo>
                    <a:pt x="504429" y="43339"/>
                    <a:pt x="502524" y="40481"/>
                    <a:pt x="499666" y="37624"/>
                  </a:cubicBezTo>
                  <a:cubicBezTo>
                    <a:pt x="494904" y="32861"/>
                    <a:pt x="490141" y="28099"/>
                    <a:pt x="487284" y="22384"/>
                  </a:cubicBezTo>
                  <a:cubicBezTo>
                    <a:pt x="486331" y="20479"/>
                    <a:pt x="485379" y="17621"/>
                    <a:pt x="486331" y="15716"/>
                  </a:cubicBezTo>
                  <a:cubicBezTo>
                    <a:pt x="487284" y="13811"/>
                    <a:pt x="489189" y="11906"/>
                    <a:pt x="491094" y="10001"/>
                  </a:cubicBezTo>
                  <a:cubicBezTo>
                    <a:pt x="491094" y="10954"/>
                    <a:pt x="492046" y="10954"/>
                    <a:pt x="493951" y="10001"/>
                  </a:cubicBezTo>
                  <a:lnTo>
                    <a:pt x="493951" y="10001"/>
                  </a:lnTo>
                  <a:lnTo>
                    <a:pt x="493951" y="10001"/>
                  </a:lnTo>
                  <a:close/>
                  <a:moveTo>
                    <a:pt x="394891" y="174784"/>
                  </a:moveTo>
                  <a:cubicBezTo>
                    <a:pt x="392986" y="174784"/>
                    <a:pt x="392034" y="175736"/>
                    <a:pt x="391081" y="177641"/>
                  </a:cubicBezTo>
                  <a:cubicBezTo>
                    <a:pt x="390129" y="178594"/>
                    <a:pt x="390129" y="180499"/>
                    <a:pt x="392034" y="181451"/>
                  </a:cubicBezTo>
                  <a:cubicBezTo>
                    <a:pt x="396796" y="185261"/>
                    <a:pt x="402511" y="189071"/>
                    <a:pt x="407274" y="191929"/>
                  </a:cubicBezTo>
                  <a:cubicBezTo>
                    <a:pt x="412036" y="194786"/>
                    <a:pt x="417751" y="196691"/>
                    <a:pt x="422514" y="198596"/>
                  </a:cubicBezTo>
                  <a:cubicBezTo>
                    <a:pt x="424419" y="198596"/>
                    <a:pt x="425371" y="199549"/>
                    <a:pt x="427276" y="199549"/>
                  </a:cubicBezTo>
                  <a:cubicBezTo>
                    <a:pt x="432991" y="199549"/>
                    <a:pt x="438706" y="198596"/>
                    <a:pt x="444421" y="198596"/>
                  </a:cubicBezTo>
                  <a:cubicBezTo>
                    <a:pt x="446326" y="198596"/>
                    <a:pt x="447279" y="197644"/>
                    <a:pt x="449184" y="198596"/>
                  </a:cubicBezTo>
                  <a:cubicBezTo>
                    <a:pt x="449184" y="198596"/>
                    <a:pt x="449184" y="199549"/>
                    <a:pt x="449184" y="199549"/>
                  </a:cubicBezTo>
                  <a:cubicBezTo>
                    <a:pt x="452041" y="200501"/>
                    <a:pt x="454899" y="201454"/>
                    <a:pt x="456804" y="204311"/>
                  </a:cubicBezTo>
                  <a:cubicBezTo>
                    <a:pt x="457756" y="205264"/>
                    <a:pt x="458709" y="206216"/>
                    <a:pt x="458709" y="207169"/>
                  </a:cubicBezTo>
                  <a:cubicBezTo>
                    <a:pt x="458709" y="208121"/>
                    <a:pt x="457756" y="210979"/>
                    <a:pt x="456804" y="211931"/>
                  </a:cubicBezTo>
                  <a:cubicBezTo>
                    <a:pt x="456804" y="211931"/>
                    <a:pt x="456804" y="212884"/>
                    <a:pt x="456804" y="212884"/>
                  </a:cubicBezTo>
                  <a:cubicBezTo>
                    <a:pt x="455851" y="215741"/>
                    <a:pt x="454899" y="217646"/>
                    <a:pt x="453946" y="220504"/>
                  </a:cubicBezTo>
                  <a:cubicBezTo>
                    <a:pt x="452994" y="222409"/>
                    <a:pt x="452994" y="225266"/>
                    <a:pt x="452994" y="227171"/>
                  </a:cubicBezTo>
                  <a:lnTo>
                    <a:pt x="452994" y="230981"/>
                  </a:lnTo>
                  <a:cubicBezTo>
                    <a:pt x="453946" y="233839"/>
                    <a:pt x="455851" y="237649"/>
                    <a:pt x="456804" y="240506"/>
                  </a:cubicBezTo>
                  <a:cubicBezTo>
                    <a:pt x="460614" y="249079"/>
                    <a:pt x="462519" y="258604"/>
                    <a:pt x="462519" y="268129"/>
                  </a:cubicBezTo>
                  <a:lnTo>
                    <a:pt x="463471" y="273844"/>
                  </a:lnTo>
                  <a:cubicBezTo>
                    <a:pt x="469186" y="271939"/>
                    <a:pt x="474901" y="269081"/>
                    <a:pt x="479664" y="266224"/>
                  </a:cubicBezTo>
                  <a:cubicBezTo>
                    <a:pt x="482521" y="264319"/>
                    <a:pt x="485379" y="262414"/>
                    <a:pt x="488236" y="260509"/>
                  </a:cubicBezTo>
                  <a:cubicBezTo>
                    <a:pt x="490141" y="259556"/>
                    <a:pt x="492999" y="258604"/>
                    <a:pt x="495856" y="259556"/>
                  </a:cubicBezTo>
                  <a:cubicBezTo>
                    <a:pt x="499666" y="260509"/>
                    <a:pt x="502524" y="264319"/>
                    <a:pt x="502524" y="268129"/>
                  </a:cubicBezTo>
                  <a:cubicBezTo>
                    <a:pt x="502524" y="270034"/>
                    <a:pt x="502524" y="271939"/>
                    <a:pt x="501571" y="273844"/>
                  </a:cubicBezTo>
                  <a:cubicBezTo>
                    <a:pt x="501571" y="274796"/>
                    <a:pt x="500619" y="275749"/>
                    <a:pt x="499666" y="276701"/>
                  </a:cubicBezTo>
                  <a:cubicBezTo>
                    <a:pt x="498714" y="279559"/>
                    <a:pt x="496809" y="281464"/>
                    <a:pt x="493951" y="283369"/>
                  </a:cubicBezTo>
                  <a:cubicBezTo>
                    <a:pt x="488236" y="287179"/>
                    <a:pt x="483474" y="291941"/>
                    <a:pt x="478711" y="296704"/>
                  </a:cubicBezTo>
                  <a:cubicBezTo>
                    <a:pt x="473949" y="301466"/>
                    <a:pt x="468234" y="306229"/>
                    <a:pt x="463471" y="310991"/>
                  </a:cubicBezTo>
                  <a:cubicBezTo>
                    <a:pt x="453946" y="319564"/>
                    <a:pt x="445374" y="330041"/>
                    <a:pt x="438706" y="339566"/>
                  </a:cubicBezTo>
                  <a:cubicBezTo>
                    <a:pt x="433944" y="346234"/>
                    <a:pt x="428229" y="352901"/>
                    <a:pt x="423466" y="359569"/>
                  </a:cubicBezTo>
                  <a:lnTo>
                    <a:pt x="416799" y="367189"/>
                  </a:lnTo>
                  <a:lnTo>
                    <a:pt x="417751" y="367189"/>
                  </a:lnTo>
                  <a:cubicBezTo>
                    <a:pt x="439659" y="361474"/>
                    <a:pt x="461566" y="353854"/>
                    <a:pt x="482521" y="343376"/>
                  </a:cubicBezTo>
                  <a:cubicBezTo>
                    <a:pt x="490141" y="339566"/>
                    <a:pt x="497761" y="334804"/>
                    <a:pt x="504429" y="330041"/>
                  </a:cubicBezTo>
                  <a:cubicBezTo>
                    <a:pt x="513001" y="323374"/>
                    <a:pt x="520621" y="316706"/>
                    <a:pt x="527289" y="308134"/>
                  </a:cubicBezTo>
                  <a:cubicBezTo>
                    <a:pt x="532051" y="301466"/>
                    <a:pt x="535861" y="294799"/>
                    <a:pt x="538719" y="288131"/>
                  </a:cubicBezTo>
                  <a:cubicBezTo>
                    <a:pt x="539671" y="286226"/>
                    <a:pt x="540624" y="283369"/>
                    <a:pt x="541576" y="280511"/>
                  </a:cubicBezTo>
                  <a:cubicBezTo>
                    <a:pt x="543481" y="272891"/>
                    <a:pt x="543481" y="264319"/>
                    <a:pt x="542529" y="255746"/>
                  </a:cubicBezTo>
                  <a:cubicBezTo>
                    <a:pt x="540624" y="239554"/>
                    <a:pt x="533956" y="225266"/>
                    <a:pt x="523479" y="212884"/>
                  </a:cubicBezTo>
                  <a:cubicBezTo>
                    <a:pt x="515859" y="205264"/>
                    <a:pt x="507286" y="198596"/>
                    <a:pt x="497761" y="193834"/>
                  </a:cubicBezTo>
                  <a:cubicBezTo>
                    <a:pt x="488236" y="189071"/>
                    <a:pt x="476806" y="184309"/>
                    <a:pt x="466329" y="181451"/>
                  </a:cubicBezTo>
                  <a:cubicBezTo>
                    <a:pt x="463471" y="180499"/>
                    <a:pt x="459661" y="179546"/>
                    <a:pt x="456804" y="179546"/>
                  </a:cubicBezTo>
                  <a:cubicBezTo>
                    <a:pt x="447279" y="177641"/>
                    <a:pt x="437754" y="175736"/>
                    <a:pt x="428229" y="174784"/>
                  </a:cubicBezTo>
                  <a:cubicBezTo>
                    <a:pt x="426324" y="174784"/>
                    <a:pt x="424419" y="174784"/>
                    <a:pt x="423466" y="174784"/>
                  </a:cubicBezTo>
                  <a:cubicBezTo>
                    <a:pt x="421561" y="174784"/>
                    <a:pt x="420609" y="174784"/>
                    <a:pt x="418704" y="174784"/>
                  </a:cubicBezTo>
                  <a:cubicBezTo>
                    <a:pt x="417751" y="174784"/>
                    <a:pt x="415846" y="174784"/>
                    <a:pt x="414894" y="175736"/>
                  </a:cubicBezTo>
                  <a:cubicBezTo>
                    <a:pt x="411084" y="175736"/>
                    <a:pt x="407274" y="175736"/>
                    <a:pt x="402511" y="175736"/>
                  </a:cubicBezTo>
                  <a:cubicBezTo>
                    <a:pt x="399654" y="174784"/>
                    <a:pt x="397749" y="174784"/>
                    <a:pt x="394891" y="174784"/>
                  </a:cubicBezTo>
                  <a:lnTo>
                    <a:pt x="394891" y="174784"/>
                  </a:lnTo>
                  <a:close/>
                  <a:moveTo>
                    <a:pt x="192009" y="347186"/>
                  </a:moveTo>
                  <a:cubicBezTo>
                    <a:pt x="191056" y="356711"/>
                    <a:pt x="192009" y="366236"/>
                    <a:pt x="194866" y="374809"/>
                  </a:cubicBezTo>
                  <a:cubicBezTo>
                    <a:pt x="198676" y="385286"/>
                    <a:pt x="205344" y="395764"/>
                    <a:pt x="213916" y="403384"/>
                  </a:cubicBezTo>
                  <a:cubicBezTo>
                    <a:pt x="216774" y="405289"/>
                    <a:pt x="219631" y="407194"/>
                    <a:pt x="222489" y="409099"/>
                  </a:cubicBezTo>
                  <a:cubicBezTo>
                    <a:pt x="225346" y="410051"/>
                    <a:pt x="227251" y="410051"/>
                    <a:pt x="229156" y="411004"/>
                  </a:cubicBezTo>
                  <a:cubicBezTo>
                    <a:pt x="230109" y="411004"/>
                    <a:pt x="232014" y="411956"/>
                    <a:pt x="232966" y="411956"/>
                  </a:cubicBezTo>
                  <a:cubicBezTo>
                    <a:pt x="233919" y="411956"/>
                    <a:pt x="233919" y="411956"/>
                    <a:pt x="234871" y="412909"/>
                  </a:cubicBezTo>
                  <a:lnTo>
                    <a:pt x="238681" y="411956"/>
                  </a:lnTo>
                  <a:cubicBezTo>
                    <a:pt x="238681" y="408146"/>
                    <a:pt x="237729" y="405289"/>
                    <a:pt x="234871" y="401479"/>
                  </a:cubicBezTo>
                  <a:cubicBezTo>
                    <a:pt x="232014" y="396716"/>
                    <a:pt x="229156" y="391954"/>
                    <a:pt x="228204" y="387191"/>
                  </a:cubicBezTo>
                  <a:cubicBezTo>
                    <a:pt x="228204" y="386239"/>
                    <a:pt x="227251" y="384334"/>
                    <a:pt x="228204" y="383381"/>
                  </a:cubicBezTo>
                  <a:cubicBezTo>
                    <a:pt x="229156" y="381476"/>
                    <a:pt x="230109" y="379571"/>
                    <a:pt x="232966" y="378619"/>
                  </a:cubicBezTo>
                  <a:cubicBezTo>
                    <a:pt x="235824" y="377666"/>
                    <a:pt x="239634" y="376714"/>
                    <a:pt x="243444" y="377666"/>
                  </a:cubicBezTo>
                  <a:cubicBezTo>
                    <a:pt x="244396" y="377666"/>
                    <a:pt x="245349" y="378619"/>
                    <a:pt x="246301" y="378619"/>
                  </a:cubicBezTo>
                  <a:cubicBezTo>
                    <a:pt x="251064" y="380524"/>
                    <a:pt x="254874" y="382429"/>
                    <a:pt x="258684" y="386239"/>
                  </a:cubicBezTo>
                  <a:cubicBezTo>
                    <a:pt x="262494" y="389096"/>
                    <a:pt x="267256" y="392906"/>
                    <a:pt x="270114" y="395764"/>
                  </a:cubicBezTo>
                  <a:cubicBezTo>
                    <a:pt x="272971" y="399574"/>
                    <a:pt x="275829" y="403384"/>
                    <a:pt x="278686" y="406241"/>
                  </a:cubicBezTo>
                  <a:lnTo>
                    <a:pt x="281544" y="410051"/>
                  </a:lnTo>
                  <a:cubicBezTo>
                    <a:pt x="295831" y="415766"/>
                    <a:pt x="310119" y="418624"/>
                    <a:pt x="325359" y="420529"/>
                  </a:cubicBezTo>
                  <a:lnTo>
                    <a:pt x="335836" y="421481"/>
                  </a:lnTo>
                  <a:lnTo>
                    <a:pt x="342504" y="421481"/>
                  </a:lnTo>
                  <a:cubicBezTo>
                    <a:pt x="342504" y="418624"/>
                    <a:pt x="342504" y="414814"/>
                    <a:pt x="340599" y="411956"/>
                  </a:cubicBezTo>
                  <a:cubicBezTo>
                    <a:pt x="338694" y="408146"/>
                    <a:pt x="337741" y="404336"/>
                    <a:pt x="334884" y="401479"/>
                  </a:cubicBezTo>
                  <a:cubicBezTo>
                    <a:pt x="331074" y="397669"/>
                    <a:pt x="326311" y="392906"/>
                    <a:pt x="321549" y="390049"/>
                  </a:cubicBezTo>
                  <a:cubicBezTo>
                    <a:pt x="315834" y="385286"/>
                    <a:pt x="309166" y="382429"/>
                    <a:pt x="302499" y="379571"/>
                  </a:cubicBezTo>
                  <a:cubicBezTo>
                    <a:pt x="290116" y="373856"/>
                    <a:pt x="276781" y="369094"/>
                    <a:pt x="263446" y="365284"/>
                  </a:cubicBezTo>
                  <a:lnTo>
                    <a:pt x="255826" y="363379"/>
                  </a:lnTo>
                  <a:lnTo>
                    <a:pt x="250111" y="361474"/>
                  </a:lnTo>
                  <a:lnTo>
                    <a:pt x="237729" y="358616"/>
                  </a:lnTo>
                  <a:lnTo>
                    <a:pt x="207249" y="350996"/>
                  </a:lnTo>
                  <a:lnTo>
                    <a:pt x="192009" y="347186"/>
                  </a:lnTo>
                  <a:lnTo>
                    <a:pt x="192009" y="34718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103"/>
              <a:endParaRPr lang="en-US" sz="1400">
                <a:solidFill>
                  <a:prstClr val="black"/>
                </a:solidFill>
              </a:endParaRPr>
            </a:p>
          </p:txBody>
        </p:sp>
        <p:sp>
          <p:nvSpPr>
            <p:cNvPr id="84" name="Freeform: Shape 83"/>
            <p:cNvSpPr/>
            <p:nvPr/>
          </p:nvSpPr>
          <p:spPr>
            <a:xfrm>
              <a:off x="829775" y="3208066"/>
              <a:ext cx="1504950" cy="1114425"/>
            </a:xfrm>
            <a:custGeom>
              <a:avLst/>
              <a:gdLst>
                <a:gd name="connsiteX0" fmla="*/ 408293 w 1504950"/>
                <a:gd name="connsiteY0" fmla="*/ 15716 h 1114425"/>
                <a:gd name="connsiteX1" fmla="*/ 414960 w 1504950"/>
                <a:gd name="connsiteY1" fmla="*/ 15716 h 1114425"/>
                <a:gd name="connsiteX2" fmla="*/ 420675 w 1504950"/>
                <a:gd name="connsiteY2" fmla="*/ 17621 h 1114425"/>
                <a:gd name="connsiteX3" fmla="*/ 426390 w 1504950"/>
                <a:gd name="connsiteY3" fmla="*/ 22384 h 1114425"/>
                <a:gd name="connsiteX4" fmla="*/ 440678 w 1504950"/>
                <a:gd name="connsiteY4" fmla="*/ 30004 h 1114425"/>
                <a:gd name="connsiteX5" fmla="*/ 441630 w 1504950"/>
                <a:gd name="connsiteY5" fmla="*/ 29051 h 1114425"/>
                <a:gd name="connsiteX6" fmla="*/ 442583 w 1504950"/>
                <a:gd name="connsiteY6" fmla="*/ 27146 h 1114425"/>
                <a:gd name="connsiteX7" fmla="*/ 444488 w 1504950"/>
                <a:gd name="connsiteY7" fmla="*/ 22384 h 1114425"/>
                <a:gd name="connsiteX8" fmla="*/ 455918 w 1504950"/>
                <a:gd name="connsiteY8" fmla="*/ 9049 h 1114425"/>
                <a:gd name="connsiteX9" fmla="*/ 462585 w 1504950"/>
                <a:gd name="connsiteY9" fmla="*/ 7144 h 1114425"/>
                <a:gd name="connsiteX10" fmla="*/ 464490 w 1504950"/>
                <a:gd name="connsiteY10" fmla="*/ 7144 h 1114425"/>
                <a:gd name="connsiteX11" fmla="*/ 471158 w 1504950"/>
                <a:gd name="connsiteY11" fmla="*/ 10954 h 1114425"/>
                <a:gd name="connsiteX12" fmla="*/ 473063 w 1504950"/>
                <a:gd name="connsiteY12" fmla="*/ 14764 h 1114425"/>
                <a:gd name="connsiteX13" fmla="*/ 473063 w 1504950"/>
                <a:gd name="connsiteY13" fmla="*/ 24289 h 1114425"/>
                <a:gd name="connsiteX14" fmla="*/ 470205 w 1504950"/>
                <a:gd name="connsiteY14" fmla="*/ 42386 h 1114425"/>
                <a:gd name="connsiteX15" fmla="*/ 470205 w 1504950"/>
                <a:gd name="connsiteY15" fmla="*/ 44291 h 1114425"/>
                <a:gd name="connsiteX16" fmla="*/ 469253 w 1504950"/>
                <a:gd name="connsiteY16" fmla="*/ 52864 h 1114425"/>
                <a:gd name="connsiteX17" fmla="*/ 458775 w 1504950"/>
                <a:gd name="connsiteY17" fmla="*/ 76676 h 1114425"/>
                <a:gd name="connsiteX18" fmla="*/ 451155 w 1504950"/>
                <a:gd name="connsiteY18" fmla="*/ 100489 h 1114425"/>
                <a:gd name="connsiteX19" fmla="*/ 450203 w 1504950"/>
                <a:gd name="connsiteY19" fmla="*/ 109061 h 1114425"/>
                <a:gd name="connsiteX20" fmla="*/ 450203 w 1504950"/>
                <a:gd name="connsiteY20" fmla="*/ 118586 h 1114425"/>
                <a:gd name="connsiteX21" fmla="*/ 453060 w 1504950"/>
                <a:gd name="connsiteY21" fmla="*/ 136684 h 1114425"/>
                <a:gd name="connsiteX22" fmla="*/ 453060 w 1504950"/>
                <a:gd name="connsiteY22" fmla="*/ 137636 h 1114425"/>
                <a:gd name="connsiteX23" fmla="*/ 454013 w 1504950"/>
                <a:gd name="connsiteY23" fmla="*/ 150019 h 1114425"/>
                <a:gd name="connsiteX24" fmla="*/ 453060 w 1504950"/>
                <a:gd name="connsiteY24" fmla="*/ 154781 h 1114425"/>
                <a:gd name="connsiteX25" fmla="*/ 452108 w 1504950"/>
                <a:gd name="connsiteY25" fmla="*/ 165259 h 1114425"/>
                <a:gd name="connsiteX26" fmla="*/ 451155 w 1504950"/>
                <a:gd name="connsiteY26" fmla="*/ 169069 h 1114425"/>
                <a:gd name="connsiteX27" fmla="*/ 456870 w 1504950"/>
                <a:gd name="connsiteY27" fmla="*/ 173831 h 1114425"/>
                <a:gd name="connsiteX28" fmla="*/ 462585 w 1504950"/>
                <a:gd name="connsiteY28" fmla="*/ 178594 h 1114425"/>
                <a:gd name="connsiteX29" fmla="*/ 470205 w 1504950"/>
                <a:gd name="connsiteY29" fmla="*/ 184309 h 1114425"/>
                <a:gd name="connsiteX30" fmla="*/ 479730 w 1504950"/>
                <a:gd name="connsiteY30" fmla="*/ 190024 h 1114425"/>
                <a:gd name="connsiteX31" fmla="*/ 484493 w 1504950"/>
                <a:gd name="connsiteY31" fmla="*/ 191929 h 1114425"/>
                <a:gd name="connsiteX32" fmla="*/ 491160 w 1504950"/>
                <a:gd name="connsiteY32" fmla="*/ 191929 h 1114425"/>
                <a:gd name="connsiteX33" fmla="*/ 500685 w 1504950"/>
                <a:gd name="connsiteY33" fmla="*/ 189071 h 1114425"/>
                <a:gd name="connsiteX34" fmla="*/ 509258 w 1504950"/>
                <a:gd name="connsiteY34" fmla="*/ 184309 h 1114425"/>
                <a:gd name="connsiteX35" fmla="*/ 512115 w 1504950"/>
                <a:gd name="connsiteY35" fmla="*/ 182404 h 1114425"/>
                <a:gd name="connsiteX36" fmla="*/ 515925 w 1504950"/>
                <a:gd name="connsiteY36" fmla="*/ 179546 h 1114425"/>
                <a:gd name="connsiteX37" fmla="*/ 519735 w 1504950"/>
                <a:gd name="connsiteY37" fmla="*/ 176689 h 1114425"/>
                <a:gd name="connsiteX38" fmla="*/ 524498 w 1504950"/>
                <a:gd name="connsiteY38" fmla="*/ 171926 h 1114425"/>
                <a:gd name="connsiteX39" fmla="*/ 529260 w 1504950"/>
                <a:gd name="connsiteY39" fmla="*/ 166211 h 1114425"/>
                <a:gd name="connsiteX40" fmla="*/ 532118 w 1504950"/>
                <a:gd name="connsiteY40" fmla="*/ 161449 h 1114425"/>
                <a:gd name="connsiteX41" fmla="*/ 538785 w 1504950"/>
                <a:gd name="connsiteY41" fmla="*/ 151924 h 1114425"/>
                <a:gd name="connsiteX42" fmla="*/ 548310 w 1504950"/>
                <a:gd name="connsiteY42" fmla="*/ 127159 h 1114425"/>
                <a:gd name="connsiteX43" fmla="*/ 549263 w 1504950"/>
                <a:gd name="connsiteY43" fmla="*/ 122396 h 1114425"/>
                <a:gd name="connsiteX44" fmla="*/ 550215 w 1504950"/>
                <a:gd name="connsiteY44" fmla="*/ 116681 h 1114425"/>
                <a:gd name="connsiteX45" fmla="*/ 552120 w 1504950"/>
                <a:gd name="connsiteY45" fmla="*/ 98584 h 1114425"/>
                <a:gd name="connsiteX46" fmla="*/ 554978 w 1504950"/>
                <a:gd name="connsiteY46" fmla="*/ 90964 h 1114425"/>
                <a:gd name="connsiteX47" fmla="*/ 556883 w 1504950"/>
                <a:gd name="connsiteY47" fmla="*/ 87154 h 1114425"/>
                <a:gd name="connsiteX48" fmla="*/ 560693 w 1504950"/>
                <a:gd name="connsiteY48" fmla="*/ 81439 h 1114425"/>
                <a:gd name="connsiteX49" fmla="*/ 565455 w 1504950"/>
                <a:gd name="connsiteY49" fmla="*/ 76676 h 1114425"/>
                <a:gd name="connsiteX50" fmla="*/ 571170 w 1504950"/>
                <a:gd name="connsiteY50" fmla="*/ 73819 h 1114425"/>
                <a:gd name="connsiteX51" fmla="*/ 573075 w 1504950"/>
                <a:gd name="connsiteY51" fmla="*/ 73819 h 1114425"/>
                <a:gd name="connsiteX52" fmla="*/ 574980 w 1504950"/>
                <a:gd name="connsiteY52" fmla="*/ 74771 h 1114425"/>
                <a:gd name="connsiteX53" fmla="*/ 576885 w 1504950"/>
                <a:gd name="connsiteY53" fmla="*/ 76676 h 1114425"/>
                <a:gd name="connsiteX54" fmla="*/ 578790 w 1504950"/>
                <a:gd name="connsiteY54" fmla="*/ 81439 h 1114425"/>
                <a:gd name="connsiteX55" fmla="*/ 579743 w 1504950"/>
                <a:gd name="connsiteY55" fmla="*/ 83344 h 1114425"/>
                <a:gd name="connsiteX56" fmla="*/ 579743 w 1504950"/>
                <a:gd name="connsiteY56" fmla="*/ 90011 h 1114425"/>
                <a:gd name="connsiteX57" fmla="*/ 577838 w 1504950"/>
                <a:gd name="connsiteY57" fmla="*/ 117634 h 1114425"/>
                <a:gd name="connsiteX58" fmla="*/ 575933 w 1504950"/>
                <a:gd name="connsiteY58" fmla="*/ 129064 h 1114425"/>
                <a:gd name="connsiteX59" fmla="*/ 577838 w 1504950"/>
                <a:gd name="connsiteY59" fmla="*/ 138589 h 1114425"/>
                <a:gd name="connsiteX60" fmla="*/ 580695 w 1504950"/>
                <a:gd name="connsiteY60" fmla="*/ 141446 h 1114425"/>
                <a:gd name="connsiteX61" fmla="*/ 584505 w 1504950"/>
                <a:gd name="connsiteY61" fmla="*/ 143351 h 1114425"/>
                <a:gd name="connsiteX62" fmla="*/ 589268 w 1504950"/>
                <a:gd name="connsiteY62" fmla="*/ 143351 h 1114425"/>
                <a:gd name="connsiteX63" fmla="*/ 595935 w 1504950"/>
                <a:gd name="connsiteY63" fmla="*/ 141446 h 1114425"/>
                <a:gd name="connsiteX64" fmla="*/ 604508 w 1504950"/>
                <a:gd name="connsiteY64" fmla="*/ 136684 h 1114425"/>
                <a:gd name="connsiteX65" fmla="*/ 621653 w 1504950"/>
                <a:gd name="connsiteY65" fmla="*/ 125254 h 1114425"/>
                <a:gd name="connsiteX66" fmla="*/ 635940 w 1504950"/>
                <a:gd name="connsiteY66" fmla="*/ 115729 h 1114425"/>
                <a:gd name="connsiteX67" fmla="*/ 639750 w 1504950"/>
                <a:gd name="connsiteY67" fmla="*/ 114776 h 1114425"/>
                <a:gd name="connsiteX68" fmla="*/ 643560 w 1504950"/>
                <a:gd name="connsiteY68" fmla="*/ 116681 h 1114425"/>
                <a:gd name="connsiteX69" fmla="*/ 645465 w 1504950"/>
                <a:gd name="connsiteY69" fmla="*/ 118586 h 1114425"/>
                <a:gd name="connsiteX70" fmla="*/ 646418 w 1504950"/>
                <a:gd name="connsiteY70" fmla="*/ 123349 h 1114425"/>
                <a:gd name="connsiteX71" fmla="*/ 645465 w 1504950"/>
                <a:gd name="connsiteY71" fmla="*/ 128111 h 1114425"/>
                <a:gd name="connsiteX72" fmla="*/ 645465 w 1504950"/>
                <a:gd name="connsiteY72" fmla="*/ 129064 h 1114425"/>
                <a:gd name="connsiteX73" fmla="*/ 644513 w 1504950"/>
                <a:gd name="connsiteY73" fmla="*/ 133826 h 1114425"/>
                <a:gd name="connsiteX74" fmla="*/ 644513 w 1504950"/>
                <a:gd name="connsiteY74" fmla="*/ 134779 h 1114425"/>
                <a:gd name="connsiteX75" fmla="*/ 644513 w 1504950"/>
                <a:gd name="connsiteY75" fmla="*/ 137636 h 1114425"/>
                <a:gd name="connsiteX76" fmla="*/ 642608 w 1504950"/>
                <a:gd name="connsiteY76" fmla="*/ 141446 h 1114425"/>
                <a:gd name="connsiteX77" fmla="*/ 640703 w 1504950"/>
                <a:gd name="connsiteY77" fmla="*/ 146209 h 1114425"/>
                <a:gd name="connsiteX78" fmla="*/ 637845 w 1504950"/>
                <a:gd name="connsiteY78" fmla="*/ 150971 h 1114425"/>
                <a:gd name="connsiteX79" fmla="*/ 632130 w 1504950"/>
                <a:gd name="connsiteY79" fmla="*/ 157639 h 1114425"/>
                <a:gd name="connsiteX80" fmla="*/ 621653 w 1504950"/>
                <a:gd name="connsiteY80" fmla="*/ 165259 h 1114425"/>
                <a:gd name="connsiteX81" fmla="*/ 610223 w 1504950"/>
                <a:gd name="connsiteY81" fmla="*/ 170021 h 1114425"/>
                <a:gd name="connsiteX82" fmla="*/ 607365 w 1504950"/>
                <a:gd name="connsiteY82" fmla="*/ 170974 h 1114425"/>
                <a:gd name="connsiteX83" fmla="*/ 598793 w 1504950"/>
                <a:gd name="connsiteY83" fmla="*/ 172879 h 1114425"/>
                <a:gd name="connsiteX84" fmla="*/ 588315 w 1504950"/>
                <a:gd name="connsiteY84" fmla="*/ 175736 h 1114425"/>
                <a:gd name="connsiteX85" fmla="*/ 578790 w 1504950"/>
                <a:gd name="connsiteY85" fmla="*/ 178594 h 1114425"/>
                <a:gd name="connsiteX86" fmla="*/ 571170 w 1504950"/>
                <a:gd name="connsiteY86" fmla="*/ 182404 h 1114425"/>
                <a:gd name="connsiteX87" fmla="*/ 564503 w 1504950"/>
                <a:gd name="connsiteY87" fmla="*/ 185261 h 1114425"/>
                <a:gd name="connsiteX88" fmla="*/ 556883 w 1504950"/>
                <a:gd name="connsiteY88" fmla="*/ 188119 h 1114425"/>
                <a:gd name="connsiteX89" fmla="*/ 534023 w 1504950"/>
                <a:gd name="connsiteY89" fmla="*/ 202406 h 1114425"/>
                <a:gd name="connsiteX90" fmla="*/ 515925 w 1504950"/>
                <a:gd name="connsiteY90" fmla="*/ 227171 h 1114425"/>
                <a:gd name="connsiteX91" fmla="*/ 514020 w 1504950"/>
                <a:gd name="connsiteY91" fmla="*/ 234791 h 1114425"/>
                <a:gd name="connsiteX92" fmla="*/ 513068 w 1504950"/>
                <a:gd name="connsiteY92" fmla="*/ 243364 h 1114425"/>
                <a:gd name="connsiteX93" fmla="*/ 514020 w 1504950"/>
                <a:gd name="connsiteY93" fmla="*/ 257651 h 1114425"/>
                <a:gd name="connsiteX94" fmla="*/ 514973 w 1504950"/>
                <a:gd name="connsiteY94" fmla="*/ 271939 h 1114425"/>
                <a:gd name="connsiteX95" fmla="*/ 514973 w 1504950"/>
                <a:gd name="connsiteY95" fmla="*/ 277654 h 1114425"/>
                <a:gd name="connsiteX96" fmla="*/ 514020 w 1504950"/>
                <a:gd name="connsiteY96" fmla="*/ 289084 h 1114425"/>
                <a:gd name="connsiteX97" fmla="*/ 513068 w 1504950"/>
                <a:gd name="connsiteY97" fmla="*/ 291941 h 1114425"/>
                <a:gd name="connsiteX98" fmla="*/ 495923 w 1504950"/>
                <a:gd name="connsiteY98" fmla="*/ 330994 h 1114425"/>
                <a:gd name="connsiteX99" fmla="*/ 486398 w 1504950"/>
                <a:gd name="connsiteY99" fmla="*/ 342424 h 1114425"/>
                <a:gd name="connsiteX100" fmla="*/ 474015 w 1504950"/>
                <a:gd name="connsiteY100" fmla="*/ 350044 h 1114425"/>
                <a:gd name="connsiteX101" fmla="*/ 443535 w 1504950"/>
                <a:gd name="connsiteY101" fmla="*/ 371951 h 1114425"/>
                <a:gd name="connsiteX102" fmla="*/ 422580 w 1504950"/>
                <a:gd name="connsiteY102" fmla="*/ 382429 h 1114425"/>
                <a:gd name="connsiteX103" fmla="*/ 351143 w 1504950"/>
                <a:gd name="connsiteY103" fmla="*/ 436721 h 1114425"/>
                <a:gd name="connsiteX104" fmla="*/ 348285 w 1504950"/>
                <a:gd name="connsiteY104" fmla="*/ 435769 h 1114425"/>
                <a:gd name="connsiteX105" fmla="*/ 349238 w 1504950"/>
                <a:gd name="connsiteY105" fmla="*/ 443389 h 1114425"/>
                <a:gd name="connsiteX106" fmla="*/ 418770 w 1504950"/>
                <a:gd name="connsiteY106" fmla="*/ 551974 h 1114425"/>
                <a:gd name="connsiteX107" fmla="*/ 524498 w 1504950"/>
                <a:gd name="connsiteY107" fmla="*/ 634841 h 1114425"/>
                <a:gd name="connsiteX108" fmla="*/ 614985 w 1504950"/>
                <a:gd name="connsiteY108" fmla="*/ 673894 h 1114425"/>
                <a:gd name="connsiteX109" fmla="*/ 733095 w 1504950"/>
                <a:gd name="connsiteY109" fmla="*/ 680561 h 1114425"/>
                <a:gd name="connsiteX110" fmla="*/ 770243 w 1504950"/>
                <a:gd name="connsiteY110" fmla="*/ 677704 h 1114425"/>
                <a:gd name="connsiteX111" fmla="*/ 838823 w 1504950"/>
                <a:gd name="connsiteY111" fmla="*/ 668179 h 1114425"/>
                <a:gd name="connsiteX112" fmla="*/ 941693 w 1504950"/>
                <a:gd name="connsiteY112" fmla="*/ 654844 h 1114425"/>
                <a:gd name="connsiteX113" fmla="*/ 990270 w 1504950"/>
                <a:gd name="connsiteY113" fmla="*/ 647224 h 1114425"/>
                <a:gd name="connsiteX114" fmla="*/ 1023608 w 1504950"/>
                <a:gd name="connsiteY114" fmla="*/ 582454 h 1114425"/>
                <a:gd name="connsiteX115" fmla="*/ 1043610 w 1504950"/>
                <a:gd name="connsiteY115" fmla="*/ 535781 h 1114425"/>
                <a:gd name="connsiteX116" fmla="*/ 1110285 w 1504950"/>
                <a:gd name="connsiteY116" fmla="*/ 495776 h 1114425"/>
                <a:gd name="connsiteX117" fmla="*/ 1099808 w 1504950"/>
                <a:gd name="connsiteY117" fmla="*/ 525304 h 1114425"/>
                <a:gd name="connsiteX118" fmla="*/ 1076948 w 1504950"/>
                <a:gd name="connsiteY118" fmla="*/ 584359 h 1114425"/>
                <a:gd name="connsiteX119" fmla="*/ 1075043 w 1504950"/>
                <a:gd name="connsiteY119" fmla="*/ 600551 h 1114425"/>
                <a:gd name="connsiteX120" fmla="*/ 1083615 w 1504950"/>
                <a:gd name="connsiteY120" fmla="*/ 672941 h 1114425"/>
                <a:gd name="connsiteX121" fmla="*/ 1100760 w 1504950"/>
                <a:gd name="connsiteY121" fmla="*/ 743426 h 1114425"/>
                <a:gd name="connsiteX122" fmla="*/ 1133145 w 1504950"/>
                <a:gd name="connsiteY122" fmla="*/ 820579 h 1114425"/>
                <a:gd name="connsiteX123" fmla="*/ 1223633 w 1504950"/>
                <a:gd name="connsiteY123" fmla="*/ 822484 h 1114425"/>
                <a:gd name="connsiteX124" fmla="*/ 1264590 w 1504950"/>
                <a:gd name="connsiteY124" fmla="*/ 838676 h 1114425"/>
                <a:gd name="connsiteX125" fmla="*/ 1314120 w 1504950"/>
                <a:gd name="connsiteY125" fmla="*/ 867251 h 1114425"/>
                <a:gd name="connsiteX126" fmla="*/ 1428420 w 1504950"/>
                <a:gd name="connsiteY126" fmla="*/ 889159 h 1114425"/>
                <a:gd name="connsiteX127" fmla="*/ 1455090 w 1504950"/>
                <a:gd name="connsiteY127" fmla="*/ 888206 h 1114425"/>
                <a:gd name="connsiteX128" fmla="*/ 1506525 w 1504950"/>
                <a:gd name="connsiteY128" fmla="*/ 912971 h 1114425"/>
                <a:gd name="connsiteX129" fmla="*/ 1485570 w 1504950"/>
                <a:gd name="connsiteY129" fmla="*/ 924401 h 1114425"/>
                <a:gd name="connsiteX130" fmla="*/ 1466520 w 1504950"/>
                <a:gd name="connsiteY130" fmla="*/ 932021 h 1114425"/>
                <a:gd name="connsiteX131" fmla="*/ 1476045 w 1504950"/>
                <a:gd name="connsiteY131" fmla="*/ 947261 h 1114425"/>
                <a:gd name="connsiteX132" fmla="*/ 1475093 w 1504950"/>
                <a:gd name="connsiteY132" fmla="*/ 969169 h 1114425"/>
                <a:gd name="connsiteX133" fmla="*/ 1456995 w 1504950"/>
                <a:gd name="connsiteY133" fmla="*/ 976789 h 1114425"/>
                <a:gd name="connsiteX134" fmla="*/ 1447470 w 1504950"/>
                <a:gd name="connsiteY134" fmla="*/ 979646 h 1114425"/>
                <a:gd name="connsiteX135" fmla="*/ 1429373 w 1504950"/>
                <a:gd name="connsiteY135" fmla="*/ 975836 h 1114425"/>
                <a:gd name="connsiteX136" fmla="*/ 1397940 w 1504950"/>
                <a:gd name="connsiteY136" fmla="*/ 968216 h 1114425"/>
                <a:gd name="connsiteX137" fmla="*/ 1305548 w 1504950"/>
                <a:gd name="connsiteY137" fmla="*/ 932021 h 1114425"/>
                <a:gd name="connsiteX138" fmla="*/ 1258875 w 1504950"/>
                <a:gd name="connsiteY138" fmla="*/ 912019 h 1114425"/>
                <a:gd name="connsiteX139" fmla="*/ 1179818 w 1504950"/>
                <a:gd name="connsiteY139" fmla="*/ 912971 h 1114425"/>
                <a:gd name="connsiteX140" fmla="*/ 1115048 w 1504950"/>
                <a:gd name="connsiteY140" fmla="*/ 931069 h 1114425"/>
                <a:gd name="connsiteX141" fmla="*/ 967410 w 1504950"/>
                <a:gd name="connsiteY141" fmla="*/ 912971 h 1114425"/>
                <a:gd name="connsiteX142" fmla="*/ 829298 w 1504950"/>
                <a:gd name="connsiteY142" fmla="*/ 897731 h 1114425"/>
                <a:gd name="connsiteX143" fmla="*/ 780720 w 1504950"/>
                <a:gd name="connsiteY143" fmla="*/ 916781 h 1114425"/>
                <a:gd name="connsiteX144" fmla="*/ 765480 w 1504950"/>
                <a:gd name="connsiteY144" fmla="*/ 924401 h 1114425"/>
                <a:gd name="connsiteX145" fmla="*/ 689280 w 1504950"/>
                <a:gd name="connsiteY145" fmla="*/ 932974 h 1114425"/>
                <a:gd name="connsiteX146" fmla="*/ 560693 w 1504950"/>
                <a:gd name="connsiteY146" fmla="*/ 921544 h 1114425"/>
                <a:gd name="connsiteX147" fmla="*/ 525450 w 1504950"/>
                <a:gd name="connsiteY147" fmla="*/ 918686 h 1114425"/>
                <a:gd name="connsiteX148" fmla="*/ 504495 w 1504950"/>
                <a:gd name="connsiteY148" fmla="*/ 915829 h 1114425"/>
                <a:gd name="connsiteX149" fmla="*/ 461633 w 1504950"/>
                <a:gd name="connsiteY149" fmla="*/ 925354 h 1114425"/>
                <a:gd name="connsiteX150" fmla="*/ 349238 w 1504950"/>
                <a:gd name="connsiteY150" fmla="*/ 930116 h 1114425"/>
                <a:gd name="connsiteX151" fmla="*/ 216840 w 1504950"/>
                <a:gd name="connsiteY151" fmla="*/ 991076 h 1114425"/>
                <a:gd name="connsiteX152" fmla="*/ 179693 w 1504950"/>
                <a:gd name="connsiteY152" fmla="*/ 1032034 h 1114425"/>
                <a:gd name="connsiteX153" fmla="*/ 162548 w 1504950"/>
                <a:gd name="connsiteY153" fmla="*/ 1058704 h 1114425"/>
                <a:gd name="connsiteX154" fmla="*/ 118733 w 1504950"/>
                <a:gd name="connsiteY154" fmla="*/ 1095851 h 1114425"/>
                <a:gd name="connsiteX155" fmla="*/ 87300 w 1504950"/>
                <a:gd name="connsiteY155" fmla="*/ 1108234 h 1114425"/>
                <a:gd name="connsiteX156" fmla="*/ 97778 w 1504950"/>
                <a:gd name="connsiteY156" fmla="*/ 1081564 h 1114425"/>
                <a:gd name="connsiteX157" fmla="*/ 116828 w 1504950"/>
                <a:gd name="connsiteY157" fmla="*/ 1049179 h 1114425"/>
                <a:gd name="connsiteX158" fmla="*/ 133973 w 1504950"/>
                <a:gd name="connsiteY158" fmla="*/ 1024414 h 1114425"/>
                <a:gd name="connsiteX159" fmla="*/ 166358 w 1504950"/>
                <a:gd name="connsiteY159" fmla="*/ 984409 h 1114425"/>
                <a:gd name="connsiteX160" fmla="*/ 187313 w 1504950"/>
                <a:gd name="connsiteY160" fmla="*/ 960596 h 1114425"/>
                <a:gd name="connsiteX161" fmla="*/ 137783 w 1504950"/>
                <a:gd name="connsiteY161" fmla="*/ 986314 h 1114425"/>
                <a:gd name="connsiteX162" fmla="*/ 32055 w 1504950"/>
                <a:gd name="connsiteY162" fmla="*/ 1031081 h 1114425"/>
                <a:gd name="connsiteX163" fmla="*/ 7290 w 1504950"/>
                <a:gd name="connsiteY163" fmla="*/ 1028224 h 1114425"/>
                <a:gd name="connsiteX164" fmla="*/ 111113 w 1504950"/>
                <a:gd name="connsiteY164" fmla="*/ 962501 h 1114425"/>
                <a:gd name="connsiteX165" fmla="*/ 222555 w 1504950"/>
                <a:gd name="connsiteY165" fmla="*/ 901541 h 1114425"/>
                <a:gd name="connsiteX166" fmla="*/ 333998 w 1504950"/>
                <a:gd name="connsiteY166" fmla="*/ 866299 h 1114425"/>
                <a:gd name="connsiteX167" fmla="*/ 374003 w 1504950"/>
                <a:gd name="connsiteY167" fmla="*/ 852964 h 1114425"/>
                <a:gd name="connsiteX168" fmla="*/ 359715 w 1504950"/>
                <a:gd name="connsiteY168" fmla="*/ 802481 h 1114425"/>
                <a:gd name="connsiteX169" fmla="*/ 332093 w 1504950"/>
                <a:gd name="connsiteY169" fmla="*/ 769144 h 1114425"/>
                <a:gd name="connsiteX170" fmla="*/ 307328 w 1504950"/>
                <a:gd name="connsiteY170" fmla="*/ 746284 h 1114425"/>
                <a:gd name="connsiteX171" fmla="*/ 276848 w 1504950"/>
                <a:gd name="connsiteY171" fmla="*/ 658654 h 1114425"/>
                <a:gd name="connsiteX172" fmla="*/ 267323 w 1504950"/>
                <a:gd name="connsiteY172" fmla="*/ 592931 h 1114425"/>
                <a:gd name="connsiteX173" fmla="*/ 244463 w 1504950"/>
                <a:gd name="connsiteY173" fmla="*/ 572929 h 1114425"/>
                <a:gd name="connsiteX174" fmla="*/ 154928 w 1504950"/>
                <a:gd name="connsiteY174" fmla="*/ 567214 h 1114425"/>
                <a:gd name="connsiteX175" fmla="*/ 133973 w 1504950"/>
                <a:gd name="connsiteY175" fmla="*/ 547211 h 1114425"/>
                <a:gd name="connsiteX176" fmla="*/ 167310 w 1504950"/>
                <a:gd name="connsiteY176" fmla="*/ 505301 h 1114425"/>
                <a:gd name="connsiteX177" fmla="*/ 242558 w 1504950"/>
                <a:gd name="connsiteY177" fmla="*/ 466249 h 1114425"/>
                <a:gd name="connsiteX178" fmla="*/ 230175 w 1504950"/>
                <a:gd name="connsiteY178" fmla="*/ 465296 h 1114425"/>
                <a:gd name="connsiteX179" fmla="*/ 179693 w 1504950"/>
                <a:gd name="connsiteY179" fmla="*/ 466249 h 1114425"/>
                <a:gd name="connsiteX180" fmla="*/ 151118 w 1504950"/>
                <a:gd name="connsiteY180" fmla="*/ 467201 h 1114425"/>
                <a:gd name="connsiteX181" fmla="*/ 127305 w 1504950"/>
                <a:gd name="connsiteY181" fmla="*/ 465296 h 1114425"/>
                <a:gd name="connsiteX182" fmla="*/ 112065 w 1504950"/>
                <a:gd name="connsiteY182" fmla="*/ 460534 h 1114425"/>
                <a:gd name="connsiteX183" fmla="*/ 107303 w 1504950"/>
                <a:gd name="connsiteY183" fmla="*/ 450056 h 1114425"/>
                <a:gd name="connsiteX184" fmla="*/ 114923 w 1504950"/>
                <a:gd name="connsiteY184" fmla="*/ 441484 h 1114425"/>
                <a:gd name="connsiteX185" fmla="*/ 130163 w 1504950"/>
                <a:gd name="connsiteY185" fmla="*/ 440531 h 1114425"/>
                <a:gd name="connsiteX186" fmla="*/ 123495 w 1504950"/>
                <a:gd name="connsiteY186" fmla="*/ 431959 h 1114425"/>
                <a:gd name="connsiteX187" fmla="*/ 117780 w 1504950"/>
                <a:gd name="connsiteY187" fmla="*/ 422434 h 1114425"/>
                <a:gd name="connsiteX188" fmla="*/ 113018 w 1504950"/>
                <a:gd name="connsiteY188" fmla="*/ 412909 h 1114425"/>
                <a:gd name="connsiteX189" fmla="*/ 100635 w 1504950"/>
                <a:gd name="connsiteY189" fmla="*/ 371951 h 1114425"/>
                <a:gd name="connsiteX190" fmla="*/ 91110 w 1504950"/>
                <a:gd name="connsiteY190" fmla="*/ 363379 h 1114425"/>
                <a:gd name="connsiteX191" fmla="*/ 85395 w 1504950"/>
                <a:gd name="connsiteY191" fmla="*/ 354806 h 1114425"/>
                <a:gd name="connsiteX192" fmla="*/ 89205 w 1504950"/>
                <a:gd name="connsiteY192" fmla="*/ 345281 h 1114425"/>
                <a:gd name="connsiteX193" fmla="*/ 99683 w 1504950"/>
                <a:gd name="connsiteY193" fmla="*/ 345281 h 1114425"/>
                <a:gd name="connsiteX194" fmla="*/ 113970 w 1504950"/>
                <a:gd name="connsiteY194" fmla="*/ 350996 h 1114425"/>
                <a:gd name="connsiteX195" fmla="*/ 129210 w 1504950"/>
                <a:gd name="connsiteY195" fmla="*/ 355759 h 1114425"/>
                <a:gd name="connsiteX196" fmla="*/ 140640 w 1504950"/>
                <a:gd name="connsiteY196" fmla="*/ 356711 h 1114425"/>
                <a:gd name="connsiteX197" fmla="*/ 134925 w 1504950"/>
                <a:gd name="connsiteY197" fmla="*/ 350996 h 1114425"/>
                <a:gd name="connsiteX198" fmla="*/ 128258 w 1504950"/>
                <a:gd name="connsiteY198" fmla="*/ 341471 h 1114425"/>
                <a:gd name="connsiteX199" fmla="*/ 121590 w 1504950"/>
                <a:gd name="connsiteY199" fmla="*/ 324326 h 1114425"/>
                <a:gd name="connsiteX200" fmla="*/ 117780 w 1504950"/>
                <a:gd name="connsiteY200" fmla="*/ 317659 h 1114425"/>
                <a:gd name="connsiteX201" fmla="*/ 120638 w 1504950"/>
                <a:gd name="connsiteY201" fmla="*/ 308134 h 1114425"/>
                <a:gd name="connsiteX202" fmla="*/ 129210 w 1504950"/>
                <a:gd name="connsiteY202" fmla="*/ 307181 h 1114425"/>
                <a:gd name="connsiteX203" fmla="*/ 139688 w 1504950"/>
                <a:gd name="connsiteY203" fmla="*/ 313849 h 1114425"/>
                <a:gd name="connsiteX204" fmla="*/ 152070 w 1504950"/>
                <a:gd name="connsiteY204" fmla="*/ 327184 h 1114425"/>
                <a:gd name="connsiteX205" fmla="*/ 166358 w 1504950"/>
                <a:gd name="connsiteY205" fmla="*/ 339566 h 1114425"/>
                <a:gd name="connsiteX206" fmla="*/ 191123 w 1504950"/>
                <a:gd name="connsiteY206" fmla="*/ 356711 h 1114425"/>
                <a:gd name="connsiteX207" fmla="*/ 213983 w 1504950"/>
                <a:gd name="connsiteY207" fmla="*/ 366236 h 1114425"/>
                <a:gd name="connsiteX208" fmla="*/ 216840 w 1504950"/>
                <a:gd name="connsiteY208" fmla="*/ 366236 h 1114425"/>
                <a:gd name="connsiteX209" fmla="*/ 226365 w 1504950"/>
                <a:gd name="connsiteY209" fmla="*/ 361474 h 1114425"/>
                <a:gd name="connsiteX210" fmla="*/ 228270 w 1504950"/>
                <a:gd name="connsiteY210" fmla="*/ 357664 h 1114425"/>
                <a:gd name="connsiteX211" fmla="*/ 227318 w 1504950"/>
                <a:gd name="connsiteY211" fmla="*/ 352901 h 1114425"/>
                <a:gd name="connsiteX212" fmla="*/ 224460 w 1504950"/>
                <a:gd name="connsiteY212" fmla="*/ 336709 h 1114425"/>
                <a:gd name="connsiteX213" fmla="*/ 229223 w 1504950"/>
                <a:gd name="connsiteY213" fmla="*/ 319564 h 1114425"/>
                <a:gd name="connsiteX214" fmla="*/ 241605 w 1504950"/>
                <a:gd name="connsiteY214" fmla="*/ 317659 h 1114425"/>
                <a:gd name="connsiteX215" fmla="*/ 245415 w 1504950"/>
                <a:gd name="connsiteY215" fmla="*/ 325279 h 1114425"/>
                <a:gd name="connsiteX216" fmla="*/ 254940 w 1504950"/>
                <a:gd name="connsiteY216" fmla="*/ 373856 h 1114425"/>
                <a:gd name="connsiteX217" fmla="*/ 316853 w 1504950"/>
                <a:gd name="connsiteY217" fmla="*/ 383381 h 1114425"/>
                <a:gd name="connsiteX218" fmla="*/ 324473 w 1504950"/>
                <a:gd name="connsiteY218" fmla="*/ 376714 h 1114425"/>
                <a:gd name="connsiteX219" fmla="*/ 335903 w 1504950"/>
                <a:gd name="connsiteY219" fmla="*/ 363379 h 1114425"/>
                <a:gd name="connsiteX220" fmla="*/ 359715 w 1504950"/>
                <a:gd name="connsiteY220" fmla="*/ 327184 h 1114425"/>
                <a:gd name="connsiteX221" fmla="*/ 369240 w 1504950"/>
                <a:gd name="connsiteY221" fmla="*/ 299561 h 1114425"/>
                <a:gd name="connsiteX222" fmla="*/ 370193 w 1504950"/>
                <a:gd name="connsiteY222" fmla="*/ 297656 h 1114425"/>
                <a:gd name="connsiteX223" fmla="*/ 370193 w 1504950"/>
                <a:gd name="connsiteY223" fmla="*/ 277654 h 1114425"/>
                <a:gd name="connsiteX224" fmla="*/ 362573 w 1504950"/>
                <a:gd name="connsiteY224" fmla="*/ 259556 h 1114425"/>
                <a:gd name="connsiteX225" fmla="*/ 352095 w 1504950"/>
                <a:gd name="connsiteY225" fmla="*/ 247174 h 1114425"/>
                <a:gd name="connsiteX226" fmla="*/ 333998 w 1504950"/>
                <a:gd name="connsiteY226" fmla="*/ 231934 h 1114425"/>
                <a:gd name="connsiteX227" fmla="*/ 311138 w 1504950"/>
                <a:gd name="connsiteY227" fmla="*/ 223361 h 1114425"/>
                <a:gd name="connsiteX228" fmla="*/ 291135 w 1504950"/>
                <a:gd name="connsiteY228" fmla="*/ 218599 h 1114425"/>
                <a:gd name="connsiteX229" fmla="*/ 281610 w 1504950"/>
                <a:gd name="connsiteY229" fmla="*/ 216694 h 1114425"/>
                <a:gd name="connsiteX230" fmla="*/ 266370 w 1504950"/>
                <a:gd name="connsiteY230" fmla="*/ 214789 h 1114425"/>
                <a:gd name="connsiteX231" fmla="*/ 242558 w 1504950"/>
                <a:gd name="connsiteY231" fmla="*/ 212884 h 1114425"/>
                <a:gd name="connsiteX232" fmla="*/ 232080 w 1504950"/>
                <a:gd name="connsiteY232" fmla="*/ 211931 h 1114425"/>
                <a:gd name="connsiteX233" fmla="*/ 216840 w 1504950"/>
                <a:gd name="connsiteY233" fmla="*/ 206216 h 1114425"/>
                <a:gd name="connsiteX234" fmla="*/ 213030 w 1504950"/>
                <a:gd name="connsiteY234" fmla="*/ 196691 h 1114425"/>
                <a:gd name="connsiteX235" fmla="*/ 221603 w 1504950"/>
                <a:gd name="connsiteY235" fmla="*/ 186214 h 1114425"/>
                <a:gd name="connsiteX236" fmla="*/ 235890 w 1504950"/>
                <a:gd name="connsiteY236" fmla="*/ 182404 h 1114425"/>
                <a:gd name="connsiteX237" fmla="*/ 253035 w 1504950"/>
                <a:gd name="connsiteY237" fmla="*/ 182404 h 1114425"/>
                <a:gd name="connsiteX238" fmla="*/ 288278 w 1504950"/>
                <a:gd name="connsiteY238" fmla="*/ 159544 h 1114425"/>
                <a:gd name="connsiteX239" fmla="*/ 284468 w 1504950"/>
                <a:gd name="connsiteY239" fmla="*/ 151924 h 1114425"/>
                <a:gd name="connsiteX240" fmla="*/ 273990 w 1504950"/>
                <a:gd name="connsiteY240" fmla="*/ 124301 h 1114425"/>
                <a:gd name="connsiteX241" fmla="*/ 277800 w 1504950"/>
                <a:gd name="connsiteY241" fmla="*/ 114776 h 1114425"/>
                <a:gd name="connsiteX242" fmla="*/ 286373 w 1504950"/>
                <a:gd name="connsiteY242" fmla="*/ 112871 h 1114425"/>
                <a:gd name="connsiteX243" fmla="*/ 293993 w 1504950"/>
                <a:gd name="connsiteY243" fmla="*/ 116681 h 1114425"/>
                <a:gd name="connsiteX244" fmla="*/ 300660 w 1504950"/>
                <a:gd name="connsiteY244" fmla="*/ 126206 h 1114425"/>
                <a:gd name="connsiteX245" fmla="*/ 308280 w 1504950"/>
                <a:gd name="connsiteY245" fmla="*/ 138589 h 1114425"/>
                <a:gd name="connsiteX246" fmla="*/ 316853 w 1504950"/>
                <a:gd name="connsiteY246" fmla="*/ 148114 h 1114425"/>
                <a:gd name="connsiteX247" fmla="*/ 323520 w 1504950"/>
                <a:gd name="connsiteY247" fmla="*/ 153829 h 1114425"/>
                <a:gd name="connsiteX248" fmla="*/ 327330 w 1504950"/>
                <a:gd name="connsiteY248" fmla="*/ 152876 h 1114425"/>
                <a:gd name="connsiteX249" fmla="*/ 333998 w 1504950"/>
                <a:gd name="connsiteY249" fmla="*/ 152876 h 1114425"/>
                <a:gd name="connsiteX250" fmla="*/ 353048 w 1504950"/>
                <a:gd name="connsiteY250" fmla="*/ 154781 h 1114425"/>
                <a:gd name="connsiteX251" fmla="*/ 371145 w 1504950"/>
                <a:gd name="connsiteY251" fmla="*/ 156686 h 1114425"/>
                <a:gd name="connsiteX252" fmla="*/ 394005 w 1504950"/>
                <a:gd name="connsiteY252" fmla="*/ 158591 h 1114425"/>
                <a:gd name="connsiteX253" fmla="*/ 414960 w 1504950"/>
                <a:gd name="connsiteY253" fmla="*/ 156686 h 1114425"/>
                <a:gd name="connsiteX254" fmla="*/ 417818 w 1504950"/>
                <a:gd name="connsiteY254" fmla="*/ 152876 h 1114425"/>
                <a:gd name="connsiteX255" fmla="*/ 419723 w 1504950"/>
                <a:gd name="connsiteY255" fmla="*/ 145256 h 1114425"/>
                <a:gd name="connsiteX256" fmla="*/ 420675 w 1504950"/>
                <a:gd name="connsiteY256" fmla="*/ 143351 h 1114425"/>
                <a:gd name="connsiteX257" fmla="*/ 420675 w 1504950"/>
                <a:gd name="connsiteY257" fmla="*/ 135731 h 1114425"/>
                <a:gd name="connsiteX258" fmla="*/ 419723 w 1504950"/>
                <a:gd name="connsiteY258" fmla="*/ 127159 h 1114425"/>
                <a:gd name="connsiteX259" fmla="*/ 417818 w 1504950"/>
                <a:gd name="connsiteY259" fmla="*/ 120491 h 1114425"/>
                <a:gd name="connsiteX260" fmla="*/ 414960 w 1504950"/>
                <a:gd name="connsiteY260" fmla="*/ 117634 h 1114425"/>
                <a:gd name="connsiteX261" fmla="*/ 410198 w 1504950"/>
                <a:gd name="connsiteY261" fmla="*/ 114776 h 1114425"/>
                <a:gd name="connsiteX262" fmla="*/ 404483 w 1504950"/>
                <a:gd name="connsiteY262" fmla="*/ 110014 h 1114425"/>
                <a:gd name="connsiteX263" fmla="*/ 397815 w 1504950"/>
                <a:gd name="connsiteY263" fmla="*/ 106204 h 1114425"/>
                <a:gd name="connsiteX264" fmla="*/ 386385 w 1504950"/>
                <a:gd name="connsiteY264" fmla="*/ 100489 h 1114425"/>
                <a:gd name="connsiteX265" fmla="*/ 378765 w 1504950"/>
                <a:gd name="connsiteY265" fmla="*/ 96679 h 1114425"/>
                <a:gd name="connsiteX266" fmla="*/ 367335 w 1504950"/>
                <a:gd name="connsiteY266" fmla="*/ 88106 h 1114425"/>
                <a:gd name="connsiteX267" fmla="*/ 362573 w 1504950"/>
                <a:gd name="connsiteY267" fmla="*/ 82391 h 1114425"/>
                <a:gd name="connsiteX268" fmla="*/ 360668 w 1504950"/>
                <a:gd name="connsiteY268" fmla="*/ 73819 h 1114425"/>
                <a:gd name="connsiteX269" fmla="*/ 374955 w 1504950"/>
                <a:gd name="connsiteY269" fmla="*/ 67151 h 1114425"/>
                <a:gd name="connsiteX270" fmla="*/ 411150 w 1504950"/>
                <a:gd name="connsiteY270" fmla="*/ 83344 h 1114425"/>
                <a:gd name="connsiteX271" fmla="*/ 414008 w 1504950"/>
                <a:gd name="connsiteY271" fmla="*/ 84296 h 1114425"/>
                <a:gd name="connsiteX272" fmla="*/ 415913 w 1504950"/>
                <a:gd name="connsiteY272" fmla="*/ 84296 h 1114425"/>
                <a:gd name="connsiteX273" fmla="*/ 427343 w 1504950"/>
                <a:gd name="connsiteY273" fmla="*/ 75724 h 1114425"/>
                <a:gd name="connsiteX274" fmla="*/ 429248 w 1504950"/>
                <a:gd name="connsiteY274" fmla="*/ 67151 h 1114425"/>
                <a:gd name="connsiteX275" fmla="*/ 429248 w 1504950"/>
                <a:gd name="connsiteY275" fmla="*/ 66199 h 1114425"/>
                <a:gd name="connsiteX276" fmla="*/ 428295 w 1504950"/>
                <a:gd name="connsiteY276" fmla="*/ 57626 h 1114425"/>
                <a:gd name="connsiteX277" fmla="*/ 424485 w 1504950"/>
                <a:gd name="connsiteY277" fmla="*/ 50959 h 1114425"/>
                <a:gd name="connsiteX278" fmla="*/ 415913 w 1504950"/>
                <a:gd name="connsiteY278" fmla="*/ 43339 h 1114425"/>
                <a:gd name="connsiteX279" fmla="*/ 401625 w 1504950"/>
                <a:gd name="connsiteY279" fmla="*/ 29051 h 1114425"/>
                <a:gd name="connsiteX280" fmla="*/ 400673 w 1504950"/>
                <a:gd name="connsiteY280" fmla="*/ 22384 h 1114425"/>
                <a:gd name="connsiteX281" fmla="*/ 404483 w 1504950"/>
                <a:gd name="connsiteY281" fmla="*/ 16669 h 1114425"/>
                <a:gd name="connsiteX282" fmla="*/ 408293 w 1504950"/>
                <a:gd name="connsiteY282" fmla="*/ 15716 h 1114425"/>
                <a:gd name="connsiteX283" fmla="*/ 408293 w 1504950"/>
                <a:gd name="connsiteY283" fmla="*/ 15716 h 1114425"/>
                <a:gd name="connsiteX284" fmla="*/ 324473 w 1504950"/>
                <a:gd name="connsiteY284" fmla="*/ 188119 h 1114425"/>
                <a:gd name="connsiteX285" fmla="*/ 320663 w 1504950"/>
                <a:gd name="connsiteY285" fmla="*/ 190976 h 1114425"/>
                <a:gd name="connsiteX286" fmla="*/ 321615 w 1504950"/>
                <a:gd name="connsiteY286" fmla="*/ 193834 h 1114425"/>
                <a:gd name="connsiteX287" fmla="*/ 337808 w 1504950"/>
                <a:gd name="connsiteY287" fmla="*/ 203359 h 1114425"/>
                <a:gd name="connsiteX288" fmla="*/ 354000 w 1504950"/>
                <a:gd name="connsiteY288" fmla="*/ 209074 h 1114425"/>
                <a:gd name="connsiteX289" fmla="*/ 358763 w 1504950"/>
                <a:gd name="connsiteY289" fmla="*/ 210026 h 1114425"/>
                <a:gd name="connsiteX290" fmla="*/ 375908 w 1504950"/>
                <a:gd name="connsiteY290" fmla="*/ 208121 h 1114425"/>
                <a:gd name="connsiteX291" fmla="*/ 380670 w 1504950"/>
                <a:gd name="connsiteY291" fmla="*/ 207169 h 1114425"/>
                <a:gd name="connsiteX292" fmla="*/ 380670 w 1504950"/>
                <a:gd name="connsiteY292" fmla="*/ 208121 h 1114425"/>
                <a:gd name="connsiteX293" fmla="*/ 389243 w 1504950"/>
                <a:gd name="connsiteY293" fmla="*/ 211931 h 1114425"/>
                <a:gd name="connsiteX294" fmla="*/ 391148 w 1504950"/>
                <a:gd name="connsiteY294" fmla="*/ 214789 h 1114425"/>
                <a:gd name="connsiteX295" fmla="*/ 390195 w 1504950"/>
                <a:gd name="connsiteY295" fmla="*/ 219551 h 1114425"/>
                <a:gd name="connsiteX296" fmla="*/ 390195 w 1504950"/>
                <a:gd name="connsiteY296" fmla="*/ 220504 h 1114425"/>
                <a:gd name="connsiteX297" fmla="*/ 388290 w 1504950"/>
                <a:gd name="connsiteY297" fmla="*/ 229076 h 1114425"/>
                <a:gd name="connsiteX298" fmla="*/ 388290 w 1504950"/>
                <a:gd name="connsiteY298" fmla="*/ 235744 h 1114425"/>
                <a:gd name="connsiteX299" fmla="*/ 389243 w 1504950"/>
                <a:gd name="connsiteY299" fmla="*/ 239554 h 1114425"/>
                <a:gd name="connsiteX300" fmla="*/ 394005 w 1504950"/>
                <a:gd name="connsiteY300" fmla="*/ 249079 h 1114425"/>
                <a:gd name="connsiteX301" fmla="*/ 402578 w 1504950"/>
                <a:gd name="connsiteY301" fmla="*/ 275749 h 1114425"/>
                <a:gd name="connsiteX302" fmla="*/ 403530 w 1504950"/>
                <a:gd name="connsiteY302" fmla="*/ 281464 h 1114425"/>
                <a:gd name="connsiteX303" fmla="*/ 418770 w 1504950"/>
                <a:gd name="connsiteY303" fmla="*/ 271939 h 1114425"/>
                <a:gd name="connsiteX304" fmla="*/ 427343 w 1504950"/>
                <a:gd name="connsiteY304" fmla="*/ 265271 h 1114425"/>
                <a:gd name="connsiteX305" fmla="*/ 434010 w 1504950"/>
                <a:gd name="connsiteY305" fmla="*/ 263366 h 1114425"/>
                <a:gd name="connsiteX306" fmla="*/ 441630 w 1504950"/>
                <a:gd name="connsiteY306" fmla="*/ 270986 h 1114425"/>
                <a:gd name="connsiteX307" fmla="*/ 441630 w 1504950"/>
                <a:gd name="connsiteY307" fmla="*/ 276701 h 1114425"/>
                <a:gd name="connsiteX308" fmla="*/ 440678 w 1504950"/>
                <a:gd name="connsiteY308" fmla="*/ 279559 h 1114425"/>
                <a:gd name="connsiteX309" fmla="*/ 435915 w 1504950"/>
                <a:gd name="connsiteY309" fmla="*/ 287179 h 1114425"/>
                <a:gd name="connsiteX310" fmla="*/ 421628 w 1504950"/>
                <a:gd name="connsiteY310" fmla="*/ 301466 h 1114425"/>
                <a:gd name="connsiteX311" fmla="*/ 408293 w 1504950"/>
                <a:gd name="connsiteY311" fmla="*/ 316706 h 1114425"/>
                <a:gd name="connsiteX312" fmla="*/ 386385 w 1504950"/>
                <a:gd name="connsiteY312" fmla="*/ 347186 h 1114425"/>
                <a:gd name="connsiteX313" fmla="*/ 373050 w 1504950"/>
                <a:gd name="connsiteY313" fmla="*/ 368141 h 1114425"/>
                <a:gd name="connsiteX314" fmla="*/ 367335 w 1504950"/>
                <a:gd name="connsiteY314" fmla="*/ 376714 h 1114425"/>
                <a:gd name="connsiteX315" fmla="*/ 368288 w 1504950"/>
                <a:gd name="connsiteY315" fmla="*/ 376714 h 1114425"/>
                <a:gd name="connsiteX316" fmla="*/ 430200 w 1504950"/>
                <a:gd name="connsiteY316" fmla="*/ 348139 h 1114425"/>
                <a:gd name="connsiteX317" fmla="*/ 450203 w 1504950"/>
                <a:gd name="connsiteY317" fmla="*/ 332899 h 1114425"/>
                <a:gd name="connsiteX318" fmla="*/ 470205 w 1504950"/>
                <a:gd name="connsiteY318" fmla="*/ 309086 h 1114425"/>
                <a:gd name="connsiteX319" fmla="*/ 479730 w 1504950"/>
                <a:gd name="connsiteY319" fmla="*/ 288131 h 1114425"/>
                <a:gd name="connsiteX320" fmla="*/ 481635 w 1504950"/>
                <a:gd name="connsiteY320" fmla="*/ 280511 h 1114425"/>
                <a:gd name="connsiteX321" fmla="*/ 480683 w 1504950"/>
                <a:gd name="connsiteY321" fmla="*/ 255746 h 1114425"/>
                <a:gd name="connsiteX322" fmla="*/ 457823 w 1504950"/>
                <a:gd name="connsiteY322" fmla="*/ 214789 h 1114425"/>
                <a:gd name="connsiteX323" fmla="*/ 430200 w 1504950"/>
                <a:gd name="connsiteY323" fmla="*/ 197644 h 1114425"/>
                <a:gd name="connsiteX324" fmla="*/ 397815 w 1504950"/>
                <a:gd name="connsiteY324" fmla="*/ 188119 h 1114425"/>
                <a:gd name="connsiteX325" fmla="*/ 388290 w 1504950"/>
                <a:gd name="connsiteY325" fmla="*/ 186214 h 1114425"/>
                <a:gd name="connsiteX326" fmla="*/ 358763 w 1504950"/>
                <a:gd name="connsiteY326" fmla="*/ 183356 h 1114425"/>
                <a:gd name="connsiteX327" fmla="*/ 354000 w 1504950"/>
                <a:gd name="connsiteY327" fmla="*/ 183356 h 1114425"/>
                <a:gd name="connsiteX328" fmla="*/ 349238 w 1504950"/>
                <a:gd name="connsiteY328" fmla="*/ 183356 h 1114425"/>
                <a:gd name="connsiteX329" fmla="*/ 345428 w 1504950"/>
                <a:gd name="connsiteY329" fmla="*/ 184309 h 1114425"/>
                <a:gd name="connsiteX330" fmla="*/ 333045 w 1504950"/>
                <a:gd name="connsiteY330" fmla="*/ 185261 h 1114425"/>
                <a:gd name="connsiteX331" fmla="*/ 324473 w 1504950"/>
                <a:gd name="connsiteY331" fmla="*/ 188119 h 1114425"/>
                <a:gd name="connsiteX332" fmla="*/ 324473 w 1504950"/>
                <a:gd name="connsiteY332" fmla="*/ 188119 h 1114425"/>
                <a:gd name="connsiteX333" fmla="*/ 324473 w 1504950"/>
                <a:gd name="connsiteY333" fmla="*/ 188119 h 1114425"/>
                <a:gd name="connsiteX334" fmla="*/ 137783 w 1504950"/>
                <a:gd name="connsiteY334" fmla="*/ 375761 h 1114425"/>
                <a:gd name="connsiteX335" fmla="*/ 142545 w 1504950"/>
                <a:gd name="connsiteY335" fmla="*/ 403384 h 1114425"/>
                <a:gd name="connsiteX336" fmla="*/ 164453 w 1504950"/>
                <a:gd name="connsiteY336" fmla="*/ 430054 h 1114425"/>
                <a:gd name="connsiteX337" fmla="*/ 173978 w 1504950"/>
                <a:gd name="connsiteY337" fmla="*/ 434816 h 1114425"/>
                <a:gd name="connsiteX338" fmla="*/ 180645 w 1504950"/>
                <a:gd name="connsiteY338" fmla="*/ 435769 h 1114425"/>
                <a:gd name="connsiteX339" fmla="*/ 184455 w 1504950"/>
                <a:gd name="connsiteY339" fmla="*/ 436721 h 1114425"/>
                <a:gd name="connsiteX340" fmla="*/ 186360 w 1504950"/>
                <a:gd name="connsiteY340" fmla="*/ 436721 h 1114425"/>
                <a:gd name="connsiteX341" fmla="*/ 190170 w 1504950"/>
                <a:gd name="connsiteY341" fmla="*/ 435769 h 1114425"/>
                <a:gd name="connsiteX342" fmla="*/ 185408 w 1504950"/>
                <a:gd name="connsiteY342" fmla="*/ 426244 h 1114425"/>
                <a:gd name="connsiteX343" fmla="*/ 176835 w 1504950"/>
                <a:gd name="connsiteY343" fmla="*/ 412909 h 1114425"/>
                <a:gd name="connsiteX344" fmla="*/ 175883 w 1504950"/>
                <a:gd name="connsiteY344" fmla="*/ 409099 h 1114425"/>
                <a:gd name="connsiteX345" fmla="*/ 180645 w 1504950"/>
                <a:gd name="connsiteY345" fmla="*/ 404336 h 1114425"/>
                <a:gd name="connsiteX346" fmla="*/ 191123 w 1504950"/>
                <a:gd name="connsiteY346" fmla="*/ 402431 h 1114425"/>
                <a:gd name="connsiteX347" fmla="*/ 193980 w 1504950"/>
                <a:gd name="connsiteY347" fmla="*/ 403384 h 1114425"/>
                <a:gd name="connsiteX348" fmla="*/ 206363 w 1504950"/>
                <a:gd name="connsiteY348" fmla="*/ 410051 h 1114425"/>
                <a:gd name="connsiteX349" fmla="*/ 218745 w 1504950"/>
                <a:gd name="connsiteY349" fmla="*/ 418624 h 1114425"/>
                <a:gd name="connsiteX350" fmla="*/ 228270 w 1504950"/>
                <a:gd name="connsiteY350" fmla="*/ 429101 h 1114425"/>
                <a:gd name="connsiteX351" fmla="*/ 232080 w 1504950"/>
                <a:gd name="connsiteY351" fmla="*/ 432911 h 1114425"/>
                <a:gd name="connsiteX352" fmla="*/ 276848 w 1504950"/>
                <a:gd name="connsiteY352" fmla="*/ 439579 h 1114425"/>
                <a:gd name="connsiteX353" fmla="*/ 287325 w 1504950"/>
                <a:gd name="connsiteY353" fmla="*/ 439579 h 1114425"/>
                <a:gd name="connsiteX354" fmla="*/ 293993 w 1504950"/>
                <a:gd name="connsiteY354" fmla="*/ 439579 h 1114425"/>
                <a:gd name="connsiteX355" fmla="*/ 291135 w 1504950"/>
                <a:gd name="connsiteY355" fmla="*/ 430054 h 1114425"/>
                <a:gd name="connsiteX356" fmla="*/ 284468 w 1504950"/>
                <a:gd name="connsiteY356" fmla="*/ 420529 h 1114425"/>
                <a:gd name="connsiteX357" fmla="*/ 270180 w 1504950"/>
                <a:gd name="connsiteY357" fmla="*/ 410051 h 1114425"/>
                <a:gd name="connsiteX358" fmla="*/ 250178 w 1504950"/>
                <a:gd name="connsiteY358" fmla="*/ 401479 h 1114425"/>
                <a:gd name="connsiteX359" fmla="*/ 210173 w 1504950"/>
                <a:gd name="connsiteY359" fmla="*/ 390049 h 1114425"/>
                <a:gd name="connsiteX360" fmla="*/ 202553 w 1504950"/>
                <a:gd name="connsiteY360" fmla="*/ 388144 h 1114425"/>
                <a:gd name="connsiteX361" fmla="*/ 196838 w 1504950"/>
                <a:gd name="connsiteY361" fmla="*/ 387191 h 1114425"/>
                <a:gd name="connsiteX362" fmla="*/ 184455 w 1504950"/>
                <a:gd name="connsiteY362" fmla="*/ 385286 h 1114425"/>
                <a:gd name="connsiteX363" fmla="*/ 154928 w 1504950"/>
                <a:gd name="connsiteY363" fmla="*/ 378619 h 1114425"/>
                <a:gd name="connsiteX364" fmla="*/ 137783 w 1504950"/>
                <a:gd name="connsiteY364" fmla="*/ 375761 h 1114425"/>
                <a:gd name="connsiteX365" fmla="*/ 137783 w 1504950"/>
                <a:gd name="connsiteY365" fmla="*/ 375761 h 1114425"/>
                <a:gd name="connsiteX366" fmla="*/ 137783 w 1504950"/>
                <a:gd name="connsiteY366" fmla="*/ 375761 h 1114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</a:cxnLst>
              <a:rect l="l" t="t" r="r" b="b"/>
              <a:pathLst>
                <a:path w="1504950" h="1114425">
                  <a:moveTo>
                    <a:pt x="408293" y="15716"/>
                  </a:moveTo>
                  <a:cubicBezTo>
                    <a:pt x="411150" y="14764"/>
                    <a:pt x="413055" y="14764"/>
                    <a:pt x="414960" y="15716"/>
                  </a:cubicBezTo>
                  <a:cubicBezTo>
                    <a:pt x="417818" y="16669"/>
                    <a:pt x="418770" y="16669"/>
                    <a:pt x="420675" y="17621"/>
                  </a:cubicBezTo>
                  <a:cubicBezTo>
                    <a:pt x="423533" y="18574"/>
                    <a:pt x="424485" y="20479"/>
                    <a:pt x="426390" y="22384"/>
                  </a:cubicBezTo>
                  <a:cubicBezTo>
                    <a:pt x="430200" y="26194"/>
                    <a:pt x="434963" y="29051"/>
                    <a:pt x="440678" y="30004"/>
                  </a:cubicBezTo>
                  <a:lnTo>
                    <a:pt x="441630" y="29051"/>
                  </a:lnTo>
                  <a:lnTo>
                    <a:pt x="442583" y="27146"/>
                  </a:lnTo>
                  <a:cubicBezTo>
                    <a:pt x="443535" y="25241"/>
                    <a:pt x="443535" y="24289"/>
                    <a:pt x="444488" y="22384"/>
                  </a:cubicBezTo>
                  <a:cubicBezTo>
                    <a:pt x="447345" y="16669"/>
                    <a:pt x="450203" y="12859"/>
                    <a:pt x="455918" y="9049"/>
                  </a:cubicBezTo>
                  <a:cubicBezTo>
                    <a:pt x="457823" y="8096"/>
                    <a:pt x="460680" y="7144"/>
                    <a:pt x="462585" y="7144"/>
                  </a:cubicBezTo>
                  <a:cubicBezTo>
                    <a:pt x="463538" y="7144"/>
                    <a:pt x="463538" y="7144"/>
                    <a:pt x="464490" y="7144"/>
                  </a:cubicBezTo>
                  <a:cubicBezTo>
                    <a:pt x="467348" y="7144"/>
                    <a:pt x="469253" y="9049"/>
                    <a:pt x="471158" y="10954"/>
                  </a:cubicBezTo>
                  <a:cubicBezTo>
                    <a:pt x="472110" y="11906"/>
                    <a:pt x="473063" y="13811"/>
                    <a:pt x="473063" y="14764"/>
                  </a:cubicBezTo>
                  <a:cubicBezTo>
                    <a:pt x="473063" y="18574"/>
                    <a:pt x="473063" y="21431"/>
                    <a:pt x="473063" y="24289"/>
                  </a:cubicBezTo>
                  <a:lnTo>
                    <a:pt x="470205" y="42386"/>
                  </a:lnTo>
                  <a:cubicBezTo>
                    <a:pt x="470205" y="43339"/>
                    <a:pt x="470205" y="43339"/>
                    <a:pt x="470205" y="44291"/>
                  </a:cubicBezTo>
                  <a:cubicBezTo>
                    <a:pt x="469253" y="47149"/>
                    <a:pt x="469253" y="50006"/>
                    <a:pt x="469253" y="52864"/>
                  </a:cubicBezTo>
                  <a:cubicBezTo>
                    <a:pt x="466395" y="61436"/>
                    <a:pt x="462585" y="69056"/>
                    <a:pt x="458775" y="76676"/>
                  </a:cubicBezTo>
                  <a:cubicBezTo>
                    <a:pt x="454965" y="84296"/>
                    <a:pt x="452108" y="91916"/>
                    <a:pt x="451155" y="100489"/>
                  </a:cubicBezTo>
                  <a:cubicBezTo>
                    <a:pt x="450203" y="103346"/>
                    <a:pt x="451155" y="106204"/>
                    <a:pt x="450203" y="109061"/>
                  </a:cubicBezTo>
                  <a:cubicBezTo>
                    <a:pt x="449250" y="111919"/>
                    <a:pt x="450203" y="115729"/>
                    <a:pt x="450203" y="118586"/>
                  </a:cubicBezTo>
                  <a:cubicBezTo>
                    <a:pt x="451155" y="126206"/>
                    <a:pt x="452108" y="130969"/>
                    <a:pt x="453060" y="136684"/>
                  </a:cubicBezTo>
                  <a:cubicBezTo>
                    <a:pt x="453060" y="133826"/>
                    <a:pt x="453060" y="135731"/>
                    <a:pt x="453060" y="137636"/>
                  </a:cubicBezTo>
                  <a:cubicBezTo>
                    <a:pt x="454013" y="141446"/>
                    <a:pt x="454013" y="145256"/>
                    <a:pt x="454013" y="150019"/>
                  </a:cubicBezTo>
                  <a:cubicBezTo>
                    <a:pt x="454013" y="151924"/>
                    <a:pt x="453060" y="153829"/>
                    <a:pt x="453060" y="154781"/>
                  </a:cubicBezTo>
                  <a:cubicBezTo>
                    <a:pt x="453060" y="157639"/>
                    <a:pt x="453060" y="161449"/>
                    <a:pt x="452108" y="165259"/>
                  </a:cubicBezTo>
                  <a:cubicBezTo>
                    <a:pt x="452108" y="166211"/>
                    <a:pt x="451155" y="167164"/>
                    <a:pt x="451155" y="169069"/>
                  </a:cubicBezTo>
                  <a:lnTo>
                    <a:pt x="456870" y="173831"/>
                  </a:lnTo>
                  <a:cubicBezTo>
                    <a:pt x="458775" y="175736"/>
                    <a:pt x="459728" y="177641"/>
                    <a:pt x="462585" y="178594"/>
                  </a:cubicBezTo>
                  <a:cubicBezTo>
                    <a:pt x="465443" y="180499"/>
                    <a:pt x="467348" y="182404"/>
                    <a:pt x="470205" y="184309"/>
                  </a:cubicBezTo>
                  <a:cubicBezTo>
                    <a:pt x="473063" y="186214"/>
                    <a:pt x="475920" y="188119"/>
                    <a:pt x="479730" y="190024"/>
                  </a:cubicBezTo>
                  <a:cubicBezTo>
                    <a:pt x="480683" y="190976"/>
                    <a:pt x="482588" y="191929"/>
                    <a:pt x="484493" y="191929"/>
                  </a:cubicBezTo>
                  <a:cubicBezTo>
                    <a:pt x="486398" y="191929"/>
                    <a:pt x="489255" y="191929"/>
                    <a:pt x="491160" y="191929"/>
                  </a:cubicBezTo>
                  <a:cubicBezTo>
                    <a:pt x="494970" y="191929"/>
                    <a:pt x="497828" y="190024"/>
                    <a:pt x="500685" y="189071"/>
                  </a:cubicBezTo>
                  <a:cubicBezTo>
                    <a:pt x="504495" y="187166"/>
                    <a:pt x="506400" y="186214"/>
                    <a:pt x="509258" y="184309"/>
                  </a:cubicBezTo>
                  <a:cubicBezTo>
                    <a:pt x="509258" y="184309"/>
                    <a:pt x="510210" y="183356"/>
                    <a:pt x="512115" y="182404"/>
                  </a:cubicBezTo>
                  <a:cubicBezTo>
                    <a:pt x="513068" y="181451"/>
                    <a:pt x="514973" y="180499"/>
                    <a:pt x="515925" y="179546"/>
                  </a:cubicBezTo>
                  <a:cubicBezTo>
                    <a:pt x="516878" y="178594"/>
                    <a:pt x="518783" y="177641"/>
                    <a:pt x="519735" y="176689"/>
                  </a:cubicBezTo>
                  <a:cubicBezTo>
                    <a:pt x="521640" y="174784"/>
                    <a:pt x="522593" y="172879"/>
                    <a:pt x="524498" y="171926"/>
                  </a:cubicBezTo>
                  <a:cubicBezTo>
                    <a:pt x="526403" y="169069"/>
                    <a:pt x="527355" y="168116"/>
                    <a:pt x="529260" y="166211"/>
                  </a:cubicBezTo>
                  <a:cubicBezTo>
                    <a:pt x="529260" y="165259"/>
                    <a:pt x="531165" y="164306"/>
                    <a:pt x="532118" y="161449"/>
                  </a:cubicBezTo>
                  <a:cubicBezTo>
                    <a:pt x="534023" y="158591"/>
                    <a:pt x="536880" y="155734"/>
                    <a:pt x="538785" y="151924"/>
                  </a:cubicBezTo>
                  <a:cubicBezTo>
                    <a:pt x="542595" y="144304"/>
                    <a:pt x="546405" y="135731"/>
                    <a:pt x="548310" y="127159"/>
                  </a:cubicBezTo>
                  <a:cubicBezTo>
                    <a:pt x="548310" y="126206"/>
                    <a:pt x="549263" y="124301"/>
                    <a:pt x="549263" y="122396"/>
                  </a:cubicBezTo>
                  <a:cubicBezTo>
                    <a:pt x="549263" y="120491"/>
                    <a:pt x="549263" y="118586"/>
                    <a:pt x="550215" y="116681"/>
                  </a:cubicBezTo>
                  <a:cubicBezTo>
                    <a:pt x="550215" y="110966"/>
                    <a:pt x="551168" y="105251"/>
                    <a:pt x="552120" y="98584"/>
                  </a:cubicBezTo>
                  <a:cubicBezTo>
                    <a:pt x="553073" y="95726"/>
                    <a:pt x="554025" y="92869"/>
                    <a:pt x="554978" y="90964"/>
                  </a:cubicBezTo>
                  <a:cubicBezTo>
                    <a:pt x="555930" y="89059"/>
                    <a:pt x="555930" y="88106"/>
                    <a:pt x="556883" y="87154"/>
                  </a:cubicBezTo>
                  <a:cubicBezTo>
                    <a:pt x="557835" y="85249"/>
                    <a:pt x="558788" y="83344"/>
                    <a:pt x="560693" y="81439"/>
                  </a:cubicBezTo>
                  <a:cubicBezTo>
                    <a:pt x="561645" y="79534"/>
                    <a:pt x="563550" y="77629"/>
                    <a:pt x="565455" y="76676"/>
                  </a:cubicBezTo>
                  <a:cubicBezTo>
                    <a:pt x="567360" y="74771"/>
                    <a:pt x="569265" y="74771"/>
                    <a:pt x="571170" y="73819"/>
                  </a:cubicBezTo>
                  <a:cubicBezTo>
                    <a:pt x="572123" y="73819"/>
                    <a:pt x="572123" y="73819"/>
                    <a:pt x="573075" y="73819"/>
                  </a:cubicBezTo>
                  <a:cubicBezTo>
                    <a:pt x="574028" y="73819"/>
                    <a:pt x="574980" y="74771"/>
                    <a:pt x="574980" y="74771"/>
                  </a:cubicBezTo>
                  <a:cubicBezTo>
                    <a:pt x="575933" y="74771"/>
                    <a:pt x="576885" y="75724"/>
                    <a:pt x="576885" y="76676"/>
                  </a:cubicBezTo>
                  <a:cubicBezTo>
                    <a:pt x="577838" y="79534"/>
                    <a:pt x="578790" y="80486"/>
                    <a:pt x="578790" y="81439"/>
                  </a:cubicBezTo>
                  <a:cubicBezTo>
                    <a:pt x="578790" y="81439"/>
                    <a:pt x="579743" y="82391"/>
                    <a:pt x="579743" y="83344"/>
                  </a:cubicBezTo>
                  <a:cubicBezTo>
                    <a:pt x="579743" y="85249"/>
                    <a:pt x="579743" y="88106"/>
                    <a:pt x="579743" y="90011"/>
                  </a:cubicBezTo>
                  <a:cubicBezTo>
                    <a:pt x="579743" y="99536"/>
                    <a:pt x="578790" y="108109"/>
                    <a:pt x="577838" y="117634"/>
                  </a:cubicBezTo>
                  <a:lnTo>
                    <a:pt x="575933" y="129064"/>
                  </a:lnTo>
                  <a:cubicBezTo>
                    <a:pt x="574980" y="131921"/>
                    <a:pt x="575933" y="135731"/>
                    <a:pt x="577838" y="138589"/>
                  </a:cubicBezTo>
                  <a:cubicBezTo>
                    <a:pt x="577838" y="139541"/>
                    <a:pt x="578790" y="140494"/>
                    <a:pt x="580695" y="141446"/>
                  </a:cubicBezTo>
                  <a:cubicBezTo>
                    <a:pt x="581648" y="142399"/>
                    <a:pt x="583553" y="143351"/>
                    <a:pt x="584505" y="143351"/>
                  </a:cubicBezTo>
                  <a:cubicBezTo>
                    <a:pt x="586410" y="143351"/>
                    <a:pt x="587363" y="143351"/>
                    <a:pt x="589268" y="143351"/>
                  </a:cubicBezTo>
                  <a:cubicBezTo>
                    <a:pt x="592125" y="142399"/>
                    <a:pt x="594030" y="142399"/>
                    <a:pt x="595935" y="141446"/>
                  </a:cubicBezTo>
                  <a:cubicBezTo>
                    <a:pt x="598793" y="140494"/>
                    <a:pt x="601650" y="138589"/>
                    <a:pt x="604508" y="136684"/>
                  </a:cubicBezTo>
                  <a:cubicBezTo>
                    <a:pt x="610223" y="132874"/>
                    <a:pt x="615938" y="130016"/>
                    <a:pt x="621653" y="125254"/>
                  </a:cubicBezTo>
                  <a:cubicBezTo>
                    <a:pt x="626415" y="121444"/>
                    <a:pt x="631178" y="118586"/>
                    <a:pt x="635940" y="115729"/>
                  </a:cubicBezTo>
                  <a:cubicBezTo>
                    <a:pt x="636893" y="114776"/>
                    <a:pt x="637845" y="114776"/>
                    <a:pt x="639750" y="114776"/>
                  </a:cubicBezTo>
                  <a:cubicBezTo>
                    <a:pt x="640703" y="115729"/>
                    <a:pt x="642608" y="115729"/>
                    <a:pt x="643560" y="116681"/>
                  </a:cubicBezTo>
                  <a:cubicBezTo>
                    <a:pt x="644513" y="116681"/>
                    <a:pt x="645465" y="117634"/>
                    <a:pt x="645465" y="118586"/>
                  </a:cubicBezTo>
                  <a:cubicBezTo>
                    <a:pt x="646418" y="119539"/>
                    <a:pt x="646418" y="121444"/>
                    <a:pt x="646418" y="123349"/>
                  </a:cubicBezTo>
                  <a:cubicBezTo>
                    <a:pt x="646418" y="125254"/>
                    <a:pt x="646418" y="126206"/>
                    <a:pt x="645465" y="128111"/>
                  </a:cubicBezTo>
                  <a:cubicBezTo>
                    <a:pt x="645465" y="128111"/>
                    <a:pt x="645465" y="129064"/>
                    <a:pt x="645465" y="129064"/>
                  </a:cubicBezTo>
                  <a:cubicBezTo>
                    <a:pt x="645465" y="130969"/>
                    <a:pt x="644513" y="131921"/>
                    <a:pt x="644513" y="133826"/>
                  </a:cubicBezTo>
                  <a:cubicBezTo>
                    <a:pt x="644513" y="133826"/>
                    <a:pt x="644513" y="133826"/>
                    <a:pt x="644513" y="134779"/>
                  </a:cubicBezTo>
                  <a:cubicBezTo>
                    <a:pt x="644513" y="135731"/>
                    <a:pt x="644513" y="136684"/>
                    <a:pt x="644513" y="137636"/>
                  </a:cubicBezTo>
                  <a:cubicBezTo>
                    <a:pt x="643560" y="138589"/>
                    <a:pt x="642608" y="140494"/>
                    <a:pt x="642608" y="141446"/>
                  </a:cubicBezTo>
                  <a:cubicBezTo>
                    <a:pt x="641655" y="143351"/>
                    <a:pt x="641655" y="145256"/>
                    <a:pt x="640703" y="146209"/>
                  </a:cubicBezTo>
                  <a:cubicBezTo>
                    <a:pt x="639750" y="148114"/>
                    <a:pt x="638798" y="149066"/>
                    <a:pt x="637845" y="150971"/>
                  </a:cubicBezTo>
                  <a:cubicBezTo>
                    <a:pt x="635940" y="152876"/>
                    <a:pt x="634035" y="155734"/>
                    <a:pt x="632130" y="157639"/>
                  </a:cubicBezTo>
                  <a:cubicBezTo>
                    <a:pt x="629273" y="160496"/>
                    <a:pt x="625463" y="163354"/>
                    <a:pt x="621653" y="165259"/>
                  </a:cubicBezTo>
                  <a:cubicBezTo>
                    <a:pt x="617843" y="167164"/>
                    <a:pt x="614033" y="169069"/>
                    <a:pt x="610223" y="170021"/>
                  </a:cubicBezTo>
                  <a:cubicBezTo>
                    <a:pt x="609270" y="170021"/>
                    <a:pt x="608318" y="170974"/>
                    <a:pt x="607365" y="170974"/>
                  </a:cubicBezTo>
                  <a:cubicBezTo>
                    <a:pt x="604508" y="171926"/>
                    <a:pt x="601650" y="171926"/>
                    <a:pt x="598793" y="172879"/>
                  </a:cubicBezTo>
                  <a:cubicBezTo>
                    <a:pt x="595935" y="173831"/>
                    <a:pt x="592125" y="174784"/>
                    <a:pt x="588315" y="175736"/>
                  </a:cubicBezTo>
                  <a:cubicBezTo>
                    <a:pt x="585458" y="176689"/>
                    <a:pt x="581648" y="177641"/>
                    <a:pt x="578790" y="178594"/>
                  </a:cubicBezTo>
                  <a:cubicBezTo>
                    <a:pt x="576885" y="179546"/>
                    <a:pt x="574028" y="181451"/>
                    <a:pt x="571170" y="182404"/>
                  </a:cubicBezTo>
                  <a:cubicBezTo>
                    <a:pt x="568313" y="183356"/>
                    <a:pt x="566408" y="184309"/>
                    <a:pt x="564503" y="185261"/>
                  </a:cubicBezTo>
                  <a:cubicBezTo>
                    <a:pt x="561645" y="186214"/>
                    <a:pt x="559740" y="187166"/>
                    <a:pt x="556883" y="188119"/>
                  </a:cubicBezTo>
                  <a:cubicBezTo>
                    <a:pt x="549263" y="192881"/>
                    <a:pt x="541643" y="196691"/>
                    <a:pt x="534023" y="202406"/>
                  </a:cubicBezTo>
                  <a:cubicBezTo>
                    <a:pt x="525450" y="209074"/>
                    <a:pt x="519735" y="217646"/>
                    <a:pt x="515925" y="227171"/>
                  </a:cubicBezTo>
                  <a:cubicBezTo>
                    <a:pt x="514973" y="230029"/>
                    <a:pt x="514973" y="231934"/>
                    <a:pt x="514020" y="234791"/>
                  </a:cubicBezTo>
                  <a:cubicBezTo>
                    <a:pt x="513068" y="237649"/>
                    <a:pt x="513068" y="240506"/>
                    <a:pt x="513068" y="243364"/>
                  </a:cubicBezTo>
                  <a:cubicBezTo>
                    <a:pt x="513068" y="248126"/>
                    <a:pt x="514020" y="252889"/>
                    <a:pt x="514020" y="257651"/>
                  </a:cubicBezTo>
                  <a:cubicBezTo>
                    <a:pt x="514020" y="262414"/>
                    <a:pt x="514973" y="267176"/>
                    <a:pt x="514973" y="271939"/>
                  </a:cubicBezTo>
                  <a:cubicBezTo>
                    <a:pt x="514973" y="273844"/>
                    <a:pt x="514973" y="275749"/>
                    <a:pt x="514973" y="277654"/>
                  </a:cubicBezTo>
                  <a:cubicBezTo>
                    <a:pt x="514973" y="281464"/>
                    <a:pt x="514020" y="285274"/>
                    <a:pt x="514020" y="289084"/>
                  </a:cubicBezTo>
                  <a:cubicBezTo>
                    <a:pt x="514020" y="290036"/>
                    <a:pt x="513068" y="290989"/>
                    <a:pt x="513068" y="291941"/>
                  </a:cubicBezTo>
                  <a:cubicBezTo>
                    <a:pt x="510210" y="306229"/>
                    <a:pt x="504495" y="319564"/>
                    <a:pt x="495923" y="330994"/>
                  </a:cubicBezTo>
                  <a:lnTo>
                    <a:pt x="486398" y="342424"/>
                  </a:lnTo>
                  <a:lnTo>
                    <a:pt x="474015" y="350044"/>
                  </a:lnTo>
                  <a:cubicBezTo>
                    <a:pt x="464490" y="358616"/>
                    <a:pt x="454965" y="366236"/>
                    <a:pt x="443535" y="371951"/>
                  </a:cubicBezTo>
                  <a:cubicBezTo>
                    <a:pt x="437820" y="374809"/>
                    <a:pt x="431153" y="378619"/>
                    <a:pt x="422580" y="382429"/>
                  </a:cubicBezTo>
                  <a:cubicBezTo>
                    <a:pt x="373050" y="409099"/>
                    <a:pt x="368288" y="425291"/>
                    <a:pt x="351143" y="436721"/>
                  </a:cubicBezTo>
                  <a:lnTo>
                    <a:pt x="348285" y="435769"/>
                  </a:lnTo>
                  <a:cubicBezTo>
                    <a:pt x="348285" y="440531"/>
                    <a:pt x="349238" y="442436"/>
                    <a:pt x="349238" y="443389"/>
                  </a:cubicBezTo>
                  <a:cubicBezTo>
                    <a:pt x="354000" y="445294"/>
                    <a:pt x="398768" y="514826"/>
                    <a:pt x="418770" y="551974"/>
                  </a:cubicBezTo>
                  <a:cubicBezTo>
                    <a:pt x="454965" y="616744"/>
                    <a:pt x="483540" y="639604"/>
                    <a:pt x="524498" y="634841"/>
                  </a:cubicBezTo>
                  <a:cubicBezTo>
                    <a:pt x="547358" y="631984"/>
                    <a:pt x="591173" y="650081"/>
                    <a:pt x="614985" y="673894"/>
                  </a:cubicBezTo>
                  <a:cubicBezTo>
                    <a:pt x="626415" y="683419"/>
                    <a:pt x="683565" y="687229"/>
                    <a:pt x="733095" y="680561"/>
                  </a:cubicBezTo>
                  <a:cubicBezTo>
                    <a:pt x="750240" y="678656"/>
                    <a:pt x="766433" y="676751"/>
                    <a:pt x="770243" y="677704"/>
                  </a:cubicBezTo>
                  <a:cubicBezTo>
                    <a:pt x="773100" y="678656"/>
                    <a:pt x="804533" y="673894"/>
                    <a:pt x="838823" y="668179"/>
                  </a:cubicBezTo>
                  <a:cubicBezTo>
                    <a:pt x="873113" y="662464"/>
                    <a:pt x="919785" y="656749"/>
                    <a:pt x="941693" y="654844"/>
                  </a:cubicBezTo>
                  <a:cubicBezTo>
                    <a:pt x="963600" y="652939"/>
                    <a:pt x="985508" y="649129"/>
                    <a:pt x="990270" y="647224"/>
                  </a:cubicBezTo>
                  <a:cubicBezTo>
                    <a:pt x="1003605" y="642461"/>
                    <a:pt x="1013130" y="622459"/>
                    <a:pt x="1023608" y="582454"/>
                  </a:cubicBezTo>
                  <a:cubicBezTo>
                    <a:pt x="1028370" y="562451"/>
                    <a:pt x="1036943" y="542449"/>
                    <a:pt x="1043610" y="535781"/>
                  </a:cubicBezTo>
                  <a:cubicBezTo>
                    <a:pt x="1061708" y="516731"/>
                    <a:pt x="1101713" y="492919"/>
                    <a:pt x="1110285" y="495776"/>
                  </a:cubicBezTo>
                  <a:cubicBezTo>
                    <a:pt x="1119810" y="499586"/>
                    <a:pt x="1117905" y="505301"/>
                    <a:pt x="1099808" y="525304"/>
                  </a:cubicBezTo>
                  <a:cubicBezTo>
                    <a:pt x="1082663" y="544354"/>
                    <a:pt x="1071233" y="571976"/>
                    <a:pt x="1076948" y="584359"/>
                  </a:cubicBezTo>
                  <a:cubicBezTo>
                    <a:pt x="1078853" y="588169"/>
                    <a:pt x="1077900" y="595789"/>
                    <a:pt x="1075043" y="600551"/>
                  </a:cubicBezTo>
                  <a:cubicBezTo>
                    <a:pt x="1061708" y="621506"/>
                    <a:pt x="1062660" y="636746"/>
                    <a:pt x="1083615" y="672941"/>
                  </a:cubicBezTo>
                  <a:cubicBezTo>
                    <a:pt x="1102665" y="707231"/>
                    <a:pt x="1102665" y="708184"/>
                    <a:pt x="1100760" y="743426"/>
                  </a:cubicBezTo>
                  <a:cubicBezTo>
                    <a:pt x="1097903" y="789146"/>
                    <a:pt x="1106475" y="808196"/>
                    <a:pt x="1133145" y="820579"/>
                  </a:cubicBezTo>
                  <a:cubicBezTo>
                    <a:pt x="1152195" y="829151"/>
                    <a:pt x="1196010" y="830104"/>
                    <a:pt x="1223633" y="822484"/>
                  </a:cubicBezTo>
                  <a:cubicBezTo>
                    <a:pt x="1235063" y="819626"/>
                    <a:pt x="1241730" y="821531"/>
                    <a:pt x="1264590" y="838676"/>
                  </a:cubicBezTo>
                  <a:cubicBezTo>
                    <a:pt x="1279830" y="850106"/>
                    <a:pt x="1301738" y="862489"/>
                    <a:pt x="1314120" y="867251"/>
                  </a:cubicBezTo>
                  <a:cubicBezTo>
                    <a:pt x="1346505" y="879634"/>
                    <a:pt x="1417943" y="893921"/>
                    <a:pt x="1428420" y="889159"/>
                  </a:cubicBezTo>
                  <a:cubicBezTo>
                    <a:pt x="1433183" y="887254"/>
                    <a:pt x="1445565" y="886301"/>
                    <a:pt x="1455090" y="888206"/>
                  </a:cubicBezTo>
                  <a:cubicBezTo>
                    <a:pt x="1475093" y="891064"/>
                    <a:pt x="1509383" y="907256"/>
                    <a:pt x="1506525" y="912971"/>
                  </a:cubicBezTo>
                  <a:cubicBezTo>
                    <a:pt x="1505573" y="914876"/>
                    <a:pt x="1496048" y="919639"/>
                    <a:pt x="1485570" y="924401"/>
                  </a:cubicBezTo>
                  <a:lnTo>
                    <a:pt x="1466520" y="932021"/>
                  </a:lnTo>
                  <a:lnTo>
                    <a:pt x="1476045" y="947261"/>
                  </a:lnTo>
                  <a:cubicBezTo>
                    <a:pt x="1485570" y="961549"/>
                    <a:pt x="1485570" y="962501"/>
                    <a:pt x="1475093" y="969169"/>
                  </a:cubicBezTo>
                  <a:cubicBezTo>
                    <a:pt x="1468425" y="972979"/>
                    <a:pt x="1460805" y="975836"/>
                    <a:pt x="1456995" y="976789"/>
                  </a:cubicBezTo>
                  <a:cubicBezTo>
                    <a:pt x="1453185" y="977741"/>
                    <a:pt x="1449375" y="978694"/>
                    <a:pt x="1447470" y="979646"/>
                  </a:cubicBezTo>
                  <a:cubicBezTo>
                    <a:pt x="1445565" y="980599"/>
                    <a:pt x="1436993" y="978694"/>
                    <a:pt x="1429373" y="975836"/>
                  </a:cubicBezTo>
                  <a:cubicBezTo>
                    <a:pt x="1420800" y="972979"/>
                    <a:pt x="1406513" y="969169"/>
                    <a:pt x="1397940" y="968216"/>
                  </a:cubicBezTo>
                  <a:cubicBezTo>
                    <a:pt x="1366508" y="962501"/>
                    <a:pt x="1316978" y="942499"/>
                    <a:pt x="1305548" y="932021"/>
                  </a:cubicBezTo>
                  <a:cubicBezTo>
                    <a:pt x="1298880" y="926306"/>
                    <a:pt x="1277925" y="917734"/>
                    <a:pt x="1258875" y="912019"/>
                  </a:cubicBezTo>
                  <a:cubicBezTo>
                    <a:pt x="1224585" y="901541"/>
                    <a:pt x="1222680" y="901541"/>
                    <a:pt x="1179818" y="912971"/>
                  </a:cubicBezTo>
                  <a:cubicBezTo>
                    <a:pt x="1156005" y="919639"/>
                    <a:pt x="1126478" y="927259"/>
                    <a:pt x="1115048" y="931069"/>
                  </a:cubicBezTo>
                  <a:cubicBezTo>
                    <a:pt x="1045515" y="952024"/>
                    <a:pt x="1013130" y="948214"/>
                    <a:pt x="967410" y="912971"/>
                  </a:cubicBezTo>
                  <a:cubicBezTo>
                    <a:pt x="925500" y="880586"/>
                    <a:pt x="895973" y="876776"/>
                    <a:pt x="829298" y="897731"/>
                  </a:cubicBezTo>
                  <a:cubicBezTo>
                    <a:pt x="804533" y="905351"/>
                    <a:pt x="782625" y="913924"/>
                    <a:pt x="780720" y="916781"/>
                  </a:cubicBezTo>
                  <a:cubicBezTo>
                    <a:pt x="778815" y="919639"/>
                    <a:pt x="772148" y="922496"/>
                    <a:pt x="765480" y="924401"/>
                  </a:cubicBezTo>
                  <a:cubicBezTo>
                    <a:pt x="751193" y="928211"/>
                    <a:pt x="703568" y="933926"/>
                    <a:pt x="689280" y="932974"/>
                  </a:cubicBezTo>
                  <a:cubicBezTo>
                    <a:pt x="666420" y="931069"/>
                    <a:pt x="586410" y="924401"/>
                    <a:pt x="560693" y="921544"/>
                  </a:cubicBezTo>
                  <a:cubicBezTo>
                    <a:pt x="545453" y="919639"/>
                    <a:pt x="530213" y="918686"/>
                    <a:pt x="525450" y="918686"/>
                  </a:cubicBezTo>
                  <a:cubicBezTo>
                    <a:pt x="520688" y="918686"/>
                    <a:pt x="512115" y="916781"/>
                    <a:pt x="504495" y="915829"/>
                  </a:cubicBezTo>
                  <a:cubicBezTo>
                    <a:pt x="496875" y="914876"/>
                    <a:pt x="479730" y="918686"/>
                    <a:pt x="461633" y="925354"/>
                  </a:cubicBezTo>
                  <a:cubicBezTo>
                    <a:pt x="431153" y="936784"/>
                    <a:pt x="407340" y="937736"/>
                    <a:pt x="349238" y="930116"/>
                  </a:cubicBezTo>
                  <a:cubicBezTo>
                    <a:pt x="290183" y="922496"/>
                    <a:pt x="262560" y="934879"/>
                    <a:pt x="216840" y="991076"/>
                  </a:cubicBezTo>
                  <a:cubicBezTo>
                    <a:pt x="199695" y="1012031"/>
                    <a:pt x="182550" y="1030129"/>
                    <a:pt x="179693" y="1032034"/>
                  </a:cubicBezTo>
                  <a:cubicBezTo>
                    <a:pt x="176835" y="1032986"/>
                    <a:pt x="169215" y="1045369"/>
                    <a:pt x="162548" y="1058704"/>
                  </a:cubicBezTo>
                  <a:cubicBezTo>
                    <a:pt x="150165" y="1082516"/>
                    <a:pt x="148260" y="1083469"/>
                    <a:pt x="118733" y="1095851"/>
                  </a:cubicBezTo>
                  <a:lnTo>
                    <a:pt x="87300" y="1108234"/>
                  </a:lnTo>
                  <a:lnTo>
                    <a:pt x="97778" y="1081564"/>
                  </a:lnTo>
                  <a:cubicBezTo>
                    <a:pt x="103493" y="1067276"/>
                    <a:pt x="112065" y="1052036"/>
                    <a:pt x="116828" y="1049179"/>
                  </a:cubicBezTo>
                  <a:cubicBezTo>
                    <a:pt x="120638" y="1045369"/>
                    <a:pt x="128258" y="1034891"/>
                    <a:pt x="133973" y="1024414"/>
                  </a:cubicBezTo>
                  <a:cubicBezTo>
                    <a:pt x="138735" y="1013936"/>
                    <a:pt x="153975" y="995839"/>
                    <a:pt x="166358" y="984409"/>
                  </a:cubicBezTo>
                  <a:cubicBezTo>
                    <a:pt x="178740" y="972979"/>
                    <a:pt x="188265" y="962501"/>
                    <a:pt x="187313" y="960596"/>
                  </a:cubicBezTo>
                  <a:cubicBezTo>
                    <a:pt x="185408" y="955834"/>
                    <a:pt x="179693" y="957739"/>
                    <a:pt x="137783" y="986314"/>
                  </a:cubicBezTo>
                  <a:cubicBezTo>
                    <a:pt x="89205" y="1018699"/>
                    <a:pt x="61583" y="1030129"/>
                    <a:pt x="32055" y="1031081"/>
                  </a:cubicBezTo>
                  <a:cubicBezTo>
                    <a:pt x="18720" y="1031081"/>
                    <a:pt x="8243" y="1030129"/>
                    <a:pt x="7290" y="1028224"/>
                  </a:cubicBezTo>
                  <a:cubicBezTo>
                    <a:pt x="3480" y="1020604"/>
                    <a:pt x="74918" y="975836"/>
                    <a:pt x="111113" y="962501"/>
                  </a:cubicBezTo>
                  <a:cubicBezTo>
                    <a:pt x="145403" y="950119"/>
                    <a:pt x="207315" y="915829"/>
                    <a:pt x="222555" y="901541"/>
                  </a:cubicBezTo>
                  <a:cubicBezTo>
                    <a:pt x="237795" y="887254"/>
                    <a:pt x="234938" y="888206"/>
                    <a:pt x="333998" y="866299"/>
                  </a:cubicBezTo>
                  <a:cubicBezTo>
                    <a:pt x="352095" y="862489"/>
                    <a:pt x="370193" y="855821"/>
                    <a:pt x="374003" y="852964"/>
                  </a:cubicBezTo>
                  <a:cubicBezTo>
                    <a:pt x="384480" y="843439"/>
                    <a:pt x="379718" y="827246"/>
                    <a:pt x="359715" y="802481"/>
                  </a:cubicBezTo>
                  <a:cubicBezTo>
                    <a:pt x="350190" y="791051"/>
                    <a:pt x="337808" y="775811"/>
                    <a:pt x="332093" y="769144"/>
                  </a:cubicBezTo>
                  <a:cubicBezTo>
                    <a:pt x="327330" y="762476"/>
                    <a:pt x="314948" y="751999"/>
                    <a:pt x="307328" y="746284"/>
                  </a:cubicBezTo>
                  <a:cubicBezTo>
                    <a:pt x="275895" y="724376"/>
                    <a:pt x="273038" y="713899"/>
                    <a:pt x="276848" y="658654"/>
                  </a:cubicBezTo>
                  <a:cubicBezTo>
                    <a:pt x="280658" y="610076"/>
                    <a:pt x="279705" y="607219"/>
                    <a:pt x="267323" y="592931"/>
                  </a:cubicBezTo>
                  <a:cubicBezTo>
                    <a:pt x="260655" y="584359"/>
                    <a:pt x="250178" y="575786"/>
                    <a:pt x="244463" y="572929"/>
                  </a:cubicBezTo>
                  <a:cubicBezTo>
                    <a:pt x="233033" y="568166"/>
                    <a:pt x="163500" y="563404"/>
                    <a:pt x="154928" y="567214"/>
                  </a:cubicBezTo>
                  <a:cubicBezTo>
                    <a:pt x="148260" y="570071"/>
                    <a:pt x="140640" y="561499"/>
                    <a:pt x="133973" y="547211"/>
                  </a:cubicBezTo>
                  <a:cubicBezTo>
                    <a:pt x="125400" y="527209"/>
                    <a:pt x="128258" y="522446"/>
                    <a:pt x="167310" y="505301"/>
                  </a:cubicBezTo>
                  <a:cubicBezTo>
                    <a:pt x="194933" y="493871"/>
                    <a:pt x="222555" y="478631"/>
                    <a:pt x="242558" y="466249"/>
                  </a:cubicBezTo>
                  <a:lnTo>
                    <a:pt x="230175" y="465296"/>
                  </a:lnTo>
                  <a:lnTo>
                    <a:pt x="179693" y="466249"/>
                  </a:lnTo>
                  <a:cubicBezTo>
                    <a:pt x="170168" y="466249"/>
                    <a:pt x="160643" y="466249"/>
                    <a:pt x="151118" y="467201"/>
                  </a:cubicBezTo>
                  <a:cubicBezTo>
                    <a:pt x="142545" y="468154"/>
                    <a:pt x="134925" y="467201"/>
                    <a:pt x="127305" y="465296"/>
                  </a:cubicBezTo>
                  <a:cubicBezTo>
                    <a:pt x="122543" y="463391"/>
                    <a:pt x="116828" y="462439"/>
                    <a:pt x="112065" y="460534"/>
                  </a:cubicBezTo>
                  <a:cubicBezTo>
                    <a:pt x="107303" y="458629"/>
                    <a:pt x="105398" y="454819"/>
                    <a:pt x="107303" y="450056"/>
                  </a:cubicBezTo>
                  <a:cubicBezTo>
                    <a:pt x="108255" y="446246"/>
                    <a:pt x="110160" y="443389"/>
                    <a:pt x="114923" y="441484"/>
                  </a:cubicBezTo>
                  <a:cubicBezTo>
                    <a:pt x="119685" y="439579"/>
                    <a:pt x="125400" y="439579"/>
                    <a:pt x="130163" y="440531"/>
                  </a:cubicBezTo>
                  <a:lnTo>
                    <a:pt x="123495" y="431959"/>
                  </a:lnTo>
                  <a:lnTo>
                    <a:pt x="117780" y="422434"/>
                  </a:lnTo>
                  <a:lnTo>
                    <a:pt x="113018" y="412909"/>
                  </a:lnTo>
                  <a:cubicBezTo>
                    <a:pt x="107303" y="399574"/>
                    <a:pt x="102540" y="386239"/>
                    <a:pt x="100635" y="371951"/>
                  </a:cubicBezTo>
                  <a:lnTo>
                    <a:pt x="91110" y="363379"/>
                  </a:lnTo>
                  <a:cubicBezTo>
                    <a:pt x="88253" y="361474"/>
                    <a:pt x="86348" y="358616"/>
                    <a:pt x="85395" y="354806"/>
                  </a:cubicBezTo>
                  <a:cubicBezTo>
                    <a:pt x="84443" y="350996"/>
                    <a:pt x="85395" y="347186"/>
                    <a:pt x="89205" y="345281"/>
                  </a:cubicBezTo>
                  <a:cubicBezTo>
                    <a:pt x="93015" y="343376"/>
                    <a:pt x="96825" y="343376"/>
                    <a:pt x="99683" y="345281"/>
                  </a:cubicBezTo>
                  <a:lnTo>
                    <a:pt x="113970" y="350996"/>
                  </a:lnTo>
                  <a:cubicBezTo>
                    <a:pt x="118733" y="353854"/>
                    <a:pt x="124448" y="354806"/>
                    <a:pt x="129210" y="355759"/>
                  </a:cubicBezTo>
                  <a:cubicBezTo>
                    <a:pt x="133020" y="356711"/>
                    <a:pt x="136830" y="356711"/>
                    <a:pt x="140640" y="356711"/>
                  </a:cubicBezTo>
                  <a:lnTo>
                    <a:pt x="134925" y="350996"/>
                  </a:lnTo>
                  <a:lnTo>
                    <a:pt x="128258" y="341471"/>
                  </a:lnTo>
                  <a:lnTo>
                    <a:pt x="121590" y="324326"/>
                  </a:lnTo>
                  <a:lnTo>
                    <a:pt x="117780" y="317659"/>
                  </a:lnTo>
                  <a:cubicBezTo>
                    <a:pt x="116828" y="313849"/>
                    <a:pt x="117780" y="310039"/>
                    <a:pt x="120638" y="308134"/>
                  </a:cubicBezTo>
                  <a:cubicBezTo>
                    <a:pt x="122543" y="306229"/>
                    <a:pt x="126353" y="306229"/>
                    <a:pt x="129210" y="307181"/>
                  </a:cubicBezTo>
                  <a:cubicBezTo>
                    <a:pt x="133020" y="309086"/>
                    <a:pt x="136830" y="310991"/>
                    <a:pt x="139688" y="313849"/>
                  </a:cubicBezTo>
                  <a:cubicBezTo>
                    <a:pt x="144450" y="317659"/>
                    <a:pt x="148260" y="322421"/>
                    <a:pt x="152070" y="327184"/>
                  </a:cubicBezTo>
                  <a:cubicBezTo>
                    <a:pt x="155880" y="331946"/>
                    <a:pt x="161595" y="335756"/>
                    <a:pt x="166358" y="339566"/>
                  </a:cubicBezTo>
                  <a:cubicBezTo>
                    <a:pt x="175883" y="346234"/>
                    <a:pt x="183503" y="350996"/>
                    <a:pt x="191123" y="356711"/>
                  </a:cubicBezTo>
                  <a:cubicBezTo>
                    <a:pt x="196838" y="360521"/>
                    <a:pt x="205410" y="364331"/>
                    <a:pt x="213983" y="366236"/>
                  </a:cubicBezTo>
                  <a:cubicBezTo>
                    <a:pt x="214935" y="366236"/>
                    <a:pt x="215888" y="366236"/>
                    <a:pt x="216840" y="366236"/>
                  </a:cubicBezTo>
                  <a:cubicBezTo>
                    <a:pt x="220650" y="367189"/>
                    <a:pt x="224460" y="365284"/>
                    <a:pt x="226365" y="361474"/>
                  </a:cubicBezTo>
                  <a:cubicBezTo>
                    <a:pt x="227318" y="360521"/>
                    <a:pt x="227318" y="358616"/>
                    <a:pt x="228270" y="357664"/>
                  </a:cubicBezTo>
                  <a:cubicBezTo>
                    <a:pt x="228270" y="355759"/>
                    <a:pt x="228270" y="354806"/>
                    <a:pt x="227318" y="352901"/>
                  </a:cubicBezTo>
                  <a:cubicBezTo>
                    <a:pt x="225413" y="348139"/>
                    <a:pt x="224460" y="342424"/>
                    <a:pt x="224460" y="336709"/>
                  </a:cubicBezTo>
                  <a:cubicBezTo>
                    <a:pt x="224460" y="330994"/>
                    <a:pt x="226365" y="325279"/>
                    <a:pt x="229223" y="319564"/>
                  </a:cubicBezTo>
                  <a:cubicBezTo>
                    <a:pt x="232080" y="314801"/>
                    <a:pt x="237795" y="313849"/>
                    <a:pt x="241605" y="317659"/>
                  </a:cubicBezTo>
                  <a:cubicBezTo>
                    <a:pt x="243510" y="319564"/>
                    <a:pt x="245415" y="322421"/>
                    <a:pt x="245415" y="325279"/>
                  </a:cubicBezTo>
                  <a:cubicBezTo>
                    <a:pt x="248273" y="341471"/>
                    <a:pt x="251130" y="357664"/>
                    <a:pt x="254940" y="373856"/>
                  </a:cubicBezTo>
                  <a:lnTo>
                    <a:pt x="316853" y="383381"/>
                  </a:lnTo>
                  <a:lnTo>
                    <a:pt x="324473" y="376714"/>
                  </a:lnTo>
                  <a:lnTo>
                    <a:pt x="335903" y="363379"/>
                  </a:lnTo>
                  <a:cubicBezTo>
                    <a:pt x="345428" y="351949"/>
                    <a:pt x="353048" y="340519"/>
                    <a:pt x="359715" y="327184"/>
                  </a:cubicBezTo>
                  <a:cubicBezTo>
                    <a:pt x="364478" y="318611"/>
                    <a:pt x="367335" y="309086"/>
                    <a:pt x="369240" y="299561"/>
                  </a:cubicBezTo>
                  <a:cubicBezTo>
                    <a:pt x="370193" y="298609"/>
                    <a:pt x="370193" y="297656"/>
                    <a:pt x="370193" y="297656"/>
                  </a:cubicBezTo>
                  <a:cubicBezTo>
                    <a:pt x="371145" y="290989"/>
                    <a:pt x="371145" y="284321"/>
                    <a:pt x="370193" y="277654"/>
                  </a:cubicBezTo>
                  <a:cubicBezTo>
                    <a:pt x="369240" y="270986"/>
                    <a:pt x="366383" y="264319"/>
                    <a:pt x="362573" y="259556"/>
                  </a:cubicBezTo>
                  <a:cubicBezTo>
                    <a:pt x="359715" y="254794"/>
                    <a:pt x="354953" y="250984"/>
                    <a:pt x="352095" y="247174"/>
                  </a:cubicBezTo>
                  <a:cubicBezTo>
                    <a:pt x="346380" y="241459"/>
                    <a:pt x="340665" y="235744"/>
                    <a:pt x="333998" y="231934"/>
                  </a:cubicBezTo>
                  <a:cubicBezTo>
                    <a:pt x="327330" y="227171"/>
                    <a:pt x="319710" y="225266"/>
                    <a:pt x="311138" y="223361"/>
                  </a:cubicBezTo>
                  <a:cubicBezTo>
                    <a:pt x="305423" y="221456"/>
                    <a:pt x="297803" y="219551"/>
                    <a:pt x="291135" y="218599"/>
                  </a:cubicBezTo>
                  <a:cubicBezTo>
                    <a:pt x="288278" y="216694"/>
                    <a:pt x="284468" y="216694"/>
                    <a:pt x="281610" y="216694"/>
                  </a:cubicBezTo>
                  <a:cubicBezTo>
                    <a:pt x="276848" y="215741"/>
                    <a:pt x="272085" y="214789"/>
                    <a:pt x="266370" y="214789"/>
                  </a:cubicBezTo>
                  <a:cubicBezTo>
                    <a:pt x="258750" y="214789"/>
                    <a:pt x="250178" y="213836"/>
                    <a:pt x="242558" y="212884"/>
                  </a:cubicBezTo>
                  <a:lnTo>
                    <a:pt x="232080" y="211931"/>
                  </a:lnTo>
                  <a:cubicBezTo>
                    <a:pt x="226365" y="210979"/>
                    <a:pt x="221603" y="209074"/>
                    <a:pt x="216840" y="206216"/>
                  </a:cubicBezTo>
                  <a:cubicBezTo>
                    <a:pt x="213983" y="203359"/>
                    <a:pt x="212078" y="200501"/>
                    <a:pt x="213030" y="196691"/>
                  </a:cubicBezTo>
                  <a:cubicBezTo>
                    <a:pt x="213983" y="191929"/>
                    <a:pt x="216840" y="188119"/>
                    <a:pt x="221603" y="186214"/>
                  </a:cubicBezTo>
                  <a:cubicBezTo>
                    <a:pt x="226365" y="184309"/>
                    <a:pt x="231128" y="183356"/>
                    <a:pt x="235890" y="182404"/>
                  </a:cubicBezTo>
                  <a:cubicBezTo>
                    <a:pt x="241605" y="182404"/>
                    <a:pt x="247320" y="182404"/>
                    <a:pt x="253035" y="182404"/>
                  </a:cubicBezTo>
                  <a:lnTo>
                    <a:pt x="288278" y="159544"/>
                  </a:lnTo>
                  <a:lnTo>
                    <a:pt x="284468" y="151924"/>
                  </a:lnTo>
                  <a:cubicBezTo>
                    <a:pt x="279705" y="143351"/>
                    <a:pt x="275895" y="133826"/>
                    <a:pt x="273990" y="124301"/>
                  </a:cubicBezTo>
                  <a:cubicBezTo>
                    <a:pt x="273038" y="120491"/>
                    <a:pt x="274943" y="116681"/>
                    <a:pt x="277800" y="114776"/>
                  </a:cubicBezTo>
                  <a:cubicBezTo>
                    <a:pt x="279705" y="112871"/>
                    <a:pt x="283515" y="112871"/>
                    <a:pt x="286373" y="112871"/>
                  </a:cubicBezTo>
                  <a:cubicBezTo>
                    <a:pt x="289230" y="113824"/>
                    <a:pt x="292088" y="114776"/>
                    <a:pt x="293993" y="116681"/>
                  </a:cubicBezTo>
                  <a:cubicBezTo>
                    <a:pt x="296850" y="119539"/>
                    <a:pt x="298755" y="123349"/>
                    <a:pt x="300660" y="126206"/>
                  </a:cubicBezTo>
                  <a:cubicBezTo>
                    <a:pt x="302565" y="130969"/>
                    <a:pt x="305423" y="134779"/>
                    <a:pt x="308280" y="138589"/>
                  </a:cubicBezTo>
                  <a:cubicBezTo>
                    <a:pt x="311138" y="142399"/>
                    <a:pt x="313995" y="145256"/>
                    <a:pt x="316853" y="148114"/>
                  </a:cubicBezTo>
                  <a:cubicBezTo>
                    <a:pt x="318758" y="150019"/>
                    <a:pt x="321615" y="151924"/>
                    <a:pt x="323520" y="153829"/>
                  </a:cubicBezTo>
                  <a:lnTo>
                    <a:pt x="327330" y="152876"/>
                  </a:lnTo>
                  <a:lnTo>
                    <a:pt x="333998" y="152876"/>
                  </a:lnTo>
                  <a:lnTo>
                    <a:pt x="353048" y="154781"/>
                  </a:lnTo>
                  <a:lnTo>
                    <a:pt x="371145" y="156686"/>
                  </a:lnTo>
                  <a:lnTo>
                    <a:pt x="394005" y="158591"/>
                  </a:lnTo>
                  <a:cubicBezTo>
                    <a:pt x="401625" y="159544"/>
                    <a:pt x="408293" y="158591"/>
                    <a:pt x="414960" y="156686"/>
                  </a:cubicBezTo>
                  <a:lnTo>
                    <a:pt x="417818" y="152876"/>
                  </a:lnTo>
                  <a:cubicBezTo>
                    <a:pt x="419723" y="150019"/>
                    <a:pt x="419723" y="148114"/>
                    <a:pt x="419723" y="145256"/>
                  </a:cubicBezTo>
                  <a:cubicBezTo>
                    <a:pt x="419723" y="144304"/>
                    <a:pt x="420675" y="144304"/>
                    <a:pt x="420675" y="143351"/>
                  </a:cubicBezTo>
                  <a:cubicBezTo>
                    <a:pt x="420675" y="140494"/>
                    <a:pt x="420675" y="137636"/>
                    <a:pt x="420675" y="135731"/>
                  </a:cubicBezTo>
                  <a:cubicBezTo>
                    <a:pt x="420675" y="132874"/>
                    <a:pt x="420675" y="130016"/>
                    <a:pt x="419723" y="127159"/>
                  </a:cubicBezTo>
                  <a:cubicBezTo>
                    <a:pt x="418770" y="125254"/>
                    <a:pt x="418770" y="122396"/>
                    <a:pt x="417818" y="120491"/>
                  </a:cubicBezTo>
                  <a:cubicBezTo>
                    <a:pt x="416865" y="119539"/>
                    <a:pt x="415913" y="118586"/>
                    <a:pt x="414960" y="117634"/>
                  </a:cubicBezTo>
                  <a:cubicBezTo>
                    <a:pt x="413055" y="116681"/>
                    <a:pt x="412103" y="115729"/>
                    <a:pt x="410198" y="114776"/>
                  </a:cubicBezTo>
                  <a:cubicBezTo>
                    <a:pt x="408293" y="112871"/>
                    <a:pt x="406388" y="110966"/>
                    <a:pt x="404483" y="110014"/>
                  </a:cubicBezTo>
                  <a:cubicBezTo>
                    <a:pt x="402578" y="109061"/>
                    <a:pt x="399720" y="108109"/>
                    <a:pt x="397815" y="106204"/>
                  </a:cubicBezTo>
                  <a:lnTo>
                    <a:pt x="386385" y="100489"/>
                  </a:lnTo>
                  <a:lnTo>
                    <a:pt x="378765" y="96679"/>
                  </a:lnTo>
                  <a:cubicBezTo>
                    <a:pt x="374003" y="94774"/>
                    <a:pt x="370193" y="90964"/>
                    <a:pt x="367335" y="88106"/>
                  </a:cubicBezTo>
                  <a:cubicBezTo>
                    <a:pt x="365430" y="86201"/>
                    <a:pt x="363525" y="84296"/>
                    <a:pt x="362573" y="82391"/>
                  </a:cubicBezTo>
                  <a:cubicBezTo>
                    <a:pt x="359715" y="79534"/>
                    <a:pt x="358763" y="76676"/>
                    <a:pt x="360668" y="73819"/>
                  </a:cubicBezTo>
                  <a:cubicBezTo>
                    <a:pt x="363525" y="68104"/>
                    <a:pt x="369240" y="66199"/>
                    <a:pt x="374955" y="67151"/>
                  </a:cubicBezTo>
                  <a:cubicBezTo>
                    <a:pt x="387338" y="70961"/>
                    <a:pt x="399720" y="75724"/>
                    <a:pt x="411150" y="83344"/>
                  </a:cubicBezTo>
                  <a:cubicBezTo>
                    <a:pt x="412103" y="83344"/>
                    <a:pt x="413055" y="84296"/>
                    <a:pt x="414008" y="84296"/>
                  </a:cubicBezTo>
                  <a:cubicBezTo>
                    <a:pt x="414960" y="84296"/>
                    <a:pt x="414960" y="84296"/>
                    <a:pt x="415913" y="84296"/>
                  </a:cubicBezTo>
                  <a:cubicBezTo>
                    <a:pt x="420675" y="83344"/>
                    <a:pt x="425438" y="80486"/>
                    <a:pt x="427343" y="75724"/>
                  </a:cubicBezTo>
                  <a:cubicBezTo>
                    <a:pt x="428295" y="72866"/>
                    <a:pt x="428295" y="70009"/>
                    <a:pt x="429248" y="67151"/>
                  </a:cubicBezTo>
                  <a:cubicBezTo>
                    <a:pt x="429248" y="67151"/>
                    <a:pt x="429248" y="67151"/>
                    <a:pt x="429248" y="66199"/>
                  </a:cubicBezTo>
                  <a:cubicBezTo>
                    <a:pt x="430200" y="63341"/>
                    <a:pt x="429248" y="60484"/>
                    <a:pt x="428295" y="57626"/>
                  </a:cubicBezTo>
                  <a:cubicBezTo>
                    <a:pt x="427343" y="55721"/>
                    <a:pt x="426390" y="52864"/>
                    <a:pt x="424485" y="50959"/>
                  </a:cubicBezTo>
                  <a:cubicBezTo>
                    <a:pt x="421628" y="48101"/>
                    <a:pt x="418770" y="46196"/>
                    <a:pt x="415913" y="43339"/>
                  </a:cubicBezTo>
                  <a:cubicBezTo>
                    <a:pt x="410198" y="39529"/>
                    <a:pt x="405435" y="34766"/>
                    <a:pt x="401625" y="29051"/>
                  </a:cubicBezTo>
                  <a:cubicBezTo>
                    <a:pt x="399720" y="27146"/>
                    <a:pt x="399720" y="24289"/>
                    <a:pt x="400673" y="22384"/>
                  </a:cubicBezTo>
                  <a:cubicBezTo>
                    <a:pt x="401625" y="20479"/>
                    <a:pt x="402578" y="18574"/>
                    <a:pt x="404483" y="16669"/>
                  </a:cubicBezTo>
                  <a:cubicBezTo>
                    <a:pt x="405435" y="16669"/>
                    <a:pt x="407340" y="16669"/>
                    <a:pt x="408293" y="15716"/>
                  </a:cubicBezTo>
                  <a:lnTo>
                    <a:pt x="408293" y="15716"/>
                  </a:lnTo>
                  <a:close/>
                  <a:moveTo>
                    <a:pt x="324473" y="188119"/>
                  </a:moveTo>
                  <a:cubicBezTo>
                    <a:pt x="323520" y="188119"/>
                    <a:pt x="321615" y="189071"/>
                    <a:pt x="320663" y="190976"/>
                  </a:cubicBezTo>
                  <a:cubicBezTo>
                    <a:pt x="319710" y="191929"/>
                    <a:pt x="320663" y="193834"/>
                    <a:pt x="321615" y="193834"/>
                  </a:cubicBezTo>
                  <a:cubicBezTo>
                    <a:pt x="327330" y="197644"/>
                    <a:pt x="332093" y="200501"/>
                    <a:pt x="337808" y="203359"/>
                  </a:cubicBezTo>
                  <a:cubicBezTo>
                    <a:pt x="343523" y="206216"/>
                    <a:pt x="348285" y="207169"/>
                    <a:pt x="354000" y="209074"/>
                  </a:cubicBezTo>
                  <a:cubicBezTo>
                    <a:pt x="355905" y="209074"/>
                    <a:pt x="357810" y="210026"/>
                    <a:pt x="358763" y="210026"/>
                  </a:cubicBezTo>
                  <a:cubicBezTo>
                    <a:pt x="364478" y="209074"/>
                    <a:pt x="370193" y="208121"/>
                    <a:pt x="375908" y="208121"/>
                  </a:cubicBezTo>
                  <a:cubicBezTo>
                    <a:pt x="376860" y="208121"/>
                    <a:pt x="378765" y="207169"/>
                    <a:pt x="380670" y="207169"/>
                  </a:cubicBezTo>
                  <a:cubicBezTo>
                    <a:pt x="380670" y="207169"/>
                    <a:pt x="380670" y="208121"/>
                    <a:pt x="380670" y="208121"/>
                  </a:cubicBezTo>
                  <a:cubicBezTo>
                    <a:pt x="383528" y="209074"/>
                    <a:pt x="386385" y="210026"/>
                    <a:pt x="389243" y="211931"/>
                  </a:cubicBezTo>
                  <a:cubicBezTo>
                    <a:pt x="390195" y="212884"/>
                    <a:pt x="391148" y="213836"/>
                    <a:pt x="391148" y="214789"/>
                  </a:cubicBezTo>
                  <a:cubicBezTo>
                    <a:pt x="391148" y="215741"/>
                    <a:pt x="390195" y="218599"/>
                    <a:pt x="390195" y="219551"/>
                  </a:cubicBezTo>
                  <a:cubicBezTo>
                    <a:pt x="390195" y="219551"/>
                    <a:pt x="390195" y="220504"/>
                    <a:pt x="390195" y="220504"/>
                  </a:cubicBezTo>
                  <a:cubicBezTo>
                    <a:pt x="389243" y="223361"/>
                    <a:pt x="388290" y="225266"/>
                    <a:pt x="388290" y="229076"/>
                  </a:cubicBezTo>
                  <a:cubicBezTo>
                    <a:pt x="387338" y="230981"/>
                    <a:pt x="388290" y="233839"/>
                    <a:pt x="388290" y="235744"/>
                  </a:cubicBezTo>
                  <a:lnTo>
                    <a:pt x="389243" y="239554"/>
                  </a:lnTo>
                  <a:cubicBezTo>
                    <a:pt x="391148" y="242411"/>
                    <a:pt x="392100" y="246221"/>
                    <a:pt x="394005" y="249079"/>
                  </a:cubicBezTo>
                  <a:cubicBezTo>
                    <a:pt x="397815" y="257651"/>
                    <a:pt x="400673" y="266224"/>
                    <a:pt x="402578" y="275749"/>
                  </a:cubicBezTo>
                  <a:lnTo>
                    <a:pt x="403530" y="281464"/>
                  </a:lnTo>
                  <a:cubicBezTo>
                    <a:pt x="408293" y="278606"/>
                    <a:pt x="414008" y="275749"/>
                    <a:pt x="418770" y="271939"/>
                  </a:cubicBezTo>
                  <a:cubicBezTo>
                    <a:pt x="421628" y="270034"/>
                    <a:pt x="423533" y="267176"/>
                    <a:pt x="427343" y="265271"/>
                  </a:cubicBezTo>
                  <a:cubicBezTo>
                    <a:pt x="429248" y="264319"/>
                    <a:pt x="432105" y="263366"/>
                    <a:pt x="434010" y="263366"/>
                  </a:cubicBezTo>
                  <a:cubicBezTo>
                    <a:pt x="437820" y="264319"/>
                    <a:pt x="441630" y="267176"/>
                    <a:pt x="441630" y="270986"/>
                  </a:cubicBezTo>
                  <a:cubicBezTo>
                    <a:pt x="441630" y="272891"/>
                    <a:pt x="441630" y="274796"/>
                    <a:pt x="441630" y="276701"/>
                  </a:cubicBezTo>
                  <a:cubicBezTo>
                    <a:pt x="441630" y="277654"/>
                    <a:pt x="440678" y="278606"/>
                    <a:pt x="440678" y="279559"/>
                  </a:cubicBezTo>
                  <a:cubicBezTo>
                    <a:pt x="439725" y="282416"/>
                    <a:pt x="437820" y="285274"/>
                    <a:pt x="435915" y="287179"/>
                  </a:cubicBezTo>
                  <a:cubicBezTo>
                    <a:pt x="431153" y="291941"/>
                    <a:pt x="426390" y="296704"/>
                    <a:pt x="421628" y="301466"/>
                  </a:cubicBezTo>
                  <a:cubicBezTo>
                    <a:pt x="416865" y="306229"/>
                    <a:pt x="412103" y="310991"/>
                    <a:pt x="408293" y="316706"/>
                  </a:cubicBezTo>
                  <a:cubicBezTo>
                    <a:pt x="399720" y="326231"/>
                    <a:pt x="392100" y="336709"/>
                    <a:pt x="386385" y="347186"/>
                  </a:cubicBezTo>
                  <a:cubicBezTo>
                    <a:pt x="381623" y="353854"/>
                    <a:pt x="377813" y="361474"/>
                    <a:pt x="373050" y="368141"/>
                  </a:cubicBezTo>
                  <a:lnTo>
                    <a:pt x="367335" y="376714"/>
                  </a:lnTo>
                  <a:lnTo>
                    <a:pt x="368288" y="376714"/>
                  </a:lnTo>
                  <a:cubicBezTo>
                    <a:pt x="390195" y="369094"/>
                    <a:pt x="411150" y="359569"/>
                    <a:pt x="430200" y="348139"/>
                  </a:cubicBezTo>
                  <a:cubicBezTo>
                    <a:pt x="437820" y="343376"/>
                    <a:pt x="444488" y="338614"/>
                    <a:pt x="450203" y="332899"/>
                  </a:cubicBezTo>
                  <a:cubicBezTo>
                    <a:pt x="457823" y="326231"/>
                    <a:pt x="465443" y="317659"/>
                    <a:pt x="470205" y="309086"/>
                  </a:cubicBezTo>
                  <a:cubicBezTo>
                    <a:pt x="474015" y="302419"/>
                    <a:pt x="477825" y="294799"/>
                    <a:pt x="479730" y="288131"/>
                  </a:cubicBezTo>
                  <a:cubicBezTo>
                    <a:pt x="480683" y="285274"/>
                    <a:pt x="480683" y="283369"/>
                    <a:pt x="481635" y="280511"/>
                  </a:cubicBezTo>
                  <a:cubicBezTo>
                    <a:pt x="483540" y="272891"/>
                    <a:pt x="482588" y="264319"/>
                    <a:pt x="480683" y="255746"/>
                  </a:cubicBezTo>
                  <a:cubicBezTo>
                    <a:pt x="477825" y="239554"/>
                    <a:pt x="469253" y="225266"/>
                    <a:pt x="457823" y="214789"/>
                  </a:cubicBezTo>
                  <a:cubicBezTo>
                    <a:pt x="450203" y="207169"/>
                    <a:pt x="440678" y="201454"/>
                    <a:pt x="430200" y="197644"/>
                  </a:cubicBezTo>
                  <a:cubicBezTo>
                    <a:pt x="419723" y="193834"/>
                    <a:pt x="408293" y="190024"/>
                    <a:pt x="397815" y="188119"/>
                  </a:cubicBezTo>
                  <a:cubicBezTo>
                    <a:pt x="394958" y="187166"/>
                    <a:pt x="391148" y="187166"/>
                    <a:pt x="388290" y="186214"/>
                  </a:cubicBezTo>
                  <a:cubicBezTo>
                    <a:pt x="378765" y="184309"/>
                    <a:pt x="369240" y="183356"/>
                    <a:pt x="358763" y="183356"/>
                  </a:cubicBezTo>
                  <a:cubicBezTo>
                    <a:pt x="356858" y="183356"/>
                    <a:pt x="354953" y="183356"/>
                    <a:pt x="354000" y="183356"/>
                  </a:cubicBezTo>
                  <a:cubicBezTo>
                    <a:pt x="352095" y="183356"/>
                    <a:pt x="351143" y="183356"/>
                    <a:pt x="349238" y="183356"/>
                  </a:cubicBezTo>
                  <a:cubicBezTo>
                    <a:pt x="348285" y="183356"/>
                    <a:pt x="346380" y="184309"/>
                    <a:pt x="345428" y="184309"/>
                  </a:cubicBezTo>
                  <a:cubicBezTo>
                    <a:pt x="341618" y="185261"/>
                    <a:pt x="337808" y="185261"/>
                    <a:pt x="333045" y="185261"/>
                  </a:cubicBezTo>
                  <a:cubicBezTo>
                    <a:pt x="329235" y="187166"/>
                    <a:pt x="326378" y="187166"/>
                    <a:pt x="324473" y="188119"/>
                  </a:cubicBezTo>
                  <a:lnTo>
                    <a:pt x="324473" y="188119"/>
                  </a:lnTo>
                  <a:lnTo>
                    <a:pt x="324473" y="188119"/>
                  </a:lnTo>
                  <a:close/>
                  <a:moveTo>
                    <a:pt x="137783" y="375761"/>
                  </a:moveTo>
                  <a:cubicBezTo>
                    <a:pt x="137783" y="385286"/>
                    <a:pt x="139688" y="394811"/>
                    <a:pt x="142545" y="403384"/>
                  </a:cubicBezTo>
                  <a:cubicBezTo>
                    <a:pt x="147308" y="413861"/>
                    <a:pt x="154928" y="423386"/>
                    <a:pt x="164453" y="430054"/>
                  </a:cubicBezTo>
                  <a:cubicBezTo>
                    <a:pt x="167310" y="431959"/>
                    <a:pt x="170168" y="433864"/>
                    <a:pt x="173978" y="434816"/>
                  </a:cubicBezTo>
                  <a:cubicBezTo>
                    <a:pt x="176835" y="435769"/>
                    <a:pt x="178740" y="435769"/>
                    <a:pt x="180645" y="435769"/>
                  </a:cubicBezTo>
                  <a:cubicBezTo>
                    <a:pt x="181598" y="435769"/>
                    <a:pt x="183503" y="436721"/>
                    <a:pt x="184455" y="436721"/>
                  </a:cubicBezTo>
                  <a:cubicBezTo>
                    <a:pt x="185408" y="436721"/>
                    <a:pt x="186360" y="436721"/>
                    <a:pt x="186360" y="436721"/>
                  </a:cubicBezTo>
                  <a:lnTo>
                    <a:pt x="190170" y="435769"/>
                  </a:lnTo>
                  <a:cubicBezTo>
                    <a:pt x="190170" y="431959"/>
                    <a:pt x="188265" y="429101"/>
                    <a:pt x="185408" y="426244"/>
                  </a:cubicBezTo>
                  <a:cubicBezTo>
                    <a:pt x="181598" y="422434"/>
                    <a:pt x="178740" y="417671"/>
                    <a:pt x="176835" y="412909"/>
                  </a:cubicBezTo>
                  <a:cubicBezTo>
                    <a:pt x="176835" y="411956"/>
                    <a:pt x="175883" y="410051"/>
                    <a:pt x="175883" y="409099"/>
                  </a:cubicBezTo>
                  <a:cubicBezTo>
                    <a:pt x="175883" y="407194"/>
                    <a:pt x="177788" y="405289"/>
                    <a:pt x="180645" y="404336"/>
                  </a:cubicBezTo>
                  <a:cubicBezTo>
                    <a:pt x="183503" y="403384"/>
                    <a:pt x="187313" y="402431"/>
                    <a:pt x="191123" y="402431"/>
                  </a:cubicBezTo>
                  <a:cubicBezTo>
                    <a:pt x="192075" y="402431"/>
                    <a:pt x="193028" y="403384"/>
                    <a:pt x="193980" y="403384"/>
                  </a:cubicBezTo>
                  <a:cubicBezTo>
                    <a:pt x="198743" y="404336"/>
                    <a:pt x="202553" y="407194"/>
                    <a:pt x="206363" y="410051"/>
                  </a:cubicBezTo>
                  <a:cubicBezTo>
                    <a:pt x="210173" y="412909"/>
                    <a:pt x="214935" y="415766"/>
                    <a:pt x="218745" y="418624"/>
                  </a:cubicBezTo>
                  <a:cubicBezTo>
                    <a:pt x="222555" y="422434"/>
                    <a:pt x="225413" y="425291"/>
                    <a:pt x="228270" y="429101"/>
                  </a:cubicBezTo>
                  <a:lnTo>
                    <a:pt x="232080" y="432911"/>
                  </a:lnTo>
                  <a:cubicBezTo>
                    <a:pt x="246368" y="436721"/>
                    <a:pt x="261608" y="439579"/>
                    <a:pt x="276848" y="439579"/>
                  </a:cubicBezTo>
                  <a:lnTo>
                    <a:pt x="287325" y="439579"/>
                  </a:lnTo>
                  <a:lnTo>
                    <a:pt x="293993" y="439579"/>
                  </a:lnTo>
                  <a:cubicBezTo>
                    <a:pt x="293993" y="436721"/>
                    <a:pt x="293040" y="432911"/>
                    <a:pt x="291135" y="430054"/>
                  </a:cubicBezTo>
                  <a:cubicBezTo>
                    <a:pt x="289230" y="426244"/>
                    <a:pt x="287325" y="422434"/>
                    <a:pt x="284468" y="420529"/>
                  </a:cubicBezTo>
                  <a:cubicBezTo>
                    <a:pt x="280658" y="416719"/>
                    <a:pt x="274943" y="412909"/>
                    <a:pt x="270180" y="410051"/>
                  </a:cubicBezTo>
                  <a:cubicBezTo>
                    <a:pt x="263513" y="406241"/>
                    <a:pt x="256845" y="403384"/>
                    <a:pt x="250178" y="401479"/>
                  </a:cubicBezTo>
                  <a:cubicBezTo>
                    <a:pt x="236843" y="396716"/>
                    <a:pt x="224460" y="392906"/>
                    <a:pt x="210173" y="390049"/>
                  </a:cubicBezTo>
                  <a:lnTo>
                    <a:pt x="202553" y="388144"/>
                  </a:lnTo>
                  <a:lnTo>
                    <a:pt x="196838" y="387191"/>
                  </a:lnTo>
                  <a:lnTo>
                    <a:pt x="184455" y="385286"/>
                  </a:lnTo>
                  <a:lnTo>
                    <a:pt x="154928" y="378619"/>
                  </a:lnTo>
                  <a:lnTo>
                    <a:pt x="137783" y="375761"/>
                  </a:lnTo>
                  <a:lnTo>
                    <a:pt x="137783" y="375761"/>
                  </a:lnTo>
                  <a:lnTo>
                    <a:pt x="137783" y="37576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103"/>
              <a:endParaRPr lang="en-US" sz="1400">
                <a:solidFill>
                  <a:prstClr val="black"/>
                </a:solidFill>
              </a:endParaRPr>
            </a:p>
          </p:txBody>
        </p:sp>
        <p:sp>
          <p:nvSpPr>
            <p:cNvPr id="85" name="Freeform: Shape 84"/>
            <p:cNvSpPr/>
            <p:nvPr/>
          </p:nvSpPr>
          <p:spPr>
            <a:xfrm>
              <a:off x="1178536" y="3854814"/>
              <a:ext cx="5181600" cy="838200"/>
            </a:xfrm>
            <a:custGeom>
              <a:avLst/>
              <a:gdLst>
                <a:gd name="connsiteX0" fmla="*/ 4796314 w 5181600"/>
                <a:gd name="connsiteY0" fmla="*/ 7144 h 838200"/>
                <a:gd name="connsiteX1" fmla="*/ 4763929 w 5181600"/>
                <a:gd name="connsiteY1" fmla="*/ 12859 h 838200"/>
                <a:gd name="connsiteX2" fmla="*/ 4720114 w 5181600"/>
                <a:gd name="connsiteY2" fmla="*/ 53816 h 838200"/>
                <a:gd name="connsiteX3" fmla="*/ 4702969 w 5181600"/>
                <a:gd name="connsiteY3" fmla="*/ 79534 h 838200"/>
                <a:gd name="connsiteX4" fmla="*/ 4691539 w 5181600"/>
                <a:gd name="connsiteY4" fmla="*/ 105251 h 838200"/>
                <a:gd name="connsiteX5" fmla="*/ 4607719 w 5181600"/>
                <a:gd name="connsiteY5" fmla="*/ 190976 h 838200"/>
                <a:gd name="connsiteX6" fmla="*/ 4581049 w 5181600"/>
                <a:gd name="connsiteY6" fmla="*/ 210979 h 838200"/>
                <a:gd name="connsiteX7" fmla="*/ 4555331 w 5181600"/>
                <a:gd name="connsiteY7" fmla="*/ 221456 h 838200"/>
                <a:gd name="connsiteX8" fmla="*/ 4547711 w 5181600"/>
                <a:gd name="connsiteY8" fmla="*/ 203359 h 838200"/>
                <a:gd name="connsiteX9" fmla="*/ 4304824 w 5181600"/>
                <a:gd name="connsiteY9" fmla="*/ 173831 h 838200"/>
                <a:gd name="connsiteX10" fmla="*/ 4224814 w 5181600"/>
                <a:gd name="connsiteY10" fmla="*/ 168116 h 838200"/>
                <a:gd name="connsiteX11" fmla="*/ 4224814 w 5181600"/>
                <a:gd name="connsiteY11" fmla="*/ 168116 h 838200"/>
                <a:gd name="connsiteX12" fmla="*/ 1992154 w 5181600"/>
                <a:gd name="connsiteY12" fmla="*/ 29051 h 838200"/>
                <a:gd name="connsiteX13" fmla="*/ 1176814 w 5181600"/>
                <a:gd name="connsiteY13" fmla="*/ 10954 h 838200"/>
                <a:gd name="connsiteX14" fmla="*/ 551974 w 5181600"/>
                <a:gd name="connsiteY14" fmla="*/ 12859 h 838200"/>
                <a:gd name="connsiteX15" fmla="*/ 10001 w 5181600"/>
                <a:gd name="connsiteY15" fmla="*/ 29051 h 838200"/>
                <a:gd name="connsiteX16" fmla="*/ 7144 w 5181600"/>
                <a:gd name="connsiteY16" fmla="*/ 30004 h 838200"/>
                <a:gd name="connsiteX17" fmla="*/ 551974 w 5181600"/>
                <a:gd name="connsiteY17" fmla="*/ 31909 h 838200"/>
                <a:gd name="connsiteX18" fmla="*/ 1990249 w 5181600"/>
                <a:gd name="connsiteY18" fmla="*/ 48101 h 838200"/>
                <a:gd name="connsiteX19" fmla="*/ 4221957 w 5181600"/>
                <a:gd name="connsiteY19" fmla="*/ 187166 h 838200"/>
                <a:gd name="connsiteX20" fmla="*/ 4341019 w 5181600"/>
                <a:gd name="connsiteY20" fmla="*/ 200501 h 838200"/>
                <a:gd name="connsiteX21" fmla="*/ 4501992 w 5181600"/>
                <a:gd name="connsiteY21" fmla="*/ 232886 h 838200"/>
                <a:gd name="connsiteX22" fmla="*/ 4532472 w 5181600"/>
                <a:gd name="connsiteY22" fmla="*/ 313849 h 838200"/>
                <a:gd name="connsiteX23" fmla="*/ 4446747 w 5181600"/>
                <a:gd name="connsiteY23" fmla="*/ 314801 h 838200"/>
                <a:gd name="connsiteX24" fmla="*/ 4407694 w 5181600"/>
                <a:gd name="connsiteY24" fmla="*/ 273844 h 838200"/>
                <a:gd name="connsiteX25" fmla="*/ 4343876 w 5181600"/>
                <a:gd name="connsiteY25" fmla="*/ 319564 h 838200"/>
                <a:gd name="connsiteX26" fmla="*/ 4378167 w 5181600"/>
                <a:gd name="connsiteY26" fmla="*/ 313849 h 838200"/>
                <a:gd name="connsiteX27" fmla="*/ 4396264 w 5181600"/>
                <a:gd name="connsiteY27" fmla="*/ 340519 h 838200"/>
                <a:gd name="connsiteX28" fmla="*/ 4280059 w 5181600"/>
                <a:gd name="connsiteY28" fmla="*/ 379571 h 838200"/>
                <a:gd name="connsiteX29" fmla="*/ 4215289 w 5181600"/>
                <a:gd name="connsiteY29" fmla="*/ 353854 h 838200"/>
                <a:gd name="connsiteX30" fmla="*/ 4090511 w 5181600"/>
                <a:gd name="connsiteY30" fmla="*/ 444341 h 838200"/>
                <a:gd name="connsiteX31" fmla="*/ 4085749 w 5181600"/>
                <a:gd name="connsiteY31" fmla="*/ 554831 h 838200"/>
                <a:gd name="connsiteX32" fmla="*/ 4132422 w 5181600"/>
                <a:gd name="connsiteY32" fmla="*/ 623411 h 838200"/>
                <a:gd name="connsiteX33" fmla="*/ 4177189 w 5181600"/>
                <a:gd name="connsiteY33" fmla="*/ 654844 h 838200"/>
                <a:gd name="connsiteX34" fmla="*/ 4584859 w 5181600"/>
                <a:gd name="connsiteY34" fmla="*/ 792004 h 838200"/>
                <a:gd name="connsiteX35" fmla="*/ 5042059 w 5181600"/>
                <a:gd name="connsiteY35" fmla="*/ 822484 h 838200"/>
                <a:gd name="connsiteX36" fmla="*/ 5097304 w 5181600"/>
                <a:gd name="connsiteY36" fmla="*/ 755809 h 838200"/>
                <a:gd name="connsiteX37" fmla="*/ 5025867 w 5181600"/>
                <a:gd name="connsiteY37" fmla="*/ 667226 h 838200"/>
                <a:gd name="connsiteX38" fmla="*/ 4964906 w 5181600"/>
                <a:gd name="connsiteY38" fmla="*/ 697706 h 838200"/>
                <a:gd name="connsiteX39" fmla="*/ 4973479 w 5181600"/>
                <a:gd name="connsiteY39" fmla="*/ 751046 h 838200"/>
                <a:gd name="connsiteX40" fmla="*/ 4980147 w 5181600"/>
                <a:gd name="connsiteY40" fmla="*/ 723424 h 838200"/>
                <a:gd name="connsiteX41" fmla="*/ 5059204 w 5181600"/>
                <a:gd name="connsiteY41" fmla="*/ 694849 h 838200"/>
                <a:gd name="connsiteX42" fmla="*/ 5052536 w 5181600"/>
                <a:gd name="connsiteY42" fmla="*/ 789146 h 838200"/>
                <a:gd name="connsiteX43" fmla="*/ 4911567 w 5181600"/>
                <a:gd name="connsiteY43" fmla="*/ 780574 h 838200"/>
                <a:gd name="connsiteX44" fmla="*/ 4877277 w 5181600"/>
                <a:gd name="connsiteY44" fmla="*/ 726281 h 838200"/>
                <a:gd name="connsiteX45" fmla="*/ 4878229 w 5181600"/>
                <a:gd name="connsiteY45" fmla="*/ 670084 h 838200"/>
                <a:gd name="connsiteX46" fmla="*/ 4998244 w 5181600"/>
                <a:gd name="connsiteY46" fmla="*/ 532924 h 838200"/>
                <a:gd name="connsiteX47" fmla="*/ 5097304 w 5181600"/>
                <a:gd name="connsiteY47" fmla="*/ 406241 h 838200"/>
                <a:gd name="connsiteX48" fmla="*/ 5135404 w 5181600"/>
                <a:gd name="connsiteY48" fmla="*/ 387191 h 838200"/>
                <a:gd name="connsiteX49" fmla="*/ 5103019 w 5181600"/>
                <a:gd name="connsiteY49" fmla="*/ 362426 h 838200"/>
                <a:gd name="connsiteX50" fmla="*/ 5105877 w 5181600"/>
                <a:gd name="connsiteY50" fmla="*/ 346234 h 838200"/>
                <a:gd name="connsiteX51" fmla="*/ 5147786 w 5181600"/>
                <a:gd name="connsiteY51" fmla="*/ 342424 h 838200"/>
                <a:gd name="connsiteX52" fmla="*/ 5172552 w 5181600"/>
                <a:gd name="connsiteY52" fmla="*/ 329089 h 838200"/>
                <a:gd name="connsiteX53" fmla="*/ 5161122 w 5181600"/>
                <a:gd name="connsiteY53" fmla="*/ 298609 h 838200"/>
                <a:gd name="connsiteX54" fmla="*/ 5115402 w 5181600"/>
                <a:gd name="connsiteY54" fmla="*/ 268129 h 838200"/>
                <a:gd name="connsiteX55" fmla="*/ 4924902 w 5181600"/>
                <a:gd name="connsiteY55" fmla="*/ 192881 h 838200"/>
                <a:gd name="connsiteX56" fmla="*/ 4844892 w 5181600"/>
                <a:gd name="connsiteY56" fmla="*/ 154781 h 838200"/>
                <a:gd name="connsiteX57" fmla="*/ 4909661 w 5181600"/>
                <a:gd name="connsiteY57" fmla="*/ 94774 h 838200"/>
                <a:gd name="connsiteX58" fmla="*/ 4936331 w 5181600"/>
                <a:gd name="connsiteY58" fmla="*/ 87154 h 838200"/>
                <a:gd name="connsiteX59" fmla="*/ 4906804 w 5181600"/>
                <a:gd name="connsiteY59" fmla="*/ 66199 h 838200"/>
                <a:gd name="connsiteX60" fmla="*/ 4852511 w 5181600"/>
                <a:gd name="connsiteY60" fmla="*/ 27146 h 838200"/>
                <a:gd name="connsiteX61" fmla="*/ 4796314 w 5181600"/>
                <a:gd name="connsiteY61" fmla="*/ 7144 h 838200"/>
                <a:gd name="connsiteX62" fmla="*/ 4796314 w 5181600"/>
                <a:gd name="connsiteY62" fmla="*/ 7144 h 838200"/>
                <a:gd name="connsiteX63" fmla="*/ 4214336 w 5181600"/>
                <a:gd name="connsiteY63" fmla="*/ 383381 h 838200"/>
                <a:gd name="connsiteX64" fmla="*/ 4221957 w 5181600"/>
                <a:gd name="connsiteY64" fmla="*/ 383381 h 838200"/>
                <a:gd name="connsiteX65" fmla="*/ 4281011 w 5181600"/>
                <a:gd name="connsiteY65" fmla="*/ 417671 h 838200"/>
                <a:gd name="connsiteX66" fmla="*/ 4298157 w 5181600"/>
                <a:gd name="connsiteY66" fmla="*/ 485299 h 838200"/>
                <a:gd name="connsiteX67" fmla="*/ 4295299 w 5181600"/>
                <a:gd name="connsiteY67" fmla="*/ 492919 h 838200"/>
                <a:gd name="connsiteX68" fmla="*/ 4295299 w 5181600"/>
                <a:gd name="connsiteY68" fmla="*/ 493871 h 838200"/>
                <a:gd name="connsiteX69" fmla="*/ 4210526 w 5181600"/>
                <a:gd name="connsiteY69" fmla="*/ 524351 h 838200"/>
                <a:gd name="connsiteX70" fmla="*/ 4185761 w 5181600"/>
                <a:gd name="connsiteY70" fmla="*/ 495776 h 838200"/>
                <a:gd name="connsiteX71" fmla="*/ 4187666 w 5181600"/>
                <a:gd name="connsiteY71" fmla="*/ 459581 h 838200"/>
                <a:gd name="connsiteX72" fmla="*/ 4205764 w 5181600"/>
                <a:gd name="connsiteY72" fmla="*/ 445294 h 838200"/>
                <a:gd name="connsiteX73" fmla="*/ 4223861 w 5181600"/>
                <a:gd name="connsiteY73" fmla="*/ 449104 h 838200"/>
                <a:gd name="connsiteX74" fmla="*/ 4236244 w 5181600"/>
                <a:gd name="connsiteY74" fmla="*/ 449104 h 838200"/>
                <a:gd name="connsiteX75" fmla="*/ 4236244 w 5181600"/>
                <a:gd name="connsiteY75" fmla="*/ 435769 h 838200"/>
                <a:gd name="connsiteX76" fmla="*/ 4219099 w 5181600"/>
                <a:gd name="connsiteY76" fmla="*/ 426244 h 838200"/>
                <a:gd name="connsiteX77" fmla="*/ 4201001 w 5181600"/>
                <a:gd name="connsiteY77" fmla="*/ 427196 h 838200"/>
                <a:gd name="connsiteX78" fmla="*/ 4173379 w 5181600"/>
                <a:gd name="connsiteY78" fmla="*/ 449104 h 838200"/>
                <a:gd name="connsiteX79" fmla="*/ 4169569 w 5181600"/>
                <a:gd name="connsiteY79" fmla="*/ 501491 h 838200"/>
                <a:gd name="connsiteX80" fmla="*/ 4202907 w 5181600"/>
                <a:gd name="connsiteY80" fmla="*/ 540544 h 838200"/>
                <a:gd name="connsiteX81" fmla="*/ 4300061 w 5181600"/>
                <a:gd name="connsiteY81" fmla="*/ 518636 h 838200"/>
                <a:gd name="connsiteX82" fmla="*/ 4309586 w 5181600"/>
                <a:gd name="connsiteY82" fmla="*/ 520541 h 838200"/>
                <a:gd name="connsiteX83" fmla="*/ 4305776 w 5181600"/>
                <a:gd name="connsiteY83" fmla="*/ 570071 h 838200"/>
                <a:gd name="connsiteX84" fmla="*/ 4258151 w 5181600"/>
                <a:gd name="connsiteY84" fmla="*/ 617696 h 838200"/>
                <a:gd name="connsiteX85" fmla="*/ 4136231 w 5181600"/>
                <a:gd name="connsiteY85" fmla="*/ 582454 h 838200"/>
                <a:gd name="connsiteX86" fmla="*/ 4149566 w 5181600"/>
                <a:gd name="connsiteY86" fmla="*/ 405289 h 838200"/>
                <a:gd name="connsiteX87" fmla="*/ 4214336 w 5181600"/>
                <a:gd name="connsiteY87" fmla="*/ 383381 h 838200"/>
                <a:gd name="connsiteX88" fmla="*/ 4214336 w 5181600"/>
                <a:gd name="connsiteY88" fmla="*/ 383381 h 838200"/>
                <a:gd name="connsiteX89" fmla="*/ 4214336 w 5181600"/>
                <a:gd name="connsiteY89" fmla="*/ 383381 h 838200"/>
                <a:gd name="connsiteX90" fmla="*/ 4336257 w 5181600"/>
                <a:gd name="connsiteY90" fmla="*/ 583406 h 838200"/>
                <a:gd name="connsiteX91" fmla="*/ 4350544 w 5181600"/>
                <a:gd name="connsiteY91" fmla="*/ 584359 h 838200"/>
                <a:gd name="connsiteX92" fmla="*/ 4425792 w 5181600"/>
                <a:gd name="connsiteY92" fmla="*/ 664369 h 838200"/>
                <a:gd name="connsiteX93" fmla="*/ 4367689 w 5181600"/>
                <a:gd name="connsiteY93" fmla="*/ 711994 h 838200"/>
                <a:gd name="connsiteX94" fmla="*/ 4349592 w 5181600"/>
                <a:gd name="connsiteY94" fmla="*/ 646271 h 838200"/>
                <a:gd name="connsiteX95" fmla="*/ 4372451 w 5181600"/>
                <a:gd name="connsiteY95" fmla="*/ 678656 h 838200"/>
                <a:gd name="connsiteX96" fmla="*/ 4381976 w 5181600"/>
                <a:gd name="connsiteY96" fmla="*/ 704374 h 838200"/>
                <a:gd name="connsiteX97" fmla="*/ 4369594 w 5181600"/>
                <a:gd name="connsiteY97" fmla="*/ 636746 h 838200"/>
                <a:gd name="connsiteX98" fmla="*/ 4303872 w 5181600"/>
                <a:gd name="connsiteY98" fmla="*/ 672941 h 838200"/>
                <a:gd name="connsiteX99" fmla="*/ 4286726 w 5181600"/>
                <a:gd name="connsiteY99" fmla="*/ 688181 h 838200"/>
                <a:gd name="connsiteX100" fmla="*/ 4285774 w 5181600"/>
                <a:gd name="connsiteY100" fmla="*/ 626269 h 838200"/>
                <a:gd name="connsiteX101" fmla="*/ 4336257 w 5181600"/>
                <a:gd name="connsiteY101" fmla="*/ 583406 h 838200"/>
                <a:gd name="connsiteX102" fmla="*/ 4444842 w 5181600"/>
                <a:gd name="connsiteY102" fmla="*/ 607219 h 838200"/>
                <a:gd name="connsiteX103" fmla="*/ 4511517 w 5181600"/>
                <a:gd name="connsiteY103" fmla="*/ 621506 h 838200"/>
                <a:gd name="connsiteX104" fmla="*/ 4548664 w 5181600"/>
                <a:gd name="connsiteY104" fmla="*/ 659606 h 838200"/>
                <a:gd name="connsiteX105" fmla="*/ 4558189 w 5181600"/>
                <a:gd name="connsiteY105" fmla="*/ 702469 h 838200"/>
                <a:gd name="connsiteX106" fmla="*/ 4628674 w 5181600"/>
                <a:gd name="connsiteY106" fmla="*/ 679609 h 838200"/>
                <a:gd name="connsiteX107" fmla="*/ 4683919 w 5181600"/>
                <a:gd name="connsiteY107" fmla="*/ 660559 h 838200"/>
                <a:gd name="connsiteX108" fmla="*/ 4689634 w 5181600"/>
                <a:gd name="connsiteY108" fmla="*/ 661511 h 838200"/>
                <a:gd name="connsiteX109" fmla="*/ 4699159 w 5181600"/>
                <a:gd name="connsiteY109" fmla="*/ 663416 h 838200"/>
                <a:gd name="connsiteX110" fmla="*/ 4803934 w 5181600"/>
                <a:gd name="connsiteY110" fmla="*/ 714851 h 838200"/>
                <a:gd name="connsiteX111" fmla="*/ 4850606 w 5181600"/>
                <a:gd name="connsiteY111" fmla="*/ 748189 h 838200"/>
                <a:gd name="connsiteX112" fmla="*/ 4879181 w 5181600"/>
                <a:gd name="connsiteY112" fmla="*/ 761524 h 838200"/>
                <a:gd name="connsiteX113" fmla="*/ 4867752 w 5181600"/>
                <a:gd name="connsiteY113" fmla="*/ 788194 h 838200"/>
                <a:gd name="connsiteX114" fmla="*/ 4844892 w 5181600"/>
                <a:gd name="connsiteY114" fmla="*/ 784384 h 838200"/>
                <a:gd name="connsiteX115" fmla="*/ 4660106 w 5181600"/>
                <a:gd name="connsiteY115" fmla="*/ 776764 h 838200"/>
                <a:gd name="connsiteX116" fmla="*/ 4606767 w 5181600"/>
                <a:gd name="connsiteY116" fmla="*/ 768191 h 838200"/>
                <a:gd name="connsiteX117" fmla="*/ 4510564 w 5181600"/>
                <a:gd name="connsiteY117" fmla="*/ 675799 h 838200"/>
                <a:gd name="connsiteX118" fmla="*/ 4497229 w 5181600"/>
                <a:gd name="connsiteY118" fmla="*/ 648176 h 838200"/>
                <a:gd name="connsiteX119" fmla="*/ 4494372 w 5181600"/>
                <a:gd name="connsiteY119" fmla="*/ 677704 h 838200"/>
                <a:gd name="connsiteX120" fmla="*/ 4491514 w 5181600"/>
                <a:gd name="connsiteY120" fmla="*/ 729139 h 838200"/>
                <a:gd name="connsiteX121" fmla="*/ 4450557 w 5181600"/>
                <a:gd name="connsiteY121" fmla="*/ 666274 h 838200"/>
                <a:gd name="connsiteX122" fmla="*/ 4444842 w 5181600"/>
                <a:gd name="connsiteY122" fmla="*/ 607219 h 838200"/>
                <a:gd name="connsiteX123" fmla="*/ 4444842 w 5181600"/>
                <a:gd name="connsiteY123" fmla="*/ 607219 h 838200"/>
                <a:gd name="connsiteX124" fmla="*/ 4661059 w 5181600"/>
                <a:gd name="connsiteY124" fmla="*/ 774859 h 838200"/>
                <a:gd name="connsiteX125" fmla="*/ 4671536 w 5181600"/>
                <a:gd name="connsiteY125" fmla="*/ 775811 h 838200"/>
                <a:gd name="connsiteX126" fmla="*/ 4694397 w 5181600"/>
                <a:gd name="connsiteY126" fmla="*/ 660559 h 838200"/>
                <a:gd name="connsiteX127" fmla="*/ 4683919 w 5181600"/>
                <a:gd name="connsiteY127" fmla="*/ 659606 h 838200"/>
                <a:gd name="connsiteX128" fmla="*/ 4681061 w 5181600"/>
                <a:gd name="connsiteY128" fmla="*/ 677704 h 838200"/>
                <a:gd name="connsiteX129" fmla="*/ 4670584 w 5181600"/>
                <a:gd name="connsiteY129" fmla="*/ 727234 h 838200"/>
                <a:gd name="connsiteX130" fmla="*/ 4661059 w 5181600"/>
                <a:gd name="connsiteY130" fmla="*/ 774859 h 838200"/>
                <a:gd name="connsiteX131" fmla="*/ 4661059 w 5181600"/>
                <a:gd name="connsiteY131" fmla="*/ 774859 h 838200"/>
                <a:gd name="connsiteX132" fmla="*/ 4585811 w 5181600"/>
                <a:gd name="connsiteY132" fmla="*/ 650081 h 838200"/>
                <a:gd name="connsiteX133" fmla="*/ 4608672 w 5181600"/>
                <a:gd name="connsiteY133" fmla="*/ 661511 h 838200"/>
                <a:gd name="connsiteX134" fmla="*/ 4607719 w 5181600"/>
                <a:gd name="connsiteY134" fmla="*/ 693896 h 838200"/>
                <a:gd name="connsiteX135" fmla="*/ 4573429 w 5181600"/>
                <a:gd name="connsiteY135" fmla="*/ 685324 h 838200"/>
                <a:gd name="connsiteX136" fmla="*/ 4585811 w 5181600"/>
                <a:gd name="connsiteY136" fmla="*/ 650081 h 838200"/>
                <a:gd name="connsiteX137" fmla="*/ 4822031 w 5181600"/>
                <a:gd name="connsiteY137" fmla="*/ 679609 h 838200"/>
                <a:gd name="connsiteX138" fmla="*/ 4844892 w 5181600"/>
                <a:gd name="connsiteY138" fmla="*/ 704374 h 838200"/>
                <a:gd name="connsiteX139" fmla="*/ 4822031 w 5181600"/>
                <a:gd name="connsiteY139" fmla="*/ 709136 h 838200"/>
                <a:gd name="connsiteX140" fmla="*/ 4822031 w 5181600"/>
                <a:gd name="connsiteY140" fmla="*/ 679609 h 838200"/>
                <a:gd name="connsiteX141" fmla="*/ 5031581 w 5181600"/>
                <a:gd name="connsiteY141" fmla="*/ 711994 h 838200"/>
                <a:gd name="connsiteX142" fmla="*/ 5014436 w 5181600"/>
                <a:gd name="connsiteY142" fmla="*/ 731996 h 838200"/>
                <a:gd name="connsiteX143" fmla="*/ 5018247 w 5181600"/>
                <a:gd name="connsiteY143" fmla="*/ 753904 h 838200"/>
                <a:gd name="connsiteX144" fmla="*/ 5035392 w 5181600"/>
                <a:gd name="connsiteY144" fmla="*/ 732949 h 838200"/>
                <a:gd name="connsiteX145" fmla="*/ 5031581 w 5181600"/>
                <a:gd name="connsiteY145" fmla="*/ 711994 h 838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5181600" h="838200">
                  <a:moveTo>
                    <a:pt x="4796314" y="7144"/>
                  </a:moveTo>
                  <a:cubicBezTo>
                    <a:pt x="4786789" y="7144"/>
                    <a:pt x="4776311" y="9049"/>
                    <a:pt x="4763929" y="12859"/>
                  </a:cubicBezTo>
                  <a:cubicBezTo>
                    <a:pt x="4741069" y="20479"/>
                    <a:pt x="4722019" y="38576"/>
                    <a:pt x="4720114" y="53816"/>
                  </a:cubicBezTo>
                  <a:cubicBezTo>
                    <a:pt x="4719161" y="69056"/>
                    <a:pt x="4710589" y="80486"/>
                    <a:pt x="4702969" y="79534"/>
                  </a:cubicBezTo>
                  <a:cubicBezTo>
                    <a:pt x="4695349" y="78581"/>
                    <a:pt x="4689634" y="90964"/>
                    <a:pt x="4691539" y="105251"/>
                  </a:cubicBezTo>
                  <a:cubicBezTo>
                    <a:pt x="4695349" y="137636"/>
                    <a:pt x="4641056" y="192881"/>
                    <a:pt x="4607719" y="190976"/>
                  </a:cubicBezTo>
                  <a:cubicBezTo>
                    <a:pt x="4594384" y="190024"/>
                    <a:pt x="4582002" y="198596"/>
                    <a:pt x="4581049" y="210979"/>
                  </a:cubicBezTo>
                  <a:cubicBezTo>
                    <a:pt x="4580097" y="224314"/>
                    <a:pt x="4570572" y="228124"/>
                    <a:pt x="4555331" y="221456"/>
                  </a:cubicBezTo>
                  <a:cubicBezTo>
                    <a:pt x="4541997" y="215741"/>
                    <a:pt x="4539139" y="207169"/>
                    <a:pt x="4547711" y="203359"/>
                  </a:cubicBezTo>
                  <a:cubicBezTo>
                    <a:pt x="4556284" y="199549"/>
                    <a:pt x="4447699" y="185261"/>
                    <a:pt x="4304824" y="173831"/>
                  </a:cubicBezTo>
                  <a:cubicBezTo>
                    <a:pt x="4273392" y="170974"/>
                    <a:pt x="4248626" y="169069"/>
                    <a:pt x="4224814" y="168116"/>
                  </a:cubicBezTo>
                  <a:lnTo>
                    <a:pt x="4224814" y="168116"/>
                  </a:lnTo>
                  <a:cubicBezTo>
                    <a:pt x="4224814" y="168116"/>
                    <a:pt x="3189447" y="70961"/>
                    <a:pt x="1992154" y="29051"/>
                  </a:cubicBezTo>
                  <a:cubicBezTo>
                    <a:pt x="1693069" y="18574"/>
                    <a:pt x="1418749" y="12859"/>
                    <a:pt x="1176814" y="10954"/>
                  </a:cubicBezTo>
                  <a:cubicBezTo>
                    <a:pt x="934879" y="9049"/>
                    <a:pt x="725329" y="10954"/>
                    <a:pt x="551974" y="12859"/>
                  </a:cubicBezTo>
                  <a:cubicBezTo>
                    <a:pt x="206216" y="17621"/>
                    <a:pt x="10001" y="29051"/>
                    <a:pt x="10001" y="29051"/>
                  </a:cubicBezTo>
                  <a:lnTo>
                    <a:pt x="7144" y="30004"/>
                  </a:lnTo>
                  <a:cubicBezTo>
                    <a:pt x="7144" y="30004"/>
                    <a:pt x="207169" y="36671"/>
                    <a:pt x="551974" y="31909"/>
                  </a:cubicBezTo>
                  <a:cubicBezTo>
                    <a:pt x="897731" y="27146"/>
                    <a:pt x="1392079" y="27146"/>
                    <a:pt x="1990249" y="48101"/>
                  </a:cubicBezTo>
                  <a:cubicBezTo>
                    <a:pt x="3187541" y="90011"/>
                    <a:pt x="4221957" y="187166"/>
                    <a:pt x="4221957" y="187166"/>
                  </a:cubicBezTo>
                  <a:cubicBezTo>
                    <a:pt x="4261961" y="192881"/>
                    <a:pt x="4304824" y="197644"/>
                    <a:pt x="4341019" y="200501"/>
                  </a:cubicBezTo>
                  <a:cubicBezTo>
                    <a:pt x="4410551" y="207169"/>
                    <a:pt x="4482942" y="221456"/>
                    <a:pt x="4501992" y="232886"/>
                  </a:cubicBezTo>
                  <a:cubicBezTo>
                    <a:pt x="4577239" y="278606"/>
                    <a:pt x="4578192" y="280511"/>
                    <a:pt x="4532472" y="313849"/>
                  </a:cubicBezTo>
                  <a:cubicBezTo>
                    <a:pt x="4480084" y="352901"/>
                    <a:pt x="4464844" y="352901"/>
                    <a:pt x="4446747" y="314801"/>
                  </a:cubicBezTo>
                  <a:cubicBezTo>
                    <a:pt x="4439126" y="298609"/>
                    <a:pt x="4421982" y="280511"/>
                    <a:pt x="4407694" y="273844"/>
                  </a:cubicBezTo>
                  <a:cubicBezTo>
                    <a:pt x="4376261" y="259556"/>
                    <a:pt x="4329589" y="292894"/>
                    <a:pt x="4343876" y="319564"/>
                  </a:cubicBezTo>
                  <a:cubicBezTo>
                    <a:pt x="4351497" y="333851"/>
                    <a:pt x="4360069" y="331946"/>
                    <a:pt x="4378167" y="313849"/>
                  </a:cubicBezTo>
                  <a:cubicBezTo>
                    <a:pt x="4409599" y="279559"/>
                    <a:pt x="4423886" y="299561"/>
                    <a:pt x="4396264" y="340519"/>
                  </a:cubicBezTo>
                  <a:cubicBezTo>
                    <a:pt x="4358164" y="395764"/>
                    <a:pt x="4326732" y="407194"/>
                    <a:pt x="4280059" y="379571"/>
                  </a:cubicBezTo>
                  <a:cubicBezTo>
                    <a:pt x="4258151" y="366236"/>
                    <a:pt x="4228624" y="354806"/>
                    <a:pt x="4215289" y="353854"/>
                  </a:cubicBezTo>
                  <a:cubicBezTo>
                    <a:pt x="4169569" y="350044"/>
                    <a:pt x="4115276" y="390049"/>
                    <a:pt x="4090511" y="444341"/>
                  </a:cubicBezTo>
                  <a:cubicBezTo>
                    <a:pt x="4070509" y="490061"/>
                    <a:pt x="4069556" y="507206"/>
                    <a:pt x="4085749" y="554831"/>
                  </a:cubicBezTo>
                  <a:cubicBezTo>
                    <a:pt x="4096226" y="586264"/>
                    <a:pt x="4117181" y="616744"/>
                    <a:pt x="4132422" y="623411"/>
                  </a:cubicBezTo>
                  <a:cubicBezTo>
                    <a:pt x="4147661" y="630079"/>
                    <a:pt x="4167664" y="644366"/>
                    <a:pt x="4177189" y="654844"/>
                  </a:cubicBezTo>
                  <a:cubicBezTo>
                    <a:pt x="4207669" y="688181"/>
                    <a:pt x="4441032" y="767239"/>
                    <a:pt x="4584859" y="792004"/>
                  </a:cubicBezTo>
                  <a:cubicBezTo>
                    <a:pt x="4819174" y="832961"/>
                    <a:pt x="4984909" y="844391"/>
                    <a:pt x="5042059" y="822484"/>
                  </a:cubicBezTo>
                  <a:cubicBezTo>
                    <a:pt x="5083969" y="807244"/>
                    <a:pt x="5093494" y="793909"/>
                    <a:pt x="5097304" y="755809"/>
                  </a:cubicBezTo>
                  <a:cubicBezTo>
                    <a:pt x="5102067" y="698659"/>
                    <a:pt x="5081111" y="671036"/>
                    <a:pt x="5025867" y="667226"/>
                  </a:cubicBezTo>
                  <a:cubicBezTo>
                    <a:pt x="4997292" y="665321"/>
                    <a:pt x="4978242" y="674846"/>
                    <a:pt x="4964906" y="697706"/>
                  </a:cubicBezTo>
                  <a:cubicBezTo>
                    <a:pt x="4945856" y="730091"/>
                    <a:pt x="4948714" y="749141"/>
                    <a:pt x="4973479" y="751046"/>
                  </a:cubicBezTo>
                  <a:cubicBezTo>
                    <a:pt x="4980147" y="751999"/>
                    <a:pt x="4983004" y="738664"/>
                    <a:pt x="4980147" y="723424"/>
                  </a:cubicBezTo>
                  <a:cubicBezTo>
                    <a:pt x="4974431" y="693896"/>
                    <a:pt x="5010627" y="680561"/>
                    <a:pt x="5059204" y="694849"/>
                  </a:cubicBezTo>
                  <a:cubicBezTo>
                    <a:pt x="5093494" y="704374"/>
                    <a:pt x="5089684" y="756761"/>
                    <a:pt x="5052536" y="789146"/>
                  </a:cubicBezTo>
                  <a:cubicBezTo>
                    <a:pt x="5016342" y="821531"/>
                    <a:pt x="4922044" y="814864"/>
                    <a:pt x="4911567" y="780574"/>
                  </a:cubicBezTo>
                  <a:cubicBezTo>
                    <a:pt x="4906804" y="766286"/>
                    <a:pt x="4891564" y="742474"/>
                    <a:pt x="4877277" y="726281"/>
                  </a:cubicBezTo>
                  <a:cubicBezTo>
                    <a:pt x="4845844" y="691039"/>
                    <a:pt x="4845844" y="668179"/>
                    <a:pt x="4878229" y="670084"/>
                  </a:cubicBezTo>
                  <a:cubicBezTo>
                    <a:pt x="4927759" y="673894"/>
                    <a:pt x="4980147" y="613886"/>
                    <a:pt x="4998244" y="532924"/>
                  </a:cubicBezTo>
                  <a:cubicBezTo>
                    <a:pt x="5022056" y="427196"/>
                    <a:pt x="5042059" y="402431"/>
                    <a:pt x="5097304" y="406241"/>
                  </a:cubicBezTo>
                  <a:cubicBezTo>
                    <a:pt x="5131594" y="409099"/>
                    <a:pt x="5141119" y="404336"/>
                    <a:pt x="5135404" y="387191"/>
                  </a:cubicBezTo>
                  <a:cubicBezTo>
                    <a:pt x="5131594" y="374809"/>
                    <a:pt x="5116354" y="363379"/>
                    <a:pt x="5103019" y="362426"/>
                  </a:cubicBezTo>
                  <a:cubicBezTo>
                    <a:pt x="5080159" y="360521"/>
                    <a:pt x="5081111" y="357664"/>
                    <a:pt x="5105877" y="346234"/>
                  </a:cubicBezTo>
                  <a:cubicBezTo>
                    <a:pt x="5122069" y="339566"/>
                    <a:pt x="5140167" y="337661"/>
                    <a:pt x="5147786" y="342424"/>
                  </a:cubicBezTo>
                  <a:cubicBezTo>
                    <a:pt x="5155406" y="347186"/>
                    <a:pt x="5165884" y="341471"/>
                    <a:pt x="5172552" y="329089"/>
                  </a:cubicBezTo>
                  <a:cubicBezTo>
                    <a:pt x="5189697" y="295751"/>
                    <a:pt x="5187792" y="290989"/>
                    <a:pt x="5161122" y="298609"/>
                  </a:cubicBezTo>
                  <a:cubicBezTo>
                    <a:pt x="5146834" y="302419"/>
                    <a:pt x="5127784" y="290989"/>
                    <a:pt x="5115402" y="268129"/>
                  </a:cubicBezTo>
                  <a:cubicBezTo>
                    <a:pt x="5088731" y="222409"/>
                    <a:pt x="5021104" y="195739"/>
                    <a:pt x="4924902" y="192881"/>
                  </a:cubicBezTo>
                  <a:cubicBezTo>
                    <a:pt x="4859179" y="190976"/>
                    <a:pt x="4850606" y="187166"/>
                    <a:pt x="4844892" y="154781"/>
                  </a:cubicBezTo>
                  <a:cubicBezTo>
                    <a:pt x="4836319" y="105251"/>
                    <a:pt x="4850606" y="91916"/>
                    <a:pt x="4909661" y="94774"/>
                  </a:cubicBezTo>
                  <a:cubicBezTo>
                    <a:pt x="4937284" y="96679"/>
                    <a:pt x="4948714" y="92869"/>
                    <a:pt x="4936331" y="87154"/>
                  </a:cubicBezTo>
                  <a:cubicBezTo>
                    <a:pt x="4923949" y="81439"/>
                    <a:pt x="4910614" y="71914"/>
                    <a:pt x="4906804" y="66199"/>
                  </a:cubicBezTo>
                  <a:cubicBezTo>
                    <a:pt x="4902994" y="60484"/>
                    <a:pt x="4879181" y="42386"/>
                    <a:pt x="4852511" y="27146"/>
                  </a:cubicBezTo>
                  <a:cubicBezTo>
                    <a:pt x="4828699" y="12859"/>
                    <a:pt x="4812506" y="7144"/>
                    <a:pt x="4796314" y="7144"/>
                  </a:cubicBezTo>
                  <a:lnTo>
                    <a:pt x="4796314" y="7144"/>
                  </a:lnTo>
                  <a:close/>
                  <a:moveTo>
                    <a:pt x="4214336" y="383381"/>
                  </a:moveTo>
                  <a:cubicBezTo>
                    <a:pt x="4217194" y="383381"/>
                    <a:pt x="4220051" y="383381"/>
                    <a:pt x="4221957" y="383381"/>
                  </a:cubicBezTo>
                  <a:cubicBezTo>
                    <a:pt x="4242911" y="385286"/>
                    <a:pt x="4262914" y="396716"/>
                    <a:pt x="4281011" y="417671"/>
                  </a:cubicBezTo>
                  <a:cubicBezTo>
                    <a:pt x="4301967" y="440531"/>
                    <a:pt x="4307682" y="460534"/>
                    <a:pt x="4298157" y="485299"/>
                  </a:cubicBezTo>
                  <a:cubicBezTo>
                    <a:pt x="4297204" y="488156"/>
                    <a:pt x="4296251" y="491014"/>
                    <a:pt x="4295299" y="492919"/>
                  </a:cubicBezTo>
                  <a:cubicBezTo>
                    <a:pt x="4295299" y="492919"/>
                    <a:pt x="4295299" y="493871"/>
                    <a:pt x="4295299" y="493871"/>
                  </a:cubicBezTo>
                  <a:cubicBezTo>
                    <a:pt x="4278154" y="524351"/>
                    <a:pt x="4241959" y="540544"/>
                    <a:pt x="4210526" y="524351"/>
                  </a:cubicBezTo>
                  <a:cubicBezTo>
                    <a:pt x="4199097" y="518636"/>
                    <a:pt x="4189572" y="508159"/>
                    <a:pt x="4185761" y="495776"/>
                  </a:cubicBezTo>
                  <a:cubicBezTo>
                    <a:pt x="4180999" y="483394"/>
                    <a:pt x="4180999" y="471011"/>
                    <a:pt x="4187666" y="459581"/>
                  </a:cubicBezTo>
                  <a:cubicBezTo>
                    <a:pt x="4191476" y="453866"/>
                    <a:pt x="4198144" y="448151"/>
                    <a:pt x="4205764" y="445294"/>
                  </a:cubicBezTo>
                  <a:cubicBezTo>
                    <a:pt x="4213384" y="442436"/>
                    <a:pt x="4219099" y="444341"/>
                    <a:pt x="4223861" y="449104"/>
                  </a:cubicBezTo>
                  <a:cubicBezTo>
                    <a:pt x="4227672" y="452914"/>
                    <a:pt x="4233386" y="452914"/>
                    <a:pt x="4236244" y="449104"/>
                  </a:cubicBezTo>
                  <a:cubicBezTo>
                    <a:pt x="4240054" y="445294"/>
                    <a:pt x="4239101" y="439579"/>
                    <a:pt x="4236244" y="435769"/>
                  </a:cubicBezTo>
                  <a:cubicBezTo>
                    <a:pt x="4231482" y="431006"/>
                    <a:pt x="4225767" y="428149"/>
                    <a:pt x="4219099" y="426244"/>
                  </a:cubicBezTo>
                  <a:cubicBezTo>
                    <a:pt x="4213384" y="425291"/>
                    <a:pt x="4206717" y="425291"/>
                    <a:pt x="4201001" y="427196"/>
                  </a:cubicBezTo>
                  <a:cubicBezTo>
                    <a:pt x="4189572" y="431006"/>
                    <a:pt x="4179094" y="438626"/>
                    <a:pt x="4173379" y="449104"/>
                  </a:cubicBezTo>
                  <a:cubicBezTo>
                    <a:pt x="4163854" y="466249"/>
                    <a:pt x="4163854" y="485299"/>
                    <a:pt x="4169569" y="501491"/>
                  </a:cubicBezTo>
                  <a:cubicBezTo>
                    <a:pt x="4175284" y="517684"/>
                    <a:pt x="4187666" y="532924"/>
                    <a:pt x="4202907" y="540544"/>
                  </a:cubicBezTo>
                  <a:cubicBezTo>
                    <a:pt x="4237197" y="558641"/>
                    <a:pt x="4275297" y="546259"/>
                    <a:pt x="4300061" y="518636"/>
                  </a:cubicBezTo>
                  <a:cubicBezTo>
                    <a:pt x="4302919" y="519589"/>
                    <a:pt x="4305776" y="520541"/>
                    <a:pt x="4309586" y="520541"/>
                  </a:cubicBezTo>
                  <a:cubicBezTo>
                    <a:pt x="4340067" y="522446"/>
                    <a:pt x="4337209" y="561499"/>
                    <a:pt x="4305776" y="570071"/>
                  </a:cubicBezTo>
                  <a:cubicBezTo>
                    <a:pt x="4292442" y="573881"/>
                    <a:pt x="4271486" y="595789"/>
                    <a:pt x="4258151" y="617696"/>
                  </a:cubicBezTo>
                  <a:cubicBezTo>
                    <a:pt x="4232434" y="663416"/>
                    <a:pt x="4218147" y="659606"/>
                    <a:pt x="4136231" y="582454"/>
                  </a:cubicBezTo>
                  <a:cubicBezTo>
                    <a:pt x="4080034" y="529114"/>
                    <a:pt x="4086701" y="444341"/>
                    <a:pt x="4149566" y="405289"/>
                  </a:cubicBezTo>
                  <a:cubicBezTo>
                    <a:pt x="4174331" y="391954"/>
                    <a:pt x="4195286" y="384334"/>
                    <a:pt x="4214336" y="383381"/>
                  </a:cubicBezTo>
                  <a:lnTo>
                    <a:pt x="4214336" y="383381"/>
                  </a:lnTo>
                  <a:lnTo>
                    <a:pt x="4214336" y="383381"/>
                  </a:lnTo>
                  <a:close/>
                  <a:moveTo>
                    <a:pt x="4336257" y="583406"/>
                  </a:moveTo>
                  <a:cubicBezTo>
                    <a:pt x="4341019" y="583406"/>
                    <a:pt x="4345782" y="583406"/>
                    <a:pt x="4350544" y="584359"/>
                  </a:cubicBezTo>
                  <a:cubicBezTo>
                    <a:pt x="4395311" y="588169"/>
                    <a:pt x="4401979" y="595789"/>
                    <a:pt x="4425792" y="664369"/>
                  </a:cubicBezTo>
                  <a:cubicBezTo>
                    <a:pt x="4454367" y="747236"/>
                    <a:pt x="4447699" y="751999"/>
                    <a:pt x="4367689" y="711994"/>
                  </a:cubicBezTo>
                  <a:cubicBezTo>
                    <a:pt x="4316254" y="686276"/>
                    <a:pt x="4301967" y="633889"/>
                    <a:pt x="4349592" y="646271"/>
                  </a:cubicBezTo>
                  <a:cubicBezTo>
                    <a:pt x="4363879" y="650081"/>
                    <a:pt x="4375309" y="665321"/>
                    <a:pt x="4372451" y="678656"/>
                  </a:cubicBezTo>
                  <a:cubicBezTo>
                    <a:pt x="4369594" y="691991"/>
                    <a:pt x="4374357" y="703421"/>
                    <a:pt x="4381976" y="704374"/>
                  </a:cubicBezTo>
                  <a:cubicBezTo>
                    <a:pt x="4409599" y="706279"/>
                    <a:pt x="4399122" y="648176"/>
                    <a:pt x="4369594" y="636746"/>
                  </a:cubicBezTo>
                  <a:cubicBezTo>
                    <a:pt x="4329589" y="621506"/>
                    <a:pt x="4307682" y="633889"/>
                    <a:pt x="4303872" y="672941"/>
                  </a:cubicBezTo>
                  <a:cubicBezTo>
                    <a:pt x="4301967" y="693896"/>
                    <a:pt x="4296251" y="699611"/>
                    <a:pt x="4286726" y="688181"/>
                  </a:cubicBezTo>
                  <a:cubicBezTo>
                    <a:pt x="4279107" y="679609"/>
                    <a:pt x="4278154" y="651986"/>
                    <a:pt x="4285774" y="626269"/>
                  </a:cubicBezTo>
                  <a:cubicBezTo>
                    <a:pt x="4297204" y="591979"/>
                    <a:pt x="4305776" y="582454"/>
                    <a:pt x="4336257" y="583406"/>
                  </a:cubicBezTo>
                  <a:close/>
                  <a:moveTo>
                    <a:pt x="4444842" y="607219"/>
                  </a:moveTo>
                  <a:cubicBezTo>
                    <a:pt x="4457224" y="607219"/>
                    <a:pt x="4478179" y="611981"/>
                    <a:pt x="4511517" y="621506"/>
                  </a:cubicBezTo>
                  <a:cubicBezTo>
                    <a:pt x="4548664" y="631031"/>
                    <a:pt x="4557236" y="640556"/>
                    <a:pt x="4548664" y="659606"/>
                  </a:cubicBezTo>
                  <a:cubicBezTo>
                    <a:pt x="4542949" y="672941"/>
                    <a:pt x="4546759" y="691991"/>
                    <a:pt x="4558189" y="702469"/>
                  </a:cubicBezTo>
                  <a:cubicBezTo>
                    <a:pt x="4586764" y="729139"/>
                    <a:pt x="4635342" y="712946"/>
                    <a:pt x="4628674" y="679609"/>
                  </a:cubicBezTo>
                  <a:cubicBezTo>
                    <a:pt x="4624864" y="657701"/>
                    <a:pt x="4631531" y="653891"/>
                    <a:pt x="4683919" y="660559"/>
                  </a:cubicBezTo>
                  <a:cubicBezTo>
                    <a:pt x="4682967" y="681514"/>
                    <a:pt x="4687729" y="661511"/>
                    <a:pt x="4689634" y="661511"/>
                  </a:cubicBezTo>
                  <a:cubicBezTo>
                    <a:pt x="4692492" y="661511"/>
                    <a:pt x="4695349" y="662464"/>
                    <a:pt x="4699159" y="663416"/>
                  </a:cubicBezTo>
                  <a:cubicBezTo>
                    <a:pt x="4759167" y="671989"/>
                    <a:pt x="4780122" y="681514"/>
                    <a:pt x="4803934" y="714851"/>
                  </a:cubicBezTo>
                  <a:cubicBezTo>
                    <a:pt x="4820127" y="737711"/>
                    <a:pt x="4841081" y="752951"/>
                    <a:pt x="4850606" y="748189"/>
                  </a:cubicBezTo>
                  <a:cubicBezTo>
                    <a:pt x="4860131" y="743426"/>
                    <a:pt x="4872514" y="750094"/>
                    <a:pt x="4879181" y="761524"/>
                  </a:cubicBezTo>
                  <a:cubicBezTo>
                    <a:pt x="4898231" y="794861"/>
                    <a:pt x="4891564" y="810101"/>
                    <a:pt x="4867752" y="788194"/>
                  </a:cubicBezTo>
                  <a:cubicBezTo>
                    <a:pt x="4852511" y="773906"/>
                    <a:pt x="4845844" y="772954"/>
                    <a:pt x="4844892" y="784384"/>
                  </a:cubicBezTo>
                  <a:cubicBezTo>
                    <a:pt x="4787742" y="807244"/>
                    <a:pt x="4706779" y="786289"/>
                    <a:pt x="4660106" y="776764"/>
                  </a:cubicBezTo>
                  <a:cubicBezTo>
                    <a:pt x="4642009" y="773906"/>
                    <a:pt x="4622959" y="772954"/>
                    <a:pt x="4606767" y="768191"/>
                  </a:cubicBezTo>
                  <a:cubicBezTo>
                    <a:pt x="4550569" y="752951"/>
                    <a:pt x="4508659" y="711994"/>
                    <a:pt x="4510564" y="675799"/>
                  </a:cubicBezTo>
                  <a:cubicBezTo>
                    <a:pt x="4511517" y="666274"/>
                    <a:pt x="4504849" y="653891"/>
                    <a:pt x="4497229" y="648176"/>
                  </a:cubicBezTo>
                  <a:cubicBezTo>
                    <a:pt x="4487704" y="641509"/>
                    <a:pt x="4485799" y="651034"/>
                    <a:pt x="4494372" y="677704"/>
                  </a:cubicBezTo>
                  <a:cubicBezTo>
                    <a:pt x="4509611" y="726281"/>
                    <a:pt x="4508659" y="731044"/>
                    <a:pt x="4491514" y="729139"/>
                  </a:cubicBezTo>
                  <a:cubicBezTo>
                    <a:pt x="4483894" y="728186"/>
                    <a:pt x="4465797" y="700564"/>
                    <a:pt x="4450557" y="666274"/>
                  </a:cubicBezTo>
                  <a:cubicBezTo>
                    <a:pt x="4429601" y="624364"/>
                    <a:pt x="4424839" y="608171"/>
                    <a:pt x="4444842" y="607219"/>
                  </a:cubicBezTo>
                  <a:lnTo>
                    <a:pt x="4444842" y="607219"/>
                  </a:lnTo>
                  <a:close/>
                  <a:moveTo>
                    <a:pt x="4661059" y="774859"/>
                  </a:moveTo>
                  <a:cubicBezTo>
                    <a:pt x="4662964" y="774859"/>
                    <a:pt x="4669631" y="775811"/>
                    <a:pt x="4671536" y="775811"/>
                  </a:cubicBezTo>
                  <a:cubicBezTo>
                    <a:pt x="4695349" y="749141"/>
                    <a:pt x="4700111" y="686276"/>
                    <a:pt x="4694397" y="660559"/>
                  </a:cubicBezTo>
                  <a:cubicBezTo>
                    <a:pt x="4692492" y="660559"/>
                    <a:pt x="4685824" y="659606"/>
                    <a:pt x="4683919" y="659606"/>
                  </a:cubicBezTo>
                  <a:cubicBezTo>
                    <a:pt x="4682967" y="667226"/>
                    <a:pt x="4681061" y="677704"/>
                    <a:pt x="4681061" y="677704"/>
                  </a:cubicBezTo>
                  <a:cubicBezTo>
                    <a:pt x="4680109" y="688181"/>
                    <a:pt x="4675347" y="701516"/>
                    <a:pt x="4670584" y="727234"/>
                  </a:cubicBezTo>
                  <a:cubicBezTo>
                    <a:pt x="4666774" y="750094"/>
                    <a:pt x="4661059" y="764381"/>
                    <a:pt x="4661059" y="774859"/>
                  </a:cubicBezTo>
                  <a:lnTo>
                    <a:pt x="4661059" y="774859"/>
                  </a:lnTo>
                  <a:close/>
                  <a:moveTo>
                    <a:pt x="4585811" y="650081"/>
                  </a:moveTo>
                  <a:cubicBezTo>
                    <a:pt x="4593431" y="650081"/>
                    <a:pt x="4601052" y="653891"/>
                    <a:pt x="4608672" y="661511"/>
                  </a:cubicBezTo>
                  <a:cubicBezTo>
                    <a:pt x="4620102" y="673894"/>
                    <a:pt x="4620102" y="683419"/>
                    <a:pt x="4607719" y="693896"/>
                  </a:cubicBezTo>
                  <a:cubicBezTo>
                    <a:pt x="4595336" y="703421"/>
                    <a:pt x="4584859" y="700564"/>
                    <a:pt x="4573429" y="685324"/>
                  </a:cubicBezTo>
                  <a:cubicBezTo>
                    <a:pt x="4557236" y="665321"/>
                    <a:pt x="4568667" y="649129"/>
                    <a:pt x="4585811" y="650081"/>
                  </a:cubicBezTo>
                  <a:close/>
                  <a:moveTo>
                    <a:pt x="4822031" y="679609"/>
                  </a:moveTo>
                  <a:cubicBezTo>
                    <a:pt x="4830604" y="680561"/>
                    <a:pt x="4841081" y="691991"/>
                    <a:pt x="4844892" y="704374"/>
                  </a:cubicBezTo>
                  <a:cubicBezTo>
                    <a:pt x="4856322" y="739616"/>
                    <a:pt x="4840129" y="742474"/>
                    <a:pt x="4822031" y="709136"/>
                  </a:cubicBezTo>
                  <a:cubicBezTo>
                    <a:pt x="4811554" y="690086"/>
                    <a:pt x="4811554" y="678656"/>
                    <a:pt x="4822031" y="679609"/>
                  </a:cubicBezTo>
                  <a:close/>
                  <a:moveTo>
                    <a:pt x="5031581" y="711994"/>
                  </a:moveTo>
                  <a:cubicBezTo>
                    <a:pt x="5027772" y="711994"/>
                    <a:pt x="5022056" y="718661"/>
                    <a:pt x="5014436" y="731996"/>
                  </a:cubicBezTo>
                  <a:cubicBezTo>
                    <a:pt x="5008722" y="743426"/>
                    <a:pt x="5010627" y="753904"/>
                    <a:pt x="5018247" y="753904"/>
                  </a:cubicBezTo>
                  <a:cubicBezTo>
                    <a:pt x="5026819" y="754856"/>
                    <a:pt x="5034439" y="745331"/>
                    <a:pt x="5035392" y="732949"/>
                  </a:cubicBezTo>
                  <a:cubicBezTo>
                    <a:pt x="5037297" y="719614"/>
                    <a:pt x="5035392" y="711994"/>
                    <a:pt x="5031581" y="7119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103"/>
              <a:endParaRPr lang="en-US" sz="140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680997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bg>
      <p:bgPr>
        <a:gradFill>
          <a:gsLst>
            <a:gs pos="0">
              <a:schemeClr val="accent2"/>
            </a:gs>
            <a:gs pos="73000">
              <a:schemeClr val="accent2">
                <a:lumMod val="75000"/>
              </a:schemeClr>
            </a:gs>
            <a:gs pos="100000">
              <a:schemeClr val="accent2">
                <a:lumMod val="5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254645"/>
            <a:ext cx="9144000" cy="543185"/>
          </a:xfrm>
          <a:prstGeom prst="rect">
            <a:avLst/>
          </a:prstGeom>
        </p:spPr>
        <p:txBody>
          <a:bodyPr lIns="68561" tIns="34289" rIns="68561" bIns="34289" anchor="ctr"/>
          <a:lstStyle>
            <a:lvl1pPr marL="0" indent="0" algn="ctr">
              <a:buNone/>
              <a:defRPr sz="4100" b="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76" name="Graphic 41"/>
          <p:cNvGrpSpPr/>
          <p:nvPr userDrawn="1"/>
        </p:nvGrpSpPr>
        <p:grpSpPr>
          <a:xfrm flipH="1">
            <a:off x="157216" y="367275"/>
            <a:ext cx="1801550" cy="483731"/>
            <a:chOff x="829775" y="3208066"/>
            <a:chExt cx="5530361" cy="1484949"/>
          </a:xfrm>
          <a:solidFill>
            <a:schemeClr val="bg1">
              <a:alpha val="90000"/>
            </a:schemeClr>
          </a:solidFill>
        </p:grpSpPr>
        <p:sp>
          <p:nvSpPr>
            <p:cNvPr id="77" name="Freeform: Shape 76"/>
            <p:cNvSpPr/>
            <p:nvPr/>
          </p:nvSpPr>
          <p:spPr>
            <a:xfrm>
              <a:off x="3514032" y="3259501"/>
              <a:ext cx="1504950" cy="1152525"/>
            </a:xfrm>
            <a:custGeom>
              <a:avLst/>
              <a:gdLst>
                <a:gd name="connsiteX0" fmla="*/ 614873 w 1504950"/>
                <a:gd name="connsiteY0" fmla="*/ 7144 h 1152525"/>
                <a:gd name="connsiteX1" fmla="*/ 621540 w 1504950"/>
                <a:gd name="connsiteY1" fmla="*/ 8096 h 1152525"/>
                <a:gd name="connsiteX2" fmla="*/ 626303 w 1504950"/>
                <a:gd name="connsiteY2" fmla="*/ 10954 h 1152525"/>
                <a:gd name="connsiteX3" fmla="*/ 631065 w 1504950"/>
                <a:gd name="connsiteY3" fmla="*/ 16669 h 1152525"/>
                <a:gd name="connsiteX4" fmla="*/ 643448 w 1504950"/>
                <a:gd name="connsiteY4" fmla="*/ 27146 h 1152525"/>
                <a:gd name="connsiteX5" fmla="*/ 645353 w 1504950"/>
                <a:gd name="connsiteY5" fmla="*/ 26194 h 1152525"/>
                <a:gd name="connsiteX6" fmla="*/ 646305 w 1504950"/>
                <a:gd name="connsiteY6" fmla="*/ 25241 h 1152525"/>
                <a:gd name="connsiteX7" fmla="*/ 649163 w 1504950"/>
                <a:gd name="connsiteY7" fmla="*/ 21431 h 1152525"/>
                <a:gd name="connsiteX8" fmla="*/ 662498 w 1504950"/>
                <a:gd name="connsiteY8" fmla="*/ 10954 h 1152525"/>
                <a:gd name="connsiteX9" fmla="*/ 670118 w 1504950"/>
                <a:gd name="connsiteY9" fmla="*/ 10954 h 1152525"/>
                <a:gd name="connsiteX10" fmla="*/ 672023 w 1504950"/>
                <a:gd name="connsiteY10" fmla="*/ 10954 h 1152525"/>
                <a:gd name="connsiteX11" fmla="*/ 677738 w 1504950"/>
                <a:gd name="connsiteY11" fmla="*/ 15716 h 1152525"/>
                <a:gd name="connsiteX12" fmla="*/ 678690 w 1504950"/>
                <a:gd name="connsiteY12" fmla="*/ 20479 h 1152525"/>
                <a:gd name="connsiteX13" fmla="*/ 676785 w 1504950"/>
                <a:gd name="connsiteY13" fmla="*/ 30004 h 1152525"/>
                <a:gd name="connsiteX14" fmla="*/ 670118 w 1504950"/>
                <a:gd name="connsiteY14" fmla="*/ 47149 h 1152525"/>
                <a:gd name="connsiteX15" fmla="*/ 669165 w 1504950"/>
                <a:gd name="connsiteY15" fmla="*/ 49054 h 1152525"/>
                <a:gd name="connsiteX16" fmla="*/ 666308 w 1504950"/>
                <a:gd name="connsiteY16" fmla="*/ 56674 h 1152525"/>
                <a:gd name="connsiteX17" fmla="*/ 651068 w 1504950"/>
                <a:gd name="connsiteY17" fmla="*/ 77629 h 1152525"/>
                <a:gd name="connsiteX18" fmla="*/ 638685 w 1504950"/>
                <a:gd name="connsiteY18" fmla="*/ 99536 h 1152525"/>
                <a:gd name="connsiteX19" fmla="*/ 635828 w 1504950"/>
                <a:gd name="connsiteY19" fmla="*/ 108109 h 1152525"/>
                <a:gd name="connsiteX20" fmla="*/ 633923 w 1504950"/>
                <a:gd name="connsiteY20" fmla="*/ 117634 h 1152525"/>
                <a:gd name="connsiteX21" fmla="*/ 632970 w 1504950"/>
                <a:gd name="connsiteY21" fmla="*/ 136684 h 1152525"/>
                <a:gd name="connsiteX22" fmla="*/ 632970 w 1504950"/>
                <a:gd name="connsiteY22" fmla="*/ 137636 h 1152525"/>
                <a:gd name="connsiteX23" fmla="*/ 631065 w 1504950"/>
                <a:gd name="connsiteY23" fmla="*/ 150019 h 1152525"/>
                <a:gd name="connsiteX24" fmla="*/ 629160 w 1504950"/>
                <a:gd name="connsiteY24" fmla="*/ 154781 h 1152525"/>
                <a:gd name="connsiteX25" fmla="*/ 626303 w 1504950"/>
                <a:gd name="connsiteY25" fmla="*/ 164306 h 1152525"/>
                <a:gd name="connsiteX26" fmla="*/ 624398 w 1504950"/>
                <a:gd name="connsiteY26" fmla="*/ 167164 h 1152525"/>
                <a:gd name="connsiteX27" fmla="*/ 629160 w 1504950"/>
                <a:gd name="connsiteY27" fmla="*/ 172879 h 1152525"/>
                <a:gd name="connsiteX28" fmla="*/ 632970 w 1504950"/>
                <a:gd name="connsiteY28" fmla="*/ 178594 h 1152525"/>
                <a:gd name="connsiteX29" fmla="*/ 639638 w 1504950"/>
                <a:gd name="connsiteY29" fmla="*/ 185261 h 1152525"/>
                <a:gd name="connsiteX30" fmla="*/ 648210 w 1504950"/>
                <a:gd name="connsiteY30" fmla="*/ 191929 h 1152525"/>
                <a:gd name="connsiteX31" fmla="*/ 652020 w 1504950"/>
                <a:gd name="connsiteY31" fmla="*/ 194786 h 1152525"/>
                <a:gd name="connsiteX32" fmla="*/ 658688 w 1504950"/>
                <a:gd name="connsiteY32" fmla="*/ 195739 h 1152525"/>
                <a:gd name="connsiteX33" fmla="*/ 669165 w 1504950"/>
                <a:gd name="connsiteY33" fmla="*/ 194786 h 1152525"/>
                <a:gd name="connsiteX34" fmla="*/ 678690 w 1504950"/>
                <a:gd name="connsiteY34" fmla="*/ 191929 h 1152525"/>
                <a:gd name="connsiteX35" fmla="*/ 681548 w 1504950"/>
                <a:gd name="connsiteY35" fmla="*/ 190976 h 1152525"/>
                <a:gd name="connsiteX36" fmla="*/ 686310 w 1504950"/>
                <a:gd name="connsiteY36" fmla="*/ 189071 h 1152525"/>
                <a:gd name="connsiteX37" fmla="*/ 691073 w 1504950"/>
                <a:gd name="connsiteY37" fmla="*/ 186214 h 1152525"/>
                <a:gd name="connsiteX38" fmla="*/ 696788 w 1504950"/>
                <a:gd name="connsiteY38" fmla="*/ 182404 h 1152525"/>
                <a:gd name="connsiteX39" fmla="*/ 702503 w 1504950"/>
                <a:gd name="connsiteY39" fmla="*/ 177641 h 1152525"/>
                <a:gd name="connsiteX40" fmla="*/ 706313 w 1504950"/>
                <a:gd name="connsiteY40" fmla="*/ 173831 h 1152525"/>
                <a:gd name="connsiteX41" fmla="*/ 713933 w 1504950"/>
                <a:gd name="connsiteY41" fmla="*/ 166211 h 1152525"/>
                <a:gd name="connsiteX42" fmla="*/ 728220 w 1504950"/>
                <a:gd name="connsiteY42" fmla="*/ 144304 h 1152525"/>
                <a:gd name="connsiteX43" fmla="*/ 730125 w 1504950"/>
                <a:gd name="connsiteY43" fmla="*/ 139541 h 1152525"/>
                <a:gd name="connsiteX44" fmla="*/ 732030 w 1504950"/>
                <a:gd name="connsiteY44" fmla="*/ 133826 h 1152525"/>
                <a:gd name="connsiteX45" fmla="*/ 737745 w 1504950"/>
                <a:gd name="connsiteY45" fmla="*/ 116681 h 1152525"/>
                <a:gd name="connsiteX46" fmla="*/ 742508 w 1504950"/>
                <a:gd name="connsiteY46" fmla="*/ 110014 h 1152525"/>
                <a:gd name="connsiteX47" fmla="*/ 744413 w 1504950"/>
                <a:gd name="connsiteY47" fmla="*/ 107156 h 1152525"/>
                <a:gd name="connsiteX48" fmla="*/ 749175 w 1504950"/>
                <a:gd name="connsiteY48" fmla="*/ 102394 h 1152525"/>
                <a:gd name="connsiteX49" fmla="*/ 753938 w 1504950"/>
                <a:gd name="connsiteY49" fmla="*/ 98584 h 1152525"/>
                <a:gd name="connsiteX50" fmla="*/ 760605 w 1504950"/>
                <a:gd name="connsiteY50" fmla="*/ 97631 h 1152525"/>
                <a:gd name="connsiteX51" fmla="*/ 762510 w 1504950"/>
                <a:gd name="connsiteY51" fmla="*/ 97631 h 1152525"/>
                <a:gd name="connsiteX52" fmla="*/ 764415 w 1504950"/>
                <a:gd name="connsiteY52" fmla="*/ 98584 h 1152525"/>
                <a:gd name="connsiteX53" fmla="*/ 766320 w 1504950"/>
                <a:gd name="connsiteY53" fmla="*/ 100489 h 1152525"/>
                <a:gd name="connsiteX54" fmla="*/ 767273 w 1504950"/>
                <a:gd name="connsiteY54" fmla="*/ 103346 h 1152525"/>
                <a:gd name="connsiteX55" fmla="*/ 768225 w 1504950"/>
                <a:gd name="connsiteY55" fmla="*/ 105251 h 1152525"/>
                <a:gd name="connsiteX56" fmla="*/ 766320 w 1504950"/>
                <a:gd name="connsiteY56" fmla="*/ 111919 h 1152525"/>
                <a:gd name="connsiteX57" fmla="*/ 757748 w 1504950"/>
                <a:gd name="connsiteY57" fmla="*/ 138589 h 1152525"/>
                <a:gd name="connsiteX58" fmla="*/ 753938 w 1504950"/>
                <a:gd name="connsiteY58" fmla="*/ 149066 h 1152525"/>
                <a:gd name="connsiteX59" fmla="*/ 753938 w 1504950"/>
                <a:gd name="connsiteY59" fmla="*/ 158591 h 1152525"/>
                <a:gd name="connsiteX60" fmla="*/ 755843 w 1504950"/>
                <a:gd name="connsiteY60" fmla="*/ 161449 h 1152525"/>
                <a:gd name="connsiteX61" fmla="*/ 759653 w 1504950"/>
                <a:gd name="connsiteY61" fmla="*/ 164306 h 1152525"/>
                <a:gd name="connsiteX62" fmla="*/ 764415 w 1504950"/>
                <a:gd name="connsiteY62" fmla="*/ 165259 h 1152525"/>
                <a:gd name="connsiteX63" fmla="*/ 772035 w 1504950"/>
                <a:gd name="connsiteY63" fmla="*/ 165259 h 1152525"/>
                <a:gd name="connsiteX64" fmla="*/ 781560 w 1504950"/>
                <a:gd name="connsiteY64" fmla="*/ 162401 h 1152525"/>
                <a:gd name="connsiteX65" fmla="*/ 800610 w 1504950"/>
                <a:gd name="connsiteY65" fmla="*/ 153829 h 1152525"/>
                <a:gd name="connsiteX66" fmla="*/ 816803 w 1504950"/>
                <a:gd name="connsiteY66" fmla="*/ 147161 h 1152525"/>
                <a:gd name="connsiteX67" fmla="*/ 820613 w 1504950"/>
                <a:gd name="connsiteY67" fmla="*/ 147161 h 1152525"/>
                <a:gd name="connsiteX68" fmla="*/ 823470 w 1504950"/>
                <a:gd name="connsiteY68" fmla="*/ 149066 h 1152525"/>
                <a:gd name="connsiteX69" fmla="*/ 825375 w 1504950"/>
                <a:gd name="connsiteY69" fmla="*/ 150971 h 1152525"/>
                <a:gd name="connsiteX70" fmla="*/ 825375 w 1504950"/>
                <a:gd name="connsiteY70" fmla="*/ 155734 h 1152525"/>
                <a:gd name="connsiteX71" fmla="*/ 823470 w 1504950"/>
                <a:gd name="connsiteY71" fmla="*/ 160496 h 1152525"/>
                <a:gd name="connsiteX72" fmla="*/ 823470 w 1504950"/>
                <a:gd name="connsiteY72" fmla="*/ 161449 h 1152525"/>
                <a:gd name="connsiteX73" fmla="*/ 821565 w 1504950"/>
                <a:gd name="connsiteY73" fmla="*/ 166211 h 1152525"/>
                <a:gd name="connsiteX74" fmla="*/ 821565 w 1504950"/>
                <a:gd name="connsiteY74" fmla="*/ 167164 h 1152525"/>
                <a:gd name="connsiteX75" fmla="*/ 820613 w 1504950"/>
                <a:gd name="connsiteY75" fmla="*/ 170021 h 1152525"/>
                <a:gd name="connsiteX76" fmla="*/ 817755 w 1504950"/>
                <a:gd name="connsiteY76" fmla="*/ 172879 h 1152525"/>
                <a:gd name="connsiteX77" fmla="*/ 814898 w 1504950"/>
                <a:gd name="connsiteY77" fmla="*/ 177641 h 1152525"/>
                <a:gd name="connsiteX78" fmla="*/ 811088 w 1504950"/>
                <a:gd name="connsiteY78" fmla="*/ 181451 h 1152525"/>
                <a:gd name="connsiteX79" fmla="*/ 803468 w 1504950"/>
                <a:gd name="connsiteY79" fmla="*/ 187166 h 1152525"/>
                <a:gd name="connsiteX80" fmla="*/ 792038 w 1504950"/>
                <a:gd name="connsiteY80" fmla="*/ 191929 h 1152525"/>
                <a:gd name="connsiteX81" fmla="*/ 779655 w 1504950"/>
                <a:gd name="connsiteY81" fmla="*/ 194786 h 1152525"/>
                <a:gd name="connsiteX82" fmla="*/ 775845 w 1504950"/>
                <a:gd name="connsiteY82" fmla="*/ 195739 h 1152525"/>
                <a:gd name="connsiteX83" fmla="*/ 767273 w 1504950"/>
                <a:gd name="connsiteY83" fmla="*/ 195739 h 1152525"/>
                <a:gd name="connsiteX84" fmla="*/ 756795 w 1504950"/>
                <a:gd name="connsiteY84" fmla="*/ 196691 h 1152525"/>
                <a:gd name="connsiteX85" fmla="*/ 747270 w 1504950"/>
                <a:gd name="connsiteY85" fmla="*/ 197644 h 1152525"/>
                <a:gd name="connsiteX86" fmla="*/ 739650 w 1504950"/>
                <a:gd name="connsiteY86" fmla="*/ 199549 h 1152525"/>
                <a:gd name="connsiteX87" fmla="*/ 732030 w 1504950"/>
                <a:gd name="connsiteY87" fmla="*/ 201454 h 1152525"/>
                <a:gd name="connsiteX88" fmla="*/ 723458 w 1504950"/>
                <a:gd name="connsiteY88" fmla="*/ 203359 h 1152525"/>
                <a:gd name="connsiteX89" fmla="*/ 698693 w 1504950"/>
                <a:gd name="connsiteY89" fmla="*/ 213836 h 1152525"/>
                <a:gd name="connsiteX90" fmla="*/ 674880 w 1504950"/>
                <a:gd name="connsiteY90" fmla="*/ 234791 h 1152525"/>
                <a:gd name="connsiteX91" fmla="*/ 671070 w 1504950"/>
                <a:gd name="connsiteY91" fmla="*/ 241459 h 1152525"/>
                <a:gd name="connsiteX92" fmla="*/ 668213 w 1504950"/>
                <a:gd name="connsiteY92" fmla="*/ 249079 h 1152525"/>
                <a:gd name="connsiteX93" fmla="*/ 666308 w 1504950"/>
                <a:gd name="connsiteY93" fmla="*/ 263366 h 1152525"/>
                <a:gd name="connsiteX94" fmla="*/ 664403 w 1504950"/>
                <a:gd name="connsiteY94" fmla="*/ 277654 h 1152525"/>
                <a:gd name="connsiteX95" fmla="*/ 663450 w 1504950"/>
                <a:gd name="connsiteY95" fmla="*/ 283369 h 1152525"/>
                <a:gd name="connsiteX96" fmla="*/ 659640 w 1504950"/>
                <a:gd name="connsiteY96" fmla="*/ 294799 h 1152525"/>
                <a:gd name="connsiteX97" fmla="*/ 658688 w 1504950"/>
                <a:gd name="connsiteY97" fmla="*/ 297656 h 1152525"/>
                <a:gd name="connsiteX98" fmla="*/ 633923 w 1504950"/>
                <a:gd name="connsiteY98" fmla="*/ 332899 h 1152525"/>
                <a:gd name="connsiteX99" fmla="*/ 622493 w 1504950"/>
                <a:gd name="connsiteY99" fmla="*/ 342424 h 1152525"/>
                <a:gd name="connsiteX100" fmla="*/ 610110 w 1504950"/>
                <a:gd name="connsiteY100" fmla="*/ 350996 h 1152525"/>
                <a:gd name="connsiteX101" fmla="*/ 574868 w 1504950"/>
                <a:gd name="connsiteY101" fmla="*/ 367189 h 1152525"/>
                <a:gd name="connsiteX102" fmla="*/ 552008 w 1504950"/>
                <a:gd name="connsiteY102" fmla="*/ 373856 h 1152525"/>
                <a:gd name="connsiteX103" fmla="*/ 470093 w 1504950"/>
                <a:gd name="connsiteY103" fmla="*/ 412909 h 1152525"/>
                <a:gd name="connsiteX104" fmla="*/ 468188 w 1504950"/>
                <a:gd name="connsiteY104" fmla="*/ 411004 h 1152525"/>
                <a:gd name="connsiteX105" fmla="*/ 468188 w 1504950"/>
                <a:gd name="connsiteY105" fmla="*/ 418624 h 1152525"/>
                <a:gd name="connsiteX106" fmla="*/ 513908 w 1504950"/>
                <a:gd name="connsiteY106" fmla="*/ 537686 h 1152525"/>
                <a:gd name="connsiteX107" fmla="*/ 600585 w 1504950"/>
                <a:gd name="connsiteY107" fmla="*/ 638651 h 1152525"/>
                <a:gd name="connsiteX108" fmla="*/ 680595 w 1504950"/>
                <a:gd name="connsiteY108" fmla="*/ 693896 h 1152525"/>
                <a:gd name="connsiteX109" fmla="*/ 793943 w 1504950"/>
                <a:gd name="connsiteY109" fmla="*/ 722471 h 1152525"/>
                <a:gd name="connsiteX110" fmla="*/ 831090 w 1504950"/>
                <a:gd name="connsiteY110" fmla="*/ 727234 h 1152525"/>
                <a:gd name="connsiteX111" fmla="*/ 899670 w 1504950"/>
                <a:gd name="connsiteY111" fmla="*/ 731044 h 1152525"/>
                <a:gd name="connsiteX112" fmla="*/ 1002540 w 1504950"/>
                <a:gd name="connsiteY112" fmla="*/ 736759 h 1152525"/>
                <a:gd name="connsiteX113" fmla="*/ 1051118 w 1504950"/>
                <a:gd name="connsiteY113" fmla="*/ 738664 h 1152525"/>
                <a:gd name="connsiteX114" fmla="*/ 1096838 w 1504950"/>
                <a:gd name="connsiteY114" fmla="*/ 681514 h 1152525"/>
                <a:gd name="connsiteX115" fmla="*/ 1126365 w 1504950"/>
                <a:gd name="connsiteY115" fmla="*/ 639604 h 1152525"/>
                <a:gd name="connsiteX116" fmla="*/ 1199708 w 1504950"/>
                <a:gd name="connsiteY116" fmla="*/ 612934 h 1152525"/>
                <a:gd name="connsiteX117" fmla="*/ 1183515 w 1504950"/>
                <a:gd name="connsiteY117" fmla="*/ 639604 h 1152525"/>
                <a:gd name="connsiteX118" fmla="*/ 1148273 w 1504950"/>
                <a:gd name="connsiteY118" fmla="*/ 692944 h 1152525"/>
                <a:gd name="connsiteX119" fmla="*/ 1143510 w 1504950"/>
                <a:gd name="connsiteY119" fmla="*/ 708184 h 1152525"/>
                <a:gd name="connsiteX120" fmla="*/ 1135890 w 1504950"/>
                <a:gd name="connsiteY120" fmla="*/ 781526 h 1152525"/>
                <a:gd name="connsiteX121" fmla="*/ 1137795 w 1504950"/>
                <a:gd name="connsiteY121" fmla="*/ 853916 h 1152525"/>
                <a:gd name="connsiteX122" fmla="*/ 1153035 w 1504950"/>
                <a:gd name="connsiteY122" fmla="*/ 935831 h 1152525"/>
                <a:gd name="connsiteX123" fmla="*/ 1241618 w 1504950"/>
                <a:gd name="connsiteY123" fmla="*/ 954881 h 1152525"/>
                <a:gd name="connsiteX124" fmla="*/ 1278765 w 1504950"/>
                <a:gd name="connsiteY124" fmla="*/ 977741 h 1152525"/>
                <a:gd name="connsiteX125" fmla="*/ 1320675 w 1504950"/>
                <a:gd name="connsiteY125" fmla="*/ 1014889 h 1152525"/>
                <a:gd name="connsiteX126" fmla="*/ 1428308 w 1504950"/>
                <a:gd name="connsiteY126" fmla="*/ 1057751 h 1152525"/>
                <a:gd name="connsiteX127" fmla="*/ 1454978 w 1504950"/>
                <a:gd name="connsiteY127" fmla="*/ 1061561 h 1152525"/>
                <a:gd name="connsiteX128" fmla="*/ 1499745 w 1504950"/>
                <a:gd name="connsiteY128" fmla="*/ 1095851 h 1152525"/>
                <a:gd name="connsiteX129" fmla="*/ 1476885 w 1504950"/>
                <a:gd name="connsiteY129" fmla="*/ 1103471 h 1152525"/>
                <a:gd name="connsiteX130" fmla="*/ 1456883 w 1504950"/>
                <a:gd name="connsiteY130" fmla="*/ 1107281 h 1152525"/>
                <a:gd name="connsiteX131" fmla="*/ 1463550 w 1504950"/>
                <a:gd name="connsiteY131" fmla="*/ 1123474 h 1152525"/>
                <a:gd name="connsiteX132" fmla="*/ 1457835 w 1504950"/>
                <a:gd name="connsiteY132" fmla="*/ 1144429 h 1152525"/>
                <a:gd name="connsiteX133" fmla="*/ 1438785 w 1504950"/>
                <a:gd name="connsiteY133" fmla="*/ 1148239 h 1152525"/>
                <a:gd name="connsiteX134" fmla="*/ 1428308 w 1504950"/>
                <a:gd name="connsiteY134" fmla="*/ 1149191 h 1152525"/>
                <a:gd name="connsiteX135" fmla="*/ 1411163 w 1504950"/>
                <a:gd name="connsiteY135" fmla="*/ 1142524 h 1152525"/>
                <a:gd name="connsiteX136" fmla="*/ 1381635 w 1504950"/>
                <a:gd name="connsiteY136" fmla="*/ 1128236 h 1152525"/>
                <a:gd name="connsiteX137" fmla="*/ 1298768 w 1504950"/>
                <a:gd name="connsiteY137" fmla="*/ 1075849 h 1152525"/>
                <a:gd name="connsiteX138" fmla="*/ 1256858 w 1504950"/>
                <a:gd name="connsiteY138" fmla="*/ 1047274 h 1152525"/>
                <a:gd name="connsiteX139" fmla="*/ 1179705 w 1504950"/>
                <a:gd name="connsiteY139" fmla="*/ 1032986 h 1152525"/>
                <a:gd name="connsiteX140" fmla="*/ 1113030 w 1504950"/>
                <a:gd name="connsiteY140" fmla="*/ 1038701 h 1152525"/>
                <a:gd name="connsiteX141" fmla="*/ 972060 w 1504950"/>
                <a:gd name="connsiteY141" fmla="*/ 992981 h 1152525"/>
                <a:gd name="connsiteX142" fmla="*/ 840615 w 1504950"/>
                <a:gd name="connsiteY142" fmla="*/ 952024 h 1152525"/>
                <a:gd name="connsiteX143" fmla="*/ 789180 w 1504950"/>
                <a:gd name="connsiteY143" fmla="*/ 961549 h 1152525"/>
                <a:gd name="connsiteX144" fmla="*/ 772988 w 1504950"/>
                <a:gd name="connsiteY144" fmla="*/ 966311 h 1152525"/>
                <a:gd name="connsiteX145" fmla="*/ 696788 w 1504950"/>
                <a:gd name="connsiteY145" fmla="*/ 960596 h 1152525"/>
                <a:gd name="connsiteX146" fmla="*/ 572963 w 1504950"/>
                <a:gd name="connsiteY146" fmla="*/ 925354 h 1152525"/>
                <a:gd name="connsiteX147" fmla="*/ 539625 w 1504950"/>
                <a:gd name="connsiteY147" fmla="*/ 916781 h 1152525"/>
                <a:gd name="connsiteX148" fmla="*/ 519623 w 1504950"/>
                <a:gd name="connsiteY148" fmla="*/ 910114 h 1152525"/>
                <a:gd name="connsiteX149" fmla="*/ 475808 w 1504950"/>
                <a:gd name="connsiteY149" fmla="*/ 911066 h 1152525"/>
                <a:gd name="connsiteX150" fmla="*/ 364365 w 1504950"/>
                <a:gd name="connsiteY150" fmla="*/ 894874 h 1152525"/>
                <a:gd name="connsiteX151" fmla="*/ 221490 w 1504950"/>
                <a:gd name="connsiteY151" fmla="*/ 929164 h 1152525"/>
                <a:gd name="connsiteX152" fmla="*/ 176723 w 1504950"/>
                <a:gd name="connsiteY152" fmla="*/ 961549 h 1152525"/>
                <a:gd name="connsiteX153" fmla="*/ 153863 w 1504950"/>
                <a:gd name="connsiteY153" fmla="*/ 984409 h 1152525"/>
                <a:gd name="connsiteX154" fmla="*/ 102428 w 1504950"/>
                <a:gd name="connsiteY154" fmla="*/ 1012984 h 1152525"/>
                <a:gd name="connsiteX155" fmla="*/ 69090 w 1504950"/>
                <a:gd name="connsiteY155" fmla="*/ 1019651 h 1152525"/>
                <a:gd name="connsiteX156" fmla="*/ 85283 w 1504950"/>
                <a:gd name="connsiteY156" fmla="*/ 995839 h 1152525"/>
                <a:gd name="connsiteX157" fmla="*/ 111000 w 1504950"/>
                <a:gd name="connsiteY157" fmla="*/ 967264 h 1152525"/>
                <a:gd name="connsiteX158" fmla="*/ 132908 w 1504950"/>
                <a:gd name="connsiteY158" fmla="*/ 945356 h 1152525"/>
                <a:gd name="connsiteX159" fmla="*/ 172913 w 1504950"/>
                <a:gd name="connsiteY159" fmla="*/ 912019 h 1152525"/>
                <a:gd name="connsiteX160" fmla="*/ 198630 w 1504950"/>
                <a:gd name="connsiteY160" fmla="*/ 892969 h 1152525"/>
                <a:gd name="connsiteX161" fmla="*/ 144338 w 1504950"/>
                <a:gd name="connsiteY161" fmla="*/ 908209 h 1152525"/>
                <a:gd name="connsiteX162" fmla="*/ 30990 w 1504950"/>
                <a:gd name="connsiteY162" fmla="*/ 932021 h 1152525"/>
                <a:gd name="connsiteX163" fmla="*/ 7178 w 1504950"/>
                <a:gd name="connsiteY163" fmla="*/ 924401 h 1152525"/>
                <a:gd name="connsiteX164" fmla="*/ 123383 w 1504950"/>
                <a:gd name="connsiteY164" fmla="*/ 878681 h 1152525"/>
                <a:gd name="connsiteX165" fmla="*/ 245303 w 1504950"/>
                <a:gd name="connsiteY165" fmla="*/ 839629 h 1152525"/>
                <a:gd name="connsiteX166" fmla="*/ 362460 w 1504950"/>
                <a:gd name="connsiteY166" fmla="*/ 826294 h 1152525"/>
                <a:gd name="connsiteX167" fmla="*/ 405323 w 1504950"/>
                <a:gd name="connsiteY167" fmla="*/ 820579 h 1152525"/>
                <a:gd name="connsiteX168" fmla="*/ 401513 w 1504950"/>
                <a:gd name="connsiteY168" fmla="*/ 768191 h 1152525"/>
                <a:gd name="connsiteX169" fmla="*/ 381510 w 1504950"/>
                <a:gd name="connsiteY169" fmla="*/ 731044 h 1152525"/>
                <a:gd name="connsiteX170" fmla="*/ 361508 w 1504950"/>
                <a:gd name="connsiteY170" fmla="*/ 704374 h 1152525"/>
                <a:gd name="connsiteX171" fmla="*/ 350078 w 1504950"/>
                <a:gd name="connsiteY171" fmla="*/ 612934 h 1152525"/>
                <a:gd name="connsiteX172" fmla="*/ 354840 w 1504950"/>
                <a:gd name="connsiteY172" fmla="*/ 546259 h 1152525"/>
                <a:gd name="connsiteX173" fmla="*/ 335790 w 1504950"/>
                <a:gd name="connsiteY173" fmla="*/ 522446 h 1152525"/>
                <a:gd name="connsiteX174" fmla="*/ 249113 w 1504950"/>
                <a:gd name="connsiteY174" fmla="*/ 499586 h 1152525"/>
                <a:gd name="connsiteX175" fmla="*/ 232920 w 1504950"/>
                <a:gd name="connsiteY175" fmla="*/ 476726 h 1152525"/>
                <a:gd name="connsiteX176" fmla="*/ 274830 w 1504950"/>
                <a:gd name="connsiteY176" fmla="*/ 442436 h 1152525"/>
                <a:gd name="connsiteX177" fmla="*/ 356745 w 1504950"/>
                <a:gd name="connsiteY177" fmla="*/ 417671 h 1152525"/>
                <a:gd name="connsiteX178" fmla="*/ 345315 w 1504950"/>
                <a:gd name="connsiteY178" fmla="*/ 413861 h 1152525"/>
                <a:gd name="connsiteX179" fmla="*/ 295785 w 1504950"/>
                <a:gd name="connsiteY179" fmla="*/ 405289 h 1152525"/>
                <a:gd name="connsiteX180" fmla="*/ 267210 w 1504950"/>
                <a:gd name="connsiteY180" fmla="*/ 400526 h 1152525"/>
                <a:gd name="connsiteX181" fmla="*/ 244350 w 1504950"/>
                <a:gd name="connsiteY181" fmla="*/ 393859 h 1152525"/>
                <a:gd name="connsiteX182" fmla="*/ 230063 w 1504950"/>
                <a:gd name="connsiteY182" fmla="*/ 386239 h 1152525"/>
                <a:gd name="connsiteX183" fmla="*/ 227205 w 1504950"/>
                <a:gd name="connsiteY183" fmla="*/ 375761 h 1152525"/>
                <a:gd name="connsiteX184" fmla="*/ 235778 w 1504950"/>
                <a:gd name="connsiteY184" fmla="*/ 369094 h 1152525"/>
                <a:gd name="connsiteX185" fmla="*/ 251018 w 1504950"/>
                <a:gd name="connsiteY185" fmla="*/ 370999 h 1152525"/>
                <a:gd name="connsiteX186" fmla="*/ 246255 w 1504950"/>
                <a:gd name="connsiteY186" fmla="*/ 361474 h 1152525"/>
                <a:gd name="connsiteX187" fmla="*/ 242445 w 1504950"/>
                <a:gd name="connsiteY187" fmla="*/ 350996 h 1152525"/>
                <a:gd name="connsiteX188" fmla="*/ 240540 w 1504950"/>
                <a:gd name="connsiteY188" fmla="*/ 340519 h 1152525"/>
                <a:gd name="connsiteX189" fmla="*/ 236730 w 1504950"/>
                <a:gd name="connsiteY189" fmla="*/ 298609 h 1152525"/>
                <a:gd name="connsiteX190" fmla="*/ 229110 w 1504950"/>
                <a:gd name="connsiteY190" fmla="*/ 288131 h 1152525"/>
                <a:gd name="connsiteX191" fmla="*/ 225300 w 1504950"/>
                <a:gd name="connsiteY191" fmla="*/ 278606 h 1152525"/>
                <a:gd name="connsiteX192" fmla="*/ 231015 w 1504950"/>
                <a:gd name="connsiteY192" fmla="*/ 270034 h 1152525"/>
                <a:gd name="connsiteX193" fmla="*/ 241493 w 1504950"/>
                <a:gd name="connsiteY193" fmla="*/ 271939 h 1152525"/>
                <a:gd name="connsiteX194" fmla="*/ 253875 w 1504950"/>
                <a:gd name="connsiteY194" fmla="*/ 280511 h 1152525"/>
                <a:gd name="connsiteX195" fmla="*/ 268163 w 1504950"/>
                <a:gd name="connsiteY195" fmla="*/ 288131 h 1152525"/>
                <a:gd name="connsiteX196" fmla="*/ 279593 w 1504950"/>
                <a:gd name="connsiteY196" fmla="*/ 290989 h 1152525"/>
                <a:gd name="connsiteX197" fmla="*/ 274830 w 1504950"/>
                <a:gd name="connsiteY197" fmla="*/ 284321 h 1152525"/>
                <a:gd name="connsiteX198" fmla="*/ 271020 w 1504950"/>
                <a:gd name="connsiteY198" fmla="*/ 273844 h 1152525"/>
                <a:gd name="connsiteX199" fmla="*/ 266258 w 1504950"/>
                <a:gd name="connsiteY199" fmla="*/ 259556 h 1152525"/>
                <a:gd name="connsiteX200" fmla="*/ 264353 w 1504950"/>
                <a:gd name="connsiteY200" fmla="*/ 252889 h 1152525"/>
                <a:gd name="connsiteX201" fmla="*/ 269115 w 1504950"/>
                <a:gd name="connsiteY201" fmla="*/ 244316 h 1152525"/>
                <a:gd name="connsiteX202" fmla="*/ 277688 w 1504950"/>
                <a:gd name="connsiteY202" fmla="*/ 245269 h 1152525"/>
                <a:gd name="connsiteX203" fmla="*/ 286260 w 1504950"/>
                <a:gd name="connsiteY203" fmla="*/ 253841 h 1152525"/>
                <a:gd name="connsiteX204" fmla="*/ 295785 w 1504950"/>
                <a:gd name="connsiteY204" fmla="*/ 269081 h 1152525"/>
                <a:gd name="connsiteX205" fmla="*/ 307215 w 1504950"/>
                <a:gd name="connsiteY205" fmla="*/ 284321 h 1152525"/>
                <a:gd name="connsiteX206" fmla="*/ 328170 w 1504950"/>
                <a:gd name="connsiteY206" fmla="*/ 305276 h 1152525"/>
                <a:gd name="connsiteX207" fmla="*/ 349125 w 1504950"/>
                <a:gd name="connsiteY207" fmla="*/ 318611 h 1152525"/>
                <a:gd name="connsiteX208" fmla="*/ 351983 w 1504950"/>
                <a:gd name="connsiteY208" fmla="*/ 319564 h 1152525"/>
                <a:gd name="connsiteX209" fmla="*/ 362460 w 1504950"/>
                <a:gd name="connsiteY209" fmla="*/ 316706 h 1152525"/>
                <a:gd name="connsiteX210" fmla="*/ 364365 w 1504950"/>
                <a:gd name="connsiteY210" fmla="*/ 313849 h 1152525"/>
                <a:gd name="connsiteX211" fmla="*/ 364365 w 1504950"/>
                <a:gd name="connsiteY211" fmla="*/ 309086 h 1152525"/>
                <a:gd name="connsiteX212" fmla="*/ 365318 w 1504950"/>
                <a:gd name="connsiteY212" fmla="*/ 292894 h 1152525"/>
                <a:gd name="connsiteX213" fmla="*/ 372938 w 1504950"/>
                <a:gd name="connsiteY213" fmla="*/ 276701 h 1152525"/>
                <a:gd name="connsiteX214" fmla="*/ 385320 w 1504950"/>
                <a:gd name="connsiteY214" fmla="*/ 276701 h 1152525"/>
                <a:gd name="connsiteX215" fmla="*/ 388178 w 1504950"/>
                <a:gd name="connsiteY215" fmla="*/ 285274 h 1152525"/>
                <a:gd name="connsiteX216" fmla="*/ 387225 w 1504950"/>
                <a:gd name="connsiteY216" fmla="*/ 334804 h 1152525"/>
                <a:gd name="connsiteX217" fmla="*/ 446280 w 1504950"/>
                <a:gd name="connsiteY217" fmla="*/ 355759 h 1152525"/>
                <a:gd name="connsiteX218" fmla="*/ 455805 w 1504950"/>
                <a:gd name="connsiteY218" fmla="*/ 350996 h 1152525"/>
                <a:gd name="connsiteX219" fmla="*/ 470093 w 1504950"/>
                <a:gd name="connsiteY219" fmla="*/ 339566 h 1152525"/>
                <a:gd name="connsiteX220" fmla="*/ 501525 w 1504950"/>
                <a:gd name="connsiteY220" fmla="*/ 309086 h 1152525"/>
                <a:gd name="connsiteX221" fmla="*/ 516765 w 1504950"/>
                <a:gd name="connsiteY221" fmla="*/ 283369 h 1152525"/>
                <a:gd name="connsiteX222" fmla="*/ 517718 w 1504950"/>
                <a:gd name="connsiteY222" fmla="*/ 281464 h 1152525"/>
                <a:gd name="connsiteX223" fmla="*/ 522480 w 1504950"/>
                <a:gd name="connsiteY223" fmla="*/ 262414 h 1152525"/>
                <a:gd name="connsiteX224" fmla="*/ 518670 w 1504950"/>
                <a:gd name="connsiteY224" fmla="*/ 243364 h 1152525"/>
                <a:gd name="connsiteX225" fmla="*/ 511050 w 1504950"/>
                <a:gd name="connsiteY225" fmla="*/ 229076 h 1152525"/>
                <a:gd name="connsiteX226" fmla="*/ 496763 w 1504950"/>
                <a:gd name="connsiteY226" fmla="*/ 210979 h 1152525"/>
                <a:gd name="connsiteX227" fmla="*/ 476760 w 1504950"/>
                <a:gd name="connsiteY227" fmla="*/ 198596 h 1152525"/>
                <a:gd name="connsiteX228" fmla="*/ 457710 w 1504950"/>
                <a:gd name="connsiteY228" fmla="*/ 190024 h 1152525"/>
                <a:gd name="connsiteX229" fmla="*/ 448185 w 1504950"/>
                <a:gd name="connsiteY229" fmla="*/ 186214 h 1152525"/>
                <a:gd name="connsiteX230" fmla="*/ 433898 w 1504950"/>
                <a:gd name="connsiteY230" fmla="*/ 181451 h 1152525"/>
                <a:gd name="connsiteX231" fmla="*/ 411038 w 1504950"/>
                <a:gd name="connsiteY231" fmla="*/ 174784 h 1152525"/>
                <a:gd name="connsiteX232" fmla="*/ 400560 w 1504950"/>
                <a:gd name="connsiteY232" fmla="*/ 171926 h 1152525"/>
                <a:gd name="connsiteX233" fmla="*/ 387225 w 1504950"/>
                <a:gd name="connsiteY233" fmla="*/ 163354 h 1152525"/>
                <a:gd name="connsiteX234" fmla="*/ 385320 w 1504950"/>
                <a:gd name="connsiteY234" fmla="*/ 153829 h 1152525"/>
                <a:gd name="connsiteX235" fmla="*/ 395798 w 1504950"/>
                <a:gd name="connsiteY235" fmla="*/ 145256 h 1152525"/>
                <a:gd name="connsiteX236" fmla="*/ 411038 w 1504950"/>
                <a:gd name="connsiteY236" fmla="*/ 144304 h 1152525"/>
                <a:gd name="connsiteX237" fmla="*/ 428183 w 1504950"/>
                <a:gd name="connsiteY237" fmla="*/ 148114 h 1152525"/>
                <a:gd name="connsiteX238" fmla="*/ 467235 w 1504950"/>
                <a:gd name="connsiteY238" fmla="*/ 131921 h 1152525"/>
                <a:gd name="connsiteX239" fmla="*/ 464378 w 1504950"/>
                <a:gd name="connsiteY239" fmla="*/ 123349 h 1152525"/>
                <a:gd name="connsiteX240" fmla="*/ 459615 w 1504950"/>
                <a:gd name="connsiteY240" fmla="*/ 93821 h 1152525"/>
                <a:gd name="connsiteX241" fmla="*/ 465330 w 1504950"/>
                <a:gd name="connsiteY241" fmla="*/ 85249 h 1152525"/>
                <a:gd name="connsiteX242" fmla="*/ 473903 w 1504950"/>
                <a:gd name="connsiteY242" fmla="*/ 85249 h 1152525"/>
                <a:gd name="connsiteX243" fmla="*/ 480570 w 1504950"/>
                <a:gd name="connsiteY243" fmla="*/ 90964 h 1152525"/>
                <a:gd name="connsiteX244" fmla="*/ 484380 w 1504950"/>
                <a:gd name="connsiteY244" fmla="*/ 101441 h 1152525"/>
                <a:gd name="connsiteX245" fmla="*/ 490095 w 1504950"/>
                <a:gd name="connsiteY245" fmla="*/ 114776 h 1152525"/>
                <a:gd name="connsiteX246" fmla="*/ 496763 w 1504950"/>
                <a:gd name="connsiteY246" fmla="*/ 126206 h 1152525"/>
                <a:gd name="connsiteX247" fmla="*/ 501525 w 1504950"/>
                <a:gd name="connsiteY247" fmla="*/ 132874 h 1152525"/>
                <a:gd name="connsiteX248" fmla="*/ 505335 w 1504950"/>
                <a:gd name="connsiteY248" fmla="*/ 132874 h 1152525"/>
                <a:gd name="connsiteX249" fmla="*/ 512003 w 1504950"/>
                <a:gd name="connsiteY249" fmla="*/ 133826 h 1152525"/>
                <a:gd name="connsiteX250" fmla="*/ 530100 w 1504950"/>
                <a:gd name="connsiteY250" fmla="*/ 138589 h 1152525"/>
                <a:gd name="connsiteX251" fmla="*/ 548198 w 1504950"/>
                <a:gd name="connsiteY251" fmla="*/ 144304 h 1152525"/>
                <a:gd name="connsiteX252" fmla="*/ 570105 w 1504950"/>
                <a:gd name="connsiteY252" fmla="*/ 150019 h 1152525"/>
                <a:gd name="connsiteX253" fmla="*/ 591060 w 1504950"/>
                <a:gd name="connsiteY253" fmla="*/ 151924 h 1152525"/>
                <a:gd name="connsiteX254" fmla="*/ 594870 w 1504950"/>
                <a:gd name="connsiteY254" fmla="*/ 148114 h 1152525"/>
                <a:gd name="connsiteX255" fmla="*/ 598680 w 1504950"/>
                <a:gd name="connsiteY255" fmla="*/ 141446 h 1152525"/>
                <a:gd name="connsiteX256" fmla="*/ 599633 w 1504950"/>
                <a:gd name="connsiteY256" fmla="*/ 140494 h 1152525"/>
                <a:gd name="connsiteX257" fmla="*/ 601538 w 1504950"/>
                <a:gd name="connsiteY257" fmla="*/ 132874 h 1152525"/>
                <a:gd name="connsiteX258" fmla="*/ 602490 w 1504950"/>
                <a:gd name="connsiteY258" fmla="*/ 124301 h 1152525"/>
                <a:gd name="connsiteX259" fmla="*/ 601538 w 1504950"/>
                <a:gd name="connsiteY259" fmla="*/ 117634 h 1152525"/>
                <a:gd name="connsiteX260" fmla="*/ 599633 w 1504950"/>
                <a:gd name="connsiteY260" fmla="*/ 114776 h 1152525"/>
                <a:gd name="connsiteX261" fmla="*/ 595823 w 1504950"/>
                <a:gd name="connsiteY261" fmla="*/ 110966 h 1152525"/>
                <a:gd name="connsiteX262" fmla="*/ 591060 w 1504950"/>
                <a:gd name="connsiteY262" fmla="*/ 105251 h 1152525"/>
                <a:gd name="connsiteX263" fmla="*/ 585345 w 1504950"/>
                <a:gd name="connsiteY263" fmla="*/ 100489 h 1152525"/>
                <a:gd name="connsiteX264" fmla="*/ 575820 w 1504950"/>
                <a:gd name="connsiteY264" fmla="*/ 92869 h 1152525"/>
                <a:gd name="connsiteX265" fmla="*/ 568200 w 1504950"/>
                <a:gd name="connsiteY265" fmla="*/ 87154 h 1152525"/>
                <a:gd name="connsiteX266" fmla="*/ 558675 w 1504950"/>
                <a:gd name="connsiteY266" fmla="*/ 76676 h 1152525"/>
                <a:gd name="connsiteX267" fmla="*/ 554865 w 1504950"/>
                <a:gd name="connsiteY267" fmla="*/ 70009 h 1152525"/>
                <a:gd name="connsiteX268" fmla="*/ 555818 w 1504950"/>
                <a:gd name="connsiteY268" fmla="*/ 61436 h 1152525"/>
                <a:gd name="connsiteX269" fmla="*/ 571058 w 1504950"/>
                <a:gd name="connsiteY269" fmla="*/ 57626 h 1152525"/>
                <a:gd name="connsiteX270" fmla="*/ 602490 w 1504950"/>
                <a:gd name="connsiteY270" fmla="*/ 80486 h 1152525"/>
                <a:gd name="connsiteX271" fmla="*/ 605348 w 1504950"/>
                <a:gd name="connsiteY271" fmla="*/ 82391 h 1152525"/>
                <a:gd name="connsiteX272" fmla="*/ 607253 w 1504950"/>
                <a:gd name="connsiteY272" fmla="*/ 82391 h 1152525"/>
                <a:gd name="connsiteX273" fmla="*/ 619635 w 1504950"/>
                <a:gd name="connsiteY273" fmla="*/ 75724 h 1152525"/>
                <a:gd name="connsiteX274" fmla="*/ 623445 w 1504950"/>
                <a:gd name="connsiteY274" fmla="*/ 68104 h 1152525"/>
                <a:gd name="connsiteX275" fmla="*/ 623445 w 1504950"/>
                <a:gd name="connsiteY275" fmla="*/ 67151 h 1152525"/>
                <a:gd name="connsiteX276" fmla="*/ 624398 w 1504950"/>
                <a:gd name="connsiteY276" fmla="*/ 58579 h 1152525"/>
                <a:gd name="connsiteX277" fmla="*/ 621540 w 1504950"/>
                <a:gd name="connsiteY277" fmla="*/ 51911 h 1152525"/>
                <a:gd name="connsiteX278" fmla="*/ 614873 w 1504950"/>
                <a:gd name="connsiteY278" fmla="*/ 43339 h 1152525"/>
                <a:gd name="connsiteX279" fmla="*/ 604395 w 1504950"/>
                <a:gd name="connsiteY279" fmla="*/ 27146 h 1152525"/>
                <a:gd name="connsiteX280" fmla="*/ 604395 w 1504950"/>
                <a:gd name="connsiteY280" fmla="*/ 20479 h 1152525"/>
                <a:gd name="connsiteX281" fmla="*/ 609158 w 1504950"/>
                <a:gd name="connsiteY281" fmla="*/ 15716 h 1152525"/>
                <a:gd name="connsiteX282" fmla="*/ 614873 w 1504950"/>
                <a:gd name="connsiteY282" fmla="*/ 7144 h 1152525"/>
                <a:gd name="connsiteX283" fmla="*/ 614873 w 1504950"/>
                <a:gd name="connsiteY283" fmla="*/ 7144 h 1152525"/>
                <a:gd name="connsiteX284" fmla="*/ 614873 w 1504950"/>
                <a:gd name="connsiteY284" fmla="*/ 7144 h 1152525"/>
                <a:gd name="connsiteX285" fmla="*/ 496763 w 1504950"/>
                <a:gd name="connsiteY285" fmla="*/ 160496 h 1152525"/>
                <a:gd name="connsiteX286" fmla="*/ 492000 w 1504950"/>
                <a:gd name="connsiteY286" fmla="*/ 162401 h 1152525"/>
                <a:gd name="connsiteX287" fmla="*/ 492000 w 1504950"/>
                <a:gd name="connsiteY287" fmla="*/ 166211 h 1152525"/>
                <a:gd name="connsiteX288" fmla="*/ 506288 w 1504950"/>
                <a:gd name="connsiteY288" fmla="*/ 178594 h 1152525"/>
                <a:gd name="connsiteX289" fmla="*/ 520575 w 1504950"/>
                <a:gd name="connsiteY289" fmla="*/ 187166 h 1152525"/>
                <a:gd name="connsiteX290" fmla="*/ 525338 w 1504950"/>
                <a:gd name="connsiteY290" fmla="*/ 188119 h 1152525"/>
                <a:gd name="connsiteX291" fmla="*/ 542483 w 1504950"/>
                <a:gd name="connsiteY291" fmla="*/ 189071 h 1152525"/>
                <a:gd name="connsiteX292" fmla="*/ 547245 w 1504950"/>
                <a:gd name="connsiteY292" fmla="*/ 189071 h 1152525"/>
                <a:gd name="connsiteX293" fmla="*/ 547245 w 1504950"/>
                <a:gd name="connsiteY293" fmla="*/ 190024 h 1152525"/>
                <a:gd name="connsiteX294" fmla="*/ 554865 w 1504950"/>
                <a:gd name="connsiteY294" fmla="*/ 195739 h 1152525"/>
                <a:gd name="connsiteX295" fmla="*/ 555818 w 1504950"/>
                <a:gd name="connsiteY295" fmla="*/ 198596 h 1152525"/>
                <a:gd name="connsiteX296" fmla="*/ 553913 w 1504950"/>
                <a:gd name="connsiteY296" fmla="*/ 203359 h 1152525"/>
                <a:gd name="connsiteX297" fmla="*/ 553913 w 1504950"/>
                <a:gd name="connsiteY297" fmla="*/ 204311 h 1152525"/>
                <a:gd name="connsiteX298" fmla="*/ 550103 w 1504950"/>
                <a:gd name="connsiteY298" fmla="*/ 211931 h 1152525"/>
                <a:gd name="connsiteX299" fmla="*/ 548198 w 1504950"/>
                <a:gd name="connsiteY299" fmla="*/ 217646 h 1152525"/>
                <a:gd name="connsiteX300" fmla="*/ 548198 w 1504950"/>
                <a:gd name="connsiteY300" fmla="*/ 221456 h 1152525"/>
                <a:gd name="connsiteX301" fmla="*/ 551055 w 1504950"/>
                <a:gd name="connsiteY301" fmla="*/ 230981 h 1152525"/>
                <a:gd name="connsiteX302" fmla="*/ 552960 w 1504950"/>
                <a:gd name="connsiteY302" fmla="*/ 258604 h 1152525"/>
                <a:gd name="connsiteX303" fmla="*/ 552960 w 1504950"/>
                <a:gd name="connsiteY303" fmla="*/ 264319 h 1152525"/>
                <a:gd name="connsiteX304" fmla="*/ 570105 w 1504950"/>
                <a:gd name="connsiteY304" fmla="*/ 258604 h 1152525"/>
                <a:gd name="connsiteX305" fmla="*/ 579630 w 1504950"/>
                <a:gd name="connsiteY305" fmla="*/ 253841 h 1152525"/>
                <a:gd name="connsiteX306" fmla="*/ 587250 w 1504950"/>
                <a:gd name="connsiteY306" fmla="*/ 253841 h 1152525"/>
                <a:gd name="connsiteX307" fmla="*/ 592965 w 1504950"/>
                <a:gd name="connsiteY307" fmla="*/ 263366 h 1152525"/>
                <a:gd name="connsiteX308" fmla="*/ 592013 w 1504950"/>
                <a:gd name="connsiteY308" fmla="*/ 269081 h 1152525"/>
                <a:gd name="connsiteX309" fmla="*/ 590108 w 1504950"/>
                <a:gd name="connsiteY309" fmla="*/ 271939 h 1152525"/>
                <a:gd name="connsiteX310" fmla="*/ 583440 w 1504950"/>
                <a:gd name="connsiteY310" fmla="*/ 278606 h 1152525"/>
                <a:gd name="connsiteX311" fmla="*/ 566295 w 1504950"/>
                <a:gd name="connsiteY311" fmla="*/ 290036 h 1152525"/>
                <a:gd name="connsiteX312" fmla="*/ 549150 w 1504950"/>
                <a:gd name="connsiteY312" fmla="*/ 302419 h 1152525"/>
                <a:gd name="connsiteX313" fmla="*/ 520575 w 1504950"/>
                <a:gd name="connsiteY313" fmla="*/ 328136 h 1152525"/>
                <a:gd name="connsiteX314" fmla="*/ 502478 w 1504950"/>
                <a:gd name="connsiteY314" fmla="*/ 346234 h 1152525"/>
                <a:gd name="connsiteX315" fmla="*/ 494858 w 1504950"/>
                <a:gd name="connsiteY315" fmla="*/ 353854 h 1152525"/>
                <a:gd name="connsiteX316" fmla="*/ 495810 w 1504950"/>
                <a:gd name="connsiteY316" fmla="*/ 353854 h 1152525"/>
                <a:gd name="connsiteX317" fmla="*/ 562485 w 1504950"/>
                <a:gd name="connsiteY317" fmla="*/ 337661 h 1152525"/>
                <a:gd name="connsiteX318" fmla="*/ 585345 w 1504950"/>
                <a:gd name="connsiteY318" fmla="*/ 327184 h 1152525"/>
                <a:gd name="connsiteX319" fmla="*/ 610110 w 1504950"/>
                <a:gd name="connsiteY319" fmla="*/ 308134 h 1152525"/>
                <a:gd name="connsiteX320" fmla="*/ 624398 w 1504950"/>
                <a:gd name="connsiteY320" fmla="*/ 289084 h 1152525"/>
                <a:gd name="connsiteX321" fmla="*/ 628208 w 1504950"/>
                <a:gd name="connsiteY321" fmla="*/ 282416 h 1152525"/>
                <a:gd name="connsiteX322" fmla="*/ 632970 w 1504950"/>
                <a:gd name="connsiteY322" fmla="*/ 257651 h 1152525"/>
                <a:gd name="connsiteX323" fmla="*/ 618683 w 1504950"/>
                <a:gd name="connsiteY323" fmla="*/ 212884 h 1152525"/>
                <a:gd name="connsiteX324" fmla="*/ 595823 w 1504950"/>
                <a:gd name="connsiteY324" fmla="*/ 190976 h 1152525"/>
                <a:gd name="connsiteX325" fmla="*/ 565343 w 1504950"/>
                <a:gd name="connsiteY325" fmla="*/ 175736 h 1152525"/>
                <a:gd name="connsiteX326" fmla="*/ 555818 w 1504950"/>
                <a:gd name="connsiteY326" fmla="*/ 171926 h 1152525"/>
                <a:gd name="connsiteX327" fmla="*/ 528195 w 1504950"/>
                <a:gd name="connsiteY327" fmla="*/ 163354 h 1152525"/>
                <a:gd name="connsiteX328" fmla="*/ 523433 w 1504950"/>
                <a:gd name="connsiteY328" fmla="*/ 162401 h 1152525"/>
                <a:gd name="connsiteX329" fmla="*/ 518670 w 1504950"/>
                <a:gd name="connsiteY329" fmla="*/ 161449 h 1152525"/>
                <a:gd name="connsiteX330" fmla="*/ 514860 w 1504950"/>
                <a:gd name="connsiteY330" fmla="*/ 161449 h 1152525"/>
                <a:gd name="connsiteX331" fmla="*/ 502478 w 1504950"/>
                <a:gd name="connsiteY331" fmla="*/ 159544 h 1152525"/>
                <a:gd name="connsiteX332" fmla="*/ 496763 w 1504950"/>
                <a:gd name="connsiteY332" fmla="*/ 160496 h 1152525"/>
                <a:gd name="connsiteX333" fmla="*/ 496763 w 1504950"/>
                <a:gd name="connsiteY333" fmla="*/ 160496 h 1152525"/>
                <a:gd name="connsiteX334" fmla="*/ 273878 w 1504950"/>
                <a:gd name="connsiteY334" fmla="*/ 309086 h 1152525"/>
                <a:gd name="connsiteX335" fmla="*/ 272925 w 1504950"/>
                <a:gd name="connsiteY335" fmla="*/ 336709 h 1152525"/>
                <a:gd name="connsiteX336" fmla="*/ 289118 w 1504950"/>
                <a:gd name="connsiteY336" fmla="*/ 367189 h 1152525"/>
                <a:gd name="connsiteX337" fmla="*/ 296738 w 1504950"/>
                <a:gd name="connsiteY337" fmla="*/ 373856 h 1152525"/>
                <a:gd name="connsiteX338" fmla="*/ 303405 w 1504950"/>
                <a:gd name="connsiteY338" fmla="*/ 376714 h 1152525"/>
                <a:gd name="connsiteX339" fmla="*/ 307215 w 1504950"/>
                <a:gd name="connsiteY339" fmla="*/ 378619 h 1152525"/>
                <a:gd name="connsiteX340" fmla="*/ 309120 w 1504950"/>
                <a:gd name="connsiteY340" fmla="*/ 379571 h 1152525"/>
                <a:gd name="connsiteX341" fmla="*/ 312930 w 1504950"/>
                <a:gd name="connsiteY341" fmla="*/ 379571 h 1152525"/>
                <a:gd name="connsiteX342" fmla="*/ 311025 w 1504950"/>
                <a:gd name="connsiteY342" fmla="*/ 369094 h 1152525"/>
                <a:gd name="connsiteX343" fmla="*/ 306263 w 1504950"/>
                <a:gd name="connsiteY343" fmla="*/ 353854 h 1152525"/>
                <a:gd name="connsiteX344" fmla="*/ 306263 w 1504950"/>
                <a:gd name="connsiteY344" fmla="*/ 350044 h 1152525"/>
                <a:gd name="connsiteX345" fmla="*/ 311025 w 1504950"/>
                <a:gd name="connsiteY345" fmla="*/ 346234 h 1152525"/>
                <a:gd name="connsiteX346" fmla="*/ 321503 w 1504950"/>
                <a:gd name="connsiteY346" fmla="*/ 346234 h 1152525"/>
                <a:gd name="connsiteX347" fmla="*/ 324360 w 1504950"/>
                <a:gd name="connsiteY347" fmla="*/ 347186 h 1152525"/>
                <a:gd name="connsiteX348" fmla="*/ 335790 w 1504950"/>
                <a:gd name="connsiteY348" fmla="*/ 355759 h 1152525"/>
                <a:gd name="connsiteX349" fmla="*/ 346268 w 1504950"/>
                <a:gd name="connsiteY349" fmla="*/ 367189 h 1152525"/>
                <a:gd name="connsiteX350" fmla="*/ 353888 w 1504950"/>
                <a:gd name="connsiteY350" fmla="*/ 378619 h 1152525"/>
                <a:gd name="connsiteX351" fmla="*/ 356745 w 1504950"/>
                <a:gd name="connsiteY351" fmla="*/ 382429 h 1152525"/>
                <a:gd name="connsiteX352" fmla="*/ 398655 w 1504950"/>
                <a:gd name="connsiteY352" fmla="*/ 396716 h 1152525"/>
                <a:gd name="connsiteX353" fmla="*/ 409133 w 1504950"/>
                <a:gd name="connsiteY353" fmla="*/ 398621 h 1152525"/>
                <a:gd name="connsiteX354" fmla="*/ 415800 w 1504950"/>
                <a:gd name="connsiteY354" fmla="*/ 399574 h 1152525"/>
                <a:gd name="connsiteX355" fmla="*/ 414848 w 1504950"/>
                <a:gd name="connsiteY355" fmla="*/ 390049 h 1152525"/>
                <a:gd name="connsiteX356" fmla="*/ 410085 w 1504950"/>
                <a:gd name="connsiteY356" fmla="*/ 378619 h 1152525"/>
                <a:gd name="connsiteX357" fmla="*/ 398655 w 1504950"/>
                <a:gd name="connsiteY357" fmla="*/ 366236 h 1152525"/>
                <a:gd name="connsiteX358" fmla="*/ 380558 w 1504950"/>
                <a:gd name="connsiteY358" fmla="*/ 353854 h 1152525"/>
                <a:gd name="connsiteX359" fmla="*/ 343410 w 1504950"/>
                <a:gd name="connsiteY359" fmla="*/ 334804 h 1152525"/>
                <a:gd name="connsiteX360" fmla="*/ 335790 w 1504950"/>
                <a:gd name="connsiteY360" fmla="*/ 331946 h 1152525"/>
                <a:gd name="connsiteX361" fmla="*/ 330075 w 1504950"/>
                <a:gd name="connsiteY361" fmla="*/ 329089 h 1152525"/>
                <a:gd name="connsiteX362" fmla="*/ 317693 w 1504950"/>
                <a:gd name="connsiteY362" fmla="*/ 324326 h 1152525"/>
                <a:gd name="connsiteX363" fmla="*/ 289118 w 1504950"/>
                <a:gd name="connsiteY363" fmla="*/ 313849 h 1152525"/>
                <a:gd name="connsiteX364" fmla="*/ 273878 w 1504950"/>
                <a:gd name="connsiteY364" fmla="*/ 309086 h 1152525"/>
                <a:gd name="connsiteX365" fmla="*/ 273878 w 1504950"/>
                <a:gd name="connsiteY365" fmla="*/ 309086 h 1152525"/>
                <a:gd name="connsiteX366" fmla="*/ 273878 w 1504950"/>
                <a:gd name="connsiteY366" fmla="*/ 309086 h 1152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</a:cxnLst>
              <a:rect l="l" t="t" r="r" b="b"/>
              <a:pathLst>
                <a:path w="1504950" h="1152525">
                  <a:moveTo>
                    <a:pt x="614873" y="7144"/>
                  </a:moveTo>
                  <a:cubicBezTo>
                    <a:pt x="617730" y="7144"/>
                    <a:pt x="619635" y="7144"/>
                    <a:pt x="621540" y="8096"/>
                  </a:cubicBezTo>
                  <a:cubicBezTo>
                    <a:pt x="623445" y="9049"/>
                    <a:pt x="624398" y="10001"/>
                    <a:pt x="626303" y="10954"/>
                  </a:cubicBezTo>
                  <a:cubicBezTo>
                    <a:pt x="628208" y="12859"/>
                    <a:pt x="630113" y="14764"/>
                    <a:pt x="631065" y="16669"/>
                  </a:cubicBezTo>
                  <a:cubicBezTo>
                    <a:pt x="633923" y="21431"/>
                    <a:pt x="638685" y="24289"/>
                    <a:pt x="643448" y="27146"/>
                  </a:cubicBezTo>
                  <a:lnTo>
                    <a:pt x="645353" y="26194"/>
                  </a:lnTo>
                  <a:lnTo>
                    <a:pt x="646305" y="25241"/>
                  </a:lnTo>
                  <a:cubicBezTo>
                    <a:pt x="647258" y="24289"/>
                    <a:pt x="648210" y="22384"/>
                    <a:pt x="649163" y="21431"/>
                  </a:cubicBezTo>
                  <a:cubicBezTo>
                    <a:pt x="652973" y="16669"/>
                    <a:pt x="656783" y="12859"/>
                    <a:pt x="662498" y="10954"/>
                  </a:cubicBezTo>
                  <a:cubicBezTo>
                    <a:pt x="664403" y="10001"/>
                    <a:pt x="667260" y="10001"/>
                    <a:pt x="670118" y="10954"/>
                  </a:cubicBezTo>
                  <a:cubicBezTo>
                    <a:pt x="671070" y="10954"/>
                    <a:pt x="671070" y="10954"/>
                    <a:pt x="672023" y="10954"/>
                  </a:cubicBezTo>
                  <a:cubicBezTo>
                    <a:pt x="674880" y="11906"/>
                    <a:pt x="676785" y="13811"/>
                    <a:pt x="677738" y="15716"/>
                  </a:cubicBezTo>
                  <a:cubicBezTo>
                    <a:pt x="678690" y="16669"/>
                    <a:pt x="678690" y="18574"/>
                    <a:pt x="678690" y="20479"/>
                  </a:cubicBezTo>
                  <a:cubicBezTo>
                    <a:pt x="678690" y="24289"/>
                    <a:pt x="677738" y="27146"/>
                    <a:pt x="676785" y="30004"/>
                  </a:cubicBezTo>
                  <a:lnTo>
                    <a:pt x="670118" y="47149"/>
                  </a:lnTo>
                  <a:cubicBezTo>
                    <a:pt x="670118" y="48101"/>
                    <a:pt x="669165" y="48101"/>
                    <a:pt x="669165" y="49054"/>
                  </a:cubicBezTo>
                  <a:cubicBezTo>
                    <a:pt x="668213" y="51911"/>
                    <a:pt x="667260" y="54769"/>
                    <a:pt x="666308" y="56674"/>
                  </a:cubicBezTo>
                  <a:cubicBezTo>
                    <a:pt x="662498" y="64294"/>
                    <a:pt x="656783" y="70961"/>
                    <a:pt x="651068" y="77629"/>
                  </a:cubicBezTo>
                  <a:cubicBezTo>
                    <a:pt x="646305" y="85249"/>
                    <a:pt x="641543" y="91916"/>
                    <a:pt x="638685" y="99536"/>
                  </a:cubicBezTo>
                  <a:cubicBezTo>
                    <a:pt x="637733" y="102394"/>
                    <a:pt x="636780" y="105251"/>
                    <a:pt x="635828" y="108109"/>
                  </a:cubicBezTo>
                  <a:cubicBezTo>
                    <a:pt x="634875" y="110966"/>
                    <a:pt x="633923" y="114776"/>
                    <a:pt x="633923" y="117634"/>
                  </a:cubicBezTo>
                  <a:cubicBezTo>
                    <a:pt x="633923" y="125254"/>
                    <a:pt x="632970" y="130016"/>
                    <a:pt x="632970" y="136684"/>
                  </a:cubicBezTo>
                  <a:cubicBezTo>
                    <a:pt x="632970" y="133826"/>
                    <a:pt x="632970" y="135731"/>
                    <a:pt x="632970" y="137636"/>
                  </a:cubicBezTo>
                  <a:cubicBezTo>
                    <a:pt x="632970" y="141446"/>
                    <a:pt x="632018" y="145256"/>
                    <a:pt x="631065" y="150019"/>
                  </a:cubicBezTo>
                  <a:cubicBezTo>
                    <a:pt x="630113" y="151924"/>
                    <a:pt x="629160" y="153829"/>
                    <a:pt x="629160" y="154781"/>
                  </a:cubicBezTo>
                  <a:cubicBezTo>
                    <a:pt x="628208" y="157639"/>
                    <a:pt x="627255" y="161449"/>
                    <a:pt x="626303" y="164306"/>
                  </a:cubicBezTo>
                  <a:cubicBezTo>
                    <a:pt x="625350" y="165259"/>
                    <a:pt x="625350" y="166211"/>
                    <a:pt x="624398" y="167164"/>
                  </a:cubicBezTo>
                  <a:lnTo>
                    <a:pt x="629160" y="172879"/>
                  </a:lnTo>
                  <a:cubicBezTo>
                    <a:pt x="630113" y="174784"/>
                    <a:pt x="631065" y="176689"/>
                    <a:pt x="632970" y="178594"/>
                  </a:cubicBezTo>
                  <a:cubicBezTo>
                    <a:pt x="634875" y="181451"/>
                    <a:pt x="636780" y="183356"/>
                    <a:pt x="639638" y="185261"/>
                  </a:cubicBezTo>
                  <a:cubicBezTo>
                    <a:pt x="641543" y="188119"/>
                    <a:pt x="644400" y="190024"/>
                    <a:pt x="648210" y="191929"/>
                  </a:cubicBezTo>
                  <a:cubicBezTo>
                    <a:pt x="649163" y="192881"/>
                    <a:pt x="651068" y="193834"/>
                    <a:pt x="652020" y="194786"/>
                  </a:cubicBezTo>
                  <a:cubicBezTo>
                    <a:pt x="653925" y="195739"/>
                    <a:pt x="656783" y="195739"/>
                    <a:pt x="658688" y="195739"/>
                  </a:cubicBezTo>
                  <a:cubicBezTo>
                    <a:pt x="662498" y="195739"/>
                    <a:pt x="665355" y="195739"/>
                    <a:pt x="669165" y="194786"/>
                  </a:cubicBezTo>
                  <a:cubicBezTo>
                    <a:pt x="672975" y="193834"/>
                    <a:pt x="675833" y="192881"/>
                    <a:pt x="678690" y="191929"/>
                  </a:cubicBezTo>
                  <a:cubicBezTo>
                    <a:pt x="678690" y="191929"/>
                    <a:pt x="680595" y="190976"/>
                    <a:pt x="681548" y="190976"/>
                  </a:cubicBezTo>
                  <a:cubicBezTo>
                    <a:pt x="682500" y="190024"/>
                    <a:pt x="684405" y="190024"/>
                    <a:pt x="686310" y="189071"/>
                  </a:cubicBezTo>
                  <a:cubicBezTo>
                    <a:pt x="687263" y="188119"/>
                    <a:pt x="689168" y="187166"/>
                    <a:pt x="691073" y="186214"/>
                  </a:cubicBezTo>
                  <a:cubicBezTo>
                    <a:pt x="692978" y="185261"/>
                    <a:pt x="694883" y="183356"/>
                    <a:pt x="696788" y="182404"/>
                  </a:cubicBezTo>
                  <a:cubicBezTo>
                    <a:pt x="699645" y="180499"/>
                    <a:pt x="700598" y="179546"/>
                    <a:pt x="702503" y="177641"/>
                  </a:cubicBezTo>
                  <a:cubicBezTo>
                    <a:pt x="703455" y="177641"/>
                    <a:pt x="704408" y="175736"/>
                    <a:pt x="706313" y="173831"/>
                  </a:cubicBezTo>
                  <a:cubicBezTo>
                    <a:pt x="709170" y="170974"/>
                    <a:pt x="712028" y="169069"/>
                    <a:pt x="713933" y="166211"/>
                  </a:cubicBezTo>
                  <a:cubicBezTo>
                    <a:pt x="719648" y="159544"/>
                    <a:pt x="724410" y="151924"/>
                    <a:pt x="728220" y="144304"/>
                  </a:cubicBezTo>
                  <a:cubicBezTo>
                    <a:pt x="729173" y="143351"/>
                    <a:pt x="730125" y="141446"/>
                    <a:pt x="730125" y="139541"/>
                  </a:cubicBezTo>
                  <a:cubicBezTo>
                    <a:pt x="731078" y="137636"/>
                    <a:pt x="731078" y="135731"/>
                    <a:pt x="732030" y="133826"/>
                  </a:cubicBezTo>
                  <a:cubicBezTo>
                    <a:pt x="733935" y="128111"/>
                    <a:pt x="735840" y="122396"/>
                    <a:pt x="737745" y="116681"/>
                  </a:cubicBezTo>
                  <a:cubicBezTo>
                    <a:pt x="738698" y="113824"/>
                    <a:pt x="740603" y="111919"/>
                    <a:pt x="742508" y="110014"/>
                  </a:cubicBezTo>
                  <a:cubicBezTo>
                    <a:pt x="743460" y="109061"/>
                    <a:pt x="744413" y="108109"/>
                    <a:pt x="744413" y="107156"/>
                  </a:cubicBezTo>
                  <a:cubicBezTo>
                    <a:pt x="745365" y="105251"/>
                    <a:pt x="747270" y="103346"/>
                    <a:pt x="749175" y="102394"/>
                  </a:cubicBezTo>
                  <a:cubicBezTo>
                    <a:pt x="751080" y="101441"/>
                    <a:pt x="752985" y="99536"/>
                    <a:pt x="753938" y="98584"/>
                  </a:cubicBezTo>
                  <a:cubicBezTo>
                    <a:pt x="755843" y="97631"/>
                    <a:pt x="757748" y="96679"/>
                    <a:pt x="760605" y="97631"/>
                  </a:cubicBezTo>
                  <a:cubicBezTo>
                    <a:pt x="761558" y="97631"/>
                    <a:pt x="761558" y="97631"/>
                    <a:pt x="762510" y="97631"/>
                  </a:cubicBezTo>
                  <a:cubicBezTo>
                    <a:pt x="763463" y="98584"/>
                    <a:pt x="764415" y="98584"/>
                    <a:pt x="764415" y="98584"/>
                  </a:cubicBezTo>
                  <a:cubicBezTo>
                    <a:pt x="765368" y="99536"/>
                    <a:pt x="765368" y="99536"/>
                    <a:pt x="766320" y="100489"/>
                  </a:cubicBezTo>
                  <a:cubicBezTo>
                    <a:pt x="767273" y="102394"/>
                    <a:pt x="767273" y="103346"/>
                    <a:pt x="767273" y="103346"/>
                  </a:cubicBezTo>
                  <a:cubicBezTo>
                    <a:pt x="767273" y="103346"/>
                    <a:pt x="768225" y="104299"/>
                    <a:pt x="768225" y="105251"/>
                  </a:cubicBezTo>
                  <a:cubicBezTo>
                    <a:pt x="767273" y="107156"/>
                    <a:pt x="767273" y="109061"/>
                    <a:pt x="766320" y="111919"/>
                  </a:cubicBezTo>
                  <a:cubicBezTo>
                    <a:pt x="764415" y="120491"/>
                    <a:pt x="761558" y="130016"/>
                    <a:pt x="757748" y="138589"/>
                  </a:cubicBezTo>
                  <a:lnTo>
                    <a:pt x="753938" y="149066"/>
                  </a:lnTo>
                  <a:cubicBezTo>
                    <a:pt x="752985" y="151924"/>
                    <a:pt x="752985" y="155734"/>
                    <a:pt x="753938" y="158591"/>
                  </a:cubicBezTo>
                  <a:cubicBezTo>
                    <a:pt x="753938" y="159544"/>
                    <a:pt x="754890" y="160496"/>
                    <a:pt x="755843" y="161449"/>
                  </a:cubicBezTo>
                  <a:cubicBezTo>
                    <a:pt x="756795" y="162401"/>
                    <a:pt x="758700" y="163354"/>
                    <a:pt x="759653" y="164306"/>
                  </a:cubicBezTo>
                  <a:cubicBezTo>
                    <a:pt x="761558" y="165259"/>
                    <a:pt x="762510" y="165259"/>
                    <a:pt x="764415" y="165259"/>
                  </a:cubicBezTo>
                  <a:cubicBezTo>
                    <a:pt x="767273" y="165259"/>
                    <a:pt x="769178" y="165259"/>
                    <a:pt x="772035" y="165259"/>
                  </a:cubicBezTo>
                  <a:cubicBezTo>
                    <a:pt x="774893" y="164306"/>
                    <a:pt x="777750" y="163354"/>
                    <a:pt x="781560" y="162401"/>
                  </a:cubicBezTo>
                  <a:cubicBezTo>
                    <a:pt x="788228" y="159544"/>
                    <a:pt x="793943" y="157639"/>
                    <a:pt x="800610" y="153829"/>
                  </a:cubicBezTo>
                  <a:cubicBezTo>
                    <a:pt x="805373" y="150971"/>
                    <a:pt x="811088" y="149066"/>
                    <a:pt x="816803" y="147161"/>
                  </a:cubicBezTo>
                  <a:cubicBezTo>
                    <a:pt x="817755" y="146209"/>
                    <a:pt x="819660" y="146209"/>
                    <a:pt x="820613" y="147161"/>
                  </a:cubicBezTo>
                  <a:cubicBezTo>
                    <a:pt x="821565" y="148114"/>
                    <a:pt x="822518" y="149066"/>
                    <a:pt x="823470" y="149066"/>
                  </a:cubicBezTo>
                  <a:cubicBezTo>
                    <a:pt x="824423" y="150019"/>
                    <a:pt x="825375" y="150019"/>
                    <a:pt x="825375" y="150971"/>
                  </a:cubicBezTo>
                  <a:cubicBezTo>
                    <a:pt x="825375" y="152876"/>
                    <a:pt x="826328" y="153829"/>
                    <a:pt x="825375" y="155734"/>
                  </a:cubicBezTo>
                  <a:cubicBezTo>
                    <a:pt x="825375" y="157639"/>
                    <a:pt x="824423" y="158591"/>
                    <a:pt x="823470" y="160496"/>
                  </a:cubicBezTo>
                  <a:cubicBezTo>
                    <a:pt x="823470" y="160496"/>
                    <a:pt x="823470" y="161449"/>
                    <a:pt x="823470" y="161449"/>
                  </a:cubicBezTo>
                  <a:cubicBezTo>
                    <a:pt x="822518" y="163354"/>
                    <a:pt x="821565" y="164306"/>
                    <a:pt x="821565" y="166211"/>
                  </a:cubicBezTo>
                  <a:cubicBezTo>
                    <a:pt x="821565" y="166211"/>
                    <a:pt x="821565" y="166211"/>
                    <a:pt x="821565" y="167164"/>
                  </a:cubicBezTo>
                  <a:cubicBezTo>
                    <a:pt x="821565" y="168116"/>
                    <a:pt x="821565" y="169069"/>
                    <a:pt x="820613" y="170021"/>
                  </a:cubicBezTo>
                  <a:cubicBezTo>
                    <a:pt x="819660" y="170974"/>
                    <a:pt x="818708" y="171926"/>
                    <a:pt x="817755" y="172879"/>
                  </a:cubicBezTo>
                  <a:cubicBezTo>
                    <a:pt x="816803" y="174784"/>
                    <a:pt x="815850" y="175736"/>
                    <a:pt x="814898" y="177641"/>
                  </a:cubicBezTo>
                  <a:cubicBezTo>
                    <a:pt x="813945" y="178594"/>
                    <a:pt x="812040" y="180499"/>
                    <a:pt x="811088" y="181451"/>
                  </a:cubicBezTo>
                  <a:cubicBezTo>
                    <a:pt x="809183" y="183356"/>
                    <a:pt x="806325" y="185261"/>
                    <a:pt x="803468" y="187166"/>
                  </a:cubicBezTo>
                  <a:cubicBezTo>
                    <a:pt x="799658" y="189071"/>
                    <a:pt x="795848" y="191929"/>
                    <a:pt x="792038" y="191929"/>
                  </a:cubicBezTo>
                  <a:cubicBezTo>
                    <a:pt x="788228" y="192881"/>
                    <a:pt x="783465" y="193834"/>
                    <a:pt x="779655" y="194786"/>
                  </a:cubicBezTo>
                  <a:cubicBezTo>
                    <a:pt x="777750" y="194786"/>
                    <a:pt x="777750" y="194786"/>
                    <a:pt x="775845" y="195739"/>
                  </a:cubicBezTo>
                  <a:cubicBezTo>
                    <a:pt x="772988" y="195739"/>
                    <a:pt x="770130" y="195739"/>
                    <a:pt x="767273" y="195739"/>
                  </a:cubicBezTo>
                  <a:cubicBezTo>
                    <a:pt x="763463" y="195739"/>
                    <a:pt x="760605" y="196691"/>
                    <a:pt x="756795" y="196691"/>
                  </a:cubicBezTo>
                  <a:cubicBezTo>
                    <a:pt x="753938" y="197644"/>
                    <a:pt x="750128" y="196691"/>
                    <a:pt x="747270" y="197644"/>
                  </a:cubicBezTo>
                  <a:cubicBezTo>
                    <a:pt x="745365" y="198596"/>
                    <a:pt x="741555" y="199549"/>
                    <a:pt x="739650" y="199549"/>
                  </a:cubicBezTo>
                  <a:cubicBezTo>
                    <a:pt x="736793" y="199549"/>
                    <a:pt x="733935" y="200501"/>
                    <a:pt x="732030" y="201454"/>
                  </a:cubicBezTo>
                  <a:cubicBezTo>
                    <a:pt x="729173" y="202406"/>
                    <a:pt x="726315" y="202406"/>
                    <a:pt x="723458" y="203359"/>
                  </a:cubicBezTo>
                  <a:cubicBezTo>
                    <a:pt x="714885" y="206216"/>
                    <a:pt x="706313" y="209074"/>
                    <a:pt x="698693" y="213836"/>
                  </a:cubicBezTo>
                  <a:cubicBezTo>
                    <a:pt x="689168" y="218599"/>
                    <a:pt x="681548" y="226219"/>
                    <a:pt x="674880" y="234791"/>
                  </a:cubicBezTo>
                  <a:cubicBezTo>
                    <a:pt x="673928" y="237649"/>
                    <a:pt x="672975" y="239554"/>
                    <a:pt x="671070" y="241459"/>
                  </a:cubicBezTo>
                  <a:cubicBezTo>
                    <a:pt x="670118" y="244316"/>
                    <a:pt x="669165" y="247174"/>
                    <a:pt x="668213" y="249079"/>
                  </a:cubicBezTo>
                  <a:cubicBezTo>
                    <a:pt x="667260" y="253841"/>
                    <a:pt x="667260" y="258604"/>
                    <a:pt x="666308" y="263366"/>
                  </a:cubicBezTo>
                  <a:cubicBezTo>
                    <a:pt x="665355" y="268129"/>
                    <a:pt x="665355" y="272891"/>
                    <a:pt x="664403" y="277654"/>
                  </a:cubicBezTo>
                  <a:cubicBezTo>
                    <a:pt x="664403" y="279559"/>
                    <a:pt x="663450" y="281464"/>
                    <a:pt x="663450" y="283369"/>
                  </a:cubicBezTo>
                  <a:cubicBezTo>
                    <a:pt x="662498" y="287179"/>
                    <a:pt x="661545" y="290989"/>
                    <a:pt x="659640" y="294799"/>
                  </a:cubicBezTo>
                  <a:cubicBezTo>
                    <a:pt x="659640" y="295751"/>
                    <a:pt x="658688" y="296704"/>
                    <a:pt x="658688" y="297656"/>
                  </a:cubicBezTo>
                  <a:cubicBezTo>
                    <a:pt x="652973" y="310991"/>
                    <a:pt x="644400" y="323374"/>
                    <a:pt x="633923" y="332899"/>
                  </a:cubicBezTo>
                  <a:lnTo>
                    <a:pt x="622493" y="342424"/>
                  </a:lnTo>
                  <a:lnTo>
                    <a:pt x="610110" y="350996"/>
                  </a:lnTo>
                  <a:cubicBezTo>
                    <a:pt x="599633" y="357664"/>
                    <a:pt x="588203" y="363379"/>
                    <a:pt x="574868" y="367189"/>
                  </a:cubicBezTo>
                  <a:cubicBezTo>
                    <a:pt x="569153" y="369094"/>
                    <a:pt x="561533" y="370999"/>
                    <a:pt x="552008" y="373856"/>
                  </a:cubicBezTo>
                  <a:cubicBezTo>
                    <a:pt x="497715" y="391001"/>
                    <a:pt x="490095" y="405289"/>
                    <a:pt x="470093" y="412909"/>
                  </a:cubicBezTo>
                  <a:lnTo>
                    <a:pt x="468188" y="411004"/>
                  </a:lnTo>
                  <a:cubicBezTo>
                    <a:pt x="467235" y="415766"/>
                    <a:pt x="467235" y="417671"/>
                    <a:pt x="468188" y="418624"/>
                  </a:cubicBezTo>
                  <a:cubicBezTo>
                    <a:pt x="471998" y="421481"/>
                    <a:pt x="501525" y="497681"/>
                    <a:pt x="513908" y="537686"/>
                  </a:cubicBezTo>
                  <a:cubicBezTo>
                    <a:pt x="534863" y="608171"/>
                    <a:pt x="559628" y="635794"/>
                    <a:pt x="600585" y="638651"/>
                  </a:cubicBezTo>
                  <a:cubicBezTo>
                    <a:pt x="623445" y="639604"/>
                    <a:pt x="662498" y="666274"/>
                    <a:pt x="680595" y="693896"/>
                  </a:cubicBezTo>
                  <a:cubicBezTo>
                    <a:pt x="688215" y="706279"/>
                    <a:pt x="744413" y="720566"/>
                    <a:pt x="793943" y="722471"/>
                  </a:cubicBezTo>
                  <a:cubicBezTo>
                    <a:pt x="811088" y="723424"/>
                    <a:pt x="828233" y="725329"/>
                    <a:pt x="831090" y="727234"/>
                  </a:cubicBezTo>
                  <a:cubicBezTo>
                    <a:pt x="833948" y="728186"/>
                    <a:pt x="865380" y="730091"/>
                    <a:pt x="899670" y="731044"/>
                  </a:cubicBezTo>
                  <a:cubicBezTo>
                    <a:pt x="934913" y="731996"/>
                    <a:pt x="980633" y="734854"/>
                    <a:pt x="1002540" y="736759"/>
                  </a:cubicBezTo>
                  <a:cubicBezTo>
                    <a:pt x="1024448" y="738664"/>
                    <a:pt x="1046355" y="739616"/>
                    <a:pt x="1051118" y="738664"/>
                  </a:cubicBezTo>
                  <a:cubicBezTo>
                    <a:pt x="1064453" y="735806"/>
                    <a:pt x="1078740" y="718661"/>
                    <a:pt x="1096838" y="681514"/>
                  </a:cubicBezTo>
                  <a:cubicBezTo>
                    <a:pt x="1106363" y="662464"/>
                    <a:pt x="1118745" y="645319"/>
                    <a:pt x="1126365" y="639604"/>
                  </a:cubicBezTo>
                  <a:cubicBezTo>
                    <a:pt x="1147320" y="624364"/>
                    <a:pt x="1193040" y="608171"/>
                    <a:pt x="1199708" y="612934"/>
                  </a:cubicBezTo>
                  <a:cubicBezTo>
                    <a:pt x="1208280" y="618649"/>
                    <a:pt x="1205423" y="623411"/>
                    <a:pt x="1183515" y="639604"/>
                  </a:cubicBezTo>
                  <a:cubicBezTo>
                    <a:pt x="1162560" y="654844"/>
                    <a:pt x="1145415" y="680561"/>
                    <a:pt x="1148273" y="692944"/>
                  </a:cubicBezTo>
                  <a:cubicBezTo>
                    <a:pt x="1149225" y="697706"/>
                    <a:pt x="1147320" y="704374"/>
                    <a:pt x="1143510" y="708184"/>
                  </a:cubicBezTo>
                  <a:cubicBezTo>
                    <a:pt x="1125413" y="726281"/>
                    <a:pt x="1124460" y="740569"/>
                    <a:pt x="1135890" y="781526"/>
                  </a:cubicBezTo>
                  <a:cubicBezTo>
                    <a:pt x="1147320" y="818674"/>
                    <a:pt x="1147320" y="819626"/>
                    <a:pt x="1137795" y="853916"/>
                  </a:cubicBezTo>
                  <a:cubicBezTo>
                    <a:pt x="1125413" y="897731"/>
                    <a:pt x="1129223" y="918686"/>
                    <a:pt x="1153035" y="935831"/>
                  </a:cubicBezTo>
                  <a:cubicBezTo>
                    <a:pt x="1170180" y="948214"/>
                    <a:pt x="1213043" y="957739"/>
                    <a:pt x="1241618" y="954881"/>
                  </a:cubicBezTo>
                  <a:cubicBezTo>
                    <a:pt x="1254000" y="953929"/>
                    <a:pt x="1259715" y="956786"/>
                    <a:pt x="1278765" y="977741"/>
                  </a:cubicBezTo>
                  <a:cubicBezTo>
                    <a:pt x="1291148" y="991076"/>
                    <a:pt x="1310198" y="1008221"/>
                    <a:pt x="1320675" y="1014889"/>
                  </a:cubicBezTo>
                  <a:cubicBezTo>
                    <a:pt x="1349250" y="1032986"/>
                    <a:pt x="1416878" y="1060609"/>
                    <a:pt x="1428308" y="1057751"/>
                  </a:cubicBezTo>
                  <a:cubicBezTo>
                    <a:pt x="1434023" y="1056799"/>
                    <a:pt x="1445453" y="1058704"/>
                    <a:pt x="1454978" y="1061561"/>
                  </a:cubicBezTo>
                  <a:cubicBezTo>
                    <a:pt x="1474028" y="1068229"/>
                    <a:pt x="1503555" y="1091089"/>
                    <a:pt x="1499745" y="1095851"/>
                  </a:cubicBezTo>
                  <a:cubicBezTo>
                    <a:pt x="1498793" y="1097756"/>
                    <a:pt x="1488315" y="1100614"/>
                    <a:pt x="1476885" y="1103471"/>
                  </a:cubicBezTo>
                  <a:lnTo>
                    <a:pt x="1456883" y="1107281"/>
                  </a:lnTo>
                  <a:lnTo>
                    <a:pt x="1463550" y="1123474"/>
                  </a:lnTo>
                  <a:cubicBezTo>
                    <a:pt x="1470218" y="1139666"/>
                    <a:pt x="1470218" y="1140619"/>
                    <a:pt x="1457835" y="1144429"/>
                  </a:cubicBezTo>
                  <a:cubicBezTo>
                    <a:pt x="1451168" y="1147286"/>
                    <a:pt x="1442595" y="1148239"/>
                    <a:pt x="1438785" y="1148239"/>
                  </a:cubicBezTo>
                  <a:cubicBezTo>
                    <a:pt x="1434975" y="1148239"/>
                    <a:pt x="1430213" y="1148239"/>
                    <a:pt x="1428308" y="1149191"/>
                  </a:cubicBezTo>
                  <a:cubicBezTo>
                    <a:pt x="1426403" y="1149191"/>
                    <a:pt x="1418783" y="1146334"/>
                    <a:pt x="1411163" y="1142524"/>
                  </a:cubicBezTo>
                  <a:cubicBezTo>
                    <a:pt x="1403543" y="1138714"/>
                    <a:pt x="1390208" y="1132046"/>
                    <a:pt x="1381635" y="1128236"/>
                  </a:cubicBezTo>
                  <a:cubicBezTo>
                    <a:pt x="1352108" y="1116806"/>
                    <a:pt x="1307340" y="1088231"/>
                    <a:pt x="1298768" y="1075849"/>
                  </a:cubicBezTo>
                  <a:cubicBezTo>
                    <a:pt x="1294005" y="1069181"/>
                    <a:pt x="1274955" y="1056799"/>
                    <a:pt x="1256858" y="1047274"/>
                  </a:cubicBezTo>
                  <a:cubicBezTo>
                    <a:pt x="1225425" y="1031081"/>
                    <a:pt x="1223520" y="1030129"/>
                    <a:pt x="1179705" y="1032986"/>
                  </a:cubicBezTo>
                  <a:cubicBezTo>
                    <a:pt x="1154940" y="1034891"/>
                    <a:pt x="1124460" y="1036796"/>
                    <a:pt x="1113030" y="1038701"/>
                  </a:cubicBezTo>
                  <a:cubicBezTo>
                    <a:pt x="1040640" y="1046321"/>
                    <a:pt x="1010160" y="1036796"/>
                    <a:pt x="972060" y="992981"/>
                  </a:cubicBezTo>
                  <a:cubicBezTo>
                    <a:pt x="937770" y="952976"/>
                    <a:pt x="909195" y="944404"/>
                    <a:pt x="840615" y="952024"/>
                  </a:cubicBezTo>
                  <a:cubicBezTo>
                    <a:pt x="814898" y="954881"/>
                    <a:pt x="792038" y="959644"/>
                    <a:pt x="789180" y="961549"/>
                  </a:cubicBezTo>
                  <a:cubicBezTo>
                    <a:pt x="786323" y="963454"/>
                    <a:pt x="778703" y="965359"/>
                    <a:pt x="772988" y="966311"/>
                  </a:cubicBezTo>
                  <a:cubicBezTo>
                    <a:pt x="757748" y="968216"/>
                    <a:pt x="710123" y="964406"/>
                    <a:pt x="696788" y="960596"/>
                  </a:cubicBezTo>
                  <a:cubicBezTo>
                    <a:pt x="674880" y="954881"/>
                    <a:pt x="597728" y="932974"/>
                    <a:pt x="572963" y="925354"/>
                  </a:cubicBezTo>
                  <a:cubicBezTo>
                    <a:pt x="558675" y="921544"/>
                    <a:pt x="543435" y="917734"/>
                    <a:pt x="539625" y="916781"/>
                  </a:cubicBezTo>
                  <a:cubicBezTo>
                    <a:pt x="535815" y="915829"/>
                    <a:pt x="526290" y="912971"/>
                    <a:pt x="519623" y="910114"/>
                  </a:cubicBezTo>
                  <a:cubicBezTo>
                    <a:pt x="512003" y="907256"/>
                    <a:pt x="494858" y="908209"/>
                    <a:pt x="475808" y="911066"/>
                  </a:cubicBezTo>
                  <a:cubicBezTo>
                    <a:pt x="443423" y="916781"/>
                    <a:pt x="420563" y="912971"/>
                    <a:pt x="364365" y="894874"/>
                  </a:cubicBezTo>
                  <a:cubicBezTo>
                    <a:pt x="308168" y="875824"/>
                    <a:pt x="278640" y="883444"/>
                    <a:pt x="221490" y="929164"/>
                  </a:cubicBezTo>
                  <a:cubicBezTo>
                    <a:pt x="199583" y="947261"/>
                    <a:pt x="179580" y="961549"/>
                    <a:pt x="176723" y="961549"/>
                  </a:cubicBezTo>
                  <a:cubicBezTo>
                    <a:pt x="173865" y="962501"/>
                    <a:pt x="164340" y="972026"/>
                    <a:pt x="153863" y="984409"/>
                  </a:cubicBezTo>
                  <a:cubicBezTo>
                    <a:pt x="136718" y="1005364"/>
                    <a:pt x="134813" y="1006316"/>
                    <a:pt x="102428" y="1012984"/>
                  </a:cubicBezTo>
                  <a:lnTo>
                    <a:pt x="69090" y="1019651"/>
                  </a:lnTo>
                  <a:lnTo>
                    <a:pt x="85283" y="995839"/>
                  </a:lnTo>
                  <a:cubicBezTo>
                    <a:pt x="93855" y="982504"/>
                    <a:pt x="106238" y="970121"/>
                    <a:pt x="111000" y="967264"/>
                  </a:cubicBezTo>
                  <a:cubicBezTo>
                    <a:pt x="115763" y="964406"/>
                    <a:pt x="125288" y="954881"/>
                    <a:pt x="132908" y="945356"/>
                  </a:cubicBezTo>
                  <a:cubicBezTo>
                    <a:pt x="140528" y="935831"/>
                    <a:pt x="158625" y="920591"/>
                    <a:pt x="172913" y="912019"/>
                  </a:cubicBezTo>
                  <a:cubicBezTo>
                    <a:pt x="187200" y="903446"/>
                    <a:pt x="198630" y="894874"/>
                    <a:pt x="198630" y="892969"/>
                  </a:cubicBezTo>
                  <a:cubicBezTo>
                    <a:pt x="197678" y="887254"/>
                    <a:pt x="191963" y="889159"/>
                    <a:pt x="144338" y="908209"/>
                  </a:cubicBezTo>
                  <a:cubicBezTo>
                    <a:pt x="90045" y="930116"/>
                    <a:pt x="60518" y="936784"/>
                    <a:pt x="30990" y="932021"/>
                  </a:cubicBezTo>
                  <a:cubicBezTo>
                    <a:pt x="18608" y="930116"/>
                    <a:pt x="8130" y="926306"/>
                    <a:pt x="7178" y="924401"/>
                  </a:cubicBezTo>
                  <a:cubicBezTo>
                    <a:pt x="5273" y="916781"/>
                    <a:pt x="84330" y="885349"/>
                    <a:pt x="123383" y="878681"/>
                  </a:cubicBezTo>
                  <a:cubicBezTo>
                    <a:pt x="159578" y="872966"/>
                    <a:pt x="227205" y="851059"/>
                    <a:pt x="245303" y="839629"/>
                  </a:cubicBezTo>
                  <a:cubicBezTo>
                    <a:pt x="263400" y="828199"/>
                    <a:pt x="259590" y="829151"/>
                    <a:pt x="362460" y="826294"/>
                  </a:cubicBezTo>
                  <a:cubicBezTo>
                    <a:pt x="381510" y="825341"/>
                    <a:pt x="400560" y="823436"/>
                    <a:pt x="405323" y="820579"/>
                  </a:cubicBezTo>
                  <a:cubicBezTo>
                    <a:pt x="417705" y="812959"/>
                    <a:pt x="416753" y="795814"/>
                    <a:pt x="401513" y="768191"/>
                  </a:cubicBezTo>
                  <a:cubicBezTo>
                    <a:pt x="393893" y="754856"/>
                    <a:pt x="385320" y="737711"/>
                    <a:pt x="381510" y="731044"/>
                  </a:cubicBezTo>
                  <a:cubicBezTo>
                    <a:pt x="377700" y="723424"/>
                    <a:pt x="369128" y="711041"/>
                    <a:pt x="361508" y="704374"/>
                  </a:cubicBezTo>
                  <a:cubicBezTo>
                    <a:pt x="335790" y="677704"/>
                    <a:pt x="333885" y="666274"/>
                    <a:pt x="350078" y="612934"/>
                  </a:cubicBezTo>
                  <a:cubicBezTo>
                    <a:pt x="363413" y="566261"/>
                    <a:pt x="364365" y="563404"/>
                    <a:pt x="354840" y="546259"/>
                  </a:cubicBezTo>
                  <a:cubicBezTo>
                    <a:pt x="350078" y="536734"/>
                    <a:pt x="341505" y="526256"/>
                    <a:pt x="335790" y="522446"/>
                  </a:cubicBezTo>
                  <a:cubicBezTo>
                    <a:pt x="326265" y="515779"/>
                    <a:pt x="258638" y="497681"/>
                    <a:pt x="249113" y="499586"/>
                  </a:cubicBezTo>
                  <a:cubicBezTo>
                    <a:pt x="242445" y="500539"/>
                    <a:pt x="236730" y="491966"/>
                    <a:pt x="232920" y="476726"/>
                  </a:cubicBezTo>
                  <a:cubicBezTo>
                    <a:pt x="228158" y="454819"/>
                    <a:pt x="232920" y="451009"/>
                    <a:pt x="274830" y="442436"/>
                  </a:cubicBezTo>
                  <a:cubicBezTo>
                    <a:pt x="304358" y="435769"/>
                    <a:pt x="334838" y="426244"/>
                    <a:pt x="356745" y="417671"/>
                  </a:cubicBezTo>
                  <a:lnTo>
                    <a:pt x="345315" y="413861"/>
                  </a:lnTo>
                  <a:lnTo>
                    <a:pt x="295785" y="405289"/>
                  </a:lnTo>
                  <a:cubicBezTo>
                    <a:pt x="287213" y="403384"/>
                    <a:pt x="277688" y="401479"/>
                    <a:pt x="267210" y="400526"/>
                  </a:cubicBezTo>
                  <a:cubicBezTo>
                    <a:pt x="258638" y="399574"/>
                    <a:pt x="251970" y="397669"/>
                    <a:pt x="244350" y="393859"/>
                  </a:cubicBezTo>
                  <a:cubicBezTo>
                    <a:pt x="239588" y="391001"/>
                    <a:pt x="234825" y="389096"/>
                    <a:pt x="230063" y="386239"/>
                  </a:cubicBezTo>
                  <a:cubicBezTo>
                    <a:pt x="226253" y="383381"/>
                    <a:pt x="225300" y="379571"/>
                    <a:pt x="227205" y="375761"/>
                  </a:cubicBezTo>
                  <a:cubicBezTo>
                    <a:pt x="229110" y="371951"/>
                    <a:pt x="231968" y="369094"/>
                    <a:pt x="235778" y="369094"/>
                  </a:cubicBezTo>
                  <a:cubicBezTo>
                    <a:pt x="241493" y="368141"/>
                    <a:pt x="246255" y="369094"/>
                    <a:pt x="251018" y="370999"/>
                  </a:cubicBezTo>
                  <a:lnTo>
                    <a:pt x="246255" y="361474"/>
                  </a:lnTo>
                  <a:lnTo>
                    <a:pt x="242445" y="350996"/>
                  </a:lnTo>
                  <a:lnTo>
                    <a:pt x="240540" y="340519"/>
                  </a:lnTo>
                  <a:cubicBezTo>
                    <a:pt x="237683" y="326231"/>
                    <a:pt x="235778" y="311944"/>
                    <a:pt x="236730" y="298609"/>
                  </a:cubicBezTo>
                  <a:lnTo>
                    <a:pt x="229110" y="288131"/>
                  </a:lnTo>
                  <a:cubicBezTo>
                    <a:pt x="227205" y="285274"/>
                    <a:pt x="226253" y="282416"/>
                    <a:pt x="225300" y="278606"/>
                  </a:cubicBezTo>
                  <a:cubicBezTo>
                    <a:pt x="224348" y="274796"/>
                    <a:pt x="227205" y="270986"/>
                    <a:pt x="231015" y="270034"/>
                  </a:cubicBezTo>
                  <a:cubicBezTo>
                    <a:pt x="234825" y="269081"/>
                    <a:pt x="238635" y="269081"/>
                    <a:pt x="241493" y="271939"/>
                  </a:cubicBezTo>
                  <a:lnTo>
                    <a:pt x="253875" y="280511"/>
                  </a:lnTo>
                  <a:cubicBezTo>
                    <a:pt x="258638" y="283369"/>
                    <a:pt x="263400" y="286226"/>
                    <a:pt x="268163" y="288131"/>
                  </a:cubicBezTo>
                  <a:cubicBezTo>
                    <a:pt x="271973" y="289084"/>
                    <a:pt x="275783" y="290036"/>
                    <a:pt x="279593" y="290989"/>
                  </a:cubicBezTo>
                  <a:lnTo>
                    <a:pt x="274830" y="284321"/>
                  </a:lnTo>
                  <a:lnTo>
                    <a:pt x="271020" y="273844"/>
                  </a:lnTo>
                  <a:lnTo>
                    <a:pt x="266258" y="259556"/>
                  </a:lnTo>
                  <a:lnTo>
                    <a:pt x="264353" y="252889"/>
                  </a:lnTo>
                  <a:cubicBezTo>
                    <a:pt x="263400" y="249079"/>
                    <a:pt x="266258" y="246221"/>
                    <a:pt x="269115" y="244316"/>
                  </a:cubicBezTo>
                  <a:cubicBezTo>
                    <a:pt x="271973" y="243364"/>
                    <a:pt x="274830" y="243364"/>
                    <a:pt x="277688" y="245269"/>
                  </a:cubicBezTo>
                  <a:cubicBezTo>
                    <a:pt x="281498" y="247174"/>
                    <a:pt x="284355" y="250031"/>
                    <a:pt x="286260" y="253841"/>
                  </a:cubicBezTo>
                  <a:cubicBezTo>
                    <a:pt x="290070" y="258604"/>
                    <a:pt x="292928" y="264319"/>
                    <a:pt x="295785" y="269081"/>
                  </a:cubicBezTo>
                  <a:cubicBezTo>
                    <a:pt x="298643" y="274796"/>
                    <a:pt x="303405" y="279559"/>
                    <a:pt x="307215" y="284321"/>
                  </a:cubicBezTo>
                  <a:cubicBezTo>
                    <a:pt x="314835" y="291941"/>
                    <a:pt x="321503" y="298609"/>
                    <a:pt x="328170" y="305276"/>
                  </a:cubicBezTo>
                  <a:cubicBezTo>
                    <a:pt x="332933" y="310039"/>
                    <a:pt x="340553" y="315754"/>
                    <a:pt x="349125" y="318611"/>
                  </a:cubicBezTo>
                  <a:cubicBezTo>
                    <a:pt x="350078" y="318611"/>
                    <a:pt x="351030" y="319564"/>
                    <a:pt x="351983" y="319564"/>
                  </a:cubicBezTo>
                  <a:cubicBezTo>
                    <a:pt x="355793" y="320516"/>
                    <a:pt x="359603" y="319564"/>
                    <a:pt x="362460" y="316706"/>
                  </a:cubicBezTo>
                  <a:cubicBezTo>
                    <a:pt x="363413" y="315754"/>
                    <a:pt x="364365" y="314801"/>
                    <a:pt x="364365" y="313849"/>
                  </a:cubicBezTo>
                  <a:cubicBezTo>
                    <a:pt x="365318" y="311944"/>
                    <a:pt x="365318" y="310991"/>
                    <a:pt x="364365" y="309086"/>
                  </a:cubicBezTo>
                  <a:cubicBezTo>
                    <a:pt x="363413" y="303371"/>
                    <a:pt x="364365" y="298609"/>
                    <a:pt x="365318" y="292894"/>
                  </a:cubicBezTo>
                  <a:cubicBezTo>
                    <a:pt x="366270" y="287179"/>
                    <a:pt x="369128" y="281464"/>
                    <a:pt x="372938" y="276701"/>
                  </a:cubicBezTo>
                  <a:cubicBezTo>
                    <a:pt x="376748" y="272891"/>
                    <a:pt x="382463" y="272891"/>
                    <a:pt x="385320" y="276701"/>
                  </a:cubicBezTo>
                  <a:cubicBezTo>
                    <a:pt x="387225" y="278606"/>
                    <a:pt x="388178" y="282416"/>
                    <a:pt x="388178" y="285274"/>
                  </a:cubicBezTo>
                  <a:cubicBezTo>
                    <a:pt x="387225" y="302419"/>
                    <a:pt x="387225" y="318611"/>
                    <a:pt x="387225" y="334804"/>
                  </a:cubicBezTo>
                  <a:lnTo>
                    <a:pt x="446280" y="355759"/>
                  </a:lnTo>
                  <a:lnTo>
                    <a:pt x="455805" y="350996"/>
                  </a:lnTo>
                  <a:lnTo>
                    <a:pt x="470093" y="339566"/>
                  </a:lnTo>
                  <a:cubicBezTo>
                    <a:pt x="481523" y="330041"/>
                    <a:pt x="492000" y="320516"/>
                    <a:pt x="501525" y="309086"/>
                  </a:cubicBezTo>
                  <a:cubicBezTo>
                    <a:pt x="507240" y="301466"/>
                    <a:pt x="512955" y="292894"/>
                    <a:pt x="516765" y="283369"/>
                  </a:cubicBezTo>
                  <a:cubicBezTo>
                    <a:pt x="517718" y="282416"/>
                    <a:pt x="517718" y="282416"/>
                    <a:pt x="517718" y="281464"/>
                  </a:cubicBezTo>
                  <a:cubicBezTo>
                    <a:pt x="520575" y="274796"/>
                    <a:pt x="521528" y="269081"/>
                    <a:pt x="522480" y="262414"/>
                  </a:cubicBezTo>
                  <a:cubicBezTo>
                    <a:pt x="522480" y="255746"/>
                    <a:pt x="521528" y="249079"/>
                    <a:pt x="518670" y="243364"/>
                  </a:cubicBezTo>
                  <a:cubicBezTo>
                    <a:pt x="516765" y="238601"/>
                    <a:pt x="512955" y="233839"/>
                    <a:pt x="511050" y="229076"/>
                  </a:cubicBezTo>
                  <a:cubicBezTo>
                    <a:pt x="506288" y="222409"/>
                    <a:pt x="502478" y="215741"/>
                    <a:pt x="496763" y="210979"/>
                  </a:cubicBezTo>
                  <a:cubicBezTo>
                    <a:pt x="491048" y="205264"/>
                    <a:pt x="484380" y="201454"/>
                    <a:pt x="476760" y="198596"/>
                  </a:cubicBezTo>
                  <a:cubicBezTo>
                    <a:pt x="471045" y="195739"/>
                    <a:pt x="464378" y="192881"/>
                    <a:pt x="457710" y="190024"/>
                  </a:cubicBezTo>
                  <a:cubicBezTo>
                    <a:pt x="453900" y="188119"/>
                    <a:pt x="450090" y="187166"/>
                    <a:pt x="448185" y="186214"/>
                  </a:cubicBezTo>
                  <a:cubicBezTo>
                    <a:pt x="443423" y="184309"/>
                    <a:pt x="438660" y="182404"/>
                    <a:pt x="433898" y="181451"/>
                  </a:cubicBezTo>
                  <a:cubicBezTo>
                    <a:pt x="426278" y="179546"/>
                    <a:pt x="418658" y="177641"/>
                    <a:pt x="411038" y="174784"/>
                  </a:cubicBezTo>
                  <a:lnTo>
                    <a:pt x="400560" y="171926"/>
                  </a:lnTo>
                  <a:cubicBezTo>
                    <a:pt x="395798" y="170021"/>
                    <a:pt x="391035" y="167164"/>
                    <a:pt x="387225" y="163354"/>
                  </a:cubicBezTo>
                  <a:cubicBezTo>
                    <a:pt x="384368" y="160496"/>
                    <a:pt x="383415" y="156686"/>
                    <a:pt x="385320" y="153829"/>
                  </a:cubicBezTo>
                  <a:cubicBezTo>
                    <a:pt x="387225" y="149066"/>
                    <a:pt x="391035" y="146209"/>
                    <a:pt x="395798" y="145256"/>
                  </a:cubicBezTo>
                  <a:cubicBezTo>
                    <a:pt x="400560" y="144304"/>
                    <a:pt x="406275" y="143351"/>
                    <a:pt x="411038" y="144304"/>
                  </a:cubicBezTo>
                  <a:cubicBezTo>
                    <a:pt x="416753" y="145256"/>
                    <a:pt x="422468" y="146209"/>
                    <a:pt x="428183" y="148114"/>
                  </a:cubicBezTo>
                  <a:lnTo>
                    <a:pt x="467235" y="131921"/>
                  </a:lnTo>
                  <a:lnTo>
                    <a:pt x="464378" y="123349"/>
                  </a:lnTo>
                  <a:cubicBezTo>
                    <a:pt x="461520" y="113824"/>
                    <a:pt x="459615" y="104299"/>
                    <a:pt x="459615" y="93821"/>
                  </a:cubicBezTo>
                  <a:cubicBezTo>
                    <a:pt x="459615" y="90011"/>
                    <a:pt x="462473" y="87154"/>
                    <a:pt x="465330" y="85249"/>
                  </a:cubicBezTo>
                  <a:cubicBezTo>
                    <a:pt x="468188" y="84296"/>
                    <a:pt x="471045" y="84296"/>
                    <a:pt x="473903" y="85249"/>
                  </a:cubicBezTo>
                  <a:cubicBezTo>
                    <a:pt x="476760" y="86201"/>
                    <a:pt x="479618" y="88106"/>
                    <a:pt x="480570" y="90964"/>
                  </a:cubicBezTo>
                  <a:cubicBezTo>
                    <a:pt x="482475" y="94774"/>
                    <a:pt x="483428" y="98584"/>
                    <a:pt x="484380" y="101441"/>
                  </a:cubicBezTo>
                  <a:cubicBezTo>
                    <a:pt x="485333" y="106204"/>
                    <a:pt x="487238" y="110966"/>
                    <a:pt x="490095" y="114776"/>
                  </a:cubicBezTo>
                  <a:cubicBezTo>
                    <a:pt x="492000" y="118586"/>
                    <a:pt x="494858" y="122396"/>
                    <a:pt x="496763" y="126206"/>
                  </a:cubicBezTo>
                  <a:cubicBezTo>
                    <a:pt x="498668" y="128111"/>
                    <a:pt x="500573" y="130969"/>
                    <a:pt x="501525" y="132874"/>
                  </a:cubicBezTo>
                  <a:lnTo>
                    <a:pt x="505335" y="132874"/>
                  </a:lnTo>
                  <a:lnTo>
                    <a:pt x="512003" y="133826"/>
                  </a:lnTo>
                  <a:lnTo>
                    <a:pt x="530100" y="138589"/>
                  </a:lnTo>
                  <a:lnTo>
                    <a:pt x="548198" y="144304"/>
                  </a:lnTo>
                  <a:lnTo>
                    <a:pt x="570105" y="150019"/>
                  </a:lnTo>
                  <a:cubicBezTo>
                    <a:pt x="576773" y="151924"/>
                    <a:pt x="584393" y="152876"/>
                    <a:pt x="591060" y="151924"/>
                  </a:cubicBezTo>
                  <a:lnTo>
                    <a:pt x="594870" y="148114"/>
                  </a:lnTo>
                  <a:cubicBezTo>
                    <a:pt x="596775" y="146209"/>
                    <a:pt x="597728" y="143351"/>
                    <a:pt x="598680" y="141446"/>
                  </a:cubicBezTo>
                  <a:cubicBezTo>
                    <a:pt x="598680" y="140494"/>
                    <a:pt x="599633" y="140494"/>
                    <a:pt x="599633" y="140494"/>
                  </a:cubicBezTo>
                  <a:cubicBezTo>
                    <a:pt x="600585" y="137636"/>
                    <a:pt x="601538" y="134779"/>
                    <a:pt x="601538" y="132874"/>
                  </a:cubicBezTo>
                  <a:cubicBezTo>
                    <a:pt x="602490" y="130016"/>
                    <a:pt x="602490" y="127159"/>
                    <a:pt x="602490" y="124301"/>
                  </a:cubicBezTo>
                  <a:cubicBezTo>
                    <a:pt x="602490" y="122396"/>
                    <a:pt x="602490" y="119539"/>
                    <a:pt x="601538" y="117634"/>
                  </a:cubicBezTo>
                  <a:cubicBezTo>
                    <a:pt x="601538" y="116681"/>
                    <a:pt x="600585" y="114776"/>
                    <a:pt x="599633" y="114776"/>
                  </a:cubicBezTo>
                  <a:cubicBezTo>
                    <a:pt x="598680" y="113824"/>
                    <a:pt x="596775" y="112871"/>
                    <a:pt x="595823" y="110966"/>
                  </a:cubicBezTo>
                  <a:cubicBezTo>
                    <a:pt x="594870" y="109061"/>
                    <a:pt x="592965" y="107156"/>
                    <a:pt x="591060" y="105251"/>
                  </a:cubicBezTo>
                  <a:cubicBezTo>
                    <a:pt x="589155" y="104299"/>
                    <a:pt x="587250" y="102394"/>
                    <a:pt x="585345" y="100489"/>
                  </a:cubicBezTo>
                  <a:lnTo>
                    <a:pt x="575820" y="92869"/>
                  </a:lnTo>
                  <a:lnTo>
                    <a:pt x="568200" y="87154"/>
                  </a:lnTo>
                  <a:cubicBezTo>
                    <a:pt x="564390" y="84296"/>
                    <a:pt x="560580" y="80486"/>
                    <a:pt x="558675" y="76676"/>
                  </a:cubicBezTo>
                  <a:cubicBezTo>
                    <a:pt x="556770" y="74771"/>
                    <a:pt x="555818" y="72866"/>
                    <a:pt x="554865" y="70009"/>
                  </a:cubicBezTo>
                  <a:cubicBezTo>
                    <a:pt x="553913" y="67151"/>
                    <a:pt x="553913" y="64294"/>
                    <a:pt x="555818" y="61436"/>
                  </a:cubicBezTo>
                  <a:cubicBezTo>
                    <a:pt x="559628" y="56674"/>
                    <a:pt x="565343" y="54769"/>
                    <a:pt x="571058" y="57626"/>
                  </a:cubicBezTo>
                  <a:cubicBezTo>
                    <a:pt x="582488" y="63341"/>
                    <a:pt x="592965" y="70961"/>
                    <a:pt x="602490" y="80486"/>
                  </a:cubicBezTo>
                  <a:cubicBezTo>
                    <a:pt x="603443" y="81439"/>
                    <a:pt x="604395" y="81439"/>
                    <a:pt x="605348" y="82391"/>
                  </a:cubicBezTo>
                  <a:cubicBezTo>
                    <a:pt x="606300" y="82391"/>
                    <a:pt x="606300" y="82391"/>
                    <a:pt x="607253" y="82391"/>
                  </a:cubicBezTo>
                  <a:cubicBezTo>
                    <a:pt x="612015" y="82391"/>
                    <a:pt x="617730" y="80486"/>
                    <a:pt x="619635" y="75724"/>
                  </a:cubicBezTo>
                  <a:cubicBezTo>
                    <a:pt x="620588" y="72866"/>
                    <a:pt x="622493" y="70961"/>
                    <a:pt x="623445" y="68104"/>
                  </a:cubicBezTo>
                  <a:cubicBezTo>
                    <a:pt x="623445" y="68104"/>
                    <a:pt x="623445" y="68104"/>
                    <a:pt x="623445" y="67151"/>
                  </a:cubicBezTo>
                  <a:cubicBezTo>
                    <a:pt x="624398" y="64294"/>
                    <a:pt x="624398" y="61436"/>
                    <a:pt x="624398" y="58579"/>
                  </a:cubicBezTo>
                  <a:cubicBezTo>
                    <a:pt x="624398" y="56674"/>
                    <a:pt x="623445" y="53816"/>
                    <a:pt x="621540" y="51911"/>
                  </a:cubicBezTo>
                  <a:cubicBezTo>
                    <a:pt x="619635" y="49054"/>
                    <a:pt x="617730" y="46196"/>
                    <a:pt x="614873" y="43339"/>
                  </a:cubicBezTo>
                  <a:cubicBezTo>
                    <a:pt x="610110" y="38576"/>
                    <a:pt x="606300" y="32861"/>
                    <a:pt x="604395" y="27146"/>
                  </a:cubicBezTo>
                  <a:cubicBezTo>
                    <a:pt x="603443" y="24289"/>
                    <a:pt x="603443" y="22384"/>
                    <a:pt x="604395" y="20479"/>
                  </a:cubicBezTo>
                  <a:cubicBezTo>
                    <a:pt x="605348" y="18574"/>
                    <a:pt x="607253" y="16669"/>
                    <a:pt x="609158" y="15716"/>
                  </a:cubicBezTo>
                  <a:cubicBezTo>
                    <a:pt x="612015" y="7144"/>
                    <a:pt x="612968" y="7144"/>
                    <a:pt x="614873" y="7144"/>
                  </a:cubicBezTo>
                  <a:lnTo>
                    <a:pt x="614873" y="7144"/>
                  </a:lnTo>
                  <a:lnTo>
                    <a:pt x="614873" y="7144"/>
                  </a:lnTo>
                  <a:close/>
                  <a:moveTo>
                    <a:pt x="496763" y="160496"/>
                  </a:moveTo>
                  <a:cubicBezTo>
                    <a:pt x="494858" y="160496"/>
                    <a:pt x="493905" y="161449"/>
                    <a:pt x="492000" y="162401"/>
                  </a:cubicBezTo>
                  <a:cubicBezTo>
                    <a:pt x="491048" y="163354"/>
                    <a:pt x="491048" y="164306"/>
                    <a:pt x="492000" y="166211"/>
                  </a:cubicBezTo>
                  <a:cubicBezTo>
                    <a:pt x="496763" y="170974"/>
                    <a:pt x="501525" y="174784"/>
                    <a:pt x="506288" y="178594"/>
                  </a:cubicBezTo>
                  <a:cubicBezTo>
                    <a:pt x="511050" y="182404"/>
                    <a:pt x="515813" y="184309"/>
                    <a:pt x="520575" y="187166"/>
                  </a:cubicBezTo>
                  <a:cubicBezTo>
                    <a:pt x="522480" y="188119"/>
                    <a:pt x="523433" y="189071"/>
                    <a:pt x="525338" y="188119"/>
                  </a:cubicBezTo>
                  <a:cubicBezTo>
                    <a:pt x="531053" y="188119"/>
                    <a:pt x="536768" y="189071"/>
                    <a:pt x="542483" y="189071"/>
                  </a:cubicBezTo>
                  <a:cubicBezTo>
                    <a:pt x="544388" y="189071"/>
                    <a:pt x="546293" y="189071"/>
                    <a:pt x="547245" y="189071"/>
                  </a:cubicBezTo>
                  <a:cubicBezTo>
                    <a:pt x="547245" y="189071"/>
                    <a:pt x="547245" y="190024"/>
                    <a:pt x="547245" y="190024"/>
                  </a:cubicBezTo>
                  <a:cubicBezTo>
                    <a:pt x="550103" y="190976"/>
                    <a:pt x="552960" y="192881"/>
                    <a:pt x="554865" y="195739"/>
                  </a:cubicBezTo>
                  <a:cubicBezTo>
                    <a:pt x="555818" y="196691"/>
                    <a:pt x="556770" y="197644"/>
                    <a:pt x="555818" y="198596"/>
                  </a:cubicBezTo>
                  <a:cubicBezTo>
                    <a:pt x="555818" y="199549"/>
                    <a:pt x="553913" y="201454"/>
                    <a:pt x="553913" y="203359"/>
                  </a:cubicBezTo>
                  <a:cubicBezTo>
                    <a:pt x="553913" y="203359"/>
                    <a:pt x="553913" y="204311"/>
                    <a:pt x="553913" y="204311"/>
                  </a:cubicBezTo>
                  <a:cubicBezTo>
                    <a:pt x="552960" y="207169"/>
                    <a:pt x="551055" y="209074"/>
                    <a:pt x="550103" y="211931"/>
                  </a:cubicBezTo>
                  <a:cubicBezTo>
                    <a:pt x="549150" y="213836"/>
                    <a:pt x="549150" y="215741"/>
                    <a:pt x="548198" y="217646"/>
                  </a:cubicBezTo>
                  <a:lnTo>
                    <a:pt x="548198" y="221456"/>
                  </a:lnTo>
                  <a:cubicBezTo>
                    <a:pt x="549150" y="224314"/>
                    <a:pt x="550103" y="228124"/>
                    <a:pt x="551055" y="230981"/>
                  </a:cubicBezTo>
                  <a:cubicBezTo>
                    <a:pt x="552960" y="239554"/>
                    <a:pt x="553913" y="249079"/>
                    <a:pt x="552960" y="258604"/>
                  </a:cubicBezTo>
                  <a:lnTo>
                    <a:pt x="552960" y="264319"/>
                  </a:lnTo>
                  <a:cubicBezTo>
                    <a:pt x="558675" y="262414"/>
                    <a:pt x="564390" y="260509"/>
                    <a:pt x="570105" y="258604"/>
                  </a:cubicBezTo>
                  <a:cubicBezTo>
                    <a:pt x="572963" y="256699"/>
                    <a:pt x="575820" y="254794"/>
                    <a:pt x="579630" y="253841"/>
                  </a:cubicBezTo>
                  <a:cubicBezTo>
                    <a:pt x="582488" y="252889"/>
                    <a:pt x="584393" y="252889"/>
                    <a:pt x="587250" y="253841"/>
                  </a:cubicBezTo>
                  <a:cubicBezTo>
                    <a:pt x="591060" y="254794"/>
                    <a:pt x="593918" y="258604"/>
                    <a:pt x="592965" y="263366"/>
                  </a:cubicBezTo>
                  <a:cubicBezTo>
                    <a:pt x="592965" y="265271"/>
                    <a:pt x="592013" y="267176"/>
                    <a:pt x="592013" y="269081"/>
                  </a:cubicBezTo>
                  <a:cubicBezTo>
                    <a:pt x="591060" y="270034"/>
                    <a:pt x="591060" y="270986"/>
                    <a:pt x="590108" y="271939"/>
                  </a:cubicBezTo>
                  <a:cubicBezTo>
                    <a:pt x="588203" y="274796"/>
                    <a:pt x="586298" y="276701"/>
                    <a:pt x="583440" y="278606"/>
                  </a:cubicBezTo>
                  <a:cubicBezTo>
                    <a:pt x="577725" y="282416"/>
                    <a:pt x="572010" y="286226"/>
                    <a:pt x="566295" y="290036"/>
                  </a:cubicBezTo>
                  <a:cubicBezTo>
                    <a:pt x="560580" y="293846"/>
                    <a:pt x="554865" y="297656"/>
                    <a:pt x="549150" y="302419"/>
                  </a:cubicBezTo>
                  <a:cubicBezTo>
                    <a:pt x="538673" y="310039"/>
                    <a:pt x="529148" y="319564"/>
                    <a:pt x="520575" y="328136"/>
                  </a:cubicBezTo>
                  <a:cubicBezTo>
                    <a:pt x="514860" y="333851"/>
                    <a:pt x="509145" y="340519"/>
                    <a:pt x="502478" y="346234"/>
                  </a:cubicBezTo>
                  <a:lnTo>
                    <a:pt x="494858" y="353854"/>
                  </a:lnTo>
                  <a:lnTo>
                    <a:pt x="495810" y="353854"/>
                  </a:lnTo>
                  <a:cubicBezTo>
                    <a:pt x="518670" y="350044"/>
                    <a:pt x="541530" y="345281"/>
                    <a:pt x="562485" y="337661"/>
                  </a:cubicBezTo>
                  <a:cubicBezTo>
                    <a:pt x="571058" y="334804"/>
                    <a:pt x="577725" y="330994"/>
                    <a:pt x="585345" y="327184"/>
                  </a:cubicBezTo>
                  <a:cubicBezTo>
                    <a:pt x="593918" y="321469"/>
                    <a:pt x="603443" y="315754"/>
                    <a:pt x="610110" y="308134"/>
                  </a:cubicBezTo>
                  <a:cubicBezTo>
                    <a:pt x="615825" y="302419"/>
                    <a:pt x="620588" y="295751"/>
                    <a:pt x="624398" y="289084"/>
                  </a:cubicBezTo>
                  <a:cubicBezTo>
                    <a:pt x="625350" y="287179"/>
                    <a:pt x="626303" y="284321"/>
                    <a:pt x="628208" y="282416"/>
                  </a:cubicBezTo>
                  <a:cubicBezTo>
                    <a:pt x="631065" y="274796"/>
                    <a:pt x="632018" y="266224"/>
                    <a:pt x="632970" y="257651"/>
                  </a:cubicBezTo>
                  <a:cubicBezTo>
                    <a:pt x="632970" y="241459"/>
                    <a:pt x="628208" y="226219"/>
                    <a:pt x="618683" y="212884"/>
                  </a:cubicBezTo>
                  <a:cubicBezTo>
                    <a:pt x="612015" y="204311"/>
                    <a:pt x="604395" y="196691"/>
                    <a:pt x="595823" y="190976"/>
                  </a:cubicBezTo>
                  <a:cubicBezTo>
                    <a:pt x="586298" y="185261"/>
                    <a:pt x="575820" y="179546"/>
                    <a:pt x="565343" y="175736"/>
                  </a:cubicBezTo>
                  <a:cubicBezTo>
                    <a:pt x="562485" y="174784"/>
                    <a:pt x="558675" y="173831"/>
                    <a:pt x="555818" y="171926"/>
                  </a:cubicBezTo>
                  <a:cubicBezTo>
                    <a:pt x="546293" y="169069"/>
                    <a:pt x="537720" y="166211"/>
                    <a:pt x="528195" y="163354"/>
                  </a:cubicBezTo>
                  <a:cubicBezTo>
                    <a:pt x="526290" y="163354"/>
                    <a:pt x="524385" y="162401"/>
                    <a:pt x="523433" y="162401"/>
                  </a:cubicBezTo>
                  <a:cubicBezTo>
                    <a:pt x="521528" y="162401"/>
                    <a:pt x="520575" y="162401"/>
                    <a:pt x="518670" y="161449"/>
                  </a:cubicBezTo>
                  <a:cubicBezTo>
                    <a:pt x="517718" y="161449"/>
                    <a:pt x="515813" y="161449"/>
                    <a:pt x="514860" y="161449"/>
                  </a:cubicBezTo>
                  <a:cubicBezTo>
                    <a:pt x="511050" y="161449"/>
                    <a:pt x="507240" y="160496"/>
                    <a:pt x="502478" y="159544"/>
                  </a:cubicBezTo>
                  <a:cubicBezTo>
                    <a:pt x="500573" y="159544"/>
                    <a:pt x="498668" y="160496"/>
                    <a:pt x="496763" y="160496"/>
                  </a:cubicBezTo>
                  <a:lnTo>
                    <a:pt x="496763" y="160496"/>
                  </a:lnTo>
                  <a:close/>
                  <a:moveTo>
                    <a:pt x="273878" y="309086"/>
                  </a:moveTo>
                  <a:cubicBezTo>
                    <a:pt x="271973" y="318611"/>
                    <a:pt x="271973" y="328136"/>
                    <a:pt x="272925" y="336709"/>
                  </a:cubicBezTo>
                  <a:cubicBezTo>
                    <a:pt x="274830" y="348139"/>
                    <a:pt x="280545" y="358616"/>
                    <a:pt x="289118" y="367189"/>
                  </a:cubicBezTo>
                  <a:cubicBezTo>
                    <a:pt x="291023" y="369094"/>
                    <a:pt x="293880" y="371951"/>
                    <a:pt x="296738" y="373856"/>
                  </a:cubicBezTo>
                  <a:cubicBezTo>
                    <a:pt x="298643" y="374809"/>
                    <a:pt x="301500" y="375761"/>
                    <a:pt x="303405" y="376714"/>
                  </a:cubicBezTo>
                  <a:cubicBezTo>
                    <a:pt x="304358" y="376714"/>
                    <a:pt x="306263" y="377666"/>
                    <a:pt x="307215" y="378619"/>
                  </a:cubicBezTo>
                  <a:cubicBezTo>
                    <a:pt x="308168" y="378619"/>
                    <a:pt x="308168" y="379571"/>
                    <a:pt x="309120" y="379571"/>
                  </a:cubicBezTo>
                  <a:lnTo>
                    <a:pt x="312930" y="379571"/>
                  </a:lnTo>
                  <a:cubicBezTo>
                    <a:pt x="312930" y="375761"/>
                    <a:pt x="312930" y="372904"/>
                    <a:pt x="311025" y="369094"/>
                  </a:cubicBezTo>
                  <a:cubicBezTo>
                    <a:pt x="308168" y="364331"/>
                    <a:pt x="306263" y="359569"/>
                    <a:pt x="306263" y="353854"/>
                  </a:cubicBezTo>
                  <a:cubicBezTo>
                    <a:pt x="306263" y="352901"/>
                    <a:pt x="306263" y="350996"/>
                    <a:pt x="306263" y="350044"/>
                  </a:cubicBezTo>
                  <a:cubicBezTo>
                    <a:pt x="307215" y="348139"/>
                    <a:pt x="309120" y="347186"/>
                    <a:pt x="311025" y="346234"/>
                  </a:cubicBezTo>
                  <a:cubicBezTo>
                    <a:pt x="313883" y="345281"/>
                    <a:pt x="317693" y="345281"/>
                    <a:pt x="321503" y="346234"/>
                  </a:cubicBezTo>
                  <a:cubicBezTo>
                    <a:pt x="322455" y="346234"/>
                    <a:pt x="323408" y="347186"/>
                    <a:pt x="324360" y="347186"/>
                  </a:cubicBezTo>
                  <a:cubicBezTo>
                    <a:pt x="328170" y="349091"/>
                    <a:pt x="331980" y="351949"/>
                    <a:pt x="335790" y="355759"/>
                  </a:cubicBezTo>
                  <a:cubicBezTo>
                    <a:pt x="339600" y="359569"/>
                    <a:pt x="343410" y="362426"/>
                    <a:pt x="346268" y="367189"/>
                  </a:cubicBezTo>
                  <a:cubicBezTo>
                    <a:pt x="349125" y="370999"/>
                    <a:pt x="351030" y="374809"/>
                    <a:pt x="353888" y="378619"/>
                  </a:cubicBezTo>
                  <a:lnTo>
                    <a:pt x="356745" y="382429"/>
                  </a:lnTo>
                  <a:cubicBezTo>
                    <a:pt x="370080" y="389096"/>
                    <a:pt x="384368" y="393859"/>
                    <a:pt x="398655" y="396716"/>
                  </a:cubicBezTo>
                  <a:lnTo>
                    <a:pt x="409133" y="398621"/>
                  </a:lnTo>
                  <a:lnTo>
                    <a:pt x="415800" y="399574"/>
                  </a:lnTo>
                  <a:cubicBezTo>
                    <a:pt x="415800" y="396716"/>
                    <a:pt x="415800" y="392906"/>
                    <a:pt x="414848" y="390049"/>
                  </a:cubicBezTo>
                  <a:cubicBezTo>
                    <a:pt x="413895" y="386239"/>
                    <a:pt x="412943" y="382429"/>
                    <a:pt x="410085" y="378619"/>
                  </a:cubicBezTo>
                  <a:cubicBezTo>
                    <a:pt x="407228" y="373856"/>
                    <a:pt x="402465" y="370046"/>
                    <a:pt x="398655" y="366236"/>
                  </a:cubicBezTo>
                  <a:cubicBezTo>
                    <a:pt x="392940" y="361474"/>
                    <a:pt x="387225" y="356711"/>
                    <a:pt x="380558" y="353854"/>
                  </a:cubicBezTo>
                  <a:cubicBezTo>
                    <a:pt x="369128" y="347186"/>
                    <a:pt x="356745" y="341471"/>
                    <a:pt x="343410" y="334804"/>
                  </a:cubicBezTo>
                  <a:lnTo>
                    <a:pt x="335790" y="331946"/>
                  </a:lnTo>
                  <a:lnTo>
                    <a:pt x="330075" y="329089"/>
                  </a:lnTo>
                  <a:lnTo>
                    <a:pt x="317693" y="324326"/>
                  </a:lnTo>
                  <a:lnTo>
                    <a:pt x="289118" y="313849"/>
                  </a:lnTo>
                  <a:lnTo>
                    <a:pt x="273878" y="309086"/>
                  </a:lnTo>
                  <a:lnTo>
                    <a:pt x="273878" y="309086"/>
                  </a:lnTo>
                  <a:lnTo>
                    <a:pt x="273878" y="30908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103"/>
              <a:endParaRPr lang="en-US" sz="1400">
                <a:solidFill>
                  <a:prstClr val="black"/>
                </a:solidFill>
              </a:endParaRPr>
            </a:p>
          </p:txBody>
        </p:sp>
        <p:sp>
          <p:nvSpPr>
            <p:cNvPr id="78" name="Freeform: Shape 77"/>
            <p:cNvSpPr/>
            <p:nvPr/>
          </p:nvSpPr>
          <p:spPr>
            <a:xfrm>
              <a:off x="2171914" y="3208066"/>
              <a:ext cx="1514475" cy="1066800"/>
            </a:xfrm>
            <a:custGeom>
              <a:avLst/>
              <a:gdLst>
                <a:gd name="connsiteX0" fmla="*/ 493951 w 1514475"/>
                <a:gd name="connsiteY0" fmla="*/ 10001 h 1066800"/>
                <a:gd name="connsiteX1" fmla="*/ 500619 w 1514475"/>
                <a:gd name="connsiteY1" fmla="*/ 10001 h 1066800"/>
                <a:gd name="connsiteX2" fmla="*/ 505381 w 1514475"/>
                <a:gd name="connsiteY2" fmla="*/ 12859 h 1066800"/>
                <a:gd name="connsiteX3" fmla="*/ 511096 w 1514475"/>
                <a:gd name="connsiteY3" fmla="*/ 17621 h 1066800"/>
                <a:gd name="connsiteX4" fmla="*/ 524431 w 1514475"/>
                <a:gd name="connsiteY4" fmla="*/ 26194 h 1066800"/>
                <a:gd name="connsiteX5" fmla="*/ 526336 w 1514475"/>
                <a:gd name="connsiteY5" fmla="*/ 25241 h 1066800"/>
                <a:gd name="connsiteX6" fmla="*/ 527289 w 1514475"/>
                <a:gd name="connsiteY6" fmla="*/ 24289 h 1066800"/>
                <a:gd name="connsiteX7" fmla="*/ 529194 w 1514475"/>
                <a:gd name="connsiteY7" fmla="*/ 20479 h 1066800"/>
                <a:gd name="connsiteX8" fmla="*/ 541576 w 1514475"/>
                <a:gd name="connsiteY8" fmla="*/ 8096 h 1066800"/>
                <a:gd name="connsiteX9" fmla="*/ 549196 w 1514475"/>
                <a:gd name="connsiteY9" fmla="*/ 7144 h 1066800"/>
                <a:gd name="connsiteX10" fmla="*/ 551101 w 1514475"/>
                <a:gd name="connsiteY10" fmla="*/ 7144 h 1066800"/>
                <a:gd name="connsiteX11" fmla="*/ 557769 w 1514475"/>
                <a:gd name="connsiteY11" fmla="*/ 11906 h 1066800"/>
                <a:gd name="connsiteX12" fmla="*/ 559674 w 1514475"/>
                <a:gd name="connsiteY12" fmla="*/ 15716 h 1066800"/>
                <a:gd name="connsiteX13" fmla="*/ 558721 w 1514475"/>
                <a:gd name="connsiteY13" fmla="*/ 25241 h 1066800"/>
                <a:gd name="connsiteX14" fmla="*/ 553959 w 1514475"/>
                <a:gd name="connsiteY14" fmla="*/ 42386 h 1066800"/>
                <a:gd name="connsiteX15" fmla="*/ 553006 w 1514475"/>
                <a:gd name="connsiteY15" fmla="*/ 44291 h 1066800"/>
                <a:gd name="connsiteX16" fmla="*/ 551101 w 1514475"/>
                <a:gd name="connsiteY16" fmla="*/ 52864 h 1066800"/>
                <a:gd name="connsiteX17" fmla="*/ 538719 w 1514475"/>
                <a:gd name="connsiteY17" fmla="*/ 75724 h 1066800"/>
                <a:gd name="connsiteX18" fmla="*/ 528242 w 1514475"/>
                <a:gd name="connsiteY18" fmla="*/ 98584 h 1066800"/>
                <a:gd name="connsiteX19" fmla="*/ 527289 w 1514475"/>
                <a:gd name="connsiteY19" fmla="*/ 107156 h 1066800"/>
                <a:gd name="connsiteX20" fmla="*/ 526336 w 1514475"/>
                <a:gd name="connsiteY20" fmla="*/ 116681 h 1066800"/>
                <a:gd name="connsiteX21" fmla="*/ 527289 w 1514475"/>
                <a:gd name="connsiteY21" fmla="*/ 135731 h 1066800"/>
                <a:gd name="connsiteX22" fmla="*/ 527289 w 1514475"/>
                <a:gd name="connsiteY22" fmla="*/ 136684 h 1066800"/>
                <a:gd name="connsiteX23" fmla="*/ 527289 w 1514475"/>
                <a:gd name="connsiteY23" fmla="*/ 149066 h 1066800"/>
                <a:gd name="connsiteX24" fmla="*/ 526336 w 1514475"/>
                <a:gd name="connsiteY24" fmla="*/ 153829 h 1066800"/>
                <a:gd name="connsiteX25" fmla="*/ 524431 w 1514475"/>
                <a:gd name="connsiteY25" fmla="*/ 163354 h 1066800"/>
                <a:gd name="connsiteX26" fmla="*/ 523479 w 1514475"/>
                <a:gd name="connsiteY26" fmla="*/ 167164 h 1066800"/>
                <a:gd name="connsiteX27" fmla="*/ 529194 w 1514475"/>
                <a:gd name="connsiteY27" fmla="*/ 172879 h 1066800"/>
                <a:gd name="connsiteX28" fmla="*/ 533956 w 1514475"/>
                <a:gd name="connsiteY28" fmla="*/ 177641 h 1066800"/>
                <a:gd name="connsiteX29" fmla="*/ 540624 w 1514475"/>
                <a:gd name="connsiteY29" fmla="*/ 183356 h 1066800"/>
                <a:gd name="connsiteX30" fmla="*/ 549196 w 1514475"/>
                <a:gd name="connsiteY30" fmla="*/ 189071 h 1066800"/>
                <a:gd name="connsiteX31" fmla="*/ 553959 w 1514475"/>
                <a:gd name="connsiteY31" fmla="*/ 190976 h 1066800"/>
                <a:gd name="connsiteX32" fmla="*/ 560626 w 1514475"/>
                <a:gd name="connsiteY32" fmla="*/ 190976 h 1066800"/>
                <a:gd name="connsiteX33" fmla="*/ 570151 w 1514475"/>
                <a:gd name="connsiteY33" fmla="*/ 188119 h 1066800"/>
                <a:gd name="connsiteX34" fmla="*/ 579676 w 1514475"/>
                <a:gd name="connsiteY34" fmla="*/ 184309 h 1066800"/>
                <a:gd name="connsiteX35" fmla="*/ 582534 w 1514475"/>
                <a:gd name="connsiteY35" fmla="*/ 183356 h 1066800"/>
                <a:gd name="connsiteX36" fmla="*/ 586344 w 1514475"/>
                <a:gd name="connsiteY36" fmla="*/ 180499 h 1066800"/>
                <a:gd name="connsiteX37" fmla="*/ 590154 w 1514475"/>
                <a:gd name="connsiteY37" fmla="*/ 177641 h 1066800"/>
                <a:gd name="connsiteX38" fmla="*/ 595869 w 1514475"/>
                <a:gd name="connsiteY38" fmla="*/ 172879 h 1066800"/>
                <a:gd name="connsiteX39" fmla="*/ 600631 w 1514475"/>
                <a:gd name="connsiteY39" fmla="*/ 168116 h 1066800"/>
                <a:gd name="connsiteX40" fmla="*/ 604442 w 1514475"/>
                <a:gd name="connsiteY40" fmla="*/ 164306 h 1066800"/>
                <a:gd name="connsiteX41" fmla="*/ 611109 w 1514475"/>
                <a:gd name="connsiteY41" fmla="*/ 155734 h 1066800"/>
                <a:gd name="connsiteX42" fmla="*/ 622539 w 1514475"/>
                <a:gd name="connsiteY42" fmla="*/ 131921 h 1066800"/>
                <a:gd name="connsiteX43" fmla="*/ 624444 w 1514475"/>
                <a:gd name="connsiteY43" fmla="*/ 127159 h 1066800"/>
                <a:gd name="connsiteX44" fmla="*/ 625396 w 1514475"/>
                <a:gd name="connsiteY44" fmla="*/ 121444 h 1066800"/>
                <a:gd name="connsiteX45" fmla="*/ 629206 w 1514475"/>
                <a:gd name="connsiteY45" fmla="*/ 103346 h 1066800"/>
                <a:gd name="connsiteX46" fmla="*/ 633017 w 1514475"/>
                <a:gd name="connsiteY46" fmla="*/ 96679 h 1066800"/>
                <a:gd name="connsiteX47" fmla="*/ 634921 w 1514475"/>
                <a:gd name="connsiteY47" fmla="*/ 92869 h 1066800"/>
                <a:gd name="connsiteX48" fmla="*/ 639684 w 1514475"/>
                <a:gd name="connsiteY48" fmla="*/ 87154 h 1066800"/>
                <a:gd name="connsiteX49" fmla="*/ 644446 w 1514475"/>
                <a:gd name="connsiteY49" fmla="*/ 82391 h 1066800"/>
                <a:gd name="connsiteX50" fmla="*/ 650161 w 1514475"/>
                <a:gd name="connsiteY50" fmla="*/ 83344 h 1066800"/>
                <a:gd name="connsiteX51" fmla="*/ 652067 w 1514475"/>
                <a:gd name="connsiteY51" fmla="*/ 83344 h 1066800"/>
                <a:gd name="connsiteX52" fmla="*/ 653971 w 1514475"/>
                <a:gd name="connsiteY52" fmla="*/ 84296 h 1066800"/>
                <a:gd name="connsiteX53" fmla="*/ 655876 w 1514475"/>
                <a:gd name="connsiteY53" fmla="*/ 86201 h 1066800"/>
                <a:gd name="connsiteX54" fmla="*/ 657781 w 1514475"/>
                <a:gd name="connsiteY54" fmla="*/ 89059 h 1066800"/>
                <a:gd name="connsiteX55" fmla="*/ 658734 w 1514475"/>
                <a:gd name="connsiteY55" fmla="*/ 90964 h 1066800"/>
                <a:gd name="connsiteX56" fmla="*/ 657781 w 1514475"/>
                <a:gd name="connsiteY56" fmla="*/ 97631 h 1066800"/>
                <a:gd name="connsiteX57" fmla="*/ 653019 w 1514475"/>
                <a:gd name="connsiteY57" fmla="*/ 125254 h 1066800"/>
                <a:gd name="connsiteX58" fmla="*/ 650161 w 1514475"/>
                <a:gd name="connsiteY58" fmla="*/ 135731 h 1066800"/>
                <a:gd name="connsiteX59" fmla="*/ 651114 w 1514475"/>
                <a:gd name="connsiteY59" fmla="*/ 145256 h 1066800"/>
                <a:gd name="connsiteX60" fmla="*/ 653019 w 1514475"/>
                <a:gd name="connsiteY60" fmla="*/ 148114 h 1066800"/>
                <a:gd name="connsiteX61" fmla="*/ 656829 w 1514475"/>
                <a:gd name="connsiteY61" fmla="*/ 150019 h 1066800"/>
                <a:gd name="connsiteX62" fmla="*/ 661592 w 1514475"/>
                <a:gd name="connsiteY62" fmla="*/ 150019 h 1066800"/>
                <a:gd name="connsiteX63" fmla="*/ 669211 w 1514475"/>
                <a:gd name="connsiteY63" fmla="*/ 149066 h 1066800"/>
                <a:gd name="connsiteX64" fmla="*/ 677784 w 1514475"/>
                <a:gd name="connsiteY64" fmla="*/ 145256 h 1066800"/>
                <a:gd name="connsiteX65" fmla="*/ 695881 w 1514475"/>
                <a:gd name="connsiteY65" fmla="*/ 134779 h 1066800"/>
                <a:gd name="connsiteX66" fmla="*/ 711121 w 1514475"/>
                <a:gd name="connsiteY66" fmla="*/ 126206 h 1066800"/>
                <a:gd name="connsiteX67" fmla="*/ 714931 w 1514475"/>
                <a:gd name="connsiteY67" fmla="*/ 125254 h 1066800"/>
                <a:gd name="connsiteX68" fmla="*/ 717789 w 1514475"/>
                <a:gd name="connsiteY68" fmla="*/ 127159 h 1066800"/>
                <a:gd name="connsiteX69" fmla="*/ 719694 w 1514475"/>
                <a:gd name="connsiteY69" fmla="*/ 129064 h 1066800"/>
                <a:gd name="connsiteX70" fmla="*/ 720646 w 1514475"/>
                <a:gd name="connsiteY70" fmla="*/ 133826 h 1066800"/>
                <a:gd name="connsiteX71" fmla="*/ 719694 w 1514475"/>
                <a:gd name="connsiteY71" fmla="*/ 138589 h 1066800"/>
                <a:gd name="connsiteX72" fmla="*/ 719694 w 1514475"/>
                <a:gd name="connsiteY72" fmla="*/ 139541 h 1066800"/>
                <a:gd name="connsiteX73" fmla="*/ 718742 w 1514475"/>
                <a:gd name="connsiteY73" fmla="*/ 144304 h 1066800"/>
                <a:gd name="connsiteX74" fmla="*/ 718742 w 1514475"/>
                <a:gd name="connsiteY74" fmla="*/ 145256 h 1066800"/>
                <a:gd name="connsiteX75" fmla="*/ 718742 w 1514475"/>
                <a:gd name="connsiteY75" fmla="*/ 148114 h 1066800"/>
                <a:gd name="connsiteX76" fmla="*/ 715884 w 1514475"/>
                <a:gd name="connsiteY76" fmla="*/ 150971 h 1066800"/>
                <a:gd name="connsiteX77" fmla="*/ 713026 w 1514475"/>
                <a:gd name="connsiteY77" fmla="*/ 155734 h 1066800"/>
                <a:gd name="connsiteX78" fmla="*/ 709217 w 1514475"/>
                <a:gd name="connsiteY78" fmla="*/ 159544 h 1066800"/>
                <a:gd name="connsiteX79" fmla="*/ 702549 w 1514475"/>
                <a:gd name="connsiteY79" fmla="*/ 165259 h 1066800"/>
                <a:gd name="connsiteX80" fmla="*/ 692071 w 1514475"/>
                <a:gd name="connsiteY80" fmla="*/ 171926 h 1066800"/>
                <a:gd name="connsiteX81" fmla="*/ 680642 w 1514475"/>
                <a:gd name="connsiteY81" fmla="*/ 175736 h 1066800"/>
                <a:gd name="connsiteX82" fmla="*/ 676831 w 1514475"/>
                <a:gd name="connsiteY82" fmla="*/ 176689 h 1066800"/>
                <a:gd name="connsiteX83" fmla="*/ 668259 w 1514475"/>
                <a:gd name="connsiteY83" fmla="*/ 177641 h 1066800"/>
                <a:gd name="connsiteX84" fmla="*/ 657781 w 1514475"/>
                <a:gd name="connsiteY84" fmla="*/ 179546 h 1066800"/>
                <a:gd name="connsiteX85" fmla="*/ 648256 w 1514475"/>
                <a:gd name="connsiteY85" fmla="*/ 181451 h 1066800"/>
                <a:gd name="connsiteX86" fmla="*/ 640636 w 1514475"/>
                <a:gd name="connsiteY86" fmla="*/ 184309 h 1066800"/>
                <a:gd name="connsiteX87" fmla="*/ 633017 w 1514475"/>
                <a:gd name="connsiteY87" fmla="*/ 186214 h 1066800"/>
                <a:gd name="connsiteX88" fmla="*/ 625396 w 1514475"/>
                <a:gd name="connsiteY88" fmla="*/ 189071 h 1066800"/>
                <a:gd name="connsiteX89" fmla="*/ 601584 w 1514475"/>
                <a:gd name="connsiteY89" fmla="*/ 201454 h 1066800"/>
                <a:gd name="connsiteX90" fmla="*/ 580629 w 1514475"/>
                <a:gd name="connsiteY90" fmla="*/ 225266 h 1066800"/>
                <a:gd name="connsiteX91" fmla="*/ 577771 w 1514475"/>
                <a:gd name="connsiteY91" fmla="*/ 232886 h 1066800"/>
                <a:gd name="connsiteX92" fmla="*/ 575867 w 1514475"/>
                <a:gd name="connsiteY92" fmla="*/ 241459 h 1066800"/>
                <a:gd name="connsiteX93" fmla="*/ 575867 w 1514475"/>
                <a:gd name="connsiteY93" fmla="*/ 255746 h 1066800"/>
                <a:gd name="connsiteX94" fmla="*/ 575867 w 1514475"/>
                <a:gd name="connsiteY94" fmla="*/ 270034 h 1066800"/>
                <a:gd name="connsiteX95" fmla="*/ 574914 w 1514475"/>
                <a:gd name="connsiteY95" fmla="*/ 275749 h 1066800"/>
                <a:gd name="connsiteX96" fmla="*/ 573009 w 1514475"/>
                <a:gd name="connsiteY96" fmla="*/ 287179 h 1066800"/>
                <a:gd name="connsiteX97" fmla="*/ 572056 w 1514475"/>
                <a:gd name="connsiteY97" fmla="*/ 290036 h 1066800"/>
                <a:gd name="connsiteX98" fmla="*/ 551101 w 1514475"/>
                <a:gd name="connsiteY98" fmla="*/ 328136 h 1066800"/>
                <a:gd name="connsiteX99" fmla="*/ 540624 w 1514475"/>
                <a:gd name="connsiteY99" fmla="*/ 338614 h 1066800"/>
                <a:gd name="connsiteX100" fmla="*/ 530146 w 1514475"/>
                <a:gd name="connsiteY100" fmla="*/ 348139 h 1066800"/>
                <a:gd name="connsiteX101" fmla="*/ 497761 w 1514475"/>
                <a:gd name="connsiteY101" fmla="*/ 368141 h 1066800"/>
                <a:gd name="connsiteX102" fmla="*/ 475854 w 1514475"/>
                <a:gd name="connsiteY102" fmla="*/ 377666 h 1066800"/>
                <a:gd name="connsiteX103" fmla="*/ 399654 w 1514475"/>
                <a:gd name="connsiteY103" fmla="*/ 425291 h 1066800"/>
                <a:gd name="connsiteX104" fmla="*/ 397749 w 1514475"/>
                <a:gd name="connsiteY104" fmla="*/ 423386 h 1066800"/>
                <a:gd name="connsiteX105" fmla="*/ 398701 w 1514475"/>
                <a:gd name="connsiteY105" fmla="*/ 431006 h 1066800"/>
                <a:gd name="connsiteX106" fmla="*/ 458709 w 1514475"/>
                <a:gd name="connsiteY106" fmla="*/ 544354 h 1066800"/>
                <a:gd name="connsiteX107" fmla="*/ 556817 w 1514475"/>
                <a:gd name="connsiteY107" fmla="*/ 634841 h 1066800"/>
                <a:gd name="connsiteX108" fmla="*/ 643494 w 1514475"/>
                <a:gd name="connsiteY108" fmla="*/ 680561 h 1066800"/>
                <a:gd name="connsiteX109" fmla="*/ 759699 w 1514475"/>
                <a:gd name="connsiteY109" fmla="*/ 696754 h 1066800"/>
                <a:gd name="connsiteX110" fmla="*/ 796846 w 1514475"/>
                <a:gd name="connsiteY110" fmla="*/ 696754 h 1066800"/>
                <a:gd name="connsiteX111" fmla="*/ 865426 w 1514475"/>
                <a:gd name="connsiteY111" fmla="*/ 692944 h 1066800"/>
                <a:gd name="connsiteX112" fmla="*/ 969249 w 1514475"/>
                <a:gd name="connsiteY112" fmla="*/ 687229 h 1066800"/>
                <a:gd name="connsiteX113" fmla="*/ 1017826 w 1514475"/>
                <a:gd name="connsiteY113" fmla="*/ 683419 h 1066800"/>
                <a:gd name="connsiteX114" fmla="*/ 1056879 w 1514475"/>
                <a:gd name="connsiteY114" fmla="*/ 621506 h 1066800"/>
                <a:gd name="connsiteX115" fmla="*/ 1080692 w 1514475"/>
                <a:gd name="connsiteY115" fmla="*/ 575786 h 1066800"/>
                <a:gd name="connsiteX116" fmla="*/ 1150224 w 1514475"/>
                <a:gd name="connsiteY116" fmla="*/ 541496 h 1066800"/>
                <a:gd name="connsiteX117" fmla="*/ 1137842 w 1514475"/>
                <a:gd name="connsiteY117" fmla="*/ 570071 h 1066800"/>
                <a:gd name="connsiteX118" fmla="*/ 1109267 w 1514475"/>
                <a:gd name="connsiteY118" fmla="*/ 626269 h 1066800"/>
                <a:gd name="connsiteX119" fmla="*/ 1106409 w 1514475"/>
                <a:gd name="connsiteY119" fmla="*/ 642461 h 1066800"/>
                <a:gd name="connsiteX120" fmla="*/ 1108314 w 1514475"/>
                <a:gd name="connsiteY120" fmla="*/ 715804 h 1066800"/>
                <a:gd name="connsiteX121" fmla="*/ 1118792 w 1514475"/>
                <a:gd name="connsiteY121" fmla="*/ 787241 h 1066800"/>
                <a:gd name="connsiteX122" fmla="*/ 1144509 w 1514475"/>
                <a:gd name="connsiteY122" fmla="*/ 866299 h 1066800"/>
                <a:gd name="connsiteX123" fmla="*/ 1234996 w 1514475"/>
                <a:gd name="connsiteY123" fmla="*/ 875824 h 1066800"/>
                <a:gd name="connsiteX124" fmla="*/ 1274049 w 1514475"/>
                <a:gd name="connsiteY124" fmla="*/ 894874 h 1066800"/>
                <a:gd name="connsiteX125" fmla="*/ 1320721 w 1514475"/>
                <a:gd name="connsiteY125" fmla="*/ 927259 h 1066800"/>
                <a:gd name="connsiteX126" fmla="*/ 1432164 w 1514475"/>
                <a:gd name="connsiteY126" fmla="*/ 958691 h 1066800"/>
                <a:gd name="connsiteX127" fmla="*/ 1458834 w 1514475"/>
                <a:gd name="connsiteY127" fmla="*/ 959644 h 1066800"/>
                <a:gd name="connsiteX128" fmla="*/ 1507411 w 1514475"/>
                <a:gd name="connsiteY128" fmla="*/ 989171 h 1066800"/>
                <a:gd name="connsiteX129" fmla="*/ 1485504 w 1514475"/>
                <a:gd name="connsiteY129" fmla="*/ 998696 h 1066800"/>
                <a:gd name="connsiteX130" fmla="*/ 1465501 w 1514475"/>
                <a:gd name="connsiteY130" fmla="*/ 1004411 h 1066800"/>
                <a:gd name="connsiteX131" fmla="*/ 1474074 w 1514475"/>
                <a:gd name="connsiteY131" fmla="*/ 1019651 h 1066800"/>
                <a:gd name="connsiteX132" fmla="*/ 1471217 w 1514475"/>
                <a:gd name="connsiteY132" fmla="*/ 1041559 h 1066800"/>
                <a:gd name="connsiteX133" fmla="*/ 1452167 w 1514475"/>
                <a:gd name="connsiteY133" fmla="*/ 1047274 h 1066800"/>
                <a:gd name="connsiteX134" fmla="*/ 1442642 w 1514475"/>
                <a:gd name="connsiteY134" fmla="*/ 1049179 h 1066800"/>
                <a:gd name="connsiteX135" fmla="*/ 1424544 w 1514475"/>
                <a:gd name="connsiteY135" fmla="*/ 1044416 h 1066800"/>
                <a:gd name="connsiteX136" fmla="*/ 1394064 w 1514475"/>
                <a:gd name="connsiteY136" fmla="*/ 1033939 h 1066800"/>
                <a:gd name="connsiteX137" fmla="*/ 1305482 w 1514475"/>
                <a:gd name="connsiteY137" fmla="*/ 991076 h 1066800"/>
                <a:gd name="connsiteX138" fmla="*/ 1260714 w 1514475"/>
                <a:gd name="connsiteY138" fmla="*/ 967264 h 1066800"/>
                <a:gd name="connsiteX139" fmla="*/ 1182609 w 1514475"/>
                <a:gd name="connsiteY139" fmla="*/ 961549 h 1066800"/>
                <a:gd name="connsiteX140" fmla="*/ 1116886 w 1514475"/>
                <a:gd name="connsiteY140" fmla="*/ 973931 h 1066800"/>
                <a:gd name="connsiteX141" fmla="*/ 972106 w 1514475"/>
                <a:gd name="connsiteY141" fmla="*/ 944404 h 1066800"/>
                <a:gd name="connsiteX142" fmla="*/ 835899 w 1514475"/>
                <a:gd name="connsiteY142" fmla="*/ 917734 h 1066800"/>
                <a:gd name="connsiteX143" fmla="*/ 786369 w 1514475"/>
                <a:gd name="connsiteY143" fmla="*/ 932974 h 1066800"/>
                <a:gd name="connsiteX144" fmla="*/ 770176 w 1514475"/>
                <a:gd name="connsiteY144" fmla="*/ 939641 h 1066800"/>
                <a:gd name="connsiteX145" fmla="*/ 693024 w 1514475"/>
                <a:gd name="connsiteY145" fmla="*/ 942499 h 1066800"/>
                <a:gd name="connsiteX146" fmla="*/ 566342 w 1514475"/>
                <a:gd name="connsiteY146" fmla="*/ 921544 h 1066800"/>
                <a:gd name="connsiteX147" fmla="*/ 532051 w 1514475"/>
                <a:gd name="connsiteY147" fmla="*/ 915829 h 1066800"/>
                <a:gd name="connsiteX148" fmla="*/ 512049 w 1514475"/>
                <a:gd name="connsiteY148" fmla="*/ 911066 h 1066800"/>
                <a:gd name="connsiteX149" fmla="*/ 469186 w 1514475"/>
                <a:gd name="connsiteY149" fmla="*/ 916781 h 1066800"/>
                <a:gd name="connsiteX150" fmla="*/ 356791 w 1514475"/>
                <a:gd name="connsiteY150" fmla="*/ 912971 h 1066800"/>
                <a:gd name="connsiteX151" fmla="*/ 219631 w 1514475"/>
                <a:gd name="connsiteY151" fmla="*/ 962501 h 1066800"/>
                <a:gd name="connsiteX152" fmla="*/ 178674 w 1514475"/>
                <a:gd name="connsiteY152" fmla="*/ 999649 h 1066800"/>
                <a:gd name="connsiteX153" fmla="*/ 159624 w 1514475"/>
                <a:gd name="connsiteY153" fmla="*/ 1024414 h 1066800"/>
                <a:gd name="connsiteX154" fmla="*/ 111999 w 1514475"/>
                <a:gd name="connsiteY154" fmla="*/ 1057751 h 1066800"/>
                <a:gd name="connsiteX155" fmla="*/ 79614 w 1514475"/>
                <a:gd name="connsiteY155" fmla="*/ 1068229 h 1066800"/>
                <a:gd name="connsiteX156" fmla="*/ 92949 w 1514475"/>
                <a:gd name="connsiteY156" fmla="*/ 1042511 h 1066800"/>
                <a:gd name="connsiteX157" fmla="*/ 114856 w 1514475"/>
                <a:gd name="connsiteY157" fmla="*/ 1011079 h 1066800"/>
                <a:gd name="connsiteX158" fmla="*/ 133906 w 1514475"/>
                <a:gd name="connsiteY158" fmla="*/ 987266 h 1066800"/>
                <a:gd name="connsiteX159" fmla="*/ 170101 w 1514475"/>
                <a:gd name="connsiteY159" fmla="*/ 950119 h 1066800"/>
                <a:gd name="connsiteX160" fmla="*/ 192961 w 1514475"/>
                <a:gd name="connsiteY160" fmla="*/ 928211 h 1066800"/>
                <a:gd name="connsiteX161" fmla="*/ 140574 w 1514475"/>
                <a:gd name="connsiteY161" fmla="*/ 950119 h 1066800"/>
                <a:gd name="connsiteX162" fmla="*/ 31036 w 1514475"/>
                <a:gd name="connsiteY162" fmla="*/ 986314 h 1066800"/>
                <a:gd name="connsiteX163" fmla="*/ 7224 w 1514475"/>
                <a:gd name="connsiteY163" fmla="*/ 981551 h 1066800"/>
                <a:gd name="connsiteX164" fmla="*/ 116761 w 1514475"/>
                <a:gd name="connsiteY164" fmla="*/ 923449 h 1066800"/>
                <a:gd name="connsiteX165" fmla="*/ 232966 w 1514475"/>
                <a:gd name="connsiteY165" fmla="*/ 871061 h 1066800"/>
                <a:gd name="connsiteX166" fmla="*/ 347266 w 1514475"/>
                <a:gd name="connsiteY166" fmla="*/ 845344 h 1066800"/>
                <a:gd name="connsiteX167" fmla="*/ 389176 w 1514475"/>
                <a:gd name="connsiteY167" fmla="*/ 834866 h 1066800"/>
                <a:gd name="connsiteX168" fmla="*/ 379651 w 1514475"/>
                <a:gd name="connsiteY168" fmla="*/ 783431 h 1066800"/>
                <a:gd name="connsiteX169" fmla="*/ 355839 w 1514475"/>
                <a:gd name="connsiteY169" fmla="*/ 748189 h 1066800"/>
                <a:gd name="connsiteX170" fmla="*/ 332979 w 1514475"/>
                <a:gd name="connsiteY170" fmla="*/ 723424 h 1066800"/>
                <a:gd name="connsiteX171" fmla="*/ 310119 w 1514475"/>
                <a:gd name="connsiteY171" fmla="*/ 633889 h 1066800"/>
                <a:gd name="connsiteX172" fmla="*/ 307261 w 1514475"/>
                <a:gd name="connsiteY172" fmla="*/ 567214 h 1066800"/>
                <a:gd name="connsiteX173" fmla="*/ 286306 w 1514475"/>
                <a:gd name="connsiteY173" fmla="*/ 545306 h 1066800"/>
                <a:gd name="connsiteX174" fmla="*/ 197724 w 1514475"/>
                <a:gd name="connsiteY174" fmla="*/ 531971 h 1066800"/>
                <a:gd name="connsiteX175" fmla="*/ 178674 w 1514475"/>
                <a:gd name="connsiteY175" fmla="*/ 511016 h 1066800"/>
                <a:gd name="connsiteX176" fmla="*/ 215821 w 1514475"/>
                <a:gd name="connsiteY176" fmla="*/ 471964 h 1066800"/>
                <a:gd name="connsiteX177" fmla="*/ 294879 w 1514475"/>
                <a:gd name="connsiteY177" fmla="*/ 438626 h 1066800"/>
                <a:gd name="connsiteX178" fmla="*/ 282496 w 1514475"/>
                <a:gd name="connsiteY178" fmla="*/ 436721 h 1066800"/>
                <a:gd name="connsiteX179" fmla="*/ 232014 w 1514475"/>
                <a:gd name="connsiteY179" fmla="*/ 432911 h 1066800"/>
                <a:gd name="connsiteX180" fmla="*/ 203439 w 1514475"/>
                <a:gd name="connsiteY180" fmla="*/ 431006 h 1066800"/>
                <a:gd name="connsiteX181" fmla="*/ 180579 w 1514475"/>
                <a:gd name="connsiteY181" fmla="*/ 427196 h 1066800"/>
                <a:gd name="connsiteX182" fmla="*/ 166291 w 1514475"/>
                <a:gd name="connsiteY182" fmla="*/ 421481 h 1066800"/>
                <a:gd name="connsiteX183" fmla="*/ 161529 w 1514475"/>
                <a:gd name="connsiteY183" fmla="*/ 411004 h 1066800"/>
                <a:gd name="connsiteX184" fmla="*/ 169149 w 1514475"/>
                <a:gd name="connsiteY184" fmla="*/ 403384 h 1066800"/>
                <a:gd name="connsiteX185" fmla="*/ 184389 w 1514475"/>
                <a:gd name="connsiteY185" fmla="*/ 404336 h 1066800"/>
                <a:gd name="connsiteX186" fmla="*/ 178674 w 1514475"/>
                <a:gd name="connsiteY186" fmla="*/ 394811 h 1066800"/>
                <a:gd name="connsiteX187" fmla="*/ 173911 w 1514475"/>
                <a:gd name="connsiteY187" fmla="*/ 385286 h 1066800"/>
                <a:gd name="connsiteX188" fmla="*/ 170101 w 1514475"/>
                <a:gd name="connsiteY188" fmla="*/ 374809 h 1066800"/>
                <a:gd name="connsiteX189" fmla="*/ 161529 w 1514475"/>
                <a:gd name="connsiteY189" fmla="*/ 332899 h 1066800"/>
                <a:gd name="connsiteX190" fmla="*/ 152956 w 1514475"/>
                <a:gd name="connsiteY190" fmla="*/ 323374 h 1066800"/>
                <a:gd name="connsiteX191" fmla="*/ 148194 w 1514475"/>
                <a:gd name="connsiteY191" fmla="*/ 313849 h 1066800"/>
                <a:gd name="connsiteX192" fmla="*/ 152956 w 1514475"/>
                <a:gd name="connsiteY192" fmla="*/ 305276 h 1066800"/>
                <a:gd name="connsiteX193" fmla="*/ 163434 w 1514475"/>
                <a:gd name="connsiteY193" fmla="*/ 306229 h 1066800"/>
                <a:gd name="connsiteX194" fmla="*/ 176769 w 1514475"/>
                <a:gd name="connsiteY194" fmla="*/ 312896 h 1066800"/>
                <a:gd name="connsiteX195" fmla="*/ 192009 w 1514475"/>
                <a:gd name="connsiteY195" fmla="*/ 318611 h 1066800"/>
                <a:gd name="connsiteX196" fmla="*/ 203439 w 1514475"/>
                <a:gd name="connsiteY196" fmla="*/ 320516 h 1066800"/>
                <a:gd name="connsiteX197" fmla="*/ 197724 w 1514475"/>
                <a:gd name="connsiteY197" fmla="*/ 313849 h 1066800"/>
                <a:gd name="connsiteX198" fmla="*/ 192009 w 1514475"/>
                <a:gd name="connsiteY198" fmla="*/ 303371 h 1066800"/>
                <a:gd name="connsiteX199" fmla="*/ 185341 w 1514475"/>
                <a:gd name="connsiteY199" fmla="*/ 289084 h 1066800"/>
                <a:gd name="connsiteX200" fmla="*/ 182484 w 1514475"/>
                <a:gd name="connsiteY200" fmla="*/ 282416 h 1066800"/>
                <a:gd name="connsiteX201" fmla="*/ 186294 w 1514475"/>
                <a:gd name="connsiteY201" fmla="*/ 272891 h 1066800"/>
                <a:gd name="connsiteX202" fmla="*/ 194866 w 1514475"/>
                <a:gd name="connsiteY202" fmla="*/ 272891 h 1066800"/>
                <a:gd name="connsiteX203" fmla="*/ 204391 w 1514475"/>
                <a:gd name="connsiteY203" fmla="*/ 280511 h 1066800"/>
                <a:gd name="connsiteX204" fmla="*/ 215821 w 1514475"/>
                <a:gd name="connsiteY204" fmla="*/ 294799 h 1066800"/>
                <a:gd name="connsiteX205" fmla="*/ 229156 w 1514475"/>
                <a:gd name="connsiteY205" fmla="*/ 308134 h 1066800"/>
                <a:gd name="connsiteX206" fmla="*/ 252969 w 1514475"/>
                <a:gd name="connsiteY206" fmla="*/ 327184 h 1066800"/>
                <a:gd name="connsiteX207" fmla="*/ 274876 w 1514475"/>
                <a:gd name="connsiteY207" fmla="*/ 337661 h 1066800"/>
                <a:gd name="connsiteX208" fmla="*/ 277734 w 1514475"/>
                <a:gd name="connsiteY208" fmla="*/ 337661 h 1066800"/>
                <a:gd name="connsiteX209" fmla="*/ 287259 w 1514475"/>
                <a:gd name="connsiteY209" fmla="*/ 333851 h 1066800"/>
                <a:gd name="connsiteX210" fmla="*/ 289164 w 1514475"/>
                <a:gd name="connsiteY210" fmla="*/ 330041 h 1066800"/>
                <a:gd name="connsiteX211" fmla="*/ 289164 w 1514475"/>
                <a:gd name="connsiteY211" fmla="*/ 325279 h 1066800"/>
                <a:gd name="connsiteX212" fmla="*/ 288211 w 1514475"/>
                <a:gd name="connsiteY212" fmla="*/ 309086 h 1066800"/>
                <a:gd name="connsiteX213" fmla="*/ 293926 w 1514475"/>
                <a:gd name="connsiteY213" fmla="*/ 292894 h 1066800"/>
                <a:gd name="connsiteX214" fmla="*/ 306309 w 1514475"/>
                <a:gd name="connsiteY214" fmla="*/ 291941 h 1066800"/>
                <a:gd name="connsiteX215" fmla="*/ 310119 w 1514475"/>
                <a:gd name="connsiteY215" fmla="*/ 300514 h 1066800"/>
                <a:gd name="connsiteX216" fmla="*/ 315834 w 1514475"/>
                <a:gd name="connsiteY216" fmla="*/ 350044 h 1066800"/>
                <a:gd name="connsiteX217" fmla="*/ 376794 w 1514475"/>
                <a:gd name="connsiteY217" fmla="*/ 364331 h 1066800"/>
                <a:gd name="connsiteX218" fmla="*/ 385366 w 1514475"/>
                <a:gd name="connsiteY218" fmla="*/ 358616 h 1066800"/>
                <a:gd name="connsiteX219" fmla="*/ 397749 w 1514475"/>
                <a:gd name="connsiteY219" fmla="*/ 346234 h 1066800"/>
                <a:gd name="connsiteX220" fmla="*/ 424419 w 1514475"/>
                <a:gd name="connsiteY220" fmla="*/ 312896 h 1066800"/>
                <a:gd name="connsiteX221" fmla="*/ 436801 w 1514475"/>
                <a:gd name="connsiteY221" fmla="*/ 286226 h 1066800"/>
                <a:gd name="connsiteX222" fmla="*/ 437754 w 1514475"/>
                <a:gd name="connsiteY222" fmla="*/ 284321 h 1066800"/>
                <a:gd name="connsiteX223" fmla="*/ 439659 w 1514475"/>
                <a:gd name="connsiteY223" fmla="*/ 265271 h 1066800"/>
                <a:gd name="connsiteX224" fmla="*/ 433944 w 1514475"/>
                <a:gd name="connsiteY224" fmla="*/ 246221 h 1066800"/>
                <a:gd name="connsiteX225" fmla="*/ 424419 w 1514475"/>
                <a:gd name="connsiteY225" fmla="*/ 232886 h 1066800"/>
                <a:gd name="connsiteX226" fmla="*/ 408226 w 1514475"/>
                <a:gd name="connsiteY226" fmla="*/ 215741 h 1066800"/>
                <a:gd name="connsiteX227" fmla="*/ 386319 w 1514475"/>
                <a:gd name="connsiteY227" fmla="*/ 205264 h 1066800"/>
                <a:gd name="connsiteX228" fmla="*/ 366316 w 1514475"/>
                <a:gd name="connsiteY228" fmla="*/ 198596 h 1066800"/>
                <a:gd name="connsiteX229" fmla="*/ 355839 w 1514475"/>
                <a:gd name="connsiteY229" fmla="*/ 195739 h 1066800"/>
                <a:gd name="connsiteX230" fmla="*/ 340599 w 1514475"/>
                <a:gd name="connsiteY230" fmla="*/ 192881 h 1066800"/>
                <a:gd name="connsiteX231" fmla="*/ 316786 w 1514475"/>
                <a:gd name="connsiteY231" fmla="*/ 189071 h 1066800"/>
                <a:gd name="connsiteX232" fmla="*/ 306309 w 1514475"/>
                <a:gd name="connsiteY232" fmla="*/ 187166 h 1066800"/>
                <a:gd name="connsiteX233" fmla="*/ 292021 w 1514475"/>
                <a:gd name="connsiteY233" fmla="*/ 179546 h 1066800"/>
                <a:gd name="connsiteX234" fmla="*/ 289164 w 1514475"/>
                <a:gd name="connsiteY234" fmla="*/ 170021 h 1066800"/>
                <a:gd name="connsiteX235" fmla="*/ 298689 w 1514475"/>
                <a:gd name="connsiteY235" fmla="*/ 160496 h 1066800"/>
                <a:gd name="connsiteX236" fmla="*/ 313929 w 1514475"/>
                <a:gd name="connsiteY236" fmla="*/ 158591 h 1066800"/>
                <a:gd name="connsiteX237" fmla="*/ 331074 w 1514475"/>
                <a:gd name="connsiteY237" fmla="*/ 160496 h 1066800"/>
                <a:gd name="connsiteX238" fmla="*/ 368221 w 1514475"/>
                <a:gd name="connsiteY238" fmla="*/ 140494 h 1066800"/>
                <a:gd name="connsiteX239" fmla="*/ 364411 w 1514475"/>
                <a:gd name="connsiteY239" fmla="*/ 131921 h 1066800"/>
                <a:gd name="connsiteX240" fmla="*/ 355839 w 1514475"/>
                <a:gd name="connsiteY240" fmla="*/ 103346 h 1066800"/>
                <a:gd name="connsiteX241" fmla="*/ 360601 w 1514475"/>
                <a:gd name="connsiteY241" fmla="*/ 93821 h 1066800"/>
                <a:gd name="connsiteX242" fmla="*/ 369174 w 1514475"/>
                <a:gd name="connsiteY242" fmla="*/ 92869 h 1066800"/>
                <a:gd name="connsiteX243" fmla="*/ 376794 w 1514475"/>
                <a:gd name="connsiteY243" fmla="*/ 97631 h 1066800"/>
                <a:gd name="connsiteX244" fmla="*/ 382509 w 1514475"/>
                <a:gd name="connsiteY244" fmla="*/ 108109 h 1066800"/>
                <a:gd name="connsiteX245" fmla="*/ 389176 w 1514475"/>
                <a:gd name="connsiteY245" fmla="*/ 120491 h 1066800"/>
                <a:gd name="connsiteX246" fmla="*/ 396796 w 1514475"/>
                <a:gd name="connsiteY246" fmla="*/ 130969 h 1066800"/>
                <a:gd name="connsiteX247" fmla="*/ 402511 w 1514475"/>
                <a:gd name="connsiteY247" fmla="*/ 137636 h 1066800"/>
                <a:gd name="connsiteX248" fmla="*/ 406321 w 1514475"/>
                <a:gd name="connsiteY248" fmla="*/ 136684 h 1066800"/>
                <a:gd name="connsiteX249" fmla="*/ 412989 w 1514475"/>
                <a:gd name="connsiteY249" fmla="*/ 136684 h 1066800"/>
                <a:gd name="connsiteX250" fmla="*/ 432039 w 1514475"/>
                <a:gd name="connsiteY250" fmla="*/ 139541 h 1066800"/>
                <a:gd name="connsiteX251" fmla="*/ 450136 w 1514475"/>
                <a:gd name="connsiteY251" fmla="*/ 143351 h 1066800"/>
                <a:gd name="connsiteX252" fmla="*/ 472996 w 1514475"/>
                <a:gd name="connsiteY252" fmla="*/ 147161 h 1066800"/>
                <a:gd name="connsiteX253" fmla="*/ 493951 w 1514475"/>
                <a:gd name="connsiteY253" fmla="*/ 147161 h 1066800"/>
                <a:gd name="connsiteX254" fmla="*/ 496809 w 1514475"/>
                <a:gd name="connsiteY254" fmla="*/ 143351 h 1066800"/>
                <a:gd name="connsiteX255" fmla="*/ 499666 w 1514475"/>
                <a:gd name="connsiteY255" fmla="*/ 135731 h 1066800"/>
                <a:gd name="connsiteX256" fmla="*/ 500619 w 1514475"/>
                <a:gd name="connsiteY256" fmla="*/ 134779 h 1066800"/>
                <a:gd name="connsiteX257" fmla="*/ 501571 w 1514475"/>
                <a:gd name="connsiteY257" fmla="*/ 127159 h 1066800"/>
                <a:gd name="connsiteX258" fmla="*/ 500619 w 1514475"/>
                <a:gd name="connsiteY258" fmla="*/ 118586 h 1066800"/>
                <a:gd name="connsiteX259" fmla="*/ 498714 w 1514475"/>
                <a:gd name="connsiteY259" fmla="*/ 111919 h 1066800"/>
                <a:gd name="connsiteX260" fmla="*/ 496809 w 1514475"/>
                <a:gd name="connsiteY260" fmla="*/ 109061 h 1066800"/>
                <a:gd name="connsiteX261" fmla="*/ 492046 w 1514475"/>
                <a:gd name="connsiteY261" fmla="*/ 105251 h 1066800"/>
                <a:gd name="connsiteX262" fmla="*/ 486331 w 1514475"/>
                <a:gd name="connsiteY262" fmla="*/ 99536 h 1066800"/>
                <a:gd name="connsiteX263" fmla="*/ 479664 w 1514475"/>
                <a:gd name="connsiteY263" fmla="*/ 95726 h 1066800"/>
                <a:gd name="connsiteX264" fmla="*/ 465376 w 1514475"/>
                <a:gd name="connsiteY264" fmla="*/ 92869 h 1066800"/>
                <a:gd name="connsiteX265" fmla="*/ 457756 w 1514475"/>
                <a:gd name="connsiteY265" fmla="*/ 88106 h 1066800"/>
                <a:gd name="connsiteX266" fmla="*/ 447279 w 1514475"/>
                <a:gd name="connsiteY266" fmla="*/ 78581 h 1066800"/>
                <a:gd name="connsiteX267" fmla="*/ 442516 w 1514475"/>
                <a:gd name="connsiteY267" fmla="*/ 71914 h 1066800"/>
                <a:gd name="connsiteX268" fmla="*/ 442516 w 1514475"/>
                <a:gd name="connsiteY268" fmla="*/ 63341 h 1066800"/>
                <a:gd name="connsiteX269" fmla="*/ 457756 w 1514475"/>
                <a:gd name="connsiteY269" fmla="*/ 57626 h 1066800"/>
                <a:gd name="connsiteX270" fmla="*/ 492046 w 1514475"/>
                <a:gd name="connsiteY270" fmla="*/ 76676 h 1066800"/>
                <a:gd name="connsiteX271" fmla="*/ 494904 w 1514475"/>
                <a:gd name="connsiteY271" fmla="*/ 77629 h 1066800"/>
                <a:gd name="connsiteX272" fmla="*/ 496809 w 1514475"/>
                <a:gd name="connsiteY272" fmla="*/ 77629 h 1066800"/>
                <a:gd name="connsiteX273" fmla="*/ 508239 w 1514475"/>
                <a:gd name="connsiteY273" fmla="*/ 70009 h 1066800"/>
                <a:gd name="connsiteX274" fmla="*/ 511096 w 1514475"/>
                <a:gd name="connsiteY274" fmla="*/ 62389 h 1066800"/>
                <a:gd name="connsiteX275" fmla="*/ 511096 w 1514475"/>
                <a:gd name="connsiteY275" fmla="*/ 61436 h 1066800"/>
                <a:gd name="connsiteX276" fmla="*/ 511096 w 1514475"/>
                <a:gd name="connsiteY276" fmla="*/ 52864 h 1066800"/>
                <a:gd name="connsiteX277" fmla="*/ 507286 w 1514475"/>
                <a:gd name="connsiteY277" fmla="*/ 46196 h 1066800"/>
                <a:gd name="connsiteX278" fmla="*/ 499666 w 1514475"/>
                <a:gd name="connsiteY278" fmla="*/ 37624 h 1066800"/>
                <a:gd name="connsiteX279" fmla="*/ 487284 w 1514475"/>
                <a:gd name="connsiteY279" fmla="*/ 22384 h 1066800"/>
                <a:gd name="connsiteX280" fmla="*/ 486331 w 1514475"/>
                <a:gd name="connsiteY280" fmla="*/ 15716 h 1066800"/>
                <a:gd name="connsiteX281" fmla="*/ 491094 w 1514475"/>
                <a:gd name="connsiteY281" fmla="*/ 10001 h 1066800"/>
                <a:gd name="connsiteX282" fmla="*/ 493951 w 1514475"/>
                <a:gd name="connsiteY282" fmla="*/ 10001 h 1066800"/>
                <a:gd name="connsiteX283" fmla="*/ 493951 w 1514475"/>
                <a:gd name="connsiteY283" fmla="*/ 10001 h 1066800"/>
                <a:gd name="connsiteX284" fmla="*/ 493951 w 1514475"/>
                <a:gd name="connsiteY284" fmla="*/ 10001 h 1066800"/>
                <a:gd name="connsiteX285" fmla="*/ 394891 w 1514475"/>
                <a:gd name="connsiteY285" fmla="*/ 174784 h 1066800"/>
                <a:gd name="connsiteX286" fmla="*/ 391081 w 1514475"/>
                <a:gd name="connsiteY286" fmla="*/ 177641 h 1066800"/>
                <a:gd name="connsiteX287" fmla="*/ 392034 w 1514475"/>
                <a:gd name="connsiteY287" fmla="*/ 181451 h 1066800"/>
                <a:gd name="connsiteX288" fmla="*/ 407274 w 1514475"/>
                <a:gd name="connsiteY288" fmla="*/ 191929 h 1066800"/>
                <a:gd name="connsiteX289" fmla="*/ 422514 w 1514475"/>
                <a:gd name="connsiteY289" fmla="*/ 198596 h 1066800"/>
                <a:gd name="connsiteX290" fmla="*/ 427276 w 1514475"/>
                <a:gd name="connsiteY290" fmla="*/ 199549 h 1066800"/>
                <a:gd name="connsiteX291" fmla="*/ 444421 w 1514475"/>
                <a:gd name="connsiteY291" fmla="*/ 198596 h 1066800"/>
                <a:gd name="connsiteX292" fmla="*/ 449184 w 1514475"/>
                <a:gd name="connsiteY292" fmla="*/ 198596 h 1066800"/>
                <a:gd name="connsiteX293" fmla="*/ 449184 w 1514475"/>
                <a:gd name="connsiteY293" fmla="*/ 199549 h 1066800"/>
                <a:gd name="connsiteX294" fmla="*/ 456804 w 1514475"/>
                <a:gd name="connsiteY294" fmla="*/ 204311 h 1066800"/>
                <a:gd name="connsiteX295" fmla="*/ 458709 w 1514475"/>
                <a:gd name="connsiteY295" fmla="*/ 207169 h 1066800"/>
                <a:gd name="connsiteX296" fmla="*/ 456804 w 1514475"/>
                <a:gd name="connsiteY296" fmla="*/ 211931 h 1066800"/>
                <a:gd name="connsiteX297" fmla="*/ 456804 w 1514475"/>
                <a:gd name="connsiteY297" fmla="*/ 212884 h 1066800"/>
                <a:gd name="connsiteX298" fmla="*/ 453946 w 1514475"/>
                <a:gd name="connsiteY298" fmla="*/ 220504 h 1066800"/>
                <a:gd name="connsiteX299" fmla="*/ 452994 w 1514475"/>
                <a:gd name="connsiteY299" fmla="*/ 227171 h 1066800"/>
                <a:gd name="connsiteX300" fmla="*/ 452994 w 1514475"/>
                <a:gd name="connsiteY300" fmla="*/ 230981 h 1066800"/>
                <a:gd name="connsiteX301" fmla="*/ 456804 w 1514475"/>
                <a:gd name="connsiteY301" fmla="*/ 240506 h 1066800"/>
                <a:gd name="connsiteX302" fmla="*/ 462519 w 1514475"/>
                <a:gd name="connsiteY302" fmla="*/ 268129 h 1066800"/>
                <a:gd name="connsiteX303" fmla="*/ 463471 w 1514475"/>
                <a:gd name="connsiteY303" fmla="*/ 273844 h 1066800"/>
                <a:gd name="connsiteX304" fmla="*/ 479664 w 1514475"/>
                <a:gd name="connsiteY304" fmla="*/ 266224 h 1066800"/>
                <a:gd name="connsiteX305" fmla="*/ 488236 w 1514475"/>
                <a:gd name="connsiteY305" fmla="*/ 260509 h 1066800"/>
                <a:gd name="connsiteX306" fmla="*/ 495856 w 1514475"/>
                <a:gd name="connsiteY306" fmla="*/ 259556 h 1066800"/>
                <a:gd name="connsiteX307" fmla="*/ 502524 w 1514475"/>
                <a:gd name="connsiteY307" fmla="*/ 268129 h 1066800"/>
                <a:gd name="connsiteX308" fmla="*/ 501571 w 1514475"/>
                <a:gd name="connsiteY308" fmla="*/ 273844 h 1066800"/>
                <a:gd name="connsiteX309" fmla="*/ 499666 w 1514475"/>
                <a:gd name="connsiteY309" fmla="*/ 276701 h 1066800"/>
                <a:gd name="connsiteX310" fmla="*/ 493951 w 1514475"/>
                <a:gd name="connsiteY310" fmla="*/ 283369 h 1066800"/>
                <a:gd name="connsiteX311" fmla="*/ 478711 w 1514475"/>
                <a:gd name="connsiteY311" fmla="*/ 296704 h 1066800"/>
                <a:gd name="connsiteX312" fmla="*/ 463471 w 1514475"/>
                <a:gd name="connsiteY312" fmla="*/ 310991 h 1066800"/>
                <a:gd name="connsiteX313" fmla="*/ 438706 w 1514475"/>
                <a:gd name="connsiteY313" fmla="*/ 339566 h 1066800"/>
                <a:gd name="connsiteX314" fmla="*/ 423466 w 1514475"/>
                <a:gd name="connsiteY314" fmla="*/ 359569 h 1066800"/>
                <a:gd name="connsiteX315" fmla="*/ 416799 w 1514475"/>
                <a:gd name="connsiteY315" fmla="*/ 367189 h 1066800"/>
                <a:gd name="connsiteX316" fmla="*/ 417751 w 1514475"/>
                <a:gd name="connsiteY316" fmla="*/ 367189 h 1066800"/>
                <a:gd name="connsiteX317" fmla="*/ 482521 w 1514475"/>
                <a:gd name="connsiteY317" fmla="*/ 343376 h 1066800"/>
                <a:gd name="connsiteX318" fmla="*/ 504429 w 1514475"/>
                <a:gd name="connsiteY318" fmla="*/ 330041 h 1066800"/>
                <a:gd name="connsiteX319" fmla="*/ 527289 w 1514475"/>
                <a:gd name="connsiteY319" fmla="*/ 308134 h 1066800"/>
                <a:gd name="connsiteX320" fmla="*/ 538719 w 1514475"/>
                <a:gd name="connsiteY320" fmla="*/ 288131 h 1066800"/>
                <a:gd name="connsiteX321" fmla="*/ 541576 w 1514475"/>
                <a:gd name="connsiteY321" fmla="*/ 280511 h 1066800"/>
                <a:gd name="connsiteX322" fmla="*/ 542529 w 1514475"/>
                <a:gd name="connsiteY322" fmla="*/ 255746 h 1066800"/>
                <a:gd name="connsiteX323" fmla="*/ 523479 w 1514475"/>
                <a:gd name="connsiteY323" fmla="*/ 212884 h 1066800"/>
                <a:gd name="connsiteX324" fmla="*/ 497761 w 1514475"/>
                <a:gd name="connsiteY324" fmla="*/ 193834 h 1066800"/>
                <a:gd name="connsiteX325" fmla="*/ 466329 w 1514475"/>
                <a:gd name="connsiteY325" fmla="*/ 181451 h 1066800"/>
                <a:gd name="connsiteX326" fmla="*/ 456804 w 1514475"/>
                <a:gd name="connsiteY326" fmla="*/ 179546 h 1066800"/>
                <a:gd name="connsiteX327" fmla="*/ 428229 w 1514475"/>
                <a:gd name="connsiteY327" fmla="*/ 174784 h 1066800"/>
                <a:gd name="connsiteX328" fmla="*/ 423466 w 1514475"/>
                <a:gd name="connsiteY328" fmla="*/ 174784 h 1066800"/>
                <a:gd name="connsiteX329" fmla="*/ 418704 w 1514475"/>
                <a:gd name="connsiteY329" fmla="*/ 174784 h 1066800"/>
                <a:gd name="connsiteX330" fmla="*/ 414894 w 1514475"/>
                <a:gd name="connsiteY330" fmla="*/ 175736 h 1066800"/>
                <a:gd name="connsiteX331" fmla="*/ 402511 w 1514475"/>
                <a:gd name="connsiteY331" fmla="*/ 175736 h 1066800"/>
                <a:gd name="connsiteX332" fmla="*/ 394891 w 1514475"/>
                <a:gd name="connsiteY332" fmla="*/ 174784 h 1066800"/>
                <a:gd name="connsiteX333" fmla="*/ 394891 w 1514475"/>
                <a:gd name="connsiteY333" fmla="*/ 174784 h 1066800"/>
                <a:gd name="connsiteX334" fmla="*/ 192009 w 1514475"/>
                <a:gd name="connsiteY334" fmla="*/ 347186 h 1066800"/>
                <a:gd name="connsiteX335" fmla="*/ 194866 w 1514475"/>
                <a:gd name="connsiteY335" fmla="*/ 374809 h 1066800"/>
                <a:gd name="connsiteX336" fmla="*/ 213916 w 1514475"/>
                <a:gd name="connsiteY336" fmla="*/ 403384 h 1066800"/>
                <a:gd name="connsiteX337" fmla="*/ 222489 w 1514475"/>
                <a:gd name="connsiteY337" fmla="*/ 409099 h 1066800"/>
                <a:gd name="connsiteX338" fmla="*/ 229156 w 1514475"/>
                <a:gd name="connsiteY338" fmla="*/ 411004 h 1066800"/>
                <a:gd name="connsiteX339" fmla="*/ 232966 w 1514475"/>
                <a:gd name="connsiteY339" fmla="*/ 411956 h 1066800"/>
                <a:gd name="connsiteX340" fmla="*/ 234871 w 1514475"/>
                <a:gd name="connsiteY340" fmla="*/ 412909 h 1066800"/>
                <a:gd name="connsiteX341" fmla="*/ 238681 w 1514475"/>
                <a:gd name="connsiteY341" fmla="*/ 411956 h 1066800"/>
                <a:gd name="connsiteX342" fmla="*/ 234871 w 1514475"/>
                <a:gd name="connsiteY342" fmla="*/ 401479 h 1066800"/>
                <a:gd name="connsiteX343" fmla="*/ 228204 w 1514475"/>
                <a:gd name="connsiteY343" fmla="*/ 387191 h 1066800"/>
                <a:gd name="connsiteX344" fmla="*/ 228204 w 1514475"/>
                <a:gd name="connsiteY344" fmla="*/ 383381 h 1066800"/>
                <a:gd name="connsiteX345" fmla="*/ 232966 w 1514475"/>
                <a:gd name="connsiteY345" fmla="*/ 378619 h 1066800"/>
                <a:gd name="connsiteX346" fmla="*/ 243444 w 1514475"/>
                <a:gd name="connsiteY346" fmla="*/ 377666 h 1066800"/>
                <a:gd name="connsiteX347" fmla="*/ 246301 w 1514475"/>
                <a:gd name="connsiteY347" fmla="*/ 378619 h 1066800"/>
                <a:gd name="connsiteX348" fmla="*/ 258684 w 1514475"/>
                <a:gd name="connsiteY348" fmla="*/ 386239 h 1066800"/>
                <a:gd name="connsiteX349" fmla="*/ 270114 w 1514475"/>
                <a:gd name="connsiteY349" fmla="*/ 395764 h 1066800"/>
                <a:gd name="connsiteX350" fmla="*/ 278686 w 1514475"/>
                <a:gd name="connsiteY350" fmla="*/ 406241 h 1066800"/>
                <a:gd name="connsiteX351" fmla="*/ 281544 w 1514475"/>
                <a:gd name="connsiteY351" fmla="*/ 410051 h 1066800"/>
                <a:gd name="connsiteX352" fmla="*/ 325359 w 1514475"/>
                <a:gd name="connsiteY352" fmla="*/ 420529 h 1066800"/>
                <a:gd name="connsiteX353" fmla="*/ 335836 w 1514475"/>
                <a:gd name="connsiteY353" fmla="*/ 421481 h 1066800"/>
                <a:gd name="connsiteX354" fmla="*/ 342504 w 1514475"/>
                <a:gd name="connsiteY354" fmla="*/ 421481 h 1066800"/>
                <a:gd name="connsiteX355" fmla="*/ 340599 w 1514475"/>
                <a:gd name="connsiteY355" fmla="*/ 411956 h 1066800"/>
                <a:gd name="connsiteX356" fmla="*/ 334884 w 1514475"/>
                <a:gd name="connsiteY356" fmla="*/ 401479 h 1066800"/>
                <a:gd name="connsiteX357" fmla="*/ 321549 w 1514475"/>
                <a:gd name="connsiteY357" fmla="*/ 390049 h 1066800"/>
                <a:gd name="connsiteX358" fmla="*/ 302499 w 1514475"/>
                <a:gd name="connsiteY358" fmla="*/ 379571 h 1066800"/>
                <a:gd name="connsiteX359" fmla="*/ 263446 w 1514475"/>
                <a:gd name="connsiteY359" fmla="*/ 365284 h 1066800"/>
                <a:gd name="connsiteX360" fmla="*/ 255826 w 1514475"/>
                <a:gd name="connsiteY360" fmla="*/ 363379 h 1066800"/>
                <a:gd name="connsiteX361" fmla="*/ 250111 w 1514475"/>
                <a:gd name="connsiteY361" fmla="*/ 361474 h 1066800"/>
                <a:gd name="connsiteX362" fmla="*/ 237729 w 1514475"/>
                <a:gd name="connsiteY362" fmla="*/ 358616 h 1066800"/>
                <a:gd name="connsiteX363" fmla="*/ 207249 w 1514475"/>
                <a:gd name="connsiteY363" fmla="*/ 350996 h 1066800"/>
                <a:gd name="connsiteX364" fmla="*/ 192009 w 1514475"/>
                <a:gd name="connsiteY364" fmla="*/ 347186 h 1066800"/>
                <a:gd name="connsiteX365" fmla="*/ 192009 w 1514475"/>
                <a:gd name="connsiteY365" fmla="*/ 347186 h 106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</a:cxnLst>
              <a:rect l="l" t="t" r="r" b="b"/>
              <a:pathLst>
                <a:path w="1514475" h="1066800">
                  <a:moveTo>
                    <a:pt x="493951" y="10001"/>
                  </a:moveTo>
                  <a:cubicBezTo>
                    <a:pt x="496809" y="10001"/>
                    <a:pt x="498714" y="10001"/>
                    <a:pt x="500619" y="10001"/>
                  </a:cubicBezTo>
                  <a:cubicBezTo>
                    <a:pt x="502524" y="10954"/>
                    <a:pt x="503476" y="11906"/>
                    <a:pt x="505381" y="12859"/>
                  </a:cubicBezTo>
                  <a:cubicBezTo>
                    <a:pt x="508239" y="13811"/>
                    <a:pt x="509191" y="15716"/>
                    <a:pt x="511096" y="17621"/>
                  </a:cubicBezTo>
                  <a:cubicBezTo>
                    <a:pt x="513954" y="21431"/>
                    <a:pt x="519669" y="24289"/>
                    <a:pt x="524431" y="26194"/>
                  </a:cubicBezTo>
                  <a:lnTo>
                    <a:pt x="526336" y="25241"/>
                  </a:lnTo>
                  <a:lnTo>
                    <a:pt x="527289" y="24289"/>
                  </a:lnTo>
                  <a:cubicBezTo>
                    <a:pt x="528242" y="23336"/>
                    <a:pt x="529194" y="21431"/>
                    <a:pt x="529194" y="20479"/>
                  </a:cubicBezTo>
                  <a:cubicBezTo>
                    <a:pt x="532051" y="14764"/>
                    <a:pt x="535861" y="10954"/>
                    <a:pt x="541576" y="8096"/>
                  </a:cubicBezTo>
                  <a:cubicBezTo>
                    <a:pt x="543481" y="7144"/>
                    <a:pt x="546339" y="7144"/>
                    <a:pt x="549196" y="7144"/>
                  </a:cubicBezTo>
                  <a:cubicBezTo>
                    <a:pt x="550149" y="7144"/>
                    <a:pt x="550149" y="7144"/>
                    <a:pt x="551101" y="7144"/>
                  </a:cubicBezTo>
                  <a:cubicBezTo>
                    <a:pt x="553959" y="8096"/>
                    <a:pt x="555864" y="10001"/>
                    <a:pt x="557769" y="11906"/>
                  </a:cubicBezTo>
                  <a:cubicBezTo>
                    <a:pt x="558721" y="12859"/>
                    <a:pt x="559674" y="14764"/>
                    <a:pt x="559674" y="15716"/>
                  </a:cubicBezTo>
                  <a:cubicBezTo>
                    <a:pt x="559674" y="19526"/>
                    <a:pt x="559674" y="22384"/>
                    <a:pt x="558721" y="25241"/>
                  </a:cubicBezTo>
                  <a:lnTo>
                    <a:pt x="553959" y="42386"/>
                  </a:lnTo>
                  <a:cubicBezTo>
                    <a:pt x="553959" y="43339"/>
                    <a:pt x="553959" y="43339"/>
                    <a:pt x="553006" y="44291"/>
                  </a:cubicBezTo>
                  <a:cubicBezTo>
                    <a:pt x="552054" y="47149"/>
                    <a:pt x="552054" y="50006"/>
                    <a:pt x="551101" y="52864"/>
                  </a:cubicBezTo>
                  <a:cubicBezTo>
                    <a:pt x="548244" y="60484"/>
                    <a:pt x="543481" y="68104"/>
                    <a:pt x="538719" y="75724"/>
                  </a:cubicBezTo>
                  <a:cubicBezTo>
                    <a:pt x="534909" y="83344"/>
                    <a:pt x="531099" y="90964"/>
                    <a:pt x="528242" y="98584"/>
                  </a:cubicBezTo>
                  <a:cubicBezTo>
                    <a:pt x="527289" y="101441"/>
                    <a:pt x="527289" y="104299"/>
                    <a:pt x="527289" y="107156"/>
                  </a:cubicBezTo>
                  <a:cubicBezTo>
                    <a:pt x="526336" y="110014"/>
                    <a:pt x="526336" y="113824"/>
                    <a:pt x="526336" y="116681"/>
                  </a:cubicBezTo>
                  <a:cubicBezTo>
                    <a:pt x="527289" y="124301"/>
                    <a:pt x="526336" y="129064"/>
                    <a:pt x="527289" y="135731"/>
                  </a:cubicBezTo>
                  <a:cubicBezTo>
                    <a:pt x="527289" y="132874"/>
                    <a:pt x="527289" y="134779"/>
                    <a:pt x="527289" y="136684"/>
                  </a:cubicBezTo>
                  <a:cubicBezTo>
                    <a:pt x="527289" y="140494"/>
                    <a:pt x="528242" y="144304"/>
                    <a:pt x="527289" y="149066"/>
                  </a:cubicBezTo>
                  <a:cubicBezTo>
                    <a:pt x="527289" y="150971"/>
                    <a:pt x="526336" y="152876"/>
                    <a:pt x="526336" y="153829"/>
                  </a:cubicBezTo>
                  <a:cubicBezTo>
                    <a:pt x="526336" y="156686"/>
                    <a:pt x="525384" y="160496"/>
                    <a:pt x="524431" y="163354"/>
                  </a:cubicBezTo>
                  <a:cubicBezTo>
                    <a:pt x="524431" y="164306"/>
                    <a:pt x="523479" y="165259"/>
                    <a:pt x="523479" y="167164"/>
                  </a:cubicBezTo>
                  <a:lnTo>
                    <a:pt x="529194" y="172879"/>
                  </a:lnTo>
                  <a:cubicBezTo>
                    <a:pt x="531099" y="174784"/>
                    <a:pt x="532051" y="176689"/>
                    <a:pt x="533956" y="177641"/>
                  </a:cubicBezTo>
                  <a:cubicBezTo>
                    <a:pt x="536814" y="179546"/>
                    <a:pt x="538719" y="181451"/>
                    <a:pt x="540624" y="183356"/>
                  </a:cubicBezTo>
                  <a:cubicBezTo>
                    <a:pt x="543481" y="185261"/>
                    <a:pt x="546339" y="187166"/>
                    <a:pt x="549196" y="189071"/>
                  </a:cubicBezTo>
                  <a:cubicBezTo>
                    <a:pt x="550149" y="190024"/>
                    <a:pt x="552054" y="190976"/>
                    <a:pt x="553959" y="190976"/>
                  </a:cubicBezTo>
                  <a:cubicBezTo>
                    <a:pt x="555864" y="191929"/>
                    <a:pt x="558721" y="191929"/>
                    <a:pt x="560626" y="190976"/>
                  </a:cubicBezTo>
                  <a:cubicBezTo>
                    <a:pt x="564436" y="190976"/>
                    <a:pt x="567294" y="190024"/>
                    <a:pt x="570151" y="188119"/>
                  </a:cubicBezTo>
                  <a:cubicBezTo>
                    <a:pt x="573961" y="187166"/>
                    <a:pt x="576819" y="185261"/>
                    <a:pt x="579676" y="184309"/>
                  </a:cubicBezTo>
                  <a:cubicBezTo>
                    <a:pt x="579676" y="184309"/>
                    <a:pt x="580629" y="183356"/>
                    <a:pt x="582534" y="183356"/>
                  </a:cubicBezTo>
                  <a:cubicBezTo>
                    <a:pt x="583486" y="182404"/>
                    <a:pt x="585392" y="181451"/>
                    <a:pt x="586344" y="180499"/>
                  </a:cubicBezTo>
                  <a:cubicBezTo>
                    <a:pt x="587296" y="179546"/>
                    <a:pt x="589201" y="178594"/>
                    <a:pt x="590154" y="177641"/>
                  </a:cubicBezTo>
                  <a:cubicBezTo>
                    <a:pt x="592059" y="175736"/>
                    <a:pt x="593964" y="174784"/>
                    <a:pt x="595869" y="172879"/>
                  </a:cubicBezTo>
                  <a:cubicBezTo>
                    <a:pt x="597774" y="170974"/>
                    <a:pt x="599679" y="169069"/>
                    <a:pt x="600631" y="168116"/>
                  </a:cubicBezTo>
                  <a:cubicBezTo>
                    <a:pt x="601584" y="167164"/>
                    <a:pt x="602536" y="166211"/>
                    <a:pt x="604442" y="164306"/>
                  </a:cubicBezTo>
                  <a:cubicBezTo>
                    <a:pt x="607299" y="161449"/>
                    <a:pt x="609204" y="158591"/>
                    <a:pt x="611109" y="155734"/>
                  </a:cubicBezTo>
                  <a:cubicBezTo>
                    <a:pt x="615871" y="148114"/>
                    <a:pt x="620634" y="140494"/>
                    <a:pt x="622539" y="131921"/>
                  </a:cubicBezTo>
                  <a:cubicBezTo>
                    <a:pt x="622539" y="130969"/>
                    <a:pt x="623492" y="129064"/>
                    <a:pt x="624444" y="127159"/>
                  </a:cubicBezTo>
                  <a:cubicBezTo>
                    <a:pt x="625396" y="125254"/>
                    <a:pt x="625396" y="123349"/>
                    <a:pt x="625396" y="121444"/>
                  </a:cubicBezTo>
                  <a:cubicBezTo>
                    <a:pt x="626349" y="115729"/>
                    <a:pt x="628254" y="110014"/>
                    <a:pt x="629206" y="103346"/>
                  </a:cubicBezTo>
                  <a:cubicBezTo>
                    <a:pt x="630159" y="100489"/>
                    <a:pt x="631111" y="98584"/>
                    <a:pt x="633017" y="96679"/>
                  </a:cubicBezTo>
                  <a:cubicBezTo>
                    <a:pt x="633969" y="94774"/>
                    <a:pt x="633969" y="93821"/>
                    <a:pt x="634921" y="92869"/>
                  </a:cubicBezTo>
                  <a:cubicBezTo>
                    <a:pt x="635874" y="90964"/>
                    <a:pt x="637779" y="89059"/>
                    <a:pt x="639684" y="87154"/>
                  </a:cubicBezTo>
                  <a:cubicBezTo>
                    <a:pt x="641589" y="85249"/>
                    <a:pt x="642542" y="84296"/>
                    <a:pt x="644446" y="82391"/>
                  </a:cubicBezTo>
                  <a:cubicBezTo>
                    <a:pt x="646351" y="83344"/>
                    <a:pt x="648256" y="83344"/>
                    <a:pt x="650161" y="83344"/>
                  </a:cubicBezTo>
                  <a:cubicBezTo>
                    <a:pt x="651114" y="83344"/>
                    <a:pt x="651114" y="83344"/>
                    <a:pt x="652067" y="83344"/>
                  </a:cubicBezTo>
                  <a:cubicBezTo>
                    <a:pt x="653019" y="84296"/>
                    <a:pt x="653971" y="84296"/>
                    <a:pt x="653971" y="84296"/>
                  </a:cubicBezTo>
                  <a:cubicBezTo>
                    <a:pt x="654924" y="85249"/>
                    <a:pt x="654924" y="85249"/>
                    <a:pt x="655876" y="86201"/>
                  </a:cubicBezTo>
                  <a:cubicBezTo>
                    <a:pt x="656829" y="88106"/>
                    <a:pt x="656829" y="89059"/>
                    <a:pt x="657781" y="89059"/>
                  </a:cubicBezTo>
                  <a:cubicBezTo>
                    <a:pt x="657781" y="89059"/>
                    <a:pt x="658734" y="90011"/>
                    <a:pt x="658734" y="90964"/>
                  </a:cubicBezTo>
                  <a:cubicBezTo>
                    <a:pt x="658734" y="92869"/>
                    <a:pt x="658734" y="95726"/>
                    <a:pt x="657781" y="97631"/>
                  </a:cubicBezTo>
                  <a:cubicBezTo>
                    <a:pt x="656829" y="107156"/>
                    <a:pt x="654924" y="115729"/>
                    <a:pt x="653019" y="125254"/>
                  </a:cubicBezTo>
                  <a:lnTo>
                    <a:pt x="650161" y="135731"/>
                  </a:lnTo>
                  <a:cubicBezTo>
                    <a:pt x="649209" y="138589"/>
                    <a:pt x="649209" y="142399"/>
                    <a:pt x="651114" y="145256"/>
                  </a:cubicBezTo>
                  <a:cubicBezTo>
                    <a:pt x="651114" y="146209"/>
                    <a:pt x="652067" y="147161"/>
                    <a:pt x="653019" y="148114"/>
                  </a:cubicBezTo>
                  <a:cubicBezTo>
                    <a:pt x="653971" y="149066"/>
                    <a:pt x="655876" y="150019"/>
                    <a:pt x="656829" y="150019"/>
                  </a:cubicBezTo>
                  <a:cubicBezTo>
                    <a:pt x="658734" y="150019"/>
                    <a:pt x="659686" y="150019"/>
                    <a:pt x="661592" y="150019"/>
                  </a:cubicBezTo>
                  <a:cubicBezTo>
                    <a:pt x="664449" y="150019"/>
                    <a:pt x="666354" y="150019"/>
                    <a:pt x="669211" y="149066"/>
                  </a:cubicBezTo>
                  <a:cubicBezTo>
                    <a:pt x="672069" y="148114"/>
                    <a:pt x="674926" y="147161"/>
                    <a:pt x="677784" y="145256"/>
                  </a:cubicBezTo>
                  <a:cubicBezTo>
                    <a:pt x="684451" y="142399"/>
                    <a:pt x="690167" y="139541"/>
                    <a:pt x="695881" y="134779"/>
                  </a:cubicBezTo>
                  <a:cubicBezTo>
                    <a:pt x="700644" y="131921"/>
                    <a:pt x="705406" y="129064"/>
                    <a:pt x="711121" y="126206"/>
                  </a:cubicBezTo>
                  <a:cubicBezTo>
                    <a:pt x="712074" y="125254"/>
                    <a:pt x="713026" y="125254"/>
                    <a:pt x="714931" y="125254"/>
                  </a:cubicBezTo>
                  <a:cubicBezTo>
                    <a:pt x="715884" y="126206"/>
                    <a:pt x="716836" y="126206"/>
                    <a:pt x="717789" y="127159"/>
                  </a:cubicBezTo>
                  <a:cubicBezTo>
                    <a:pt x="718742" y="128111"/>
                    <a:pt x="719694" y="128111"/>
                    <a:pt x="719694" y="129064"/>
                  </a:cubicBezTo>
                  <a:cubicBezTo>
                    <a:pt x="720646" y="130969"/>
                    <a:pt x="720646" y="131921"/>
                    <a:pt x="720646" y="133826"/>
                  </a:cubicBezTo>
                  <a:cubicBezTo>
                    <a:pt x="720646" y="135731"/>
                    <a:pt x="719694" y="136684"/>
                    <a:pt x="719694" y="138589"/>
                  </a:cubicBezTo>
                  <a:cubicBezTo>
                    <a:pt x="719694" y="138589"/>
                    <a:pt x="719694" y="139541"/>
                    <a:pt x="719694" y="139541"/>
                  </a:cubicBezTo>
                  <a:cubicBezTo>
                    <a:pt x="719694" y="141446"/>
                    <a:pt x="718742" y="142399"/>
                    <a:pt x="718742" y="144304"/>
                  </a:cubicBezTo>
                  <a:cubicBezTo>
                    <a:pt x="718742" y="144304"/>
                    <a:pt x="718742" y="144304"/>
                    <a:pt x="718742" y="145256"/>
                  </a:cubicBezTo>
                  <a:cubicBezTo>
                    <a:pt x="718742" y="146209"/>
                    <a:pt x="718742" y="147161"/>
                    <a:pt x="718742" y="148114"/>
                  </a:cubicBezTo>
                  <a:cubicBezTo>
                    <a:pt x="717789" y="149066"/>
                    <a:pt x="716836" y="150019"/>
                    <a:pt x="715884" y="150971"/>
                  </a:cubicBezTo>
                  <a:cubicBezTo>
                    <a:pt x="714931" y="152876"/>
                    <a:pt x="713979" y="153829"/>
                    <a:pt x="713026" y="155734"/>
                  </a:cubicBezTo>
                  <a:cubicBezTo>
                    <a:pt x="712074" y="156686"/>
                    <a:pt x="711121" y="158591"/>
                    <a:pt x="709217" y="159544"/>
                  </a:cubicBezTo>
                  <a:cubicBezTo>
                    <a:pt x="707311" y="161449"/>
                    <a:pt x="704454" y="163354"/>
                    <a:pt x="702549" y="165259"/>
                  </a:cubicBezTo>
                  <a:cubicBezTo>
                    <a:pt x="698739" y="168116"/>
                    <a:pt x="695881" y="170021"/>
                    <a:pt x="692071" y="171926"/>
                  </a:cubicBezTo>
                  <a:cubicBezTo>
                    <a:pt x="688261" y="173831"/>
                    <a:pt x="684451" y="174784"/>
                    <a:pt x="680642" y="175736"/>
                  </a:cubicBezTo>
                  <a:cubicBezTo>
                    <a:pt x="678736" y="175736"/>
                    <a:pt x="678736" y="176689"/>
                    <a:pt x="676831" y="176689"/>
                  </a:cubicBezTo>
                  <a:cubicBezTo>
                    <a:pt x="673974" y="176689"/>
                    <a:pt x="671117" y="176689"/>
                    <a:pt x="668259" y="177641"/>
                  </a:cubicBezTo>
                  <a:cubicBezTo>
                    <a:pt x="665401" y="178594"/>
                    <a:pt x="661592" y="178594"/>
                    <a:pt x="657781" y="179546"/>
                  </a:cubicBezTo>
                  <a:cubicBezTo>
                    <a:pt x="654924" y="180499"/>
                    <a:pt x="651114" y="180499"/>
                    <a:pt x="648256" y="181451"/>
                  </a:cubicBezTo>
                  <a:cubicBezTo>
                    <a:pt x="646351" y="182404"/>
                    <a:pt x="643494" y="183356"/>
                    <a:pt x="640636" y="184309"/>
                  </a:cubicBezTo>
                  <a:cubicBezTo>
                    <a:pt x="637779" y="185261"/>
                    <a:pt x="635874" y="186214"/>
                    <a:pt x="633017" y="186214"/>
                  </a:cubicBezTo>
                  <a:cubicBezTo>
                    <a:pt x="630159" y="187166"/>
                    <a:pt x="627301" y="188119"/>
                    <a:pt x="625396" y="189071"/>
                  </a:cubicBezTo>
                  <a:cubicBezTo>
                    <a:pt x="616824" y="192881"/>
                    <a:pt x="609204" y="196691"/>
                    <a:pt x="601584" y="201454"/>
                  </a:cubicBezTo>
                  <a:cubicBezTo>
                    <a:pt x="593011" y="207169"/>
                    <a:pt x="585392" y="215741"/>
                    <a:pt x="580629" y="225266"/>
                  </a:cubicBezTo>
                  <a:cubicBezTo>
                    <a:pt x="579676" y="228124"/>
                    <a:pt x="578724" y="230029"/>
                    <a:pt x="577771" y="232886"/>
                  </a:cubicBezTo>
                  <a:cubicBezTo>
                    <a:pt x="576819" y="235744"/>
                    <a:pt x="575867" y="238601"/>
                    <a:pt x="575867" y="241459"/>
                  </a:cubicBezTo>
                  <a:cubicBezTo>
                    <a:pt x="575867" y="246221"/>
                    <a:pt x="575867" y="250984"/>
                    <a:pt x="575867" y="255746"/>
                  </a:cubicBezTo>
                  <a:cubicBezTo>
                    <a:pt x="575867" y="260509"/>
                    <a:pt x="575867" y="265271"/>
                    <a:pt x="575867" y="270034"/>
                  </a:cubicBezTo>
                  <a:cubicBezTo>
                    <a:pt x="575867" y="271939"/>
                    <a:pt x="575867" y="273844"/>
                    <a:pt x="574914" y="275749"/>
                  </a:cubicBezTo>
                  <a:cubicBezTo>
                    <a:pt x="573961" y="279559"/>
                    <a:pt x="573961" y="283369"/>
                    <a:pt x="573009" y="287179"/>
                  </a:cubicBezTo>
                  <a:cubicBezTo>
                    <a:pt x="573009" y="288131"/>
                    <a:pt x="572056" y="289084"/>
                    <a:pt x="572056" y="290036"/>
                  </a:cubicBezTo>
                  <a:cubicBezTo>
                    <a:pt x="568246" y="304324"/>
                    <a:pt x="561579" y="316706"/>
                    <a:pt x="551101" y="328136"/>
                  </a:cubicBezTo>
                  <a:lnTo>
                    <a:pt x="540624" y="338614"/>
                  </a:lnTo>
                  <a:lnTo>
                    <a:pt x="530146" y="348139"/>
                  </a:lnTo>
                  <a:cubicBezTo>
                    <a:pt x="520621" y="355759"/>
                    <a:pt x="509191" y="363379"/>
                    <a:pt x="497761" y="368141"/>
                  </a:cubicBezTo>
                  <a:cubicBezTo>
                    <a:pt x="492046" y="370046"/>
                    <a:pt x="484426" y="373856"/>
                    <a:pt x="475854" y="377666"/>
                  </a:cubicBezTo>
                  <a:cubicBezTo>
                    <a:pt x="424419" y="400526"/>
                    <a:pt x="418704" y="415766"/>
                    <a:pt x="399654" y="425291"/>
                  </a:cubicBezTo>
                  <a:lnTo>
                    <a:pt x="397749" y="423386"/>
                  </a:lnTo>
                  <a:cubicBezTo>
                    <a:pt x="397749" y="428149"/>
                    <a:pt x="397749" y="430054"/>
                    <a:pt x="398701" y="431006"/>
                  </a:cubicBezTo>
                  <a:cubicBezTo>
                    <a:pt x="403464" y="432911"/>
                    <a:pt x="441564" y="506254"/>
                    <a:pt x="458709" y="544354"/>
                  </a:cubicBezTo>
                  <a:cubicBezTo>
                    <a:pt x="488236" y="611981"/>
                    <a:pt x="515859" y="636746"/>
                    <a:pt x="556817" y="634841"/>
                  </a:cubicBezTo>
                  <a:cubicBezTo>
                    <a:pt x="579676" y="633889"/>
                    <a:pt x="621586" y="655796"/>
                    <a:pt x="643494" y="680561"/>
                  </a:cubicBezTo>
                  <a:cubicBezTo>
                    <a:pt x="653019" y="691991"/>
                    <a:pt x="709217" y="699611"/>
                    <a:pt x="759699" y="696754"/>
                  </a:cubicBezTo>
                  <a:cubicBezTo>
                    <a:pt x="776844" y="695801"/>
                    <a:pt x="793989" y="695801"/>
                    <a:pt x="796846" y="696754"/>
                  </a:cubicBezTo>
                  <a:cubicBezTo>
                    <a:pt x="799704" y="697706"/>
                    <a:pt x="831136" y="695801"/>
                    <a:pt x="865426" y="692944"/>
                  </a:cubicBezTo>
                  <a:cubicBezTo>
                    <a:pt x="899717" y="690086"/>
                    <a:pt x="946389" y="688181"/>
                    <a:pt x="969249" y="687229"/>
                  </a:cubicBezTo>
                  <a:cubicBezTo>
                    <a:pt x="991156" y="687229"/>
                    <a:pt x="1013064" y="685324"/>
                    <a:pt x="1017826" y="683419"/>
                  </a:cubicBezTo>
                  <a:cubicBezTo>
                    <a:pt x="1031161" y="679609"/>
                    <a:pt x="1042592" y="660559"/>
                    <a:pt x="1056879" y="621506"/>
                  </a:cubicBezTo>
                  <a:cubicBezTo>
                    <a:pt x="1063547" y="602456"/>
                    <a:pt x="1074024" y="582454"/>
                    <a:pt x="1080692" y="575786"/>
                  </a:cubicBezTo>
                  <a:cubicBezTo>
                    <a:pt x="1099742" y="558641"/>
                    <a:pt x="1142604" y="537686"/>
                    <a:pt x="1150224" y="541496"/>
                  </a:cubicBezTo>
                  <a:cubicBezTo>
                    <a:pt x="1159749" y="546259"/>
                    <a:pt x="1156892" y="551021"/>
                    <a:pt x="1137842" y="570071"/>
                  </a:cubicBezTo>
                  <a:cubicBezTo>
                    <a:pt x="1118792" y="588169"/>
                    <a:pt x="1105457" y="614839"/>
                    <a:pt x="1109267" y="626269"/>
                  </a:cubicBezTo>
                  <a:cubicBezTo>
                    <a:pt x="1111171" y="631031"/>
                    <a:pt x="1109267" y="637699"/>
                    <a:pt x="1106409" y="642461"/>
                  </a:cubicBezTo>
                  <a:cubicBezTo>
                    <a:pt x="1091169" y="662464"/>
                    <a:pt x="1091169" y="676751"/>
                    <a:pt x="1108314" y="715804"/>
                  </a:cubicBezTo>
                  <a:cubicBezTo>
                    <a:pt x="1124507" y="751999"/>
                    <a:pt x="1124507" y="752951"/>
                    <a:pt x="1118792" y="787241"/>
                  </a:cubicBezTo>
                  <a:cubicBezTo>
                    <a:pt x="1112124" y="832961"/>
                    <a:pt x="1118792" y="852964"/>
                    <a:pt x="1144509" y="866299"/>
                  </a:cubicBezTo>
                  <a:cubicBezTo>
                    <a:pt x="1163559" y="876776"/>
                    <a:pt x="1206421" y="881539"/>
                    <a:pt x="1234996" y="875824"/>
                  </a:cubicBezTo>
                  <a:cubicBezTo>
                    <a:pt x="1246426" y="872966"/>
                    <a:pt x="1253094" y="875824"/>
                    <a:pt x="1274049" y="894874"/>
                  </a:cubicBezTo>
                  <a:cubicBezTo>
                    <a:pt x="1288336" y="907256"/>
                    <a:pt x="1309292" y="922496"/>
                    <a:pt x="1320721" y="927259"/>
                  </a:cubicBezTo>
                  <a:cubicBezTo>
                    <a:pt x="1352154" y="942499"/>
                    <a:pt x="1421686" y="961549"/>
                    <a:pt x="1432164" y="958691"/>
                  </a:cubicBezTo>
                  <a:cubicBezTo>
                    <a:pt x="1436926" y="956786"/>
                    <a:pt x="1449309" y="957739"/>
                    <a:pt x="1458834" y="959644"/>
                  </a:cubicBezTo>
                  <a:cubicBezTo>
                    <a:pt x="1478836" y="964406"/>
                    <a:pt x="1511221" y="983456"/>
                    <a:pt x="1507411" y="989171"/>
                  </a:cubicBezTo>
                  <a:cubicBezTo>
                    <a:pt x="1506459" y="991076"/>
                    <a:pt x="1496934" y="995839"/>
                    <a:pt x="1485504" y="998696"/>
                  </a:cubicBezTo>
                  <a:lnTo>
                    <a:pt x="1465501" y="1004411"/>
                  </a:lnTo>
                  <a:lnTo>
                    <a:pt x="1474074" y="1019651"/>
                  </a:lnTo>
                  <a:cubicBezTo>
                    <a:pt x="1482646" y="1034891"/>
                    <a:pt x="1482646" y="1035844"/>
                    <a:pt x="1471217" y="1041559"/>
                  </a:cubicBezTo>
                  <a:cubicBezTo>
                    <a:pt x="1464549" y="1044416"/>
                    <a:pt x="1455976" y="1047274"/>
                    <a:pt x="1452167" y="1047274"/>
                  </a:cubicBezTo>
                  <a:cubicBezTo>
                    <a:pt x="1448357" y="1047274"/>
                    <a:pt x="1444546" y="1048226"/>
                    <a:pt x="1442642" y="1049179"/>
                  </a:cubicBezTo>
                  <a:cubicBezTo>
                    <a:pt x="1440736" y="1050131"/>
                    <a:pt x="1433117" y="1047274"/>
                    <a:pt x="1424544" y="1044416"/>
                  </a:cubicBezTo>
                  <a:cubicBezTo>
                    <a:pt x="1416924" y="1041559"/>
                    <a:pt x="1402636" y="1035844"/>
                    <a:pt x="1394064" y="1033939"/>
                  </a:cubicBezTo>
                  <a:cubicBezTo>
                    <a:pt x="1363584" y="1025366"/>
                    <a:pt x="1315007" y="1001554"/>
                    <a:pt x="1305482" y="991076"/>
                  </a:cubicBezTo>
                  <a:cubicBezTo>
                    <a:pt x="1299767" y="985361"/>
                    <a:pt x="1279764" y="974884"/>
                    <a:pt x="1260714" y="967264"/>
                  </a:cubicBezTo>
                  <a:cubicBezTo>
                    <a:pt x="1227376" y="953929"/>
                    <a:pt x="1226424" y="953929"/>
                    <a:pt x="1182609" y="961549"/>
                  </a:cubicBezTo>
                  <a:cubicBezTo>
                    <a:pt x="1157844" y="966311"/>
                    <a:pt x="1128317" y="972026"/>
                    <a:pt x="1116886" y="973931"/>
                  </a:cubicBezTo>
                  <a:cubicBezTo>
                    <a:pt x="1045449" y="989171"/>
                    <a:pt x="1014017" y="982504"/>
                    <a:pt x="972106" y="944404"/>
                  </a:cubicBezTo>
                  <a:cubicBezTo>
                    <a:pt x="933054" y="908209"/>
                    <a:pt x="903526" y="903446"/>
                    <a:pt x="835899" y="917734"/>
                  </a:cubicBezTo>
                  <a:cubicBezTo>
                    <a:pt x="810181" y="923449"/>
                    <a:pt x="788274" y="930116"/>
                    <a:pt x="786369" y="932974"/>
                  </a:cubicBezTo>
                  <a:cubicBezTo>
                    <a:pt x="784464" y="935831"/>
                    <a:pt x="776844" y="938689"/>
                    <a:pt x="770176" y="939641"/>
                  </a:cubicBezTo>
                  <a:cubicBezTo>
                    <a:pt x="755889" y="942499"/>
                    <a:pt x="707311" y="944404"/>
                    <a:pt x="693024" y="942499"/>
                  </a:cubicBezTo>
                  <a:cubicBezTo>
                    <a:pt x="671117" y="938689"/>
                    <a:pt x="591106" y="925354"/>
                    <a:pt x="566342" y="921544"/>
                  </a:cubicBezTo>
                  <a:cubicBezTo>
                    <a:pt x="552054" y="918686"/>
                    <a:pt x="535861" y="916781"/>
                    <a:pt x="532051" y="915829"/>
                  </a:cubicBezTo>
                  <a:cubicBezTo>
                    <a:pt x="528242" y="915829"/>
                    <a:pt x="518716" y="912971"/>
                    <a:pt x="512049" y="911066"/>
                  </a:cubicBezTo>
                  <a:cubicBezTo>
                    <a:pt x="504429" y="909161"/>
                    <a:pt x="487284" y="912019"/>
                    <a:pt x="469186" y="916781"/>
                  </a:cubicBezTo>
                  <a:cubicBezTo>
                    <a:pt x="437754" y="925354"/>
                    <a:pt x="413941" y="925354"/>
                    <a:pt x="356791" y="912971"/>
                  </a:cubicBezTo>
                  <a:cubicBezTo>
                    <a:pt x="298689" y="900589"/>
                    <a:pt x="270114" y="911066"/>
                    <a:pt x="219631" y="962501"/>
                  </a:cubicBezTo>
                  <a:cubicBezTo>
                    <a:pt x="200581" y="982504"/>
                    <a:pt x="181531" y="998696"/>
                    <a:pt x="178674" y="999649"/>
                  </a:cubicBezTo>
                  <a:cubicBezTo>
                    <a:pt x="175816" y="1000601"/>
                    <a:pt x="167244" y="1012031"/>
                    <a:pt x="159624" y="1024414"/>
                  </a:cubicBezTo>
                  <a:cubicBezTo>
                    <a:pt x="145336" y="1047274"/>
                    <a:pt x="143431" y="1048226"/>
                    <a:pt x="111999" y="1057751"/>
                  </a:cubicBezTo>
                  <a:lnTo>
                    <a:pt x="79614" y="1068229"/>
                  </a:lnTo>
                  <a:lnTo>
                    <a:pt x="92949" y="1042511"/>
                  </a:lnTo>
                  <a:cubicBezTo>
                    <a:pt x="100569" y="1028224"/>
                    <a:pt x="110094" y="1014889"/>
                    <a:pt x="114856" y="1011079"/>
                  </a:cubicBezTo>
                  <a:cubicBezTo>
                    <a:pt x="119619" y="1008221"/>
                    <a:pt x="128191" y="997744"/>
                    <a:pt x="133906" y="987266"/>
                  </a:cubicBezTo>
                  <a:cubicBezTo>
                    <a:pt x="139621" y="976789"/>
                    <a:pt x="155814" y="960596"/>
                    <a:pt x="170101" y="950119"/>
                  </a:cubicBezTo>
                  <a:cubicBezTo>
                    <a:pt x="183436" y="939641"/>
                    <a:pt x="193914" y="930116"/>
                    <a:pt x="192961" y="928211"/>
                  </a:cubicBezTo>
                  <a:cubicBezTo>
                    <a:pt x="191056" y="922496"/>
                    <a:pt x="186294" y="925354"/>
                    <a:pt x="140574" y="950119"/>
                  </a:cubicBezTo>
                  <a:cubicBezTo>
                    <a:pt x="90091" y="977741"/>
                    <a:pt x="60564" y="988219"/>
                    <a:pt x="31036" y="986314"/>
                  </a:cubicBezTo>
                  <a:cubicBezTo>
                    <a:pt x="17701" y="985361"/>
                    <a:pt x="7224" y="983456"/>
                    <a:pt x="7224" y="981551"/>
                  </a:cubicBezTo>
                  <a:cubicBezTo>
                    <a:pt x="4366" y="973931"/>
                    <a:pt x="78661" y="934879"/>
                    <a:pt x="116761" y="923449"/>
                  </a:cubicBezTo>
                  <a:cubicBezTo>
                    <a:pt x="152004" y="912971"/>
                    <a:pt x="216774" y="884396"/>
                    <a:pt x="232966" y="871061"/>
                  </a:cubicBezTo>
                  <a:cubicBezTo>
                    <a:pt x="250111" y="857726"/>
                    <a:pt x="246301" y="858679"/>
                    <a:pt x="347266" y="845344"/>
                  </a:cubicBezTo>
                  <a:cubicBezTo>
                    <a:pt x="366316" y="842486"/>
                    <a:pt x="384414" y="837724"/>
                    <a:pt x="389176" y="834866"/>
                  </a:cubicBezTo>
                  <a:cubicBezTo>
                    <a:pt x="400606" y="826294"/>
                    <a:pt x="397749" y="809149"/>
                    <a:pt x="379651" y="783431"/>
                  </a:cubicBezTo>
                  <a:cubicBezTo>
                    <a:pt x="371079" y="771049"/>
                    <a:pt x="359649" y="755809"/>
                    <a:pt x="355839" y="748189"/>
                  </a:cubicBezTo>
                  <a:cubicBezTo>
                    <a:pt x="351076" y="741521"/>
                    <a:pt x="340599" y="730091"/>
                    <a:pt x="332979" y="723424"/>
                  </a:cubicBezTo>
                  <a:cubicBezTo>
                    <a:pt x="304404" y="699611"/>
                    <a:pt x="301546" y="688181"/>
                    <a:pt x="310119" y="633889"/>
                  </a:cubicBezTo>
                  <a:cubicBezTo>
                    <a:pt x="317739" y="586264"/>
                    <a:pt x="317739" y="583406"/>
                    <a:pt x="307261" y="567214"/>
                  </a:cubicBezTo>
                  <a:cubicBezTo>
                    <a:pt x="300594" y="558641"/>
                    <a:pt x="291069" y="548164"/>
                    <a:pt x="286306" y="545306"/>
                  </a:cubicBezTo>
                  <a:cubicBezTo>
                    <a:pt x="275829" y="539591"/>
                    <a:pt x="207249" y="529114"/>
                    <a:pt x="197724" y="531971"/>
                  </a:cubicBezTo>
                  <a:cubicBezTo>
                    <a:pt x="191056" y="533876"/>
                    <a:pt x="184389" y="525304"/>
                    <a:pt x="178674" y="511016"/>
                  </a:cubicBezTo>
                  <a:cubicBezTo>
                    <a:pt x="171054" y="490061"/>
                    <a:pt x="175816" y="485299"/>
                    <a:pt x="215821" y="471964"/>
                  </a:cubicBezTo>
                  <a:cubicBezTo>
                    <a:pt x="244396" y="462439"/>
                    <a:pt x="273924" y="450056"/>
                    <a:pt x="294879" y="438626"/>
                  </a:cubicBezTo>
                  <a:lnTo>
                    <a:pt x="282496" y="436721"/>
                  </a:lnTo>
                  <a:lnTo>
                    <a:pt x="232014" y="432911"/>
                  </a:lnTo>
                  <a:cubicBezTo>
                    <a:pt x="222489" y="431959"/>
                    <a:pt x="212964" y="431959"/>
                    <a:pt x="203439" y="431006"/>
                  </a:cubicBezTo>
                  <a:cubicBezTo>
                    <a:pt x="194866" y="431006"/>
                    <a:pt x="187246" y="429101"/>
                    <a:pt x="180579" y="427196"/>
                  </a:cubicBezTo>
                  <a:cubicBezTo>
                    <a:pt x="175816" y="425291"/>
                    <a:pt x="171054" y="423386"/>
                    <a:pt x="166291" y="421481"/>
                  </a:cubicBezTo>
                  <a:cubicBezTo>
                    <a:pt x="162481" y="419576"/>
                    <a:pt x="160576" y="414814"/>
                    <a:pt x="161529" y="411004"/>
                  </a:cubicBezTo>
                  <a:cubicBezTo>
                    <a:pt x="162481" y="407194"/>
                    <a:pt x="165339" y="404336"/>
                    <a:pt x="169149" y="403384"/>
                  </a:cubicBezTo>
                  <a:cubicBezTo>
                    <a:pt x="173911" y="402431"/>
                    <a:pt x="179626" y="402431"/>
                    <a:pt x="184389" y="404336"/>
                  </a:cubicBezTo>
                  <a:lnTo>
                    <a:pt x="178674" y="394811"/>
                  </a:lnTo>
                  <a:lnTo>
                    <a:pt x="173911" y="385286"/>
                  </a:lnTo>
                  <a:lnTo>
                    <a:pt x="170101" y="374809"/>
                  </a:lnTo>
                  <a:cubicBezTo>
                    <a:pt x="165339" y="361474"/>
                    <a:pt x="162481" y="347186"/>
                    <a:pt x="161529" y="332899"/>
                  </a:cubicBezTo>
                  <a:lnTo>
                    <a:pt x="152956" y="323374"/>
                  </a:lnTo>
                  <a:cubicBezTo>
                    <a:pt x="150099" y="320516"/>
                    <a:pt x="149146" y="317659"/>
                    <a:pt x="148194" y="313849"/>
                  </a:cubicBezTo>
                  <a:cubicBezTo>
                    <a:pt x="147241" y="310039"/>
                    <a:pt x="149146" y="306229"/>
                    <a:pt x="152956" y="305276"/>
                  </a:cubicBezTo>
                  <a:cubicBezTo>
                    <a:pt x="156766" y="303371"/>
                    <a:pt x="160576" y="304324"/>
                    <a:pt x="163434" y="306229"/>
                  </a:cubicBezTo>
                  <a:lnTo>
                    <a:pt x="176769" y="312896"/>
                  </a:lnTo>
                  <a:cubicBezTo>
                    <a:pt x="181531" y="315754"/>
                    <a:pt x="187246" y="317659"/>
                    <a:pt x="192009" y="318611"/>
                  </a:cubicBezTo>
                  <a:cubicBezTo>
                    <a:pt x="195819" y="319564"/>
                    <a:pt x="199629" y="320516"/>
                    <a:pt x="203439" y="320516"/>
                  </a:cubicBezTo>
                  <a:lnTo>
                    <a:pt x="197724" y="313849"/>
                  </a:lnTo>
                  <a:lnTo>
                    <a:pt x="192009" y="303371"/>
                  </a:lnTo>
                  <a:lnTo>
                    <a:pt x="185341" y="289084"/>
                  </a:lnTo>
                  <a:lnTo>
                    <a:pt x="182484" y="282416"/>
                  </a:lnTo>
                  <a:cubicBezTo>
                    <a:pt x="181531" y="278606"/>
                    <a:pt x="183436" y="274796"/>
                    <a:pt x="186294" y="272891"/>
                  </a:cubicBezTo>
                  <a:cubicBezTo>
                    <a:pt x="189151" y="270986"/>
                    <a:pt x="192009" y="270986"/>
                    <a:pt x="194866" y="272891"/>
                  </a:cubicBezTo>
                  <a:cubicBezTo>
                    <a:pt x="198676" y="274796"/>
                    <a:pt x="201534" y="277654"/>
                    <a:pt x="204391" y="280511"/>
                  </a:cubicBezTo>
                  <a:cubicBezTo>
                    <a:pt x="208201" y="285274"/>
                    <a:pt x="212011" y="290036"/>
                    <a:pt x="215821" y="294799"/>
                  </a:cubicBezTo>
                  <a:cubicBezTo>
                    <a:pt x="219631" y="299561"/>
                    <a:pt x="224394" y="304324"/>
                    <a:pt x="229156" y="308134"/>
                  </a:cubicBezTo>
                  <a:cubicBezTo>
                    <a:pt x="237729" y="314801"/>
                    <a:pt x="245349" y="320516"/>
                    <a:pt x="252969" y="327184"/>
                  </a:cubicBezTo>
                  <a:cubicBezTo>
                    <a:pt x="258684" y="330994"/>
                    <a:pt x="266304" y="335756"/>
                    <a:pt x="274876" y="337661"/>
                  </a:cubicBezTo>
                  <a:cubicBezTo>
                    <a:pt x="275829" y="337661"/>
                    <a:pt x="276781" y="338614"/>
                    <a:pt x="277734" y="337661"/>
                  </a:cubicBezTo>
                  <a:cubicBezTo>
                    <a:pt x="281544" y="338614"/>
                    <a:pt x="285354" y="336709"/>
                    <a:pt x="287259" y="333851"/>
                  </a:cubicBezTo>
                  <a:cubicBezTo>
                    <a:pt x="288211" y="332899"/>
                    <a:pt x="289164" y="331946"/>
                    <a:pt x="289164" y="330041"/>
                  </a:cubicBezTo>
                  <a:cubicBezTo>
                    <a:pt x="289164" y="328136"/>
                    <a:pt x="289164" y="327184"/>
                    <a:pt x="289164" y="325279"/>
                  </a:cubicBezTo>
                  <a:cubicBezTo>
                    <a:pt x="288211" y="320516"/>
                    <a:pt x="287259" y="314801"/>
                    <a:pt x="288211" y="309086"/>
                  </a:cubicBezTo>
                  <a:cubicBezTo>
                    <a:pt x="288211" y="303371"/>
                    <a:pt x="291069" y="297656"/>
                    <a:pt x="293926" y="292894"/>
                  </a:cubicBezTo>
                  <a:cubicBezTo>
                    <a:pt x="296784" y="288131"/>
                    <a:pt x="303451" y="288131"/>
                    <a:pt x="306309" y="291941"/>
                  </a:cubicBezTo>
                  <a:cubicBezTo>
                    <a:pt x="308214" y="293846"/>
                    <a:pt x="310119" y="297656"/>
                    <a:pt x="310119" y="300514"/>
                  </a:cubicBezTo>
                  <a:cubicBezTo>
                    <a:pt x="311071" y="317659"/>
                    <a:pt x="312976" y="333851"/>
                    <a:pt x="315834" y="350044"/>
                  </a:cubicBezTo>
                  <a:lnTo>
                    <a:pt x="376794" y="364331"/>
                  </a:lnTo>
                  <a:lnTo>
                    <a:pt x="385366" y="358616"/>
                  </a:lnTo>
                  <a:lnTo>
                    <a:pt x="397749" y="346234"/>
                  </a:lnTo>
                  <a:cubicBezTo>
                    <a:pt x="408226" y="335756"/>
                    <a:pt x="417751" y="324326"/>
                    <a:pt x="424419" y="312896"/>
                  </a:cubicBezTo>
                  <a:cubicBezTo>
                    <a:pt x="429181" y="304324"/>
                    <a:pt x="432991" y="295751"/>
                    <a:pt x="436801" y="286226"/>
                  </a:cubicBezTo>
                  <a:cubicBezTo>
                    <a:pt x="437754" y="285274"/>
                    <a:pt x="437754" y="284321"/>
                    <a:pt x="437754" y="284321"/>
                  </a:cubicBezTo>
                  <a:cubicBezTo>
                    <a:pt x="439659" y="277654"/>
                    <a:pt x="439659" y="270986"/>
                    <a:pt x="439659" y="265271"/>
                  </a:cubicBezTo>
                  <a:cubicBezTo>
                    <a:pt x="438706" y="258604"/>
                    <a:pt x="437754" y="251936"/>
                    <a:pt x="433944" y="246221"/>
                  </a:cubicBezTo>
                  <a:cubicBezTo>
                    <a:pt x="431086" y="241459"/>
                    <a:pt x="427276" y="237649"/>
                    <a:pt x="424419" y="232886"/>
                  </a:cubicBezTo>
                  <a:cubicBezTo>
                    <a:pt x="419656" y="227171"/>
                    <a:pt x="413941" y="220504"/>
                    <a:pt x="408226" y="215741"/>
                  </a:cubicBezTo>
                  <a:cubicBezTo>
                    <a:pt x="401559" y="210979"/>
                    <a:pt x="393939" y="208121"/>
                    <a:pt x="386319" y="205264"/>
                  </a:cubicBezTo>
                  <a:cubicBezTo>
                    <a:pt x="380604" y="203359"/>
                    <a:pt x="372984" y="200501"/>
                    <a:pt x="366316" y="198596"/>
                  </a:cubicBezTo>
                  <a:cubicBezTo>
                    <a:pt x="361554" y="197644"/>
                    <a:pt x="358696" y="196691"/>
                    <a:pt x="355839" y="195739"/>
                  </a:cubicBezTo>
                  <a:cubicBezTo>
                    <a:pt x="351076" y="194786"/>
                    <a:pt x="346314" y="192881"/>
                    <a:pt x="340599" y="192881"/>
                  </a:cubicBezTo>
                  <a:cubicBezTo>
                    <a:pt x="332979" y="191929"/>
                    <a:pt x="324406" y="190976"/>
                    <a:pt x="316786" y="189071"/>
                  </a:cubicBezTo>
                  <a:lnTo>
                    <a:pt x="306309" y="187166"/>
                  </a:lnTo>
                  <a:cubicBezTo>
                    <a:pt x="301546" y="186214"/>
                    <a:pt x="295831" y="183356"/>
                    <a:pt x="292021" y="179546"/>
                  </a:cubicBezTo>
                  <a:cubicBezTo>
                    <a:pt x="289164" y="176689"/>
                    <a:pt x="288211" y="172879"/>
                    <a:pt x="289164" y="170021"/>
                  </a:cubicBezTo>
                  <a:cubicBezTo>
                    <a:pt x="290116" y="165259"/>
                    <a:pt x="293926" y="161449"/>
                    <a:pt x="298689" y="160496"/>
                  </a:cubicBezTo>
                  <a:cubicBezTo>
                    <a:pt x="303451" y="158591"/>
                    <a:pt x="308214" y="157639"/>
                    <a:pt x="313929" y="158591"/>
                  </a:cubicBezTo>
                  <a:cubicBezTo>
                    <a:pt x="319644" y="158591"/>
                    <a:pt x="325359" y="159544"/>
                    <a:pt x="331074" y="160496"/>
                  </a:cubicBezTo>
                  <a:lnTo>
                    <a:pt x="368221" y="140494"/>
                  </a:lnTo>
                  <a:lnTo>
                    <a:pt x="364411" y="131921"/>
                  </a:lnTo>
                  <a:cubicBezTo>
                    <a:pt x="359649" y="122396"/>
                    <a:pt x="356791" y="112871"/>
                    <a:pt x="355839" y="103346"/>
                  </a:cubicBezTo>
                  <a:cubicBezTo>
                    <a:pt x="355839" y="99536"/>
                    <a:pt x="357744" y="96679"/>
                    <a:pt x="360601" y="93821"/>
                  </a:cubicBezTo>
                  <a:cubicBezTo>
                    <a:pt x="363459" y="91916"/>
                    <a:pt x="366316" y="91916"/>
                    <a:pt x="369174" y="92869"/>
                  </a:cubicBezTo>
                  <a:cubicBezTo>
                    <a:pt x="372031" y="93821"/>
                    <a:pt x="374889" y="95726"/>
                    <a:pt x="376794" y="97631"/>
                  </a:cubicBezTo>
                  <a:cubicBezTo>
                    <a:pt x="378699" y="100489"/>
                    <a:pt x="380604" y="104299"/>
                    <a:pt x="382509" y="108109"/>
                  </a:cubicBezTo>
                  <a:cubicBezTo>
                    <a:pt x="384414" y="112871"/>
                    <a:pt x="386319" y="116681"/>
                    <a:pt x="389176" y="120491"/>
                  </a:cubicBezTo>
                  <a:cubicBezTo>
                    <a:pt x="392034" y="124301"/>
                    <a:pt x="393939" y="128111"/>
                    <a:pt x="396796" y="130969"/>
                  </a:cubicBezTo>
                  <a:cubicBezTo>
                    <a:pt x="398701" y="132874"/>
                    <a:pt x="400606" y="135731"/>
                    <a:pt x="402511" y="137636"/>
                  </a:cubicBezTo>
                  <a:lnTo>
                    <a:pt x="406321" y="136684"/>
                  </a:lnTo>
                  <a:lnTo>
                    <a:pt x="412989" y="136684"/>
                  </a:lnTo>
                  <a:lnTo>
                    <a:pt x="432039" y="139541"/>
                  </a:lnTo>
                  <a:lnTo>
                    <a:pt x="450136" y="143351"/>
                  </a:lnTo>
                  <a:lnTo>
                    <a:pt x="472996" y="147161"/>
                  </a:lnTo>
                  <a:cubicBezTo>
                    <a:pt x="479664" y="149066"/>
                    <a:pt x="487284" y="149066"/>
                    <a:pt x="493951" y="147161"/>
                  </a:cubicBezTo>
                  <a:lnTo>
                    <a:pt x="496809" y="143351"/>
                  </a:lnTo>
                  <a:cubicBezTo>
                    <a:pt x="498714" y="140494"/>
                    <a:pt x="498714" y="138589"/>
                    <a:pt x="499666" y="135731"/>
                  </a:cubicBezTo>
                  <a:cubicBezTo>
                    <a:pt x="499666" y="134779"/>
                    <a:pt x="500619" y="134779"/>
                    <a:pt x="500619" y="134779"/>
                  </a:cubicBezTo>
                  <a:cubicBezTo>
                    <a:pt x="500619" y="131921"/>
                    <a:pt x="501571" y="129064"/>
                    <a:pt x="501571" y="127159"/>
                  </a:cubicBezTo>
                  <a:cubicBezTo>
                    <a:pt x="501571" y="124301"/>
                    <a:pt x="501571" y="121444"/>
                    <a:pt x="500619" y="118586"/>
                  </a:cubicBezTo>
                  <a:cubicBezTo>
                    <a:pt x="500619" y="116681"/>
                    <a:pt x="499666" y="113824"/>
                    <a:pt x="498714" y="111919"/>
                  </a:cubicBezTo>
                  <a:cubicBezTo>
                    <a:pt x="498714" y="110966"/>
                    <a:pt x="497761" y="110014"/>
                    <a:pt x="496809" y="109061"/>
                  </a:cubicBezTo>
                  <a:cubicBezTo>
                    <a:pt x="494904" y="108109"/>
                    <a:pt x="493951" y="107156"/>
                    <a:pt x="492046" y="105251"/>
                  </a:cubicBezTo>
                  <a:cubicBezTo>
                    <a:pt x="490141" y="103346"/>
                    <a:pt x="488236" y="101441"/>
                    <a:pt x="486331" y="99536"/>
                  </a:cubicBezTo>
                  <a:cubicBezTo>
                    <a:pt x="484426" y="98584"/>
                    <a:pt x="481569" y="96679"/>
                    <a:pt x="479664" y="95726"/>
                  </a:cubicBezTo>
                  <a:lnTo>
                    <a:pt x="465376" y="92869"/>
                  </a:lnTo>
                  <a:lnTo>
                    <a:pt x="457756" y="88106"/>
                  </a:lnTo>
                  <a:cubicBezTo>
                    <a:pt x="453946" y="85249"/>
                    <a:pt x="449184" y="82391"/>
                    <a:pt x="447279" y="78581"/>
                  </a:cubicBezTo>
                  <a:cubicBezTo>
                    <a:pt x="445374" y="76676"/>
                    <a:pt x="444421" y="74771"/>
                    <a:pt x="442516" y="71914"/>
                  </a:cubicBezTo>
                  <a:cubicBezTo>
                    <a:pt x="441564" y="70009"/>
                    <a:pt x="440611" y="66199"/>
                    <a:pt x="442516" y="63341"/>
                  </a:cubicBezTo>
                  <a:cubicBezTo>
                    <a:pt x="445374" y="58579"/>
                    <a:pt x="452041" y="55721"/>
                    <a:pt x="457756" y="57626"/>
                  </a:cubicBezTo>
                  <a:cubicBezTo>
                    <a:pt x="470139" y="62389"/>
                    <a:pt x="481569" y="68104"/>
                    <a:pt x="492046" y="76676"/>
                  </a:cubicBezTo>
                  <a:cubicBezTo>
                    <a:pt x="492999" y="76676"/>
                    <a:pt x="493951" y="77629"/>
                    <a:pt x="494904" y="77629"/>
                  </a:cubicBezTo>
                  <a:cubicBezTo>
                    <a:pt x="495856" y="77629"/>
                    <a:pt x="495856" y="77629"/>
                    <a:pt x="496809" y="77629"/>
                  </a:cubicBezTo>
                  <a:cubicBezTo>
                    <a:pt x="501571" y="77629"/>
                    <a:pt x="507286" y="74771"/>
                    <a:pt x="508239" y="70009"/>
                  </a:cubicBezTo>
                  <a:cubicBezTo>
                    <a:pt x="509191" y="67151"/>
                    <a:pt x="510144" y="64294"/>
                    <a:pt x="511096" y="62389"/>
                  </a:cubicBezTo>
                  <a:cubicBezTo>
                    <a:pt x="511096" y="62389"/>
                    <a:pt x="511096" y="62389"/>
                    <a:pt x="511096" y="61436"/>
                  </a:cubicBezTo>
                  <a:cubicBezTo>
                    <a:pt x="512049" y="58579"/>
                    <a:pt x="512049" y="55721"/>
                    <a:pt x="511096" y="52864"/>
                  </a:cubicBezTo>
                  <a:cubicBezTo>
                    <a:pt x="511096" y="50959"/>
                    <a:pt x="509191" y="48101"/>
                    <a:pt x="507286" y="46196"/>
                  </a:cubicBezTo>
                  <a:cubicBezTo>
                    <a:pt x="504429" y="43339"/>
                    <a:pt x="502524" y="40481"/>
                    <a:pt x="499666" y="37624"/>
                  </a:cubicBezTo>
                  <a:cubicBezTo>
                    <a:pt x="494904" y="32861"/>
                    <a:pt x="490141" y="28099"/>
                    <a:pt x="487284" y="22384"/>
                  </a:cubicBezTo>
                  <a:cubicBezTo>
                    <a:pt x="486331" y="20479"/>
                    <a:pt x="485379" y="17621"/>
                    <a:pt x="486331" y="15716"/>
                  </a:cubicBezTo>
                  <a:cubicBezTo>
                    <a:pt x="487284" y="13811"/>
                    <a:pt x="489189" y="11906"/>
                    <a:pt x="491094" y="10001"/>
                  </a:cubicBezTo>
                  <a:cubicBezTo>
                    <a:pt x="491094" y="10954"/>
                    <a:pt x="492046" y="10954"/>
                    <a:pt x="493951" y="10001"/>
                  </a:cubicBezTo>
                  <a:lnTo>
                    <a:pt x="493951" y="10001"/>
                  </a:lnTo>
                  <a:lnTo>
                    <a:pt x="493951" y="10001"/>
                  </a:lnTo>
                  <a:close/>
                  <a:moveTo>
                    <a:pt x="394891" y="174784"/>
                  </a:moveTo>
                  <a:cubicBezTo>
                    <a:pt x="392986" y="174784"/>
                    <a:pt x="392034" y="175736"/>
                    <a:pt x="391081" y="177641"/>
                  </a:cubicBezTo>
                  <a:cubicBezTo>
                    <a:pt x="390129" y="178594"/>
                    <a:pt x="390129" y="180499"/>
                    <a:pt x="392034" y="181451"/>
                  </a:cubicBezTo>
                  <a:cubicBezTo>
                    <a:pt x="396796" y="185261"/>
                    <a:pt x="402511" y="189071"/>
                    <a:pt x="407274" y="191929"/>
                  </a:cubicBezTo>
                  <a:cubicBezTo>
                    <a:pt x="412036" y="194786"/>
                    <a:pt x="417751" y="196691"/>
                    <a:pt x="422514" y="198596"/>
                  </a:cubicBezTo>
                  <a:cubicBezTo>
                    <a:pt x="424419" y="198596"/>
                    <a:pt x="425371" y="199549"/>
                    <a:pt x="427276" y="199549"/>
                  </a:cubicBezTo>
                  <a:cubicBezTo>
                    <a:pt x="432991" y="199549"/>
                    <a:pt x="438706" y="198596"/>
                    <a:pt x="444421" y="198596"/>
                  </a:cubicBezTo>
                  <a:cubicBezTo>
                    <a:pt x="446326" y="198596"/>
                    <a:pt x="447279" y="197644"/>
                    <a:pt x="449184" y="198596"/>
                  </a:cubicBezTo>
                  <a:cubicBezTo>
                    <a:pt x="449184" y="198596"/>
                    <a:pt x="449184" y="199549"/>
                    <a:pt x="449184" y="199549"/>
                  </a:cubicBezTo>
                  <a:cubicBezTo>
                    <a:pt x="452041" y="200501"/>
                    <a:pt x="454899" y="201454"/>
                    <a:pt x="456804" y="204311"/>
                  </a:cubicBezTo>
                  <a:cubicBezTo>
                    <a:pt x="457756" y="205264"/>
                    <a:pt x="458709" y="206216"/>
                    <a:pt x="458709" y="207169"/>
                  </a:cubicBezTo>
                  <a:cubicBezTo>
                    <a:pt x="458709" y="208121"/>
                    <a:pt x="457756" y="210979"/>
                    <a:pt x="456804" y="211931"/>
                  </a:cubicBezTo>
                  <a:cubicBezTo>
                    <a:pt x="456804" y="211931"/>
                    <a:pt x="456804" y="212884"/>
                    <a:pt x="456804" y="212884"/>
                  </a:cubicBezTo>
                  <a:cubicBezTo>
                    <a:pt x="455851" y="215741"/>
                    <a:pt x="454899" y="217646"/>
                    <a:pt x="453946" y="220504"/>
                  </a:cubicBezTo>
                  <a:cubicBezTo>
                    <a:pt x="452994" y="222409"/>
                    <a:pt x="452994" y="225266"/>
                    <a:pt x="452994" y="227171"/>
                  </a:cubicBezTo>
                  <a:lnTo>
                    <a:pt x="452994" y="230981"/>
                  </a:lnTo>
                  <a:cubicBezTo>
                    <a:pt x="453946" y="233839"/>
                    <a:pt x="455851" y="237649"/>
                    <a:pt x="456804" y="240506"/>
                  </a:cubicBezTo>
                  <a:cubicBezTo>
                    <a:pt x="460614" y="249079"/>
                    <a:pt x="462519" y="258604"/>
                    <a:pt x="462519" y="268129"/>
                  </a:cubicBezTo>
                  <a:lnTo>
                    <a:pt x="463471" y="273844"/>
                  </a:lnTo>
                  <a:cubicBezTo>
                    <a:pt x="469186" y="271939"/>
                    <a:pt x="474901" y="269081"/>
                    <a:pt x="479664" y="266224"/>
                  </a:cubicBezTo>
                  <a:cubicBezTo>
                    <a:pt x="482521" y="264319"/>
                    <a:pt x="485379" y="262414"/>
                    <a:pt x="488236" y="260509"/>
                  </a:cubicBezTo>
                  <a:cubicBezTo>
                    <a:pt x="490141" y="259556"/>
                    <a:pt x="492999" y="258604"/>
                    <a:pt x="495856" y="259556"/>
                  </a:cubicBezTo>
                  <a:cubicBezTo>
                    <a:pt x="499666" y="260509"/>
                    <a:pt x="502524" y="264319"/>
                    <a:pt x="502524" y="268129"/>
                  </a:cubicBezTo>
                  <a:cubicBezTo>
                    <a:pt x="502524" y="270034"/>
                    <a:pt x="502524" y="271939"/>
                    <a:pt x="501571" y="273844"/>
                  </a:cubicBezTo>
                  <a:cubicBezTo>
                    <a:pt x="501571" y="274796"/>
                    <a:pt x="500619" y="275749"/>
                    <a:pt x="499666" y="276701"/>
                  </a:cubicBezTo>
                  <a:cubicBezTo>
                    <a:pt x="498714" y="279559"/>
                    <a:pt x="496809" y="281464"/>
                    <a:pt x="493951" y="283369"/>
                  </a:cubicBezTo>
                  <a:cubicBezTo>
                    <a:pt x="488236" y="287179"/>
                    <a:pt x="483474" y="291941"/>
                    <a:pt x="478711" y="296704"/>
                  </a:cubicBezTo>
                  <a:cubicBezTo>
                    <a:pt x="473949" y="301466"/>
                    <a:pt x="468234" y="306229"/>
                    <a:pt x="463471" y="310991"/>
                  </a:cubicBezTo>
                  <a:cubicBezTo>
                    <a:pt x="453946" y="319564"/>
                    <a:pt x="445374" y="330041"/>
                    <a:pt x="438706" y="339566"/>
                  </a:cubicBezTo>
                  <a:cubicBezTo>
                    <a:pt x="433944" y="346234"/>
                    <a:pt x="428229" y="352901"/>
                    <a:pt x="423466" y="359569"/>
                  </a:cubicBezTo>
                  <a:lnTo>
                    <a:pt x="416799" y="367189"/>
                  </a:lnTo>
                  <a:lnTo>
                    <a:pt x="417751" y="367189"/>
                  </a:lnTo>
                  <a:cubicBezTo>
                    <a:pt x="439659" y="361474"/>
                    <a:pt x="461566" y="353854"/>
                    <a:pt x="482521" y="343376"/>
                  </a:cubicBezTo>
                  <a:cubicBezTo>
                    <a:pt x="490141" y="339566"/>
                    <a:pt x="497761" y="334804"/>
                    <a:pt x="504429" y="330041"/>
                  </a:cubicBezTo>
                  <a:cubicBezTo>
                    <a:pt x="513001" y="323374"/>
                    <a:pt x="520621" y="316706"/>
                    <a:pt x="527289" y="308134"/>
                  </a:cubicBezTo>
                  <a:cubicBezTo>
                    <a:pt x="532051" y="301466"/>
                    <a:pt x="535861" y="294799"/>
                    <a:pt x="538719" y="288131"/>
                  </a:cubicBezTo>
                  <a:cubicBezTo>
                    <a:pt x="539671" y="286226"/>
                    <a:pt x="540624" y="283369"/>
                    <a:pt x="541576" y="280511"/>
                  </a:cubicBezTo>
                  <a:cubicBezTo>
                    <a:pt x="543481" y="272891"/>
                    <a:pt x="543481" y="264319"/>
                    <a:pt x="542529" y="255746"/>
                  </a:cubicBezTo>
                  <a:cubicBezTo>
                    <a:pt x="540624" y="239554"/>
                    <a:pt x="533956" y="225266"/>
                    <a:pt x="523479" y="212884"/>
                  </a:cubicBezTo>
                  <a:cubicBezTo>
                    <a:pt x="515859" y="205264"/>
                    <a:pt x="507286" y="198596"/>
                    <a:pt x="497761" y="193834"/>
                  </a:cubicBezTo>
                  <a:cubicBezTo>
                    <a:pt x="488236" y="189071"/>
                    <a:pt x="476806" y="184309"/>
                    <a:pt x="466329" y="181451"/>
                  </a:cubicBezTo>
                  <a:cubicBezTo>
                    <a:pt x="463471" y="180499"/>
                    <a:pt x="459661" y="179546"/>
                    <a:pt x="456804" y="179546"/>
                  </a:cubicBezTo>
                  <a:cubicBezTo>
                    <a:pt x="447279" y="177641"/>
                    <a:pt x="437754" y="175736"/>
                    <a:pt x="428229" y="174784"/>
                  </a:cubicBezTo>
                  <a:cubicBezTo>
                    <a:pt x="426324" y="174784"/>
                    <a:pt x="424419" y="174784"/>
                    <a:pt x="423466" y="174784"/>
                  </a:cubicBezTo>
                  <a:cubicBezTo>
                    <a:pt x="421561" y="174784"/>
                    <a:pt x="420609" y="174784"/>
                    <a:pt x="418704" y="174784"/>
                  </a:cubicBezTo>
                  <a:cubicBezTo>
                    <a:pt x="417751" y="174784"/>
                    <a:pt x="415846" y="174784"/>
                    <a:pt x="414894" y="175736"/>
                  </a:cubicBezTo>
                  <a:cubicBezTo>
                    <a:pt x="411084" y="175736"/>
                    <a:pt x="407274" y="175736"/>
                    <a:pt x="402511" y="175736"/>
                  </a:cubicBezTo>
                  <a:cubicBezTo>
                    <a:pt x="399654" y="174784"/>
                    <a:pt x="397749" y="174784"/>
                    <a:pt x="394891" y="174784"/>
                  </a:cubicBezTo>
                  <a:lnTo>
                    <a:pt x="394891" y="174784"/>
                  </a:lnTo>
                  <a:close/>
                  <a:moveTo>
                    <a:pt x="192009" y="347186"/>
                  </a:moveTo>
                  <a:cubicBezTo>
                    <a:pt x="191056" y="356711"/>
                    <a:pt x="192009" y="366236"/>
                    <a:pt x="194866" y="374809"/>
                  </a:cubicBezTo>
                  <a:cubicBezTo>
                    <a:pt x="198676" y="385286"/>
                    <a:pt x="205344" y="395764"/>
                    <a:pt x="213916" y="403384"/>
                  </a:cubicBezTo>
                  <a:cubicBezTo>
                    <a:pt x="216774" y="405289"/>
                    <a:pt x="219631" y="407194"/>
                    <a:pt x="222489" y="409099"/>
                  </a:cubicBezTo>
                  <a:cubicBezTo>
                    <a:pt x="225346" y="410051"/>
                    <a:pt x="227251" y="410051"/>
                    <a:pt x="229156" y="411004"/>
                  </a:cubicBezTo>
                  <a:cubicBezTo>
                    <a:pt x="230109" y="411004"/>
                    <a:pt x="232014" y="411956"/>
                    <a:pt x="232966" y="411956"/>
                  </a:cubicBezTo>
                  <a:cubicBezTo>
                    <a:pt x="233919" y="411956"/>
                    <a:pt x="233919" y="411956"/>
                    <a:pt x="234871" y="412909"/>
                  </a:cubicBezTo>
                  <a:lnTo>
                    <a:pt x="238681" y="411956"/>
                  </a:lnTo>
                  <a:cubicBezTo>
                    <a:pt x="238681" y="408146"/>
                    <a:pt x="237729" y="405289"/>
                    <a:pt x="234871" y="401479"/>
                  </a:cubicBezTo>
                  <a:cubicBezTo>
                    <a:pt x="232014" y="396716"/>
                    <a:pt x="229156" y="391954"/>
                    <a:pt x="228204" y="387191"/>
                  </a:cubicBezTo>
                  <a:cubicBezTo>
                    <a:pt x="228204" y="386239"/>
                    <a:pt x="227251" y="384334"/>
                    <a:pt x="228204" y="383381"/>
                  </a:cubicBezTo>
                  <a:cubicBezTo>
                    <a:pt x="229156" y="381476"/>
                    <a:pt x="230109" y="379571"/>
                    <a:pt x="232966" y="378619"/>
                  </a:cubicBezTo>
                  <a:cubicBezTo>
                    <a:pt x="235824" y="377666"/>
                    <a:pt x="239634" y="376714"/>
                    <a:pt x="243444" y="377666"/>
                  </a:cubicBezTo>
                  <a:cubicBezTo>
                    <a:pt x="244396" y="377666"/>
                    <a:pt x="245349" y="378619"/>
                    <a:pt x="246301" y="378619"/>
                  </a:cubicBezTo>
                  <a:cubicBezTo>
                    <a:pt x="251064" y="380524"/>
                    <a:pt x="254874" y="382429"/>
                    <a:pt x="258684" y="386239"/>
                  </a:cubicBezTo>
                  <a:cubicBezTo>
                    <a:pt x="262494" y="389096"/>
                    <a:pt x="267256" y="392906"/>
                    <a:pt x="270114" y="395764"/>
                  </a:cubicBezTo>
                  <a:cubicBezTo>
                    <a:pt x="272971" y="399574"/>
                    <a:pt x="275829" y="403384"/>
                    <a:pt x="278686" y="406241"/>
                  </a:cubicBezTo>
                  <a:lnTo>
                    <a:pt x="281544" y="410051"/>
                  </a:lnTo>
                  <a:cubicBezTo>
                    <a:pt x="295831" y="415766"/>
                    <a:pt x="310119" y="418624"/>
                    <a:pt x="325359" y="420529"/>
                  </a:cubicBezTo>
                  <a:lnTo>
                    <a:pt x="335836" y="421481"/>
                  </a:lnTo>
                  <a:lnTo>
                    <a:pt x="342504" y="421481"/>
                  </a:lnTo>
                  <a:cubicBezTo>
                    <a:pt x="342504" y="418624"/>
                    <a:pt x="342504" y="414814"/>
                    <a:pt x="340599" y="411956"/>
                  </a:cubicBezTo>
                  <a:cubicBezTo>
                    <a:pt x="338694" y="408146"/>
                    <a:pt x="337741" y="404336"/>
                    <a:pt x="334884" y="401479"/>
                  </a:cubicBezTo>
                  <a:cubicBezTo>
                    <a:pt x="331074" y="397669"/>
                    <a:pt x="326311" y="392906"/>
                    <a:pt x="321549" y="390049"/>
                  </a:cubicBezTo>
                  <a:cubicBezTo>
                    <a:pt x="315834" y="385286"/>
                    <a:pt x="309166" y="382429"/>
                    <a:pt x="302499" y="379571"/>
                  </a:cubicBezTo>
                  <a:cubicBezTo>
                    <a:pt x="290116" y="373856"/>
                    <a:pt x="276781" y="369094"/>
                    <a:pt x="263446" y="365284"/>
                  </a:cubicBezTo>
                  <a:lnTo>
                    <a:pt x="255826" y="363379"/>
                  </a:lnTo>
                  <a:lnTo>
                    <a:pt x="250111" y="361474"/>
                  </a:lnTo>
                  <a:lnTo>
                    <a:pt x="237729" y="358616"/>
                  </a:lnTo>
                  <a:lnTo>
                    <a:pt x="207249" y="350996"/>
                  </a:lnTo>
                  <a:lnTo>
                    <a:pt x="192009" y="347186"/>
                  </a:lnTo>
                  <a:lnTo>
                    <a:pt x="192009" y="34718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103"/>
              <a:endParaRPr lang="en-US" sz="1400" dirty="0">
                <a:solidFill>
                  <a:prstClr val="black"/>
                </a:solidFill>
              </a:endParaRPr>
            </a:p>
          </p:txBody>
        </p:sp>
        <p:sp>
          <p:nvSpPr>
            <p:cNvPr id="79" name="Freeform: Shape 78"/>
            <p:cNvSpPr/>
            <p:nvPr/>
          </p:nvSpPr>
          <p:spPr>
            <a:xfrm>
              <a:off x="829775" y="3208066"/>
              <a:ext cx="1504950" cy="1114425"/>
            </a:xfrm>
            <a:custGeom>
              <a:avLst/>
              <a:gdLst>
                <a:gd name="connsiteX0" fmla="*/ 408293 w 1504950"/>
                <a:gd name="connsiteY0" fmla="*/ 15716 h 1114425"/>
                <a:gd name="connsiteX1" fmla="*/ 414960 w 1504950"/>
                <a:gd name="connsiteY1" fmla="*/ 15716 h 1114425"/>
                <a:gd name="connsiteX2" fmla="*/ 420675 w 1504950"/>
                <a:gd name="connsiteY2" fmla="*/ 17621 h 1114425"/>
                <a:gd name="connsiteX3" fmla="*/ 426390 w 1504950"/>
                <a:gd name="connsiteY3" fmla="*/ 22384 h 1114425"/>
                <a:gd name="connsiteX4" fmla="*/ 440678 w 1504950"/>
                <a:gd name="connsiteY4" fmla="*/ 30004 h 1114425"/>
                <a:gd name="connsiteX5" fmla="*/ 441630 w 1504950"/>
                <a:gd name="connsiteY5" fmla="*/ 29051 h 1114425"/>
                <a:gd name="connsiteX6" fmla="*/ 442583 w 1504950"/>
                <a:gd name="connsiteY6" fmla="*/ 27146 h 1114425"/>
                <a:gd name="connsiteX7" fmla="*/ 444488 w 1504950"/>
                <a:gd name="connsiteY7" fmla="*/ 22384 h 1114425"/>
                <a:gd name="connsiteX8" fmla="*/ 455918 w 1504950"/>
                <a:gd name="connsiteY8" fmla="*/ 9049 h 1114425"/>
                <a:gd name="connsiteX9" fmla="*/ 462585 w 1504950"/>
                <a:gd name="connsiteY9" fmla="*/ 7144 h 1114425"/>
                <a:gd name="connsiteX10" fmla="*/ 464490 w 1504950"/>
                <a:gd name="connsiteY10" fmla="*/ 7144 h 1114425"/>
                <a:gd name="connsiteX11" fmla="*/ 471158 w 1504950"/>
                <a:gd name="connsiteY11" fmla="*/ 10954 h 1114425"/>
                <a:gd name="connsiteX12" fmla="*/ 473063 w 1504950"/>
                <a:gd name="connsiteY12" fmla="*/ 14764 h 1114425"/>
                <a:gd name="connsiteX13" fmla="*/ 473063 w 1504950"/>
                <a:gd name="connsiteY13" fmla="*/ 24289 h 1114425"/>
                <a:gd name="connsiteX14" fmla="*/ 470205 w 1504950"/>
                <a:gd name="connsiteY14" fmla="*/ 42386 h 1114425"/>
                <a:gd name="connsiteX15" fmla="*/ 470205 w 1504950"/>
                <a:gd name="connsiteY15" fmla="*/ 44291 h 1114425"/>
                <a:gd name="connsiteX16" fmla="*/ 469253 w 1504950"/>
                <a:gd name="connsiteY16" fmla="*/ 52864 h 1114425"/>
                <a:gd name="connsiteX17" fmla="*/ 458775 w 1504950"/>
                <a:gd name="connsiteY17" fmla="*/ 76676 h 1114425"/>
                <a:gd name="connsiteX18" fmla="*/ 451155 w 1504950"/>
                <a:gd name="connsiteY18" fmla="*/ 100489 h 1114425"/>
                <a:gd name="connsiteX19" fmla="*/ 450203 w 1504950"/>
                <a:gd name="connsiteY19" fmla="*/ 109061 h 1114425"/>
                <a:gd name="connsiteX20" fmla="*/ 450203 w 1504950"/>
                <a:gd name="connsiteY20" fmla="*/ 118586 h 1114425"/>
                <a:gd name="connsiteX21" fmla="*/ 453060 w 1504950"/>
                <a:gd name="connsiteY21" fmla="*/ 136684 h 1114425"/>
                <a:gd name="connsiteX22" fmla="*/ 453060 w 1504950"/>
                <a:gd name="connsiteY22" fmla="*/ 137636 h 1114425"/>
                <a:gd name="connsiteX23" fmla="*/ 454013 w 1504950"/>
                <a:gd name="connsiteY23" fmla="*/ 150019 h 1114425"/>
                <a:gd name="connsiteX24" fmla="*/ 453060 w 1504950"/>
                <a:gd name="connsiteY24" fmla="*/ 154781 h 1114425"/>
                <a:gd name="connsiteX25" fmla="*/ 452108 w 1504950"/>
                <a:gd name="connsiteY25" fmla="*/ 165259 h 1114425"/>
                <a:gd name="connsiteX26" fmla="*/ 451155 w 1504950"/>
                <a:gd name="connsiteY26" fmla="*/ 169069 h 1114425"/>
                <a:gd name="connsiteX27" fmla="*/ 456870 w 1504950"/>
                <a:gd name="connsiteY27" fmla="*/ 173831 h 1114425"/>
                <a:gd name="connsiteX28" fmla="*/ 462585 w 1504950"/>
                <a:gd name="connsiteY28" fmla="*/ 178594 h 1114425"/>
                <a:gd name="connsiteX29" fmla="*/ 470205 w 1504950"/>
                <a:gd name="connsiteY29" fmla="*/ 184309 h 1114425"/>
                <a:gd name="connsiteX30" fmla="*/ 479730 w 1504950"/>
                <a:gd name="connsiteY30" fmla="*/ 190024 h 1114425"/>
                <a:gd name="connsiteX31" fmla="*/ 484493 w 1504950"/>
                <a:gd name="connsiteY31" fmla="*/ 191929 h 1114425"/>
                <a:gd name="connsiteX32" fmla="*/ 491160 w 1504950"/>
                <a:gd name="connsiteY32" fmla="*/ 191929 h 1114425"/>
                <a:gd name="connsiteX33" fmla="*/ 500685 w 1504950"/>
                <a:gd name="connsiteY33" fmla="*/ 189071 h 1114425"/>
                <a:gd name="connsiteX34" fmla="*/ 509258 w 1504950"/>
                <a:gd name="connsiteY34" fmla="*/ 184309 h 1114425"/>
                <a:gd name="connsiteX35" fmla="*/ 512115 w 1504950"/>
                <a:gd name="connsiteY35" fmla="*/ 182404 h 1114425"/>
                <a:gd name="connsiteX36" fmla="*/ 515925 w 1504950"/>
                <a:gd name="connsiteY36" fmla="*/ 179546 h 1114425"/>
                <a:gd name="connsiteX37" fmla="*/ 519735 w 1504950"/>
                <a:gd name="connsiteY37" fmla="*/ 176689 h 1114425"/>
                <a:gd name="connsiteX38" fmla="*/ 524498 w 1504950"/>
                <a:gd name="connsiteY38" fmla="*/ 171926 h 1114425"/>
                <a:gd name="connsiteX39" fmla="*/ 529260 w 1504950"/>
                <a:gd name="connsiteY39" fmla="*/ 166211 h 1114425"/>
                <a:gd name="connsiteX40" fmla="*/ 532118 w 1504950"/>
                <a:gd name="connsiteY40" fmla="*/ 161449 h 1114425"/>
                <a:gd name="connsiteX41" fmla="*/ 538785 w 1504950"/>
                <a:gd name="connsiteY41" fmla="*/ 151924 h 1114425"/>
                <a:gd name="connsiteX42" fmla="*/ 548310 w 1504950"/>
                <a:gd name="connsiteY42" fmla="*/ 127159 h 1114425"/>
                <a:gd name="connsiteX43" fmla="*/ 549263 w 1504950"/>
                <a:gd name="connsiteY43" fmla="*/ 122396 h 1114425"/>
                <a:gd name="connsiteX44" fmla="*/ 550215 w 1504950"/>
                <a:gd name="connsiteY44" fmla="*/ 116681 h 1114425"/>
                <a:gd name="connsiteX45" fmla="*/ 552120 w 1504950"/>
                <a:gd name="connsiteY45" fmla="*/ 98584 h 1114425"/>
                <a:gd name="connsiteX46" fmla="*/ 554978 w 1504950"/>
                <a:gd name="connsiteY46" fmla="*/ 90964 h 1114425"/>
                <a:gd name="connsiteX47" fmla="*/ 556883 w 1504950"/>
                <a:gd name="connsiteY47" fmla="*/ 87154 h 1114425"/>
                <a:gd name="connsiteX48" fmla="*/ 560693 w 1504950"/>
                <a:gd name="connsiteY48" fmla="*/ 81439 h 1114425"/>
                <a:gd name="connsiteX49" fmla="*/ 565455 w 1504950"/>
                <a:gd name="connsiteY49" fmla="*/ 76676 h 1114425"/>
                <a:gd name="connsiteX50" fmla="*/ 571170 w 1504950"/>
                <a:gd name="connsiteY50" fmla="*/ 73819 h 1114425"/>
                <a:gd name="connsiteX51" fmla="*/ 573075 w 1504950"/>
                <a:gd name="connsiteY51" fmla="*/ 73819 h 1114425"/>
                <a:gd name="connsiteX52" fmla="*/ 574980 w 1504950"/>
                <a:gd name="connsiteY52" fmla="*/ 74771 h 1114425"/>
                <a:gd name="connsiteX53" fmla="*/ 576885 w 1504950"/>
                <a:gd name="connsiteY53" fmla="*/ 76676 h 1114425"/>
                <a:gd name="connsiteX54" fmla="*/ 578790 w 1504950"/>
                <a:gd name="connsiteY54" fmla="*/ 81439 h 1114425"/>
                <a:gd name="connsiteX55" fmla="*/ 579743 w 1504950"/>
                <a:gd name="connsiteY55" fmla="*/ 83344 h 1114425"/>
                <a:gd name="connsiteX56" fmla="*/ 579743 w 1504950"/>
                <a:gd name="connsiteY56" fmla="*/ 90011 h 1114425"/>
                <a:gd name="connsiteX57" fmla="*/ 577838 w 1504950"/>
                <a:gd name="connsiteY57" fmla="*/ 117634 h 1114425"/>
                <a:gd name="connsiteX58" fmla="*/ 575933 w 1504950"/>
                <a:gd name="connsiteY58" fmla="*/ 129064 h 1114425"/>
                <a:gd name="connsiteX59" fmla="*/ 577838 w 1504950"/>
                <a:gd name="connsiteY59" fmla="*/ 138589 h 1114425"/>
                <a:gd name="connsiteX60" fmla="*/ 580695 w 1504950"/>
                <a:gd name="connsiteY60" fmla="*/ 141446 h 1114425"/>
                <a:gd name="connsiteX61" fmla="*/ 584505 w 1504950"/>
                <a:gd name="connsiteY61" fmla="*/ 143351 h 1114425"/>
                <a:gd name="connsiteX62" fmla="*/ 589268 w 1504950"/>
                <a:gd name="connsiteY62" fmla="*/ 143351 h 1114425"/>
                <a:gd name="connsiteX63" fmla="*/ 595935 w 1504950"/>
                <a:gd name="connsiteY63" fmla="*/ 141446 h 1114425"/>
                <a:gd name="connsiteX64" fmla="*/ 604508 w 1504950"/>
                <a:gd name="connsiteY64" fmla="*/ 136684 h 1114425"/>
                <a:gd name="connsiteX65" fmla="*/ 621653 w 1504950"/>
                <a:gd name="connsiteY65" fmla="*/ 125254 h 1114425"/>
                <a:gd name="connsiteX66" fmla="*/ 635940 w 1504950"/>
                <a:gd name="connsiteY66" fmla="*/ 115729 h 1114425"/>
                <a:gd name="connsiteX67" fmla="*/ 639750 w 1504950"/>
                <a:gd name="connsiteY67" fmla="*/ 114776 h 1114425"/>
                <a:gd name="connsiteX68" fmla="*/ 643560 w 1504950"/>
                <a:gd name="connsiteY68" fmla="*/ 116681 h 1114425"/>
                <a:gd name="connsiteX69" fmla="*/ 645465 w 1504950"/>
                <a:gd name="connsiteY69" fmla="*/ 118586 h 1114425"/>
                <a:gd name="connsiteX70" fmla="*/ 646418 w 1504950"/>
                <a:gd name="connsiteY70" fmla="*/ 123349 h 1114425"/>
                <a:gd name="connsiteX71" fmla="*/ 645465 w 1504950"/>
                <a:gd name="connsiteY71" fmla="*/ 128111 h 1114425"/>
                <a:gd name="connsiteX72" fmla="*/ 645465 w 1504950"/>
                <a:gd name="connsiteY72" fmla="*/ 129064 h 1114425"/>
                <a:gd name="connsiteX73" fmla="*/ 644513 w 1504950"/>
                <a:gd name="connsiteY73" fmla="*/ 133826 h 1114425"/>
                <a:gd name="connsiteX74" fmla="*/ 644513 w 1504950"/>
                <a:gd name="connsiteY74" fmla="*/ 134779 h 1114425"/>
                <a:gd name="connsiteX75" fmla="*/ 644513 w 1504950"/>
                <a:gd name="connsiteY75" fmla="*/ 137636 h 1114425"/>
                <a:gd name="connsiteX76" fmla="*/ 642608 w 1504950"/>
                <a:gd name="connsiteY76" fmla="*/ 141446 h 1114425"/>
                <a:gd name="connsiteX77" fmla="*/ 640703 w 1504950"/>
                <a:gd name="connsiteY77" fmla="*/ 146209 h 1114425"/>
                <a:gd name="connsiteX78" fmla="*/ 637845 w 1504950"/>
                <a:gd name="connsiteY78" fmla="*/ 150971 h 1114425"/>
                <a:gd name="connsiteX79" fmla="*/ 632130 w 1504950"/>
                <a:gd name="connsiteY79" fmla="*/ 157639 h 1114425"/>
                <a:gd name="connsiteX80" fmla="*/ 621653 w 1504950"/>
                <a:gd name="connsiteY80" fmla="*/ 165259 h 1114425"/>
                <a:gd name="connsiteX81" fmla="*/ 610223 w 1504950"/>
                <a:gd name="connsiteY81" fmla="*/ 170021 h 1114425"/>
                <a:gd name="connsiteX82" fmla="*/ 607365 w 1504950"/>
                <a:gd name="connsiteY82" fmla="*/ 170974 h 1114425"/>
                <a:gd name="connsiteX83" fmla="*/ 598793 w 1504950"/>
                <a:gd name="connsiteY83" fmla="*/ 172879 h 1114425"/>
                <a:gd name="connsiteX84" fmla="*/ 588315 w 1504950"/>
                <a:gd name="connsiteY84" fmla="*/ 175736 h 1114425"/>
                <a:gd name="connsiteX85" fmla="*/ 578790 w 1504950"/>
                <a:gd name="connsiteY85" fmla="*/ 178594 h 1114425"/>
                <a:gd name="connsiteX86" fmla="*/ 571170 w 1504950"/>
                <a:gd name="connsiteY86" fmla="*/ 182404 h 1114425"/>
                <a:gd name="connsiteX87" fmla="*/ 564503 w 1504950"/>
                <a:gd name="connsiteY87" fmla="*/ 185261 h 1114425"/>
                <a:gd name="connsiteX88" fmla="*/ 556883 w 1504950"/>
                <a:gd name="connsiteY88" fmla="*/ 188119 h 1114425"/>
                <a:gd name="connsiteX89" fmla="*/ 534023 w 1504950"/>
                <a:gd name="connsiteY89" fmla="*/ 202406 h 1114425"/>
                <a:gd name="connsiteX90" fmla="*/ 515925 w 1504950"/>
                <a:gd name="connsiteY90" fmla="*/ 227171 h 1114425"/>
                <a:gd name="connsiteX91" fmla="*/ 514020 w 1504950"/>
                <a:gd name="connsiteY91" fmla="*/ 234791 h 1114425"/>
                <a:gd name="connsiteX92" fmla="*/ 513068 w 1504950"/>
                <a:gd name="connsiteY92" fmla="*/ 243364 h 1114425"/>
                <a:gd name="connsiteX93" fmla="*/ 514020 w 1504950"/>
                <a:gd name="connsiteY93" fmla="*/ 257651 h 1114425"/>
                <a:gd name="connsiteX94" fmla="*/ 514973 w 1504950"/>
                <a:gd name="connsiteY94" fmla="*/ 271939 h 1114425"/>
                <a:gd name="connsiteX95" fmla="*/ 514973 w 1504950"/>
                <a:gd name="connsiteY95" fmla="*/ 277654 h 1114425"/>
                <a:gd name="connsiteX96" fmla="*/ 514020 w 1504950"/>
                <a:gd name="connsiteY96" fmla="*/ 289084 h 1114425"/>
                <a:gd name="connsiteX97" fmla="*/ 513068 w 1504950"/>
                <a:gd name="connsiteY97" fmla="*/ 291941 h 1114425"/>
                <a:gd name="connsiteX98" fmla="*/ 495923 w 1504950"/>
                <a:gd name="connsiteY98" fmla="*/ 330994 h 1114425"/>
                <a:gd name="connsiteX99" fmla="*/ 486398 w 1504950"/>
                <a:gd name="connsiteY99" fmla="*/ 342424 h 1114425"/>
                <a:gd name="connsiteX100" fmla="*/ 474015 w 1504950"/>
                <a:gd name="connsiteY100" fmla="*/ 350044 h 1114425"/>
                <a:gd name="connsiteX101" fmla="*/ 443535 w 1504950"/>
                <a:gd name="connsiteY101" fmla="*/ 371951 h 1114425"/>
                <a:gd name="connsiteX102" fmla="*/ 422580 w 1504950"/>
                <a:gd name="connsiteY102" fmla="*/ 382429 h 1114425"/>
                <a:gd name="connsiteX103" fmla="*/ 351143 w 1504950"/>
                <a:gd name="connsiteY103" fmla="*/ 436721 h 1114425"/>
                <a:gd name="connsiteX104" fmla="*/ 348285 w 1504950"/>
                <a:gd name="connsiteY104" fmla="*/ 435769 h 1114425"/>
                <a:gd name="connsiteX105" fmla="*/ 349238 w 1504950"/>
                <a:gd name="connsiteY105" fmla="*/ 443389 h 1114425"/>
                <a:gd name="connsiteX106" fmla="*/ 418770 w 1504950"/>
                <a:gd name="connsiteY106" fmla="*/ 551974 h 1114425"/>
                <a:gd name="connsiteX107" fmla="*/ 524498 w 1504950"/>
                <a:gd name="connsiteY107" fmla="*/ 634841 h 1114425"/>
                <a:gd name="connsiteX108" fmla="*/ 614985 w 1504950"/>
                <a:gd name="connsiteY108" fmla="*/ 673894 h 1114425"/>
                <a:gd name="connsiteX109" fmla="*/ 733095 w 1504950"/>
                <a:gd name="connsiteY109" fmla="*/ 680561 h 1114425"/>
                <a:gd name="connsiteX110" fmla="*/ 770243 w 1504950"/>
                <a:gd name="connsiteY110" fmla="*/ 677704 h 1114425"/>
                <a:gd name="connsiteX111" fmla="*/ 838823 w 1504950"/>
                <a:gd name="connsiteY111" fmla="*/ 668179 h 1114425"/>
                <a:gd name="connsiteX112" fmla="*/ 941693 w 1504950"/>
                <a:gd name="connsiteY112" fmla="*/ 654844 h 1114425"/>
                <a:gd name="connsiteX113" fmla="*/ 990270 w 1504950"/>
                <a:gd name="connsiteY113" fmla="*/ 647224 h 1114425"/>
                <a:gd name="connsiteX114" fmla="*/ 1023608 w 1504950"/>
                <a:gd name="connsiteY114" fmla="*/ 582454 h 1114425"/>
                <a:gd name="connsiteX115" fmla="*/ 1043610 w 1504950"/>
                <a:gd name="connsiteY115" fmla="*/ 535781 h 1114425"/>
                <a:gd name="connsiteX116" fmla="*/ 1110285 w 1504950"/>
                <a:gd name="connsiteY116" fmla="*/ 495776 h 1114425"/>
                <a:gd name="connsiteX117" fmla="*/ 1099808 w 1504950"/>
                <a:gd name="connsiteY117" fmla="*/ 525304 h 1114425"/>
                <a:gd name="connsiteX118" fmla="*/ 1076948 w 1504950"/>
                <a:gd name="connsiteY118" fmla="*/ 584359 h 1114425"/>
                <a:gd name="connsiteX119" fmla="*/ 1075043 w 1504950"/>
                <a:gd name="connsiteY119" fmla="*/ 600551 h 1114425"/>
                <a:gd name="connsiteX120" fmla="*/ 1083615 w 1504950"/>
                <a:gd name="connsiteY120" fmla="*/ 672941 h 1114425"/>
                <a:gd name="connsiteX121" fmla="*/ 1100760 w 1504950"/>
                <a:gd name="connsiteY121" fmla="*/ 743426 h 1114425"/>
                <a:gd name="connsiteX122" fmla="*/ 1133145 w 1504950"/>
                <a:gd name="connsiteY122" fmla="*/ 820579 h 1114425"/>
                <a:gd name="connsiteX123" fmla="*/ 1223633 w 1504950"/>
                <a:gd name="connsiteY123" fmla="*/ 822484 h 1114425"/>
                <a:gd name="connsiteX124" fmla="*/ 1264590 w 1504950"/>
                <a:gd name="connsiteY124" fmla="*/ 838676 h 1114425"/>
                <a:gd name="connsiteX125" fmla="*/ 1314120 w 1504950"/>
                <a:gd name="connsiteY125" fmla="*/ 867251 h 1114425"/>
                <a:gd name="connsiteX126" fmla="*/ 1428420 w 1504950"/>
                <a:gd name="connsiteY126" fmla="*/ 889159 h 1114425"/>
                <a:gd name="connsiteX127" fmla="*/ 1455090 w 1504950"/>
                <a:gd name="connsiteY127" fmla="*/ 888206 h 1114425"/>
                <a:gd name="connsiteX128" fmla="*/ 1506525 w 1504950"/>
                <a:gd name="connsiteY128" fmla="*/ 912971 h 1114425"/>
                <a:gd name="connsiteX129" fmla="*/ 1485570 w 1504950"/>
                <a:gd name="connsiteY129" fmla="*/ 924401 h 1114425"/>
                <a:gd name="connsiteX130" fmla="*/ 1466520 w 1504950"/>
                <a:gd name="connsiteY130" fmla="*/ 932021 h 1114425"/>
                <a:gd name="connsiteX131" fmla="*/ 1476045 w 1504950"/>
                <a:gd name="connsiteY131" fmla="*/ 947261 h 1114425"/>
                <a:gd name="connsiteX132" fmla="*/ 1475093 w 1504950"/>
                <a:gd name="connsiteY132" fmla="*/ 969169 h 1114425"/>
                <a:gd name="connsiteX133" fmla="*/ 1456995 w 1504950"/>
                <a:gd name="connsiteY133" fmla="*/ 976789 h 1114425"/>
                <a:gd name="connsiteX134" fmla="*/ 1447470 w 1504950"/>
                <a:gd name="connsiteY134" fmla="*/ 979646 h 1114425"/>
                <a:gd name="connsiteX135" fmla="*/ 1429373 w 1504950"/>
                <a:gd name="connsiteY135" fmla="*/ 975836 h 1114425"/>
                <a:gd name="connsiteX136" fmla="*/ 1397940 w 1504950"/>
                <a:gd name="connsiteY136" fmla="*/ 968216 h 1114425"/>
                <a:gd name="connsiteX137" fmla="*/ 1305548 w 1504950"/>
                <a:gd name="connsiteY137" fmla="*/ 932021 h 1114425"/>
                <a:gd name="connsiteX138" fmla="*/ 1258875 w 1504950"/>
                <a:gd name="connsiteY138" fmla="*/ 912019 h 1114425"/>
                <a:gd name="connsiteX139" fmla="*/ 1179818 w 1504950"/>
                <a:gd name="connsiteY139" fmla="*/ 912971 h 1114425"/>
                <a:gd name="connsiteX140" fmla="*/ 1115048 w 1504950"/>
                <a:gd name="connsiteY140" fmla="*/ 931069 h 1114425"/>
                <a:gd name="connsiteX141" fmla="*/ 967410 w 1504950"/>
                <a:gd name="connsiteY141" fmla="*/ 912971 h 1114425"/>
                <a:gd name="connsiteX142" fmla="*/ 829298 w 1504950"/>
                <a:gd name="connsiteY142" fmla="*/ 897731 h 1114425"/>
                <a:gd name="connsiteX143" fmla="*/ 780720 w 1504950"/>
                <a:gd name="connsiteY143" fmla="*/ 916781 h 1114425"/>
                <a:gd name="connsiteX144" fmla="*/ 765480 w 1504950"/>
                <a:gd name="connsiteY144" fmla="*/ 924401 h 1114425"/>
                <a:gd name="connsiteX145" fmla="*/ 689280 w 1504950"/>
                <a:gd name="connsiteY145" fmla="*/ 932974 h 1114425"/>
                <a:gd name="connsiteX146" fmla="*/ 560693 w 1504950"/>
                <a:gd name="connsiteY146" fmla="*/ 921544 h 1114425"/>
                <a:gd name="connsiteX147" fmla="*/ 525450 w 1504950"/>
                <a:gd name="connsiteY147" fmla="*/ 918686 h 1114425"/>
                <a:gd name="connsiteX148" fmla="*/ 504495 w 1504950"/>
                <a:gd name="connsiteY148" fmla="*/ 915829 h 1114425"/>
                <a:gd name="connsiteX149" fmla="*/ 461633 w 1504950"/>
                <a:gd name="connsiteY149" fmla="*/ 925354 h 1114425"/>
                <a:gd name="connsiteX150" fmla="*/ 349238 w 1504950"/>
                <a:gd name="connsiteY150" fmla="*/ 930116 h 1114425"/>
                <a:gd name="connsiteX151" fmla="*/ 216840 w 1504950"/>
                <a:gd name="connsiteY151" fmla="*/ 991076 h 1114425"/>
                <a:gd name="connsiteX152" fmla="*/ 179693 w 1504950"/>
                <a:gd name="connsiteY152" fmla="*/ 1032034 h 1114425"/>
                <a:gd name="connsiteX153" fmla="*/ 162548 w 1504950"/>
                <a:gd name="connsiteY153" fmla="*/ 1058704 h 1114425"/>
                <a:gd name="connsiteX154" fmla="*/ 118733 w 1504950"/>
                <a:gd name="connsiteY154" fmla="*/ 1095851 h 1114425"/>
                <a:gd name="connsiteX155" fmla="*/ 87300 w 1504950"/>
                <a:gd name="connsiteY155" fmla="*/ 1108234 h 1114425"/>
                <a:gd name="connsiteX156" fmla="*/ 97778 w 1504950"/>
                <a:gd name="connsiteY156" fmla="*/ 1081564 h 1114425"/>
                <a:gd name="connsiteX157" fmla="*/ 116828 w 1504950"/>
                <a:gd name="connsiteY157" fmla="*/ 1049179 h 1114425"/>
                <a:gd name="connsiteX158" fmla="*/ 133973 w 1504950"/>
                <a:gd name="connsiteY158" fmla="*/ 1024414 h 1114425"/>
                <a:gd name="connsiteX159" fmla="*/ 166358 w 1504950"/>
                <a:gd name="connsiteY159" fmla="*/ 984409 h 1114425"/>
                <a:gd name="connsiteX160" fmla="*/ 187313 w 1504950"/>
                <a:gd name="connsiteY160" fmla="*/ 960596 h 1114425"/>
                <a:gd name="connsiteX161" fmla="*/ 137783 w 1504950"/>
                <a:gd name="connsiteY161" fmla="*/ 986314 h 1114425"/>
                <a:gd name="connsiteX162" fmla="*/ 32055 w 1504950"/>
                <a:gd name="connsiteY162" fmla="*/ 1031081 h 1114425"/>
                <a:gd name="connsiteX163" fmla="*/ 7290 w 1504950"/>
                <a:gd name="connsiteY163" fmla="*/ 1028224 h 1114425"/>
                <a:gd name="connsiteX164" fmla="*/ 111113 w 1504950"/>
                <a:gd name="connsiteY164" fmla="*/ 962501 h 1114425"/>
                <a:gd name="connsiteX165" fmla="*/ 222555 w 1504950"/>
                <a:gd name="connsiteY165" fmla="*/ 901541 h 1114425"/>
                <a:gd name="connsiteX166" fmla="*/ 333998 w 1504950"/>
                <a:gd name="connsiteY166" fmla="*/ 866299 h 1114425"/>
                <a:gd name="connsiteX167" fmla="*/ 374003 w 1504950"/>
                <a:gd name="connsiteY167" fmla="*/ 852964 h 1114425"/>
                <a:gd name="connsiteX168" fmla="*/ 359715 w 1504950"/>
                <a:gd name="connsiteY168" fmla="*/ 802481 h 1114425"/>
                <a:gd name="connsiteX169" fmla="*/ 332093 w 1504950"/>
                <a:gd name="connsiteY169" fmla="*/ 769144 h 1114425"/>
                <a:gd name="connsiteX170" fmla="*/ 307328 w 1504950"/>
                <a:gd name="connsiteY170" fmla="*/ 746284 h 1114425"/>
                <a:gd name="connsiteX171" fmla="*/ 276848 w 1504950"/>
                <a:gd name="connsiteY171" fmla="*/ 658654 h 1114425"/>
                <a:gd name="connsiteX172" fmla="*/ 267323 w 1504950"/>
                <a:gd name="connsiteY172" fmla="*/ 592931 h 1114425"/>
                <a:gd name="connsiteX173" fmla="*/ 244463 w 1504950"/>
                <a:gd name="connsiteY173" fmla="*/ 572929 h 1114425"/>
                <a:gd name="connsiteX174" fmla="*/ 154928 w 1504950"/>
                <a:gd name="connsiteY174" fmla="*/ 567214 h 1114425"/>
                <a:gd name="connsiteX175" fmla="*/ 133973 w 1504950"/>
                <a:gd name="connsiteY175" fmla="*/ 547211 h 1114425"/>
                <a:gd name="connsiteX176" fmla="*/ 167310 w 1504950"/>
                <a:gd name="connsiteY176" fmla="*/ 505301 h 1114425"/>
                <a:gd name="connsiteX177" fmla="*/ 242558 w 1504950"/>
                <a:gd name="connsiteY177" fmla="*/ 466249 h 1114425"/>
                <a:gd name="connsiteX178" fmla="*/ 230175 w 1504950"/>
                <a:gd name="connsiteY178" fmla="*/ 465296 h 1114425"/>
                <a:gd name="connsiteX179" fmla="*/ 179693 w 1504950"/>
                <a:gd name="connsiteY179" fmla="*/ 466249 h 1114425"/>
                <a:gd name="connsiteX180" fmla="*/ 151118 w 1504950"/>
                <a:gd name="connsiteY180" fmla="*/ 467201 h 1114425"/>
                <a:gd name="connsiteX181" fmla="*/ 127305 w 1504950"/>
                <a:gd name="connsiteY181" fmla="*/ 465296 h 1114425"/>
                <a:gd name="connsiteX182" fmla="*/ 112065 w 1504950"/>
                <a:gd name="connsiteY182" fmla="*/ 460534 h 1114425"/>
                <a:gd name="connsiteX183" fmla="*/ 107303 w 1504950"/>
                <a:gd name="connsiteY183" fmla="*/ 450056 h 1114425"/>
                <a:gd name="connsiteX184" fmla="*/ 114923 w 1504950"/>
                <a:gd name="connsiteY184" fmla="*/ 441484 h 1114425"/>
                <a:gd name="connsiteX185" fmla="*/ 130163 w 1504950"/>
                <a:gd name="connsiteY185" fmla="*/ 440531 h 1114425"/>
                <a:gd name="connsiteX186" fmla="*/ 123495 w 1504950"/>
                <a:gd name="connsiteY186" fmla="*/ 431959 h 1114425"/>
                <a:gd name="connsiteX187" fmla="*/ 117780 w 1504950"/>
                <a:gd name="connsiteY187" fmla="*/ 422434 h 1114425"/>
                <a:gd name="connsiteX188" fmla="*/ 113018 w 1504950"/>
                <a:gd name="connsiteY188" fmla="*/ 412909 h 1114425"/>
                <a:gd name="connsiteX189" fmla="*/ 100635 w 1504950"/>
                <a:gd name="connsiteY189" fmla="*/ 371951 h 1114425"/>
                <a:gd name="connsiteX190" fmla="*/ 91110 w 1504950"/>
                <a:gd name="connsiteY190" fmla="*/ 363379 h 1114425"/>
                <a:gd name="connsiteX191" fmla="*/ 85395 w 1504950"/>
                <a:gd name="connsiteY191" fmla="*/ 354806 h 1114425"/>
                <a:gd name="connsiteX192" fmla="*/ 89205 w 1504950"/>
                <a:gd name="connsiteY192" fmla="*/ 345281 h 1114425"/>
                <a:gd name="connsiteX193" fmla="*/ 99683 w 1504950"/>
                <a:gd name="connsiteY193" fmla="*/ 345281 h 1114425"/>
                <a:gd name="connsiteX194" fmla="*/ 113970 w 1504950"/>
                <a:gd name="connsiteY194" fmla="*/ 350996 h 1114425"/>
                <a:gd name="connsiteX195" fmla="*/ 129210 w 1504950"/>
                <a:gd name="connsiteY195" fmla="*/ 355759 h 1114425"/>
                <a:gd name="connsiteX196" fmla="*/ 140640 w 1504950"/>
                <a:gd name="connsiteY196" fmla="*/ 356711 h 1114425"/>
                <a:gd name="connsiteX197" fmla="*/ 134925 w 1504950"/>
                <a:gd name="connsiteY197" fmla="*/ 350996 h 1114425"/>
                <a:gd name="connsiteX198" fmla="*/ 128258 w 1504950"/>
                <a:gd name="connsiteY198" fmla="*/ 341471 h 1114425"/>
                <a:gd name="connsiteX199" fmla="*/ 121590 w 1504950"/>
                <a:gd name="connsiteY199" fmla="*/ 324326 h 1114425"/>
                <a:gd name="connsiteX200" fmla="*/ 117780 w 1504950"/>
                <a:gd name="connsiteY200" fmla="*/ 317659 h 1114425"/>
                <a:gd name="connsiteX201" fmla="*/ 120638 w 1504950"/>
                <a:gd name="connsiteY201" fmla="*/ 308134 h 1114425"/>
                <a:gd name="connsiteX202" fmla="*/ 129210 w 1504950"/>
                <a:gd name="connsiteY202" fmla="*/ 307181 h 1114425"/>
                <a:gd name="connsiteX203" fmla="*/ 139688 w 1504950"/>
                <a:gd name="connsiteY203" fmla="*/ 313849 h 1114425"/>
                <a:gd name="connsiteX204" fmla="*/ 152070 w 1504950"/>
                <a:gd name="connsiteY204" fmla="*/ 327184 h 1114425"/>
                <a:gd name="connsiteX205" fmla="*/ 166358 w 1504950"/>
                <a:gd name="connsiteY205" fmla="*/ 339566 h 1114425"/>
                <a:gd name="connsiteX206" fmla="*/ 191123 w 1504950"/>
                <a:gd name="connsiteY206" fmla="*/ 356711 h 1114425"/>
                <a:gd name="connsiteX207" fmla="*/ 213983 w 1504950"/>
                <a:gd name="connsiteY207" fmla="*/ 366236 h 1114425"/>
                <a:gd name="connsiteX208" fmla="*/ 216840 w 1504950"/>
                <a:gd name="connsiteY208" fmla="*/ 366236 h 1114425"/>
                <a:gd name="connsiteX209" fmla="*/ 226365 w 1504950"/>
                <a:gd name="connsiteY209" fmla="*/ 361474 h 1114425"/>
                <a:gd name="connsiteX210" fmla="*/ 228270 w 1504950"/>
                <a:gd name="connsiteY210" fmla="*/ 357664 h 1114425"/>
                <a:gd name="connsiteX211" fmla="*/ 227318 w 1504950"/>
                <a:gd name="connsiteY211" fmla="*/ 352901 h 1114425"/>
                <a:gd name="connsiteX212" fmla="*/ 224460 w 1504950"/>
                <a:gd name="connsiteY212" fmla="*/ 336709 h 1114425"/>
                <a:gd name="connsiteX213" fmla="*/ 229223 w 1504950"/>
                <a:gd name="connsiteY213" fmla="*/ 319564 h 1114425"/>
                <a:gd name="connsiteX214" fmla="*/ 241605 w 1504950"/>
                <a:gd name="connsiteY214" fmla="*/ 317659 h 1114425"/>
                <a:gd name="connsiteX215" fmla="*/ 245415 w 1504950"/>
                <a:gd name="connsiteY215" fmla="*/ 325279 h 1114425"/>
                <a:gd name="connsiteX216" fmla="*/ 254940 w 1504950"/>
                <a:gd name="connsiteY216" fmla="*/ 373856 h 1114425"/>
                <a:gd name="connsiteX217" fmla="*/ 316853 w 1504950"/>
                <a:gd name="connsiteY217" fmla="*/ 383381 h 1114425"/>
                <a:gd name="connsiteX218" fmla="*/ 324473 w 1504950"/>
                <a:gd name="connsiteY218" fmla="*/ 376714 h 1114425"/>
                <a:gd name="connsiteX219" fmla="*/ 335903 w 1504950"/>
                <a:gd name="connsiteY219" fmla="*/ 363379 h 1114425"/>
                <a:gd name="connsiteX220" fmla="*/ 359715 w 1504950"/>
                <a:gd name="connsiteY220" fmla="*/ 327184 h 1114425"/>
                <a:gd name="connsiteX221" fmla="*/ 369240 w 1504950"/>
                <a:gd name="connsiteY221" fmla="*/ 299561 h 1114425"/>
                <a:gd name="connsiteX222" fmla="*/ 370193 w 1504950"/>
                <a:gd name="connsiteY222" fmla="*/ 297656 h 1114425"/>
                <a:gd name="connsiteX223" fmla="*/ 370193 w 1504950"/>
                <a:gd name="connsiteY223" fmla="*/ 277654 h 1114425"/>
                <a:gd name="connsiteX224" fmla="*/ 362573 w 1504950"/>
                <a:gd name="connsiteY224" fmla="*/ 259556 h 1114425"/>
                <a:gd name="connsiteX225" fmla="*/ 352095 w 1504950"/>
                <a:gd name="connsiteY225" fmla="*/ 247174 h 1114425"/>
                <a:gd name="connsiteX226" fmla="*/ 333998 w 1504950"/>
                <a:gd name="connsiteY226" fmla="*/ 231934 h 1114425"/>
                <a:gd name="connsiteX227" fmla="*/ 311138 w 1504950"/>
                <a:gd name="connsiteY227" fmla="*/ 223361 h 1114425"/>
                <a:gd name="connsiteX228" fmla="*/ 291135 w 1504950"/>
                <a:gd name="connsiteY228" fmla="*/ 218599 h 1114425"/>
                <a:gd name="connsiteX229" fmla="*/ 281610 w 1504950"/>
                <a:gd name="connsiteY229" fmla="*/ 216694 h 1114425"/>
                <a:gd name="connsiteX230" fmla="*/ 266370 w 1504950"/>
                <a:gd name="connsiteY230" fmla="*/ 214789 h 1114425"/>
                <a:gd name="connsiteX231" fmla="*/ 242558 w 1504950"/>
                <a:gd name="connsiteY231" fmla="*/ 212884 h 1114425"/>
                <a:gd name="connsiteX232" fmla="*/ 232080 w 1504950"/>
                <a:gd name="connsiteY232" fmla="*/ 211931 h 1114425"/>
                <a:gd name="connsiteX233" fmla="*/ 216840 w 1504950"/>
                <a:gd name="connsiteY233" fmla="*/ 206216 h 1114425"/>
                <a:gd name="connsiteX234" fmla="*/ 213030 w 1504950"/>
                <a:gd name="connsiteY234" fmla="*/ 196691 h 1114425"/>
                <a:gd name="connsiteX235" fmla="*/ 221603 w 1504950"/>
                <a:gd name="connsiteY235" fmla="*/ 186214 h 1114425"/>
                <a:gd name="connsiteX236" fmla="*/ 235890 w 1504950"/>
                <a:gd name="connsiteY236" fmla="*/ 182404 h 1114425"/>
                <a:gd name="connsiteX237" fmla="*/ 253035 w 1504950"/>
                <a:gd name="connsiteY237" fmla="*/ 182404 h 1114425"/>
                <a:gd name="connsiteX238" fmla="*/ 288278 w 1504950"/>
                <a:gd name="connsiteY238" fmla="*/ 159544 h 1114425"/>
                <a:gd name="connsiteX239" fmla="*/ 284468 w 1504950"/>
                <a:gd name="connsiteY239" fmla="*/ 151924 h 1114425"/>
                <a:gd name="connsiteX240" fmla="*/ 273990 w 1504950"/>
                <a:gd name="connsiteY240" fmla="*/ 124301 h 1114425"/>
                <a:gd name="connsiteX241" fmla="*/ 277800 w 1504950"/>
                <a:gd name="connsiteY241" fmla="*/ 114776 h 1114425"/>
                <a:gd name="connsiteX242" fmla="*/ 286373 w 1504950"/>
                <a:gd name="connsiteY242" fmla="*/ 112871 h 1114425"/>
                <a:gd name="connsiteX243" fmla="*/ 293993 w 1504950"/>
                <a:gd name="connsiteY243" fmla="*/ 116681 h 1114425"/>
                <a:gd name="connsiteX244" fmla="*/ 300660 w 1504950"/>
                <a:gd name="connsiteY244" fmla="*/ 126206 h 1114425"/>
                <a:gd name="connsiteX245" fmla="*/ 308280 w 1504950"/>
                <a:gd name="connsiteY245" fmla="*/ 138589 h 1114425"/>
                <a:gd name="connsiteX246" fmla="*/ 316853 w 1504950"/>
                <a:gd name="connsiteY246" fmla="*/ 148114 h 1114425"/>
                <a:gd name="connsiteX247" fmla="*/ 323520 w 1504950"/>
                <a:gd name="connsiteY247" fmla="*/ 153829 h 1114425"/>
                <a:gd name="connsiteX248" fmla="*/ 327330 w 1504950"/>
                <a:gd name="connsiteY248" fmla="*/ 152876 h 1114425"/>
                <a:gd name="connsiteX249" fmla="*/ 333998 w 1504950"/>
                <a:gd name="connsiteY249" fmla="*/ 152876 h 1114425"/>
                <a:gd name="connsiteX250" fmla="*/ 353048 w 1504950"/>
                <a:gd name="connsiteY250" fmla="*/ 154781 h 1114425"/>
                <a:gd name="connsiteX251" fmla="*/ 371145 w 1504950"/>
                <a:gd name="connsiteY251" fmla="*/ 156686 h 1114425"/>
                <a:gd name="connsiteX252" fmla="*/ 394005 w 1504950"/>
                <a:gd name="connsiteY252" fmla="*/ 158591 h 1114425"/>
                <a:gd name="connsiteX253" fmla="*/ 414960 w 1504950"/>
                <a:gd name="connsiteY253" fmla="*/ 156686 h 1114425"/>
                <a:gd name="connsiteX254" fmla="*/ 417818 w 1504950"/>
                <a:gd name="connsiteY254" fmla="*/ 152876 h 1114425"/>
                <a:gd name="connsiteX255" fmla="*/ 419723 w 1504950"/>
                <a:gd name="connsiteY255" fmla="*/ 145256 h 1114425"/>
                <a:gd name="connsiteX256" fmla="*/ 420675 w 1504950"/>
                <a:gd name="connsiteY256" fmla="*/ 143351 h 1114425"/>
                <a:gd name="connsiteX257" fmla="*/ 420675 w 1504950"/>
                <a:gd name="connsiteY257" fmla="*/ 135731 h 1114425"/>
                <a:gd name="connsiteX258" fmla="*/ 419723 w 1504950"/>
                <a:gd name="connsiteY258" fmla="*/ 127159 h 1114425"/>
                <a:gd name="connsiteX259" fmla="*/ 417818 w 1504950"/>
                <a:gd name="connsiteY259" fmla="*/ 120491 h 1114425"/>
                <a:gd name="connsiteX260" fmla="*/ 414960 w 1504950"/>
                <a:gd name="connsiteY260" fmla="*/ 117634 h 1114425"/>
                <a:gd name="connsiteX261" fmla="*/ 410198 w 1504950"/>
                <a:gd name="connsiteY261" fmla="*/ 114776 h 1114425"/>
                <a:gd name="connsiteX262" fmla="*/ 404483 w 1504950"/>
                <a:gd name="connsiteY262" fmla="*/ 110014 h 1114425"/>
                <a:gd name="connsiteX263" fmla="*/ 397815 w 1504950"/>
                <a:gd name="connsiteY263" fmla="*/ 106204 h 1114425"/>
                <a:gd name="connsiteX264" fmla="*/ 386385 w 1504950"/>
                <a:gd name="connsiteY264" fmla="*/ 100489 h 1114425"/>
                <a:gd name="connsiteX265" fmla="*/ 378765 w 1504950"/>
                <a:gd name="connsiteY265" fmla="*/ 96679 h 1114425"/>
                <a:gd name="connsiteX266" fmla="*/ 367335 w 1504950"/>
                <a:gd name="connsiteY266" fmla="*/ 88106 h 1114425"/>
                <a:gd name="connsiteX267" fmla="*/ 362573 w 1504950"/>
                <a:gd name="connsiteY267" fmla="*/ 82391 h 1114425"/>
                <a:gd name="connsiteX268" fmla="*/ 360668 w 1504950"/>
                <a:gd name="connsiteY268" fmla="*/ 73819 h 1114425"/>
                <a:gd name="connsiteX269" fmla="*/ 374955 w 1504950"/>
                <a:gd name="connsiteY269" fmla="*/ 67151 h 1114425"/>
                <a:gd name="connsiteX270" fmla="*/ 411150 w 1504950"/>
                <a:gd name="connsiteY270" fmla="*/ 83344 h 1114425"/>
                <a:gd name="connsiteX271" fmla="*/ 414008 w 1504950"/>
                <a:gd name="connsiteY271" fmla="*/ 84296 h 1114425"/>
                <a:gd name="connsiteX272" fmla="*/ 415913 w 1504950"/>
                <a:gd name="connsiteY272" fmla="*/ 84296 h 1114425"/>
                <a:gd name="connsiteX273" fmla="*/ 427343 w 1504950"/>
                <a:gd name="connsiteY273" fmla="*/ 75724 h 1114425"/>
                <a:gd name="connsiteX274" fmla="*/ 429248 w 1504950"/>
                <a:gd name="connsiteY274" fmla="*/ 67151 h 1114425"/>
                <a:gd name="connsiteX275" fmla="*/ 429248 w 1504950"/>
                <a:gd name="connsiteY275" fmla="*/ 66199 h 1114425"/>
                <a:gd name="connsiteX276" fmla="*/ 428295 w 1504950"/>
                <a:gd name="connsiteY276" fmla="*/ 57626 h 1114425"/>
                <a:gd name="connsiteX277" fmla="*/ 424485 w 1504950"/>
                <a:gd name="connsiteY277" fmla="*/ 50959 h 1114425"/>
                <a:gd name="connsiteX278" fmla="*/ 415913 w 1504950"/>
                <a:gd name="connsiteY278" fmla="*/ 43339 h 1114425"/>
                <a:gd name="connsiteX279" fmla="*/ 401625 w 1504950"/>
                <a:gd name="connsiteY279" fmla="*/ 29051 h 1114425"/>
                <a:gd name="connsiteX280" fmla="*/ 400673 w 1504950"/>
                <a:gd name="connsiteY280" fmla="*/ 22384 h 1114425"/>
                <a:gd name="connsiteX281" fmla="*/ 404483 w 1504950"/>
                <a:gd name="connsiteY281" fmla="*/ 16669 h 1114425"/>
                <a:gd name="connsiteX282" fmla="*/ 408293 w 1504950"/>
                <a:gd name="connsiteY282" fmla="*/ 15716 h 1114425"/>
                <a:gd name="connsiteX283" fmla="*/ 408293 w 1504950"/>
                <a:gd name="connsiteY283" fmla="*/ 15716 h 1114425"/>
                <a:gd name="connsiteX284" fmla="*/ 324473 w 1504950"/>
                <a:gd name="connsiteY284" fmla="*/ 188119 h 1114425"/>
                <a:gd name="connsiteX285" fmla="*/ 320663 w 1504950"/>
                <a:gd name="connsiteY285" fmla="*/ 190976 h 1114425"/>
                <a:gd name="connsiteX286" fmla="*/ 321615 w 1504950"/>
                <a:gd name="connsiteY286" fmla="*/ 193834 h 1114425"/>
                <a:gd name="connsiteX287" fmla="*/ 337808 w 1504950"/>
                <a:gd name="connsiteY287" fmla="*/ 203359 h 1114425"/>
                <a:gd name="connsiteX288" fmla="*/ 354000 w 1504950"/>
                <a:gd name="connsiteY288" fmla="*/ 209074 h 1114425"/>
                <a:gd name="connsiteX289" fmla="*/ 358763 w 1504950"/>
                <a:gd name="connsiteY289" fmla="*/ 210026 h 1114425"/>
                <a:gd name="connsiteX290" fmla="*/ 375908 w 1504950"/>
                <a:gd name="connsiteY290" fmla="*/ 208121 h 1114425"/>
                <a:gd name="connsiteX291" fmla="*/ 380670 w 1504950"/>
                <a:gd name="connsiteY291" fmla="*/ 207169 h 1114425"/>
                <a:gd name="connsiteX292" fmla="*/ 380670 w 1504950"/>
                <a:gd name="connsiteY292" fmla="*/ 208121 h 1114425"/>
                <a:gd name="connsiteX293" fmla="*/ 389243 w 1504950"/>
                <a:gd name="connsiteY293" fmla="*/ 211931 h 1114425"/>
                <a:gd name="connsiteX294" fmla="*/ 391148 w 1504950"/>
                <a:gd name="connsiteY294" fmla="*/ 214789 h 1114425"/>
                <a:gd name="connsiteX295" fmla="*/ 390195 w 1504950"/>
                <a:gd name="connsiteY295" fmla="*/ 219551 h 1114425"/>
                <a:gd name="connsiteX296" fmla="*/ 390195 w 1504950"/>
                <a:gd name="connsiteY296" fmla="*/ 220504 h 1114425"/>
                <a:gd name="connsiteX297" fmla="*/ 388290 w 1504950"/>
                <a:gd name="connsiteY297" fmla="*/ 229076 h 1114425"/>
                <a:gd name="connsiteX298" fmla="*/ 388290 w 1504950"/>
                <a:gd name="connsiteY298" fmla="*/ 235744 h 1114425"/>
                <a:gd name="connsiteX299" fmla="*/ 389243 w 1504950"/>
                <a:gd name="connsiteY299" fmla="*/ 239554 h 1114425"/>
                <a:gd name="connsiteX300" fmla="*/ 394005 w 1504950"/>
                <a:gd name="connsiteY300" fmla="*/ 249079 h 1114425"/>
                <a:gd name="connsiteX301" fmla="*/ 402578 w 1504950"/>
                <a:gd name="connsiteY301" fmla="*/ 275749 h 1114425"/>
                <a:gd name="connsiteX302" fmla="*/ 403530 w 1504950"/>
                <a:gd name="connsiteY302" fmla="*/ 281464 h 1114425"/>
                <a:gd name="connsiteX303" fmla="*/ 418770 w 1504950"/>
                <a:gd name="connsiteY303" fmla="*/ 271939 h 1114425"/>
                <a:gd name="connsiteX304" fmla="*/ 427343 w 1504950"/>
                <a:gd name="connsiteY304" fmla="*/ 265271 h 1114425"/>
                <a:gd name="connsiteX305" fmla="*/ 434010 w 1504950"/>
                <a:gd name="connsiteY305" fmla="*/ 263366 h 1114425"/>
                <a:gd name="connsiteX306" fmla="*/ 441630 w 1504950"/>
                <a:gd name="connsiteY306" fmla="*/ 270986 h 1114425"/>
                <a:gd name="connsiteX307" fmla="*/ 441630 w 1504950"/>
                <a:gd name="connsiteY307" fmla="*/ 276701 h 1114425"/>
                <a:gd name="connsiteX308" fmla="*/ 440678 w 1504950"/>
                <a:gd name="connsiteY308" fmla="*/ 279559 h 1114425"/>
                <a:gd name="connsiteX309" fmla="*/ 435915 w 1504950"/>
                <a:gd name="connsiteY309" fmla="*/ 287179 h 1114425"/>
                <a:gd name="connsiteX310" fmla="*/ 421628 w 1504950"/>
                <a:gd name="connsiteY310" fmla="*/ 301466 h 1114425"/>
                <a:gd name="connsiteX311" fmla="*/ 408293 w 1504950"/>
                <a:gd name="connsiteY311" fmla="*/ 316706 h 1114425"/>
                <a:gd name="connsiteX312" fmla="*/ 386385 w 1504950"/>
                <a:gd name="connsiteY312" fmla="*/ 347186 h 1114425"/>
                <a:gd name="connsiteX313" fmla="*/ 373050 w 1504950"/>
                <a:gd name="connsiteY313" fmla="*/ 368141 h 1114425"/>
                <a:gd name="connsiteX314" fmla="*/ 367335 w 1504950"/>
                <a:gd name="connsiteY314" fmla="*/ 376714 h 1114425"/>
                <a:gd name="connsiteX315" fmla="*/ 368288 w 1504950"/>
                <a:gd name="connsiteY315" fmla="*/ 376714 h 1114425"/>
                <a:gd name="connsiteX316" fmla="*/ 430200 w 1504950"/>
                <a:gd name="connsiteY316" fmla="*/ 348139 h 1114425"/>
                <a:gd name="connsiteX317" fmla="*/ 450203 w 1504950"/>
                <a:gd name="connsiteY317" fmla="*/ 332899 h 1114425"/>
                <a:gd name="connsiteX318" fmla="*/ 470205 w 1504950"/>
                <a:gd name="connsiteY318" fmla="*/ 309086 h 1114425"/>
                <a:gd name="connsiteX319" fmla="*/ 479730 w 1504950"/>
                <a:gd name="connsiteY319" fmla="*/ 288131 h 1114425"/>
                <a:gd name="connsiteX320" fmla="*/ 481635 w 1504950"/>
                <a:gd name="connsiteY320" fmla="*/ 280511 h 1114425"/>
                <a:gd name="connsiteX321" fmla="*/ 480683 w 1504950"/>
                <a:gd name="connsiteY321" fmla="*/ 255746 h 1114425"/>
                <a:gd name="connsiteX322" fmla="*/ 457823 w 1504950"/>
                <a:gd name="connsiteY322" fmla="*/ 214789 h 1114425"/>
                <a:gd name="connsiteX323" fmla="*/ 430200 w 1504950"/>
                <a:gd name="connsiteY323" fmla="*/ 197644 h 1114425"/>
                <a:gd name="connsiteX324" fmla="*/ 397815 w 1504950"/>
                <a:gd name="connsiteY324" fmla="*/ 188119 h 1114425"/>
                <a:gd name="connsiteX325" fmla="*/ 388290 w 1504950"/>
                <a:gd name="connsiteY325" fmla="*/ 186214 h 1114425"/>
                <a:gd name="connsiteX326" fmla="*/ 358763 w 1504950"/>
                <a:gd name="connsiteY326" fmla="*/ 183356 h 1114425"/>
                <a:gd name="connsiteX327" fmla="*/ 354000 w 1504950"/>
                <a:gd name="connsiteY327" fmla="*/ 183356 h 1114425"/>
                <a:gd name="connsiteX328" fmla="*/ 349238 w 1504950"/>
                <a:gd name="connsiteY328" fmla="*/ 183356 h 1114425"/>
                <a:gd name="connsiteX329" fmla="*/ 345428 w 1504950"/>
                <a:gd name="connsiteY329" fmla="*/ 184309 h 1114425"/>
                <a:gd name="connsiteX330" fmla="*/ 333045 w 1504950"/>
                <a:gd name="connsiteY330" fmla="*/ 185261 h 1114425"/>
                <a:gd name="connsiteX331" fmla="*/ 324473 w 1504950"/>
                <a:gd name="connsiteY331" fmla="*/ 188119 h 1114425"/>
                <a:gd name="connsiteX332" fmla="*/ 324473 w 1504950"/>
                <a:gd name="connsiteY332" fmla="*/ 188119 h 1114425"/>
                <a:gd name="connsiteX333" fmla="*/ 324473 w 1504950"/>
                <a:gd name="connsiteY333" fmla="*/ 188119 h 1114425"/>
                <a:gd name="connsiteX334" fmla="*/ 137783 w 1504950"/>
                <a:gd name="connsiteY334" fmla="*/ 375761 h 1114425"/>
                <a:gd name="connsiteX335" fmla="*/ 142545 w 1504950"/>
                <a:gd name="connsiteY335" fmla="*/ 403384 h 1114425"/>
                <a:gd name="connsiteX336" fmla="*/ 164453 w 1504950"/>
                <a:gd name="connsiteY336" fmla="*/ 430054 h 1114425"/>
                <a:gd name="connsiteX337" fmla="*/ 173978 w 1504950"/>
                <a:gd name="connsiteY337" fmla="*/ 434816 h 1114425"/>
                <a:gd name="connsiteX338" fmla="*/ 180645 w 1504950"/>
                <a:gd name="connsiteY338" fmla="*/ 435769 h 1114425"/>
                <a:gd name="connsiteX339" fmla="*/ 184455 w 1504950"/>
                <a:gd name="connsiteY339" fmla="*/ 436721 h 1114425"/>
                <a:gd name="connsiteX340" fmla="*/ 186360 w 1504950"/>
                <a:gd name="connsiteY340" fmla="*/ 436721 h 1114425"/>
                <a:gd name="connsiteX341" fmla="*/ 190170 w 1504950"/>
                <a:gd name="connsiteY341" fmla="*/ 435769 h 1114425"/>
                <a:gd name="connsiteX342" fmla="*/ 185408 w 1504950"/>
                <a:gd name="connsiteY342" fmla="*/ 426244 h 1114425"/>
                <a:gd name="connsiteX343" fmla="*/ 176835 w 1504950"/>
                <a:gd name="connsiteY343" fmla="*/ 412909 h 1114425"/>
                <a:gd name="connsiteX344" fmla="*/ 175883 w 1504950"/>
                <a:gd name="connsiteY344" fmla="*/ 409099 h 1114425"/>
                <a:gd name="connsiteX345" fmla="*/ 180645 w 1504950"/>
                <a:gd name="connsiteY345" fmla="*/ 404336 h 1114425"/>
                <a:gd name="connsiteX346" fmla="*/ 191123 w 1504950"/>
                <a:gd name="connsiteY346" fmla="*/ 402431 h 1114425"/>
                <a:gd name="connsiteX347" fmla="*/ 193980 w 1504950"/>
                <a:gd name="connsiteY347" fmla="*/ 403384 h 1114425"/>
                <a:gd name="connsiteX348" fmla="*/ 206363 w 1504950"/>
                <a:gd name="connsiteY348" fmla="*/ 410051 h 1114425"/>
                <a:gd name="connsiteX349" fmla="*/ 218745 w 1504950"/>
                <a:gd name="connsiteY349" fmla="*/ 418624 h 1114425"/>
                <a:gd name="connsiteX350" fmla="*/ 228270 w 1504950"/>
                <a:gd name="connsiteY350" fmla="*/ 429101 h 1114425"/>
                <a:gd name="connsiteX351" fmla="*/ 232080 w 1504950"/>
                <a:gd name="connsiteY351" fmla="*/ 432911 h 1114425"/>
                <a:gd name="connsiteX352" fmla="*/ 276848 w 1504950"/>
                <a:gd name="connsiteY352" fmla="*/ 439579 h 1114425"/>
                <a:gd name="connsiteX353" fmla="*/ 287325 w 1504950"/>
                <a:gd name="connsiteY353" fmla="*/ 439579 h 1114425"/>
                <a:gd name="connsiteX354" fmla="*/ 293993 w 1504950"/>
                <a:gd name="connsiteY354" fmla="*/ 439579 h 1114425"/>
                <a:gd name="connsiteX355" fmla="*/ 291135 w 1504950"/>
                <a:gd name="connsiteY355" fmla="*/ 430054 h 1114425"/>
                <a:gd name="connsiteX356" fmla="*/ 284468 w 1504950"/>
                <a:gd name="connsiteY356" fmla="*/ 420529 h 1114425"/>
                <a:gd name="connsiteX357" fmla="*/ 270180 w 1504950"/>
                <a:gd name="connsiteY357" fmla="*/ 410051 h 1114425"/>
                <a:gd name="connsiteX358" fmla="*/ 250178 w 1504950"/>
                <a:gd name="connsiteY358" fmla="*/ 401479 h 1114425"/>
                <a:gd name="connsiteX359" fmla="*/ 210173 w 1504950"/>
                <a:gd name="connsiteY359" fmla="*/ 390049 h 1114425"/>
                <a:gd name="connsiteX360" fmla="*/ 202553 w 1504950"/>
                <a:gd name="connsiteY360" fmla="*/ 388144 h 1114425"/>
                <a:gd name="connsiteX361" fmla="*/ 196838 w 1504950"/>
                <a:gd name="connsiteY361" fmla="*/ 387191 h 1114425"/>
                <a:gd name="connsiteX362" fmla="*/ 184455 w 1504950"/>
                <a:gd name="connsiteY362" fmla="*/ 385286 h 1114425"/>
                <a:gd name="connsiteX363" fmla="*/ 154928 w 1504950"/>
                <a:gd name="connsiteY363" fmla="*/ 378619 h 1114425"/>
                <a:gd name="connsiteX364" fmla="*/ 137783 w 1504950"/>
                <a:gd name="connsiteY364" fmla="*/ 375761 h 1114425"/>
                <a:gd name="connsiteX365" fmla="*/ 137783 w 1504950"/>
                <a:gd name="connsiteY365" fmla="*/ 375761 h 1114425"/>
                <a:gd name="connsiteX366" fmla="*/ 137783 w 1504950"/>
                <a:gd name="connsiteY366" fmla="*/ 375761 h 1114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</a:cxnLst>
              <a:rect l="l" t="t" r="r" b="b"/>
              <a:pathLst>
                <a:path w="1504950" h="1114425">
                  <a:moveTo>
                    <a:pt x="408293" y="15716"/>
                  </a:moveTo>
                  <a:cubicBezTo>
                    <a:pt x="411150" y="14764"/>
                    <a:pt x="413055" y="14764"/>
                    <a:pt x="414960" y="15716"/>
                  </a:cubicBezTo>
                  <a:cubicBezTo>
                    <a:pt x="417818" y="16669"/>
                    <a:pt x="418770" y="16669"/>
                    <a:pt x="420675" y="17621"/>
                  </a:cubicBezTo>
                  <a:cubicBezTo>
                    <a:pt x="423533" y="18574"/>
                    <a:pt x="424485" y="20479"/>
                    <a:pt x="426390" y="22384"/>
                  </a:cubicBezTo>
                  <a:cubicBezTo>
                    <a:pt x="430200" y="26194"/>
                    <a:pt x="434963" y="29051"/>
                    <a:pt x="440678" y="30004"/>
                  </a:cubicBezTo>
                  <a:lnTo>
                    <a:pt x="441630" y="29051"/>
                  </a:lnTo>
                  <a:lnTo>
                    <a:pt x="442583" y="27146"/>
                  </a:lnTo>
                  <a:cubicBezTo>
                    <a:pt x="443535" y="25241"/>
                    <a:pt x="443535" y="24289"/>
                    <a:pt x="444488" y="22384"/>
                  </a:cubicBezTo>
                  <a:cubicBezTo>
                    <a:pt x="447345" y="16669"/>
                    <a:pt x="450203" y="12859"/>
                    <a:pt x="455918" y="9049"/>
                  </a:cubicBezTo>
                  <a:cubicBezTo>
                    <a:pt x="457823" y="8096"/>
                    <a:pt x="460680" y="7144"/>
                    <a:pt x="462585" y="7144"/>
                  </a:cubicBezTo>
                  <a:cubicBezTo>
                    <a:pt x="463538" y="7144"/>
                    <a:pt x="463538" y="7144"/>
                    <a:pt x="464490" y="7144"/>
                  </a:cubicBezTo>
                  <a:cubicBezTo>
                    <a:pt x="467348" y="7144"/>
                    <a:pt x="469253" y="9049"/>
                    <a:pt x="471158" y="10954"/>
                  </a:cubicBezTo>
                  <a:cubicBezTo>
                    <a:pt x="472110" y="11906"/>
                    <a:pt x="473063" y="13811"/>
                    <a:pt x="473063" y="14764"/>
                  </a:cubicBezTo>
                  <a:cubicBezTo>
                    <a:pt x="473063" y="18574"/>
                    <a:pt x="473063" y="21431"/>
                    <a:pt x="473063" y="24289"/>
                  </a:cubicBezTo>
                  <a:lnTo>
                    <a:pt x="470205" y="42386"/>
                  </a:lnTo>
                  <a:cubicBezTo>
                    <a:pt x="470205" y="43339"/>
                    <a:pt x="470205" y="43339"/>
                    <a:pt x="470205" y="44291"/>
                  </a:cubicBezTo>
                  <a:cubicBezTo>
                    <a:pt x="469253" y="47149"/>
                    <a:pt x="469253" y="50006"/>
                    <a:pt x="469253" y="52864"/>
                  </a:cubicBezTo>
                  <a:cubicBezTo>
                    <a:pt x="466395" y="61436"/>
                    <a:pt x="462585" y="69056"/>
                    <a:pt x="458775" y="76676"/>
                  </a:cubicBezTo>
                  <a:cubicBezTo>
                    <a:pt x="454965" y="84296"/>
                    <a:pt x="452108" y="91916"/>
                    <a:pt x="451155" y="100489"/>
                  </a:cubicBezTo>
                  <a:cubicBezTo>
                    <a:pt x="450203" y="103346"/>
                    <a:pt x="451155" y="106204"/>
                    <a:pt x="450203" y="109061"/>
                  </a:cubicBezTo>
                  <a:cubicBezTo>
                    <a:pt x="449250" y="111919"/>
                    <a:pt x="450203" y="115729"/>
                    <a:pt x="450203" y="118586"/>
                  </a:cubicBezTo>
                  <a:cubicBezTo>
                    <a:pt x="451155" y="126206"/>
                    <a:pt x="452108" y="130969"/>
                    <a:pt x="453060" y="136684"/>
                  </a:cubicBezTo>
                  <a:cubicBezTo>
                    <a:pt x="453060" y="133826"/>
                    <a:pt x="453060" y="135731"/>
                    <a:pt x="453060" y="137636"/>
                  </a:cubicBezTo>
                  <a:cubicBezTo>
                    <a:pt x="454013" y="141446"/>
                    <a:pt x="454013" y="145256"/>
                    <a:pt x="454013" y="150019"/>
                  </a:cubicBezTo>
                  <a:cubicBezTo>
                    <a:pt x="454013" y="151924"/>
                    <a:pt x="453060" y="153829"/>
                    <a:pt x="453060" y="154781"/>
                  </a:cubicBezTo>
                  <a:cubicBezTo>
                    <a:pt x="453060" y="157639"/>
                    <a:pt x="453060" y="161449"/>
                    <a:pt x="452108" y="165259"/>
                  </a:cubicBezTo>
                  <a:cubicBezTo>
                    <a:pt x="452108" y="166211"/>
                    <a:pt x="451155" y="167164"/>
                    <a:pt x="451155" y="169069"/>
                  </a:cubicBezTo>
                  <a:lnTo>
                    <a:pt x="456870" y="173831"/>
                  </a:lnTo>
                  <a:cubicBezTo>
                    <a:pt x="458775" y="175736"/>
                    <a:pt x="459728" y="177641"/>
                    <a:pt x="462585" y="178594"/>
                  </a:cubicBezTo>
                  <a:cubicBezTo>
                    <a:pt x="465443" y="180499"/>
                    <a:pt x="467348" y="182404"/>
                    <a:pt x="470205" y="184309"/>
                  </a:cubicBezTo>
                  <a:cubicBezTo>
                    <a:pt x="473063" y="186214"/>
                    <a:pt x="475920" y="188119"/>
                    <a:pt x="479730" y="190024"/>
                  </a:cubicBezTo>
                  <a:cubicBezTo>
                    <a:pt x="480683" y="190976"/>
                    <a:pt x="482588" y="191929"/>
                    <a:pt x="484493" y="191929"/>
                  </a:cubicBezTo>
                  <a:cubicBezTo>
                    <a:pt x="486398" y="191929"/>
                    <a:pt x="489255" y="191929"/>
                    <a:pt x="491160" y="191929"/>
                  </a:cubicBezTo>
                  <a:cubicBezTo>
                    <a:pt x="494970" y="191929"/>
                    <a:pt x="497828" y="190024"/>
                    <a:pt x="500685" y="189071"/>
                  </a:cubicBezTo>
                  <a:cubicBezTo>
                    <a:pt x="504495" y="187166"/>
                    <a:pt x="506400" y="186214"/>
                    <a:pt x="509258" y="184309"/>
                  </a:cubicBezTo>
                  <a:cubicBezTo>
                    <a:pt x="509258" y="184309"/>
                    <a:pt x="510210" y="183356"/>
                    <a:pt x="512115" y="182404"/>
                  </a:cubicBezTo>
                  <a:cubicBezTo>
                    <a:pt x="513068" y="181451"/>
                    <a:pt x="514973" y="180499"/>
                    <a:pt x="515925" y="179546"/>
                  </a:cubicBezTo>
                  <a:cubicBezTo>
                    <a:pt x="516878" y="178594"/>
                    <a:pt x="518783" y="177641"/>
                    <a:pt x="519735" y="176689"/>
                  </a:cubicBezTo>
                  <a:cubicBezTo>
                    <a:pt x="521640" y="174784"/>
                    <a:pt x="522593" y="172879"/>
                    <a:pt x="524498" y="171926"/>
                  </a:cubicBezTo>
                  <a:cubicBezTo>
                    <a:pt x="526403" y="169069"/>
                    <a:pt x="527355" y="168116"/>
                    <a:pt x="529260" y="166211"/>
                  </a:cubicBezTo>
                  <a:cubicBezTo>
                    <a:pt x="529260" y="165259"/>
                    <a:pt x="531165" y="164306"/>
                    <a:pt x="532118" y="161449"/>
                  </a:cubicBezTo>
                  <a:cubicBezTo>
                    <a:pt x="534023" y="158591"/>
                    <a:pt x="536880" y="155734"/>
                    <a:pt x="538785" y="151924"/>
                  </a:cubicBezTo>
                  <a:cubicBezTo>
                    <a:pt x="542595" y="144304"/>
                    <a:pt x="546405" y="135731"/>
                    <a:pt x="548310" y="127159"/>
                  </a:cubicBezTo>
                  <a:cubicBezTo>
                    <a:pt x="548310" y="126206"/>
                    <a:pt x="549263" y="124301"/>
                    <a:pt x="549263" y="122396"/>
                  </a:cubicBezTo>
                  <a:cubicBezTo>
                    <a:pt x="549263" y="120491"/>
                    <a:pt x="549263" y="118586"/>
                    <a:pt x="550215" y="116681"/>
                  </a:cubicBezTo>
                  <a:cubicBezTo>
                    <a:pt x="550215" y="110966"/>
                    <a:pt x="551168" y="105251"/>
                    <a:pt x="552120" y="98584"/>
                  </a:cubicBezTo>
                  <a:cubicBezTo>
                    <a:pt x="553073" y="95726"/>
                    <a:pt x="554025" y="92869"/>
                    <a:pt x="554978" y="90964"/>
                  </a:cubicBezTo>
                  <a:cubicBezTo>
                    <a:pt x="555930" y="89059"/>
                    <a:pt x="555930" y="88106"/>
                    <a:pt x="556883" y="87154"/>
                  </a:cubicBezTo>
                  <a:cubicBezTo>
                    <a:pt x="557835" y="85249"/>
                    <a:pt x="558788" y="83344"/>
                    <a:pt x="560693" y="81439"/>
                  </a:cubicBezTo>
                  <a:cubicBezTo>
                    <a:pt x="561645" y="79534"/>
                    <a:pt x="563550" y="77629"/>
                    <a:pt x="565455" y="76676"/>
                  </a:cubicBezTo>
                  <a:cubicBezTo>
                    <a:pt x="567360" y="74771"/>
                    <a:pt x="569265" y="74771"/>
                    <a:pt x="571170" y="73819"/>
                  </a:cubicBezTo>
                  <a:cubicBezTo>
                    <a:pt x="572123" y="73819"/>
                    <a:pt x="572123" y="73819"/>
                    <a:pt x="573075" y="73819"/>
                  </a:cubicBezTo>
                  <a:cubicBezTo>
                    <a:pt x="574028" y="73819"/>
                    <a:pt x="574980" y="74771"/>
                    <a:pt x="574980" y="74771"/>
                  </a:cubicBezTo>
                  <a:cubicBezTo>
                    <a:pt x="575933" y="74771"/>
                    <a:pt x="576885" y="75724"/>
                    <a:pt x="576885" y="76676"/>
                  </a:cubicBezTo>
                  <a:cubicBezTo>
                    <a:pt x="577838" y="79534"/>
                    <a:pt x="578790" y="80486"/>
                    <a:pt x="578790" y="81439"/>
                  </a:cubicBezTo>
                  <a:cubicBezTo>
                    <a:pt x="578790" y="81439"/>
                    <a:pt x="579743" y="82391"/>
                    <a:pt x="579743" y="83344"/>
                  </a:cubicBezTo>
                  <a:cubicBezTo>
                    <a:pt x="579743" y="85249"/>
                    <a:pt x="579743" y="88106"/>
                    <a:pt x="579743" y="90011"/>
                  </a:cubicBezTo>
                  <a:cubicBezTo>
                    <a:pt x="579743" y="99536"/>
                    <a:pt x="578790" y="108109"/>
                    <a:pt x="577838" y="117634"/>
                  </a:cubicBezTo>
                  <a:lnTo>
                    <a:pt x="575933" y="129064"/>
                  </a:lnTo>
                  <a:cubicBezTo>
                    <a:pt x="574980" y="131921"/>
                    <a:pt x="575933" y="135731"/>
                    <a:pt x="577838" y="138589"/>
                  </a:cubicBezTo>
                  <a:cubicBezTo>
                    <a:pt x="577838" y="139541"/>
                    <a:pt x="578790" y="140494"/>
                    <a:pt x="580695" y="141446"/>
                  </a:cubicBezTo>
                  <a:cubicBezTo>
                    <a:pt x="581648" y="142399"/>
                    <a:pt x="583553" y="143351"/>
                    <a:pt x="584505" y="143351"/>
                  </a:cubicBezTo>
                  <a:cubicBezTo>
                    <a:pt x="586410" y="143351"/>
                    <a:pt x="587363" y="143351"/>
                    <a:pt x="589268" y="143351"/>
                  </a:cubicBezTo>
                  <a:cubicBezTo>
                    <a:pt x="592125" y="142399"/>
                    <a:pt x="594030" y="142399"/>
                    <a:pt x="595935" y="141446"/>
                  </a:cubicBezTo>
                  <a:cubicBezTo>
                    <a:pt x="598793" y="140494"/>
                    <a:pt x="601650" y="138589"/>
                    <a:pt x="604508" y="136684"/>
                  </a:cubicBezTo>
                  <a:cubicBezTo>
                    <a:pt x="610223" y="132874"/>
                    <a:pt x="615938" y="130016"/>
                    <a:pt x="621653" y="125254"/>
                  </a:cubicBezTo>
                  <a:cubicBezTo>
                    <a:pt x="626415" y="121444"/>
                    <a:pt x="631178" y="118586"/>
                    <a:pt x="635940" y="115729"/>
                  </a:cubicBezTo>
                  <a:cubicBezTo>
                    <a:pt x="636893" y="114776"/>
                    <a:pt x="637845" y="114776"/>
                    <a:pt x="639750" y="114776"/>
                  </a:cubicBezTo>
                  <a:cubicBezTo>
                    <a:pt x="640703" y="115729"/>
                    <a:pt x="642608" y="115729"/>
                    <a:pt x="643560" y="116681"/>
                  </a:cubicBezTo>
                  <a:cubicBezTo>
                    <a:pt x="644513" y="116681"/>
                    <a:pt x="645465" y="117634"/>
                    <a:pt x="645465" y="118586"/>
                  </a:cubicBezTo>
                  <a:cubicBezTo>
                    <a:pt x="646418" y="119539"/>
                    <a:pt x="646418" y="121444"/>
                    <a:pt x="646418" y="123349"/>
                  </a:cubicBezTo>
                  <a:cubicBezTo>
                    <a:pt x="646418" y="125254"/>
                    <a:pt x="646418" y="126206"/>
                    <a:pt x="645465" y="128111"/>
                  </a:cubicBezTo>
                  <a:cubicBezTo>
                    <a:pt x="645465" y="128111"/>
                    <a:pt x="645465" y="129064"/>
                    <a:pt x="645465" y="129064"/>
                  </a:cubicBezTo>
                  <a:cubicBezTo>
                    <a:pt x="645465" y="130969"/>
                    <a:pt x="644513" y="131921"/>
                    <a:pt x="644513" y="133826"/>
                  </a:cubicBezTo>
                  <a:cubicBezTo>
                    <a:pt x="644513" y="133826"/>
                    <a:pt x="644513" y="133826"/>
                    <a:pt x="644513" y="134779"/>
                  </a:cubicBezTo>
                  <a:cubicBezTo>
                    <a:pt x="644513" y="135731"/>
                    <a:pt x="644513" y="136684"/>
                    <a:pt x="644513" y="137636"/>
                  </a:cubicBezTo>
                  <a:cubicBezTo>
                    <a:pt x="643560" y="138589"/>
                    <a:pt x="642608" y="140494"/>
                    <a:pt x="642608" y="141446"/>
                  </a:cubicBezTo>
                  <a:cubicBezTo>
                    <a:pt x="641655" y="143351"/>
                    <a:pt x="641655" y="145256"/>
                    <a:pt x="640703" y="146209"/>
                  </a:cubicBezTo>
                  <a:cubicBezTo>
                    <a:pt x="639750" y="148114"/>
                    <a:pt x="638798" y="149066"/>
                    <a:pt x="637845" y="150971"/>
                  </a:cubicBezTo>
                  <a:cubicBezTo>
                    <a:pt x="635940" y="152876"/>
                    <a:pt x="634035" y="155734"/>
                    <a:pt x="632130" y="157639"/>
                  </a:cubicBezTo>
                  <a:cubicBezTo>
                    <a:pt x="629273" y="160496"/>
                    <a:pt x="625463" y="163354"/>
                    <a:pt x="621653" y="165259"/>
                  </a:cubicBezTo>
                  <a:cubicBezTo>
                    <a:pt x="617843" y="167164"/>
                    <a:pt x="614033" y="169069"/>
                    <a:pt x="610223" y="170021"/>
                  </a:cubicBezTo>
                  <a:cubicBezTo>
                    <a:pt x="609270" y="170021"/>
                    <a:pt x="608318" y="170974"/>
                    <a:pt x="607365" y="170974"/>
                  </a:cubicBezTo>
                  <a:cubicBezTo>
                    <a:pt x="604508" y="171926"/>
                    <a:pt x="601650" y="171926"/>
                    <a:pt x="598793" y="172879"/>
                  </a:cubicBezTo>
                  <a:cubicBezTo>
                    <a:pt x="595935" y="173831"/>
                    <a:pt x="592125" y="174784"/>
                    <a:pt x="588315" y="175736"/>
                  </a:cubicBezTo>
                  <a:cubicBezTo>
                    <a:pt x="585458" y="176689"/>
                    <a:pt x="581648" y="177641"/>
                    <a:pt x="578790" y="178594"/>
                  </a:cubicBezTo>
                  <a:cubicBezTo>
                    <a:pt x="576885" y="179546"/>
                    <a:pt x="574028" y="181451"/>
                    <a:pt x="571170" y="182404"/>
                  </a:cubicBezTo>
                  <a:cubicBezTo>
                    <a:pt x="568313" y="183356"/>
                    <a:pt x="566408" y="184309"/>
                    <a:pt x="564503" y="185261"/>
                  </a:cubicBezTo>
                  <a:cubicBezTo>
                    <a:pt x="561645" y="186214"/>
                    <a:pt x="559740" y="187166"/>
                    <a:pt x="556883" y="188119"/>
                  </a:cubicBezTo>
                  <a:cubicBezTo>
                    <a:pt x="549263" y="192881"/>
                    <a:pt x="541643" y="196691"/>
                    <a:pt x="534023" y="202406"/>
                  </a:cubicBezTo>
                  <a:cubicBezTo>
                    <a:pt x="525450" y="209074"/>
                    <a:pt x="519735" y="217646"/>
                    <a:pt x="515925" y="227171"/>
                  </a:cubicBezTo>
                  <a:cubicBezTo>
                    <a:pt x="514973" y="230029"/>
                    <a:pt x="514973" y="231934"/>
                    <a:pt x="514020" y="234791"/>
                  </a:cubicBezTo>
                  <a:cubicBezTo>
                    <a:pt x="513068" y="237649"/>
                    <a:pt x="513068" y="240506"/>
                    <a:pt x="513068" y="243364"/>
                  </a:cubicBezTo>
                  <a:cubicBezTo>
                    <a:pt x="513068" y="248126"/>
                    <a:pt x="514020" y="252889"/>
                    <a:pt x="514020" y="257651"/>
                  </a:cubicBezTo>
                  <a:cubicBezTo>
                    <a:pt x="514020" y="262414"/>
                    <a:pt x="514973" y="267176"/>
                    <a:pt x="514973" y="271939"/>
                  </a:cubicBezTo>
                  <a:cubicBezTo>
                    <a:pt x="514973" y="273844"/>
                    <a:pt x="514973" y="275749"/>
                    <a:pt x="514973" y="277654"/>
                  </a:cubicBezTo>
                  <a:cubicBezTo>
                    <a:pt x="514973" y="281464"/>
                    <a:pt x="514020" y="285274"/>
                    <a:pt x="514020" y="289084"/>
                  </a:cubicBezTo>
                  <a:cubicBezTo>
                    <a:pt x="514020" y="290036"/>
                    <a:pt x="513068" y="290989"/>
                    <a:pt x="513068" y="291941"/>
                  </a:cubicBezTo>
                  <a:cubicBezTo>
                    <a:pt x="510210" y="306229"/>
                    <a:pt x="504495" y="319564"/>
                    <a:pt x="495923" y="330994"/>
                  </a:cubicBezTo>
                  <a:lnTo>
                    <a:pt x="486398" y="342424"/>
                  </a:lnTo>
                  <a:lnTo>
                    <a:pt x="474015" y="350044"/>
                  </a:lnTo>
                  <a:cubicBezTo>
                    <a:pt x="464490" y="358616"/>
                    <a:pt x="454965" y="366236"/>
                    <a:pt x="443535" y="371951"/>
                  </a:cubicBezTo>
                  <a:cubicBezTo>
                    <a:pt x="437820" y="374809"/>
                    <a:pt x="431153" y="378619"/>
                    <a:pt x="422580" y="382429"/>
                  </a:cubicBezTo>
                  <a:cubicBezTo>
                    <a:pt x="373050" y="409099"/>
                    <a:pt x="368288" y="425291"/>
                    <a:pt x="351143" y="436721"/>
                  </a:cubicBezTo>
                  <a:lnTo>
                    <a:pt x="348285" y="435769"/>
                  </a:lnTo>
                  <a:cubicBezTo>
                    <a:pt x="348285" y="440531"/>
                    <a:pt x="349238" y="442436"/>
                    <a:pt x="349238" y="443389"/>
                  </a:cubicBezTo>
                  <a:cubicBezTo>
                    <a:pt x="354000" y="445294"/>
                    <a:pt x="398768" y="514826"/>
                    <a:pt x="418770" y="551974"/>
                  </a:cubicBezTo>
                  <a:cubicBezTo>
                    <a:pt x="454965" y="616744"/>
                    <a:pt x="483540" y="639604"/>
                    <a:pt x="524498" y="634841"/>
                  </a:cubicBezTo>
                  <a:cubicBezTo>
                    <a:pt x="547358" y="631984"/>
                    <a:pt x="591173" y="650081"/>
                    <a:pt x="614985" y="673894"/>
                  </a:cubicBezTo>
                  <a:cubicBezTo>
                    <a:pt x="626415" y="683419"/>
                    <a:pt x="683565" y="687229"/>
                    <a:pt x="733095" y="680561"/>
                  </a:cubicBezTo>
                  <a:cubicBezTo>
                    <a:pt x="750240" y="678656"/>
                    <a:pt x="766433" y="676751"/>
                    <a:pt x="770243" y="677704"/>
                  </a:cubicBezTo>
                  <a:cubicBezTo>
                    <a:pt x="773100" y="678656"/>
                    <a:pt x="804533" y="673894"/>
                    <a:pt x="838823" y="668179"/>
                  </a:cubicBezTo>
                  <a:cubicBezTo>
                    <a:pt x="873113" y="662464"/>
                    <a:pt x="919785" y="656749"/>
                    <a:pt x="941693" y="654844"/>
                  </a:cubicBezTo>
                  <a:cubicBezTo>
                    <a:pt x="963600" y="652939"/>
                    <a:pt x="985508" y="649129"/>
                    <a:pt x="990270" y="647224"/>
                  </a:cubicBezTo>
                  <a:cubicBezTo>
                    <a:pt x="1003605" y="642461"/>
                    <a:pt x="1013130" y="622459"/>
                    <a:pt x="1023608" y="582454"/>
                  </a:cubicBezTo>
                  <a:cubicBezTo>
                    <a:pt x="1028370" y="562451"/>
                    <a:pt x="1036943" y="542449"/>
                    <a:pt x="1043610" y="535781"/>
                  </a:cubicBezTo>
                  <a:cubicBezTo>
                    <a:pt x="1061708" y="516731"/>
                    <a:pt x="1101713" y="492919"/>
                    <a:pt x="1110285" y="495776"/>
                  </a:cubicBezTo>
                  <a:cubicBezTo>
                    <a:pt x="1119810" y="499586"/>
                    <a:pt x="1117905" y="505301"/>
                    <a:pt x="1099808" y="525304"/>
                  </a:cubicBezTo>
                  <a:cubicBezTo>
                    <a:pt x="1082663" y="544354"/>
                    <a:pt x="1071233" y="571976"/>
                    <a:pt x="1076948" y="584359"/>
                  </a:cubicBezTo>
                  <a:cubicBezTo>
                    <a:pt x="1078853" y="588169"/>
                    <a:pt x="1077900" y="595789"/>
                    <a:pt x="1075043" y="600551"/>
                  </a:cubicBezTo>
                  <a:cubicBezTo>
                    <a:pt x="1061708" y="621506"/>
                    <a:pt x="1062660" y="636746"/>
                    <a:pt x="1083615" y="672941"/>
                  </a:cubicBezTo>
                  <a:cubicBezTo>
                    <a:pt x="1102665" y="707231"/>
                    <a:pt x="1102665" y="708184"/>
                    <a:pt x="1100760" y="743426"/>
                  </a:cubicBezTo>
                  <a:cubicBezTo>
                    <a:pt x="1097903" y="789146"/>
                    <a:pt x="1106475" y="808196"/>
                    <a:pt x="1133145" y="820579"/>
                  </a:cubicBezTo>
                  <a:cubicBezTo>
                    <a:pt x="1152195" y="829151"/>
                    <a:pt x="1196010" y="830104"/>
                    <a:pt x="1223633" y="822484"/>
                  </a:cubicBezTo>
                  <a:cubicBezTo>
                    <a:pt x="1235063" y="819626"/>
                    <a:pt x="1241730" y="821531"/>
                    <a:pt x="1264590" y="838676"/>
                  </a:cubicBezTo>
                  <a:cubicBezTo>
                    <a:pt x="1279830" y="850106"/>
                    <a:pt x="1301738" y="862489"/>
                    <a:pt x="1314120" y="867251"/>
                  </a:cubicBezTo>
                  <a:cubicBezTo>
                    <a:pt x="1346505" y="879634"/>
                    <a:pt x="1417943" y="893921"/>
                    <a:pt x="1428420" y="889159"/>
                  </a:cubicBezTo>
                  <a:cubicBezTo>
                    <a:pt x="1433183" y="887254"/>
                    <a:pt x="1445565" y="886301"/>
                    <a:pt x="1455090" y="888206"/>
                  </a:cubicBezTo>
                  <a:cubicBezTo>
                    <a:pt x="1475093" y="891064"/>
                    <a:pt x="1509383" y="907256"/>
                    <a:pt x="1506525" y="912971"/>
                  </a:cubicBezTo>
                  <a:cubicBezTo>
                    <a:pt x="1505573" y="914876"/>
                    <a:pt x="1496048" y="919639"/>
                    <a:pt x="1485570" y="924401"/>
                  </a:cubicBezTo>
                  <a:lnTo>
                    <a:pt x="1466520" y="932021"/>
                  </a:lnTo>
                  <a:lnTo>
                    <a:pt x="1476045" y="947261"/>
                  </a:lnTo>
                  <a:cubicBezTo>
                    <a:pt x="1485570" y="961549"/>
                    <a:pt x="1485570" y="962501"/>
                    <a:pt x="1475093" y="969169"/>
                  </a:cubicBezTo>
                  <a:cubicBezTo>
                    <a:pt x="1468425" y="972979"/>
                    <a:pt x="1460805" y="975836"/>
                    <a:pt x="1456995" y="976789"/>
                  </a:cubicBezTo>
                  <a:cubicBezTo>
                    <a:pt x="1453185" y="977741"/>
                    <a:pt x="1449375" y="978694"/>
                    <a:pt x="1447470" y="979646"/>
                  </a:cubicBezTo>
                  <a:cubicBezTo>
                    <a:pt x="1445565" y="980599"/>
                    <a:pt x="1436993" y="978694"/>
                    <a:pt x="1429373" y="975836"/>
                  </a:cubicBezTo>
                  <a:cubicBezTo>
                    <a:pt x="1420800" y="972979"/>
                    <a:pt x="1406513" y="969169"/>
                    <a:pt x="1397940" y="968216"/>
                  </a:cubicBezTo>
                  <a:cubicBezTo>
                    <a:pt x="1366508" y="962501"/>
                    <a:pt x="1316978" y="942499"/>
                    <a:pt x="1305548" y="932021"/>
                  </a:cubicBezTo>
                  <a:cubicBezTo>
                    <a:pt x="1298880" y="926306"/>
                    <a:pt x="1277925" y="917734"/>
                    <a:pt x="1258875" y="912019"/>
                  </a:cubicBezTo>
                  <a:cubicBezTo>
                    <a:pt x="1224585" y="901541"/>
                    <a:pt x="1222680" y="901541"/>
                    <a:pt x="1179818" y="912971"/>
                  </a:cubicBezTo>
                  <a:cubicBezTo>
                    <a:pt x="1156005" y="919639"/>
                    <a:pt x="1126478" y="927259"/>
                    <a:pt x="1115048" y="931069"/>
                  </a:cubicBezTo>
                  <a:cubicBezTo>
                    <a:pt x="1045515" y="952024"/>
                    <a:pt x="1013130" y="948214"/>
                    <a:pt x="967410" y="912971"/>
                  </a:cubicBezTo>
                  <a:cubicBezTo>
                    <a:pt x="925500" y="880586"/>
                    <a:pt x="895973" y="876776"/>
                    <a:pt x="829298" y="897731"/>
                  </a:cubicBezTo>
                  <a:cubicBezTo>
                    <a:pt x="804533" y="905351"/>
                    <a:pt x="782625" y="913924"/>
                    <a:pt x="780720" y="916781"/>
                  </a:cubicBezTo>
                  <a:cubicBezTo>
                    <a:pt x="778815" y="919639"/>
                    <a:pt x="772148" y="922496"/>
                    <a:pt x="765480" y="924401"/>
                  </a:cubicBezTo>
                  <a:cubicBezTo>
                    <a:pt x="751193" y="928211"/>
                    <a:pt x="703568" y="933926"/>
                    <a:pt x="689280" y="932974"/>
                  </a:cubicBezTo>
                  <a:cubicBezTo>
                    <a:pt x="666420" y="931069"/>
                    <a:pt x="586410" y="924401"/>
                    <a:pt x="560693" y="921544"/>
                  </a:cubicBezTo>
                  <a:cubicBezTo>
                    <a:pt x="545453" y="919639"/>
                    <a:pt x="530213" y="918686"/>
                    <a:pt x="525450" y="918686"/>
                  </a:cubicBezTo>
                  <a:cubicBezTo>
                    <a:pt x="520688" y="918686"/>
                    <a:pt x="512115" y="916781"/>
                    <a:pt x="504495" y="915829"/>
                  </a:cubicBezTo>
                  <a:cubicBezTo>
                    <a:pt x="496875" y="914876"/>
                    <a:pt x="479730" y="918686"/>
                    <a:pt x="461633" y="925354"/>
                  </a:cubicBezTo>
                  <a:cubicBezTo>
                    <a:pt x="431153" y="936784"/>
                    <a:pt x="407340" y="937736"/>
                    <a:pt x="349238" y="930116"/>
                  </a:cubicBezTo>
                  <a:cubicBezTo>
                    <a:pt x="290183" y="922496"/>
                    <a:pt x="262560" y="934879"/>
                    <a:pt x="216840" y="991076"/>
                  </a:cubicBezTo>
                  <a:cubicBezTo>
                    <a:pt x="199695" y="1012031"/>
                    <a:pt x="182550" y="1030129"/>
                    <a:pt x="179693" y="1032034"/>
                  </a:cubicBezTo>
                  <a:cubicBezTo>
                    <a:pt x="176835" y="1032986"/>
                    <a:pt x="169215" y="1045369"/>
                    <a:pt x="162548" y="1058704"/>
                  </a:cubicBezTo>
                  <a:cubicBezTo>
                    <a:pt x="150165" y="1082516"/>
                    <a:pt x="148260" y="1083469"/>
                    <a:pt x="118733" y="1095851"/>
                  </a:cubicBezTo>
                  <a:lnTo>
                    <a:pt x="87300" y="1108234"/>
                  </a:lnTo>
                  <a:lnTo>
                    <a:pt x="97778" y="1081564"/>
                  </a:lnTo>
                  <a:cubicBezTo>
                    <a:pt x="103493" y="1067276"/>
                    <a:pt x="112065" y="1052036"/>
                    <a:pt x="116828" y="1049179"/>
                  </a:cubicBezTo>
                  <a:cubicBezTo>
                    <a:pt x="120638" y="1045369"/>
                    <a:pt x="128258" y="1034891"/>
                    <a:pt x="133973" y="1024414"/>
                  </a:cubicBezTo>
                  <a:cubicBezTo>
                    <a:pt x="138735" y="1013936"/>
                    <a:pt x="153975" y="995839"/>
                    <a:pt x="166358" y="984409"/>
                  </a:cubicBezTo>
                  <a:cubicBezTo>
                    <a:pt x="178740" y="972979"/>
                    <a:pt x="188265" y="962501"/>
                    <a:pt x="187313" y="960596"/>
                  </a:cubicBezTo>
                  <a:cubicBezTo>
                    <a:pt x="185408" y="955834"/>
                    <a:pt x="179693" y="957739"/>
                    <a:pt x="137783" y="986314"/>
                  </a:cubicBezTo>
                  <a:cubicBezTo>
                    <a:pt x="89205" y="1018699"/>
                    <a:pt x="61583" y="1030129"/>
                    <a:pt x="32055" y="1031081"/>
                  </a:cubicBezTo>
                  <a:cubicBezTo>
                    <a:pt x="18720" y="1031081"/>
                    <a:pt x="8243" y="1030129"/>
                    <a:pt x="7290" y="1028224"/>
                  </a:cubicBezTo>
                  <a:cubicBezTo>
                    <a:pt x="3480" y="1020604"/>
                    <a:pt x="74918" y="975836"/>
                    <a:pt x="111113" y="962501"/>
                  </a:cubicBezTo>
                  <a:cubicBezTo>
                    <a:pt x="145403" y="950119"/>
                    <a:pt x="207315" y="915829"/>
                    <a:pt x="222555" y="901541"/>
                  </a:cubicBezTo>
                  <a:cubicBezTo>
                    <a:pt x="237795" y="887254"/>
                    <a:pt x="234938" y="888206"/>
                    <a:pt x="333998" y="866299"/>
                  </a:cubicBezTo>
                  <a:cubicBezTo>
                    <a:pt x="352095" y="862489"/>
                    <a:pt x="370193" y="855821"/>
                    <a:pt x="374003" y="852964"/>
                  </a:cubicBezTo>
                  <a:cubicBezTo>
                    <a:pt x="384480" y="843439"/>
                    <a:pt x="379718" y="827246"/>
                    <a:pt x="359715" y="802481"/>
                  </a:cubicBezTo>
                  <a:cubicBezTo>
                    <a:pt x="350190" y="791051"/>
                    <a:pt x="337808" y="775811"/>
                    <a:pt x="332093" y="769144"/>
                  </a:cubicBezTo>
                  <a:cubicBezTo>
                    <a:pt x="327330" y="762476"/>
                    <a:pt x="314948" y="751999"/>
                    <a:pt x="307328" y="746284"/>
                  </a:cubicBezTo>
                  <a:cubicBezTo>
                    <a:pt x="275895" y="724376"/>
                    <a:pt x="273038" y="713899"/>
                    <a:pt x="276848" y="658654"/>
                  </a:cubicBezTo>
                  <a:cubicBezTo>
                    <a:pt x="280658" y="610076"/>
                    <a:pt x="279705" y="607219"/>
                    <a:pt x="267323" y="592931"/>
                  </a:cubicBezTo>
                  <a:cubicBezTo>
                    <a:pt x="260655" y="584359"/>
                    <a:pt x="250178" y="575786"/>
                    <a:pt x="244463" y="572929"/>
                  </a:cubicBezTo>
                  <a:cubicBezTo>
                    <a:pt x="233033" y="568166"/>
                    <a:pt x="163500" y="563404"/>
                    <a:pt x="154928" y="567214"/>
                  </a:cubicBezTo>
                  <a:cubicBezTo>
                    <a:pt x="148260" y="570071"/>
                    <a:pt x="140640" y="561499"/>
                    <a:pt x="133973" y="547211"/>
                  </a:cubicBezTo>
                  <a:cubicBezTo>
                    <a:pt x="125400" y="527209"/>
                    <a:pt x="128258" y="522446"/>
                    <a:pt x="167310" y="505301"/>
                  </a:cubicBezTo>
                  <a:cubicBezTo>
                    <a:pt x="194933" y="493871"/>
                    <a:pt x="222555" y="478631"/>
                    <a:pt x="242558" y="466249"/>
                  </a:cubicBezTo>
                  <a:lnTo>
                    <a:pt x="230175" y="465296"/>
                  </a:lnTo>
                  <a:lnTo>
                    <a:pt x="179693" y="466249"/>
                  </a:lnTo>
                  <a:cubicBezTo>
                    <a:pt x="170168" y="466249"/>
                    <a:pt x="160643" y="466249"/>
                    <a:pt x="151118" y="467201"/>
                  </a:cubicBezTo>
                  <a:cubicBezTo>
                    <a:pt x="142545" y="468154"/>
                    <a:pt x="134925" y="467201"/>
                    <a:pt x="127305" y="465296"/>
                  </a:cubicBezTo>
                  <a:cubicBezTo>
                    <a:pt x="122543" y="463391"/>
                    <a:pt x="116828" y="462439"/>
                    <a:pt x="112065" y="460534"/>
                  </a:cubicBezTo>
                  <a:cubicBezTo>
                    <a:pt x="107303" y="458629"/>
                    <a:pt x="105398" y="454819"/>
                    <a:pt x="107303" y="450056"/>
                  </a:cubicBezTo>
                  <a:cubicBezTo>
                    <a:pt x="108255" y="446246"/>
                    <a:pt x="110160" y="443389"/>
                    <a:pt x="114923" y="441484"/>
                  </a:cubicBezTo>
                  <a:cubicBezTo>
                    <a:pt x="119685" y="439579"/>
                    <a:pt x="125400" y="439579"/>
                    <a:pt x="130163" y="440531"/>
                  </a:cubicBezTo>
                  <a:lnTo>
                    <a:pt x="123495" y="431959"/>
                  </a:lnTo>
                  <a:lnTo>
                    <a:pt x="117780" y="422434"/>
                  </a:lnTo>
                  <a:lnTo>
                    <a:pt x="113018" y="412909"/>
                  </a:lnTo>
                  <a:cubicBezTo>
                    <a:pt x="107303" y="399574"/>
                    <a:pt x="102540" y="386239"/>
                    <a:pt x="100635" y="371951"/>
                  </a:cubicBezTo>
                  <a:lnTo>
                    <a:pt x="91110" y="363379"/>
                  </a:lnTo>
                  <a:cubicBezTo>
                    <a:pt x="88253" y="361474"/>
                    <a:pt x="86348" y="358616"/>
                    <a:pt x="85395" y="354806"/>
                  </a:cubicBezTo>
                  <a:cubicBezTo>
                    <a:pt x="84443" y="350996"/>
                    <a:pt x="85395" y="347186"/>
                    <a:pt x="89205" y="345281"/>
                  </a:cubicBezTo>
                  <a:cubicBezTo>
                    <a:pt x="93015" y="343376"/>
                    <a:pt x="96825" y="343376"/>
                    <a:pt x="99683" y="345281"/>
                  </a:cubicBezTo>
                  <a:lnTo>
                    <a:pt x="113970" y="350996"/>
                  </a:lnTo>
                  <a:cubicBezTo>
                    <a:pt x="118733" y="353854"/>
                    <a:pt x="124448" y="354806"/>
                    <a:pt x="129210" y="355759"/>
                  </a:cubicBezTo>
                  <a:cubicBezTo>
                    <a:pt x="133020" y="356711"/>
                    <a:pt x="136830" y="356711"/>
                    <a:pt x="140640" y="356711"/>
                  </a:cubicBezTo>
                  <a:lnTo>
                    <a:pt x="134925" y="350996"/>
                  </a:lnTo>
                  <a:lnTo>
                    <a:pt x="128258" y="341471"/>
                  </a:lnTo>
                  <a:lnTo>
                    <a:pt x="121590" y="324326"/>
                  </a:lnTo>
                  <a:lnTo>
                    <a:pt x="117780" y="317659"/>
                  </a:lnTo>
                  <a:cubicBezTo>
                    <a:pt x="116828" y="313849"/>
                    <a:pt x="117780" y="310039"/>
                    <a:pt x="120638" y="308134"/>
                  </a:cubicBezTo>
                  <a:cubicBezTo>
                    <a:pt x="122543" y="306229"/>
                    <a:pt x="126353" y="306229"/>
                    <a:pt x="129210" y="307181"/>
                  </a:cubicBezTo>
                  <a:cubicBezTo>
                    <a:pt x="133020" y="309086"/>
                    <a:pt x="136830" y="310991"/>
                    <a:pt x="139688" y="313849"/>
                  </a:cubicBezTo>
                  <a:cubicBezTo>
                    <a:pt x="144450" y="317659"/>
                    <a:pt x="148260" y="322421"/>
                    <a:pt x="152070" y="327184"/>
                  </a:cubicBezTo>
                  <a:cubicBezTo>
                    <a:pt x="155880" y="331946"/>
                    <a:pt x="161595" y="335756"/>
                    <a:pt x="166358" y="339566"/>
                  </a:cubicBezTo>
                  <a:cubicBezTo>
                    <a:pt x="175883" y="346234"/>
                    <a:pt x="183503" y="350996"/>
                    <a:pt x="191123" y="356711"/>
                  </a:cubicBezTo>
                  <a:cubicBezTo>
                    <a:pt x="196838" y="360521"/>
                    <a:pt x="205410" y="364331"/>
                    <a:pt x="213983" y="366236"/>
                  </a:cubicBezTo>
                  <a:cubicBezTo>
                    <a:pt x="214935" y="366236"/>
                    <a:pt x="215888" y="366236"/>
                    <a:pt x="216840" y="366236"/>
                  </a:cubicBezTo>
                  <a:cubicBezTo>
                    <a:pt x="220650" y="367189"/>
                    <a:pt x="224460" y="365284"/>
                    <a:pt x="226365" y="361474"/>
                  </a:cubicBezTo>
                  <a:cubicBezTo>
                    <a:pt x="227318" y="360521"/>
                    <a:pt x="227318" y="358616"/>
                    <a:pt x="228270" y="357664"/>
                  </a:cubicBezTo>
                  <a:cubicBezTo>
                    <a:pt x="228270" y="355759"/>
                    <a:pt x="228270" y="354806"/>
                    <a:pt x="227318" y="352901"/>
                  </a:cubicBezTo>
                  <a:cubicBezTo>
                    <a:pt x="225413" y="348139"/>
                    <a:pt x="224460" y="342424"/>
                    <a:pt x="224460" y="336709"/>
                  </a:cubicBezTo>
                  <a:cubicBezTo>
                    <a:pt x="224460" y="330994"/>
                    <a:pt x="226365" y="325279"/>
                    <a:pt x="229223" y="319564"/>
                  </a:cubicBezTo>
                  <a:cubicBezTo>
                    <a:pt x="232080" y="314801"/>
                    <a:pt x="237795" y="313849"/>
                    <a:pt x="241605" y="317659"/>
                  </a:cubicBezTo>
                  <a:cubicBezTo>
                    <a:pt x="243510" y="319564"/>
                    <a:pt x="245415" y="322421"/>
                    <a:pt x="245415" y="325279"/>
                  </a:cubicBezTo>
                  <a:cubicBezTo>
                    <a:pt x="248273" y="341471"/>
                    <a:pt x="251130" y="357664"/>
                    <a:pt x="254940" y="373856"/>
                  </a:cubicBezTo>
                  <a:lnTo>
                    <a:pt x="316853" y="383381"/>
                  </a:lnTo>
                  <a:lnTo>
                    <a:pt x="324473" y="376714"/>
                  </a:lnTo>
                  <a:lnTo>
                    <a:pt x="335903" y="363379"/>
                  </a:lnTo>
                  <a:cubicBezTo>
                    <a:pt x="345428" y="351949"/>
                    <a:pt x="353048" y="340519"/>
                    <a:pt x="359715" y="327184"/>
                  </a:cubicBezTo>
                  <a:cubicBezTo>
                    <a:pt x="364478" y="318611"/>
                    <a:pt x="367335" y="309086"/>
                    <a:pt x="369240" y="299561"/>
                  </a:cubicBezTo>
                  <a:cubicBezTo>
                    <a:pt x="370193" y="298609"/>
                    <a:pt x="370193" y="297656"/>
                    <a:pt x="370193" y="297656"/>
                  </a:cubicBezTo>
                  <a:cubicBezTo>
                    <a:pt x="371145" y="290989"/>
                    <a:pt x="371145" y="284321"/>
                    <a:pt x="370193" y="277654"/>
                  </a:cubicBezTo>
                  <a:cubicBezTo>
                    <a:pt x="369240" y="270986"/>
                    <a:pt x="366383" y="264319"/>
                    <a:pt x="362573" y="259556"/>
                  </a:cubicBezTo>
                  <a:cubicBezTo>
                    <a:pt x="359715" y="254794"/>
                    <a:pt x="354953" y="250984"/>
                    <a:pt x="352095" y="247174"/>
                  </a:cubicBezTo>
                  <a:cubicBezTo>
                    <a:pt x="346380" y="241459"/>
                    <a:pt x="340665" y="235744"/>
                    <a:pt x="333998" y="231934"/>
                  </a:cubicBezTo>
                  <a:cubicBezTo>
                    <a:pt x="327330" y="227171"/>
                    <a:pt x="319710" y="225266"/>
                    <a:pt x="311138" y="223361"/>
                  </a:cubicBezTo>
                  <a:cubicBezTo>
                    <a:pt x="305423" y="221456"/>
                    <a:pt x="297803" y="219551"/>
                    <a:pt x="291135" y="218599"/>
                  </a:cubicBezTo>
                  <a:cubicBezTo>
                    <a:pt x="288278" y="216694"/>
                    <a:pt x="284468" y="216694"/>
                    <a:pt x="281610" y="216694"/>
                  </a:cubicBezTo>
                  <a:cubicBezTo>
                    <a:pt x="276848" y="215741"/>
                    <a:pt x="272085" y="214789"/>
                    <a:pt x="266370" y="214789"/>
                  </a:cubicBezTo>
                  <a:cubicBezTo>
                    <a:pt x="258750" y="214789"/>
                    <a:pt x="250178" y="213836"/>
                    <a:pt x="242558" y="212884"/>
                  </a:cubicBezTo>
                  <a:lnTo>
                    <a:pt x="232080" y="211931"/>
                  </a:lnTo>
                  <a:cubicBezTo>
                    <a:pt x="226365" y="210979"/>
                    <a:pt x="221603" y="209074"/>
                    <a:pt x="216840" y="206216"/>
                  </a:cubicBezTo>
                  <a:cubicBezTo>
                    <a:pt x="213983" y="203359"/>
                    <a:pt x="212078" y="200501"/>
                    <a:pt x="213030" y="196691"/>
                  </a:cubicBezTo>
                  <a:cubicBezTo>
                    <a:pt x="213983" y="191929"/>
                    <a:pt x="216840" y="188119"/>
                    <a:pt x="221603" y="186214"/>
                  </a:cubicBezTo>
                  <a:cubicBezTo>
                    <a:pt x="226365" y="184309"/>
                    <a:pt x="231128" y="183356"/>
                    <a:pt x="235890" y="182404"/>
                  </a:cubicBezTo>
                  <a:cubicBezTo>
                    <a:pt x="241605" y="182404"/>
                    <a:pt x="247320" y="182404"/>
                    <a:pt x="253035" y="182404"/>
                  </a:cubicBezTo>
                  <a:lnTo>
                    <a:pt x="288278" y="159544"/>
                  </a:lnTo>
                  <a:lnTo>
                    <a:pt x="284468" y="151924"/>
                  </a:lnTo>
                  <a:cubicBezTo>
                    <a:pt x="279705" y="143351"/>
                    <a:pt x="275895" y="133826"/>
                    <a:pt x="273990" y="124301"/>
                  </a:cubicBezTo>
                  <a:cubicBezTo>
                    <a:pt x="273038" y="120491"/>
                    <a:pt x="274943" y="116681"/>
                    <a:pt x="277800" y="114776"/>
                  </a:cubicBezTo>
                  <a:cubicBezTo>
                    <a:pt x="279705" y="112871"/>
                    <a:pt x="283515" y="112871"/>
                    <a:pt x="286373" y="112871"/>
                  </a:cubicBezTo>
                  <a:cubicBezTo>
                    <a:pt x="289230" y="113824"/>
                    <a:pt x="292088" y="114776"/>
                    <a:pt x="293993" y="116681"/>
                  </a:cubicBezTo>
                  <a:cubicBezTo>
                    <a:pt x="296850" y="119539"/>
                    <a:pt x="298755" y="123349"/>
                    <a:pt x="300660" y="126206"/>
                  </a:cubicBezTo>
                  <a:cubicBezTo>
                    <a:pt x="302565" y="130969"/>
                    <a:pt x="305423" y="134779"/>
                    <a:pt x="308280" y="138589"/>
                  </a:cubicBezTo>
                  <a:cubicBezTo>
                    <a:pt x="311138" y="142399"/>
                    <a:pt x="313995" y="145256"/>
                    <a:pt x="316853" y="148114"/>
                  </a:cubicBezTo>
                  <a:cubicBezTo>
                    <a:pt x="318758" y="150019"/>
                    <a:pt x="321615" y="151924"/>
                    <a:pt x="323520" y="153829"/>
                  </a:cubicBezTo>
                  <a:lnTo>
                    <a:pt x="327330" y="152876"/>
                  </a:lnTo>
                  <a:lnTo>
                    <a:pt x="333998" y="152876"/>
                  </a:lnTo>
                  <a:lnTo>
                    <a:pt x="353048" y="154781"/>
                  </a:lnTo>
                  <a:lnTo>
                    <a:pt x="371145" y="156686"/>
                  </a:lnTo>
                  <a:lnTo>
                    <a:pt x="394005" y="158591"/>
                  </a:lnTo>
                  <a:cubicBezTo>
                    <a:pt x="401625" y="159544"/>
                    <a:pt x="408293" y="158591"/>
                    <a:pt x="414960" y="156686"/>
                  </a:cubicBezTo>
                  <a:lnTo>
                    <a:pt x="417818" y="152876"/>
                  </a:lnTo>
                  <a:cubicBezTo>
                    <a:pt x="419723" y="150019"/>
                    <a:pt x="419723" y="148114"/>
                    <a:pt x="419723" y="145256"/>
                  </a:cubicBezTo>
                  <a:cubicBezTo>
                    <a:pt x="419723" y="144304"/>
                    <a:pt x="420675" y="144304"/>
                    <a:pt x="420675" y="143351"/>
                  </a:cubicBezTo>
                  <a:cubicBezTo>
                    <a:pt x="420675" y="140494"/>
                    <a:pt x="420675" y="137636"/>
                    <a:pt x="420675" y="135731"/>
                  </a:cubicBezTo>
                  <a:cubicBezTo>
                    <a:pt x="420675" y="132874"/>
                    <a:pt x="420675" y="130016"/>
                    <a:pt x="419723" y="127159"/>
                  </a:cubicBezTo>
                  <a:cubicBezTo>
                    <a:pt x="418770" y="125254"/>
                    <a:pt x="418770" y="122396"/>
                    <a:pt x="417818" y="120491"/>
                  </a:cubicBezTo>
                  <a:cubicBezTo>
                    <a:pt x="416865" y="119539"/>
                    <a:pt x="415913" y="118586"/>
                    <a:pt x="414960" y="117634"/>
                  </a:cubicBezTo>
                  <a:cubicBezTo>
                    <a:pt x="413055" y="116681"/>
                    <a:pt x="412103" y="115729"/>
                    <a:pt x="410198" y="114776"/>
                  </a:cubicBezTo>
                  <a:cubicBezTo>
                    <a:pt x="408293" y="112871"/>
                    <a:pt x="406388" y="110966"/>
                    <a:pt x="404483" y="110014"/>
                  </a:cubicBezTo>
                  <a:cubicBezTo>
                    <a:pt x="402578" y="109061"/>
                    <a:pt x="399720" y="108109"/>
                    <a:pt x="397815" y="106204"/>
                  </a:cubicBezTo>
                  <a:lnTo>
                    <a:pt x="386385" y="100489"/>
                  </a:lnTo>
                  <a:lnTo>
                    <a:pt x="378765" y="96679"/>
                  </a:lnTo>
                  <a:cubicBezTo>
                    <a:pt x="374003" y="94774"/>
                    <a:pt x="370193" y="90964"/>
                    <a:pt x="367335" y="88106"/>
                  </a:cubicBezTo>
                  <a:cubicBezTo>
                    <a:pt x="365430" y="86201"/>
                    <a:pt x="363525" y="84296"/>
                    <a:pt x="362573" y="82391"/>
                  </a:cubicBezTo>
                  <a:cubicBezTo>
                    <a:pt x="359715" y="79534"/>
                    <a:pt x="358763" y="76676"/>
                    <a:pt x="360668" y="73819"/>
                  </a:cubicBezTo>
                  <a:cubicBezTo>
                    <a:pt x="363525" y="68104"/>
                    <a:pt x="369240" y="66199"/>
                    <a:pt x="374955" y="67151"/>
                  </a:cubicBezTo>
                  <a:cubicBezTo>
                    <a:pt x="387338" y="70961"/>
                    <a:pt x="399720" y="75724"/>
                    <a:pt x="411150" y="83344"/>
                  </a:cubicBezTo>
                  <a:cubicBezTo>
                    <a:pt x="412103" y="83344"/>
                    <a:pt x="413055" y="84296"/>
                    <a:pt x="414008" y="84296"/>
                  </a:cubicBezTo>
                  <a:cubicBezTo>
                    <a:pt x="414960" y="84296"/>
                    <a:pt x="414960" y="84296"/>
                    <a:pt x="415913" y="84296"/>
                  </a:cubicBezTo>
                  <a:cubicBezTo>
                    <a:pt x="420675" y="83344"/>
                    <a:pt x="425438" y="80486"/>
                    <a:pt x="427343" y="75724"/>
                  </a:cubicBezTo>
                  <a:cubicBezTo>
                    <a:pt x="428295" y="72866"/>
                    <a:pt x="428295" y="70009"/>
                    <a:pt x="429248" y="67151"/>
                  </a:cubicBezTo>
                  <a:cubicBezTo>
                    <a:pt x="429248" y="67151"/>
                    <a:pt x="429248" y="67151"/>
                    <a:pt x="429248" y="66199"/>
                  </a:cubicBezTo>
                  <a:cubicBezTo>
                    <a:pt x="430200" y="63341"/>
                    <a:pt x="429248" y="60484"/>
                    <a:pt x="428295" y="57626"/>
                  </a:cubicBezTo>
                  <a:cubicBezTo>
                    <a:pt x="427343" y="55721"/>
                    <a:pt x="426390" y="52864"/>
                    <a:pt x="424485" y="50959"/>
                  </a:cubicBezTo>
                  <a:cubicBezTo>
                    <a:pt x="421628" y="48101"/>
                    <a:pt x="418770" y="46196"/>
                    <a:pt x="415913" y="43339"/>
                  </a:cubicBezTo>
                  <a:cubicBezTo>
                    <a:pt x="410198" y="39529"/>
                    <a:pt x="405435" y="34766"/>
                    <a:pt x="401625" y="29051"/>
                  </a:cubicBezTo>
                  <a:cubicBezTo>
                    <a:pt x="399720" y="27146"/>
                    <a:pt x="399720" y="24289"/>
                    <a:pt x="400673" y="22384"/>
                  </a:cubicBezTo>
                  <a:cubicBezTo>
                    <a:pt x="401625" y="20479"/>
                    <a:pt x="402578" y="18574"/>
                    <a:pt x="404483" y="16669"/>
                  </a:cubicBezTo>
                  <a:cubicBezTo>
                    <a:pt x="405435" y="16669"/>
                    <a:pt x="407340" y="16669"/>
                    <a:pt x="408293" y="15716"/>
                  </a:cubicBezTo>
                  <a:lnTo>
                    <a:pt x="408293" y="15716"/>
                  </a:lnTo>
                  <a:close/>
                  <a:moveTo>
                    <a:pt x="324473" y="188119"/>
                  </a:moveTo>
                  <a:cubicBezTo>
                    <a:pt x="323520" y="188119"/>
                    <a:pt x="321615" y="189071"/>
                    <a:pt x="320663" y="190976"/>
                  </a:cubicBezTo>
                  <a:cubicBezTo>
                    <a:pt x="319710" y="191929"/>
                    <a:pt x="320663" y="193834"/>
                    <a:pt x="321615" y="193834"/>
                  </a:cubicBezTo>
                  <a:cubicBezTo>
                    <a:pt x="327330" y="197644"/>
                    <a:pt x="332093" y="200501"/>
                    <a:pt x="337808" y="203359"/>
                  </a:cubicBezTo>
                  <a:cubicBezTo>
                    <a:pt x="343523" y="206216"/>
                    <a:pt x="348285" y="207169"/>
                    <a:pt x="354000" y="209074"/>
                  </a:cubicBezTo>
                  <a:cubicBezTo>
                    <a:pt x="355905" y="209074"/>
                    <a:pt x="357810" y="210026"/>
                    <a:pt x="358763" y="210026"/>
                  </a:cubicBezTo>
                  <a:cubicBezTo>
                    <a:pt x="364478" y="209074"/>
                    <a:pt x="370193" y="208121"/>
                    <a:pt x="375908" y="208121"/>
                  </a:cubicBezTo>
                  <a:cubicBezTo>
                    <a:pt x="376860" y="208121"/>
                    <a:pt x="378765" y="207169"/>
                    <a:pt x="380670" y="207169"/>
                  </a:cubicBezTo>
                  <a:cubicBezTo>
                    <a:pt x="380670" y="207169"/>
                    <a:pt x="380670" y="208121"/>
                    <a:pt x="380670" y="208121"/>
                  </a:cubicBezTo>
                  <a:cubicBezTo>
                    <a:pt x="383528" y="209074"/>
                    <a:pt x="386385" y="210026"/>
                    <a:pt x="389243" y="211931"/>
                  </a:cubicBezTo>
                  <a:cubicBezTo>
                    <a:pt x="390195" y="212884"/>
                    <a:pt x="391148" y="213836"/>
                    <a:pt x="391148" y="214789"/>
                  </a:cubicBezTo>
                  <a:cubicBezTo>
                    <a:pt x="391148" y="215741"/>
                    <a:pt x="390195" y="218599"/>
                    <a:pt x="390195" y="219551"/>
                  </a:cubicBezTo>
                  <a:cubicBezTo>
                    <a:pt x="390195" y="219551"/>
                    <a:pt x="390195" y="220504"/>
                    <a:pt x="390195" y="220504"/>
                  </a:cubicBezTo>
                  <a:cubicBezTo>
                    <a:pt x="389243" y="223361"/>
                    <a:pt x="388290" y="225266"/>
                    <a:pt x="388290" y="229076"/>
                  </a:cubicBezTo>
                  <a:cubicBezTo>
                    <a:pt x="387338" y="230981"/>
                    <a:pt x="388290" y="233839"/>
                    <a:pt x="388290" y="235744"/>
                  </a:cubicBezTo>
                  <a:lnTo>
                    <a:pt x="389243" y="239554"/>
                  </a:lnTo>
                  <a:cubicBezTo>
                    <a:pt x="391148" y="242411"/>
                    <a:pt x="392100" y="246221"/>
                    <a:pt x="394005" y="249079"/>
                  </a:cubicBezTo>
                  <a:cubicBezTo>
                    <a:pt x="397815" y="257651"/>
                    <a:pt x="400673" y="266224"/>
                    <a:pt x="402578" y="275749"/>
                  </a:cubicBezTo>
                  <a:lnTo>
                    <a:pt x="403530" y="281464"/>
                  </a:lnTo>
                  <a:cubicBezTo>
                    <a:pt x="408293" y="278606"/>
                    <a:pt x="414008" y="275749"/>
                    <a:pt x="418770" y="271939"/>
                  </a:cubicBezTo>
                  <a:cubicBezTo>
                    <a:pt x="421628" y="270034"/>
                    <a:pt x="423533" y="267176"/>
                    <a:pt x="427343" y="265271"/>
                  </a:cubicBezTo>
                  <a:cubicBezTo>
                    <a:pt x="429248" y="264319"/>
                    <a:pt x="432105" y="263366"/>
                    <a:pt x="434010" y="263366"/>
                  </a:cubicBezTo>
                  <a:cubicBezTo>
                    <a:pt x="437820" y="264319"/>
                    <a:pt x="441630" y="267176"/>
                    <a:pt x="441630" y="270986"/>
                  </a:cubicBezTo>
                  <a:cubicBezTo>
                    <a:pt x="441630" y="272891"/>
                    <a:pt x="441630" y="274796"/>
                    <a:pt x="441630" y="276701"/>
                  </a:cubicBezTo>
                  <a:cubicBezTo>
                    <a:pt x="441630" y="277654"/>
                    <a:pt x="440678" y="278606"/>
                    <a:pt x="440678" y="279559"/>
                  </a:cubicBezTo>
                  <a:cubicBezTo>
                    <a:pt x="439725" y="282416"/>
                    <a:pt x="437820" y="285274"/>
                    <a:pt x="435915" y="287179"/>
                  </a:cubicBezTo>
                  <a:cubicBezTo>
                    <a:pt x="431153" y="291941"/>
                    <a:pt x="426390" y="296704"/>
                    <a:pt x="421628" y="301466"/>
                  </a:cubicBezTo>
                  <a:cubicBezTo>
                    <a:pt x="416865" y="306229"/>
                    <a:pt x="412103" y="310991"/>
                    <a:pt x="408293" y="316706"/>
                  </a:cubicBezTo>
                  <a:cubicBezTo>
                    <a:pt x="399720" y="326231"/>
                    <a:pt x="392100" y="336709"/>
                    <a:pt x="386385" y="347186"/>
                  </a:cubicBezTo>
                  <a:cubicBezTo>
                    <a:pt x="381623" y="353854"/>
                    <a:pt x="377813" y="361474"/>
                    <a:pt x="373050" y="368141"/>
                  </a:cubicBezTo>
                  <a:lnTo>
                    <a:pt x="367335" y="376714"/>
                  </a:lnTo>
                  <a:lnTo>
                    <a:pt x="368288" y="376714"/>
                  </a:lnTo>
                  <a:cubicBezTo>
                    <a:pt x="390195" y="369094"/>
                    <a:pt x="411150" y="359569"/>
                    <a:pt x="430200" y="348139"/>
                  </a:cubicBezTo>
                  <a:cubicBezTo>
                    <a:pt x="437820" y="343376"/>
                    <a:pt x="444488" y="338614"/>
                    <a:pt x="450203" y="332899"/>
                  </a:cubicBezTo>
                  <a:cubicBezTo>
                    <a:pt x="457823" y="326231"/>
                    <a:pt x="465443" y="317659"/>
                    <a:pt x="470205" y="309086"/>
                  </a:cubicBezTo>
                  <a:cubicBezTo>
                    <a:pt x="474015" y="302419"/>
                    <a:pt x="477825" y="294799"/>
                    <a:pt x="479730" y="288131"/>
                  </a:cubicBezTo>
                  <a:cubicBezTo>
                    <a:pt x="480683" y="285274"/>
                    <a:pt x="480683" y="283369"/>
                    <a:pt x="481635" y="280511"/>
                  </a:cubicBezTo>
                  <a:cubicBezTo>
                    <a:pt x="483540" y="272891"/>
                    <a:pt x="482588" y="264319"/>
                    <a:pt x="480683" y="255746"/>
                  </a:cubicBezTo>
                  <a:cubicBezTo>
                    <a:pt x="477825" y="239554"/>
                    <a:pt x="469253" y="225266"/>
                    <a:pt x="457823" y="214789"/>
                  </a:cubicBezTo>
                  <a:cubicBezTo>
                    <a:pt x="450203" y="207169"/>
                    <a:pt x="440678" y="201454"/>
                    <a:pt x="430200" y="197644"/>
                  </a:cubicBezTo>
                  <a:cubicBezTo>
                    <a:pt x="419723" y="193834"/>
                    <a:pt x="408293" y="190024"/>
                    <a:pt x="397815" y="188119"/>
                  </a:cubicBezTo>
                  <a:cubicBezTo>
                    <a:pt x="394958" y="187166"/>
                    <a:pt x="391148" y="187166"/>
                    <a:pt x="388290" y="186214"/>
                  </a:cubicBezTo>
                  <a:cubicBezTo>
                    <a:pt x="378765" y="184309"/>
                    <a:pt x="369240" y="183356"/>
                    <a:pt x="358763" y="183356"/>
                  </a:cubicBezTo>
                  <a:cubicBezTo>
                    <a:pt x="356858" y="183356"/>
                    <a:pt x="354953" y="183356"/>
                    <a:pt x="354000" y="183356"/>
                  </a:cubicBezTo>
                  <a:cubicBezTo>
                    <a:pt x="352095" y="183356"/>
                    <a:pt x="351143" y="183356"/>
                    <a:pt x="349238" y="183356"/>
                  </a:cubicBezTo>
                  <a:cubicBezTo>
                    <a:pt x="348285" y="183356"/>
                    <a:pt x="346380" y="184309"/>
                    <a:pt x="345428" y="184309"/>
                  </a:cubicBezTo>
                  <a:cubicBezTo>
                    <a:pt x="341618" y="185261"/>
                    <a:pt x="337808" y="185261"/>
                    <a:pt x="333045" y="185261"/>
                  </a:cubicBezTo>
                  <a:cubicBezTo>
                    <a:pt x="329235" y="187166"/>
                    <a:pt x="326378" y="187166"/>
                    <a:pt x="324473" y="188119"/>
                  </a:cubicBezTo>
                  <a:lnTo>
                    <a:pt x="324473" y="188119"/>
                  </a:lnTo>
                  <a:lnTo>
                    <a:pt x="324473" y="188119"/>
                  </a:lnTo>
                  <a:close/>
                  <a:moveTo>
                    <a:pt x="137783" y="375761"/>
                  </a:moveTo>
                  <a:cubicBezTo>
                    <a:pt x="137783" y="385286"/>
                    <a:pt x="139688" y="394811"/>
                    <a:pt x="142545" y="403384"/>
                  </a:cubicBezTo>
                  <a:cubicBezTo>
                    <a:pt x="147308" y="413861"/>
                    <a:pt x="154928" y="423386"/>
                    <a:pt x="164453" y="430054"/>
                  </a:cubicBezTo>
                  <a:cubicBezTo>
                    <a:pt x="167310" y="431959"/>
                    <a:pt x="170168" y="433864"/>
                    <a:pt x="173978" y="434816"/>
                  </a:cubicBezTo>
                  <a:cubicBezTo>
                    <a:pt x="176835" y="435769"/>
                    <a:pt x="178740" y="435769"/>
                    <a:pt x="180645" y="435769"/>
                  </a:cubicBezTo>
                  <a:cubicBezTo>
                    <a:pt x="181598" y="435769"/>
                    <a:pt x="183503" y="436721"/>
                    <a:pt x="184455" y="436721"/>
                  </a:cubicBezTo>
                  <a:cubicBezTo>
                    <a:pt x="185408" y="436721"/>
                    <a:pt x="186360" y="436721"/>
                    <a:pt x="186360" y="436721"/>
                  </a:cubicBezTo>
                  <a:lnTo>
                    <a:pt x="190170" y="435769"/>
                  </a:lnTo>
                  <a:cubicBezTo>
                    <a:pt x="190170" y="431959"/>
                    <a:pt x="188265" y="429101"/>
                    <a:pt x="185408" y="426244"/>
                  </a:cubicBezTo>
                  <a:cubicBezTo>
                    <a:pt x="181598" y="422434"/>
                    <a:pt x="178740" y="417671"/>
                    <a:pt x="176835" y="412909"/>
                  </a:cubicBezTo>
                  <a:cubicBezTo>
                    <a:pt x="176835" y="411956"/>
                    <a:pt x="175883" y="410051"/>
                    <a:pt x="175883" y="409099"/>
                  </a:cubicBezTo>
                  <a:cubicBezTo>
                    <a:pt x="175883" y="407194"/>
                    <a:pt x="177788" y="405289"/>
                    <a:pt x="180645" y="404336"/>
                  </a:cubicBezTo>
                  <a:cubicBezTo>
                    <a:pt x="183503" y="403384"/>
                    <a:pt x="187313" y="402431"/>
                    <a:pt x="191123" y="402431"/>
                  </a:cubicBezTo>
                  <a:cubicBezTo>
                    <a:pt x="192075" y="402431"/>
                    <a:pt x="193028" y="403384"/>
                    <a:pt x="193980" y="403384"/>
                  </a:cubicBezTo>
                  <a:cubicBezTo>
                    <a:pt x="198743" y="404336"/>
                    <a:pt x="202553" y="407194"/>
                    <a:pt x="206363" y="410051"/>
                  </a:cubicBezTo>
                  <a:cubicBezTo>
                    <a:pt x="210173" y="412909"/>
                    <a:pt x="214935" y="415766"/>
                    <a:pt x="218745" y="418624"/>
                  </a:cubicBezTo>
                  <a:cubicBezTo>
                    <a:pt x="222555" y="422434"/>
                    <a:pt x="225413" y="425291"/>
                    <a:pt x="228270" y="429101"/>
                  </a:cubicBezTo>
                  <a:lnTo>
                    <a:pt x="232080" y="432911"/>
                  </a:lnTo>
                  <a:cubicBezTo>
                    <a:pt x="246368" y="436721"/>
                    <a:pt x="261608" y="439579"/>
                    <a:pt x="276848" y="439579"/>
                  </a:cubicBezTo>
                  <a:lnTo>
                    <a:pt x="287325" y="439579"/>
                  </a:lnTo>
                  <a:lnTo>
                    <a:pt x="293993" y="439579"/>
                  </a:lnTo>
                  <a:cubicBezTo>
                    <a:pt x="293993" y="436721"/>
                    <a:pt x="293040" y="432911"/>
                    <a:pt x="291135" y="430054"/>
                  </a:cubicBezTo>
                  <a:cubicBezTo>
                    <a:pt x="289230" y="426244"/>
                    <a:pt x="287325" y="422434"/>
                    <a:pt x="284468" y="420529"/>
                  </a:cubicBezTo>
                  <a:cubicBezTo>
                    <a:pt x="280658" y="416719"/>
                    <a:pt x="274943" y="412909"/>
                    <a:pt x="270180" y="410051"/>
                  </a:cubicBezTo>
                  <a:cubicBezTo>
                    <a:pt x="263513" y="406241"/>
                    <a:pt x="256845" y="403384"/>
                    <a:pt x="250178" y="401479"/>
                  </a:cubicBezTo>
                  <a:cubicBezTo>
                    <a:pt x="236843" y="396716"/>
                    <a:pt x="224460" y="392906"/>
                    <a:pt x="210173" y="390049"/>
                  </a:cubicBezTo>
                  <a:lnTo>
                    <a:pt x="202553" y="388144"/>
                  </a:lnTo>
                  <a:lnTo>
                    <a:pt x="196838" y="387191"/>
                  </a:lnTo>
                  <a:lnTo>
                    <a:pt x="184455" y="385286"/>
                  </a:lnTo>
                  <a:lnTo>
                    <a:pt x="154928" y="378619"/>
                  </a:lnTo>
                  <a:lnTo>
                    <a:pt x="137783" y="375761"/>
                  </a:lnTo>
                  <a:lnTo>
                    <a:pt x="137783" y="375761"/>
                  </a:lnTo>
                  <a:lnTo>
                    <a:pt x="137783" y="37576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103"/>
              <a:endParaRPr lang="en-US" sz="1400">
                <a:solidFill>
                  <a:prstClr val="black"/>
                </a:solidFill>
              </a:endParaRPr>
            </a:p>
          </p:txBody>
        </p:sp>
        <p:sp>
          <p:nvSpPr>
            <p:cNvPr id="80" name="Freeform: Shape 79"/>
            <p:cNvSpPr/>
            <p:nvPr/>
          </p:nvSpPr>
          <p:spPr>
            <a:xfrm>
              <a:off x="1178536" y="3854815"/>
              <a:ext cx="5181600" cy="838200"/>
            </a:xfrm>
            <a:custGeom>
              <a:avLst/>
              <a:gdLst>
                <a:gd name="connsiteX0" fmla="*/ 4796314 w 5181600"/>
                <a:gd name="connsiteY0" fmla="*/ 7144 h 838200"/>
                <a:gd name="connsiteX1" fmla="*/ 4763929 w 5181600"/>
                <a:gd name="connsiteY1" fmla="*/ 12859 h 838200"/>
                <a:gd name="connsiteX2" fmla="*/ 4720114 w 5181600"/>
                <a:gd name="connsiteY2" fmla="*/ 53816 h 838200"/>
                <a:gd name="connsiteX3" fmla="*/ 4702969 w 5181600"/>
                <a:gd name="connsiteY3" fmla="*/ 79534 h 838200"/>
                <a:gd name="connsiteX4" fmla="*/ 4691539 w 5181600"/>
                <a:gd name="connsiteY4" fmla="*/ 105251 h 838200"/>
                <a:gd name="connsiteX5" fmla="*/ 4607719 w 5181600"/>
                <a:gd name="connsiteY5" fmla="*/ 190976 h 838200"/>
                <a:gd name="connsiteX6" fmla="*/ 4581049 w 5181600"/>
                <a:gd name="connsiteY6" fmla="*/ 210979 h 838200"/>
                <a:gd name="connsiteX7" fmla="*/ 4555331 w 5181600"/>
                <a:gd name="connsiteY7" fmla="*/ 221456 h 838200"/>
                <a:gd name="connsiteX8" fmla="*/ 4547711 w 5181600"/>
                <a:gd name="connsiteY8" fmla="*/ 203359 h 838200"/>
                <a:gd name="connsiteX9" fmla="*/ 4304824 w 5181600"/>
                <a:gd name="connsiteY9" fmla="*/ 173831 h 838200"/>
                <a:gd name="connsiteX10" fmla="*/ 4224814 w 5181600"/>
                <a:gd name="connsiteY10" fmla="*/ 168116 h 838200"/>
                <a:gd name="connsiteX11" fmla="*/ 4224814 w 5181600"/>
                <a:gd name="connsiteY11" fmla="*/ 168116 h 838200"/>
                <a:gd name="connsiteX12" fmla="*/ 1992154 w 5181600"/>
                <a:gd name="connsiteY12" fmla="*/ 29051 h 838200"/>
                <a:gd name="connsiteX13" fmla="*/ 1176814 w 5181600"/>
                <a:gd name="connsiteY13" fmla="*/ 10954 h 838200"/>
                <a:gd name="connsiteX14" fmla="*/ 551974 w 5181600"/>
                <a:gd name="connsiteY14" fmla="*/ 12859 h 838200"/>
                <a:gd name="connsiteX15" fmla="*/ 10001 w 5181600"/>
                <a:gd name="connsiteY15" fmla="*/ 29051 h 838200"/>
                <a:gd name="connsiteX16" fmla="*/ 7144 w 5181600"/>
                <a:gd name="connsiteY16" fmla="*/ 30004 h 838200"/>
                <a:gd name="connsiteX17" fmla="*/ 551974 w 5181600"/>
                <a:gd name="connsiteY17" fmla="*/ 31909 h 838200"/>
                <a:gd name="connsiteX18" fmla="*/ 1990249 w 5181600"/>
                <a:gd name="connsiteY18" fmla="*/ 48101 h 838200"/>
                <a:gd name="connsiteX19" fmla="*/ 4221957 w 5181600"/>
                <a:gd name="connsiteY19" fmla="*/ 187166 h 838200"/>
                <a:gd name="connsiteX20" fmla="*/ 4341019 w 5181600"/>
                <a:gd name="connsiteY20" fmla="*/ 200501 h 838200"/>
                <a:gd name="connsiteX21" fmla="*/ 4501992 w 5181600"/>
                <a:gd name="connsiteY21" fmla="*/ 232886 h 838200"/>
                <a:gd name="connsiteX22" fmla="*/ 4532472 w 5181600"/>
                <a:gd name="connsiteY22" fmla="*/ 313849 h 838200"/>
                <a:gd name="connsiteX23" fmla="*/ 4446747 w 5181600"/>
                <a:gd name="connsiteY23" fmla="*/ 314801 h 838200"/>
                <a:gd name="connsiteX24" fmla="*/ 4407694 w 5181600"/>
                <a:gd name="connsiteY24" fmla="*/ 273844 h 838200"/>
                <a:gd name="connsiteX25" fmla="*/ 4343876 w 5181600"/>
                <a:gd name="connsiteY25" fmla="*/ 319564 h 838200"/>
                <a:gd name="connsiteX26" fmla="*/ 4378167 w 5181600"/>
                <a:gd name="connsiteY26" fmla="*/ 313849 h 838200"/>
                <a:gd name="connsiteX27" fmla="*/ 4396264 w 5181600"/>
                <a:gd name="connsiteY27" fmla="*/ 340519 h 838200"/>
                <a:gd name="connsiteX28" fmla="*/ 4280059 w 5181600"/>
                <a:gd name="connsiteY28" fmla="*/ 379571 h 838200"/>
                <a:gd name="connsiteX29" fmla="*/ 4215289 w 5181600"/>
                <a:gd name="connsiteY29" fmla="*/ 353854 h 838200"/>
                <a:gd name="connsiteX30" fmla="*/ 4090511 w 5181600"/>
                <a:gd name="connsiteY30" fmla="*/ 444341 h 838200"/>
                <a:gd name="connsiteX31" fmla="*/ 4085749 w 5181600"/>
                <a:gd name="connsiteY31" fmla="*/ 554831 h 838200"/>
                <a:gd name="connsiteX32" fmla="*/ 4132422 w 5181600"/>
                <a:gd name="connsiteY32" fmla="*/ 623411 h 838200"/>
                <a:gd name="connsiteX33" fmla="*/ 4177189 w 5181600"/>
                <a:gd name="connsiteY33" fmla="*/ 654844 h 838200"/>
                <a:gd name="connsiteX34" fmla="*/ 4584859 w 5181600"/>
                <a:gd name="connsiteY34" fmla="*/ 792004 h 838200"/>
                <a:gd name="connsiteX35" fmla="*/ 5042059 w 5181600"/>
                <a:gd name="connsiteY35" fmla="*/ 822484 h 838200"/>
                <a:gd name="connsiteX36" fmla="*/ 5097304 w 5181600"/>
                <a:gd name="connsiteY36" fmla="*/ 755809 h 838200"/>
                <a:gd name="connsiteX37" fmla="*/ 5025867 w 5181600"/>
                <a:gd name="connsiteY37" fmla="*/ 667226 h 838200"/>
                <a:gd name="connsiteX38" fmla="*/ 4964906 w 5181600"/>
                <a:gd name="connsiteY38" fmla="*/ 697706 h 838200"/>
                <a:gd name="connsiteX39" fmla="*/ 4973479 w 5181600"/>
                <a:gd name="connsiteY39" fmla="*/ 751046 h 838200"/>
                <a:gd name="connsiteX40" fmla="*/ 4980147 w 5181600"/>
                <a:gd name="connsiteY40" fmla="*/ 723424 h 838200"/>
                <a:gd name="connsiteX41" fmla="*/ 5059204 w 5181600"/>
                <a:gd name="connsiteY41" fmla="*/ 694849 h 838200"/>
                <a:gd name="connsiteX42" fmla="*/ 5052536 w 5181600"/>
                <a:gd name="connsiteY42" fmla="*/ 789146 h 838200"/>
                <a:gd name="connsiteX43" fmla="*/ 4911567 w 5181600"/>
                <a:gd name="connsiteY43" fmla="*/ 780574 h 838200"/>
                <a:gd name="connsiteX44" fmla="*/ 4877277 w 5181600"/>
                <a:gd name="connsiteY44" fmla="*/ 726281 h 838200"/>
                <a:gd name="connsiteX45" fmla="*/ 4878229 w 5181600"/>
                <a:gd name="connsiteY45" fmla="*/ 670084 h 838200"/>
                <a:gd name="connsiteX46" fmla="*/ 4998244 w 5181600"/>
                <a:gd name="connsiteY46" fmla="*/ 532924 h 838200"/>
                <a:gd name="connsiteX47" fmla="*/ 5097304 w 5181600"/>
                <a:gd name="connsiteY47" fmla="*/ 406241 h 838200"/>
                <a:gd name="connsiteX48" fmla="*/ 5135404 w 5181600"/>
                <a:gd name="connsiteY48" fmla="*/ 387191 h 838200"/>
                <a:gd name="connsiteX49" fmla="*/ 5103019 w 5181600"/>
                <a:gd name="connsiteY49" fmla="*/ 362426 h 838200"/>
                <a:gd name="connsiteX50" fmla="*/ 5105877 w 5181600"/>
                <a:gd name="connsiteY50" fmla="*/ 346234 h 838200"/>
                <a:gd name="connsiteX51" fmla="*/ 5147786 w 5181600"/>
                <a:gd name="connsiteY51" fmla="*/ 342424 h 838200"/>
                <a:gd name="connsiteX52" fmla="*/ 5172552 w 5181600"/>
                <a:gd name="connsiteY52" fmla="*/ 329089 h 838200"/>
                <a:gd name="connsiteX53" fmla="*/ 5161122 w 5181600"/>
                <a:gd name="connsiteY53" fmla="*/ 298609 h 838200"/>
                <a:gd name="connsiteX54" fmla="*/ 5115402 w 5181600"/>
                <a:gd name="connsiteY54" fmla="*/ 268129 h 838200"/>
                <a:gd name="connsiteX55" fmla="*/ 4924902 w 5181600"/>
                <a:gd name="connsiteY55" fmla="*/ 192881 h 838200"/>
                <a:gd name="connsiteX56" fmla="*/ 4844892 w 5181600"/>
                <a:gd name="connsiteY56" fmla="*/ 154781 h 838200"/>
                <a:gd name="connsiteX57" fmla="*/ 4909661 w 5181600"/>
                <a:gd name="connsiteY57" fmla="*/ 94774 h 838200"/>
                <a:gd name="connsiteX58" fmla="*/ 4936331 w 5181600"/>
                <a:gd name="connsiteY58" fmla="*/ 87154 h 838200"/>
                <a:gd name="connsiteX59" fmla="*/ 4906804 w 5181600"/>
                <a:gd name="connsiteY59" fmla="*/ 66199 h 838200"/>
                <a:gd name="connsiteX60" fmla="*/ 4852511 w 5181600"/>
                <a:gd name="connsiteY60" fmla="*/ 27146 h 838200"/>
                <a:gd name="connsiteX61" fmla="*/ 4796314 w 5181600"/>
                <a:gd name="connsiteY61" fmla="*/ 7144 h 838200"/>
                <a:gd name="connsiteX62" fmla="*/ 4796314 w 5181600"/>
                <a:gd name="connsiteY62" fmla="*/ 7144 h 838200"/>
                <a:gd name="connsiteX63" fmla="*/ 4214336 w 5181600"/>
                <a:gd name="connsiteY63" fmla="*/ 383381 h 838200"/>
                <a:gd name="connsiteX64" fmla="*/ 4221957 w 5181600"/>
                <a:gd name="connsiteY64" fmla="*/ 383381 h 838200"/>
                <a:gd name="connsiteX65" fmla="*/ 4281011 w 5181600"/>
                <a:gd name="connsiteY65" fmla="*/ 417671 h 838200"/>
                <a:gd name="connsiteX66" fmla="*/ 4298157 w 5181600"/>
                <a:gd name="connsiteY66" fmla="*/ 485299 h 838200"/>
                <a:gd name="connsiteX67" fmla="*/ 4295299 w 5181600"/>
                <a:gd name="connsiteY67" fmla="*/ 492919 h 838200"/>
                <a:gd name="connsiteX68" fmla="*/ 4295299 w 5181600"/>
                <a:gd name="connsiteY68" fmla="*/ 493871 h 838200"/>
                <a:gd name="connsiteX69" fmla="*/ 4210526 w 5181600"/>
                <a:gd name="connsiteY69" fmla="*/ 524351 h 838200"/>
                <a:gd name="connsiteX70" fmla="*/ 4185761 w 5181600"/>
                <a:gd name="connsiteY70" fmla="*/ 495776 h 838200"/>
                <a:gd name="connsiteX71" fmla="*/ 4187666 w 5181600"/>
                <a:gd name="connsiteY71" fmla="*/ 459581 h 838200"/>
                <a:gd name="connsiteX72" fmla="*/ 4205764 w 5181600"/>
                <a:gd name="connsiteY72" fmla="*/ 445294 h 838200"/>
                <a:gd name="connsiteX73" fmla="*/ 4223861 w 5181600"/>
                <a:gd name="connsiteY73" fmla="*/ 449104 h 838200"/>
                <a:gd name="connsiteX74" fmla="*/ 4236244 w 5181600"/>
                <a:gd name="connsiteY74" fmla="*/ 449104 h 838200"/>
                <a:gd name="connsiteX75" fmla="*/ 4236244 w 5181600"/>
                <a:gd name="connsiteY75" fmla="*/ 435769 h 838200"/>
                <a:gd name="connsiteX76" fmla="*/ 4219099 w 5181600"/>
                <a:gd name="connsiteY76" fmla="*/ 426244 h 838200"/>
                <a:gd name="connsiteX77" fmla="*/ 4201001 w 5181600"/>
                <a:gd name="connsiteY77" fmla="*/ 427196 h 838200"/>
                <a:gd name="connsiteX78" fmla="*/ 4173379 w 5181600"/>
                <a:gd name="connsiteY78" fmla="*/ 449104 h 838200"/>
                <a:gd name="connsiteX79" fmla="*/ 4169569 w 5181600"/>
                <a:gd name="connsiteY79" fmla="*/ 501491 h 838200"/>
                <a:gd name="connsiteX80" fmla="*/ 4202907 w 5181600"/>
                <a:gd name="connsiteY80" fmla="*/ 540544 h 838200"/>
                <a:gd name="connsiteX81" fmla="*/ 4300061 w 5181600"/>
                <a:gd name="connsiteY81" fmla="*/ 518636 h 838200"/>
                <a:gd name="connsiteX82" fmla="*/ 4309586 w 5181600"/>
                <a:gd name="connsiteY82" fmla="*/ 520541 h 838200"/>
                <a:gd name="connsiteX83" fmla="*/ 4305776 w 5181600"/>
                <a:gd name="connsiteY83" fmla="*/ 570071 h 838200"/>
                <a:gd name="connsiteX84" fmla="*/ 4258151 w 5181600"/>
                <a:gd name="connsiteY84" fmla="*/ 617696 h 838200"/>
                <a:gd name="connsiteX85" fmla="*/ 4136231 w 5181600"/>
                <a:gd name="connsiteY85" fmla="*/ 582454 h 838200"/>
                <a:gd name="connsiteX86" fmla="*/ 4149566 w 5181600"/>
                <a:gd name="connsiteY86" fmla="*/ 405289 h 838200"/>
                <a:gd name="connsiteX87" fmla="*/ 4214336 w 5181600"/>
                <a:gd name="connsiteY87" fmla="*/ 383381 h 838200"/>
                <a:gd name="connsiteX88" fmla="*/ 4214336 w 5181600"/>
                <a:gd name="connsiteY88" fmla="*/ 383381 h 838200"/>
                <a:gd name="connsiteX89" fmla="*/ 4214336 w 5181600"/>
                <a:gd name="connsiteY89" fmla="*/ 383381 h 838200"/>
                <a:gd name="connsiteX90" fmla="*/ 4336257 w 5181600"/>
                <a:gd name="connsiteY90" fmla="*/ 583406 h 838200"/>
                <a:gd name="connsiteX91" fmla="*/ 4350544 w 5181600"/>
                <a:gd name="connsiteY91" fmla="*/ 584359 h 838200"/>
                <a:gd name="connsiteX92" fmla="*/ 4425792 w 5181600"/>
                <a:gd name="connsiteY92" fmla="*/ 664369 h 838200"/>
                <a:gd name="connsiteX93" fmla="*/ 4367689 w 5181600"/>
                <a:gd name="connsiteY93" fmla="*/ 711994 h 838200"/>
                <a:gd name="connsiteX94" fmla="*/ 4349592 w 5181600"/>
                <a:gd name="connsiteY94" fmla="*/ 646271 h 838200"/>
                <a:gd name="connsiteX95" fmla="*/ 4372451 w 5181600"/>
                <a:gd name="connsiteY95" fmla="*/ 678656 h 838200"/>
                <a:gd name="connsiteX96" fmla="*/ 4381976 w 5181600"/>
                <a:gd name="connsiteY96" fmla="*/ 704374 h 838200"/>
                <a:gd name="connsiteX97" fmla="*/ 4369594 w 5181600"/>
                <a:gd name="connsiteY97" fmla="*/ 636746 h 838200"/>
                <a:gd name="connsiteX98" fmla="*/ 4303872 w 5181600"/>
                <a:gd name="connsiteY98" fmla="*/ 672941 h 838200"/>
                <a:gd name="connsiteX99" fmla="*/ 4286726 w 5181600"/>
                <a:gd name="connsiteY99" fmla="*/ 688181 h 838200"/>
                <a:gd name="connsiteX100" fmla="*/ 4285774 w 5181600"/>
                <a:gd name="connsiteY100" fmla="*/ 626269 h 838200"/>
                <a:gd name="connsiteX101" fmla="*/ 4336257 w 5181600"/>
                <a:gd name="connsiteY101" fmla="*/ 583406 h 838200"/>
                <a:gd name="connsiteX102" fmla="*/ 4444842 w 5181600"/>
                <a:gd name="connsiteY102" fmla="*/ 607219 h 838200"/>
                <a:gd name="connsiteX103" fmla="*/ 4511517 w 5181600"/>
                <a:gd name="connsiteY103" fmla="*/ 621506 h 838200"/>
                <a:gd name="connsiteX104" fmla="*/ 4548664 w 5181600"/>
                <a:gd name="connsiteY104" fmla="*/ 659606 h 838200"/>
                <a:gd name="connsiteX105" fmla="*/ 4558189 w 5181600"/>
                <a:gd name="connsiteY105" fmla="*/ 702469 h 838200"/>
                <a:gd name="connsiteX106" fmla="*/ 4628674 w 5181600"/>
                <a:gd name="connsiteY106" fmla="*/ 679609 h 838200"/>
                <a:gd name="connsiteX107" fmla="*/ 4683919 w 5181600"/>
                <a:gd name="connsiteY107" fmla="*/ 660559 h 838200"/>
                <a:gd name="connsiteX108" fmla="*/ 4689634 w 5181600"/>
                <a:gd name="connsiteY108" fmla="*/ 661511 h 838200"/>
                <a:gd name="connsiteX109" fmla="*/ 4699159 w 5181600"/>
                <a:gd name="connsiteY109" fmla="*/ 663416 h 838200"/>
                <a:gd name="connsiteX110" fmla="*/ 4803934 w 5181600"/>
                <a:gd name="connsiteY110" fmla="*/ 714851 h 838200"/>
                <a:gd name="connsiteX111" fmla="*/ 4850606 w 5181600"/>
                <a:gd name="connsiteY111" fmla="*/ 748189 h 838200"/>
                <a:gd name="connsiteX112" fmla="*/ 4879181 w 5181600"/>
                <a:gd name="connsiteY112" fmla="*/ 761524 h 838200"/>
                <a:gd name="connsiteX113" fmla="*/ 4867752 w 5181600"/>
                <a:gd name="connsiteY113" fmla="*/ 788194 h 838200"/>
                <a:gd name="connsiteX114" fmla="*/ 4844892 w 5181600"/>
                <a:gd name="connsiteY114" fmla="*/ 784384 h 838200"/>
                <a:gd name="connsiteX115" fmla="*/ 4660106 w 5181600"/>
                <a:gd name="connsiteY115" fmla="*/ 776764 h 838200"/>
                <a:gd name="connsiteX116" fmla="*/ 4606767 w 5181600"/>
                <a:gd name="connsiteY116" fmla="*/ 768191 h 838200"/>
                <a:gd name="connsiteX117" fmla="*/ 4510564 w 5181600"/>
                <a:gd name="connsiteY117" fmla="*/ 675799 h 838200"/>
                <a:gd name="connsiteX118" fmla="*/ 4497229 w 5181600"/>
                <a:gd name="connsiteY118" fmla="*/ 648176 h 838200"/>
                <a:gd name="connsiteX119" fmla="*/ 4494372 w 5181600"/>
                <a:gd name="connsiteY119" fmla="*/ 677704 h 838200"/>
                <a:gd name="connsiteX120" fmla="*/ 4491514 w 5181600"/>
                <a:gd name="connsiteY120" fmla="*/ 729139 h 838200"/>
                <a:gd name="connsiteX121" fmla="*/ 4450557 w 5181600"/>
                <a:gd name="connsiteY121" fmla="*/ 666274 h 838200"/>
                <a:gd name="connsiteX122" fmla="*/ 4444842 w 5181600"/>
                <a:gd name="connsiteY122" fmla="*/ 607219 h 838200"/>
                <a:gd name="connsiteX123" fmla="*/ 4444842 w 5181600"/>
                <a:gd name="connsiteY123" fmla="*/ 607219 h 838200"/>
                <a:gd name="connsiteX124" fmla="*/ 4661059 w 5181600"/>
                <a:gd name="connsiteY124" fmla="*/ 774859 h 838200"/>
                <a:gd name="connsiteX125" fmla="*/ 4671536 w 5181600"/>
                <a:gd name="connsiteY125" fmla="*/ 775811 h 838200"/>
                <a:gd name="connsiteX126" fmla="*/ 4694397 w 5181600"/>
                <a:gd name="connsiteY126" fmla="*/ 660559 h 838200"/>
                <a:gd name="connsiteX127" fmla="*/ 4683919 w 5181600"/>
                <a:gd name="connsiteY127" fmla="*/ 659606 h 838200"/>
                <a:gd name="connsiteX128" fmla="*/ 4681061 w 5181600"/>
                <a:gd name="connsiteY128" fmla="*/ 677704 h 838200"/>
                <a:gd name="connsiteX129" fmla="*/ 4670584 w 5181600"/>
                <a:gd name="connsiteY129" fmla="*/ 727234 h 838200"/>
                <a:gd name="connsiteX130" fmla="*/ 4661059 w 5181600"/>
                <a:gd name="connsiteY130" fmla="*/ 774859 h 838200"/>
                <a:gd name="connsiteX131" fmla="*/ 4661059 w 5181600"/>
                <a:gd name="connsiteY131" fmla="*/ 774859 h 838200"/>
                <a:gd name="connsiteX132" fmla="*/ 4585811 w 5181600"/>
                <a:gd name="connsiteY132" fmla="*/ 650081 h 838200"/>
                <a:gd name="connsiteX133" fmla="*/ 4608672 w 5181600"/>
                <a:gd name="connsiteY133" fmla="*/ 661511 h 838200"/>
                <a:gd name="connsiteX134" fmla="*/ 4607719 w 5181600"/>
                <a:gd name="connsiteY134" fmla="*/ 693896 h 838200"/>
                <a:gd name="connsiteX135" fmla="*/ 4573429 w 5181600"/>
                <a:gd name="connsiteY135" fmla="*/ 685324 h 838200"/>
                <a:gd name="connsiteX136" fmla="*/ 4585811 w 5181600"/>
                <a:gd name="connsiteY136" fmla="*/ 650081 h 838200"/>
                <a:gd name="connsiteX137" fmla="*/ 4822031 w 5181600"/>
                <a:gd name="connsiteY137" fmla="*/ 679609 h 838200"/>
                <a:gd name="connsiteX138" fmla="*/ 4844892 w 5181600"/>
                <a:gd name="connsiteY138" fmla="*/ 704374 h 838200"/>
                <a:gd name="connsiteX139" fmla="*/ 4822031 w 5181600"/>
                <a:gd name="connsiteY139" fmla="*/ 709136 h 838200"/>
                <a:gd name="connsiteX140" fmla="*/ 4822031 w 5181600"/>
                <a:gd name="connsiteY140" fmla="*/ 679609 h 838200"/>
                <a:gd name="connsiteX141" fmla="*/ 5031581 w 5181600"/>
                <a:gd name="connsiteY141" fmla="*/ 711994 h 838200"/>
                <a:gd name="connsiteX142" fmla="*/ 5014436 w 5181600"/>
                <a:gd name="connsiteY142" fmla="*/ 731996 h 838200"/>
                <a:gd name="connsiteX143" fmla="*/ 5018247 w 5181600"/>
                <a:gd name="connsiteY143" fmla="*/ 753904 h 838200"/>
                <a:gd name="connsiteX144" fmla="*/ 5035392 w 5181600"/>
                <a:gd name="connsiteY144" fmla="*/ 732949 h 838200"/>
                <a:gd name="connsiteX145" fmla="*/ 5031581 w 5181600"/>
                <a:gd name="connsiteY145" fmla="*/ 711994 h 838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5181600" h="838200">
                  <a:moveTo>
                    <a:pt x="4796314" y="7144"/>
                  </a:moveTo>
                  <a:cubicBezTo>
                    <a:pt x="4786789" y="7144"/>
                    <a:pt x="4776311" y="9049"/>
                    <a:pt x="4763929" y="12859"/>
                  </a:cubicBezTo>
                  <a:cubicBezTo>
                    <a:pt x="4741069" y="20479"/>
                    <a:pt x="4722019" y="38576"/>
                    <a:pt x="4720114" y="53816"/>
                  </a:cubicBezTo>
                  <a:cubicBezTo>
                    <a:pt x="4719161" y="69056"/>
                    <a:pt x="4710589" y="80486"/>
                    <a:pt x="4702969" y="79534"/>
                  </a:cubicBezTo>
                  <a:cubicBezTo>
                    <a:pt x="4695349" y="78581"/>
                    <a:pt x="4689634" y="90964"/>
                    <a:pt x="4691539" y="105251"/>
                  </a:cubicBezTo>
                  <a:cubicBezTo>
                    <a:pt x="4695349" y="137636"/>
                    <a:pt x="4641056" y="192881"/>
                    <a:pt x="4607719" y="190976"/>
                  </a:cubicBezTo>
                  <a:cubicBezTo>
                    <a:pt x="4594384" y="190024"/>
                    <a:pt x="4582002" y="198596"/>
                    <a:pt x="4581049" y="210979"/>
                  </a:cubicBezTo>
                  <a:cubicBezTo>
                    <a:pt x="4580097" y="224314"/>
                    <a:pt x="4570572" y="228124"/>
                    <a:pt x="4555331" y="221456"/>
                  </a:cubicBezTo>
                  <a:cubicBezTo>
                    <a:pt x="4541997" y="215741"/>
                    <a:pt x="4539139" y="207169"/>
                    <a:pt x="4547711" y="203359"/>
                  </a:cubicBezTo>
                  <a:cubicBezTo>
                    <a:pt x="4556284" y="199549"/>
                    <a:pt x="4447699" y="185261"/>
                    <a:pt x="4304824" y="173831"/>
                  </a:cubicBezTo>
                  <a:cubicBezTo>
                    <a:pt x="4273392" y="170974"/>
                    <a:pt x="4248626" y="169069"/>
                    <a:pt x="4224814" y="168116"/>
                  </a:cubicBezTo>
                  <a:lnTo>
                    <a:pt x="4224814" y="168116"/>
                  </a:lnTo>
                  <a:cubicBezTo>
                    <a:pt x="4224814" y="168116"/>
                    <a:pt x="3189447" y="70961"/>
                    <a:pt x="1992154" y="29051"/>
                  </a:cubicBezTo>
                  <a:cubicBezTo>
                    <a:pt x="1693069" y="18574"/>
                    <a:pt x="1418749" y="12859"/>
                    <a:pt x="1176814" y="10954"/>
                  </a:cubicBezTo>
                  <a:cubicBezTo>
                    <a:pt x="934879" y="9049"/>
                    <a:pt x="725329" y="10954"/>
                    <a:pt x="551974" y="12859"/>
                  </a:cubicBezTo>
                  <a:cubicBezTo>
                    <a:pt x="206216" y="17621"/>
                    <a:pt x="10001" y="29051"/>
                    <a:pt x="10001" y="29051"/>
                  </a:cubicBezTo>
                  <a:lnTo>
                    <a:pt x="7144" y="30004"/>
                  </a:lnTo>
                  <a:cubicBezTo>
                    <a:pt x="7144" y="30004"/>
                    <a:pt x="207169" y="36671"/>
                    <a:pt x="551974" y="31909"/>
                  </a:cubicBezTo>
                  <a:cubicBezTo>
                    <a:pt x="897731" y="27146"/>
                    <a:pt x="1392079" y="27146"/>
                    <a:pt x="1990249" y="48101"/>
                  </a:cubicBezTo>
                  <a:cubicBezTo>
                    <a:pt x="3187541" y="90011"/>
                    <a:pt x="4221957" y="187166"/>
                    <a:pt x="4221957" y="187166"/>
                  </a:cubicBezTo>
                  <a:cubicBezTo>
                    <a:pt x="4261961" y="192881"/>
                    <a:pt x="4304824" y="197644"/>
                    <a:pt x="4341019" y="200501"/>
                  </a:cubicBezTo>
                  <a:cubicBezTo>
                    <a:pt x="4410551" y="207169"/>
                    <a:pt x="4482942" y="221456"/>
                    <a:pt x="4501992" y="232886"/>
                  </a:cubicBezTo>
                  <a:cubicBezTo>
                    <a:pt x="4577239" y="278606"/>
                    <a:pt x="4578192" y="280511"/>
                    <a:pt x="4532472" y="313849"/>
                  </a:cubicBezTo>
                  <a:cubicBezTo>
                    <a:pt x="4480084" y="352901"/>
                    <a:pt x="4464844" y="352901"/>
                    <a:pt x="4446747" y="314801"/>
                  </a:cubicBezTo>
                  <a:cubicBezTo>
                    <a:pt x="4439126" y="298609"/>
                    <a:pt x="4421982" y="280511"/>
                    <a:pt x="4407694" y="273844"/>
                  </a:cubicBezTo>
                  <a:cubicBezTo>
                    <a:pt x="4376261" y="259556"/>
                    <a:pt x="4329589" y="292894"/>
                    <a:pt x="4343876" y="319564"/>
                  </a:cubicBezTo>
                  <a:cubicBezTo>
                    <a:pt x="4351497" y="333851"/>
                    <a:pt x="4360069" y="331946"/>
                    <a:pt x="4378167" y="313849"/>
                  </a:cubicBezTo>
                  <a:cubicBezTo>
                    <a:pt x="4409599" y="279559"/>
                    <a:pt x="4423886" y="299561"/>
                    <a:pt x="4396264" y="340519"/>
                  </a:cubicBezTo>
                  <a:cubicBezTo>
                    <a:pt x="4358164" y="395764"/>
                    <a:pt x="4326732" y="407194"/>
                    <a:pt x="4280059" y="379571"/>
                  </a:cubicBezTo>
                  <a:cubicBezTo>
                    <a:pt x="4258151" y="366236"/>
                    <a:pt x="4228624" y="354806"/>
                    <a:pt x="4215289" y="353854"/>
                  </a:cubicBezTo>
                  <a:cubicBezTo>
                    <a:pt x="4169569" y="350044"/>
                    <a:pt x="4115276" y="390049"/>
                    <a:pt x="4090511" y="444341"/>
                  </a:cubicBezTo>
                  <a:cubicBezTo>
                    <a:pt x="4070509" y="490061"/>
                    <a:pt x="4069556" y="507206"/>
                    <a:pt x="4085749" y="554831"/>
                  </a:cubicBezTo>
                  <a:cubicBezTo>
                    <a:pt x="4096226" y="586264"/>
                    <a:pt x="4117181" y="616744"/>
                    <a:pt x="4132422" y="623411"/>
                  </a:cubicBezTo>
                  <a:cubicBezTo>
                    <a:pt x="4147661" y="630079"/>
                    <a:pt x="4167664" y="644366"/>
                    <a:pt x="4177189" y="654844"/>
                  </a:cubicBezTo>
                  <a:cubicBezTo>
                    <a:pt x="4207669" y="688181"/>
                    <a:pt x="4441032" y="767239"/>
                    <a:pt x="4584859" y="792004"/>
                  </a:cubicBezTo>
                  <a:cubicBezTo>
                    <a:pt x="4819174" y="832961"/>
                    <a:pt x="4984909" y="844391"/>
                    <a:pt x="5042059" y="822484"/>
                  </a:cubicBezTo>
                  <a:cubicBezTo>
                    <a:pt x="5083969" y="807244"/>
                    <a:pt x="5093494" y="793909"/>
                    <a:pt x="5097304" y="755809"/>
                  </a:cubicBezTo>
                  <a:cubicBezTo>
                    <a:pt x="5102067" y="698659"/>
                    <a:pt x="5081111" y="671036"/>
                    <a:pt x="5025867" y="667226"/>
                  </a:cubicBezTo>
                  <a:cubicBezTo>
                    <a:pt x="4997292" y="665321"/>
                    <a:pt x="4978242" y="674846"/>
                    <a:pt x="4964906" y="697706"/>
                  </a:cubicBezTo>
                  <a:cubicBezTo>
                    <a:pt x="4945856" y="730091"/>
                    <a:pt x="4948714" y="749141"/>
                    <a:pt x="4973479" y="751046"/>
                  </a:cubicBezTo>
                  <a:cubicBezTo>
                    <a:pt x="4980147" y="751999"/>
                    <a:pt x="4983004" y="738664"/>
                    <a:pt x="4980147" y="723424"/>
                  </a:cubicBezTo>
                  <a:cubicBezTo>
                    <a:pt x="4974431" y="693896"/>
                    <a:pt x="5010627" y="680561"/>
                    <a:pt x="5059204" y="694849"/>
                  </a:cubicBezTo>
                  <a:cubicBezTo>
                    <a:pt x="5093494" y="704374"/>
                    <a:pt x="5089684" y="756761"/>
                    <a:pt x="5052536" y="789146"/>
                  </a:cubicBezTo>
                  <a:cubicBezTo>
                    <a:pt x="5016342" y="821531"/>
                    <a:pt x="4922044" y="814864"/>
                    <a:pt x="4911567" y="780574"/>
                  </a:cubicBezTo>
                  <a:cubicBezTo>
                    <a:pt x="4906804" y="766286"/>
                    <a:pt x="4891564" y="742474"/>
                    <a:pt x="4877277" y="726281"/>
                  </a:cubicBezTo>
                  <a:cubicBezTo>
                    <a:pt x="4845844" y="691039"/>
                    <a:pt x="4845844" y="668179"/>
                    <a:pt x="4878229" y="670084"/>
                  </a:cubicBezTo>
                  <a:cubicBezTo>
                    <a:pt x="4927759" y="673894"/>
                    <a:pt x="4980147" y="613886"/>
                    <a:pt x="4998244" y="532924"/>
                  </a:cubicBezTo>
                  <a:cubicBezTo>
                    <a:pt x="5022056" y="427196"/>
                    <a:pt x="5042059" y="402431"/>
                    <a:pt x="5097304" y="406241"/>
                  </a:cubicBezTo>
                  <a:cubicBezTo>
                    <a:pt x="5131594" y="409099"/>
                    <a:pt x="5141119" y="404336"/>
                    <a:pt x="5135404" y="387191"/>
                  </a:cubicBezTo>
                  <a:cubicBezTo>
                    <a:pt x="5131594" y="374809"/>
                    <a:pt x="5116354" y="363379"/>
                    <a:pt x="5103019" y="362426"/>
                  </a:cubicBezTo>
                  <a:cubicBezTo>
                    <a:pt x="5080159" y="360521"/>
                    <a:pt x="5081111" y="357664"/>
                    <a:pt x="5105877" y="346234"/>
                  </a:cubicBezTo>
                  <a:cubicBezTo>
                    <a:pt x="5122069" y="339566"/>
                    <a:pt x="5140167" y="337661"/>
                    <a:pt x="5147786" y="342424"/>
                  </a:cubicBezTo>
                  <a:cubicBezTo>
                    <a:pt x="5155406" y="347186"/>
                    <a:pt x="5165884" y="341471"/>
                    <a:pt x="5172552" y="329089"/>
                  </a:cubicBezTo>
                  <a:cubicBezTo>
                    <a:pt x="5189697" y="295751"/>
                    <a:pt x="5187792" y="290989"/>
                    <a:pt x="5161122" y="298609"/>
                  </a:cubicBezTo>
                  <a:cubicBezTo>
                    <a:pt x="5146834" y="302419"/>
                    <a:pt x="5127784" y="290989"/>
                    <a:pt x="5115402" y="268129"/>
                  </a:cubicBezTo>
                  <a:cubicBezTo>
                    <a:pt x="5088731" y="222409"/>
                    <a:pt x="5021104" y="195739"/>
                    <a:pt x="4924902" y="192881"/>
                  </a:cubicBezTo>
                  <a:cubicBezTo>
                    <a:pt x="4859179" y="190976"/>
                    <a:pt x="4850606" y="187166"/>
                    <a:pt x="4844892" y="154781"/>
                  </a:cubicBezTo>
                  <a:cubicBezTo>
                    <a:pt x="4836319" y="105251"/>
                    <a:pt x="4850606" y="91916"/>
                    <a:pt x="4909661" y="94774"/>
                  </a:cubicBezTo>
                  <a:cubicBezTo>
                    <a:pt x="4937284" y="96679"/>
                    <a:pt x="4948714" y="92869"/>
                    <a:pt x="4936331" y="87154"/>
                  </a:cubicBezTo>
                  <a:cubicBezTo>
                    <a:pt x="4923949" y="81439"/>
                    <a:pt x="4910614" y="71914"/>
                    <a:pt x="4906804" y="66199"/>
                  </a:cubicBezTo>
                  <a:cubicBezTo>
                    <a:pt x="4902994" y="60484"/>
                    <a:pt x="4879181" y="42386"/>
                    <a:pt x="4852511" y="27146"/>
                  </a:cubicBezTo>
                  <a:cubicBezTo>
                    <a:pt x="4828699" y="12859"/>
                    <a:pt x="4812506" y="7144"/>
                    <a:pt x="4796314" y="7144"/>
                  </a:cubicBezTo>
                  <a:lnTo>
                    <a:pt x="4796314" y="7144"/>
                  </a:lnTo>
                  <a:close/>
                  <a:moveTo>
                    <a:pt x="4214336" y="383381"/>
                  </a:moveTo>
                  <a:cubicBezTo>
                    <a:pt x="4217194" y="383381"/>
                    <a:pt x="4220051" y="383381"/>
                    <a:pt x="4221957" y="383381"/>
                  </a:cubicBezTo>
                  <a:cubicBezTo>
                    <a:pt x="4242911" y="385286"/>
                    <a:pt x="4262914" y="396716"/>
                    <a:pt x="4281011" y="417671"/>
                  </a:cubicBezTo>
                  <a:cubicBezTo>
                    <a:pt x="4301967" y="440531"/>
                    <a:pt x="4307682" y="460534"/>
                    <a:pt x="4298157" y="485299"/>
                  </a:cubicBezTo>
                  <a:cubicBezTo>
                    <a:pt x="4297204" y="488156"/>
                    <a:pt x="4296251" y="491014"/>
                    <a:pt x="4295299" y="492919"/>
                  </a:cubicBezTo>
                  <a:cubicBezTo>
                    <a:pt x="4295299" y="492919"/>
                    <a:pt x="4295299" y="493871"/>
                    <a:pt x="4295299" y="493871"/>
                  </a:cubicBezTo>
                  <a:cubicBezTo>
                    <a:pt x="4278154" y="524351"/>
                    <a:pt x="4241959" y="540544"/>
                    <a:pt x="4210526" y="524351"/>
                  </a:cubicBezTo>
                  <a:cubicBezTo>
                    <a:pt x="4199097" y="518636"/>
                    <a:pt x="4189572" y="508159"/>
                    <a:pt x="4185761" y="495776"/>
                  </a:cubicBezTo>
                  <a:cubicBezTo>
                    <a:pt x="4180999" y="483394"/>
                    <a:pt x="4180999" y="471011"/>
                    <a:pt x="4187666" y="459581"/>
                  </a:cubicBezTo>
                  <a:cubicBezTo>
                    <a:pt x="4191476" y="453866"/>
                    <a:pt x="4198144" y="448151"/>
                    <a:pt x="4205764" y="445294"/>
                  </a:cubicBezTo>
                  <a:cubicBezTo>
                    <a:pt x="4213384" y="442436"/>
                    <a:pt x="4219099" y="444341"/>
                    <a:pt x="4223861" y="449104"/>
                  </a:cubicBezTo>
                  <a:cubicBezTo>
                    <a:pt x="4227672" y="452914"/>
                    <a:pt x="4233386" y="452914"/>
                    <a:pt x="4236244" y="449104"/>
                  </a:cubicBezTo>
                  <a:cubicBezTo>
                    <a:pt x="4240054" y="445294"/>
                    <a:pt x="4239101" y="439579"/>
                    <a:pt x="4236244" y="435769"/>
                  </a:cubicBezTo>
                  <a:cubicBezTo>
                    <a:pt x="4231482" y="431006"/>
                    <a:pt x="4225767" y="428149"/>
                    <a:pt x="4219099" y="426244"/>
                  </a:cubicBezTo>
                  <a:cubicBezTo>
                    <a:pt x="4213384" y="425291"/>
                    <a:pt x="4206717" y="425291"/>
                    <a:pt x="4201001" y="427196"/>
                  </a:cubicBezTo>
                  <a:cubicBezTo>
                    <a:pt x="4189572" y="431006"/>
                    <a:pt x="4179094" y="438626"/>
                    <a:pt x="4173379" y="449104"/>
                  </a:cubicBezTo>
                  <a:cubicBezTo>
                    <a:pt x="4163854" y="466249"/>
                    <a:pt x="4163854" y="485299"/>
                    <a:pt x="4169569" y="501491"/>
                  </a:cubicBezTo>
                  <a:cubicBezTo>
                    <a:pt x="4175284" y="517684"/>
                    <a:pt x="4187666" y="532924"/>
                    <a:pt x="4202907" y="540544"/>
                  </a:cubicBezTo>
                  <a:cubicBezTo>
                    <a:pt x="4237197" y="558641"/>
                    <a:pt x="4275297" y="546259"/>
                    <a:pt x="4300061" y="518636"/>
                  </a:cubicBezTo>
                  <a:cubicBezTo>
                    <a:pt x="4302919" y="519589"/>
                    <a:pt x="4305776" y="520541"/>
                    <a:pt x="4309586" y="520541"/>
                  </a:cubicBezTo>
                  <a:cubicBezTo>
                    <a:pt x="4340067" y="522446"/>
                    <a:pt x="4337209" y="561499"/>
                    <a:pt x="4305776" y="570071"/>
                  </a:cubicBezTo>
                  <a:cubicBezTo>
                    <a:pt x="4292442" y="573881"/>
                    <a:pt x="4271486" y="595789"/>
                    <a:pt x="4258151" y="617696"/>
                  </a:cubicBezTo>
                  <a:cubicBezTo>
                    <a:pt x="4232434" y="663416"/>
                    <a:pt x="4218147" y="659606"/>
                    <a:pt x="4136231" y="582454"/>
                  </a:cubicBezTo>
                  <a:cubicBezTo>
                    <a:pt x="4080034" y="529114"/>
                    <a:pt x="4086701" y="444341"/>
                    <a:pt x="4149566" y="405289"/>
                  </a:cubicBezTo>
                  <a:cubicBezTo>
                    <a:pt x="4174331" y="391954"/>
                    <a:pt x="4195286" y="384334"/>
                    <a:pt x="4214336" y="383381"/>
                  </a:cubicBezTo>
                  <a:lnTo>
                    <a:pt x="4214336" y="383381"/>
                  </a:lnTo>
                  <a:lnTo>
                    <a:pt x="4214336" y="383381"/>
                  </a:lnTo>
                  <a:close/>
                  <a:moveTo>
                    <a:pt x="4336257" y="583406"/>
                  </a:moveTo>
                  <a:cubicBezTo>
                    <a:pt x="4341019" y="583406"/>
                    <a:pt x="4345782" y="583406"/>
                    <a:pt x="4350544" y="584359"/>
                  </a:cubicBezTo>
                  <a:cubicBezTo>
                    <a:pt x="4395311" y="588169"/>
                    <a:pt x="4401979" y="595789"/>
                    <a:pt x="4425792" y="664369"/>
                  </a:cubicBezTo>
                  <a:cubicBezTo>
                    <a:pt x="4454367" y="747236"/>
                    <a:pt x="4447699" y="751999"/>
                    <a:pt x="4367689" y="711994"/>
                  </a:cubicBezTo>
                  <a:cubicBezTo>
                    <a:pt x="4316254" y="686276"/>
                    <a:pt x="4301967" y="633889"/>
                    <a:pt x="4349592" y="646271"/>
                  </a:cubicBezTo>
                  <a:cubicBezTo>
                    <a:pt x="4363879" y="650081"/>
                    <a:pt x="4375309" y="665321"/>
                    <a:pt x="4372451" y="678656"/>
                  </a:cubicBezTo>
                  <a:cubicBezTo>
                    <a:pt x="4369594" y="691991"/>
                    <a:pt x="4374357" y="703421"/>
                    <a:pt x="4381976" y="704374"/>
                  </a:cubicBezTo>
                  <a:cubicBezTo>
                    <a:pt x="4409599" y="706279"/>
                    <a:pt x="4399122" y="648176"/>
                    <a:pt x="4369594" y="636746"/>
                  </a:cubicBezTo>
                  <a:cubicBezTo>
                    <a:pt x="4329589" y="621506"/>
                    <a:pt x="4307682" y="633889"/>
                    <a:pt x="4303872" y="672941"/>
                  </a:cubicBezTo>
                  <a:cubicBezTo>
                    <a:pt x="4301967" y="693896"/>
                    <a:pt x="4296251" y="699611"/>
                    <a:pt x="4286726" y="688181"/>
                  </a:cubicBezTo>
                  <a:cubicBezTo>
                    <a:pt x="4279107" y="679609"/>
                    <a:pt x="4278154" y="651986"/>
                    <a:pt x="4285774" y="626269"/>
                  </a:cubicBezTo>
                  <a:cubicBezTo>
                    <a:pt x="4297204" y="591979"/>
                    <a:pt x="4305776" y="582454"/>
                    <a:pt x="4336257" y="583406"/>
                  </a:cubicBezTo>
                  <a:close/>
                  <a:moveTo>
                    <a:pt x="4444842" y="607219"/>
                  </a:moveTo>
                  <a:cubicBezTo>
                    <a:pt x="4457224" y="607219"/>
                    <a:pt x="4478179" y="611981"/>
                    <a:pt x="4511517" y="621506"/>
                  </a:cubicBezTo>
                  <a:cubicBezTo>
                    <a:pt x="4548664" y="631031"/>
                    <a:pt x="4557236" y="640556"/>
                    <a:pt x="4548664" y="659606"/>
                  </a:cubicBezTo>
                  <a:cubicBezTo>
                    <a:pt x="4542949" y="672941"/>
                    <a:pt x="4546759" y="691991"/>
                    <a:pt x="4558189" y="702469"/>
                  </a:cubicBezTo>
                  <a:cubicBezTo>
                    <a:pt x="4586764" y="729139"/>
                    <a:pt x="4635342" y="712946"/>
                    <a:pt x="4628674" y="679609"/>
                  </a:cubicBezTo>
                  <a:cubicBezTo>
                    <a:pt x="4624864" y="657701"/>
                    <a:pt x="4631531" y="653891"/>
                    <a:pt x="4683919" y="660559"/>
                  </a:cubicBezTo>
                  <a:cubicBezTo>
                    <a:pt x="4682967" y="681514"/>
                    <a:pt x="4687729" y="661511"/>
                    <a:pt x="4689634" y="661511"/>
                  </a:cubicBezTo>
                  <a:cubicBezTo>
                    <a:pt x="4692492" y="661511"/>
                    <a:pt x="4695349" y="662464"/>
                    <a:pt x="4699159" y="663416"/>
                  </a:cubicBezTo>
                  <a:cubicBezTo>
                    <a:pt x="4759167" y="671989"/>
                    <a:pt x="4780122" y="681514"/>
                    <a:pt x="4803934" y="714851"/>
                  </a:cubicBezTo>
                  <a:cubicBezTo>
                    <a:pt x="4820127" y="737711"/>
                    <a:pt x="4841081" y="752951"/>
                    <a:pt x="4850606" y="748189"/>
                  </a:cubicBezTo>
                  <a:cubicBezTo>
                    <a:pt x="4860131" y="743426"/>
                    <a:pt x="4872514" y="750094"/>
                    <a:pt x="4879181" y="761524"/>
                  </a:cubicBezTo>
                  <a:cubicBezTo>
                    <a:pt x="4898231" y="794861"/>
                    <a:pt x="4891564" y="810101"/>
                    <a:pt x="4867752" y="788194"/>
                  </a:cubicBezTo>
                  <a:cubicBezTo>
                    <a:pt x="4852511" y="773906"/>
                    <a:pt x="4845844" y="772954"/>
                    <a:pt x="4844892" y="784384"/>
                  </a:cubicBezTo>
                  <a:cubicBezTo>
                    <a:pt x="4787742" y="807244"/>
                    <a:pt x="4706779" y="786289"/>
                    <a:pt x="4660106" y="776764"/>
                  </a:cubicBezTo>
                  <a:cubicBezTo>
                    <a:pt x="4642009" y="773906"/>
                    <a:pt x="4622959" y="772954"/>
                    <a:pt x="4606767" y="768191"/>
                  </a:cubicBezTo>
                  <a:cubicBezTo>
                    <a:pt x="4550569" y="752951"/>
                    <a:pt x="4508659" y="711994"/>
                    <a:pt x="4510564" y="675799"/>
                  </a:cubicBezTo>
                  <a:cubicBezTo>
                    <a:pt x="4511517" y="666274"/>
                    <a:pt x="4504849" y="653891"/>
                    <a:pt x="4497229" y="648176"/>
                  </a:cubicBezTo>
                  <a:cubicBezTo>
                    <a:pt x="4487704" y="641509"/>
                    <a:pt x="4485799" y="651034"/>
                    <a:pt x="4494372" y="677704"/>
                  </a:cubicBezTo>
                  <a:cubicBezTo>
                    <a:pt x="4509611" y="726281"/>
                    <a:pt x="4508659" y="731044"/>
                    <a:pt x="4491514" y="729139"/>
                  </a:cubicBezTo>
                  <a:cubicBezTo>
                    <a:pt x="4483894" y="728186"/>
                    <a:pt x="4465797" y="700564"/>
                    <a:pt x="4450557" y="666274"/>
                  </a:cubicBezTo>
                  <a:cubicBezTo>
                    <a:pt x="4429601" y="624364"/>
                    <a:pt x="4424839" y="608171"/>
                    <a:pt x="4444842" y="607219"/>
                  </a:cubicBezTo>
                  <a:lnTo>
                    <a:pt x="4444842" y="607219"/>
                  </a:lnTo>
                  <a:close/>
                  <a:moveTo>
                    <a:pt x="4661059" y="774859"/>
                  </a:moveTo>
                  <a:cubicBezTo>
                    <a:pt x="4662964" y="774859"/>
                    <a:pt x="4669631" y="775811"/>
                    <a:pt x="4671536" y="775811"/>
                  </a:cubicBezTo>
                  <a:cubicBezTo>
                    <a:pt x="4695349" y="749141"/>
                    <a:pt x="4700111" y="686276"/>
                    <a:pt x="4694397" y="660559"/>
                  </a:cubicBezTo>
                  <a:cubicBezTo>
                    <a:pt x="4692492" y="660559"/>
                    <a:pt x="4685824" y="659606"/>
                    <a:pt x="4683919" y="659606"/>
                  </a:cubicBezTo>
                  <a:cubicBezTo>
                    <a:pt x="4682967" y="667226"/>
                    <a:pt x="4681061" y="677704"/>
                    <a:pt x="4681061" y="677704"/>
                  </a:cubicBezTo>
                  <a:cubicBezTo>
                    <a:pt x="4680109" y="688181"/>
                    <a:pt x="4675347" y="701516"/>
                    <a:pt x="4670584" y="727234"/>
                  </a:cubicBezTo>
                  <a:cubicBezTo>
                    <a:pt x="4666774" y="750094"/>
                    <a:pt x="4661059" y="764381"/>
                    <a:pt x="4661059" y="774859"/>
                  </a:cubicBezTo>
                  <a:lnTo>
                    <a:pt x="4661059" y="774859"/>
                  </a:lnTo>
                  <a:close/>
                  <a:moveTo>
                    <a:pt x="4585811" y="650081"/>
                  </a:moveTo>
                  <a:cubicBezTo>
                    <a:pt x="4593431" y="650081"/>
                    <a:pt x="4601052" y="653891"/>
                    <a:pt x="4608672" y="661511"/>
                  </a:cubicBezTo>
                  <a:cubicBezTo>
                    <a:pt x="4620102" y="673894"/>
                    <a:pt x="4620102" y="683419"/>
                    <a:pt x="4607719" y="693896"/>
                  </a:cubicBezTo>
                  <a:cubicBezTo>
                    <a:pt x="4595336" y="703421"/>
                    <a:pt x="4584859" y="700564"/>
                    <a:pt x="4573429" y="685324"/>
                  </a:cubicBezTo>
                  <a:cubicBezTo>
                    <a:pt x="4557236" y="665321"/>
                    <a:pt x="4568667" y="649129"/>
                    <a:pt x="4585811" y="650081"/>
                  </a:cubicBezTo>
                  <a:close/>
                  <a:moveTo>
                    <a:pt x="4822031" y="679609"/>
                  </a:moveTo>
                  <a:cubicBezTo>
                    <a:pt x="4830604" y="680561"/>
                    <a:pt x="4841081" y="691991"/>
                    <a:pt x="4844892" y="704374"/>
                  </a:cubicBezTo>
                  <a:cubicBezTo>
                    <a:pt x="4856322" y="739616"/>
                    <a:pt x="4840129" y="742474"/>
                    <a:pt x="4822031" y="709136"/>
                  </a:cubicBezTo>
                  <a:cubicBezTo>
                    <a:pt x="4811554" y="690086"/>
                    <a:pt x="4811554" y="678656"/>
                    <a:pt x="4822031" y="679609"/>
                  </a:cubicBezTo>
                  <a:close/>
                  <a:moveTo>
                    <a:pt x="5031581" y="711994"/>
                  </a:moveTo>
                  <a:cubicBezTo>
                    <a:pt x="5027772" y="711994"/>
                    <a:pt x="5022056" y="718661"/>
                    <a:pt x="5014436" y="731996"/>
                  </a:cubicBezTo>
                  <a:cubicBezTo>
                    <a:pt x="5008722" y="743426"/>
                    <a:pt x="5010627" y="753904"/>
                    <a:pt x="5018247" y="753904"/>
                  </a:cubicBezTo>
                  <a:cubicBezTo>
                    <a:pt x="5026819" y="754856"/>
                    <a:pt x="5034439" y="745331"/>
                    <a:pt x="5035392" y="732949"/>
                  </a:cubicBezTo>
                  <a:cubicBezTo>
                    <a:pt x="5037297" y="719614"/>
                    <a:pt x="5035392" y="711994"/>
                    <a:pt x="5031581" y="7119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103"/>
              <a:endParaRPr lang="en-US" sz="14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81" name="Graphic 41"/>
          <p:cNvGrpSpPr/>
          <p:nvPr userDrawn="1"/>
        </p:nvGrpSpPr>
        <p:grpSpPr>
          <a:xfrm>
            <a:off x="7195515" y="370057"/>
            <a:ext cx="1799641" cy="480938"/>
            <a:chOff x="837065" y="3215210"/>
            <a:chExt cx="5524500" cy="1476375"/>
          </a:xfrm>
          <a:solidFill>
            <a:schemeClr val="bg1">
              <a:alpha val="90000"/>
            </a:schemeClr>
          </a:solidFill>
        </p:grpSpPr>
        <p:sp>
          <p:nvSpPr>
            <p:cNvPr id="82" name="Freeform: Shape 81"/>
            <p:cNvSpPr/>
            <p:nvPr/>
          </p:nvSpPr>
          <p:spPr>
            <a:xfrm>
              <a:off x="3514032" y="3259501"/>
              <a:ext cx="1504950" cy="1152525"/>
            </a:xfrm>
            <a:custGeom>
              <a:avLst/>
              <a:gdLst>
                <a:gd name="connsiteX0" fmla="*/ 614873 w 1504950"/>
                <a:gd name="connsiteY0" fmla="*/ 7144 h 1152525"/>
                <a:gd name="connsiteX1" fmla="*/ 621540 w 1504950"/>
                <a:gd name="connsiteY1" fmla="*/ 8096 h 1152525"/>
                <a:gd name="connsiteX2" fmla="*/ 626303 w 1504950"/>
                <a:gd name="connsiteY2" fmla="*/ 10954 h 1152525"/>
                <a:gd name="connsiteX3" fmla="*/ 631065 w 1504950"/>
                <a:gd name="connsiteY3" fmla="*/ 16669 h 1152525"/>
                <a:gd name="connsiteX4" fmla="*/ 643448 w 1504950"/>
                <a:gd name="connsiteY4" fmla="*/ 27146 h 1152525"/>
                <a:gd name="connsiteX5" fmla="*/ 645353 w 1504950"/>
                <a:gd name="connsiteY5" fmla="*/ 26194 h 1152525"/>
                <a:gd name="connsiteX6" fmla="*/ 646305 w 1504950"/>
                <a:gd name="connsiteY6" fmla="*/ 25241 h 1152525"/>
                <a:gd name="connsiteX7" fmla="*/ 649163 w 1504950"/>
                <a:gd name="connsiteY7" fmla="*/ 21431 h 1152525"/>
                <a:gd name="connsiteX8" fmla="*/ 662498 w 1504950"/>
                <a:gd name="connsiteY8" fmla="*/ 10954 h 1152525"/>
                <a:gd name="connsiteX9" fmla="*/ 670118 w 1504950"/>
                <a:gd name="connsiteY9" fmla="*/ 10954 h 1152525"/>
                <a:gd name="connsiteX10" fmla="*/ 672023 w 1504950"/>
                <a:gd name="connsiteY10" fmla="*/ 10954 h 1152525"/>
                <a:gd name="connsiteX11" fmla="*/ 677738 w 1504950"/>
                <a:gd name="connsiteY11" fmla="*/ 15716 h 1152525"/>
                <a:gd name="connsiteX12" fmla="*/ 678690 w 1504950"/>
                <a:gd name="connsiteY12" fmla="*/ 20479 h 1152525"/>
                <a:gd name="connsiteX13" fmla="*/ 676785 w 1504950"/>
                <a:gd name="connsiteY13" fmla="*/ 30004 h 1152525"/>
                <a:gd name="connsiteX14" fmla="*/ 670118 w 1504950"/>
                <a:gd name="connsiteY14" fmla="*/ 47149 h 1152525"/>
                <a:gd name="connsiteX15" fmla="*/ 669165 w 1504950"/>
                <a:gd name="connsiteY15" fmla="*/ 49054 h 1152525"/>
                <a:gd name="connsiteX16" fmla="*/ 666308 w 1504950"/>
                <a:gd name="connsiteY16" fmla="*/ 56674 h 1152525"/>
                <a:gd name="connsiteX17" fmla="*/ 651068 w 1504950"/>
                <a:gd name="connsiteY17" fmla="*/ 77629 h 1152525"/>
                <a:gd name="connsiteX18" fmla="*/ 638685 w 1504950"/>
                <a:gd name="connsiteY18" fmla="*/ 99536 h 1152525"/>
                <a:gd name="connsiteX19" fmla="*/ 635828 w 1504950"/>
                <a:gd name="connsiteY19" fmla="*/ 108109 h 1152525"/>
                <a:gd name="connsiteX20" fmla="*/ 633923 w 1504950"/>
                <a:gd name="connsiteY20" fmla="*/ 117634 h 1152525"/>
                <a:gd name="connsiteX21" fmla="*/ 632970 w 1504950"/>
                <a:gd name="connsiteY21" fmla="*/ 136684 h 1152525"/>
                <a:gd name="connsiteX22" fmla="*/ 632970 w 1504950"/>
                <a:gd name="connsiteY22" fmla="*/ 137636 h 1152525"/>
                <a:gd name="connsiteX23" fmla="*/ 631065 w 1504950"/>
                <a:gd name="connsiteY23" fmla="*/ 150019 h 1152525"/>
                <a:gd name="connsiteX24" fmla="*/ 629160 w 1504950"/>
                <a:gd name="connsiteY24" fmla="*/ 154781 h 1152525"/>
                <a:gd name="connsiteX25" fmla="*/ 626303 w 1504950"/>
                <a:gd name="connsiteY25" fmla="*/ 164306 h 1152525"/>
                <a:gd name="connsiteX26" fmla="*/ 624398 w 1504950"/>
                <a:gd name="connsiteY26" fmla="*/ 167164 h 1152525"/>
                <a:gd name="connsiteX27" fmla="*/ 629160 w 1504950"/>
                <a:gd name="connsiteY27" fmla="*/ 172879 h 1152525"/>
                <a:gd name="connsiteX28" fmla="*/ 632970 w 1504950"/>
                <a:gd name="connsiteY28" fmla="*/ 178594 h 1152525"/>
                <a:gd name="connsiteX29" fmla="*/ 639638 w 1504950"/>
                <a:gd name="connsiteY29" fmla="*/ 185261 h 1152525"/>
                <a:gd name="connsiteX30" fmla="*/ 648210 w 1504950"/>
                <a:gd name="connsiteY30" fmla="*/ 191929 h 1152525"/>
                <a:gd name="connsiteX31" fmla="*/ 652020 w 1504950"/>
                <a:gd name="connsiteY31" fmla="*/ 194786 h 1152525"/>
                <a:gd name="connsiteX32" fmla="*/ 658688 w 1504950"/>
                <a:gd name="connsiteY32" fmla="*/ 195739 h 1152525"/>
                <a:gd name="connsiteX33" fmla="*/ 669165 w 1504950"/>
                <a:gd name="connsiteY33" fmla="*/ 194786 h 1152525"/>
                <a:gd name="connsiteX34" fmla="*/ 678690 w 1504950"/>
                <a:gd name="connsiteY34" fmla="*/ 191929 h 1152525"/>
                <a:gd name="connsiteX35" fmla="*/ 681548 w 1504950"/>
                <a:gd name="connsiteY35" fmla="*/ 190976 h 1152525"/>
                <a:gd name="connsiteX36" fmla="*/ 686310 w 1504950"/>
                <a:gd name="connsiteY36" fmla="*/ 189071 h 1152525"/>
                <a:gd name="connsiteX37" fmla="*/ 691073 w 1504950"/>
                <a:gd name="connsiteY37" fmla="*/ 186214 h 1152525"/>
                <a:gd name="connsiteX38" fmla="*/ 696788 w 1504950"/>
                <a:gd name="connsiteY38" fmla="*/ 182404 h 1152525"/>
                <a:gd name="connsiteX39" fmla="*/ 702503 w 1504950"/>
                <a:gd name="connsiteY39" fmla="*/ 177641 h 1152525"/>
                <a:gd name="connsiteX40" fmla="*/ 706313 w 1504950"/>
                <a:gd name="connsiteY40" fmla="*/ 173831 h 1152525"/>
                <a:gd name="connsiteX41" fmla="*/ 713933 w 1504950"/>
                <a:gd name="connsiteY41" fmla="*/ 166211 h 1152525"/>
                <a:gd name="connsiteX42" fmla="*/ 728220 w 1504950"/>
                <a:gd name="connsiteY42" fmla="*/ 144304 h 1152525"/>
                <a:gd name="connsiteX43" fmla="*/ 730125 w 1504950"/>
                <a:gd name="connsiteY43" fmla="*/ 139541 h 1152525"/>
                <a:gd name="connsiteX44" fmla="*/ 732030 w 1504950"/>
                <a:gd name="connsiteY44" fmla="*/ 133826 h 1152525"/>
                <a:gd name="connsiteX45" fmla="*/ 737745 w 1504950"/>
                <a:gd name="connsiteY45" fmla="*/ 116681 h 1152525"/>
                <a:gd name="connsiteX46" fmla="*/ 742508 w 1504950"/>
                <a:gd name="connsiteY46" fmla="*/ 110014 h 1152525"/>
                <a:gd name="connsiteX47" fmla="*/ 744413 w 1504950"/>
                <a:gd name="connsiteY47" fmla="*/ 107156 h 1152525"/>
                <a:gd name="connsiteX48" fmla="*/ 749175 w 1504950"/>
                <a:gd name="connsiteY48" fmla="*/ 102394 h 1152525"/>
                <a:gd name="connsiteX49" fmla="*/ 753938 w 1504950"/>
                <a:gd name="connsiteY49" fmla="*/ 98584 h 1152525"/>
                <a:gd name="connsiteX50" fmla="*/ 760605 w 1504950"/>
                <a:gd name="connsiteY50" fmla="*/ 97631 h 1152525"/>
                <a:gd name="connsiteX51" fmla="*/ 762510 w 1504950"/>
                <a:gd name="connsiteY51" fmla="*/ 97631 h 1152525"/>
                <a:gd name="connsiteX52" fmla="*/ 764415 w 1504950"/>
                <a:gd name="connsiteY52" fmla="*/ 98584 h 1152525"/>
                <a:gd name="connsiteX53" fmla="*/ 766320 w 1504950"/>
                <a:gd name="connsiteY53" fmla="*/ 100489 h 1152525"/>
                <a:gd name="connsiteX54" fmla="*/ 767273 w 1504950"/>
                <a:gd name="connsiteY54" fmla="*/ 103346 h 1152525"/>
                <a:gd name="connsiteX55" fmla="*/ 768225 w 1504950"/>
                <a:gd name="connsiteY55" fmla="*/ 105251 h 1152525"/>
                <a:gd name="connsiteX56" fmla="*/ 766320 w 1504950"/>
                <a:gd name="connsiteY56" fmla="*/ 111919 h 1152525"/>
                <a:gd name="connsiteX57" fmla="*/ 757748 w 1504950"/>
                <a:gd name="connsiteY57" fmla="*/ 138589 h 1152525"/>
                <a:gd name="connsiteX58" fmla="*/ 753938 w 1504950"/>
                <a:gd name="connsiteY58" fmla="*/ 149066 h 1152525"/>
                <a:gd name="connsiteX59" fmla="*/ 753938 w 1504950"/>
                <a:gd name="connsiteY59" fmla="*/ 158591 h 1152525"/>
                <a:gd name="connsiteX60" fmla="*/ 755843 w 1504950"/>
                <a:gd name="connsiteY60" fmla="*/ 161449 h 1152525"/>
                <a:gd name="connsiteX61" fmla="*/ 759653 w 1504950"/>
                <a:gd name="connsiteY61" fmla="*/ 164306 h 1152525"/>
                <a:gd name="connsiteX62" fmla="*/ 764415 w 1504950"/>
                <a:gd name="connsiteY62" fmla="*/ 165259 h 1152525"/>
                <a:gd name="connsiteX63" fmla="*/ 772035 w 1504950"/>
                <a:gd name="connsiteY63" fmla="*/ 165259 h 1152525"/>
                <a:gd name="connsiteX64" fmla="*/ 781560 w 1504950"/>
                <a:gd name="connsiteY64" fmla="*/ 162401 h 1152525"/>
                <a:gd name="connsiteX65" fmla="*/ 800610 w 1504950"/>
                <a:gd name="connsiteY65" fmla="*/ 153829 h 1152525"/>
                <a:gd name="connsiteX66" fmla="*/ 816803 w 1504950"/>
                <a:gd name="connsiteY66" fmla="*/ 147161 h 1152525"/>
                <a:gd name="connsiteX67" fmla="*/ 820613 w 1504950"/>
                <a:gd name="connsiteY67" fmla="*/ 147161 h 1152525"/>
                <a:gd name="connsiteX68" fmla="*/ 823470 w 1504950"/>
                <a:gd name="connsiteY68" fmla="*/ 149066 h 1152525"/>
                <a:gd name="connsiteX69" fmla="*/ 825375 w 1504950"/>
                <a:gd name="connsiteY69" fmla="*/ 150971 h 1152525"/>
                <a:gd name="connsiteX70" fmla="*/ 825375 w 1504950"/>
                <a:gd name="connsiteY70" fmla="*/ 155734 h 1152525"/>
                <a:gd name="connsiteX71" fmla="*/ 823470 w 1504950"/>
                <a:gd name="connsiteY71" fmla="*/ 160496 h 1152525"/>
                <a:gd name="connsiteX72" fmla="*/ 823470 w 1504950"/>
                <a:gd name="connsiteY72" fmla="*/ 161449 h 1152525"/>
                <a:gd name="connsiteX73" fmla="*/ 821565 w 1504950"/>
                <a:gd name="connsiteY73" fmla="*/ 166211 h 1152525"/>
                <a:gd name="connsiteX74" fmla="*/ 821565 w 1504950"/>
                <a:gd name="connsiteY74" fmla="*/ 167164 h 1152525"/>
                <a:gd name="connsiteX75" fmla="*/ 820613 w 1504950"/>
                <a:gd name="connsiteY75" fmla="*/ 170021 h 1152525"/>
                <a:gd name="connsiteX76" fmla="*/ 817755 w 1504950"/>
                <a:gd name="connsiteY76" fmla="*/ 172879 h 1152525"/>
                <a:gd name="connsiteX77" fmla="*/ 814898 w 1504950"/>
                <a:gd name="connsiteY77" fmla="*/ 177641 h 1152525"/>
                <a:gd name="connsiteX78" fmla="*/ 811088 w 1504950"/>
                <a:gd name="connsiteY78" fmla="*/ 181451 h 1152525"/>
                <a:gd name="connsiteX79" fmla="*/ 803468 w 1504950"/>
                <a:gd name="connsiteY79" fmla="*/ 187166 h 1152525"/>
                <a:gd name="connsiteX80" fmla="*/ 792038 w 1504950"/>
                <a:gd name="connsiteY80" fmla="*/ 191929 h 1152525"/>
                <a:gd name="connsiteX81" fmla="*/ 779655 w 1504950"/>
                <a:gd name="connsiteY81" fmla="*/ 194786 h 1152525"/>
                <a:gd name="connsiteX82" fmla="*/ 775845 w 1504950"/>
                <a:gd name="connsiteY82" fmla="*/ 195739 h 1152525"/>
                <a:gd name="connsiteX83" fmla="*/ 767273 w 1504950"/>
                <a:gd name="connsiteY83" fmla="*/ 195739 h 1152525"/>
                <a:gd name="connsiteX84" fmla="*/ 756795 w 1504950"/>
                <a:gd name="connsiteY84" fmla="*/ 196691 h 1152525"/>
                <a:gd name="connsiteX85" fmla="*/ 747270 w 1504950"/>
                <a:gd name="connsiteY85" fmla="*/ 197644 h 1152525"/>
                <a:gd name="connsiteX86" fmla="*/ 739650 w 1504950"/>
                <a:gd name="connsiteY86" fmla="*/ 199549 h 1152525"/>
                <a:gd name="connsiteX87" fmla="*/ 732030 w 1504950"/>
                <a:gd name="connsiteY87" fmla="*/ 201454 h 1152525"/>
                <a:gd name="connsiteX88" fmla="*/ 723458 w 1504950"/>
                <a:gd name="connsiteY88" fmla="*/ 203359 h 1152525"/>
                <a:gd name="connsiteX89" fmla="*/ 698693 w 1504950"/>
                <a:gd name="connsiteY89" fmla="*/ 213836 h 1152525"/>
                <a:gd name="connsiteX90" fmla="*/ 674880 w 1504950"/>
                <a:gd name="connsiteY90" fmla="*/ 234791 h 1152525"/>
                <a:gd name="connsiteX91" fmla="*/ 671070 w 1504950"/>
                <a:gd name="connsiteY91" fmla="*/ 241459 h 1152525"/>
                <a:gd name="connsiteX92" fmla="*/ 668213 w 1504950"/>
                <a:gd name="connsiteY92" fmla="*/ 249079 h 1152525"/>
                <a:gd name="connsiteX93" fmla="*/ 666308 w 1504950"/>
                <a:gd name="connsiteY93" fmla="*/ 263366 h 1152525"/>
                <a:gd name="connsiteX94" fmla="*/ 664403 w 1504950"/>
                <a:gd name="connsiteY94" fmla="*/ 277654 h 1152525"/>
                <a:gd name="connsiteX95" fmla="*/ 663450 w 1504950"/>
                <a:gd name="connsiteY95" fmla="*/ 283369 h 1152525"/>
                <a:gd name="connsiteX96" fmla="*/ 659640 w 1504950"/>
                <a:gd name="connsiteY96" fmla="*/ 294799 h 1152525"/>
                <a:gd name="connsiteX97" fmla="*/ 658688 w 1504950"/>
                <a:gd name="connsiteY97" fmla="*/ 297656 h 1152525"/>
                <a:gd name="connsiteX98" fmla="*/ 633923 w 1504950"/>
                <a:gd name="connsiteY98" fmla="*/ 332899 h 1152525"/>
                <a:gd name="connsiteX99" fmla="*/ 622493 w 1504950"/>
                <a:gd name="connsiteY99" fmla="*/ 342424 h 1152525"/>
                <a:gd name="connsiteX100" fmla="*/ 610110 w 1504950"/>
                <a:gd name="connsiteY100" fmla="*/ 350996 h 1152525"/>
                <a:gd name="connsiteX101" fmla="*/ 574868 w 1504950"/>
                <a:gd name="connsiteY101" fmla="*/ 367189 h 1152525"/>
                <a:gd name="connsiteX102" fmla="*/ 552008 w 1504950"/>
                <a:gd name="connsiteY102" fmla="*/ 373856 h 1152525"/>
                <a:gd name="connsiteX103" fmla="*/ 470093 w 1504950"/>
                <a:gd name="connsiteY103" fmla="*/ 412909 h 1152525"/>
                <a:gd name="connsiteX104" fmla="*/ 468188 w 1504950"/>
                <a:gd name="connsiteY104" fmla="*/ 411004 h 1152525"/>
                <a:gd name="connsiteX105" fmla="*/ 468188 w 1504950"/>
                <a:gd name="connsiteY105" fmla="*/ 418624 h 1152525"/>
                <a:gd name="connsiteX106" fmla="*/ 513908 w 1504950"/>
                <a:gd name="connsiteY106" fmla="*/ 537686 h 1152525"/>
                <a:gd name="connsiteX107" fmla="*/ 600585 w 1504950"/>
                <a:gd name="connsiteY107" fmla="*/ 638651 h 1152525"/>
                <a:gd name="connsiteX108" fmla="*/ 680595 w 1504950"/>
                <a:gd name="connsiteY108" fmla="*/ 693896 h 1152525"/>
                <a:gd name="connsiteX109" fmla="*/ 793943 w 1504950"/>
                <a:gd name="connsiteY109" fmla="*/ 722471 h 1152525"/>
                <a:gd name="connsiteX110" fmla="*/ 831090 w 1504950"/>
                <a:gd name="connsiteY110" fmla="*/ 727234 h 1152525"/>
                <a:gd name="connsiteX111" fmla="*/ 899670 w 1504950"/>
                <a:gd name="connsiteY111" fmla="*/ 731044 h 1152525"/>
                <a:gd name="connsiteX112" fmla="*/ 1002540 w 1504950"/>
                <a:gd name="connsiteY112" fmla="*/ 736759 h 1152525"/>
                <a:gd name="connsiteX113" fmla="*/ 1051118 w 1504950"/>
                <a:gd name="connsiteY113" fmla="*/ 738664 h 1152525"/>
                <a:gd name="connsiteX114" fmla="*/ 1096838 w 1504950"/>
                <a:gd name="connsiteY114" fmla="*/ 681514 h 1152525"/>
                <a:gd name="connsiteX115" fmla="*/ 1126365 w 1504950"/>
                <a:gd name="connsiteY115" fmla="*/ 639604 h 1152525"/>
                <a:gd name="connsiteX116" fmla="*/ 1199708 w 1504950"/>
                <a:gd name="connsiteY116" fmla="*/ 612934 h 1152525"/>
                <a:gd name="connsiteX117" fmla="*/ 1183515 w 1504950"/>
                <a:gd name="connsiteY117" fmla="*/ 639604 h 1152525"/>
                <a:gd name="connsiteX118" fmla="*/ 1148273 w 1504950"/>
                <a:gd name="connsiteY118" fmla="*/ 692944 h 1152525"/>
                <a:gd name="connsiteX119" fmla="*/ 1143510 w 1504950"/>
                <a:gd name="connsiteY119" fmla="*/ 708184 h 1152525"/>
                <a:gd name="connsiteX120" fmla="*/ 1135890 w 1504950"/>
                <a:gd name="connsiteY120" fmla="*/ 781526 h 1152525"/>
                <a:gd name="connsiteX121" fmla="*/ 1137795 w 1504950"/>
                <a:gd name="connsiteY121" fmla="*/ 853916 h 1152525"/>
                <a:gd name="connsiteX122" fmla="*/ 1153035 w 1504950"/>
                <a:gd name="connsiteY122" fmla="*/ 935831 h 1152525"/>
                <a:gd name="connsiteX123" fmla="*/ 1241618 w 1504950"/>
                <a:gd name="connsiteY123" fmla="*/ 954881 h 1152525"/>
                <a:gd name="connsiteX124" fmla="*/ 1278765 w 1504950"/>
                <a:gd name="connsiteY124" fmla="*/ 977741 h 1152525"/>
                <a:gd name="connsiteX125" fmla="*/ 1320675 w 1504950"/>
                <a:gd name="connsiteY125" fmla="*/ 1014889 h 1152525"/>
                <a:gd name="connsiteX126" fmla="*/ 1428308 w 1504950"/>
                <a:gd name="connsiteY126" fmla="*/ 1057751 h 1152525"/>
                <a:gd name="connsiteX127" fmla="*/ 1454978 w 1504950"/>
                <a:gd name="connsiteY127" fmla="*/ 1061561 h 1152525"/>
                <a:gd name="connsiteX128" fmla="*/ 1499745 w 1504950"/>
                <a:gd name="connsiteY128" fmla="*/ 1095851 h 1152525"/>
                <a:gd name="connsiteX129" fmla="*/ 1476885 w 1504950"/>
                <a:gd name="connsiteY129" fmla="*/ 1103471 h 1152525"/>
                <a:gd name="connsiteX130" fmla="*/ 1456883 w 1504950"/>
                <a:gd name="connsiteY130" fmla="*/ 1107281 h 1152525"/>
                <a:gd name="connsiteX131" fmla="*/ 1463550 w 1504950"/>
                <a:gd name="connsiteY131" fmla="*/ 1123474 h 1152525"/>
                <a:gd name="connsiteX132" fmla="*/ 1457835 w 1504950"/>
                <a:gd name="connsiteY132" fmla="*/ 1144429 h 1152525"/>
                <a:gd name="connsiteX133" fmla="*/ 1438785 w 1504950"/>
                <a:gd name="connsiteY133" fmla="*/ 1148239 h 1152525"/>
                <a:gd name="connsiteX134" fmla="*/ 1428308 w 1504950"/>
                <a:gd name="connsiteY134" fmla="*/ 1149191 h 1152525"/>
                <a:gd name="connsiteX135" fmla="*/ 1411163 w 1504950"/>
                <a:gd name="connsiteY135" fmla="*/ 1142524 h 1152525"/>
                <a:gd name="connsiteX136" fmla="*/ 1381635 w 1504950"/>
                <a:gd name="connsiteY136" fmla="*/ 1128236 h 1152525"/>
                <a:gd name="connsiteX137" fmla="*/ 1298768 w 1504950"/>
                <a:gd name="connsiteY137" fmla="*/ 1075849 h 1152525"/>
                <a:gd name="connsiteX138" fmla="*/ 1256858 w 1504950"/>
                <a:gd name="connsiteY138" fmla="*/ 1047274 h 1152525"/>
                <a:gd name="connsiteX139" fmla="*/ 1179705 w 1504950"/>
                <a:gd name="connsiteY139" fmla="*/ 1032986 h 1152525"/>
                <a:gd name="connsiteX140" fmla="*/ 1113030 w 1504950"/>
                <a:gd name="connsiteY140" fmla="*/ 1038701 h 1152525"/>
                <a:gd name="connsiteX141" fmla="*/ 972060 w 1504950"/>
                <a:gd name="connsiteY141" fmla="*/ 992981 h 1152525"/>
                <a:gd name="connsiteX142" fmla="*/ 840615 w 1504950"/>
                <a:gd name="connsiteY142" fmla="*/ 952024 h 1152525"/>
                <a:gd name="connsiteX143" fmla="*/ 789180 w 1504950"/>
                <a:gd name="connsiteY143" fmla="*/ 961549 h 1152525"/>
                <a:gd name="connsiteX144" fmla="*/ 772988 w 1504950"/>
                <a:gd name="connsiteY144" fmla="*/ 966311 h 1152525"/>
                <a:gd name="connsiteX145" fmla="*/ 696788 w 1504950"/>
                <a:gd name="connsiteY145" fmla="*/ 960596 h 1152525"/>
                <a:gd name="connsiteX146" fmla="*/ 572963 w 1504950"/>
                <a:gd name="connsiteY146" fmla="*/ 925354 h 1152525"/>
                <a:gd name="connsiteX147" fmla="*/ 539625 w 1504950"/>
                <a:gd name="connsiteY147" fmla="*/ 916781 h 1152525"/>
                <a:gd name="connsiteX148" fmla="*/ 519623 w 1504950"/>
                <a:gd name="connsiteY148" fmla="*/ 910114 h 1152525"/>
                <a:gd name="connsiteX149" fmla="*/ 475808 w 1504950"/>
                <a:gd name="connsiteY149" fmla="*/ 911066 h 1152525"/>
                <a:gd name="connsiteX150" fmla="*/ 364365 w 1504950"/>
                <a:gd name="connsiteY150" fmla="*/ 894874 h 1152525"/>
                <a:gd name="connsiteX151" fmla="*/ 221490 w 1504950"/>
                <a:gd name="connsiteY151" fmla="*/ 929164 h 1152525"/>
                <a:gd name="connsiteX152" fmla="*/ 176723 w 1504950"/>
                <a:gd name="connsiteY152" fmla="*/ 961549 h 1152525"/>
                <a:gd name="connsiteX153" fmla="*/ 153863 w 1504950"/>
                <a:gd name="connsiteY153" fmla="*/ 984409 h 1152525"/>
                <a:gd name="connsiteX154" fmla="*/ 102428 w 1504950"/>
                <a:gd name="connsiteY154" fmla="*/ 1012984 h 1152525"/>
                <a:gd name="connsiteX155" fmla="*/ 69090 w 1504950"/>
                <a:gd name="connsiteY155" fmla="*/ 1019651 h 1152525"/>
                <a:gd name="connsiteX156" fmla="*/ 85283 w 1504950"/>
                <a:gd name="connsiteY156" fmla="*/ 995839 h 1152525"/>
                <a:gd name="connsiteX157" fmla="*/ 111000 w 1504950"/>
                <a:gd name="connsiteY157" fmla="*/ 967264 h 1152525"/>
                <a:gd name="connsiteX158" fmla="*/ 132908 w 1504950"/>
                <a:gd name="connsiteY158" fmla="*/ 945356 h 1152525"/>
                <a:gd name="connsiteX159" fmla="*/ 172913 w 1504950"/>
                <a:gd name="connsiteY159" fmla="*/ 912019 h 1152525"/>
                <a:gd name="connsiteX160" fmla="*/ 198630 w 1504950"/>
                <a:gd name="connsiteY160" fmla="*/ 892969 h 1152525"/>
                <a:gd name="connsiteX161" fmla="*/ 144338 w 1504950"/>
                <a:gd name="connsiteY161" fmla="*/ 908209 h 1152525"/>
                <a:gd name="connsiteX162" fmla="*/ 30990 w 1504950"/>
                <a:gd name="connsiteY162" fmla="*/ 932021 h 1152525"/>
                <a:gd name="connsiteX163" fmla="*/ 7178 w 1504950"/>
                <a:gd name="connsiteY163" fmla="*/ 924401 h 1152525"/>
                <a:gd name="connsiteX164" fmla="*/ 123383 w 1504950"/>
                <a:gd name="connsiteY164" fmla="*/ 878681 h 1152525"/>
                <a:gd name="connsiteX165" fmla="*/ 245303 w 1504950"/>
                <a:gd name="connsiteY165" fmla="*/ 839629 h 1152525"/>
                <a:gd name="connsiteX166" fmla="*/ 362460 w 1504950"/>
                <a:gd name="connsiteY166" fmla="*/ 826294 h 1152525"/>
                <a:gd name="connsiteX167" fmla="*/ 405323 w 1504950"/>
                <a:gd name="connsiteY167" fmla="*/ 820579 h 1152525"/>
                <a:gd name="connsiteX168" fmla="*/ 401513 w 1504950"/>
                <a:gd name="connsiteY168" fmla="*/ 768191 h 1152525"/>
                <a:gd name="connsiteX169" fmla="*/ 381510 w 1504950"/>
                <a:gd name="connsiteY169" fmla="*/ 731044 h 1152525"/>
                <a:gd name="connsiteX170" fmla="*/ 361508 w 1504950"/>
                <a:gd name="connsiteY170" fmla="*/ 704374 h 1152525"/>
                <a:gd name="connsiteX171" fmla="*/ 350078 w 1504950"/>
                <a:gd name="connsiteY171" fmla="*/ 612934 h 1152525"/>
                <a:gd name="connsiteX172" fmla="*/ 354840 w 1504950"/>
                <a:gd name="connsiteY172" fmla="*/ 546259 h 1152525"/>
                <a:gd name="connsiteX173" fmla="*/ 335790 w 1504950"/>
                <a:gd name="connsiteY173" fmla="*/ 522446 h 1152525"/>
                <a:gd name="connsiteX174" fmla="*/ 249113 w 1504950"/>
                <a:gd name="connsiteY174" fmla="*/ 499586 h 1152525"/>
                <a:gd name="connsiteX175" fmla="*/ 232920 w 1504950"/>
                <a:gd name="connsiteY175" fmla="*/ 476726 h 1152525"/>
                <a:gd name="connsiteX176" fmla="*/ 274830 w 1504950"/>
                <a:gd name="connsiteY176" fmla="*/ 442436 h 1152525"/>
                <a:gd name="connsiteX177" fmla="*/ 356745 w 1504950"/>
                <a:gd name="connsiteY177" fmla="*/ 417671 h 1152525"/>
                <a:gd name="connsiteX178" fmla="*/ 345315 w 1504950"/>
                <a:gd name="connsiteY178" fmla="*/ 413861 h 1152525"/>
                <a:gd name="connsiteX179" fmla="*/ 295785 w 1504950"/>
                <a:gd name="connsiteY179" fmla="*/ 405289 h 1152525"/>
                <a:gd name="connsiteX180" fmla="*/ 267210 w 1504950"/>
                <a:gd name="connsiteY180" fmla="*/ 400526 h 1152525"/>
                <a:gd name="connsiteX181" fmla="*/ 244350 w 1504950"/>
                <a:gd name="connsiteY181" fmla="*/ 393859 h 1152525"/>
                <a:gd name="connsiteX182" fmla="*/ 230063 w 1504950"/>
                <a:gd name="connsiteY182" fmla="*/ 386239 h 1152525"/>
                <a:gd name="connsiteX183" fmla="*/ 227205 w 1504950"/>
                <a:gd name="connsiteY183" fmla="*/ 375761 h 1152525"/>
                <a:gd name="connsiteX184" fmla="*/ 235778 w 1504950"/>
                <a:gd name="connsiteY184" fmla="*/ 369094 h 1152525"/>
                <a:gd name="connsiteX185" fmla="*/ 251018 w 1504950"/>
                <a:gd name="connsiteY185" fmla="*/ 370999 h 1152525"/>
                <a:gd name="connsiteX186" fmla="*/ 246255 w 1504950"/>
                <a:gd name="connsiteY186" fmla="*/ 361474 h 1152525"/>
                <a:gd name="connsiteX187" fmla="*/ 242445 w 1504950"/>
                <a:gd name="connsiteY187" fmla="*/ 350996 h 1152525"/>
                <a:gd name="connsiteX188" fmla="*/ 240540 w 1504950"/>
                <a:gd name="connsiteY188" fmla="*/ 340519 h 1152525"/>
                <a:gd name="connsiteX189" fmla="*/ 236730 w 1504950"/>
                <a:gd name="connsiteY189" fmla="*/ 298609 h 1152525"/>
                <a:gd name="connsiteX190" fmla="*/ 229110 w 1504950"/>
                <a:gd name="connsiteY190" fmla="*/ 288131 h 1152525"/>
                <a:gd name="connsiteX191" fmla="*/ 225300 w 1504950"/>
                <a:gd name="connsiteY191" fmla="*/ 278606 h 1152525"/>
                <a:gd name="connsiteX192" fmla="*/ 231015 w 1504950"/>
                <a:gd name="connsiteY192" fmla="*/ 270034 h 1152525"/>
                <a:gd name="connsiteX193" fmla="*/ 241493 w 1504950"/>
                <a:gd name="connsiteY193" fmla="*/ 271939 h 1152525"/>
                <a:gd name="connsiteX194" fmla="*/ 253875 w 1504950"/>
                <a:gd name="connsiteY194" fmla="*/ 280511 h 1152525"/>
                <a:gd name="connsiteX195" fmla="*/ 268163 w 1504950"/>
                <a:gd name="connsiteY195" fmla="*/ 288131 h 1152525"/>
                <a:gd name="connsiteX196" fmla="*/ 279593 w 1504950"/>
                <a:gd name="connsiteY196" fmla="*/ 290989 h 1152525"/>
                <a:gd name="connsiteX197" fmla="*/ 274830 w 1504950"/>
                <a:gd name="connsiteY197" fmla="*/ 284321 h 1152525"/>
                <a:gd name="connsiteX198" fmla="*/ 271020 w 1504950"/>
                <a:gd name="connsiteY198" fmla="*/ 273844 h 1152525"/>
                <a:gd name="connsiteX199" fmla="*/ 266258 w 1504950"/>
                <a:gd name="connsiteY199" fmla="*/ 259556 h 1152525"/>
                <a:gd name="connsiteX200" fmla="*/ 264353 w 1504950"/>
                <a:gd name="connsiteY200" fmla="*/ 252889 h 1152525"/>
                <a:gd name="connsiteX201" fmla="*/ 269115 w 1504950"/>
                <a:gd name="connsiteY201" fmla="*/ 244316 h 1152525"/>
                <a:gd name="connsiteX202" fmla="*/ 277688 w 1504950"/>
                <a:gd name="connsiteY202" fmla="*/ 245269 h 1152525"/>
                <a:gd name="connsiteX203" fmla="*/ 286260 w 1504950"/>
                <a:gd name="connsiteY203" fmla="*/ 253841 h 1152525"/>
                <a:gd name="connsiteX204" fmla="*/ 295785 w 1504950"/>
                <a:gd name="connsiteY204" fmla="*/ 269081 h 1152525"/>
                <a:gd name="connsiteX205" fmla="*/ 307215 w 1504950"/>
                <a:gd name="connsiteY205" fmla="*/ 284321 h 1152525"/>
                <a:gd name="connsiteX206" fmla="*/ 328170 w 1504950"/>
                <a:gd name="connsiteY206" fmla="*/ 305276 h 1152525"/>
                <a:gd name="connsiteX207" fmla="*/ 349125 w 1504950"/>
                <a:gd name="connsiteY207" fmla="*/ 318611 h 1152525"/>
                <a:gd name="connsiteX208" fmla="*/ 351983 w 1504950"/>
                <a:gd name="connsiteY208" fmla="*/ 319564 h 1152525"/>
                <a:gd name="connsiteX209" fmla="*/ 362460 w 1504950"/>
                <a:gd name="connsiteY209" fmla="*/ 316706 h 1152525"/>
                <a:gd name="connsiteX210" fmla="*/ 364365 w 1504950"/>
                <a:gd name="connsiteY210" fmla="*/ 313849 h 1152525"/>
                <a:gd name="connsiteX211" fmla="*/ 364365 w 1504950"/>
                <a:gd name="connsiteY211" fmla="*/ 309086 h 1152525"/>
                <a:gd name="connsiteX212" fmla="*/ 365318 w 1504950"/>
                <a:gd name="connsiteY212" fmla="*/ 292894 h 1152525"/>
                <a:gd name="connsiteX213" fmla="*/ 372938 w 1504950"/>
                <a:gd name="connsiteY213" fmla="*/ 276701 h 1152525"/>
                <a:gd name="connsiteX214" fmla="*/ 385320 w 1504950"/>
                <a:gd name="connsiteY214" fmla="*/ 276701 h 1152525"/>
                <a:gd name="connsiteX215" fmla="*/ 388178 w 1504950"/>
                <a:gd name="connsiteY215" fmla="*/ 285274 h 1152525"/>
                <a:gd name="connsiteX216" fmla="*/ 387225 w 1504950"/>
                <a:gd name="connsiteY216" fmla="*/ 334804 h 1152525"/>
                <a:gd name="connsiteX217" fmla="*/ 446280 w 1504950"/>
                <a:gd name="connsiteY217" fmla="*/ 355759 h 1152525"/>
                <a:gd name="connsiteX218" fmla="*/ 455805 w 1504950"/>
                <a:gd name="connsiteY218" fmla="*/ 350996 h 1152525"/>
                <a:gd name="connsiteX219" fmla="*/ 470093 w 1504950"/>
                <a:gd name="connsiteY219" fmla="*/ 339566 h 1152525"/>
                <a:gd name="connsiteX220" fmla="*/ 501525 w 1504950"/>
                <a:gd name="connsiteY220" fmla="*/ 309086 h 1152525"/>
                <a:gd name="connsiteX221" fmla="*/ 516765 w 1504950"/>
                <a:gd name="connsiteY221" fmla="*/ 283369 h 1152525"/>
                <a:gd name="connsiteX222" fmla="*/ 517718 w 1504950"/>
                <a:gd name="connsiteY222" fmla="*/ 281464 h 1152525"/>
                <a:gd name="connsiteX223" fmla="*/ 522480 w 1504950"/>
                <a:gd name="connsiteY223" fmla="*/ 262414 h 1152525"/>
                <a:gd name="connsiteX224" fmla="*/ 518670 w 1504950"/>
                <a:gd name="connsiteY224" fmla="*/ 243364 h 1152525"/>
                <a:gd name="connsiteX225" fmla="*/ 511050 w 1504950"/>
                <a:gd name="connsiteY225" fmla="*/ 229076 h 1152525"/>
                <a:gd name="connsiteX226" fmla="*/ 496763 w 1504950"/>
                <a:gd name="connsiteY226" fmla="*/ 210979 h 1152525"/>
                <a:gd name="connsiteX227" fmla="*/ 476760 w 1504950"/>
                <a:gd name="connsiteY227" fmla="*/ 198596 h 1152525"/>
                <a:gd name="connsiteX228" fmla="*/ 457710 w 1504950"/>
                <a:gd name="connsiteY228" fmla="*/ 190024 h 1152525"/>
                <a:gd name="connsiteX229" fmla="*/ 448185 w 1504950"/>
                <a:gd name="connsiteY229" fmla="*/ 186214 h 1152525"/>
                <a:gd name="connsiteX230" fmla="*/ 433898 w 1504950"/>
                <a:gd name="connsiteY230" fmla="*/ 181451 h 1152525"/>
                <a:gd name="connsiteX231" fmla="*/ 411038 w 1504950"/>
                <a:gd name="connsiteY231" fmla="*/ 174784 h 1152525"/>
                <a:gd name="connsiteX232" fmla="*/ 400560 w 1504950"/>
                <a:gd name="connsiteY232" fmla="*/ 171926 h 1152525"/>
                <a:gd name="connsiteX233" fmla="*/ 387225 w 1504950"/>
                <a:gd name="connsiteY233" fmla="*/ 163354 h 1152525"/>
                <a:gd name="connsiteX234" fmla="*/ 385320 w 1504950"/>
                <a:gd name="connsiteY234" fmla="*/ 153829 h 1152525"/>
                <a:gd name="connsiteX235" fmla="*/ 395798 w 1504950"/>
                <a:gd name="connsiteY235" fmla="*/ 145256 h 1152525"/>
                <a:gd name="connsiteX236" fmla="*/ 411038 w 1504950"/>
                <a:gd name="connsiteY236" fmla="*/ 144304 h 1152525"/>
                <a:gd name="connsiteX237" fmla="*/ 428183 w 1504950"/>
                <a:gd name="connsiteY237" fmla="*/ 148114 h 1152525"/>
                <a:gd name="connsiteX238" fmla="*/ 467235 w 1504950"/>
                <a:gd name="connsiteY238" fmla="*/ 131921 h 1152525"/>
                <a:gd name="connsiteX239" fmla="*/ 464378 w 1504950"/>
                <a:gd name="connsiteY239" fmla="*/ 123349 h 1152525"/>
                <a:gd name="connsiteX240" fmla="*/ 459615 w 1504950"/>
                <a:gd name="connsiteY240" fmla="*/ 93821 h 1152525"/>
                <a:gd name="connsiteX241" fmla="*/ 465330 w 1504950"/>
                <a:gd name="connsiteY241" fmla="*/ 85249 h 1152525"/>
                <a:gd name="connsiteX242" fmla="*/ 473903 w 1504950"/>
                <a:gd name="connsiteY242" fmla="*/ 85249 h 1152525"/>
                <a:gd name="connsiteX243" fmla="*/ 480570 w 1504950"/>
                <a:gd name="connsiteY243" fmla="*/ 90964 h 1152525"/>
                <a:gd name="connsiteX244" fmla="*/ 484380 w 1504950"/>
                <a:gd name="connsiteY244" fmla="*/ 101441 h 1152525"/>
                <a:gd name="connsiteX245" fmla="*/ 490095 w 1504950"/>
                <a:gd name="connsiteY245" fmla="*/ 114776 h 1152525"/>
                <a:gd name="connsiteX246" fmla="*/ 496763 w 1504950"/>
                <a:gd name="connsiteY246" fmla="*/ 126206 h 1152525"/>
                <a:gd name="connsiteX247" fmla="*/ 501525 w 1504950"/>
                <a:gd name="connsiteY247" fmla="*/ 132874 h 1152525"/>
                <a:gd name="connsiteX248" fmla="*/ 505335 w 1504950"/>
                <a:gd name="connsiteY248" fmla="*/ 132874 h 1152525"/>
                <a:gd name="connsiteX249" fmla="*/ 512003 w 1504950"/>
                <a:gd name="connsiteY249" fmla="*/ 133826 h 1152525"/>
                <a:gd name="connsiteX250" fmla="*/ 530100 w 1504950"/>
                <a:gd name="connsiteY250" fmla="*/ 138589 h 1152525"/>
                <a:gd name="connsiteX251" fmla="*/ 548198 w 1504950"/>
                <a:gd name="connsiteY251" fmla="*/ 144304 h 1152525"/>
                <a:gd name="connsiteX252" fmla="*/ 570105 w 1504950"/>
                <a:gd name="connsiteY252" fmla="*/ 150019 h 1152525"/>
                <a:gd name="connsiteX253" fmla="*/ 591060 w 1504950"/>
                <a:gd name="connsiteY253" fmla="*/ 151924 h 1152525"/>
                <a:gd name="connsiteX254" fmla="*/ 594870 w 1504950"/>
                <a:gd name="connsiteY254" fmla="*/ 148114 h 1152525"/>
                <a:gd name="connsiteX255" fmla="*/ 598680 w 1504950"/>
                <a:gd name="connsiteY255" fmla="*/ 141446 h 1152525"/>
                <a:gd name="connsiteX256" fmla="*/ 599633 w 1504950"/>
                <a:gd name="connsiteY256" fmla="*/ 140494 h 1152525"/>
                <a:gd name="connsiteX257" fmla="*/ 601538 w 1504950"/>
                <a:gd name="connsiteY257" fmla="*/ 132874 h 1152525"/>
                <a:gd name="connsiteX258" fmla="*/ 602490 w 1504950"/>
                <a:gd name="connsiteY258" fmla="*/ 124301 h 1152525"/>
                <a:gd name="connsiteX259" fmla="*/ 601538 w 1504950"/>
                <a:gd name="connsiteY259" fmla="*/ 117634 h 1152525"/>
                <a:gd name="connsiteX260" fmla="*/ 599633 w 1504950"/>
                <a:gd name="connsiteY260" fmla="*/ 114776 h 1152525"/>
                <a:gd name="connsiteX261" fmla="*/ 595823 w 1504950"/>
                <a:gd name="connsiteY261" fmla="*/ 110966 h 1152525"/>
                <a:gd name="connsiteX262" fmla="*/ 591060 w 1504950"/>
                <a:gd name="connsiteY262" fmla="*/ 105251 h 1152525"/>
                <a:gd name="connsiteX263" fmla="*/ 585345 w 1504950"/>
                <a:gd name="connsiteY263" fmla="*/ 100489 h 1152525"/>
                <a:gd name="connsiteX264" fmla="*/ 575820 w 1504950"/>
                <a:gd name="connsiteY264" fmla="*/ 92869 h 1152525"/>
                <a:gd name="connsiteX265" fmla="*/ 568200 w 1504950"/>
                <a:gd name="connsiteY265" fmla="*/ 87154 h 1152525"/>
                <a:gd name="connsiteX266" fmla="*/ 558675 w 1504950"/>
                <a:gd name="connsiteY266" fmla="*/ 76676 h 1152525"/>
                <a:gd name="connsiteX267" fmla="*/ 554865 w 1504950"/>
                <a:gd name="connsiteY267" fmla="*/ 70009 h 1152525"/>
                <a:gd name="connsiteX268" fmla="*/ 555818 w 1504950"/>
                <a:gd name="connsiteY268" fmla="*/ 61436 h 1152525"/>
                <a:gd name="connsiteX269" fmla="*/ 571058 w 1504950"/>
                <a:gd name="connsiteY269" fmla="*/ 57626 h 1152525"/>
                <a:gd name="connsiteX270" fmla="*/ 602490 w 1504950"/>
                <a:gd name="connsiteY270" fmla="*/ 80486 h 1152525"/>
                <a:gd name="connsiteX271" fmla="*/ 605348 w 1504950"/>
                <a:gd name="connsiteY271" fmla="*/ 82391 h 1152525"/>
                <a:gd name="connsiteX272" fmla="*/ 607253 w 1504950"/>
                <a:gd name="connsiteY272" fmla="*/ 82391 h 1152525"/>
                <a:gd name="connsiteX273" fmla="*/ 619635 w 1504950"/>
                <a:gd name="connsiteY273" fmla="*/ 75724 h 1152525"/>
                <a:gd name="connsiteX274" fmla="*/ 623445 w 1504950"/>
                <a:gd name="connsiteY274" fmla="*/ 68104 h 1152525"/>
                <a:gd name="connsiteX275" fmla="*/ 623445 w 1504950"/>
                <a:gd name="connsiteY275" fmla="*/ 67151 h 1152525"/>
                <a:gd name="connsiteX276" fmla="*/ 624398 w 1504950"/>
                <a:gd name="connsiteY276" fmla="*/ 58579 h 1152525"/>
                <a:gd name="connsiteX277" fmla="*/ 621540 w 1504950"/>
                <a:gd name="connsiteY277" fmla="*/ 51911 h 1152525"/>
                <a:gd name="connsiteX278" fmla="*/ 614873 w 1504950"/>
                <a:gd name="connsiteY278" fmla="*/ 43339 h 1152525"/>
                <a:gd name="connsiteX279" fmla="*/ 604395 w 1504950"/>
                <a:gd name="connsiteY279" fmla="*/ 27146 h 1152525"/>
                <a:gd name="connsiteX280" fmla="*/ 604395 w 1504950"/>
                <a:gd name="connsiteY280" fmla="*/ 20479 h 1152525"/>
                <a:gd name="connsiteX281" fmla="*/ 609158 w 1504950"/>
                <a:gd name="connsiteY281" fmla="*/ 15716 h 1152525"/>
                <a:gd name="connsiteX282" fmla="*/ 614873 w 1504950"/>
                <a:gd name="connsiteY282" fmla="*/ 7144 h 1152525"/>
                <a:gd name="connsiteX283" fmla="*/ 614873 w 1504950"/>
                <a:gd name="connsiteY283" fmla="*/ 7144 h 1152525"/>
                <a:gd name="connsiteX284" fmla="*/ 614873 w 1504950"/>
                <a:gd name="connsiteY284" fmla="*/ 7144 h 1152525"/>
                <a:gd name="connsiteX285" fmla="*/ 496763 w 1504950"/>
                <a:gd name="connsiteY285" fmla="*/ 160496 h 1152525"/>
                <a:gd name="connsiteX286" fmla="*/ 492000 w 1504950"/>
                <a:gd name="connsiteY286" fmla="*/ 162401 h 1152525"/>
                <a:gd name="connsiteX287" fmla="*/ 492000 w 1504950"/>
                <a:gd name="connsiteY287" fmla="*/ 166211 h 1152525"/>
                <a:gd name="connsiteX288" fmla="*/ 506288 w 1504950"/>
                <a:gd name="connsiteY288" fmla="*/ 178594 h 1152525"/>
                <a:gd name="connsiteX289" fmla="*/ 520575 w 1504950"/>
                <a:gd name="connsiteY289" fmla="*/ 187166 h 1152525"/>
                <a:gd name="connsiteX290" fmla="*/ 525338 w 1504950"/>
                <a:gd name="connsiteY290" fmla="*/ 188119 h 1152525"/>
                <a:gd name="connsiteX291" fmla="*/ 542483 w 1504950"/>
                <a:gd name="connsiteY291" fmla="*/ 189071 h 1152525"/>
                <a:gd name="connsiteX292" fmla="*/ 547245 w 1504950"/>
                <a:gd name="connsiteY292" fmla="*/ 189071 h 1152525"/>
                <a:gd name="connsiteX293" fmla="*/ 547245 w 1504950"/>
                <a:gd name="connsiteY293" fmla="*/ 190024 h 1152525"/>
                <a:gd name="connsiteX294" fmla="*/ 554865 w 1504950"/>
                <a:gd name="connsiteY294" fmla="*/ 195739 h 1152525"/>
                <a:gd name="connsiteX295" fmla="*/ 555818 w 1504950"/>
                <a:gd name="connsiteY295" fmla="*/ 198596 h 1152525"/>
                <a:gd name="connsiteX296" fmla="*/ 553913 w 1504950"/>
                <a:gd name="connsiteY296" fmla="*/ 203359 h 1152525"/>
                <a:gd name="connsiteX297" fmla="*/ 553913 w 1504950"/>
                <a:gd name="connsiteY297" fmla="*/ 204311 h 1152525"/>
                <a:gd name="connsiteX298" fmla="*/ 550103 w 1504950"/>
                <a:gd name="connsiteY298" fmla="*/ 211931 h 1152525"/>
                <a:gd name="connsiteX299" fmla="*/ 548198 w 1504950"/>
                <a:gd name="connsiteY299" fmla="*/ 217646 h 1152525"/>
                <a:gd name="connsiteX300" fmla="*/ 548198 w 1504950"/>
                <a:gd name="connsiteY300" fmla="*/ 221456 h 1152525"/>
                <a:gd name="connsiteX301" fmla="*/ 551055 w 1504950"/>
                <a:gd name="connsiteY301" fmla="*/ 230981 h 1152525"/>
                <a:gd name="connsiteX302" fmla="*/ 552960 w 1504950"/>
                <a:gd name="connsiteY302" fmla="*/ 258604 h 1152525"/>
                <a:gd name="connsiteX303" fmla="*/ 552960 w 1504950"/>
                <a:gd name="connsiteY303" fmla="*/ 264319 h 1152525"/>
                <a:gd name="connsiteX304" fmla="*/ 570105 w 1504950"/>
                <a:gd name="connsiteY304" fmla="*/ 258604 h 1152525"/>
                <a:gd name="connsiteX305" fmla="*/ 579630 w 1504950"/>
                <a:gd name="connsiteY305" fmla="*/ 253841 h 1152525"/>
                <a:gd name="connsiteX306" fmla="*/ 587250 w 1504950"/>
                <a:gd name="connsiteY306" fmla="*/ 253841 h 1152525"/>
                <a:gd name="connsiteX307" fmla="*/ 592965 w 1504950"/>
                <a:gd name="connsiteY307" fmla="*/ 263366 h 1152525"/>
                <a:gd name="connsiteX308" fmla="*/ 592013 w 1504950"/>
                <a:gd name="connsiteY308" fmla="*/ 269081 h 1152525"/>
                <a:gd name="connsiteX309" fmla="*/ 590108 w 1504950"/>
                <a:gd name="connsiteY309" fmla="*/ 271939 h 1152525"/>
                <a:gd name="connsiteX310" fmla="*/ 583440 w 1504950"/>
                <a:gd name="connsiteY310" fmla="*/ 278606 h 1152525"/>
                <a:gd name="connsiteX311" fmla="*/ 566295 w 1504950"/>
                <a:gd name="connsiteY311" fmla="*/ 290036 h 1152525"/>
                <a:gd name="connsiteX312" fmla="*/ 549150 w 1504950"/>
                <a:gd name="connsiteY312" fmla="*/ 302419 h 1152525"/>
                <a:gd name="connsiteX313" fmla="*/ 520575 w 1504950"/>
                <a:gd name="connsiteY313" fmla="*/ 328136 h 1152525"/>
                <a:gd name="connsiteX314" fmla="*/ 502478 w 1504950"/>
                <a:gd name="connsiteY314" fmla="*/ 346234 h 1152525"/>
                <a:gd name="connsiteX315" fmla="*/ 494858 w 1504950"/>
                <a:gd name="connsiteY315" fmla="*/ 353854 h 1152525"/>
                <a:gd name="connsiteX316" fmla="*/ 495810 w 1504950"/>
                <a:gd name="connsiteY316" fmla="*/ 353854 h 1152525"/>
                <a:gd name="connsiteX317" fmla="*/ 562485 w 1504950"/>
                <a:gd name="connsiteY317" fmla="*/ 337661 h 1152525"/>
                <a:gd name="connsiteX318" fmla="*/ 585345 w 1504950"/>
                <a:gd name="connsiteY318" fmla="*/ 327184 h 1152525"/>
                <a:gd name="connsiteX319" fmla="*/ 610110 w 1504950"/>
                <a:gd name="connsiteY319" fmla="*/ 308134 h 1152525"/>
                <a:gd name="connsiteX320" fmla="*/ 624398 w 1504950"/>
                <a:gd name="connsiteY320" fmla="*/ 289084 h 1152525"/>
                <a:gd name="connsiteX321" fmla="*/ 628208 w 1504950"/>
                <a:gd name="connsiteY321" fmla="*/ 282416 h 1152525"/>
                <a:gd name="connsiteX322" fmla="*/ 632970 w 1504950"/>
                <a:gd name="connsiteY322" fmla="*/ 257651 h 1152525"/>
                <a:gd name="connsiteX323" fmla="*/ 618683 w 1504950"/>
                <a:gd name="connsiteY323" fmla="*/ 212884 h 1152525"/>
                <a:gd name="connsiteX324" fmla="*/ 595823 w 1504950"/>
                <a:gd name="connsiteY324" fmla="*/ 190976 h 1152525"/>
                <a:gd name="connsiteX325" fmla="*/ 565343 w 1504950"/>
                <a:gd name="connsiteY325" fmla="*/ 175736 h 1152525"/>
                <a:gd name="connsiteX326" fmla="*/ 555818 w 1504950"/>
                <a:gd name="connsiteY326" fmla="*/ 171926 h 1152525"/>
                <a:gd name="connsiteX327" fmla="*/ 528195 w 1504950"/>
                <a:gd name="connsiteY327" fmla="*/ 163354 h 1152525"/>
                <a:gd name="connsiteX328" fmla="*/ 523433 w 1504950"/>
                <a:gd name="connsiteY328" fmla="*/ 162401 h 1152525"/>
                <a:gd name="connsiteX329" fmla="*/ 518670 w 1504950"/>
                <a:gd name="connsiteY329" fmla="*/ 161449 h 1152525"/>
                <a:gd name="connsiteX330" fmla="*/ 514860 w 1504950"/>
                <a:gd name="connsiteY330" fmla="*/ 161449 h 1152525"/>
                <a:gd name="connsiteX331" fmla="*/ 502478 w 1504950"/>
                <a:gd name="connsiteY331" fmla="*/ 159544 h 1152525"/>
                <a:gd name="connsiteX332" fmla="*/ 496763 w 1504950"/>
                <a:gd name="connsiteY332" fmla="*/ 160496 h 1152525"/>
                <a:gd name="connsiteX333" fmla="*/ 496763 w 1504950"/>
                <a:gd name="connsiteY333" fmla="*/ 160496 h 1152525"/>
                <a:gd name="connsiteX334" fmla="*/ 273878 w 1504950"/>
                <a:gd name="connsiteY334" fmla="*/ 309086 h 1152525"/>
                <a:gd name="connsiteX335" fmla="*/ 272925 w 1504950"/>
                <a:gd name="connsiteY335" fmla="*/ 336709 h 1152525"/>
                <a:gd name="connsiteX336" fmla="*/ 289118 w 1504950"/>
                <a:gd name="connsiteY336" fmla="*/ 367189 h 1152525"/>
                <a:gd name="connsiteX337" fmla="*/ 296738 w 1504950"/>
                <a:gd name="connsiteY337" fmla="*/ 373856 h 1152525"/>
                <a:gd name="connsiteX338" fmla="*/ 303405 w 1504950"/>
                <a:gd name="connsiteY338" fmla="*/ 376714 h 1152525"/>
                <a:gd name="connsiteX339" fmla="*/ 307215 w 1504950"/>
                <a:gd name="connsiteY339" fmla="*/ 378619 h 1152525"/>
                <a:gd name="connsiteX340" fmla="*/ 309120 w 1504950"/>
                <a:gd name="connsiteY340" fmla="*/ 379571 h 1152525"/>
                <a:gd name="connsiteX341" fmla="*/ 312930 w 1504950"/>
                <a:gd name="connsiteY341" fmla="*/ 379571 h 1152525"/>
                <a:gd name="connsiteX342" fmla="*/ 311025 w 1504950"/>
                <a:gd name="connsiteY342" fmla="*/ 369094 h 1152525"/>
                <a:gd name="connsiteX343" fmla="*/ 306263 w 1504950"/>
                <a:gd name="connsiteY343" fmla="*/ 353854 h 1152525"/>
                <a:gd name="connsiteX344" fmla="*/ 306263 w 1504950"/>
                <a:gd name="connsiteY344" fmla="*/ 350044 h 1152525"/>
                <a:gd name="connsiteX345" fmla="*/ 311025 w 1504950"/>
                <a:gd name="connsiteY345" fmla="*/ 346234 h 1152525"/>
                <a:gd name="connsiteX346" fmla="*/ 321503 w 1504950"/>
                <a:gd name="connsiteY346" fmla="*/ 346234 h 1152525"/>
                <a:gd name="connsiteX347" fmla="*/ 324360 w 1504950"/>
                <a:gd name="connsiteY347" fmla="*/ 347186 h 1152525"/>
                <a:gd name="connsiteX348" fmla="*/ 335790 w 1504950"/>
                <a:gd name="connsiteY348" fmla="*/ 355759 h 1152525"/>
                <a:gd name="connsiteX349" fmla="*/ 346268 w 1504950"/>
                <a:gd name="connsiteY349" fmla="*/ 367189 h 1152525"/>
                <a:gd name="connsiteX350" fmla="*/ 353888 w 1504950"/>
                <a:gd name="connsiteY350" fmla="*/ 378619 h 1152525"/>
                <a:gd name="connsiteX351" fmla="*/ 356745 w 1504950"/>
                <a:gd name="connsiteY351" fmla="*/ 382429 h 1152525"/>
                <a:gd name="connsiteX352" fmla="*/ 398655 w 1504950"/>
                <a:gd name="connsiteY352" fmla="*/ 396716 h 1152525"/>
                <a:gd name="connsiteX353" fmla="*/ 409133 w 1504950"/>
                <a:gd name="connsiteY353" fmla="*/ 398621 h 1152525"/>
                <a:gd name="connsiteX354" fmla="*/ 415800 w 1504950"/>
                <a:gd name="connsiteY354" fmla="*/ 399574 h 1152525"/>
                <a:gd name="connsiteX355" fmla="*/ 414848 w 1504950"/>
                <a:gd name="connsiteY355" fmla="*/ 390049 h 1152525"/>
                <a:gd name="connsiteX356" fmla="*/ 410085 w 1504950"/>
                <a:gd name="connsiteY356" fmla="*/ 378619 h 1152525"/>
                <a:gd name="connsiteX357" fmla="*/ 398655 w 1504950"/>
                <a:gd name="connsiteY357" fmla="*/ 366236 h 1152525"/>
                <a:gd name="connsiteX358" fmla="*/ 380558 w 1504950"/>
                <a:gd name="connsiteY358" fmla="*/ 353854 h 1152525"/>
                <a:gd name="connsiteX359" fmla="*/ 343410 w 1504950"/>
                <a:gd name="connsiteY359" fmla="*/ 334804 h 1152525"/>
                <a:gd name="connsiteX360" fmla="*/ 335790 w 1504950"/>
                <a:gd name="connsiteY360" fmla="*/ 331946 h 1152525"/>
                <a:gd name="connsiteX361" fmla="*/ 330075 w 1504950"/>
                <a:gd name="connsiteY361" fmla="*/ 329089 h 1152525"/>
                <a:gd name="connsiteX362" fmla="*/ 317693 w 1504950"/>
                <a:gd name="connsiteY362" fmla="*/ 324326 h 1152525"/>
                <a:gd name="connsiteX363" fmla="*/ 289118 w 1504950"/>
                <a:gd name="connsiteY363" fmla="*/ 313849 h 1152525"/>
                <a:gd name="connsiteX364" fmla="*/ 273878 w 1504950"/>
                <a:gd name="connsiteY364" fmla="*/ 309086 h 1152525"/>
                <a:gd name="connsiteX365" fmla="*/ 273878 w 1504950"/>
                <a:gd name="connsiteY365" fmla="*/ 309086 h 1152525"/>
                <a:gd name="connsiteX366" fmla="*/ 273878 w 1504950"/>
                <a:gd name="connsiteY366" fmla="*/ 309086 h 1152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</a:cxnLst>
              <a:rect l="l" t="t" r="r" b="b"/>
              <a:pathLst>
                <a:path w="1504950" h="1152525">
                  <a:moveTo>
                    <a:pt x="614873" y="7144"/>
                  </a:moveTo>
                  <a:cubicBezTo>
                    <a:pt x="617730" y="7144"/>
                    <a:pt x="619635" y="7144"/>
                    <a:pt x="621540" y="8096"/>
                  </a:cubicBezTo>
                  <a:cubicBezTo>
                    <a:pt x="623445" y="9049"/>
                    <a:pt x="624398" y="10001"/>
                    <a:pt x="626303" y="10954"/>
                  </a:cubicBezTo>
                  <a:cubicBezTo>
                    <a:pt x="628208" y="12859"/>
                    <a:pt x="630113" y="14764"/>
                    <a:pt x="631065" y="16669"/>
                  </a:cubicBezTo>
                  <a:cubicBezTo>
                    <a:pt x="633923" y="21431"/>
                    <a:pt x="638685" y="24289"/>
                    <a:pt x="643448" y="27146"/>
                  </a:cubicBezTo>
                  <a:lnTo>
                    <a:pt x="645353" y="26194"/>
                  </a:lnTo>
                  <a:lnTo>
                    <a:pt x="646305" y="25241"/>
                  </a:lnTo>
                  <a:cubicBezTo>
                    <a:pt x="647258" y="24289"/>
                    <a:pt x="648210" y="22384"/>
                    <a:pt x="649163" y="21431"/>
                  </a:cubicBezTo>
                  <a:cubicBezTo>
                    <a:pt x="652973" y="16669"/>
                    <a:pt x="656783" y="12859"/>
                    <a:pt x="662498" y="10954"/>
                  </a:cubicBezTo>
                  <a:cubicBezTo>
                    <a:pt x="664403" y="10001"/>
                    <a:pt x="667260" y="10001"/>
                    <a:pt x="670118" y="10954"/>
                  </a:cubicBezTo>
                  <a:cubicBezTo>
                    <a:pt x="671070" y="10954"/>
                    <a:pt x="671070" y="10954"/>
                    <a:pt x="672023" y="10954"/>
                  </a:cubicBezTo>
                  <a:cubicBezTo>
                    <a:pt x="674880" y="11906"/>
                    <a:pt x="676785" y="13811"/>
                    <a:pt x="677738" y="15716"/>
                  </a:cubicBezTo>
                  <a:cubicBezTo>
                    <a:pt x="678690" y="16669"/>
                    <a:pt x="678690" y="18574"/>
                    <a:pt x="678690" y="20479"/>
                  </a:cubicBezTo>
                  <a:cubicBezTo>
                    <a:pt x="678690" y="24289"/>
                    <a:pt x="677738" y="27146"/>
                    <a:pt x="676785" y="30004"/>
                  </a:cubicBezTo>
                  <a:lnTo>
                    <a:pt x="670118" y="47149"/>
                  </a:lnTo>
                  <a:cubicBezTo>
                    <a:pt x="670118" y="48101"/>
                    <a:pt x="669165" y="48101"/>
                    <a:pt x="669165" y="49054"/>
                  </a:cubicBezTo>
                  <a:cubicBezTo>
                    <a:pt x="668213" y="51911"/>
                    <a:pt x="667260" y="54769"/>
                    <a:pt x="666308" y="56674"/>
                  </a:cubicBezTo>
                  <a:cubicBezTo>
                    <a:pt x="662498" y="64294"/>
                    <a:pt x="656783" y="70961"/>
                    <a:pt x="651068" y="77629"/>
                  </a:cubicBezTo>
                  <a:cubicBezTo>
                    <a:pt x="646305" y="85249"/>
                    <a:pt x="641543" y="91916"/>
                    <a:pt x="638685" y="99536"/>
                  </a:cubicBezTo>
                  <a:cubicBezTo>
                    <a:pt x="637733" y="102394"/>
                    <a:pt x="636780" y="105251"/>
                    <a:pt x="635828" y="108109"/>
                  </a:cubicBezTo>
                  <a:cubicBezTo>
                    <a:pt x="634875" y="110966"/>
                    <a:pt x="633923" y="114776"/>
                    <a:pt x="633923" y="117634"/>
                  </a:cubicBezTo>
                  <a:cubicBezTo>
                    <a:pt x="633923" y="125254"/>
                    <a:pt x="632970" y="130016"/>
                    <a:pt x="632970" y="136684"/>
                  </a:cubicBezTo>
                  <a:cubicBezTo>
                    <a:pt x="632970" y="133826"/>
                    <a:pt x="632970" y="135731"/>
                    <a:pt x="632970" y="137636"/>
                  </a:cubicBezTo>
                  <a:cubicBezTo>
                    <a:pt x="632970" y="141446"/>
                    <a:pt x="632018" y="145256"/>
                    <a:pt x="631065" y="150019"/>
                  </a:cubicBezTo>
                  <a:cubicBezTo>
                    <a:pt x="630113" y="151924"/>
                    <a:pt x="629160" y="153829"/>
                    <a:pt x="629160" y="154781"/>
                  </a:cubicBezTo>
                  <a:cubicBezTo>
                    <a:pt x="628208" y="157639"/>
                    <a:pt x="627255" y="161449"/>
                    <a:pt x="626303" y="164306"/>
                  </a:cubicBezTo>
                  <a:cubicBezTo>
                    <a:pt x="625350" y="165259"/>
                    <a:pt x="625350" y="166211"/>
                    <a:pt x="624398" y="167164"/>
                  </a:cubicBezTo>
                  <a:lnTo>
                    <a:pt x="629160" y="172879"/>
                  </a:lnTo>
                  <a:cubicBezTo>
                    <a:pt x="630113" y="174784"/>
                    <a:pt x="631065" y="176689"/>
                    <a:pt x="632970" y="178594"/>
                  </a:cubicBezTo>
                  <a:cubicBezTo>
                    <a:pt x="634875" y="181451"/>
                    <a:pt x="636780" y="183356"/>
                    <a:pt x="639638" y="185261"/>
                  </a:cubicBezTo>
                  <a:cubicBezTo>
                    <a:pt x="641543" y="188119"/>
                    <a:pt x="644400" y="190024"/>
                    <a:pt x="648210" y="191929"/>
                  </a:cubicBezTo>
                  <a:cubicBezTo>
                    <a:pt x="649163" y="192881"/>
                    <a:pt x="651068" y="193834"/>
                    <a:pt x="652020" y="194786"/>
                  </a:cubicBezTo>
                  <a:cubicBezTo>
                    <a:pt x="653925" y="195739"/>
                    <a:pt x="656783" y="195739"/>
                    <a:pt x="658688" y="195739"/>
                  </a:cubicBezTo>
                  <a:cubicBezTo>
                    <a:pt x="662498" y="195739"/>
                    <a:pt x="665355" y="195739"/>
                    <a:pt x="669165" y="194786"/>
                  </a:cubicBezTo>
                  <a:cubicBezTo>
                    <a:pt x="672975" y="193834"/>
                    <a:pt x="675833" y="192881"/>
                    <a:pt x="678690" y="191929"/>
                  </a:cubicBezTo>
                  <a:cubicBezTo>
                    <a:pt x="678690" y="191929"/>
                    <a:pt x="680595" y="190976"/>
                    <a:pt x="681548" y="190976"/>
                  </a:cubicBezTo>
                  <a:cubicBezTo>
                    <a:pt x="682500" y="190024"/>
                    <a:pt x="684405" y="190024"/>
                    <a:pt x="686310" y="189071"/>
                  </a:cubicBezTo>
                  <a:cubicBezTo>
                    <a:pt x="687263" y="188119"/>
                    <a:pt x="689168" y="187166"/>
                    <a:pt x="691073" y="186214"/>
                  </a:cubicBezTo>
                  <a:cubicBezTo>
                    <a:pt x="692978" y="185261"/>
                    <a:pt x="694883" y="183356"/>
                    <a:pt x="696788" y="182404"/>
                  </a:cubicBezTo>
                  <a:cubicBezTo>
                    <a:pt x="699645" y="180499"/>
                    <a:pt x="700598" y="179546"/>
                    <a:pt x="702503" y="177641"/>
                  </a:cubicBezTo>
                  <a:cubicBezTo>
                    <a:pt x="703455" y="177641"/>
                    <a:pt x="704408" y="175736"/>
                    <a:pt x="706313" y="173831"/>
                  </a:cubicBezTo>
                  <a:cubicBezTo>
                    <a:pt x="709170" y="170974"/>
                    <a:pt x="712028" y="169069"/>
                    <a:pt x="713933" y="166211"/>
                  </a:cubicBezTo>
                  <a:cubicBezTo>
                    <a:pt x="719648" y="159544"/>
                    <a:pt x="724410" y="151924"/>
                    <a:pt x="728220" y="144304"/>
                  </a:cubicBezTo>
                  <a:cubicBezTo>
                    <a:pt x="729173" y="143351"/>
                    <a:pt x="730125" y="141446"/>
                    <a:pt x="730125" y="139541"/>
                  </a:cubicBezTo>
                  <a:cubicBezTo>
                    <a:pt x="731078" y="137636"/>
                    <a:pt x="731078" y="135731"/>
                    <a:pt x="732030" y="133826"/>
                  </a:cubicBezTo>
                  <a:cubicBezTo>
                    <a:pt x="733935" y="128111"/>
                    <a:pt x="735840" y="122396"/>
                    <a:pt x="737745" y="116681"/>
                  </a:cubicBezTo>
                  <a:cubicBezTo>
                    <a:pt x="738698" y="113824"/>
                    <a:pt x="740603" y="111919"/>
                    <a:pt x="742508" y="110014"/>
                  </a:cubicBezTo>
                  <a:cubicBezTo>
                    <a:pt x="743460" y="109061"/>
                    <a:pt x="744413" y="108109"/>
                    <a:pt x="744413" y="107156"/>
                  </a:cubicBezTo>
                  <a:cubicBezTo>
                    <a:pt x="745365" y="105251"/>
                    <a:pt x="747270" y="103346"/>
                    <a:pt x="749175" y="102394"/>
                  </a:cubicBezTo>
                  <a:cubicBezTo>
                    <a:pt x="751080" y="101441"/>
                    <a:pt x="752985" y="99536"/>
                    <a:pt x="753938" y="98584"/>
                  </a:cubicBezTo>
                  <a:cubicBezTo>
                    <a:pt x="755843" y="97631"/>
                    <a:pt x="757748" y="96679"/>
                    <a:pt x="760605" y="97631"/>
                  </a:cubicBezTo>
                  <a:cubicBezTo>
                    <a:pt x="761558" y="97631"/>
                    <a:pt x="761558" y="97631"/>
                    <a:pt x="762510" y="97631"/>
                  </a:cubicBezTo>
                  <a:cubicBezTo>
                    <a:pt x="763463" y="98584"/>
                    <a:pt x="764415" y="98584"/>
                    <a:pt x="764415" y="98584"/>
                  </a:cubicBezTo>
                  <a:cubicBezTo>
                    <a:pt x="765368" y="99536"/>
                    <a:pt x="765368" y="99536"/>
                    <a:pt x="766320" y="100489"/>
                  </a:cubicBezTo>
                  <a:cubicBezTo>
                    <a:pt x="767273" y="102394"/>
                    <a:pt x="767273" y="103346"/>
                    <a:pt x="767273" y="103346"/>
                  </a:cubicBezTo>
                  <a:cubicBezTo>
                    <a:pt x="767273" y="103346"/>
                    <a:pt x="768225" y="104299"/>
                    <a:pt x="768225" y="105251"/>
                  </a:cubicBezTo>
                  <a:cubicBezTo>
                    <a:pt x="767273" y="107156"/>
                    <a:pt x="767273" y="109061"/>
                    <a:pt x="766320" y="111919"/>
                  </a:cubicBezTo>
                  <a:cubicBezTo>
                    <a:pt x="764415" y="120491"/>
                    <a:pt x="761558" y="130016"/>
                    <a:pt x="757748" y="138589"/>
                  </a:cubicBezTo>
                  <a:lnTo>
                    <a:pt x="753938" y="149066"/>
                  </a:lnTo>
                  <a:cubicBezTo>
                    <a:pt x="752985" y="151924"/>
                    <a:pt x="752985" y="155734"/>
                    <a:pt x="753938" y="158591"/>
                  </a:cubicBezTo>
                  <a:cubicBezTo>
                    <a:pt x="753938" y="159544"/>
                    <a:pt x="754890" y="160496"/>
                    <a:pt x="755843" y="161449"/>
                  </a:cubicBezTo>
                  <a:cubicBezTo>
                    <a:pt x="756795" y="162401"/>
                    <a:pt x="758700" y="163354"/>
                    <a:pt x="759653" y="164306"/>
                  </a:cubicBezTo>
                  <a:cubicBezTo>
                    <a:pt x="761558" y="165259"/>
                    <a:pt x="762510" y="165259"/>
                    <a:pt x="764415" y="165259"/>
                  </a:cubicBezTo>
                  <a:cubicBezTo>
                    <a:pt x="767273" y="165259"/>
                    <a:pt x="769178" y="165259"/>
                    <a:pt x="772035" y="165259"/>
                  </a:cubicBezTo>
                  <a:cubicBezTo>
                    <a:pt x="774893" y="164306"/>
                    <a:pt x="777750" y="163354"/>
                    <a:pt x="781560" y="162401"/>
                  </a:cubicBezTo>
                  <a:cubicBezTo>
                    <a:pt x="788228" y="159544"/>
                    <a:pt x="793943" y="157639"/>
                    <a:pt x="800610" y="153829"/>
                  </a:cubicBezTo>
                  <a:cubicBezTo>
                    <a:pt x="805373" y="150971"/>
                    <a:pt x="811088" y="149066"/>
                    <a:pt x="816803" y="147161"/>
                  </a:cubicBezTo>
                  <a:cubicBezTo>
                    <a:pt x="817755" y="146209"/>
                    <a:pt x="819660" y="146209"/>
                    <a:pt x="820613" y="147161"/>
                  </a:cubicBezTo>
                  <a:cubicBezTo>
                    <a:pt x="821565" y="148114"/>
                    <a:pt x="822518" y="149066"/>
                    <a:pt x="823470" y="149066"/>
                  </a:cubicBezTo>
                  <a:cubicBezTo>
                    <a:pt x="824423" y="150019"/>
                    <a:pt x="825375" y="150019"/>
                    <a:pt x="825375" y="150971"/>
                  </a:cubicBezTo>
                  <a:cubicBezTo>
                    <a:pt x="825375" y="152876"/>
                    <a:pt x="826328" y="153829"/>
                    <a:pt x="825375" y="155734"/>
                  </a:cubicBezTo>
                  <a:cubicBezTo>
                    <a:pt x="825375" y="157639"/>
                    <a:pt x="824423" y="158591"/>
                    <a:pt x="823470" y="160496"/>
                  </a:cubicBezTo>
                  <a:cubicBezTo>
                    <a:pt x="823470" y="160496"/>
                    <a:pt x="823470" y="161449"/>
                    <a:pt x="823470" y="161449"/>
                  </a:cubicBezTo>
                  <a:cubicBezTo>
                    <a:pt x="822518" y="163354"/>
                    <a:pt x="821565" y="164306"/>
                    <a:pt x="821565" y="166211"/>
                  </a:cubicBezTo>
                  <a:cubicBezTo>
                    <a:pt x="821565" y="166211"/>
                    <a:pt x="821565" y="166211"/>
                    <a:pt x="821565" y="167164"/>
                  </a:cubicBezTo>
                  <a:cubicBezTo>
                    <a:pt x="821565" y="168116"/>
                    <a:pt x="821565" y="169069"/>
                    <a:pt x="820613" y="170021"/>
                  </a:cubicBezTo>
                  <a:cubicBezTo>
                    <a:pt x="819660" y="170974"/>
                    <a:pt x="818708" y="171926"/>
                    <a:pt x="817755" y="172879"/>
                  </a:cubicBezTo>
                  <a:cubicBezTo>
                    <a:pt x="816803" y="174784"/>
                    <a:pt x="815850" y="175736"/>
                    <a:pt x="814898" y="177641"/>
                  </a:cubicBezTo>
                  <a:cubicBezTo>
                    <a:pt x="813945" y="178594"/>
                    <a:pt x="812040" y="180499"/>
                    <a:pt x="811088" y="181451"/>
                  </a:cubicBezTo>
                  <a:cubicBezTo>
                    <a:pt x="809183" y="183356"/>
                    <a:pt x="806325" y="185261"/>
                    <a:pt x="803468" y="187166"/>
                  </a:cubicBezTo>
                  <a:cubicBezTo>
                    <a:pt x="799658" y="189071"/>
                    <a:pt x="795848" y="191929"/>
                    <a:pt x="792038" y="191929"/>
                  </a:cubicBezTo>
                  <a:cubicBezTo>
                    <a:pt x="788228" y="192881"/>
                    <a:pt x="783465" y="193834"/>
                    <a:pt x="779655" y="194786"/>
                  </a:cubicBezTo>
                  <a:cubicBezTo>
                    <a:pt x="777750" y="194786"/>
                    <a:pt x="777750" y="194786"/>
                    <a:pt x="775845" y="195739"/>
                  </a:cubicBezTo>
                  <a:cubicBezTo>
                    <a:pt x="772988" y="195739"/>
                    <a:pt x="770130" y="195739"/>
                    <a:pt x="767273" y="195739"/>
                  </a:cubicBezTo>
                  <a:cubicBezTo>
                    <a:pt x="763463" y="195739"/>
                    <a:pt x="760605" y="196691"/>
                    <a:pt x="756795" y="196691"/>
                  </a:cubicBezTo>
                  <a:cubicBezTo>
                    <a:pt x="753938" y="197644"/>
                    <a:pt x="750128" y="196691"/>
                    <a:pt x="747270" y="197644"/>
                  </a:cubicBezTo>
                  <a:cubicBezTo>
                    <a:pt x="745365" y="198596"/>
                    <a:pt x="741555" y="199549"/>
                    <a:pt x="739650" y="199549"/>
                  </a:cubicBezTo>
                  <a:cubicBezTo>
                    <a:pt x="736793" y="199549"/>
                    <a:pt x="733935" y="200501"/>
                    <a:pt x="732030" y="201454"/>
                  </a:cubicBezTo>
                  <a:cubicBezTo>
                    <a:pt x="729173" y="202406"/>
                    <a:pt x="726315" y="202406"/>
                    <a:pt x="723458" y="203359"/>
                  </a:cubicBezTo>
                  <a:cubicBezTo>
                    <a:pt x="714885" y="206216"/>
                    <a:pt x="706313" y="209074"/>
                    <a:pt x="698693" y="213836"/>
                  </a:cubicBezTo>
                  <a:cubicBezTo>
                    <a:pt x="689168" y="218599"/>
                    <a:pt x="681548" y="226219"/>
                    <a:pt x="674880" y="234791"/>
                  </a:cubicBezTo>
                  <a:cubicBezTo>
                    <a:pt x="673928" y="237649"/>
                    <a:pt x="672975" y="239554"/>
                    <a:pt x="671070" y="241459"/>
                  </a:cubicBezTo>
                  <a:cubicBezTo>
                    <a:pt x="670118" y="244316"/>
                    <a:pt x="669165" y="247174"/>
                    <a:pt x="668213" y="249079"/>
                  </a:cubicBezTo>
                  <a:cubicBezTo>
                    <a:pt x="667260" y="253841"/>
                    <a:pt x="667260" y="258604"/>
                    <a:pt x="666308" y="263366"/>
                  </a:cubicBezTo>
                  <a:cubicBezTo>
                    <a:pt x="665355" y="268129"/>
                    <a:pt x="665355" y="272891"/>
                    <a:pt x="664403" y="277654"/>
                  </a:cubicBezTo>
                  <a:cubicBezTo>
                    <a:pt x="664403" y="279559"/>
                    <a:pt x="663450" y="281464"/>
                    <a:pt x="663450" y="283369"/>
                  </a:cubicBezTo>
                  <a:cubicBezTo>
                    <a:pt x="662498" y="287179"/>
                    <a:pt x="661545" y="290989"/>
                    <a:pt x="659640" y="294799"/>
                  </a:cubicBezTo>
                  <a:cubicBezTo>
                    <a:pt x="659640" y="295751"/>
                    <a:pt x="658688" y="296704"/>
                    <a:pt x="658688" y="297656"/>
                  </a:cubicBezTo>
                  <a:cubicBezTo>
                    <a:pt x="652973" y="310991"/>
                    <a:pt x="644400" y="323374"/>
                    <a:pt x="633923" y="332899"/>
                  </a:cubicBezTo>
                  <a:lnTo>
                    <a:pt x="622493" y="342424"/>
                  </a:lnTo>
                  <a:lnTo>
                    <a:pt x="610110" y="350996"/>
                  </a:lnTo>
                  <a:cubicBezTo>
                    <a:pt x="599633" y="357664"/>
                    <a:pt x="588203" y="363379"/>
                    <a:pt x="574868" y="367189"/>
                  </a:cubicBezTo>
                  <a:cubicBezTo>
                    <a:pt x="569153" y="369094"/>
                    <a:pt x="561533" y="370999"/>
                    <a:pt x="552008" y="373856"/>
                  </a:cubicBezTo>
                  <a:cubicBezTo>
                    <a:pt x="497715" y="391001"/>
                    <a:pt x="490095" y="405289"/>
                    <a:pt x="470093" y="412909"/>
                  </a:cubicBezTo>
                  <a:lnTo>
                    <a:pt x="468188" y="411004"/>
                  </a:lnTo>
                  <a:cubicBezTo>
                    <a:pt x="467235" y="415766"/>
                    <a:pt x="467235" y="417671"/>
                    <a:pt x="468188" y="418624"/>
                  </a:cubicBezTo>
                  <a:cubicBezTo>
                    <a:pt x="471998" y="421481"/>
                    <a:pt x="501525" y="497681"/>
                    <a:pt x="513908" y="537686"/>
                  </a:cubicBezTo>
                  <a:cubicBezTo>
                    <a:pt x="534863" y="608171"/>
                    <a:pt x="559628" y="635794"/>
                    <a:pt x="600585" y="638651"/>
                  </a:cubicBezTo>
                  <a:cubicBezTo>
                    <a:pt x="623445" y="639604"/>
                    <a:pt x="662498" y="666274"/>
                    <a:pt x="680595" y="693896"/>
                  </a:cubicBezTo>
                  <a:cubicBezTo>
                    <a:pt x="688215" y="706279"/>
                    <a:pt x="744413" y="720566"/>
                    <a:pt x="793943" y="722471"/>
                  </a:cubicBezTo>
                  <a:cubicBezTo>
                    <a:pt x="811088" y="723424"/>
                    <a:pt x="828233" y="725329"/>
                    <a:pt x="831090" y="727234"/>
                  </a:cubicBezTo>
                  <a:cubicBezTo>
                    <a:pt x="833948" y="728186"/>
                    <a:pt x="865380" y="730091"/>
                    <a:pt x="899670" y="731044"/>
                  </a:cubicBezTo>
                  <a:cubicBezTo>
                    <a:pt x="934913" y="731996"/>
                    <a:pt x="980633" y="734854"/>
                    <a:pt x="1002540" y="736759"/>
                  </a:cubicBezTo>
                  <a:cubicBezTo>
                    <a:pt x="1024448" y="738664"/>
                    <a:pt x="1046355" y="739616"/>
                    <a:pt x="1051118" y="738664"/>
                  </a:cubicBezTo>
                  <a:cubicBezTo>
                    <a:pt x="1064453" y="735806"/>
                    <a:pt x="1078740" y="718661"/>
                    <a:pt x="1096838" y="681514"/>
                  </a:cubicBezTo>
                  <a:cubicBezTo>
                    <a:pt x="1106363" y="662464"/>
                    <a:pt x="1118745" y="645319"/>
                    <a:pt x="1126365" y="639604"/>
                  </a:cubicBezTo>
                  <a:cubicBezTo>
                    <a:pt x="1147320" y="624364"/>
                    <a:pt x="1193040" y="608171"/>
                    <a:pt x="1199708" y="612934"/>
                  </a:cubicBezTo>
                  <a:cubicBezTo>
                    <a:pt x="1208280" y="618649"/>
                    <a:pt x="1205423" y="623411"/>
                    <a:pt x="1183515" y="639604"/>
                  </a:cubicBezTo>
                  <a:cubicBezTo>
                    <a:pt x="1162560" y="654844"/>
                    <a:pt x="1145415" y="680561"/>
                    <a:pt x="1148273" y="692944"/>
                  </a:cubicBezTo>
                  <a:cubicBezTo>
                    <a:pt x="1149225" y="697706"/>
                    <a:pt x="1147320" y="704374"/>
                    <a:pt x="1143510" y="708184"/>
                  </a:cubicBezTo>
                  <a:cubicBezTo>
                    <a:pt x="1125413" y="726281"/>
                    <a:pt x="1124460" y="740569"/>
                    <a:pt x="1135890" y="781526"/>
                  </a:cubicBezTo>
                  <a:cubicBezTo>
                    <a:pt x="1147320" y="818674"/>
                    <a:pt x="1147320" y="819626"/>
                    <a:pt x="1137795" y="853916"/>
                  </a:cubicBezTo>
                  <a:cubicBezTo>
                    <a:pt x="1125413" y="897731"/>
                    <a:pt x="1129223" y="918686"/>
                    <a:pt x="1153035" y="935831"/>
                  </a:cubicBezTo>
                  <a:cubicBezTo>
                    <a:pt x="1170180" y="948214"/>
                    <a:pt x="1213043" y="957739"/>
                    <a:pt x="1241618" y="954881"/>
                  </a:cubicBezTo>
                  <a:cubicBezTo>
                    <a:pt x="1254000" y="953929"/>
                    <a:pt x="1259715" y="956786"/>
                    <a:pt x="1278765" y="977741"/>
                  </a:cubicBezTo>
                  <a:cubicBezTo>
                    <a:pt x="1291148" y="991076"/>
                    <a:pt x="1310198" y="1008221"/>
                    <a:pt x="1320675" y="1014889"/>
                  </a:cubicBezTo>
                  <a:cubicBezTo>
                    <a:pt x="1349250" y="1032986"/>
                    <a:pt x="1416878" y="1060609"/>
                    <a:pt x="1428308" y="1057751"/>
                  </a:cubicBezTo>
                  <a:cubicBezTo>
                    <a:pt x="1434023" y="1056799"/>
                    <a:pt x="1445453" y="1058704"/>
                    <a:pt x="1454978" y="1061561"/>
                  </a:cubicBezTo>
                  <a:cubicBezTo>
                    <a:pt x="1474028" y="1068229"/>
                    <a:pt x="1503555" y="1091089"/>
                    <a:pt x="1499745" y="1095851"/>
                  </a:cubicBezTo>
                  <a:cubicBezTo>
                    <a:pt x="1498793" y="1097756"/>
                    <a:pt x="1488315" y="1100614"/>
                    <a:pt x="1476885" y="1103471"/>
                  </a:cubicBezTo>
                  <a:lnTo>
                    <a:pt x="1456883" y="1107281"/>
                  </a:lnTo>
                  <a:lnTo>
                    <a:pt x="1463550" y="1123474"/>
                  </a:lnTo>
                  <a:cubicBezTo>
                    <a:pt x="1470218" y="1139666"/>
                    <a:pt x="1470218" y="1140619"/>
                    <a:pt x="1457835" y="1144429"/>
                  </a:cubicBezTo>
                  <a:cubicBezTo>
                    <a:pt x="1451168" y="1147286"/>
                    <a:pt x="1442595" y="1148239"/>
                    <a:pt x="1438785" y="1148239"/>
                  </a:cubicBezTo>
                  <a:cubicBezTo>
                    <a:pt x="1434975" y="1148239"/>
                    <a:pt x="1430213" y="1148239"/>
                    <a:pt x="1428308" y="1149191"/>
                  </a:cubicBezTo>
                  <a:cubicBezTo>
                    <a:pt x="1426403" y="1149191"/>
                    <a:pt x="1418783" y="1146334"/>
                    <a:pt x="1411163" y="1142524"/>
                  </a:cubicBezTo>
                  <a:cubicBezTo>
                    <a:pt x="1403543" y="1138714"/>
                    <a:pt x="1390208" y="1132046"/>
                    <a:pt x="1381635" y="1128236"/>
                  </a:cubicBezTo>
                  <a:cubicBezTo>
                    <a:pt x="1352108" y="1116806"/>
                    <a:pt x="1307340" y="1088231"/>
                    <a:pt x="1298768" y="1075849"/>
                  </a:cubicBezTo>
                  <a:cubicBezTo>
                    <a:pt x="1294005" y="1069181"/>
                    <a:pt x="1274955" y="1056799"/>
                    <a:pt x="1256858" y="1047274"/>
                  </a:cubicBezTo>
                  <a:cubicBezTo>
                    <a:pt x="1225425" y="1031081"/>
                    <a:pt x="1223520" y="1030129"/>
                    <a:pt x="1179705" y="1032986"/>
                  </a:cubicBezTo>
                  <a:cubicBezTo>
                    <a:pt x="1154940" y="1034891"/>
                    <a:pt x="1124460" y="1036796"/>
                    <a:pt x="1113030" y="1038701"/>
                  </a:cubicBezTo>
                  <a:cubicBezTo>
                    <a:pt x="1040640" y="1046321"/>
                    <a:pt x="1010160" y="1036796"/>
                    <a:pt x="972060" y="992981"/>
                  </a:cubicBezTo>
                  <a:cubicBezTo>
                    <a:pt x="937770" y="952976"/>
                    <a:pt x="909195" y="944404"/>
                    <a:pt x="840615" y="952024"/>
                  </a:cubicBezTo>
                  <a:cubicBezTo>
                    <a:pt x="814898" y="954881"/>
                    <a:pt x="792038" y="959644"/>
                    <a:pt x="789180" y="961549"/>
                  </a:cubicBezTo>
                  <a:cubicBezTo>
                    <a:pt x="786323" y="963454"/>
                    <a:pt x="778703" y="965359"/>
                    <a:pt x="772988" y="966311"/>
                  </a:cubicBezTo>
                  <a:cubicBezTo>
                    <a:pt x="757748" y="968216"/>
                    <a:pt x="710123" y="964406"/>
                    <a:pt x="696788" y="960596"/>
                  </a:cubicBezTo>
                  <a:cubicBezTo>
                    <a:pt x="674880" y="954881"/>
                    <a:pt x="597728" y="932974"/>
                    <a:pt x="572963" y="925354"/>
                  </a:cubicBezTo>
                  <a:cubicBezTo>
                    <a:pt x="558675" y="921544"/>
                    <a:pt x="543435" y="917734"/>
                    <a:pt x="539625" y="916781"/>
                  </a:cubicBezTo>
                  <a:cubicBezTo>
                    <a:pt x="535815" y="915829"/>
                    <a:pt x="526290" y="912971"/>
                    <a:pt x="519623" y="910114"/>
                  </a:cubicBezTo>
                  <a:cubicBezTo>
                    <a:pt x="512003" y="907256"/>
                    <a:pt x="494858" y="908209"/>
                    <a:pt x="475808" y="911066"/>
                  </a:cubicBezTo>
                  <a:cubicBezTo>
                    <a:pt x="443423" y="916781"/>
                    <a:pt x="420563" y="912971"/>
                    <a:pt x="364365" y="894874"/>
                  </a:cubicBezTo>
                  <a:cubicBezTo>
                    <a:pt x="308168" y="875824"/>
                    <a:pt x="278640" y="883444"/>
                    <a:pt x="221490" y="929164"/>
                  </a:cubicBezTo>
                  <a:cubicBezTo>
                    <a:pt x="199583" y="947261"/>
                    <a:pt x="179580" y="961549"/>
                    <a:pt x="176723" y="961549"/>
                  </a:cubicBezTo>
                  <a:cubicBezTo>
                    <a:pt x="173865" y="962501"/>
                    <a:pt x="164340" y="972026"/>
                    <a:pt x="153863" y="984409"/>
                  </a:cubicBezTo>
                  <a:cubicBezTo>
                    <a:pt x="136718" y="1005364"/>
                    <a:pt x="134813" y="1006316"/>
                    <a:pt x="102428" y="1012984"/>
                  </a:cubicBezTo>
                  <a:lnTo>
                    <a:pt x="69090" y="1019651"/>
                  </a:lnTo>
                  <a:lnTo>
                    <a:pt x="85283" y="995839"/>
                  </a:lnTo>
                  <a:cubicBezTo>
                    <a:pt x="93855" y="982504"/>
                    <a:pt x="106238" y="970121"/>
                    <a:pt x="111000" y="967264"/>
                  </a:cubicBezTo>
                  <a:cubicBezTo>
                    <a:pt x="115763" y="964406"/>
                    <a:pt x="125288" y="954881"/>
                    <a:pt x="132908" y="945356"/>
                  </a:cubicBezTo>
                  <a:cubicBezTo>
                    <a:pt x="140528" y="935831"/>
                    <a:pt x="158625" y="920591"/>
                    <a:pt x="172913" y="912019"/>
                  </a:cubicBezTo>
                  <a:cubicBezTo>
                    <a:pt x="187200" y="903446"/>
                    <a:pt x="198630" y="894874"/>
                    <a:pt x="198630" y="892969"/>
                  </a:cubicBezTo>
                  <a:cubicBezTo>
                    <a:pt x="197678" y="887254"/>
                    <a:pt x="191963" y="889159"/>
                    <a:pt x="144338" y="908209"/>
                  </a:cubicBezTo>
                  <a:cubicBezTo>
                    <a:pt x="90045" y="930116"/>
                    <a:pt x="60518" y="936784"/>
                    <a:pt x="30990" y="932021"/>
                  </a:cubicBezTo>
                  <a:cubicBezTo>
                    <a:pt x="18608" y="930116"/>
                    <a:pt x="8130" y="926306"/>
                    <a:pt x="7178" y="924401"/>
                  </a:cubicBezTo>
                  <a:cubicBezTo>
                    <a:pt x="5273" y="916781"/>
                    <a:pt x="84330" y="885349"/>
                    <a:pt x="123383" y="878681"/>
                  </a:cubicBezTo>
                  <a:cubicBezTo>
                    <a:pt x="159578" y="872966"/>
                    <a:pt x="227205" y="851059"/>
                    <a:pt x="245303" y="839629"/>
                  </a:cubicBezTo>
                  <a:cubicBezTo>
                    <a:pt x="263400" y="828199"/>
                    <a:pt x="259590" y="829151"/>
                    <a:pt x="362460" y="826294"/>
                  </a:cubicBezTo>
                  <a:cubicBezTo>
                    <a:pt x="381510" y="825341"/>
                    <a:pt x="400560" y="823436"/>
                    <a:pt x="405323" y="820579"/>
                  </a:cubicBezTo>
                  <a:cubicBezTo>
                    <a:pt x="417705" y="812959"/>
                    <a:pt x="416753" y="795814"/>
                    <a:pt x="401513" y="768191"/>
                  </a:cubicBezTo>
                  <a:cubicBezTo>
                    <a:pt x="393893" y="754856"/>
                    <a:pt x="385320" y="737711"/>
                    <a:pt x="381510" y="731044"/>
                  </a:cubicBezTo>
                  <a:cubicBezTo>
                    <a:pt x="377700" y="723424"/>
                    <a:pt x="369128" y="711041"/>
                    <a:pt x="361508" y="704374"/>
                  </a:cubicBezTo>
                  <a:cubicBezTo>
                    <a:pt x="335790" y="677704"/>
                    <a:pt x="333885" y="666274"/>
                    <a:pt x="350078" y="612934"/>
                  </a:cubicBezTo>
                  <a:cubicBezTo>
                    <a:pt x="363413" y="566261"/>
                    <a:pt x="364365" y="563404"/>
                    <a:pt x="354840" y="546259"/>
                  </a:cubicBezTo>
                  <a:cubicBezTo>
                    <a:pt x="350078" y="536734"/>
                    <a:pt x="341505" y="526256"/>
                    <a:pt x="335790" y="522446"/>
                  </a:cubicBezTo>
                  <a:cubicBezTo>
                    <a:pt x="326265" y="515779"/>
                    <a:pt x="258638" y="497681"/>
                    <a:pt x="249113" y="499586"/>
                  </a:cubicBezTo>
                  <a:cubicBezTo>
                    <a:pt x="242445" y="500539"/>
                    <a:pt x="236730" y="491966"/>
                    <a:pt x="232920" y="476726"/>
                  </a:cubicBezTo>
                  <a:cubicBezTo>
                    <a:pt x="228158" y="454819"/>
                    <a:pt x="232920" y="451009"/>
                    <a:pt x="274830" y="442436"/>
                  </a:cubicBezTo>
                  <a:cubicBezTo>
                    <a:pt x="304358" y="435769"/>
                    <a:pt x="334838" y="426244"/>
                    <a:pt x="356745" y="417671"/>
                  </a:cubicBezTo>
                  <a:lnTo>
                    <a:pt x="345315" y="413861"/>
                  </a:lnTo>
                  <a:lnTo>
                    <a:pt x="295785" y="405289"/>
                  </a:lnTo>
                  <a:cubicBezTo>
                    <a:pt x="287213" y="403384"/>
                    <a:pt x="277688" y="401479"/>
                    <a:pt x="267210" y="400526"/>
                  </a:cubicBezTo>
                  <a:cubicBezTo>
                    <a:pt x="258638" y="399574"/>
                    <a:pt x="251970" y="397669"/>
                    <a:pt x="244350" y="393859"/>
                  </a:cubicBezTo>
                  <a:cubicBezTo>
                    <a:pt x="239588" y="391001"/>
                    <a:pt x="234825" y="389096"/>
                    <a:pt x="230063" y="386239"/>
                  </a:cubicBezTo>
                  <a:cubicBezTo>
                    <a:pt x="226253" y="383381"/>
                    <a:pt x="225300" y="379571"/>
                    <a:pt x="227205" y="375761"/>
                  </a:cubicBezTo>
                  <a:cubicBezTo>
                    <a:pt x="229110" y="371951"/>
                    <a:pt x="231968" y="369094"/>
                    <a:pt x="235778" y="369094"/>
                  </a:cubicBezTo>
                  <a:cubicBezTo>
                    <a:pt x="241493" y="368141"/>
                    <a:pt x="246255" y="369094"/>
                    <a:pt x="251018" y="370999"/>
                  </a:cubicBezTo>
                  <a:lnTo>
                    <a:pt x="246255" y="361474"/>
                  </a:lnTo>
                  <a:lnTo>
                    <a:pt x="242445" y="350996"/>
                  </a:lnTo>
                  <a:lnTo>
                    <a:pt x="240540" y="340519"/>
                  </a:lnTo>
                  <a:cubicBezTo>
                    <a:pt x="237683" y="326231"/>
                    <a:pt x="235778" y="311944"/>
                    <a:pt x="236730" y="298609"/>
                  </a:cubicBezTo>
                  <a:lnTo>
                    <a:pt x="229110" y="288131"/>
                  </a:lnTo>
                  <a:cubicBezTo>
                    <a:pt x="227205" y="285274"/>
                    <a:pt x="226253" y="282416"/>
                    <a:pt x="225300" y="278606"/>
                  </a:cubicBezTo>
                  <a:cubicBezTo>
                    <a:pt x="224348" y="274796"/>
                    <a:pt x="227205" y="270986"/>
                    <a:pt x="231015" y="270034"/>
                  </a:cubicBezTo>
                  <a:cubicBezTo>
                    <a:pt x="234825" y="269081"/>
                    <a:pt x="238635" y="269081"/>
                    <a:pt x="241493" y="271939"/>
                  </a:cubicBezTo>
                  <a:lnTo>
                    <a:pt x="253875" y="280511"/>
                  </a:lnTo>
                  <a:cubicBezTo>
                    <a:pt x="258638" y="283369"/>
                    <a:pt x="263400" y="286226"/>
                    <a:pt x="268163" y="288131"/>
                  </a:cubicBezTo>
                  <a:cubicBezTo>
                    <a:pt x="271973" y="289084"/>
                    <a:pt x="275783" y="290036"/>
                    <a:pt x="279593" y="290989"/>
                  </a:cubicBezTo>
                  <a:lnTo>
                    <a:pt x="274830" y="284321"/>
                  </a:lnTo>
                  <a:lnTo>
                    <a:pt x="271020" y="273844"/>
                  </a:lnTo>
                  <a:lnTo>
                    <a:pt x="266258" y="259556"/>
                  </a:lnTo>
                  <a:lnTo>
                    <a:pt x="264353" y="252889"/>
                  </a:lnTo>
                  <a:cubicBezTo>
                    <a:pt x="263400" y="249079"/>
                    <a:pt x="266258" y="246221"/>
                    <a:pt x="269115" y="244316"/>
                  </a:cubicBezTo>
                  <a:cubicBezTo>
                    <a:pt x="271973" y="243364"/>
                    <a:pt x="274830" y="243364"/>
                    <a:pt x="277688" y="245269"/>
                  </a:cubicBezTo>
                  <a:cubicBezTo>
                    <a:pt x="281498" y="247174"/>
                    <a:pt x="284355" y="250031"/>
                    <a:pt x="286260" y="253841"/>
                  </a:cubicBezTo>
                  <a:cubicBezTo>
                    <a:pt x="290070" y="258604"/>
                    <a:pt x="292928" y="264319"/>
                    <a:pt x="295785" y="269081"/>
                  </a:cubicBezTo>
                  <a:cubicBezTo>
                    <a:pt x="298643" y="274796"/>
                    <a:pt x="303405" y="279559"/>
                    <a:pt x="307215" y="284321"/>
                  </a:cubicBezTo>
                  <a:cubicBezTo>
                    <a:pt x="314835" y="291941"/>
                    <a:pt x="321503" y="298609"/>
                    <a:pt x="328170" y="305276"/>
                  </a:cubicBezTo>
                  <a:cubicBezTo>
                    <a:pt x="332933" y="310039"/>
                    <a:pt x="340553" y="315754"/>
                    <a:pt x="349125" y="318611"/>
                  </a:cubicBezTo>
                  <a:cubicBezTo>
                    <a:pt x="350078" y="318611"/>
                    <a:pt x="351030" y="319564"/>
                    <a:pt x="351983" y="319564"/>
                  </a:cubicBezTo>
                  <a:cubicBezTo>
                    <a:pt x="355793" y="320516"/>
                    <a:pt x="359603" y="319564"/>
                    <a:pt x="362460" y="316706"/>
                  </a:cubicBezTo>
                  <a:cubicBezTo>
                    <a:pt x="363413" y="315754"/>
                    <a:pt x="364365" y="314801"/>
                    <a:pt x="364365" y="313849"/>
                  </a:cubicBezTo>
                  <a:cubicBezTo>
                    <a:pt x="365318" y="311944"/>
                    <a:pt x="365318" y="310991"/>
                    <a:pt x="364365" y="309086"/>
                  </a:cubicBezTo>
                  <a:cubicBezTo>
                    <a:pt x="363413" y="303371"/>
                    <a:pt x="364365" y="298609"/>
                    <a:pt x="365318" y="292894"/>
                  </a:cubicBezTo>
                  <a:cubicBezTo>
                    <a:pt x="366270" y="287179"/>
                    <a:pt x="369128" y="281464"/>
                    <a:pt x="372938" y="276701"/>
                  </a:cubicBezTo>
                  <a:cubicBezTo>
                    <a:pt x="376748" y="272891"/>
                    <a:pt x="382463" y="272891"/>
                    <a:pt x="385320" y="276701"/>
                  </a:cubicBezTo>
                  <a:cubicBezTo>
                    <a:pt x="387225" y="278606"/>
                    <a:pt x="388178" y="282416"/>
                    <a:pt x="388178" y="285274"/>
                  </a:cubicBezTo>
                  <a:cubicBezTo>
                    <a:pt x="387225" y="302419"/>
                    <a:pt x="387225" y="318611"/>
                    <a:pt x="387225" y="334804"/>
                  </a:cubicBezTo>
                  <a:lnTo>
                    <a:pt x="446280" y="355759"/>
                  </a:lnTo>
                  <a:lnTo>
                    <a:pt x="455805" y="350996"/>
                  </a:lnTo>
                  <a:lnTo>
                    <a:pt x="470093" y="339566"/>
                  </a:lnTo>
                  <a:cubicBezTo>
                    <a:pt x="481523" y="330041"/>
                    <a:pt x="492000" y="320516"/>
                    <a:pt x="501525" y="309086"/>
                  </a:cubicBezTo>
                  <a:cubicBezTo>
                    <a:pt x="507240" y="301466"/>
                    <a:pt x="512955" y="292894"/>
                    <a:pt x="516765" y="283369"/>
                  </a:cubicBezTo>
                  <a:cubicBezTo>
                    <a:pt x="517718" y="282416"/>
                    <a:pt x="517718" y="282416"/>
                    <a:pt x="517718" y="281464"/>
                  </a:cubicBezTo>
                  <a:cubicBezTo>
                    <a:pt x="520575" y="274796"/>
                    <a:pt x="521528" y="269081"/>
                    <a:pt x="522480" y="262414"/>
                  </a:cubicBezTo>
                  <a:cubicBezTo>
                    <a:pt x="522480" y="255746"/>
                    <a:pt x="521528" y="249079"/>
                    <a:pt x="518670" y="243364"/>
                  </a:cubicBezTo>
                  <a:cubicBezTo>
                    <a:pt x="516765" y="238601"/>
                    <a:pt x="512955" y="233839"/>
                    <a:pt x="511050" y="229076"/>
                  </a:cubicBezTo>
                  <a:cubicBezTo>
                    <a:pt x="506288" y="222409"/>
                    <a:pt x="502478" y="215741"/>
                    <a:pt x="496763" y="210979"/>
                  </a:cubicBezTo>
                  <a:cubicBezTo>
                    <a:pt x="491048" y="205264"/>
                    <a:pt x="484380" y="201454"/>
                    <a:pt x="476760" y="198596"/>
                  </a:cubicBezTo>
                  <a:cubicBezTo>
                    <a:pt x="471045" y="195739"/>
                    <a:pt x="464378" y="192881"/>
                    <a:pt x="457710" y="190024"/>
                  </a:cubicBezTo>
                  <a:cubicBezTo>
                    <a:pt x="453900" y="188119"/>
                    <a:pt x="450090" y="187166"/>
                    <a:pt x="448185" y="186214"/>
                  </a:cubicBezTo>
                  <a:cubicBezTo>
                    <a:pt x="443423" y="184309"/>
                    <a:pt x="438660" y="182404"/>
                    <a:pt x="433898" y="181451"/>
                  </a:cubicBezTo>
                  <a:cubicBezTo>
                    <a:pt x="426278" y="179546"/>
                    <a:pt x="418658" y="177641"/>
                    <a:pt x="411038" y="174784"/>
                  </a:cubicBezTo>
                  <a:lnTo>
                    <a:pt x="400560" y="171926"/>
                  </a:lnTo>
                  <a:cubicBezTo>
                    <a:pt x="395798" y="170021"/>
                    <a:pt x="391035" y="167164"/>
                    <a:pt x="387225" y="163354"/>
                  </a:cubicBezTo>
                  <a:cubicBezTo>
                    <a:pt x="384368" y="160496"/>
                    <a:pt x="383415" y="156686"/>
                    <a:pt x="385320" y="153829"/>
                  </a:cubicBezTo>
                  <a:cubicBezTo>
                    <a:pt x="387225" y="149066"/>
                    <a:pt x="391035" y="146209"/>
                    <a:pt x="395798" y="145256"/>
                  </a:cubicBezTo>
                  <a:cubicBezTo>
                    <a:pt x="400560" y="144304"/>
                    <a:pt x="406275" y="143351"/>
                    <a:pt x="411038" y="144304"/>
                  </a:cubicBezTo>
                  <a:cubicBezTo>
                    <a:pt x="416753" y="145256"/>
                    <a:pt x="422468" y="146209"/>
                    <a:pt x="428183" y="148114"/>
                  </a:cubicBezTo>
                  <a:lnTo>
                    <a:pt x="467235" y="131921"/>
                  </a:lnTo>
                  <a:lnTo>
                    <a:pt x="464378" y="123349"/>
                  </a:lnTo>
                  <a:cubicBezTo>
                    <a:pt x="461520" y="113824"/>
                    <a:pt x="459615" y="104299"/>
                    <a:pt x="459615" y="93821"/>
                  </a:cubicBezTo>
                  <a:cubicBezTo>
                    <a:pt x="459615" y="90011"/>
                    <a:pt x="462473" y="87154"/>
                    <a:pt x="465330" y="85249"/>
                  </a:cubicBezTo>
                  <a:cubicBezTo>
                    <a:pt x="468188" y="84296"/>
                    <a:pt x="471045" y="84296"/>
                    <a:pt x="473903" y="85249"/>
                  </a:cubicBezTo>
                  <a:cubicBezTo>
                    <a:pt x="476760" y="86201"/>
                    <a:pt x="479618" y="88106"/>
                    <a:pt x="480570" y="90964"/>
                  </a:cubicBezTo>
                  <a:cubicBezTo>
                    <a:pt x="482475" y="94774"/>
                    <a:pt x="483428" y="98584"/>
                    <a:pt x="484380" y="101441"/>
                  </a:cubicBezTo>
                  <a:cubicBezTo>
                    <a:pt x="485333" y="106204"/>
                    <a:pt x="487238" y="110966"/>
                    <a:pt x="490095" y="114776"/>
                  </a:cubicBezTo>
                  <a:cubicBezTo>
                    <a:pt x="492000" y="118586"/>
                    <a:pt x="494858" y="122396"/>
                    <a:pt x="496763" y="126206"/>
                  </a:cubicBezTo>
                  <a:cubicBezTo>
                    <a:pt x="498668" y="128111"/>
                    <a:pt x="500573" y="130969"/>
                    <a:pt x="501525" y="132874"/>
                  </a:cubicBezTo>
                  <a:lnTo>
                    <a:pt x="505335" y="132874"/>
                  </a:lnTo>
                  <a:lnTo>
                    <a:pt x="512003" y="133826"/>
                  </a:lnTo>
                  <a:lnTo>
                    <a:pt x="530100" y="138589"/>
                  </a:lnTo>
                  <a:lnTo>
                    <a:pt x="548198" y="144304"/>
                  </a:lnTo>
                  <a:lnTo>
                    <a:pt x="570105" y="150019"/>
                  </a:lnTo>
                  <a:cubicBezTo>
                    <a:pt x="576773" y="151924"/>
                    <a:pt x="584393" y="152876"/>
                    <a:pt x="591060" y="151924"/>
                  </a:cubicBezTo>
                  <a:lnTo>
                    <a:pt x="594870" y="148114"/>
                  </a:lnTo>
                  <a:cubicBezTo>
                    <a:pt x="596775" y="146209"/>
                    <a:pt x="597728" y="143351"/>
                    <a:pt x="598680" y="141446"/>
                  </a:cubicBezTo>
                  <a:cubicBezTo>
                    <a:pt x="598680" y="140494"/>
                    <a:pt x="599633" y="140494"/>
                    <a:pt x="599633" y="140494"/>
                  </a:cubicBezTo>
                  <a:cubicBezTo>
                    <a:pt x="600585" y="137636"/>
                    <a:pt x="601538" y="134779"/>
                    <a:pt x="601538" y="132874"/>
                  </a:cubicBezTo>
                  <a:cubicBezTo>
                    <a:pt x="602490" y="130016"/>
                    <a:pt x="602490" y="127159"/>
                    <a:pt x="602490" y="124301"/>
                  </a:cubicBezTo>
                  <a:cubicBezTo>
                    <a:pt x="602490" y="122396"/>
                    <a:pt x="602490" y="119539"/>
                    <a:pt x="601538" y="117634"/>
                  </a:cubicBezTo>
                  <a:cubicBezTo>
                    <a:pt x="601538" y="116681"/>
                    <a:pt x="600585" y="114776"/>
                    <a:pt x="599633" y="114776"/>
                  </a:cubicBezTo>
                  <a:cubicBezTo>
                    <a:pt x="598680" y="113824"/>
                    <a:pt x="596775" y="112871"/>
                    <a:pt x="595823" y="110966"/>
                  </a:cubicBezTo>
                  <a:cubicBezTo>
                    <a:pt x="594870" y="109061"/>
                    <a:pt x="592965" y="107156"/>
                    <a:pt x="591060" y="105251"/>
                  </a:cubicBezTo>
                  <a:cubicBezTo>
                    <a:pt x="589155" y="104299"/>
                    <a:pt x="587250" y="102394"/>
                    <a:pt x="585345" y="100489"/>
                  </a:cubicBezTo>
                  <a:lnTo>
                    <a:pt x="575820" y="92869"/>
                  </a:lnTo>
                  <a:lnTo>
                    <a:pt x="568200" y="87154"/>
                  </a:lnTo>
                  <a:cubicBezTo>
                    <a:pt x="564390" y="84296"/>
                    <a:pt x="560580" y="80486"/>
                    <a:pt x="558675" y="76676"/>
                  </a:cubicBezTo>
                  <a:cubicBezTo>
                    <a:pt x="556770" y="74771"/>
                    <a:pt x="555818" y="72866"/>
                    <a:pt x="554865" y="70009"/>
                  </a:cubicBezTo>
                  <a:cubicBezTo>
                    <a:pt x="553913" y="67151"/>
                    <a:pt x="553913" y="64294"/>
                    <a:pt x="555818" y="61436"/>
                  </a:cubicBezTo>
                  <a:cubicBezTo>
                    <a:pt x="559628" y="56674"/>
                    <a:pt x="565343" y="54769"/>
                    <a:pt x="571058" y="57626"/>
                  </a:cubicBezTo>
                  <a:cubicBezTo>
                    <a:pt x="582488" y="63341"/>
                    <a:pt x="592965" y="70961"/>
                    <a:pt x="602490" y="80486"/>
                  </a:cubicBezTo>
                  <a:cubicBezTo>
                    <a:pt x="603443" y="81439"/>
                    <a:pt x="604395" y="81439"/>
                    <a:pt x="605348" y="82391"/>
                  </a:cubicBezTo>
                  <a:cubicBezTo>
                    <a:pt x="606300" y="82391"/>
                    <a:pt x="606300" y="82391"/>
                    <a:pt x="607253" y="82391"/>
                  </a:cubicBezTo>
                  <a:cubicBezTo>
                    <a:pt x="612015" y="82391"/>
                    <a:pt x="617730" y="80486"/>
                    <a:pt x="619635" y="75724"/>
                  </a:cubicBezTo>
                  <a:cubicBezTo>
                    <a:pt x="620588" y="72866"/>
                    <a:pt x="622493" y="70961"/>
                    <a:pt x="623445" y="68104"/>
                  </a:cubicBezTo>
                  <a:cubicBezTo>
                    <a:pt x="623445" y="68104"/>
                    <a:pt x="623445" y="68104"/>
                    <a:pt x="623445" y="67151"/>
                  </a:cubicBezTo>
                  <a:cubicBezTo>
                    <a:pt x="624398" y="64294"/>
                    <a:pt x="624398" y="61436"/>
                    <a:pt x="624398" y="58579"/>
                  </a:cubicBezTo>
                  <a:cubicBezTo>
                    <a:pt x="624398" y="56674"/>
                    <a:pt x="623445" y="53816"/>
                    <a:pt x="621540" y="51911"/>
                  </a:cubicBezTo>
                  <a:cubicBezTo>
                    <a:pt x="619635" y="49054"/>
                    <a:pt x="617730" y="46196"/>
                    <a:pt x="614873" y="43339"/>
                  </a:cubicBezTo>
                  <a:cubicBezTo>
                    <a:pt x="610110" y="38576"/>
                    <a:pt x="606300" y="32861"/>
                    <a:pt x="604395" y="27146"/>
                  </a:cubicBezTo>
                  <a:cubicBezTo>
                    <a:pt x="603443" y="24289"/>
                    <a:pt x="603443" y="22384"/>
                    <a:pt x="604395" y="20479"/>
                  </a:cubicBezTo>
                  <a:cubicBezTo>
                    <a:pt x="605348" y="18574"/>
                    <a:pt x="607253" y="16669"/>
                    <a:pt x="609158" y="15716"/>
                  </a:cubicBezTo>
                  <a:cubicBezTo>
                    <a:pt x="612015" y="7144"/>
                    <a:pt x="612968" y="7144"/>
                    <a:pt x="614873" y="7144"/>
                  </a:cubicBezTo>
                  <a:lnTo>
                    <a:pt x="614873" y="7144"/>
                  </a:lnTo>
                  <a:lnTo>
                    <a:pt x="614873" y="7144"/>
                  </a:lnTo>
                  <a:close/>
                  <a:moveTo>
                    <a:pt x="496763" y="160496"/>
                  </a:moveTo>
                  <a:cubicBezTo>
                    <a:pt x="494858" y="160496"/>
                    <a:pt x="493905" y="161449"/>
                    <a:pt x="492000" y="162401"/>
                  </a:cubicBezTo>
                  <a:cubicBezTo>
                    <a:pt x="491048" y="163354"/>
                    <a:pt x="491048" y="164306"/>
                    <a:pt x="492000" y="166211"/>
                  </a:cubicBezTo>
                  <a:cubicBezTo>
                    <a:pt x="496763" y="170974"/>
                    <a:pt x="501525" y="174784"/>
                    <a:pt x="506288" y="178594"/>
                  </a:cubicBezTo>
                  <a:cubicBezTo>
                    <a:pt x="511050" y="182404"/>
                    <a:pt x="515813" y="184309"/>
                    <a:pt x="520575" y="187166"/>
                  </a:cubicBezTo>
                  <a:cubicBezTo>
                    <a:pt x="522480" y="188119"/>
                    <a:pt x="523433" y="189071"/>
                    <a:pt x="525338" y="188119"/>
                  </a:cubicBezTo>
                  <a:cubicBezTo>
                    <a:pt x="531053" y="188119"/>
                    <a:pt x="536768" y="189071"/>
                    <a:pt x="542483" y="189071"/>
                  </a:cubicBezTo>
                  <a:cubicBezTo>
                    <a:pt x="544388" y="189071"/>
                    <a:pt x="546293" y="189071"/>
                    <a:pt x="547245" y="189071"/>
                  </a:cubicBezTo>
                  <a:cubicBezTo>
                    <a:pt x="547245" y="189071"/>
                    <a:pt x="547245" y="190024"/>
                    <a:pt x="547245" y="190024"/>
                  </a:cubicBezTo>
                  <a:cubicBezTo>
                    <a:pt x="550103" y="190976"/>
                    <a:pt x="552960" y="192881"/>
                    <a:pt x="554865" y="195739"/>
                  </a:cubicBezTo>
                  <a:cubicBezTo>
                    <a:pt x="555818" y="196691"/>
                    <a:pt x="556770" y="197644"/>
                    <a:pt x="555818" y="198596"/>
                  </a:cubicBezTo>
                  <a:cubicBezTo>
                    <a:pt x="555818" y="199549"/>
                    <a:pt x="553913" y="201454"/>
                    <a:pt x="553913" y="203359"/>
                  </a:cubicBezTo>
                  <a:cubicBezTo>
                    <a:pt x="553913" y="203359"/>
                    <a:pt x="553913" y="204311"/>
                    <a:pt x="553913" y="204311"/>
                  </a:cubicBezTo>
                  <a:cubicBezTo>
                    <a:pt x="552960" y="207169"/>
                    <a:pt x="551055" y="209074"/>
                    <a:pt x="550103" y="211931"/>
                  </a:cubicBezTo>
                  <a:cubicBezTo>
                    <a:pt x="549150" y="213836"/>
                    <a:pt x="549150" y="215741"/>
                    <a:pt x="548198" y="217646"/>
                  </a:cubicBezTo>
                  <a:lnTo>
                    <a:pt x="548198" y="221456"/>
                  </a:lnTo>
                  <a:cubicBezTo>
                    <a:pt x="549150" y="224314"/>
                    <a:pt x="550103" y="228124"/>
                    <a:pt x="551055" y="230981"/>
                  </a:cubicBezTo>
                  <a:cubicBezTo>
                    <a:pt x="552960" y="239554"/>
                    <a:pt x="553913" y="249079"/>
                    <a:pt x="552960" y="258604"/>
                  </a:cubicBezTo>
                  <a:lnTo>
                    <a:pt x="552960" y="264319"/>
                  </a:lnTo>
                  <a:cubicBezTo>
                    <a:pt x="558675" y="262414"/>
                    <a:pt x="564390" y="260509"/>
                    <a:pt x="570105" y="258604"/>
                  </a:cubicBezTo>
                  <a:cubicBezTo>
                    <a:pt x="572963" y="256699"/>
                    <a:pt x="575820" y="254794"/>
                    <a:pt x="579630" y="253841"/>
                  </a:cubicBezTo>
                  <a:cubicBezTo>
                    <a:pt x="582488" y="252889"/>
                    <a:pt x="584393" y="252889"/>
                    <a:pt x="587250" y="253841"/>
                  </a:cubicBezTo>
                  <a:cubicBezTo>
                    <a:pt x="591060" y="254794"/>
                    <a:pt x="593918" y="258604"/>
                    <a:pt x="592965" y="263366"/>
                  </a:cubicBezTo>
                  <a:cubicBezTo>
                    <a:pt x="592965" y="265271"/>
                    <a:pt x="592013" y="267176"/>
                    <a:pt x="592013" y="269081"/>
                  </a:cubicBezTo>
                  <a:cubicBezTo>
                    <a:pt x="591060" y="270034"/>
                    <a:pt x="591060" y="270986"/>
                    <a:pt x="590108" y="271939"/>
                  </a:cubicBezTo>
                  <a:cubicBezTo>
                    <a:pt x="588203" y="274796"/>
                    <a:pt x="586298" y="276701"/>
                    <a:pt x="583440" y="278606"/>
                  </a:cubicBezTo>
                  <a:cubicBezTo>
                    <a:pt x="577725" y="282416"/>
                    <a:pt x="572010" y="286226"/>
                    <a:pt x="566295" y="290036"/>
                  </a:cubicBezTo>
                  <a:cubicBezTo>
                    <a:pt x="560580" y="293846"/>
                    <a:pt x="554865" y="297656"/>
                    <a:pt x="549150" y="302419"/>
                  </a:cubicBezTo>
                  <a:cubicBezTo>
                    <a:pt x="538673" y="310039"/>
                    <a:pt x="529148" y="319564"/>
                    <a:pt x="520575" y="328136"/>
                  </a:cubicBezTo>
                  <a:cubicBezTo>
                    <a:pt x="514860" y="333851"/>
                    <a:pt x="509145" y="340519"/>
                    <a:pt x="502478" y="346234"/>
                  </a:cubicBezTo>
                  <a:lnTo>
                    <a:pt x="494858" y="353854"/>
                  </a:lnTo>
                  <a:lnTo>
                    <a:pt x="495810" y="353854"/>
                  </a:lnTo>
                  <a:cubicBezTo>
                    <a:pt x="518670" y="350044"/>
                    <a:pt x="541530" y="345281"/>
                    <a:pt x="562485" y="337661"/>
                  </a:cubicBezTo>
                  <a:cubicBezTo>
                    <a:pt x="571058" y="334804"/>
                    <a:pt x="577725" y="330994"/>
                    <a:pt x="585345" y="327184"/>
                  </a:cubicBezTo>
                  <a:cubicBezTo>
                    <a:pt x="593918" y="321469"/>
                    <a:pt x="603443" y="315754"/>
                    <a:pt x="610110" y="308134"/>
                  </a:cubicBezTo>
                  <a:cubicBezTo>
                    <a:pt x="615825" y="302419"/>
                    <a:pt x="620588" y="295751"/>
                    <a:pt x="624398" y="289084"/>
                  </a:cubicBezTo>
                  <a:cubicBezTo>
                    <a:pt x="625350" y="287179"/>
                    <a:pt x="626303" y="284321"/>
                    <a:pt x="628208" y="282416"/>
                  </a:cubicBezTo>
                  <a:cubicBezTo>
                    <a:pt x="631065" y="274796"/>
                    <a:pt x="632018" y="266224"/>
                    <a:pt x="632970" y="257651"/>
                  </a:cubicBezTo>
                  <a:cubicBezTo>
                    <a:pt x="632970" y="241459"/>
                    <a:pt x="628208" y="226219"/>
                    <a:pt x="618683" y="212884"/>
                  </a:cubicBezTo>
                  <a:cubicBezTo>
                    <a:pt x="612015" y="204311"/>
                    <a:pt x="604395" y="196691"/>
                    <a:pt x="595823" y="190976"/>
                  </a:cubicBezTo>
                  <a:cubicBezTo>
                    <a:pt x="586298" y="185261"/>
                    <a:pt x="575820" y="179546"/>
                    <a:pt x="565343" y="175736"/>
                  </a:cubicBezTo>
                  <a:cubicBezTo>
                    <a:pt x="562485" y="174784"/>
                    <a:pt x="558675" y="173831"/>
                    <a:pt x="555818" y="171926"/>
                  </a:cubicBezTo>
                  <a:cubicBezTo>
                    <a:pt x="546293" y="169069"/>
                    <a:pt x="537720" y="166211"/>
                    <a:pt x="528195" y="163354"/>
                  </a:cubicBezTo>
                  <a:cubicBezTo>
                    <a:pt x="526290" y="163354"/>
                    <a:pt x="524385" y="162401"/>
                    <a:pt x="523433" y="162401"/>
                  </a:cubicBezTo>
                  <a:cubicBezTo>
                    <a:pt x="521528" y="162401"/>
                    <a:pt x="520575" y="162401"/>
                    <a:pt x="518670" y="161449"/>
                  </a:cubicBezTo>
                  <a:cubicBezTo>
                    <a:pt x="517718" y="161449"/>
                    <a:pt x="515813" y="161449"/>
                    <a:pt x="514860" y="161449"/>
                  </a:cubicBezTo>
                  <a:cubicBezTo>
                    <a:pt x="511050" y="161449"/>
                    <a:pt x="507240" y="160496"/>
                    <a:pt x="502478" y="159544"/>
                  </a:cubicBezTo>
                  <a:cubicBezTo>
                    <a:pt x="500573" y="159544"/>
                    <a:pt x="498668" y="160496"/>
                    <a:pt x="496763" y="160496"/>
                  </a:cubicBezTo>
                  <a:lnTo>
                    <a:pt x="496763" y="160496"/>
                  </a:lnTo>
                  <a:close/>
                  <a:moveTo>
                    <a:pt x="273878" y="309086"/>
                  </a:moveTo>
                  <a:cubicBezTo>
                    <a:pt x="271973" y="318611"/>
                    <a:pt x="271973" y="328136"/>
                    <a:pt x="272925" y="336709"/>
                  </a:cubicBezTo>
                  <a:cubicBezTo>
                    <a:pt x="274830" y="348139"/>
                    <a:pt x="280545" y="358616"/>
                    <a:pt x="289118" y="367189"/>
                  </a:cubicBezTo>
                  <a:cubicBezTo>
                    <a:pt x="291023" y="369094"/>
                    <a:pt x="293880" y="371951"/>
                    <a:pt x="296738" y="373856"/>
                  </a:cubicBezTo>
                  <a:cubicBezTo>
                    <a:pt x="298643" y="374809"/>
                    <a:pt x="301500" y="375761"/>
                    <a:pt x="303405" y="376714"/>
                  </a:cubicBezTo>
                  <a:cubicBezTo>
                    <a:pt x="304358" y="376714"/>
                    <a:pt x="306263" y="377666"/>
                    <a:pt x="307215" y="378619"/>
                  </a:cubicBezTo>
                  <a:cubicBezTo>
                    <a:pt x="308168" y="378619"/>
                    <a:pt x="308168" y="379571"/>
                    <a:pt x="309120" y="379571"/>
                  </a:cubicBezTo>
                  <a:lnTo>
                    <a:pt x="312930" y="379571"/>
                  </a:lnTo>
                  <a:cubicBezTo>
                    <a:pt x="312930" y="375761"/>
                    <a:pt x="312930" y="372904"/>
                    <a:pt x="311025" y="369094"/>
                  </a:cubicBezTo>
                  <a:cubicBezTo>
                    <a:pt x="308168" y="364331"/>
                    <a:pt x="306263" y="359569"/>
                    <a:pt x="306263" y="353854"/>
                  </a:cubicBezTo>
                  <a:cubicBezTo>
                    <a:pt x="306263" y="352901"/>
                    <a:pt x="306263" y="350996"/>
                    <a:pt x="306263" y="350044"/>
                  </a:cubicBezTo>
                  <a:cubicBezTo>
                    <a:pt x="307215" y="348139"/>
                    <a:pt x="309120" y="347186"/>
                    <a:pt x="311025" y="346234"/>
                  </a:cubicBezTo>
                  <a:cubicBezTo>
                    <a:pt x="313883" y="345281"/>
                    <a:pt x="317693" y="345281"/>
                    <a:pt x="321503" y="346234"/>
                  </a:cubicBezTo>
                  <a:cubicBezTo>
                    <a:pt x="322455" y="346234"/>
                    <a:pt x="323408" y="347186"/>
                    <a:pt x="324360" y="347186"/>
                  </a:cubicBezTo>
                  <a:cubicBezTo>
                    <a:pt x="328170" y="349091"/>
                    <a:pt x="331980" y="351949"/>
                    <a:pt x="335790" y="355759"/>
                  </a:cubicBezTo>
                  <a:cubicBezTo>
                    <a:pt x="339600" y="359569"/>
                    <a:pt x="343410" y="362426"/>
                    <a:pt x="346268" y="367189"/>
                  </a:cubicBezTo>
                  <a:cubicBezTo>
                    <a:pt x="349125" y="370999"/>
                    <a:pt x="351030" y="374809"/>
                    <a:pt x="353888" y="378619"/>
                  </a:cubicBezTo>
                  <a:lnTo>
                    <a:pt x="356745" y="382429"/>
                  </a:lnTo>
                  <a:cubicBezTo>
                    <a:pt x="370080" y="389096"/>
                    <a:pt x="384368" y="393859"/>
                    <a:pt x="398655" y="396716"/>
                  </a:cubicBezTo>
                  <a:lnTo>
                    <a:pt x="409133" y="398621"/>
                  </a:lnTo>
                  <a:lnTo>
                    <a:pt x="415800" y="399574"/>
                  </a:lnTo>
                  <a:cubicBezTo>
                    <a:pt x="415800" y="396716"/>
                    <a:pt x="415800" y="392906"/>
                    <a:pt x="414848" y="390049"/>
                  </a:cubicBezTo>
                  <a:cubicBezTo>
                    <a:pt x="413895" y="386239"/>
                    <a:pt x="412943" y="382429"/>
                    <a:pt x="410085" y="378619"/>
                  </a:cubicBezTo>
                  <a:cubicBezTo>
                    <a:pt x="407228" y="373856"/>
                    <a:pt x="402465" y="370046"/>
                    <a:pt x="398655" y="366236"/>
                  </a:cubicBezTo>
                  <a:cubicBezTo>
                    <a:pt x="392940" y="361474"/>
                    <a:pt x="387225" y="356711"/>
                    <a:pt x="380558" y="353854"/>
                  </a:cubicBezTo>
                  <a:cubicBezTo>
                    <a:pt x="369128" y="347186"/>
                    <a:pt x="356745" y="341471"/>
                    <a:pt x="343410" y="334804"/>
                  </a:cubicBezTo>
                  <a:lnTo>
                    <a:pt x="335790" y="331946"/>
                  </a:lnTo>
                  <a:lnTo>
                    <a:pt x="330075" y="329089"/>
                  </a:lnTo>
                  <a:lnTo>
                    <a:pt x="317693" y="324326"/>
                  </a:lnTo>
                  <a:lnTo>
                    <a:pt x="289118" y="313849"/>
                  </a:lnTo>
                  <a:lnTo>
                    <a:pt x="273878" y="309086"/>
                  </a:lnTo>
                  <a:lnTo>
                    <a:pt x="273878" y="309086"/>
                  </a:lnTo>
                  <a:lnTo>
                    <a:pt x="273878" y="30908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103"/>
              <a:endParaRPr lang="en-US" sz="1400">
                <a:solidFill>
                  <a:prstClr val="black"/>
                </a:solidFill>
              </a:endParaRPr>
            </a:p>
          </p:txBody>
        </p:sp>
        <p:sp>
          <p:nvSpPr>
            <p:cNvPr id="83" name="Freeform: Shape 82"/>
            <p:cNvSpPr/>
            <p:nvPr/>
          </p:nvSpPr>
          <p:spPr>
            <a:xfrm>
              <a:off x="2171914" y="3208066"/>
              <a:ext cx="1514475" cy="1066800"/>
            </a:xfrm>
            <a:custGeom>
              <a:avLst/>
              <a:gdLst>
                <a:gd name="connsiteX0" fmla="*/ 493951 w 1514475"/>
                <a:gd name="connsiteY0" fmla="*/ 10001 h 1066800"/>
                <a:gd name="connsiteX1" fmla="*/ 500619 w 1514475"/>
                <a:gd name="connsiteY1" fmla="*/ 10001 h 1066800"/>
                <a:gd name="connsiteX2" fmla="*/ 505381 w 1514475"/>
                <a:gd name="connsiteY2" fmla="*/ 12859 h 1066800"/>
                <a:gd name="connsiteX3" fmla="*/ 511096 w 1514475"/>
                <a:gd name="connsiteY3" fmla="*/ 17621 h 1066800"/>
                <a:gd name="connsiteX4" fmla="*/ 524431 w 1514475"/>
                <a:gd name="connsiteY4" fmla="*/ 26194 h 1066800"/>
                <a:gd name="connsiteX5" fmla="*/ 526336 w 1514475"/>
                <a:gd name="connsiteY5" fmla="*/ 25241 h 1066800"/>
                <a:gd name="connsiteX6" fmla="*/ 527289 w 1514475"/>
                <a:gd name="connsiteY6" fmla="*/ 24289 h 1066800"/>
                <a:gd name="connsiteX7" fmla="*/ 529194 w 1514475"/>
                <a:gd name="connsiteY7" fmla="*/ 20479 h 1066800"/>
                <a:gd name="connsiteX8" fmla="*/ 541576 w 1514475"/>
                <a:gd name="connsiteY8" fmla="*/ 8096 h 1066800"/>
                <a:gd name="connsiteX9" fmla="*/ 549196 w 1514475"/>
                <a:gd name="connsiteY9" fmla="*/ 7144 h 1066800"/>
                <a:gd name="connsiteX10" fmla="*/ 551101 w 1514475"/>
                <a:gd name="connsiteY10" fmla="*/ 7144 h 1066800"/>
                <a:gd name="connsiteX11" fmla="*/ 557769 w 1514475"/>
                <a:gd name="connsiteY11" fmla="*/ 11906 h 1066800"/>
                <a:gd name="connsiteX12" fmla="*/ 559674 w 1514475"/>
                <a:gd name="connsiteY12" fmla="*/ 15716 h 1066800"/>
                <a:gd name="connsiteX13" fmla="*/ 558721 w 1514475"/>
                <a:gd name="connsiteY13" fmla="*/ 25241 h 1066800"/>
                <a:gd name="connsiteX14" fmla="*/ 553959 w 1514475"/>
                <a:gd name="connsiteY14" fmla="*/ 42386 h 1066800"/>
                <a:gd name="connsiteX15" fmla="*/ 553006 w 1514475"/>
                <a:gd name="connsiteY15" fmla="*/ 44291 h 1066800"/>
                <a:gd name="connsiteX16" fmla="*/ 551101 w 1514475"/>
                <a:gd name="connsiteY16" fmla="*/ 52864 h 1066800"/>
                <a:gd name="connsiteX17" fmla="*/ 538719 w 1514475"/>
                <a:gd name="connsiteY17" fmla="*/ 75724 h 1066800"/>
                <a:gd name="connsiteX18" fmla="*/ 528242 w 1514475"/>
                <a:gd name="connsiteY18" fmla="*/ 98584 h 1066800"/>
                <a:gd name="connsiteX19" fmla="*/ 527289 w 1514475"/>
                <a:gd name="connsiteY19" fmla="*/ 107156 h 1066800"/>
                <a:gd name="connsiteX20" fmla="*/ 526336 w 1514475"/>
                <a:gd name="connsiteY20" fmla="*/ 116681 h 1066800"/>
                <a:gd name="connsiteX21" fmla="*/ 527289 w 1514475"/>
                <a:gd name="connsiteY21" fmla="*/ 135731 h 1066800"/>
                <a:gd name="connsiteX22" fmla="*/ 527289 w 1514475"/>
                <a:gd name="connsiteY22" fmla="*/ 136684 h 1066800"/>
                <a:gd name="connsiteX23" fmla="*/ 527289 w 1514475"/>
                <a:gd name="connsiteY23" fmla="*/ 149066 h 1066800"/>
                <a:gd name="connsiteX24" fmla="*/ 526336 w 1514475"/>
                <a:gd name="connsiteY24" fmla="*/ 153829 h 1066800"/>
                <a:gd name="connsiteX25" fmla="*/ 524431 w 1514475"/>
                <a:gd name="connsiteY25" fmla="*/ 163354 h 1066800"/>
                <a:gd name="connsiteX26" fmla="*/ 523479 w 1514475"/>
                <a:gd name="connsiteY26" fmla="*/ 167164 h 1066800"/>
                <a:gd name="connsiteX27" fmla="*/ 529194 w 1514475"/>
                <a:gd name="connsiteY27" fmla="*/ 172879 h 1066800"/>
                <a:gd name="connsiteX28" fmla="*/ 533956 w 1514475"/>
                <a:gd name="connsiteY28" fmla="*/ 177641 h 1066800"/>
                <a:gd name="connsiteX29" fmla="*/ 540624 w 1514475"/>
                <a:gd name="connsiteY29" fmla="*/ 183356 h 1066800"/>
                <a:gd name="connsiteX30" fmla="*/ 549196 w 1514475"/>
                <a:gd name="connsiteY30" fmla="*/ 189071 h 1066800"/>
                <a:gd name="connsiteX31" fmla="*/ 553959 w 1514475"/>
                <a:gd name="connsiteY31" fmla="*/ 190976 h 1066800"/>
                <a:gd name="connsiteX32" fmla="*/ 560626 w 1514475"/>
                <a:gd name="connsiteY32" fmla="*/ 190976 h 1066800"/>
                <a:gd name="connsiteX33" fmla="*/ 570151 w 1514475"/>
                <a:gd name="connsiteY33" fmla="*/ 188119 h 1066800"/>
                <a:gd name="connsiteX34" fmla="*/ 579676 w 1514475"/>
                <a:gd name="connsiteY34" fmla="*/ 184309 h 1066800"/>
                <a:gd name="connsiteX35" fmla="*/ 582534 w 1514475"/>
                <a:gd name="connsiteY35" fmla="*/ 183356 h 1066800"/>
                <a:gd name="connsiteX36" fmla="*/ 586344 w 1514475"/>
                <a:gd name="connsiteY36" fmla="*/ 180499 h 1066800"/>
                <a:gd name="connsiteX37" fmla="*/ 590154 w 1514475"/>
                <a:gd name="connsiteY37" fmla="*/ 177641 h 1066800"/>
                <a:gd name="connsiteX38" fmla="*/ 595869 w 1514475"/>
                <a:gd name="connsiteY38" fmla="*/ 172879 h 1066800"/>
                <a:gd name="connsiteX39" fmla="*/ 600631 w 1514475"/>
                <a:gd name="connsiteY39" fmla="*/ 168116 h 1066800"/>
                <a:gd name="connsiteX40" fmla="*/ 604442 w 1514475"/>
                <a:gd name="connsiteY40" fmla="*/ 164306 h 1066800"/>
                <a:gd name="connsiteX41" fmla="*/ 611109 w 1514475"/>
                <a:gd name="connsiteY41" fmla="*/ 155734 h 1066800"/>
                <a:gd name="connsiteX42" fmla="*/ 622539 w 1514475"/>
                <a:gd name="connsiteY42" fmla="*/ 131921 h 1066800"/>
                <a:gd name="connsiteX43" fmla="*/ 624444 w 1514475"/>
                <a:gd name="connsiteY43" fmla="*/ 127159 h 1066800"/>
                <a:gd name="connsiteX44" fmla="*/ 625396 w 1514475"/>
                <a:gd name="connsiteY44" fmla="*/ 121444 h 1066800"/>
                <a:gd name="connsiteX45" fmla="*/ 629206 w 1514475"/>
                <a:gd name="connsiteY45" fmla="*/ 103346 h 1066800"/>
                <a:gd name="connsiteX46" fmla="*/ 633017 w 1514475"/>
                <a:gd name="connsiteY46" fmla="*/ 96679 h 1066800"/>
                <a:gd name="connsiteX47" fmla="*/ 634921 w 1514475"/>
                <a:gd name="connsiteY47" fmla="*/ 92869 h 1066800"/>
                <a:gd name="connsiteX48" fmla="*/ 639684 w 1514475"/>
                <a:gd name="connsiteY48" fmla="*/ 87154 h 1066800"/>
                <a:gd name="connsiteX49" fmla="*/ 644446 w 1514475"/>
                <a:gd name="connsiteY49" fmla="*/ 82391 h 1066800"/>
                <a:gd name="connsiteX50" fmla="*/ 650161 w 1514475"/>
                <a:gd name="connsiteY50" fmla="*/ 83344 h 1066800"/>
                <a:gd name="connsiteX51" fmla="*/ 652067 w 1514475"/>
                <a:gd name="connsiteY51" fmla="*/ 83344 h 1066800"/>
                <a:gd name="connsiteX52" fmla="*/ 653971 w 1514475"/>
                <a:gd name="connsiteY52" fmla="*/ 84296 h 1066800"/>
                <a:gd name="connsiteX53" fmla="*/ 655876 w 1514475"/>
                <a:gd name="connsiteY53" fmla="*/ 86201 h 1066800"/>
                <a:gd name="connsiteX54" fmla="*/ 657781 w 1514475"/>
                <a:gd name="connsiteY54" fmla="*/ 89059 h 1066800"/>
                <a:gd name="connsiteX55" fmla="*/ 658734 w 1514475"/>
                <a:gd name="connsiteY55" fmla="*/ 90964 h 1066800"/>
                <a:gd name="connsiteX56" fmla="*/ 657781 w 1514475"/>
                <a:gd name="connsiteY56" fmla="*/ 97631 h 1066800"/>
                <a:gd name="connsiteX57" fmla="*/ 653019 w 1514475"/>
                <a:gd name="connsiteY57" fmla="*/ 125254 h 1066800"/>
                <a:gd name="connsiteX58" fmla="*/ 650161 w 1514475"/>
                <a:gd name="connsiteY58" fmla="*/ 135731 h 1066800"/>
                <a:gd name="connsiteX59" fmla="*/ 651114 w 1514475"/>
                <a:gd name="connsiteY59" fmla="*/ 145256 h 1066800"/>
                <a:gd name="connsiteX60" fmla="*/ 653019 w 1514475"/>
                <a:gd name="connsiteY60" fmla="*/ 148114 h 1066800"/>
                <a:gd name="connsiteX61" fmla="*/ 656829 w 1514475"/>
                <a:gd name="connsiteY61" fmla="*/ 150019 h 1066800"/>
                <a:gd name="connsiteX62" fmla="*/ 661592 w 1514475"/>
                <a:gd name="connsiteY62" fmla="*/ 150019 h 1066800"/>
                <a:gd name="connsiteX63" fmla="*/ 669211 w 1514475"/>
                <a:gd name="connsiteY63" fmla="*/ 149066 h 1066800"/>
                <a:gd name="connsiteX64" fmla="*/ 677784 w 1514475"/>
                <a:gd name="connsiteY64" fmla="*/ 145256 h 1066800"/>
                <a:gd name="connsiteX65" fmla="*/ 695881 w 1514475"/>
                <a:gd name="connsiteY65" fmla="*/ 134779 h 1066800"/>
                <a:gd name="connsiteX66" fmla="*/ 711121 w 1514475"/>
                <a:gd name="connsiteY66" fmla="*/ 126206 h 1066800"/>
                <a:gd name="connsiteX67" fmla="*/ 714931 w 1514475"/>
                <a:gd name="connsiteY67" fmla="*/ 125254 h 1066800"/>
                <a:gd name="connsiteX68" fmla="*/ 717789 w 1514475"/>
                <a:gd name="connsiteY68" fmla="*/ 127159 h 1066800"/>
                <a:gd name="connsiteX69" fmla="*/ 719694 w 1514475"/>
                <a:gd name="connsiteY69" fmla="*/ 129064 h 1066800"/>
                <a:gd name="connsiteX70" fmla="*/ 720646 w 1514475"/>
                <a:gd name="connsiteY70" fmla="*/ 133826 h 1066800"/>
                <a:gd name="connsiteX71" fmla="*/ 719694 w 1514475"/>
                <a:gd name="connsiteY71" fmla="*/ 138589 h 1066800"/>
                <a:gd name="connsiteX72" fmla="*/ 719694 w 1514475"/>
                <a:gd name="connsiteY72" fmla="*/ 139541 h 1066800"/>
                <a:gd name="connsiteX73" fmla="*/ 718742 w 1514475"/>
                <a:gd name="connsiteY73" fmla="*/ 144304 h 1066800"/>
                <a:gd name="connsiteX74" fmla="*/ 718742 w 1514475"/>
                <a:gd name="connsiteY74" fmla="*/ 145256 h 1066800"/>
                <a:gd name="connsiteX75" fmla="*/ 718742 w 1514475"/>
                <a:gd name="connsiteY75" fmla="*/ 148114 h 1066800"/>
                <a:gd name="connsiteX76" fmla="*/ 715884 w 1514475"/>
                <a:gd name="connsiteY76" fmla="*/ 150971 h 1066800"/>
                <a:gd name="connsiteX77" fmla="*/ 713026 w 1514475"/>
                <a:gd name="connsiteY77" fmla="*/ 155734 h 1066800"/>
                <a:gd name="connsiteX78" fmla="*/ 709217 w 1514475"/>
                <a:gd name="connsiteY78" fmla="*/ 159544 h 1066800"/>
                <a:gd name="connsiteX79" fmla="*/ 702549 w 1514475"/>
                <a:gd name="connsiteY79" fmla="*/ 165259 h 1066800"/>
                <a:gd name="connsiteX80" fmla="*/ 692071 w 1514475"/>
                <a:gd name="connsiteY80" fmla="*/ 171926 h 1066800"/>
                <a:gd name="connsiteX81" fmla="*/ 680642 w 1514475"/>
                <a:gd name="connsiteY81" fmla="*/ 175736 h 1066800"/>
                <a:gd name="connsiteX82" fmla="*/ 676831 w 1514475"/>
                <a:gd name="connsiteY82" fmla="*/ 176689 h 1066800"/>
                <a:gd name="connsiteX83" fmla="*/ 668259 w 1514475"/>
                <a:gd name="connsiteY83" fmla="*/ 177641 h 1066800"/>
                <a:gd name="connsiteX84" fmla="*/ 657781 w 1514475"/>
                <a:gd name="connsiteY84" fmla="*/ 179546 h 1066800"/>
                <a:gd name="connsiteX85" fmla="*/ 648256 w 1514475"/>
                <a:gd name="connsiteY85" fmla="*/ 181451 h 1066800"/>
                <a:gd name="connsiteX86" fmla="*/ 640636 w 1514475"/>
                <a:gd name="connsiteY86" fmla="*/ 184309 h 1066800"/>
                <a:gd name="connsiteX87" fmla="*/ 633017 w 1514475"/>
                <a:gd name="connsiteY87" fmla="*/ 186214 h 1066800"/>
                <a:gd name="connsiteX88" fmla="*/ 625396 w 1514475"/>
                <a:gd name="connsiteY88" fmla="*/ 189071 h 1066800"/>
                <a:gd name="connsiteX89" fmla="*/ 601584 w 1514475"/>
                <a:gd name="connsiteY89" fmla="*/ 201454 h 1066800"/>
                <a:gd name="connsiteX90" fmla="*/ 580629 w 1514475"/>
                <a:gd name="connsiteY90" fmla="*/ 225266 h 1066800"/>
                <a:gd name="connsiteX91" fmla="*/ 577771 w 1514475"/>
                <a:gd name="connsiteY91" fmla="*/ 232886 h 1066800"/>
                <a:gd name="connsiteX92" fmla="*/ 575867 w 1514475"/>
                <a:gd name="connsiteY92" fmla="*/ 241459 h 1066800"/>
                <a:gd name="connsiteX93" fmla="*/ 575867 w 1514475"/>
                <a:gd name="connsiteY93" fmla="*/ 255746 h 1066800"/>
                <a:gd name="connsiteX94" fmla="*/ 575867 w 1514475"/>
                <a:gd name="connsiteY94" fmla="*/ 270034 h 1066800"/>
                <a:gd name="connsiteX95" fmla="*/ 574914 w 1514475"/>
                <a:gd name="connsiteY95" fmla="*/ 275749 h 1066800"/>
                <a:gd name="connsiteX96" fmla="*/ 573009 w 1514475"/>
                <a:gd name="connsiteY96" fmla="*/ 287179 h 1066800"/>
                <a:gd name="connsiteX97" fmla="*/ 572056 w 1514475"/>
                <a:gd name="connsiteY97" fmla="*/ 290036 h 1066800"/>
                <a:gd name="connsiteX98" fmla="*/ 551101 w 1514475"/>
                <a:gd name="connsiteY98" fmla="*/ 328136 h 1066800"/>
                <a:gd name="connsiteX99" fmla="*/ 540624 w 1514475"/>
                <a:gd name="connsiteY99" fmla="*/ 338614 h 1066800"/>
                <a:gd name="connsiteX100" fmla="*/ 530146 w 1514475"/>
                <a:gd name="connsiteY100" fmla="*/ 348139 h 1066800"/>
                <a:gd name="connsiteX101" fmla="*/ 497761 w 1514475"/>
                <a:gd name="connsiteY101" fmla="*/ 368141 h 1066800"/>
                <a:gd name="connsiteX102" fmla="*/ 475854 w 1514475"/>
                <a:gd name="connsiteY102" fmla="*/ 377666 h 1066800"/>
                <a:gd name="connsiteX103" fmla="*/ 399654 w 1514475"/>
                <a:gd name="connsiteY103" fmla="*/ 425291 h 1066800"/>
                <a:gd name="connsiteX104" fmla="*/ 397749 w 1514475"/>
                <a:gd name="connsiteY104" fmla="*/ 423386 h 1066800"/>
                <a:gd name="connsiteX105" fmla="*/ 398701 w 1514475"/>
                <a:gd name="connsiteY105" fmla="*/ 431006 h 1066800"/>
                <a:gd name="connsiteX106" fmla="*/ 458709 w 1514475"/>
                <a:gd name="connsiteY106" fmla="*/ 544354 h 1066800"/>
                <a:gd name="connsiteX107" fmla="*/ 556817 w 1514475"/>
                <a:gd name="connsiteY107" fmla="*/ 634841 h 1066800"/>
                <a:gd name="connsiteX108" fmla="*/ 643494 w 1514475"/>
                <a:gd name="connsiteY108" fmla="*/ 680561 h 1066800"/>
                <a:gd name="connsiteX109" fmla="*/ 759699 w 1514475"/>
                <a:gd name="connsiteY109" fmla="*/ 696754 h 1066800"/>
                <a:gd name="connsiteX110" fmla="*/ 796846 w 1514475"/>
                <a:gd name="connsiteY110" fmla="*/ 696754 h 1066800"/>
                <a:gd name="connsiteX111" fmla="*/ 865426 w 1514475"/>
                <a:gd name="connsiteY111" fmla="*/ 692944 h 1066800"/>
                <a:gd name="connsiteX112" fmla="*/ 969249 w 1514475"/>
                <a:gd name="connsiteY112" fmla="*/ 687229 h 1066800"/>
                <a:gd name="connsiteX113" fmla="*/ 1017826 w 1514475"/>
                <a:gd name="connsiteY113" fmla="*/ 683419 h 1066800"/>
                <a:gd name="connsiteX114" fmla="*/ 1056879 w 1514475"/>
                <a:gd name="connsiteY114" fmla="*/ 621506 h 1066800"/>
                <a:gd name="connsiteX115" fmla="*/ 1080692 w 1514475"/>
                <a:gd name="connsiteY115" fmla="*/ 575786 h 1066800"/>
                <a:gd name="connsiteX116" fmla="*/ 1150224 w 1514475"/>
                <a:gd name="connsiteY116" fmla="*/ 541496 h 1066800"/>
                <a:gd name="connsiteX117" fmla="*/ 1137842 w 1514475"/>
                <a:gd name="connsiteY117" fmla="*/ 570071 h 1066800"/>
                <a:gd name="connsiteX118" fmla="*/ 1109267 w 1514475"/>
                <a:gd name="connsiteY118" fmla="*/ 626269 h 1066800"/>
                <a:gd name="connsiteX119" fmla="*/ 1106409 w 1514475"/>
                <a:gd name="connsiteY119" fmla="*/ 642461 h 1066800"/>
                <a:gd name="connsiteX120" fmla="*/ 1108314 w 1514475"/>
                <a:gd name="connsiteY120" fmla="*/ 715804 h 1066800"/>
                <a:gd name="connsiteX121" fmla="*/ 1118792 w 1514475"/>
                <a:gd name="connsiteY121" fmla="*/ 787241 h 1066800"/>
                <a:gd name="connsiteX122" fmla="*/ 1144509 w 1514475"/>
                <a:gd name="connsiteY122" fmla="*/ 866299 h 1066800"/>
                <a:gd name="connsiteX123" fmla="*/ 1234996 w 1514475"/>
                <a:gd name="connsiteY123" fmla="*/ 875824 h 1066800"/>
                <a:gd name="connsiteX124" fmla="*/ 1274049 w 1514475"/>
                <a:gd name="connsiteY124" fmla="*/ 894874 h 1066800"/>
                <a:gd name="connsiteX125" fmla="*/ 1320721 w 1514475"/>
                <a:gd name="connsiteY125" fmla="*/ 927259 h 1066800"/>
                <a:gd name="connsiteX126" fmla="*/ 1432164 w 1514475"/>
                <a:gd name="connsiteY126" fmla="*/ 958691 h 1066800"/>
                <a:gd name="connsiteX127" fmla="*/ 1458834 w 1514475"/>
                <a:gd name="connsiteY127" fmla="*/ 959644 h 1066800"/>
                <a:gd name="connsiteX128" fmla="*/ 1507411 w 1514475"/>
                <a:gd name="connsiteY128" fmla="*/ 989171 h 1066800"/>
                <a:gd name="connsiteX129" fmla="*/ 1485504 w 1514475"/>
                <a:gd name="connsiteY129" fmla="*/ 998696 h 1066800"/>
                <a:gd name="connsiteX130" fmla="*/ 1465501 w 1514475"/>
                <a:gd name="connsiteY130" fmla="*/ 1004411 h 1066800"/>
                <a:gd name="connsiteX131" fmla="*/ 1474074 w 1514475"/>
                <a:gd name="connsiteY131" fmla="*/ 1019651 h 1066800"/>
                <a:gd name="connsiteX132" fmla="*/ 1471217 w 1514475"/>
                <a:gd name="connsiteY132" fmla="*/ 1041559 h 1066800"/>
                <a:gd name="connsiteX133" fmla="*/ 1452167 w 1514475"/>
                <a:gd name="connsiteY133" fmla="*/ 1047274 h 1066800"/>
                <a:gd name="connsiteX134" fmla="*/ 1442642 w 1514475"/>
                <a:gd name="connsiteY134" fmla="*/ 1049179 h 1066800"/>
                <a:gd name="connsiteX135" fmla="*/ 1424544 w 1514475"/>
                <a:gd name="connsiteY135" fmla="*/ 1044416 h 1066800"/>
                <a:gd name="connsiteX136" fmla="*/ 1394064 w 1514475"/>
                <a:gd name="connsiteY136" fmla="*/ 1033939 h 1066800"/>
                <a:gd name="connsiteX137" fmla="*/ 1305482 w 1514475"/>
                <a:gd name="connsiteY137" fmla="*/ 991076 h 1066800"/>
                <a:gd name="connsiteX138" fmla="*/ 1260714 w 1514475"/>
                <a:gd name="connsiteY138" fmla="*/ 967264 h 1066800"/>
                <a:gd name="connsiteX139" fmla="*/ 1182609 w 1514475"/>
                <a:gd name="connsiteY139" fmla="*/ 961549 h 1066800"/>
                <a:gd name="connsiteX140" fmla="*/ 1116886 w 1514475"/>
                <a:gd name="connsiteY140" fmla="*/ 973931 h 1066800"/>
                <a:gd name="connsiteX141" fmla="*/ 972106 w 1514475"/>
                <a:gd name="connsiteY141" fmla="*/ 944404 h 1066800"/>
                <a:gd name="connsiteX142" fmla="*/ 835899 w 1514475"/>
                <a:gd name="connsiteY142" fmla="*/ 917734 h 1066800"/>
                <a:gd name="connsiteX143" fmla="*/ 786369 w 1514475"/>
                <a:gd name="connsiteY143" fmla="*/ 932974 h 1066800"/>
                <a:gd name="connsiteX144" fmla="*/ 770176 w 1514475"/>
                <a:gd name="connsiteY144" fmla="*/ 939641 h 1066800"/>
                <a:gd name="connsiteX145" fmla="*/ 693024 w 1514475"/>
                <a:gd name="connsiteY145" fmla="*/ 942499 h 1066800"/>
                <a:gd name="connsiteX146" fmla="*/ 566342 w 1514475"/>
                <a:gd name="connsiteY146" fmla="*/ 921544 h 1066800"/>
                <a:gd name="connsiteX147" fmla="*/ 532051 w 1514475"/>
                <a:gd name="connsiteY147" fmla="*/ 915829 h 1066800"/>
                <a:gd name="connsiteX148" fmla="*/ 512049 w 1514475"/>
                <a:gd name="connsiteY148" fmla="*/ 911066 h 1066800"/>
                <a:gd name="connsiteX149" fmla="*/ 469186 w 1514475"/>
                <a:gd name="connsiteY149" fmla="*/ 916781 h 1066800"/>
                <a:gd name="connsiteX150" fmla="*/ 356791 w 1514475"/>
                <a:gd name="connsiteY150" fmla="*/ 912971 h 1066800"/>
                <a:gd name="connsiteX151" fmla="*/ 219631 w 1514475"/>
                <a:gd name="connsiteY151" fmla="*/ 962501 h 1066800"/>
                <a:gd name="connsiteX152" fmla="*/ 178674 w 1514475"/>
                <a:gd name="connsiteY152" fmla="*/ 999649 h 1066800"/>
                <a:gd name="connsiteX153" fmla="*/ 159624 w 1514475"/>
                <a:gd name="connsiteY153" fmla="*/ 1024414 h 1066800"/>
                <a:gd name="connsiteX154" fmla="*/ 111999 w 1514475"/>
                <a:gd name="connsiteY154" fmla="*/ 1057751 h 1066800"/>
                <a:gd name="connsiteX155" fmla="*/ 79614 w 1514475"/>
                <a:gd name="connsiteY155" fmla="*/ 1068229 h 1066800"/>
                <a:gd name="connsiteX156" fmla="*/ 92949 w 1514475"/>
                <a:gd name="connsiteY156" fmla="*/ 1042511 h 1066800"/>
                <a:gd name="connsiteX157" fmla="*/ 114856 w 1514475"/>
                <a:gd name="connsiteY157" fmla="*/ 1011079 h 1066800"/>
                <a:gd name="connsiteX158" fmla="*/ 133906 w 1514475"/>
                <a:gd name="connsiteY158" fmla="*/ 987266 h 1066800"/>
                <a:gd name="connsiteX159" fmla="*/ 170101 w 1514475"/>
                <a:gd name="connsiteY159" fmla="*/ 950119 h 1066800"/>
                <a:gd name="connsiteX160" fmla="*/ 192961 w 1514475"/>
                <a:gd name="connsiteY160" fmla="*/ 928211 h 1066800"/>
                <a:gd name="connsiteX161" fmla="*/ 140574 w 1514475"/>
                <a:gd name="connsiteY161" fmla="*/ 950119 h 1066800"/>
                <a:gd name="connsiteX162" fmla="*/ 31036 w 1514475"/>
                <a:gd name="connsiteY162" fmla="*/ 986314 h 1066800"/>
                <a:gd name="connsiteX163" fmla="*/ 7224 w 1514475"/>
                <a:gd name="connsiteY163" fmla="*/ 981551 h 1066800"/>
                <a:gd name="connsiteX164" fmla="*/ 116761 w 1514475"/>
                <a:gd name="connsiteY164" fmla="*/ 923449 h 1066800"/>
                <a:gd name="connsiteX165" fmla="*/ 232966 w 1514475"/>
                <a:gd name="connsiteY165" fmla="*/ 871061 h 1066800"/>
                <a:gd name="connsiteX166" fmla="*/ 347266 w 1514475"/>
                <a:gd name="connsiteY166" fmla="*/ 845344 h 1066800"/>
                <a:gd name="connsiteX167" fmla="*/ 389176 w 1514475"/>
                <a:gd name="connsiteY167" fmla="*/ 834866 h 1066800"/>
                <a:gd name="connsiteX168" fmla="*/ 379651 w 1514475"/>
                <a:gd name="connsiteY168" fmla="*/ 783431 h 1066800"/>
                <a:gd name="connsiteX169" fmla="*/ 355839 w 1514475"/>
                <a:gd name="connsiteY169" fmla="*/ 748189 h 1066800"/>
                <a:gd name="connsiteX170" fmla="*/ 332979 w 1514475"/>
                <a:gd name="connsiteY170" fmla="*/ 723424 h 1066800"/>
                <a:gd name="connsiteX171" fmla="*/ 310119 w 1514475"/>
                <a:gd name="connsiteY171" fmla="*/ 633889 h 1066800"/>
                <a:gd name="connsiteX172" fmla="*/ 307261 w 1514475"/>
                <a:gd name="connsiteY172" fmla="*/ 567214 h 1066800"/>
                <a:gd name="connsiteX173" fmla="*/ 286306 w 1514475"/>
                <a:gd name="connsiteY173" fmla="*/ 545306 h 1066800"/>
                <a:gd name="connsiteX174" fmla="*/ 197724 w 1514475"/>
                <a:gd name="connsiteY174" fmla="*/ 531971 h 1066800"/>
                <a:gd name="connsiteX175" fmla="*/ 178674 w 1514475"/>
                <a:gd name="connsiteY175" fmla="*/ 511016 h 1066800"/>
                <a:gd name="connsiteX176" fmla="*/ 215821 w 1514475"/>
                <a:gd name="connsiteY176" fmla="*/ 471964 h 1066800"/>
                <a:gd name="connsiteX177" fmla="*/ 294879 w 1514475"/>
                <a:gd name="connsiteY177" fmla="*/ 438626 h 1066800"/>
                <a:gd name="connsiteX178" fmla="*/ 282496 w 1514475"/>
                <a:gd name="connsiteY178" fmla="*/ 436721 h 1066800"/>
                <a:gd name="connsiteX179" fmla="*/ 232014 w 1514475"/>
                <a:gd name="connsiteY179" fmla="*/ 432911 h 1066800"/>
                <a:gd name="connsiteX180" fmla="*/ 203439 w 1514475"/>
                <a:gd name="connsiteY180" fmla="*/ 431006 h 1066800"/>
                <a:gd name="connsiteX181" fmla="*/ 180579 w 1514475"/>
                <a:gd name="connsiteY181" fmla="*/ 427196 h 1066800"/>
                <a:gd name="connsiteX182" fmla="*/ 166291 w 1514475"/>
                <a:gd name="connsiteY182" fmla="*/ 421481 h 1066800"/>
                <a:gd name="connsiteX183" fmla="*/ 161529 w 1514475"/>
                <a:gd name="connsiteY183" fmla="*/ 411004 h 1066800"/>
                <a:gd name="connsiteX184" fmla="*/ 169149 w 1514475"/>
                <a:gd name="connsiteY184" fmla="*/ 403384 h 1066800"/>
                <a:gd name="connsiteX185" fmla="*/ 184389 w 1514475"/>
                <a:gd name="connsiteY185" fmla="*/ 404336 h 1066800"/>
                <a:gd name="connsiteX186" fmla="*/ 178674 w 1514475"/>
                <a:gd name="connsiteY186" fmla="*/ 394811 h 1066800"/>
                <a:gd name="connsiteX187" fmla="*/ 173911 w 1514475"/>
                <a:gd name="connsiteY187" fmla="*/ 385286 h 1066800"/>
                <a:gd name="connsiteX188" fmla="*/ 170101 w 1514475"/>
                <a:gd name="connsiteY188" fmla="*/ 374809 h 1066800"/>
                <a:gd name="connsiteX189" fmla="*/ 161529 w 1514475"/>
                <a:gd name="connsiteY189" fmla="*/ 332899 h 1066800"/>
                <a:gd name="connsiteX190" fmla="*/ 152956 w 1514475"/>
                <a:gd name="connsiteY190" fmla="*/ 323374 h 1066800"/>
                <a:gd name="connsiteX191" fmla="*/ 148194 w 1514475"/>
                <a:gd name="connsiteY191" fmla="*/ 313849 h 1066800"/>
                <a:gd name="connsiteX192" fmla="*/ 152956 w 1514475"/>
                <a:gd name="connsiteY192" fmla="*/ 305276 h 1066800"/>
                <a:gd name="connsiteX193" fmla="*/ 163434 w 1514475"/>
                <a:gd name="connsiteY193" fmla="*/ 306229 h 1066800"/>
                <a:gd name="connsiteX194" fmla="*/ 176769 w 1514475"/>
                <a:gd name="connsiteY194" fmla="*/ 312896 h 1066800"/>
                <a:gd name="connsiteX195" fmla="*/ 192009 w 1514475"/>
                <a:gd name="connsiteY195" fmla="*/ 318611 h 1066800"/>
                <a:gd name="connsiteX196" fmla="*/ 203439 w 1514475"/>
                <a:gd name="connsiteY196" fmla="*/ 320516 h 1066800"/>
                <a:gd name="connsiteX197" fmla="*/ 197724 w 1514475"/>
                <a:gd name="connsiteY197" fmla="*/ 313849 h 1066800"/>
                <a:gd name="connsiteX198" fmla="*/ 192009 w 1514475"/>
                <a:gd name="connsiteY198" fmla="*/ 303371 h 1066800"/>
                <a:gd name="connsiteX199" fmla="*/ 185341 w 1514475"/>
                <a:gd name="connsiteY199" fmla="*/ 289084 h 1066800"/>
                <a:gd name="connsiteX200" fmla="*/ 182484 w 1514475"/>
                <a:gd name="connsiteY200" fmla="*/ 282416 h 1066800"/>
                <a:gd name="connsiteX201" fmla="*/ 186294 w 1514475"/>
                <a:gd name="connsiteY201" fmla="*/ 272891 h 1066800"/>
                <a:gd name="connsiteX202" fmla="*/ 194866 w 1514475"/>
                <a:gd name="connsiteY202" fmla="*/ 272891 h 1066800"/>
                <a:gd name="connsiteX203" fmla="*/ 204391 w 1514475"/>
                <a:gd name="connsiteY203" fmla="*/ 280511 h 1066800"/>
                <a:gd name="connsiteX204" fmla="*/ 215821 w 1514475"/>
                <a:gd name="connsiteY204" fmla="*/ 294799 h 1066800"/>
                <a:gd name="connsiteX205" fmla="*/ 229156 w 1514475"/>
                <a:gd name="connsiteY205" fmla="*/ 308134 h 1066800"/>
                <a:gd name="connsiteX206" fmla="*/ 252969 w 1514475"/>
                <a:gd name="connsiteY206" fmla="*/ 327184 h 1066800"/>
                <a:gd name="connsiteX207" fmla="*/ 274876 w 1514475"/>
                <a:gd name="connsiteY207" fmla="*/ 337661 h 1066800"/>
                <a:gd name="connsiteX208" fmla="*/ 277734 w 1514475"/>
                <a:gd name="connsiteY208" fmla="*/ 337661 h 1066800"/>
                <a:gd name="connsiteX209" fmla="*/ 287259 w 1514475"/>
                <a:gd name="connsiteY209" fmla="*/ 333851 h 1066800"/>
                <a:gd name="connsiteX210" fmla="*/ 289164 w 1514475"/>
                <a:gd name="connsiteY210" fmla="*/ 330041 h 1066800"/>
                <a:gd name="connsiteX211" fmla="*/ 289164 w 1514475"/>
                <a:gd name="connsiteY211" fmla="*/ 325279 h 1066800"/>
                <a:gd name="connsiteX212" fmla="*/ 288211 w 1514475"/>
                <a:gd name="connsiteY212" fmla="*/ 309086 h 1066800"/>
                <a:gd name="connsiteX213" fmla="*/ 293926 w 1514475"/>
                <a:gd name="connsiteY213" fmla="*/ 292894 h 1066800"/>
                <a:gd name="connsiteX214" fmla="*/ 306309 w 1514475"/>
                <a:gd name="connsiteY214" fmla="*/ 291941 h 1066800"/>
                <a:gd name="connsiteX215" fmla="*/ 310119 w 1514475"/>
                <a:gd name="connsiteY215" fmla="*/ 300514 h 1066800"/>
                <a:gd name="connsiteX216" fmla="*/ 315834 w 1514475"/>
                <a:gd name="connsiteY216" fmla="*/ 350044 h 1066800"/>
                <a:gd name="connsiteX217" fmla="*/ 376794 w 1514475"/>
                <a:gd name="connsiteY217" fmla="*/ 364331 h 1066800"/>
                <a:gd name="connsiteX218" fmla="*/ 385366 w 1514475"/>
                <a:gd name="connsiteY218" fmla="*/ 358616 h 1066800"/>
                <a:gd name="connsiteX219" fmla="*/ 397749 w 1514475"/>
                <a:gd name="connsiteY219" fmla="*/ 346234 h 1066800"/>
                <a:gd name="connsiteX220" fmla="*/ 424419 w 1514475"/>
                <a:gd name="connsiteY220" fmla="*/ 312896 h 1066800"/>
                <a:gd name="connsiteX221" fmla="*/ 436801 w 1514475"/>
                <a:gd name="connsiteY221" fmla="*/ 286226 h 1066800"/>
                <a:gd name="connsiteX222" fmla="*/ 437754 w 1514475"/>
                <a:gd name="connsiteY222" fmla="*/ 284321 h 1066800"/>
                <a:gd name="connsiteX223" fmla="*/ 439659 w 1514475"/>
                <a:gd name="connsiteY223" fmla="*/ 265271 h 1066800"/>
                <a:gd name="connsiteX224" fmla="*/ 433944 w 1514475"/>
                <a:gd name="connsiteY224" fmla="*/ 246221 h 1066800"/>
                <a:gd name="connsiteX225" fmla="*/ 424419 w 1514475"/>
                <a:gd name="connsiteY225" fmla="*/ 232886 h 1066800"/>
                <a:gd name="connsiteX226" fmla="*/ 408226 w 1514475"/>
                <a:gd name="connsiteY226" fmla="*/ 215741 h 1066800"/>
                <a:gd name="connsiteX227" fmla="*/ 386319 w 1514475"/>
                <a:gd name="connsiteY227" fmla="*/ 205264 h 1066800"/>
                <a:gd name="connsiteX228" fmla="*/ 366316 w 1514475"/>
                <a:gd name="connsiteY228" fmla="*/ 198596 h 1066800"/>
                <a:gd name="connsiteX229" fmla="*/ 355839 w 1514475"/>
                <a:gd name="connsiteY229" fmla="*/ 195739 h 1066800"/>
                <a:gd name="connsiteX230" fmla="*/ 340599 w 1514475"/>
                <a:gd name="connsiteY230" fmla="*/ 192881 h 1066800"/>
                <a:gd name="connsiteX231" fmla="*/ 316786 w 1514475"/>
                <a:gd name="connsiteY231" fmla="*/ 189071 h 1066800"/>
                <a:gd name="connsiteX232" fmla="*/ 306309 w 1514475"/>
                <a:gd name="connsiteY232" fmla="*/ 187166 h 1066800"/>
                <a:gd name="connsiteX233" fmla="*/ 292021 w 1514475"/>
                <a:gd name="connsiteY233" fmla="*/ 179546 h 1066800"/>
                <a:gd name="connsiteX234" fmla="*/ 289164 w 1514475"/>
                <a:gd name="connsiteY234" fmla="*/ 170021 h 1066800"/>
                <a:gd name="connsiteX235" fmla="*/ 298689 w 1514475"/>
                <a:gd name="connsiteY235" fmla="*/ 160496 h 1066800"/>
                <a:gd name="connsiteX236" fmla="*/ 313929 w 1514475"/>
                <a:gd name="connsiteY236" fmla="*/ 158591 h 1066800"/>
                <a:gd name="connsiteX237" fmla="*/ 331074 w 1514475"/>
                <a:gd name="connsiteY237" fmla="*/ 160496 h 1066800"/>
                <a:gd name="connsiteX238" fmla="*/ 368221 w 1514475"/>
                <a:gd name="connsiteY238" fmla="*/ 140494 h 1066800"/>
                <a:gd name="connsiteX239" fmla="*/ 364411 w 1514475"/>
                <a:gd name="connsiteY239" fmla="*/ 131921 h 1066800"/>
                <a:gd name="connsiteX240" fmla="*/ 355839 w 1514475"/>
                <a:gd name="connsiteY240" fmla="*/ 103346 h 1066800"/>
                <a:gd name="connsiteX241" fmla="*/ 360601 w 1514475"/>
                <a:gd name="connsiteY241" fmla="*/ 93821 h 1066800"/>
                <a:gd name="connsiteX242" fmla="*/ 369174 w 1514475"/>
                <a:gd name="connsiteY242" fmla="*/ 92869 h 1066800"/>
                <a:gd name="connsiteX243" fmla="*/ 376794 w 1514475"/>
                <a:gd name="connsiteY243" fmla="*/ 97631 h 1066800"/>
                <a:gd name="connsiteX244" fmla="*/ 382509 w 1514475"/>
                <a:gd name="connsiteY244" fmla="*/ 108109 h 1066800"/>
                <a:gd name="connsiteX245" fmla="*/ 389176 w 1514475"/>
                <a:gd name="connsiteY245" fmla="*/ 120491 h 1066800"/>
                <a:gd name="connsiteX246" fmla="*/ 396796 w 1514475"/>
                <a:gd name="connsiteY246" fmla="*/ 130969 h 1066800"/>
                <a:gd name="connsiteX247" fmla="*/ 402511 w 1514475"/>
                <a:gd name="connsiteY247" fmla="*/ 137636 h 1066800"/>
                <a:gd name="connsiteX248" fmla="*/ 406321 w 1514475"/>
                <a:gd name="connsiteY248" fmla="*/ 136684 h 1066800"/>
                <a:gd name="connsiteX249" fmla="*/ 412989 w 1514475"/>
                <a:gd name="connsiteY249" fmla="*/ 136684 h 1066800"/>
                <a:gd name="connsiteX250" fmla="*/ 432039 w 1514475"/>
                <a:gd name="connsiteY250" fmla="*/ 139541 h 1066800"/>
                <a:gd name="connsiteX251" fmla="*/ 450136 w 1514475"/>
                <a:gd name="connsiteY251" fmla="*/ 143351 h 1066800"/>
                <a:gd name="connsiteX252" fmla="*/ 472996 w 1514475"/>
                <a:gd name="connsiteY252" fmla="*/ 147161 h 1066800"/>
                <a:gd name="connsiteX253" fmla="*/ 493951 w 1514475"/>
                <a:gd name="connsiteY253" fmla="*/ 147161 h 1066800"/>
                <a:gd name="connsiteX254" fmla="*/ 496809 w 1514475"/>
                <a:gd name="connsiteY254" fmla="*/ 143351 h 1066800"/>
                <a:gd name="connsiteX255" fmla="*/ 499666 w 1514475"/>
                <a:gd name="connsiteY255" fmla="*/ 135731 h 1066800"/>
                <a:gd name="connsiteX256" fmla="*/ 500619 w 1514475"/>
                <a:gd name="connsiteY256" fmla="*/ 134779 h 1066800"/>
                <a:gd name="connsiteX257" fmla="*/ 501571 w 1514475"/>
                <a:gd name="connsiteY257" fmla="*/ 127159 h 1066800"/>
                <a:gd name="connsiteX258" fmla="*/ 500619 w 1514475"/>
                <a:gd name="connsiteY258" fmla="*/ 118586 h 1066800"/>
                <a:gd name="connsiteX259" fmla="*/ 498714 w 1514475"/>
                <a:gd name="connsiteY259" fmla="*/ 111919 h 1066800"/>
                <a:gd name="connsiteX260" fmla="*/ 496809 w 1514475"/>
                <a:gd name="connsiteY260" fmla="*/ 109061 h 1066800"/>
                <a:gd name="connsiteX261" fmla="*/ 492046 w 1514475"/>
                <a:gd name="connsiteY261" fmla="*/ 105251 h 1066800"/>
                <a:gd name="connsiteX262" fmla="*/ 486331 w 1514475"/>
                <a:gd name="connsiteY262" fmla="*/ 99536 h 1066800"/>
                <a:gd name="connsiteX263" fmla="*/ 479664 w 1514475"/>
                <a:gd name="connsiteY263" fmla="*/ 95726 h 1066800"/>
                <a:gd name="connsiteX264" fmla="*/ 465376 w 1514475"/>
                <a:gd name="connsiteY264" fmla="*/ 92869 h 1066800"/>
                <a:gd name="connsiteX265" fmla="*/ 457756 w 1514475"/>
                <a:gd name="connsiteY265" fmla="*/ 88106 h 1066800"/>
                <a:gd name="connsiteX266" fmla="*/ 447279 w 1514475"/>
                <a:gd name="connsiteY266" fmla="*/ 78581 h 1066800"/>
                <a:gd name="connsiteX267" fmla="*/ 442516 w 1514475"/>
                <a:gd name="connsiteY267" fmla="*/ 71914 h 1066800"/>
                <a:gd name="connsiteX268" fmla="*/ 442516 w 1514475"/>
                <a:gd name="connsiteY268" fmla="*/ 63341 h 1066800"/>
                <a:gd name="connsiteX269" fmla="*/ 457756 w 1514475"/>
                <a:gd name="connsiteY269" fmla="*/ 57626 h 1066800"/>
                <a:gd name="connsiteX270" fmla="*/ 492046 w 1514475"/>
                <a:gd name="connsiteY270" fmla="*/ 76676 h 1066800"/>
                <a:gd name="connsiteX271" fmla="*/ 494904 w 1514475"/>
                <a:gd name="connsiteY271" fmla="*/ 77629 h 1066800"/>
                <a:gd name="connsiteX272" fmla="*/ 496809 w 1514475"/>
                <a:gd name="connsiteY272" fmla="*/ 77629 h 1066800"/>
                <a:gd name="connsiteX273" fmla="*/ 508239 w 1514475"/>
                <a:gd name="connsiteY273" fmla="*/ 70009 h 1066800"/>
                <a:gd name="connsiteX274" fmla="*/ 511096 w 1514475"/>
                <a:gd name="connsiteY274" fmla="*/ 62389 h 1066800"/>
                <a:gd name="connsiteX275" fmla="*/ 511096 w 1514475"/>
                <a:gd name="connsiteY275" fmla="*/ 61436 h 1066800"/>
                <a:gd name="connsiteX276" fmla="*/ 511096 w 1514475"/>
                <a:gd name="connsiteY276" fmla="*/ 52864 h 1066800"/>
                <a:gd name="connsiteX277" fmla="*/ 507286 w 1514475"/>
                <a:gd name="connsiteY277" fmla="*/ 46196 h 1066800"/>
                <a:gd name="connsiteX278" fmla="*/ 499666 w 1514475"/>
                <a:gd name="connsiteY278" fmla="*/ 37624 h 1066800"/>
                <a:gd name="connsiteX279" fmla="*/ 487284 w 1514475"/>
                <a:gd name="connsiteY279" fmla="*/ 22384 h 1066800"/>
                <a:gd name="connsiteX280" fmla="*/ 486331 w 1514475"/>
                <a:gd name="connsiteY280" fmla="*/ 15716 h 1066800"/>
                <a:gd name="connsiteX281" fmla="*/ 491094 w 1514475"/>
                <a:gd name="connsiteY281" fmla="*/ 10001 h 1066800"/>
                <a:gd name="connsiteX282" fmla="*/ 493951 w 1514475"/>
                <a:gd name="connsiteY282" fmla="*/ 10001 h 1066800"/>
                <a:gd name="connsiteX283" fmla="*/ 493951 w 1514475"/>
                <a:gd name="connsiteY283" fmla="*/ 10001 h 1066800"/>
                <a:gd name="connsiteX284" fmla="*/ 493951 w 1514475"/>
                <a:gd name="connsiteY284" fmla="*/ 10001 h 1066800"/>
                <a:gd name="connsiteX285" fmla="*/ 394891 w 1514475"/>
                <a:gd name="connsiteY285" fmla="*/ 174784 h 1066800"/>
                <a:gd name="connsiteX286" fmla="*/ 391081 w 1514475"/>
                <a:gd name="connsiteY286" fmla="*/ 177641 h 1066800"/>
                <a:gd name="connsiteX287" fmla="*/ 392034 w 1514475"/>
                <a:gd name="connsiteY287" fmla="*/ 181451 h 1066800"/>
                <a:gd name="connsiteX288" fmla="*/ 407274 w 1514475"/>
                <a:gd name="connsiteY288" fmla="*/ 191929 h 1066800"/>
                <a:gd name="connsiteX289" fmla="*/ 422514 w 1514475"/>
                <a:gd name="connsiteY289" fmla="*/ 198596 h 1066800"/>
                <a:gd name="connsiteX290" fmla="*/ 427276 w 1514475"/>
                <a:gd name="connsiteY290" fmla="*/ 199549 h 1066800"/>
                <a:gd name="connsiteX291" fmla="*/ 444421 w 1514475"/>
                <a:gd name="connsiteY291" fmla="*/ 198596 h 1066800"/>
                <a:gd name="connsiteX292" fmla="*/ 449184 w 1514475"/>
                <a:gd name="connsiteY292" fmla="*/ 198596 h 1066800"/>
                <a:gd name="connsiteX293" fmla="*/ 449184 w 1514475"/>
                <a:gd name="connsiteY293" fmla="*/ 199549 h 1066800"/>
                <a:gd name="connsiteX294" fmla="*/ 456804 w 1514475"/>
                <a:gd name="connsiteY294" fmla="*/ 204311 h 1066800"/>
                <a:gd name="connsiteX295" fmla="*/ 458709 w 1514475"/>
                <a:gd name="connsiteY295" fmla="*/ 207169 h 1066800"/>
                <a:gd name="connsiteX296" fmla="*/ 456804 w 1514475"/>
                <a:gd name="connsiteY296" fmla="*/ 211931 h 1066800"/>
                <a:gd name="connsiteX297" fmla="*/ 456804 w 1514475"/>
                <a:gd name="connsiteY297" fmla="*/ 212884 h 1066800"/>
                <a:gd name="connsiteX298" fmla="*/ 453946 w 1514475"/>
                <a:gd name="connsiteY298" fmla="*/ 220504 h 1066800"/>
                <a:gd name="connsiteX299" fmla="*/ 452994 w 1514475"/>
                <a:gd name="connsiteY299" fmla="*/ 227171 h 1066800"/>
                <a:gd name="connsiteX300" fmla="*/ 452994 w 1514475"/>
                <a:gd name="connsiteY300" fmla="*/ 230981 h 1066800"/>
                <a:gd name="connsiteX301" fmla="*/ 456804 w 1514475"/>
                <a:gd name="connsiteY301" fmla="*/ 240506 h 1066800"/>
                <a:gd name="connsiteX302" fmla="*/ 462519 w 1514475"/>
                <a:gd name="connsiteY302" fmla="*/ 268129 h 1066800"/>
                <a:gd name="connsiteX303" fmla="*/ 463471 w 1514475"/>
                <a:gd name="connsiteY303" fmla="*/ 273844 h 1066800"/>
                <a:gd name="connsiteX304" fmla="*/ 479664 w 1514475"/>
                <a:gd name="connsiteY304" fmla="*/ 266224 h 1066800"/>
                <a:gd name="connsiteX305" fmla="*/ 488236 w 1514475"/>
                <a:gd name="connsiteY305" fmla="*/ 260509 h 1066800"/>
                <a:gd name="connsiteX306" fmla="*/ 495856 w 1514475"/>
                <a:gd name="connsiteY306" fmla="*/ 259556 h 1066800"/>
                <a:gd name="connsiteX307" fmla="*/ 502524 w 1514475"/>
                <a:gd name="connsiteY307" fmla="*/ 268129 h 1066800"/>
                <a:gd name="connsiteX308" fmla="*/ 501571 w 1514475"/>
                <a:gd name="connsiteY308" fmla="*/ 273844 h 1066800"/>
                <a:gd name="connsiteX309" fmla="*/ 499666 w 1514475"/>
                <a:gd name="connsiteY309" fmla="*/ 276701 h 1066800"/>
                <a:gd name="connsiteX310" fmla="*/ 493951 w 1514475"/>
                <a:gd name="connsiteY310" fmla="*/ 283369 h 1066800"/>
                <a:gd name="connsiteX311" fmla="*/ 478711 w 1514475"/>
                <a:gd name="connsiteY311" fmla="*/ 296704 h 1066800"/>
                <a:gd name="connsiteX312" fmla="*/ 463471 w 1514475"/>
                <a:gd name="connsiteY312" fmla="*/ 310991 h 1066800"/>
                <a:gd name="connsiteX313" fmla="*/ 438706 w 1514475"/>
                <a:gd name="connsiteY313" fmla="*/ 339566 h 1066800"/>
                <a:gd name="connsiteX314" fmla="*/ 423466 w 1514475"/>
                <a:gd name="connsiteY314" fmla="*/ 359569 h 1066800"/>
                <a:gd name="connsiteX315" fmla="*/ 416799 w 1514475"/>
                <a:gd name="connsiteY315" fmla="*/ 367189 h 1066800"/>
                <a:gd name="connsiteX316" fmla="*/ 417751 w 1514475"/>
                <a:gd name="connsiteY316" fmla="*/ 367189 h 1066800"/>
                <a:gd name="connsiteX317" fmla="*/ 482521 w 1514475"/>
                <a:gd name="connsiteY317" fmla="*/ 343376 h 1066800"/>
                <a:gd name="connsiteX318" fmla="*/ 504429 w 1514475"/>
                <a:gd name="connsiteY318" fmla="*/ 330041 h 1066800"/>
                <a:gd name="connsiteX319" fmla="*/ 527289 w 1514475"/>
                <a:gd name="connsiteY319" fmla="*/ 308134 h 1066800"/>
                <a:gd name="connsiteX320" fmla="*/ 538719 w 1514475"/>
                <a:gd name="connsiteY320" fmla="*/ 288131 h 1066800"/>
                <a:gd name="connsiteX321" fmla="*/ 541576 w 1514475"/>
                <a:gd name="connsiteY321" fmla="*/ 280511 h 1066800"/>
                <a:gd name="connsiteX322" fmla="*/ 542529 w 1514475"/>
                <a:gd name="connsiteY322" fmla="*/ 255746 h 1066800"/>
                <a:gd name="connsiteX323" fmla="*/ 523479 w 1514475"/>
                <a:gd name="connsiteY323" fmla="*/ 212884 h 1066800"/>
                <a:gd name="connsiteX324" fmla="*/ 497761 w 1514475"/>
                <a:gd name="connsiteY324" fmla="*/ 193834 h 1066800"/>
                <a:gd name="connsiteX325" fmla="*/ 466329 w 1514475"/>
                <a:gd name="connsiteY325" fmla="*/ 181451 h 1066800"/>
                <a:gd name="connsiteX326" fmla="*/ 456804 w 1514475"/>
                <a:gd name="connsiteY326" fmla="*/ 179546 h 1066800"/>
                <a:gd name="connsiteX327" fmla="*/ 428229 w 1514475"/>
                <a:gd name="connsiteY327" fmla="*/ 174784 h 1066800"/>
                <a:gd name="connsiteX328" fmla="*/ 423466 w 1514475"/>
                <a:gd name="connsiteY328" fmla="*/ 174784 h 1066800"/>
                <a:gd name="connsiteX329" fmla="*/ 418704 w 1514475"/>
                <a:gd name="connsiteY329" fmla="*/ 174784 h 1066800"/>
                <a:gd name="connsiteX330" fmla="*/ 414894 w 1514475"/>
                <a:gd name="connsiteY330" fmla="*/ 175736 h 1066800"/>
                <a:gd name="connsiteX331" fmla="*/ 402511 w 1514475"/>
                <a:gd name="connsiteY331" fmla="*/ 175736 h 1066800"/>
                <a:gd name="connsiteX332" fmla="*/ 394891 w 1514475"/>
                <a:gd name="connsiteY332" fmla="*/ 174784 h 1066800"/>
                <a:gd name="connsiteX333" fmla="*/ 394891 w 1514475"/>
                <a:gd name="connsiteY333" fmla="*/ 174784 h 1066800"/>
                <a:gd name="connsiteX334" fmla="*/ 192009 w 1514475"/>
                <a:gd name="connsiteY334" fmla="*/ 347186 h 1066800"/>
                <a:gd name="connsiteX335" fmla="*/ 194866 w 1514475"/>
                <a:gd name="connsiteY335" fmla="*/ 374809 h 1066800"/>
                <a:gd name="connsiteX336" fmla="*/ 213916 w 1514475"/>
                <a:gd name="connsiteY336" fmla="*/ 403384 h 1066800"/>
                <a:gd name="connsiteX337" fmla="*/ 222489 w 1514475"/>
                <a:gd name="connsiteY337" fmla="*/ 409099 h 1066800"/>
                <a:gd name="connsiteX338" fmla="*/ 229156 w 1514475"/>
                <a:gd name="connsiteY338" fmla="*/ 411004 h 1066800"/>
                <a:gd name="connsiteX339" fmla="*/ 232966 w 1514475"/>
                <a:gd name="connsiteY339" fmla="*/ 411956 h 1066800"/>
                <a:gd name="connsiteX340" fmla="*/ 234871 w 1514475"/>
                <a:gd name="connsiteY340" fmla="*/ 412909 h 1066800"/>
                <a:gd name="connsiteX341" fmla="*/ 238681 w 1514475"/>
                <a:gd name="connsiteY341" fmla="*/ 411956 h 1066800"/>
                <a:gd name="connsiteX342" fmla="*/ 234871 w 1514475"/>
                <a:gd name="connsiteY342" fmla="*/ 401479 h 1066800"/>
                <a:gd name="connsiteX343" fmla="*/ 228204 w 1514475"/>
                <a:gd name="connsiteY343" fmla="*/ 387191 h 1066800"/>
                <a:gd name="connsiteX344" fmla="*/ 228204 w 1514475"/>
                <a:gd name="connsiteY344" fmla="*/ 383381 h 1066800"/>
                <a:gd name="connsiteX345" fmla="*/ 232966 w 1514475"/>
                <a:gd name="connsiteY345" fmla="*/ 378619 h 1066800"/>
                <a:gd name="connsiteX346" fmla="*/ 243444 w 1514475"/>
                <a:gd name="connsiteY346" fmla="*/ 377666 h 1066800"/>
                <a:gd name="connsiteX347" fmla="*/ 246301 w 1514475"/>
                <a:gd name="connsiteY347" fmla="*/ 378619 h 1066800"/>
                <a:gd name="connsiteX348" fmla="*/ 258684 w 1514475"/>
                <a:gd name="connsiteY348" fmla="*/ 386239 h 1066800"/>
                <a:gd name="connsiteX349" fmla="*/ 270114 w 1514475"/>
                <a:gd name="connsiteY349" fmla="*/ 395764 h 1066800"/>
                <a:gd name="connsiteX350" fmla="*/ 278686 w 1514475"/>
                <a:gd name="connsiteY350" fmla="*/ 406241 h 1066800"/>
                <a:gd name="connsiteX351" fmla="*/ 281544 w 1514475"/>
                <a:gd name="connsiteY351" fmla="*/ 410051 h 1066800"/>
                <a:gd name="connsiteX352" fmla="*/ 325359 w 1514475"/>
                <a:gd name="connsiteY352" fmla="*/ 420529 h 1066800"/>
                <a:gd name="connsiteX353" fmla="*/ 335836 w 1514475"/>
                <a:gd name="connsiteY353" fmla="*/ 421481 h 1066800"/>
                <a:gd name="connsiteX354" fmla="*/ 342504 w 1514475"/>
                <a:gd name="connsiteY354" fmla="*/ 421481 h 1066800"/>
                <a:gd name="connsiteX355" fmla="*/ 340599 w 1514475"/>
                <a:gd name="connsiteY355" fmla="*/ 411956 h 1066800"/>
                <a:gd name="connsiteX356" fmla="*/ 334884 w 1514475"/>
                <a:gd name="connsiteY356" fmla="*/ 401479 h 1066800"/>
                <a:gd name="connsiteX357" fmla="*/ 321549 w 1514475"/>
                <a:gd name="connsiteY357" fmla="*/ 390049 h 1066800"/>
                <a:gd name="connsiteX358" fmla="*/ 302499 w 1514475"/>
                <a:gd name="connsiteY358" fmla="*/ 379571 h 1066800"/>
                <a:gd name="connsiteX359" fmla="*/ 263446 w 1514475"/>
                <a:gd name="connsiteY359" fmla="*/ 365284 h 1066800"/>
                <a:gd name="connsiteX360" fmla="*/ 255826 w 1514475"/>
                <a:gd name="connsiteY360" fmla="*/ 363379 h 1066800"/>
                <a:gd name="connsiteX361" fmla="*/ 250111 w 1514475"/>
                <a:gd name="connsiteY361" fmla="*/ 361474 h 1066800"/>
                <a:gd name="connsiteX362" fmla="*/ 237729 w 1514475"/>
                <a:gd name="connsiteY362" fmla="*/ 358616 h 1066800"/>
                <a:gd name="connsiteX363" fmla="*/ 207249 w 1514475"/>
                <a:gd name="connsiteY363" fmla="*/ 350996 h 1066800"/>
                <a:gd name="connsiteX364" fmla="*/ 192009 w 1514475"/>
                <a:gd name="connsiteY364" fmla="*/ 347186 h 1066800"/>
                <a:gd name="connsiteX365" fmla="*/ 192009 w 1514475"/>
                <a:gd name="connsiteY365" fmla="*/ 347186 h 106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</a:cxnLst>
              <a:rect l="l" t="t" r="r" b="b"/>
              <a:pathLst>
                <a:path w="1514475" h="1066800">
                  <a:moveTo>
                    <a:pt x="493951" y="10001"/>
                  </a:moveTo>
                  <a:cubicBezTo>
                    <a:pt x="496809" y="10001"/>
                    <a:pt x="498714" y="10001"/>
                    <a:pt x="500619" y="10001"/>
                  </a:cubicBezTo>
                  <a:cubicBezTo>
                    <a:pt x="502524" y="10954"/>
                    <a:pt x="503476" y="11906"/>
                    <a:pt x="505381" y="12859"/>
                  </a:cubicBezTo>
                  <a:cubicBezTo>
                    <a:pt x="508239" y="13811"/>
                    <a:pt x="509191" y="15716"/>
                    <a:pt x="511096" y="17621"/>
                  </a:cubicBezTo>
                  <a:cubicBezTo>
                    <a:pt x="513954" y="21431"/>
                    <a:pt x="519669" y="24289"/>
                    <a:pt x="524431" y="26194"/>
                  </a:cubicBezTo>
                  <a:lnTo>
                    <a:pt x="526336" y="25241"/>
                  </a:lnTo>
                  <a:lnTo>
                    <a:pt x="527289" y="24289"/>
                  </a:lnTo>
                  <a:cubicBezTo>
                    <a:pt x="528242" y="23336"/>
                    <a:pt x="529194" y="21431"/>
                    <a:pt x="529194" y="20479"/>
                  </a:cubicBezTo>
                  <a:cubicBezTo>
                    <a:pt x="532051" y="14764"/>
                    <a:pt x="535861" y="10954"/>
                    <a:pt x="541576" y="8096"/>
                  </a:cubicBezTo>
                  <a:cubicBezTo>
                    <a:pt x="543481" y="7144"/>
                    <a:pt x="546339" y="7144"/>
                    <a:pt x="549196" y="7144"/>
                  </a:cubicBezTo>
                  <a:cubicBezTo>
                    <a:pt x="550149" y="7144"/>
                    <a:pt x="550149" y="7144"/>
                    <a:pt x="551101" y="7144"/>
                  </a:cubicBezTo>
                  <a:cubicBezTo>
                    <a:pt x="553959" y="8096"/>
                    <a:pt x="555864" y="10001"/>
                    <a:pt x="557769" y="11906"/>
                  </a:cubicBezTo>
                  <a:cubicBezTo>
                    <a:pt x="558721" y="12859"/>
                    <a:pt x="559674" y="14764"/>
                    <a:pt x="559674" y="15716"/>
                  </a:cubicBezTo>
                  <a:cubicBezTo>
                    <a:pt x="559674" y="19526"/>
                    <a:pt x="559674" y="22384"/>
                    <a:pt x="558721" y="25241"/>
                  </a:cubicBezTo>
                  <a:lnTo>
                    <a:pt x="553959" y="42386"/>
                  </a:lnTo>
                  <a:cubicBezTo>
                    <a:pt x="553959" y="43339"/>
                    <a:pt x="553959" y="43339"/>
                    <a:pt x="553006" y="44291"/>
                  </a:cubicBezTo>
                  <a:cubicBezTo>
                    <a:pt x="552054" y="47149"/>
                    <a:pt x="552054" y="50006"/>
                    <a:pt x="551101" y="52864"/>
                  </a:cubicBezTo>
                  <a:cubicBezTo>
                    <a:pt x="548244" y="60484"/>
                    <a:pt x="543481" y="68104"/>
                    <a:pt x="538719" y="75724"/>
                  </a:cubicBezTo>
                  <a:cubicBezTo>
                    <a:pt x="534909" y="83344"/>
                    <a:pt x="531099" y="90964"/>
                    <a:pt x="528242" y="98584"/>
                  </a:cubicBezTo>
                  <a:cubicBezTo>
                    <a:pt x="527289" y="101441"/>
                    <a:pt x="527289" y="104299"/>
                    <a:pt x="527289" y="107156"/>
                  </a:cubicBezTo>
                  <a:cubicBezTo>
                    <a:pt x="526336" y="110014"/>
                    <a:pt x="526336" y="113824"/>
                    <a:pt x="526336" y="116681"/>
                  </a:cubicBezTo>
                  <a:cubicBezTo>
                    <a:pt x="527289" y="124301"/>
                    <a:pt x="526336" y="129064"/>
                    <a:pt x="527289" y="135731"/>
                  </a:cubicBezTo>
                  <a:cubicBezTo>
                    <a:pt x="527289" y="132874"/>
                    <a:pt x="527289" y="134779"/>
                    <a:pt x="527289" y="136684"/>
                  </a:cubicBezTo>
                  <a:cubicBezTo>
                    <a:pt x="527289" y="140494"/>
                    <a:pt x="528242" y="144304"/>
                    <a:pt x="527289" y="149066"/>
                  </a:cubicBezTo>
                  <a:cubicBezTo>
                    <a:pt x="527289" y="150971"/>
                    <a:pt x="526336" y="152876"/>
                    <a:pt x="526336" y="153829"/>
                  </a:cubicBezTo>
                  <a:cubicBezTo>
                    <a:pt x="526336" y="156686"/>
                    <a:pt x="525384" y="160496"/>
                    <a:pt x="524431" y="163354"/>
                  </a:cubicBezTo>
                  <a:cubicBezTo>
                    <a:pt x="524431" y="164306"/>
                    <a:pt x="523479" y="165259"/>
                    <a:pt x="523479" y="167164"/>
                  </a:cubicBezTo>
                  <a:lnTo>
                    <a:pt x="529194" y="172879"/>
                  </a:lnTo>
                  <a:cubicBezTo>
                    <a:pt x="531099" y="174784"/>
                    <a:pt x="532051" y="176689"/>
                    <a:pt x="533956" y="177641"/>
                  </a:cubicBezTo>
                  <a:cubicBezTo>
                    <a:pt x="536814" y="179546"/>
                    <a:pt x="538719" y="181451"/>
                    <a:pt x="540624" y="183356"/>
                  </a:cubicBezTo>
                  <a:cubicBezTo>
                    <a:pt x="543481" y="185261"/>
                    <a:pt x="546339" y="187166"/>
                    <a:pt x="549196" y="189071"/>
                  </a:cubicBezTo>
                  <a:cubicBezTo>
                    <a:pt x="550149" y="190024"/>
                    <a:pt x="552054" y="190976"/>
                    <a:pt x="553959" y="190976"/>
                  </a:cubicBezTo>
                  <a:cubicBezTo>
                    <a:pt x="555864" y="191929"/>
                    <a:pt x="558721" y="191929"/>
                    <a:pt x="560626" y="190976"/>
                  </a:cubicBezTo>
                  <a:cubicBezTo>
                    <a:pt x="564436" y="190976"/>
                    <a:pt x="567294" y="190024"/>
                    <a:pt x="570151" y="188119"/>
                  </a:cubicBezTo>
                  <a:cubicBezTo>
                    <a:pt x="573961" y="187166"/>
                    <a:pt x="576819" y="185261"/>
                    <a:pt x="579676" y="184309"/>
                  </a:cubicBezTo>
                  <a:cubicBezTo>
                    <a:pt x="579676" y="184309"/>
                    <a:pt x="580629" y="183356"/>
                    <a:pt x="582534" y="183356"/>
                  </a:cubicBezTo>
                  <a:cubicBezTo>
                    <a:pt x="583486" y="182404"/>
                    <a:pt x="585392" y="181451"/>
                    <a:pt x="586344" y="180499"/>
                  </a:cubicBezTo>
                  <a:cubicBezTo>
                    <a:pt x="587296" y="179546"/>
                    <a:pt x="589201" y="178594"/>
                    <a:pt x="590154" y="177641"/>
                  </a:cubicBezTo>
                  <a:cubicBezTo>
                    <a:pt x="592059" y="175736"/>
                    <a:pt x="593964" y="174784"/>
                    <a:pt x="595869" y="172879"/>
                  </a:cubicBezTo>
                  <a:cubicBezTo>
                    <a:pt x="597774" y="170974"/>
                    <a:pt x="599679" y="169069"/>
                    <a:pt x="600631" y="168116"/>
                  </a:cubicBezTo>
                  <a:cubicBezTo>
                    <a:pt x="601584" y="167164"/>
                    <a:pt x="602536" y="166211"/>
                    <a:pt x="604442" y="164306"/>
                  </a:cubicBezTo>
                  <a:cubicBezTo>
                    <a:pt x="607299" y="161449"/>
                    <a:pt x="609204" y="158591"/>
                    <a:pt x="611109" y="155734"/>
                  </a:cubicBezTo>
                  <a:cubicBezTo>
                    <a:pt x="615871" y="148114"/>
                    <a:pt x="620634" y="140494"/>
                    <a:pt x="622539" y="131921"/>
                  </a:cubicBezTo>
                  <a:cubicBezTo>
                    <a:pt x="622539" y="130969"/>
                    <a:pt x="623492" y="129064"/>
                    <a:pt x="624444" y="127159"/>
                  </a:cubicBezTo>
                  <a:cubicBezTo>
                    <a:pt x="625396" y="125254"/>
                    <a:pt x="625396" y="123349"/>
                    <a:pt x="625396" y="121444"/>
                  </a:cubicBezTo>
                  <a:cubicBezTo>
                    <a:pt x="626349" y="115729"/>
                    <a:pt x="628254" y="110014"/>
                    <a:pt x="629206" y="103346"/>
                  </a:cubicBezTo>
                  <a:cubicBezTo>
                    <a:pt x="630159" y="100489"/>
                    <a:pt x="631111" y="98584"/>
                    <a:pt x="633017" y="96679"/>
                  </a:cubicBezTo>
                  <a:cubicBezTo>
                    <a:pt x="633969" y="94774"/>
                    <a:pt x="633969" y="93821"/>
                    <a:pt x="634921" y="92869"/>
                  </a:cubicBezTo>
                  <a:cubicBezTo>
                    <a:pt x="635874" y="90964"/>
                    <a:pt x="637779" y="89059"/>
                    <a:pt x="639684" y="87154"/>
                  </a:cubicBezTo>
                  <a:cubicBezTo>
                    <a:pt x="641589" y="85249"/>
                    <a:pt x="642542" y="84296"/>
                    <a:pt x="644446" y="82391"/>
                  </a:cubicBezTo>
                  <a:cubicBezTo>
                    <a:pt x="646351" y="83344"/>
                    <a:pt x="648256" y="83344"/>
                    <a:pt x="650161" y="83344"/>
                  </a:cubicBezTo>
                  <a:cubicBezTo>
                    <a:pt x="651114" y="83344"/>
                    <a:pt x="651114" y="83344"/>
                    <a:pt x="652067" y="83344"/>
                  </a:cubicBezTo>
                  <a:cubicBezTo>
                    <a:pt x="653019" y="84296"/>
                    <a:pt x="653971" y="84296"/>
                    <a:pt x="653971" y="84296"/>
                  </a:cubicBezTo>
                  <a:cubicBezTo>
                    <a:pt x="654924" y="85249"/>
                    <a:pt x="654924" y="85249"/>
                    <a:pt x="655876" y="86201"/>
                  </a:cubicBezTo>
                  <a:cubicBezTo>
                    <a:pt x="656829" y="88106"/>
                    <a:pt x="656829" y="89059"/>
                    <a:pt x="657781" y="89059"/>
                  </a:cubicBezTo>
                  <a:cubicBezTo>
                    <a:pt x="657781" y="89059"/>
                    <a:pt x="658734" y="90011"/>
                    <a:pt x="658734" y="90964"/>
                  </a:cubicBezTo>
                  <a:cubicBezTo>
                    <a:pt x="658734" y="92869"/>
                    <a:pt x="658734" y="95726"/>
                    <a:pt x="657781" y="97631"/>
                  </a:cubicBezTo>
                  <a:cubicBezTo>
                    <a:pt x="656829" y="107156"/>
                    <a:pt x="654924" y="115729"/>
                    <a:pt x="653019" y="125254"/>
                  </a:cubicBezTo>
                  <a:lnTo>
                    <a:pt x="650161" y="135731"/>
                  </a:lnTo>
                  <a:cubicBezTo>
                    <a:pt x="649209" y="138589"/>
                    <a:pt x="649209" y="142399"/>
                    <a:pt x="651114" y="145256"/>
                  </a:cubicBezTo>
                  <a:cubicBezTo>
                    <a:pt x="651114" y="146209"/>
                    <a:pt x="652067" y="147161"/>
                    <a:pt x="653019" y="148114"/>
                  </a:cubicBezTo>
                  <a:cubicBezTo>
                    <a:pt x="653971" y="149066"/>
                    <a:pt x="655876" y="150019"/>
                    <a:pt x="656829" y="150019"/>
                  </a:cubicBezTo>
                  <a:cubicBezTo>
                    <a:pt x="658734" y="150019"/>
                    <a:pt x="659686" y="150019"/>
                    <a:pt x="661592" y="150019"/>
                  </a:cubicBezTo>
                  <a:cubicBezTo>
                    <a:pt x="664449" y="150019"/>
                    <a:pt x="666354" y="150019"/>
                    <a:pt x="669211" y="149066"/>
                  </a:cubicBezTo>
                  <a:cubicBezTo>
                    <a:pt x="672069" y="148114"/>
                    <a:pt x="674926" y="147161"/>
                    <a:pt x="677784" y="145256"/>
                  </a:cubicBezTo>
                  <a:cubicBezTo>
                    <a:pt x="684451" y="142399"/>
                    <a:pt x="690167" y="139541"/>
                    <a:pt x="695881" y="134779"/>
                  </a:cubicBezTo>
                  <a:cubicBezTo>
                    <a:pt x="700644" y="131921"/>
                    <a:pt x="705406" y="129064"/>
                    <a:pt x="711121" y="126206"/>
                  </a:cubicBezTo>
                  <a:cubicBezTo>
                    <a:pt x="712074" y="125254"/>
                    <a:pt x="713026" y="125254"/>
                    <a:pt x="714931" y="125254"/>
                  </a:cubicBezTo>
                  <a:cubicBezTo>
                    <a:pt x="715884" y="126206"/>
                    <a:pt x="716836" y="126206"/>
                    <a:pt x="717789" y="127159"/>
                  </a:cubicBezTo>
                  <a:cubicBezTo>
                    <a:pt x="718742" y="128111"/>
                    <a:pt x="719694" y="128111"/>
                    <a:pt x="719694" y="129064"/>
                  </a:cubicBezTo>
                  <a:cubicBezTo>
                    <a:pt x="720646" y="130969"/>
                    <a:pt x="720646" y="131921"/>
                    <a:pt x="720646" y="133826"/>
                  </a:cubicBezTo>
                  <a:cubicBezTo>
                    <a:pt x="720646" y="135731"/>
                    <a:pt x="719694" y="136684"/>
                    <a:pt x="719694" y="138589"/>
                  </a:cubicBezTo>
                  <a:cubicBezTo>
                    <a:pt x="719694" y="138589"/>
                    <a:pt x="719694" y="139541"/>
                    <a:pt x="719694" y="139541"/>
                  </a:cubicBezTo>
                  <a:cubicBezTo>
                    <a:pt x="719694" y="141446"/>
                    <a:pt x="718742" y="142399"/>
                    <a:pt x="718742" y="144304"/>
                  </a:cubicBezTo>
                  <a:cubicBezTo>
                    <a:pt x="718742" y="144304"/>
                    <a:pt x="718742" y="144304"/>
                    <a:pt x="718742" y="145256"/>
                  </a:cubicBezTo>
                  <a:cubicBezTo>
                    <a:pt x="718742" y="146209"/>
                    <a:pt x="718742" y="147161"/>
                    <a:pt x="718742" y="148114"/>
                  </a:cubicBezTo>
                  <a:cubicBezTo>
                    <a:pt x="717789" y="149066"/>
                    <a:pt x="716836" y="150019"/>
                    <a:pt x="715884" y="150971"/>
                  </a:cubicBezTo>
                  <a:cubicBezTo>
                    <a:pt x="714931" y="152876"/>
                    <a:pt x="713979" y="153829"/>
                    <a:pt x="713026" y="155734"/>
                  </a:cubicBezTo>
                  <a:cubicBezTo>
                    <a:pt x="712074" y="156686"/>
                    <a:pt x="711121" y="158591"/>
                    <a:pt x="709217" y="159544"/>
                  </a:cubicBezTo>
                  <a:cubicBezTo>
                    <a:pt x="707311" y="161449"/>
                    <a:pt x="704454" y="163354"/>
                    <a:pt x="702549" y="165259"/>
                  </a:cubicBezTo>
                  <a:cubicBezTo>
                    <a:pt x="698739" y="168116"/>
                    <a:pt x="695881" y="170021"/>
                    <a:pt x="692071" y="171926"/>
                  </a:cubicBezTo>
                  <a:cubicBezTo>
                    <a:pt x="688261" y="173831"/>
                    <a:pt x="684451" y="174784"/>
                    <a:pt x="680642" y="175736"/>
                  </a:cubicBezTo>
                  <a:cubicBezTo>
                    <a:pt x="678736" y="175736"/>
                    <a:pt x="678736" y="176689"/>
                    <a:pt x="676831" y="176689"/>
                  </a:cubicBezTo>
                  <a:cubicBezTo>
                    <a:pt x="673974" y="176689"/>
                    <a:pt x="671117" y="176689"/>
                    <a:pt x="668259" y="177641"/>
                  </a:cubicBezTo>
                  <a:cubicBezTo>
                    <a:pt x="665401" y="178594"/>
                    <a:pt x="661592" y="178594"/>
                    <a:pt x="657781" y="179546"/>
                  </a:cubicBezTo>
                  <a:cubicBezTo>
                    <a:pt x="654924" y="180499"/>
                    <a:pt x="651114" y="180499"/>
                    <a:pt x="648256" y="181451"/>
                  </a:cubicBezTo>
                  <a:cubicBezTo>
                    <a:pt x="646351" y="182404"/>
                    <a:pt x="643494" y="183356"/>
                    <a:pt x="640636" y="184309"/>
                  </a:cubicBezTo>
                  <a:cubicBezTo>
                    <a:pt x="637779" y="185261"/>
                    <a:pt x="635874" y="186214"/>
                    <a:pt x="633017" y="186214"/>
                  </a:cubicBezTo>
                  <a:cubicBezTo>
                    <a:pt x="630159" y="187166"/>
                    <a:pt x="627301" y="188119"/>
                    <a:pt x="625396" y="189071"/>
                  </a:cubicBezTo>
                  <a:cubicBezTo>
                    <a:pt x="616824" y="192881"/>
                    <a:pt x="609204" y="196691"/>
                    <a:pt x="601584" y="201454"/>
                  </a:cubicBezTo>
                  <a:cubicBezTo>
                    <a:pt x="593011" y="207169"/>
                    <a:pt x="585392" y="215741"/>
                    <a:pt x="580629" y="225266"/>
                  </a:cubicBezTo>
                  <a:cubicBezTo>
                    <a:pt x="579676" y="228124"/>
                    <a:pt x="578724" y="230029"/>
                    <a:pt x="577771" y="232886"/>
                  </a:cubicBezTo>
                  <a:cubicBezTo>
                    <a:pt x="576819" y="235744"/>
                    <a:pt x="575867" y="238601"/>
                    <a:pt x="575867" y="241459"/>
                  </a:cubicBezTo>
                  <a:cubicBezTo>
                    <a:pt x="575867" y="246221"/>
                    <a:pt x="575867" y="250984"/>
                    <a:pt x="575867" y="255746"/>
                  </a:cubicBezTo>
                  <a:cubicBezTo>
                    <a:pt x="575867" y="260509"/>
                    <a:pt x="575867" y="265271"/>
                    <a:pt x="575867" y="270034"/>
                  </a:cubicBezTo>
                  <a:cubicBezTo>
                    <a:pt x="575867" y="271939"/>
                    <a:pt x="575867" y="273844"/>
                    <a:pt x="574914" y="275749"/>
                  </a:cubicBezTo>
                  <a:cubicBezTo>
                    <a:pt x="573961" y="279559"/>
                    <a:pt x="573961" y="283369"/>
                    <a:pt x="573009" y="287179"/>
                  </a:cubicBezTo>
                  <a:cubicBezTo>
                    <a:pt x="573009" y="288131"/>
                    <a:pt x="572056" y="289084"/>
                    <a:pt x="572056" y="290036"/>
                  </a:cubicBezTo>
                  <a:cubicBezTo>
                    <a:pt x="568246" y="304324"/>
                    <a:pt x="561579" y="316706"/>
                    <a:pt x="551101" y="328136"/>
                  </a:cubicBezTo>
                  <a:lnTo>
                    <a:pt x="540624" y="338614"/>
                  </a:lnTo>
                  <a:lnTo>
                    <a:pt x="530146" y="348139"/>
                  </a:lnTo>
                  <a:cubicBezTo>
                    <a:pt x="520621" y="355759"/>
                    <a:pt x="509191" y="363379"/>
                    <a:pt x="497761" y="368141"/>
                  </a:cubicBezTo>
                  <a:cubicBezTo>
                    <a:pt x="492046" y="370046"/>
                    <a:pt x="484426" y="373856"/>
                    <a:pt x="475854" y="377666"/>
                  </a:cubicBezTo>
                  <a:cubicBezTo>
                    <a:pt x="424419" y="400526"/>
                    <a:pt x="418704" y="415766"/>
                    <a:pt x="399654" y="425291"/>
                  </a:cubicBezTo>
                  <a:lnTo>
                    <a:pt x="397749" y="423386"/>
                  </a:lnTo>
                  <a:cubicBezTo>
                    <a:pt x="397749" y="428149"/>
                    <a:pt x="397749" y="430054"/>
                    <a:pt x="398701" y="431006"/>
                  </a:cubicBezTo>
                  <a:cubicBezTo>
                    <a:pt x="403464" y="432911"/>
                    <a:pt x="441564" y="506254"/>
                    <a:pt x="458709" y="544354"/>
                  </a:cubicBezTo>
                  <a:cubicBezTo>
                    <a:pt x="488236" y="611981"/>
                    <a:pt x="515859" y="636746"/>
                    <a:pt x="556817" y="634841"/>
                  </a:cubicBezTo>
                  <a:cubicBezTo>
                    <a:pt x="579676" y="633889"/>
                    <a:pt x="621586" y="655796"/>
                    <a:pt x="643494" y="680561"/>
                  </a:cubicBezTo>
                  <a:cubicBezTo>
                    <a:pt x="653019" y="691991"/>
                    <a:pt x="709217" y="699611"/>
                    <a:pt x="759699" y="696754"/>
                  </a:cubicBezTo>
                  <a:cubicBezTo>
                    <a:pt x="776844" y="695801"/>
                    <a:pt x="793989" y="695801"/>
                    <a:pt x="796846" y="696754"/>
                  </a:cubicBezTo>
                  <a:cubicBezTo>
                    <a:pt x="799704" y="697706"/>
                    <a:pt x="831136" y="695801"/>
                    <a:pt x="865426" y="692944"/>
                  </a:cubicBezTo>
                  <a:cubicBezTo>
                    <a:pt x="899717" y="690086"/>
                    <a:pt x="946389" y="688181"/>
                    <a:pt x="969249" y="687229"/>
                  </a:cubicBezTo>
                  <a:cubicBezTo>
                    <a:pt x="991156" y="687229"/>
                    <a:pt x="1013064" y="685324"/>
                    <a:pt x="1017826" y="683419"/>
                  </a:cubicBezTo>
                  <a:cubicBezTo>
                    <a:pt x="1031161" y="679609"/>
                    <a:pt x="1042592" y="660559"/>
                    <a:pt x="1056879" y="621506"/>
                  </a:cubicBezTo>
                  <a:cubicBezTo>
                    <a:pt x="1063547" y="602456"/>
                    <a:pt x="1074024" y="582454"/>
                    <a:pt x="1080692" y="575786"/>
                  </a:cubicBezTo>
                  <a:cubicBezTo>
                    <a:pt x="1099742" y="558641"/>
                    <a:pt x="1142604" y="537686"/>
                    <a:pt x="1150224" y="541496"/>
                  </a:cubicBezTo>
                  <a:cubicBezTo>
                    <a:pt x="1159749" y="546259"/>
                    <a:pt x="1156892" y="551021"/>
                    <a:pt x="1137842" y="570071"/>
                  </a:cubicBezTo>
                  <a:cubicBezTo>
                    <a:pt x="1118792" y="588169"/>
                    <a:pt x="1105457" y="614839"/>
                    <a:pt x="1109267" y="626269"/>
                  </a:cubicBezTo>
                  <a:cubicBezTo>
                    <a:pt x="1111171" y="631031"/>
                    <a:pt x="1109267" y="637699"/>
                    <a:pt x="1106409" y="642461"/>
                  </a:cubicBezTo>
                  <a:cubicBezTo>
                    <a:pt x="1091169" y="662464"/>
                    <a:pt x="1091169" y="676751"/>
                    <a:pt x="1108314" y="715804"/>
                  </a:cubicBezTo>
                  <a:cubicBezTo>
                    <a:pt x="1124507" y="751999"/>
                    <a:pt x="1124507" y="752951"/>
                    <a:pt x="1118792" y="787241"/>
                  </a:cubicBezTo>
                  <a:cubicBezTo>
                    <a:pt x="1112124" y="832961"/>
                    <a:pt x="1118792" y="852964"/>
                    <a:pt x="1144509" y="866299"/>
                  </a:cubicBezTo>
                  <a:cubicBezTo>
                    <a:pt x="1163559" y="876776"/>
                    <a:pt x="1206421" y="881539"/>
                    <a:pt x="1234996" y="875824"/>
                  </a:cubicBezTo>
                  <a:cubicBezTo>
                    <a:pt x="1246426" y="872966"/>
                    <a:pt x="1253094" y="875824"/>
                    <a:pt x="1274049" y="894874"/>
                  </a:cubicBezTo>
                  <a:cubicBezTo>
                    <a:pt x="1288336" y="907256"/>
                    <a:pt x="1309292" y="922496"/>
                    <a:pt x="1320721" y="927259"/>
                  </a:cubicBezTo>
                  <a:cubicBezTo>
                    <a:pt x="1352154" y="942499"/>
                    <a:pt x="1421686" y="961549"/>
                    <a:pt x="1432164" y="958691"/>
                  </a:cubicBezTo>
                  <a:cubicBezTo>
                    <a:pt x="1436926" y="956786"/>
                    <a:pt x="1449309" y="957739"/>
                    <a:pt x="1458834" y="959644"/>
                  </a:cubicBezTo>
                  <a:cubicBezTo>
                    <a:pt x="1478836" y="964406"/>
                    <a:pt x="1511221" y="983456"/>
                    <a:pt x="1507411" y="989171"/>
                  </a:cubicBezTo>
                  <a:cubicBezTo>
                    <a:pt x="1506459" y="991076"/>
                    <a:pt x="1496934" y="995839"/>
                    <a:pt x="1485504" y="998696"/>
                  </a:cubicBezTo>
                  <a:lnTo>
                    <a:pt x="1465501" y="1004411"/>
                  </a:lnTo>
                  <a:lnTo>
                    <a:pt x="1474074" y="1019651"/>
                  </a:lnTo>
                  <a:cubicBezTo>
                    <a:pt x="1482646" y="1034891"/>
                    <a:pt x="1482646" y="1035844"/>
                    <a:pt x="1471217" y="1041559"/>
                  </a:cubicBezTo>
                  <a:cubicBezTo>
                    <a:pt x="1464549" y="1044416"/>
                    <a:pt x="1455976" y="1047274"/>
                    <a:pt x="1452167" y="1047274"/>
                  </a:cubicBezTo>
                  <a:cubicBezTo>
                    <a:pt x="1448357" y="1047274"/>
                    <a:pt x="1444546" y="1048226"/>
                    <a:pt x="1442642" y="1049179"/>
                  </a:cubicBezTo>
                  <a:cubicBezTo>
                    <a:pt x="1440736" y="1050131"/>
                    <a:pt x="1433117" y="1047274"/>
                    <a:pt x="1424544" y="1044416"/>
                  </a:cubicBezTo>
                  <a:cubicBezTo>
                    <a:pt x="1416924" y="1041559"/>
                    <a:pt x="1402636" y="1035844"/>
                    <a:pt x="1394064" y="1033939"/>
                  </a:cubicBezTo>
                  <a:cubicBezTo>
                    <a:pt x="1363584" y="1025366"/>
                    <a:pt x="1315007" y="1001554"/>
                    <a:pt x="1305482" y="991076"/>
                  </a:cubicBezTo>
                  <a:cubicBezTo>
                    <a:pt x="1299767" y="985361"/>
                    <a:pt x="1279764" y="974884"/>
                    <a:pt x="1260714" y="967264"/>
                  </a:cubicBezTo>
                  <a:cubicBezTo>
                    <a:pt x="1227376" y="953929"/>
                    <a:pt x="1226424" y="953929"/>
                    <a:pt x="1182609" y="961549"/>
                  </a:cubicBezTo>
                  <a:cubicBezTo>
                    <a:pt x="1157844" y="966311"/>
                    <a:pt x="1128317" y="972026"/>
                    <a:pt x="1116886" y="973931"/>
                  </a:cubicBezTo>
                  <a:cubicBezTo>
                    <a:pt x="1045449" y="989171"/>
                    <a:pt x="1014017" y="982504"/>
                    <a:pt x="972106" y="944404"/>
                  </a:cubicBezTo>
                  <a:cubicBezTo>
                    <a:pt x="933054" y="908209"/>
                    <a:pt x="903526" y="903446"/>
                    <a:pt x="835899" y="917734"/>
                  </a:cubicBezTo>
                  <a:cubicBezTo>
                    <a:pt x="810181" y="923449"/>
                    <a:pt x="788274" y="930116"/>
                    <a:pt x="786369" y="932974"/>
                  </a:cubicBezTo>
                  <a:cubicBezTo>
                    <a:pt x="784464" y="935831"/>
                    <a:pt x="776844" y="938689"/>
                    <a:pt x="770176" y="939641"/>
                  </a:cubicBezTo>
                  <a:cubicBezTo>
                    <a:pt x="755889" y="942499"/>
                    <a:pt x="707311" y="944404"/>
                    <a:pt x="693024" y="942499"/>
                  </a:cubicBezTo>
                  <a:cubicBezTo>
                    <a:pt x="671117" y="938689"/>
                    <a:pt x="591106" y="925354"/>
                    <a:pt x="566342" y="921544"/>
                  </a:cubicBezTo>
                  <a:cubicBezTo>
                    <a:pt x="552054" y="918686"/>
                    <a:pt x="535861" y="916781"/>
                    <a:pt x="532051" y="915829"/>
                  </a:cubicBezTo>
                  <a:cubicBezTo>
                    <a:pt x="528242" y="915829"/>
                    <a:pt x="518716" y="912971"/>
                    <a:pt x="512049" y="911066"/>
                  </a:cubicBezTo>
                  <a:cubicBezTo>
                    <a:pt x="504429" y="909161"/>
                    <a:pt x="487284" y="912019"/>
                    <a:pt x="469186" y="916781"/>
                  </a:cubicBezTo>
                  <a:cubicBezTo>
                    <a:pt x="437754" y="925354"/>
                    <a:pt x="413941" y="925354"/>
                    <a:pt x="356791" y="912971"/>
                  </a:cubicBezTo>
                  <a:cubicBezTo>
                    <a:pt x="298689" y="900589"/>
                    <a:pt x="270114" y="911066"/>
                    <a:pt x="219631" y="962501"/>
                  </a:cubicBezTo>
                  <a:cubicBezTo>
                    <a:pt x="200581" y="982504"/>
                    <a:pt x="181531" y="998696"/>
                    <a:pt x="178674" y="999649"/>
                  </a:cubicBezTo>
                  <a:cubicBezTo>
                    <a:pt x="175816" y="1000601"/>
                    <a:pt x="167244" y="1012031"/>
                    <a:pt x="159624" y="1024414"/>
                  </a:cubicBezTo>
                  <a:cubicBezTo>
                    <a:pt x="145336" y="1047274"/>
                    <a:pt x="143431" y="1048226"/>
                    <a:pt x="111999" y="1057751"/>
                  </a:cubicBezTo>
                  <a:lnTo>
                    <a:pt x="79614" y="1068229"/>
                  </a:lnTo>
                  <a:lnTo>
                    <a:pt x="92949" y="1042511"/>
                  </a:lnTo>
                  <a:cubicBezTo>
                    <a:pt x="100569" y="1028224"/>
                    <a:pt x="110094" y="1014889"/>
                    <a:pt x="114856" y="1011079"/>
                  </a:cubicBezTo>
                  <a:cubicBezTo>
                    <a:pt x="119619" y="1008221"/>
                    <a:pt x="128191" y="997744"/>
                    <a:pt x="133906" y="987266"/>
                  </a:cubicBezTo>
                  <a:cubicBezTo>
                    <a:pt x="139621" y="976789"/>
                    <a:pt x="155814" y="960596"/>
                    <a:pt x="170101" y="950119"/>
                  </a:cubicBezTo>
                  <a:cubicBezTo>
                    <a:pt x="183436" y="939641"/>
                    <a:pt x="193914" y="930116"/>
                    <a:pt x="192961" y="928211"/>
                  </a:cubicBezTo>
                  <a:cubicBezTo>
                    <a:pt x="191056" y="922496"/>
                    <a:pt x="186294" y="925354"/>
                    <a:pt x="140574" y="950119"/>
                  </a:cubicBezTo>
                  <a:cubicBezTo>
                    <a:pt x="90091" y="977741"/>
                    <a:pt x="60564" y="988219"/>
                    <a:pt x="31036" y="986314"/>
                  </a:cubicBezTo>
                  <a:cubicBezTo>
                    <a:pt x="17701" y="985361"/>
                    <a:pt x="7224" y="983456"/>
                    <a:pt x="7224" y="981551"/>
                  </a:cubicBezTo>
                  <a:cubicBezTo>
                    <a:pt x="4366" y="973931"/>
                    <a:pt x="78661" y="934879"/>
                    <a:pt x="116761" y="923449"/>
                  </a:cubicBezTo>
                  <a:cubicBezTo>
                    <a:pt x="152004" y="912971"/>
                    <a:pt x="216774" y="884396"/>
                    <a:pt x="232966" y="871061"/>
                  </a:cubicBezTo>
                  <a:cubicBezTo>
                    <a:pt x="250111" y="857726"/>
                    <a:pt x="246301" y="858679"/>
                    <a:pt x="347266" y="845344"/>
                  </a:cubicBezTo>
                  <a:cubicBezTo>
                    <a:pt x="366316" y="842486"/>
                    <a:pt x="384414" y="837724"/>
                    <a:pt x="389176" y="834866"/>
                  </a:cubicBezTo>
                  <a:cubicBezTo>
                    <a:pt x="400606" y="826294"/>
                    <a:pt x="397749" y="809149"/>
                    <a:pt x="379651" y="783431"/>
                  </a:cubicBezTo>
                  <a:cubicBezTo>
                    <a:pt x="371079" y="771049"/>
                    <a:pt x="359649" y="755809"/>
                    <a:pt x="355839" y="748189"/>
                  </a:cubicBezTo>
                  <a:cubicBezTo>
                    <a:pt x="351076" y="741521"/>
                    <a:pt x="340599" y="730091"/>
                    <a:pt x="332979" y="723424"/>
                  </a:cubicBezTo>
                  <a:cubicBezTo>
                    <a:pt x="304404" y="699611"/>
                    <a:pt x="301546" y="688181"/>
                    <a:pt x="310119" y="633889"/>
                  </a:cubicBezTo>
                  <a:cubicBezTo>
                    <a:pt x="317739" y="586264"/>
                    <a:pt x="317739" y="583406"/>
                    <a:pt x="307261" y="567214"/>
                  </a:cubicBezTo>
                  <a:cubicBezTo>
                    <a:pt x="300594" y="558641"/>
                    <a:pt x="291069" y="548164"/>
                    <a:pt x="286306" y="545306"/>
                  </a:cubicBezTo>
                  <a:cubicBezTo>
                    <a:pt x="275829" y="539591"/>
                    <a:pt x="207249" y="529114"/>
                    <a:pt x="197724" y="531971"/>
                  </a:cubicBezTo>
                  <a:cubicBezTo>
                    <a:pt x="191056" y="533876"/>
                    <a:pt x="184389" y="525304"/>
                    <a:pt x="178674" y="511016"/>
                  </a:cubicBezTo>
                  <a:cubicBezTo>
                    <a:pt x="171054" y="490061"/>
                    <a:pt x="175816" y="485299"/>
                    <a:pt x="215821" y="471964"/>
                  </a:cubicBezTo>
                  <a:cubicBezTo>
                    <a:pt x="244396" y="462439"/>
                    <a:pt x="273924" y="450056"/>
                    <a:pt x="294879" y="438626"/>
                  </a:cubicBezTo>
                  <a:lnTo>
                    <a:pt x="282496" y="436721"/>
                  </a:lnTo>
                  <a:lnTo>
                    <a:pt x="232014" y="432911"/>
                  </a:lnTo>
                  <a:cubicBezTo>
                    <a:pt x="222489" y="431959"/>
                    <a:pt x="212964" y="431959"/>
                    <a:pt x="203439" y="431006"/>
                  </a:cubicBezTo>
                  <a:cubicBezTo>
                    <a:pt x="194866" y="431006"/>
                    <a:pt x="187246" y="429101"/>
                    <a:pt x="180579" y="427196"/>
                  </a:cubicBezTo>
                  <a:cubicBezTo>
                    <a:pt x="175816" y="425291"/>
                    <a:pt x="171054" y="423386"/>
                    <a:pt x="166291" y="421481"/>
                  </a:cubicBezTo>
                  <a:cubicBezTo>
                    <a:pt x="162481" y="419576"/>
                    <a:pt x="160576" y="414814"/>
                    <a:pt x="161529" y="411004"/>
                  </a:cubicBezTo>
                  <a:cubicBezTo>
                    <a:pt x="162481" y="407194"/>
                    <a:pt x="165339" y="404336"/>
                    <a:pt x="169149" y="403384"/>
                  </a:cubicBezTo>
                  <a:cubicBezTo>
                    <a:pt x="173911" y="402431"/>
                    <a:pt x="179626" y="402431"/>
                    <a:pt x="184389" y="404336"/>
                  </a:cubicBezTo>
                  <a:lnTo>
                    <a:pt x="178674" y="394811"/>
                  </a:lnTo>
                  <a:lnTo>
                    <a:pt x="173911" y="385286"/>
                  </a:lnTo>
                  <a:lnTo>
                    <a:pt x="170101" y="374809"/>
                  </a:lnTo>
                  <a:cubicBezTo>
                    <a:pt x="165339" y="361474"/>
                    <a:pt x="162481" y="347186"/>
                    <a:pt x="161529" y="332899"/>
                  </a:cubicBezTo>
                  <a:lnTo>
                    <a:pt x="152956" y="323374"/>
                  </a:lnTo>
                  <a:cubicBezTo>
                    <a:pt x="150099" y="320516"/>
                    <a:pt x="149146" y="317659"/>
                    <a:pt x="148194" y="313849"/>
                  </a:cubicBezTo>
                  <a:cubicBezTo>
                    <a:pt x="147241" y="310039"/>
                    <a:pt x="149146" y="306229"/>
                    <a:pt x="152956" y="305276"/>
                  </a:cubicBezTo>
                  <a:cubicBezTo>
                    <a:pt x="156766" y="303371"/>
                    <a:pt x="160576" y="304324"/>
                    <a:pt x="163434" y="306229"/>
                  </a:cubicBezTo>
                  <a:lnTo>
                    <a:pt x="176769" y="312896"/>
                  </a:lnTo>
                  <a:cubicBezTo>
                    <a:pt x="181531" y="315754"/>
                    <a:pt x="187246" y="317659"/>
                    <a:pt x="192009" y="318611"/>
                  </a:cubicBezTo>
                  <a:cubicBezTo>
                    <a:pt x="195819" y="319564"/>
                    <a:pt x="199629" y="320516"/>
                    <a:pt x="203439" y="320516"/>
                  </a:cubicBezTo>
                  <a:lnTo>
                    <a:pt x="197724" y="313849"/>
                  </a:lnTo>
                  <a:lnTo>
                    <a:pt x="192009" y="303371"/>
                  </a:lnTo>
                  <a:lnTo>
                    <a:pt x="185341" y="289084"/>
                  </a:lnTo>
                  <a:lnTo>
                    <a:pt x="182484" y="282416"/>
                  </a:lnTo>
                  <a:cubicBezTo>
                    <a:pt x="181531" y="278606"/>
                    <a:pt x="183436" y="274796"/>
                    <a:pt x="186294" y="272891"/>
                  </a:cubicBezTo>
                  <a:cubicBezTo>
                    <a:pt x="189151" y="270986"/>
                    <a:pt x="192009" y="270986"/>
                    <a:pt x="194866" y="272891"/>
                  </a:cubicBezTo>
                  <a:cubicBezTo>
                    <a:pt x="198676" y="274796"/>
                    <a:pt x="201534" y="277654"/>
                    <a:pt x="204391" y="280511"/>
                  </a:cubicBezTo>
                  <a:cubicBezTo>
                    <a:pt x="208201" y="285274"/>
                    <a:pt x="212011" y="290036"/>
                    <a:pt x="215821" y="294799"/>
                  </a:cubicBezTo>
                  <a:cubicBezTo>
                    <a:pt x="219631" y="299561"/>
                    <a:pt x="224394" y="304324"/>
                    <a:pt x="229156" y="308134"/>
                  </a:cubicBezTo>
                  <a:cubicBezTo>
                    <a:pt x="237729" y="314801"/>
                    <a:pt x="245349" y="320516"/>
                    <a:pt x="252969" y="327184"/>
                  </a:cubicBezTo>
                  <a:cubicBezTo>
                    <a:pt x="258684" y="330994"/>
                    <a:pt x="266304" y="335756"/>
                    <a:pt x="274876" y="337661"/>
                  </a:cubicBezTo>
                  <a:cubicBezTo>
                    <a:pt x="275829" y="337661"/>
                    <a:pt x="276781" y="338614"/>
                    <a:pt x="277734" y="337661"/>
                  </a:cubicBezTo>
                  <a:cubicBezTo>
                    <a:pt x="281544" y="338614"/>
                    <a:pt x="285354" y="336709"/>
                    <a:pt x="287259" y="333851"/>
                  </a:cubicBezTo>
                  <a:cubicBezTo>
                    <a:pt x="288211" y="332899"/>
                    <a:pt x="289164" y="331946"/>
                    <a:pt x="289164" y="330041"/>
                  </a:cubicBezTo>
                  <a:cubicBezTo>
                    <a:pt x="289164" y="328136"/>
                    <a:pt x="289164" y="327184"/>
                    <a:pt x="289164" y="325279"/>
                  </a:cubicBezTo>
                  <a:cubicBezTo>
                    <a:pt x="288211" y="320516"/>
                    <a:pt x="287259" y="314801"/>
                    <a:pt x="288211" y="309086"/>
                  </a:cubicBezTo>
                  <a:cubicBezTo>
                    <a:pt x="288211" y="303371"/>
                    <a:pt x="291069" y="297656"/>
                    <a:pt x="293926" y="292894"/>
                  </a:cubicBezTo>
                  <a:cubicBezTo>
                    <a:pt x="296784" y="288131"/>
                    <a:pt x="303451" y="288131"/>
                    <a:pt x="306309" y="291941"/>
                  </a:cubicBezTo>
                  <a:cubicBezTo>
                    <a:pt x="308214" y="293846"/>
                    <a:pt x="310119" y="297656"/>
                    <a:pt x="310119" y="300514"/>
                  </a:cubicBezTo>
                  <a:cubicBezTo>
                    <a:pt x="311071" y="317659"/>
                    <a:pt x="312976" y="333851"/>
                    <a:pt x="315834" y="350044"/>
                  </a:cubicBezTo>
                  <a:lnTo>
                    <a:pt x="376794" y="364331"/>
                  </a:lnTo>
                  <a:lnTo>
                    <a:pt x="385366" y="358616"/>
                  </a:lnTo>
                  <a:lnTo>
                    <a:pt x="397749" y="346234"/>
                  </a:lnTo>
                  <a:cubicBezTo>
                    <a:pt x="408226" y="335756"/>
                    <a:pt x="417751" y="324326"/>
                    <a:pt x="424419" y="312896"/>
                  </a:cubicBezTo>
                  <a:cubicBezTo>
                    <a:pt x="429181" y="304324"/>
                    <a:pt x="432991" y="295751"/>
                    <a:pt x="436801" y="286226"/>
                  </a:cubicBezTo>
                  <a:cubicBezTo>
                    <a:pt x="437754" y="285274"/>
                    <a:pt x="437754" y="284321"/>
                    <a:pt x="437754" y="284321"/>
                  </a:cubicBezTo>
                  <a:cubicBezTo>
                    <a:pt x="439659" y="277654"/>
                    <a:pt x="439659" y="270986"/>
                    <a:pt x="439659" y="265271"/>
                  </a:cubicBezTo>
                  <a:cubicBezTo>
                    <a:pt x="438706" y="258604"/>
                    <a:pt x="437754" y="251936"/>
                    <a:pt x="433944" y="246221"/>
                  </a:cubicBezTo>
                  <a:cubicBezTo>
                    <a:pt x="431086" y="241459"/>
                    <a:pt x="427276" y="237649"/>
                    <a:pt x="424419" y="232886"/>
                  </a:cubicBezTo>
                  <a:cubicBezTo>
                    <a:pt x="419656" y="227171"/>
                    <a:pt x="413941" y="220504"/>
                    <a:pt x="408226" y="215741"/>
                  </a:cubicBezTo>
                  <a:cubicBezTo>
                    <a:pt x="401559" y="210979"/>
                    <a:pt x="393939" y="208121"/>
                    <a:pt x="386319" y="205264"/>
                  </a:cubicBezTo>
                  <a:cubicBezTo>
                    <a:pt x="380604" y="203359"/>
                    <a:pt x="372984" y="200501"/>
                    <a:pt x="366316" y="198596"/>
                  </a:cubicBezTo>
                  <a:cubicBezTo>
                    <a:pt x="361554" y="197644"/>
                    <a:pt x="358696" y="196691"/>
                    <a:pt x="355839" y="195739"/>
                  </a:cubicBezTo>
                  <a:cubicBezTo>
                    <a:pt x="351076" y="194786"/>
                    <a:pt x="346314" y="192881"/>
                    <a:pt x="340599" y="192881"/>
                  </a:cubicBezTo>
                  <a:cubicBezTo>
                    <a:pt x="332979" y="191929"/>
                    <a:pt x="324406" y="190976"/>
                    <a:pt x="316786" y="189071"/>
                  </a:cubicBezTo>
                  <a:lnTo>
                    <a:pt x="306309" y="187166"/>
                  </a:lnTo>
                  <a:cubicBezTo>
                    <a:pt x="301546" y="186214"/>
                    <a:pt x="295831" y="183356"/>
                    <a:pt x="292021" y="179546"/>
                  </a:cubicBezTo>
                  <a:cubicBezTo>
                    <a:pt x="289164" y="176689"/>
                    <a:pt x="288211" y="172879"/>
                    <a:pt x="289164" y="170021"/>
                  </a:cubicBezTo>
                  <a:cubicBezTo>
                    <a:pt x="290116" y="165259"/>
                    <a:pt x="293926" y="161449"/>
                    <a:pt x="298689" y="160496"/>
                  </a:cubicBezTo>
                  <a:cubicBezTo>
                    <a:pt x="303451" y="158591"/>
                    <a:pt x="308214" y="157639"/>
                    <a:pt x="313929" y="158591"/>
                  </a:cubicBezTo>
                  <a:cubicBezTo>
                    <a:pt x="319644" y="158591"/>
                    <a:pt x="325359" y="159544"/>
                    <a:pt x="331074" y="160496"/>
                  </a:cubicBezTo>
                  <a:lnTo>
                    <a:pt x="368221" y="140494"/>
                  </a:lnTo>
                  <a:lnTo>
                    <a:pt x="364411" y="131921"/>
                  </a:lnTo>
                  <a:cubicBezTo>
                    <a:pt x="359649" y="122396"/>
                    <a:pt x="356791" y="112871"/>
                    <a:pt x="355839" y="103346"/>
                  </a:cubicBezTo>
                  <a:cubicBezTo>
                    <a:pt x="355839" y="99536"/>
                    <a:pt x="357744" y="96679"/>
                    <a:pt x="360601" y="93821"/>
                  </a:cubicBezTo>
                  <a:cubicBezTo>
                    <a:pt x="363459" y="91916"/>
                    <a:pt x="366316" y="91916"/>
                    <a:pt x="369174" y="92869"/>
                  </a:cubicBezTo>
                  <a:cubicBezTo>
                    <a:pt x="372031" y="93821"/>
                    <a:pt x="374889" y="95726"/>
                    <a:pt x="376794" y="97631"/>
                  </a:cubicBezTo>
                  <a:cubicBezTo>
                    <a:pt x="378699" y="100489"/>
                    <a:pt x="380604" y="104299"/>
                    <a:pt x="382509" y="108109"/>
                  </a:cubicBezTo>
                  <a:cubicBezTo>
                    <a:pt x="384414" y="112871"/>
                    <a:pt x="386319" y="116681"/>
                    <a:pt x="389176" y="120491"/>
                  </a:cubicBezTo>
                  <a:cubicBezTo>
                    <a:pt x="392034" y="124301"/>
                    <a:pt x="393939" y="128111"/>
                    <a:pt x="396796" y="130969"/>
                  </a:cubicBezTo>
                  <a:cubicBezTo>
                    <a:pt x="398701" y="132874"/>
                    <a:pt x="400606" y="135731"/>
                    <a:pt x="402511" y="137636"/>
                  </a:cubicBezTo>
                  <a:lnTo>
                    <a:pt x="406321" y="136684"/>
                  </a:lnTo>
                  <a:lnTo>
                    <a:pt x="412989" y="136684"/>
                  </a:lnTo>
                  <a:lnTo>
                    <a:pt x="432039" y="139541"/>
                  </a:lnTo>
                  <a:lnTo>
                    <a:pt x="450136" y="143351"/>
                  </a:lnTo>
                  <a:lnTo>
                    <a:pt x="472996" y="147161"/>
                  </a:lnTo>
                  <a:cubicBezTo>
                    <a:pt x="479664" y="149066"/>
                    <a:pt x="487284" y="149066"/>
                    <a:pt x="493951" y="147161"/>
                  </a:cubicBezTo>
                  <a:lnTo>
                    <a:pt x="496809" y="143351"/>
                  </a:lnTo>
                  <a:cubicBezTo>
                    <a:pt x="498714" y="140494"/>
                    <a:pt x="498714" y="138589"/>
                    <a:pt x="499666" y="135731"/>
                  </a:cubicBezTo>
                  <a:cubicBezTo>
                    <a:pt x="499666" y="134779"/>
                    <a:pt x="500619" y="134779"/>
                    <a:pt x="500619" y="134779"/>
                  </a:cubicBezTo>
                  <a:cubicBezTo>
                    <a:pt x="500619" y="131921"/>
                    <a:pt x="501571" y="129064"/>
                    <a:pt x="501571" y="127159"/>
                  </a:cubicBezTo>
                  <a:cubicBezTo>
                    <a:pt x="501571" y="124301"/>
                    <a:pt x="501571" y="121444"/>
                    <a:pt x="500619" y="118586"/>
                  </a:cubicBezTo>
                  <a:cubicBezTo>
                    <a:pt x="500619" y="116681"/>
                    <a:pt x="499666" y="113824"/>
                    <a:pt x="498714" y="111919"/>
                  </a:cubicBezTo>
                  <a:cubicBezTo>
                    <a:pt x="498714" y="110966"/>
                    <a:pt x="497761" y="110014"/>
                    <a:pt x="496809" y="109061"/>
                  </a:cubicBezTo>
                  <a:cubicBezTo>
                    <a:pt x="494904" y="108109"/>
                    <a:pt x="493951" y="107156"/>
                    <a:pt x="492046" y="105251"/>
                  </a:cubicBezTo>
                  <a:cubicBezTo>
                    <a:pt x="490141" y="103346"/>
                    <a:pt x="488236" y="101441"/>
                    <a:pt x="486331" y="99536"/>
                  </a:cubicBezTo>
                  <a:cubicBezTo>
                    <a:pt x="484426" y="98584"/>
                    <a:pt x="481569" y="96679"/>
                    <a:pt x="479664" y="95726"/>
                  </a:cubicBezTo>
                  <a:lnTo>
                    <a:pt x="465376" y="92869"/>
                  </a:lnTo>
                  <a:lnTo>
                    <a:pt x="457756" y="88106"/>
                  </a:lnTo>
                  <a:cubicBezTo>
                    <a:pt x="453946" y="85249"/>
                    <a:pt x="449184" y="82391"/>
                    <a:pt x="447279" y="78581"/>
                  </a:cubicBezTo>
                  <a:cubicBezTo>
                    <a:pt x="445374" y="76676"/>
                    <a:pt x="444421" y="74771"/>
                    <a:pt x="442516" y="71914"/>
                  </a:cubicBezTo>
                  <a:cubicBezTo>
                    <a:pt x="441564" y="70009"/>
                    <a:pt x="440611" y="66199"/>
                    <a:pt x="442516" y="63341"/>
                  </a:cubicBezTo>
                  <a:cubicBezTo>
                    <a:pt x="445374" y="58579"/>
                    <a:pt x="452041" y="55721"/>
                    <a:pt x="457756" y="57626"/>
                  </a:cubicBezTo>
                  <a:cubicBezTo>
                    <a:pt x="470139" y="62389"/>
                    <a:pt x="481569" y="68104"/>
                    <a:pt x="492046" y="76676"/>
                  </a:cubicBezTo>
                  <a:cubicBezTo>
                    <a:pt x="492999" y="76676"/>
                    <a:pt x="493951" y="77629"/>
                    <a:pt x="494904" y="77629"/>
                  </a:cubicBezTo>
                  <a:cubicBezTo>
                    <a:pt x="495856" y="77629"/>
                    <a:pt x="495856" y="77629"/>
                    <a:pt x="496809" y="77629"/>
                  </a:cubicBezTo>
                  <a:cubicBezTo>
                    <a:pt x="501571" y="77629"/>
                    <a:pt x="507286" y="74771"/>
                    <a:pt x="508239" y="70009"/>
                  </a:cubicBezTo>
                  <a:cubicBezTo>
                    <a:pt x="509191" y="67151"/>
                    <a:pt x="510144" y="64294"/>
                    <a:pt x="511096" y="62389"/>
                  </a:cubicBezTo>
                  <a:cubicBezTo>
                    <a:pt x="511096" y="62389"/>
                    <a:pt x="511096" y="62389"/>
                    <a:pt x="511096" y="61436"/>
                  </a:cubicBezTo>
                  <a:cubicBezTo>
                    <a:pt x="512049" y="58579"/>
                    <a:pt x="512049" y="55721"/>
                    <a:pt x="511096" y="52864"/>
                  </a:cubicBezTo>
                  <a:cubicBezTo>
                    <a:pt x="511096" y="50959"/>
                    <a:pt x="509191" y="48101"/>
                    <a:pt x="507286" y="46196"/>
                  </a:cubicBezTo>
                  <a:cubicBezTo>
                    <a:pt x="504429" y="43339"/>
                    <a:pt x="502524" y="40481"/>
                    <a:pt x="499666" y="37624"/>
                  </a:cubicBezTo>
                  <a:cubicBezTo>
                    <a:pt x="494904" y="32861"/>
                    <a:pt x="490141" y="28099"/>
                    <a:pt x="487284" y="22384"/>
                  </a:cubicBezTo>
                  <a:cubicBezTo>
                    <a:pt x="486331" y="20479"/>
                    <a:pt x="485379" y="17621"/>
                    <a:pt x="486331" y="15716"/>
                  </a:cubicBezTo>
                  <a:cubicBezTo>
                    <a:pt x="487284" y="13811"/>
                    <a:pt x="489189" y="11906"/>
                    <a:pt x="491094" y="10001"/>
                  </a:cubicBezTo>
                  <a:cubicBezTo>
                    <a:pt x="491094" y="10954"/>
                    <a:pt x="492046" y="10954"/>
                    <a:pt x="493951" y="10001"/>
                  </a:cubicBezTo>
                  <a:lnTo>
                    <a:pt x="493951" y="10001"/>
                  </a:lnTo>
                  <a:lnTo>
                    <a:pt x="493951" y="10001"/>
                  </a:lnTo>
                  <a:close/>
                  <a:moveTo>
                    <a:pt x="394891" y="174784"/>
                  </a:moveTo>
                  <a:cubicBezTo>
                    <a:pt x="392986" y="174784"/>
                    <a:pt x="392034" y="175736"/>
                    <a:pt x="391081" y="177641"/>
                  </a:cubicBezTo>
                  <a:cubicBezTo>
                    <a:pt x="390129" y="178594"/>
                    <a:pt x="390129" y="180499"/>
                    <a:pt x="392034" y="181451"/>
                  </a:cubicBezTo>
                  <a:cubicBezTo>
                    <a:pt x="396796" y="185261"/>
                    <a:pt x="402511" y="189071"/>
                    <a:pt x="407274" y="191929"/>
                  </a:cubicBezTo>
                  <a:cubicBezTo>
                    <a:pt x="412036" y="194786"/>
                    <a:pt x="417751" y="196691"/>
                    <a:pt x="422514" y="198596"/>
                  </a:cubicBezTo>
                  <a:cubicBezTo>
                    <a:pt x="424419" y="198596"/>
                    <a:pt x="425371" y="199549"/>
                    <a:pt x="427276" y="199549"/>
                  </a:cubicBezTo>
                  <a:cubicBezTo>
                    <a:pt x="432991" y="199549"/>
                    <a:pt x="438706" y="198596"/>
                    <a:pt x="444421" y="198596"/>
                  </a:cubicBezTo>
                  <a:cubicBezTo>
                    <a:pt x="446326" y="198596"/>
                    <a:pt x="447279" y="197644"/>
                    <a:pt x="449184" y="198596"/>
                  </a:cubicBezTo>
                  <a:cubicBezTo>
                    <a:pt x="449184" y="198596"/>
                    <a:pt x="449184" y="199549"/>
                    <a:pt x="449184" y="199549"/>
                  </a:cubicBezTo>
                  <a:cubicBezTo>
                    <a:pt x="452041" y="200501"/>
                    <a:pt x="454899" y="201454"/>
                    <a:pt x="456804" y="204311"/>
                  </a:cubicBezTo>
                  <a:cubicBezTo>
                    <a:pt x="457756" y="205264"/>
                    <a:pt x="458709" y="206216"/>
                    <a:pt x="458709" y="207169"/>
                  </a:cubicBezTo>
                  <a:cubicBezTo>
                    <a:pt x="458709" y="208121"/>
                    <a:pt x="457756" y="210979"/>
                    <a:pt x="456804" y="211931"/>
                  </a:cubicBezTo>
                  <a:cubicBezTo>
                    <a:pt x="456804" y="211931"/>
                    <a:pt x="456804" y="212884"/>
                    <a:pt x="456804" y="212884"/>
                  </a:cubicBezTo>
                  <a:cubicBezTo>
                    <a:pt x="455851" y="215741"/>
                    <a:pt x="454899" y="217646"/>
                    <a:pt x="453946" y="220504"/>
                  </a:cubicBezTo>
                  <a:cubicBezTo>
                    <a:pt x="452994" y="222409"/>
                    <a:pt x="452994" y="225266"/>
                    <a:pt x="452994" y="227171"/>
                  </a:cubicBezTo>
                  <a:lnTo>
                    <a:pt x="452994" y="230981"/>
                  </a:lnTo>
                  <a:cubicBezTo>
                    <a:pt x="453946" y="233839"/>
                    <a:pt x="455851" y="237649"/>
                    <a:pt x="456804" y="240506"/>
                  </a:cubicBezTo>
                  <a:cubicBezTo>
                    <a:pt x="460614" y="249079"/>
                    <a:pt x="462519" y="258604"/>
                    <a:pt x="462519" y="268129"/>
                  </a:cubicBezTo>
                  <a:lnTo>
                    <a:pt x="463471" y="273844"/>
                  </a:lnTo>
                  <a:cubicBezTo>
                    <a:pt x="469186" y="271939"/>
                    <a:pt x="474901" y="269081"/>
                    <a:pt x="479664" y="266224"/>
                  </a:cubicBezTo>
                  <a:cubicBezTo>
                    <a:pt x="482521" y="264319"/>
                    <a:pt x="485379" y="262414"/>
                    <a:pt x="488236" y="260509"/>
                  </a:cubicBezTo>
                  <a:cubicBezTo>
                    <a:pt x="490141" y="259556"/>
                    <a:pt x="492999" y="258604"/>
                    <a:pt x="495856" y="259556"/>
                  </a:cubicBezTo>
                  <a:cubicBezTo>
                    <a:pt x="499666" y="260509"/>
                    <a:pt x="502524" y="264319"/>
                    <a:pt x="502524" y="268129"/>
                  </a:cubicBezTo>
                  <a:cubicBezTo>
                    <a:pt x="502524" y="270034"/>
                    <a:pt x="502524" y="271939"/>
                    <a:pt x="501571" y="273844"/>
                  </a:cubicBezTo>
                  <a:cubicBezTo>
                    <a:pt x="501571" y="274796"/>
                    <a:pt x="500619" y="275749"/>
                    <a:pt x="499666" y="276701"/>
                  </a:cubicBezTo>
                  <a:cubicBezTo>
                    <a:pt x="498714" y="279559"/>
                    <a:pt x="496809" y="281464"/>
                    <a:pt x="493951" y="283369"/>
                  </a:cubicBezTo>
                  <a:cubicBezTo>
                    <a:pt x="488236" y="287179"/>
                    <a:pt x="483474" y="291941"/>
                    <a:pt x="478711" y="296704"/>
                  </a:cubicBezTo>
                  <a:cubicBezTo>
                    <a:pt x="473949" y="301466"/>
                    <a:pt x="468234" y="306229"/>
                    <a:pt x="463471" y="310991"/>
                  </a:cubicBezTo>
                  <a:cubicBezTo>
                    <a:pt x="453946" y="319564"/>
                    <a:pt x="445374" y="330041"/>
                    <a:pt x="438706" y="339566"/>
                  </a:cubicBezTo>
                  <a:cubicBezTo>
                    <a:pt x="433944" y="346234"/>
                    <a:pt x="428229" y="352901"/>
                    <a:pt x="423466" y="359569"/>
                  </a:cubicBezTo>
                  <a:lnTo>
                    <a:pt x="416799" y="367189"/>
                  </a:lnTo>
                  <a:lnTo>
                    <a:pt x="417751" y="367189"/>
                  </a:lnTo>
                  <a:cubicBezTo>
                    <a:pt x="439659" y="361474"/>
                    <a:pt x="461566" y="353854"/>
                    <a:pt x="482521" y="343376"/>
                  </a:cubicBezTo>
                  <a:cubicBezTo>
                    <a:pt x="490141" y="339566"/>
                    <a:pt x="497761" y="334804"/>
                    <a:pt x="504429" y="330041"/>
                  </a:cubicBezTo>
                  <a:cubicBezTo>
                    <a:pt x="513001" y="323374"/>
                    <a:pt x="520621" y="316706"/>
                    <a:pt x="527289" y="308134"/>
                  </a:cubicBezTo>
                  <a:cubicBezTo>
                    <a:pt x="532051" y="301466"/>
                    <a:pt x="535861" y="294799"/>
                    <a:pt x="538719" y="288131"/>
                  </a:cubicBezTo>
                  <a:cubicBezTo>
                    <a:pt x="539671" y="286226"/>
                    <a:pt x="540624" y="283369"/>
                    <a:pt x="541576" y="280511"/>
                  </a:cubicBezTo>
                  <a:cubicBezTo>
                    <a:pt x="543481" y="272891"/>
                    <a:pt x="543481" y="264319"/>
                    <a:pt x="542529" y="255746"/>
                  </a:cubicBezTo>
                  <a:cubicBezTo>
                    <a:pt x="540624" y="239554"/>
                    <a:pt x="533956" y="225266"/>
                    <a:pt x="523479" y="212884"/>
                  </a:cubicBezTo>
                  <a:cubicBezTo>
                    <a:pt x="515859" y="205264"/>
                    <a:pt x="507286" y="198596"/>
                    <a:pt x="497761" y="193834"/>
                  </a:cubicBezTo>
                  <a:cubicBezTo>
                    <a:pt x="488236" y="189071"/>
                    <a:pt x="476806" y="184309"/>
                    <a:pt x="466329" y="181451"/>
                  </a:cubicBezTo>
                  <a:cubicBezTo>
                    <a:pt x="463471" y="180499"/>
                    <a:pt x="459661" y="179546"/>
                    <a:pt x="456804" y="179546"/>
                  </a:cubicBezTo>
                  <a:cubicBezTo>
                    <a:pt x="447279" y="177641"/>
                    <a:pt x="437754" y="175736"/>
                    <a:pt x="428229" y="174784"/>
                  </a:cubicBezTo>
                  <a:cubicBezTo>
                    <a:pt x="426324" y="174784"/>
                    <a:pt x="424419" y="174784"/>
                    <a:pt x="423466" y="174784"/>
                  </a:cubicBezTo>
                  <a:cubicBezTo>
                    <a:pt x="421561" y="174784"/>
                    <a:pt x="420609" y="174784"/>
                    <a:pt x="418704" y="174784"/>
                  </a:cubicBezTo>
                  <a:cubicBezTo>
                    <a:pt x="417751" y="174784"/>
                    <a:pt x="415846" y="174784"/>
                    <a:pt x="414894" y="175736"/>
                  </a:cubicBezTo>
                  <a:cubicBezTo>
                    <a:pt x="411084" y="175736"/>
                    <a:pt x="407274" y="175736"/>
                    <a:pt x="402511" y="175736"/>
                  </a:cubicBezTo>
                  <a:cubicBezTo>
                    <a:pt x="399654" y="174784"/>
                    <a:pt x="397749" y="174784"/>
                    <a:pt x="394891" y="174784"/>
                  </a:cubicBezTo>
                  <a:lnTo>
                    <a:pt x="394891" y="174784"/>
                  </a:lnTo>
                  <a:close/>
                  <a:moveTo>
                    <a:pt x="192009" y="347186"/>
                  </a:moveTo>
                  <a:cubicBezTo>
                    <a:pt x="191056" y="356711"/>
                    <a:pt x="192009" y="366236"/>
                    <a:pt x="194866" y="374809"/>
                  </a:cubicBezTo>
                  <a:cubicBezTo>
                    <a:pt x="198676" y="385286"/>
                    <a:pt x="205344" y="395764"/>
                    <a:pt x="213916" y="403384"/>
                  </a:cubicBezTo>
                  <a:cubicBezTo>
                    <a:pt x="216774" y="405289"/>
                    <a:pt x="219631" y="407194"/>
                    <a:pt x="222489" y="409099"/>
                  </a:cubicBezTo>
                  <a:cubicBezTo>
                    <a:pt x="225346" y="410051"/>
                    <a:pt x="227251" y="410051"/>
                    <a:pt x="229156" y="411004"/>
                  </a:cubicBezTo>
                  <a:cubicBezTo>
                    <a:pt x="230109" y="411004"/>
                    <a:pt x="232014" y="411956"/>
                    <a:pt x="232966" y="411956"/>
                  </a:cubicBezTo>
                  <a:cubicBezTo>
                    <a:pt x="233919" y="411956"/>
                    <a:pt x="233919" y="411956"/>
                    <a:pt x="234871" y="412909"/>
                  </a:cubicBezTo>
                  <a:lnTo>
                    <a:pt x="238681" y="411956"/>
                  </a:lnTo>
                  <a:cubicBezTo>
                    <a:pt x="238681" y="408146"/>
                    <a:pt x="237729" y="405289"/>
                    <a:pt x="234871" y="401479"/>
                  </a:cubicBezTo>
                  <a:cubicBezTo>
                    <a:pt x="232014" y="396716"/>
                    <a:pt x="229156" y="391954"/>
                    <a:pt x="228204" y="387191"/>
                  </a:cubicBezTo>
                  <a:cubicBezTo>
                    <a:pt x="228204" y="386239"/>
                    <a:pt x="227251" y="384334"/>
                    <a:pt x="228204" y="383381"/>
                  </a:cubicBezTo>
                  <a:cubicBezTo>
                    <a:pt x="229156" y="381476"/>
                    <a:pt x="230109" y="379571"/>
                    <a:pt x="232966" y="378619"/>
                  </a:cubicBezTo>
                  <a:cubicBezTo>
                    <a:pt x="235824" y="377666"/>
                    <a:pt x="239634" y="376714"/>
                    <a:pt x="243444" y="377666"/>
                  </a:cubicBezTo>
                  <a:cubicBezTo>
                    <a:pt x="244396" y="377666"/>
                    <a:pt x="245349" y="378619"/>
                    <a:pt x="246301" y="378619"/>
                  </a:cubicBezTo>
                  <a:cubicBezTo>
                    <a:pt x="251064" y="380524"/>
                    <a:pt x="254874" y="382429"/>
                    <a:pt x="258684" y="386239"/>
                  </a:cubicBezTo>
                  <a:cubicBezTo>
                    <a:pt x="262494" y="389096"/>
                    <a:pt x="267256" y="392906"/>
                    <a:pt x="270114" y="395764"/>
                  </a:cubicBezTo>
                  <a:cubicBezTo>
                    <a:pt x="272971" y="399574"/>
                    <a:pt x="275829" y="403384"/>
                    <a:pt x="278686" y="406241"/>
                  </a:cubicBezTo>
                  <a:lnTo>
                    <a:pt x="281544" y="410051"/>
                  </a:lnTo>
                  <a:cubicBezTo>
                    <a:pt x="295831" y="415766"/>
                    <a:pt x="310119" y="418624"/>
                    <a:pt x="325359" y="420529"/>
                  </a:cubicBezTo>
                  <a:lnTo>
                    <a:pt x="335836" y="421481"/>
                  </a:lnTo>
                  <a:lnTo>
                    <a:pt x="342504" y="421481"/>
                  </a:lnTo>
                  <a:cubicBezTo>
                    <a:pt x="342504" y="418624"/>
                    <a:pt x="342504" y="414814"/>
                    <a:pt x="340599" y="411956"/>
                  </a:cubicBezTo>
                  <a:cubicBezTo>
                    <a:pt x="338694" y="408146"/>
                    <a:pt x="337741" y="404336"/>
                    <a:pt x="334884" y="401479"/>
                  </a:cubicBezTo>
                  <a:cubicBezTo>
                    <a:pt x="331074" y="397669"/>
                    <a:pt x="326311" y="392906"/>
                    <a:pt x="321549" y="390049"/>
                  </a:cubicBezTo>
                  <a:cubicBezTo>
                    <a:pt x="315834" y="385286"/>
                    <a:pt x="309166" y="382429"/>
                    <a:pt x="302499" y="379571"/>
                  </a:cubicBezTo>
                  <a:cubicBezTo>
                    <a:pt x="290116" y="373856"/>
                    <a:pt x="276781" y="369094"/>
                    <a:pt x="263446" y="365284"/>
                  </a:cubicBezTo>
                  <a:lnTo>
                    <a:pt x="255826" y="363379"/>
                  </a:lnTo>
                  <a:lnTo>
                    <a:pt x="250111" y="361474"/>
                  </a:lnTo>
                  <a:lnTo>
                    <a:pt x="237729" y="358616"/>
                  </a:lnTo>
                  <a:lnTo>
                    <a:pt x="207249" y="350996"/>
                  </a:lnTo>
                  <a:lnTo>
                    <a:pt x="192009" y="347186"/>
                  </a:lnTo>
                  <a:lnTo>
                    <a:pt x="192009" y="34718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103"/>
              <a:endParaRPr lang="en-US" sz="1400">
                <a:solidFill>
                  <a:prstClr val="black"/>
                </a:solidFill>
              </a:endParaRPr>
            </a:p>
          </p:txBody>
        </p:sp>
        <p:sp>
          <p:nvSpPr>
            <p:cNvPr id="84" name="Freeform: Shape 83"/>
            <p:cNvSpPr/>
            <p:nvPr/>
          </p:nvSpPr>
          <p:spPr>
            <a:xfrm>
              <a:off x="829775" y="3208066"/>
              <a:ext cx="1504950" cy="1114425"/>
            </a:xfrm>
            <a:custGeom>
              <a:avLst/>
              <a:gdLst>
                <a:gd name="connsiteX0" fmla="*/ 408293 w 1504950"/>
                <a:gd name="connsiteY0" fmla="*/ 15716 h 1114425"/>
                <a:gd name="connsiteX1" fmla="*/ 414960 w 1504950"/>
                <a:gd name="connsiteY1" fmla="*/ 15716 h 1114425"/>
                <a:gd name="connsiteX2" fmla="*/ 420675 w 1504950"/>
                <a:gd name="connsiteY2" fmla="*/ 17621 h 1114425"/>
                <a:gd name="connsiteX3" fmla="*/ 426390 w 1504950"/>
                <a:gd name="connsiteY3" fmla="*/ 22384 h 1114425"/>
                <a:gd name="connsiteX4" fmla="*/ 440678 w 1504950"/>
                <a:gd name="connsiteY4" fmla="*/ 30004 h 1114425"/>
                <a:gd name="connsiteX5" fmla="*/ 441630 w 1504950"/>
                <a:gd name="connsiteY5" fmla="*/ 29051 h 1114425"/>
                <a:gd name="connsiteX6" fmla="*/ 442583 w 1504950"/>
                <a:gd name="connsiteY6" fmla="*/ 27146 h 1114425"/>
                <a:gd name="connsiteX7" fmla="*/ 444488 w 1504950"/>
                <a:gd name="connsiteY7" fmla="*/ 22384 h 1114425"/>
                <a:gd name="connsiteX8" fmla="*/ 455918 w 1504950"/>
                <a:gd name="connsiteY8" fmla="*/ 9049 h 1114425"/>
                <a:gd name="connsiteX9" fmla="*/ 462585 w 1504950"/>
                <a:gd name="connsiteY9" fmla="*/ 7144 h 1114425"/>
                <a:gd name="connsiteX10" fmla="*/ 464490 w 1504950"/>
                <a:gd name="connsiteY10" fmla="*/ 7144 h 1114425"/>
                <a:gd name="connsiteX11" fmla="*/ 471158 w 1504950"/>
                <a:gd name="connsiteY11" fmla="*/ 10954 h 1114425"/>
                <a:gd name="connsiteX12" fmla="*/ 473063 w 1504950"/>
                <a:gd name="connsiteY12" fmla="*/ 14764 h 1114425"/>
                <a:gd name="connsiteX13" fmla="*/ 473063 w 1504950"/>
                <a:gd name="connsiteY13" fmla="*/ 24289 h 1114425"/>
                <a:gd name="connsiteX14" fmla="*/ 470205 w 1504950"/>
                <a:gd name="connsiteY14" fmla="*/ 42386 h 1114425"/>
                <a:gd name="connsiteX15" fmla="*/ 470205 w 1504950"/>
                <a:gd name="connsiteY15" fmla="*/ 44291 h 1114425"/>
                <a:gd name="connsiteX16" fmla="*/ 469253 w 1504950"/>
                <a:gd name="connsiteY16" fmla="*/ 52864 h 1114425"/>
                <a:gd name="connsiteX17" fmla="*/ 458775 w 1504950"/>
                <a:gd name="connsiteY17" fmla="*/ 76676 h 1114425"/>
                <a:gd name="connsiteX18" fmla="*/ 451155 w 1504950"/>
                <a:gd name="connsiteY18" fmla="*/ 100489 h 1114425"/>
                <a:gd name="connsiteX19" fmla="*/ 450203 w 1504950"/>
                <a:gd name="connsiteY19" fmla="*/ 109061 h 1114425"/>
                <a:gd name="connsiteX20" fmla="*/ 450203 w 1504950"/>
                <a:gd name="connsiteY20" fmla="*/ 118586 h 1114425"/>
                <a:gd name="connsiteX21" fmla="*/ 453060 w 1504950"/>
                <a:gd name="connsiteY21" fmla="*/ 136684 h 1114425"/>
                <a:gd name="connsiteX22" fmla="*/ 453060 w 1504950"/>
                <a:gd name="connsiteY22" fmla="*/ 137636 h 1114425"/>
                <a:gd name="connsiteX23" fmla="*/ 454013 w 1504950"/>
                <a:gd name="connsiteY23" fmla="*/ 150019 h 1114425"/>
                <a:gd name="connsiteX24" fmla="*/ 453060 w 1504950"/>
                <a:gd name="connsiteY24" fmla="*/ 154781 h 1114425"/>
                <a:gd name="connsiteX25" fmla="*/ 452108 w 1504950"/>
                <a:gd name="connsiteY25" fmla="*/ 165259 h 1114425"/>
                <a:gd name="connsiteX26" fmla="*/ 451155 w 1504950"/>
                <a:gd name="connsiteY26" fmla="*/ 169069 h 1114425"/>
                <a:gd name="connsiteX27" fmla="*/ 456870 w 1504950"/>
                <a:gd name="connsiteY27" fmla="*/ 173831 h 1114425"/>
                <a:gd name="connsiteX28" fmla="*/ 462585 w 1504950"/>
                <a:gd name="connsiteY28" fmla="*/ 178594 h 1114425"/>
                <a:gd name="connsiteX29" fmla="*/ 470205 w 1504950"/>
                <a:gd name="connsiteY29" fmla="*/ 184309 h 1114425"/>
                <a:gd name="connsiteX30" fmla="*/ 479730 w 1504950"/>
                <a:gd name="connsiteY30" fmla="*/ 190024 h 1114425"/>
                <a:gd name="connsiteX31" fmla="*/ 484493 w 1504950"/>
                <a:gd name="connsiteY31" fmla="*/ 191929 h 1114425"/>
                <a:gd name="connsiteX32" fmla="*/ 491160 w 1504950"/>
                <a:gd name="connsiteY32" fmla="*/ 191929 h 1114425"/>
                <a:gd name="connsiteX33" fmla="*/ 500685 w 1504950"/>
                <a:gd name="connsiteY33" fmla="*/ 189071 h 1114425"/>
                <a:gd name="connsiteX34" fmla="*/ 509258 w 1504950"/>
                <a:gd name="connsiteY34" fmla="*/ 184309 h 1114425"/>
                <a:gd name="connsiteX35" fmla="*/ 512115 w 1504950"/>
                <a:gd name="connsiteY35" fmla="*/ 182404 h 1114425"/>
                <a:gd name="connsiteX36" fmla="*/ 515925 w 1504950"/>
                <a:gd name="connsiteY36" fmla="*/ 179546 h 1114425"/>
                <a:gd name="connsiteX37" fmla="*/ 519735 w 1504950"/>
                <a:gd name="connsiteY37" fmla="*/ 176689 h 1114425"/>
                <a:gd name="connsiteX38" fmla="*/ 524498 w 1504950"/>
                <a:gd name="connsiteY38" fmla="*/ 171926 h 1114425"/>
                <a:gd name="connsiteX39" fmla="*/ 529260 w 1504950"/>
                <a:gd name="connsiteY39" fmla="*/ 166211 h 1114425"/>
                <a:gd name="connsiteX40" fmla="*/ 532118 w 1504950"/>
                <a:gd name="connsiteY40" fmla="*/ 161449 h 1114425"/>
                <a:gd name="connsiteX41" fmla="*/ 538785 w 1504950"/>
                <a:gd name="connsiteY41" fmla="*/ 151924 h 1114425"/>
                <a:gd name="connsiteX42" fmla="*/ 548310 w 1504950"/>
                <a:gd name="connsiteY42" fmla="*/ 127159 h 1114425"/>
                <a:gd name="connsiteX43" fmla="*/ 549263 w 1504950"/>
                <a:gd name="connsiteY43" fmla="*/ 122396 h 1114425"/>
                <a:gd name="connsiteX44" fmla="*/ 550215 w 1504950"/>
                <a:gd name="connsiteY44" fmla="*/ 116681 h 1114425"/>
                <a:gd name="connsiteX45" fmla="*/ 552120 w 1504950"/>
                <a:gd name="connsiteY45" fmla="*/ 98584 h 1114425"/>
                <a:gd name="connsiteX46" fmla="*/ 554978 w 1504950"/>
                <a:gd name="connsiteY46" fmla="*/ 90964 h 1114425"/>
                <a:gd name="connsiteX47" fmla="*/ 556883 w 1504950"/>
                <a:gd name="connsiteY47" fmla="*/ 87154 h 1114425"/>
                <a:gd name="connsiteX48" fmla="*/ 560693 w 1504950"/>
                <a:gd name="connsiteY48" fmla="*/ 81439 h 1114425"/>
                <a:gd name="connsiteX49" fmla="*/ 565455 w 1504950"/>
                <a:gd name="connsiteY49" fmla="*/ 76676 h 1114425"/>
                <a:gd name="connsiteX50" fmla="*/ 571170 w 1504950"/>
                <a:gd name="connsiteY50" fmla="*/ 73819 h 1114425"/>
                <a:gd name="connsiteX51" fmla="*/ 573075 w 1504950"/>
                <a:gd name="connsiteY51" fmla="*/ 73819 h 1114425"/>
                <a:gd name="connsiteX52" fmla="*/ 574980 w 1504950"/>
                <a:gd name="connsiteY52" fmla="*/ 74771 h 1114425"/>
                <a:gd name="connsiteX53" fmla="*/ 576885 w 1504950"/>
                <a:gd name="connsiteY53" fmla="*/ 76676 h 1114425"/>
                <a:gd name="connsiteX54" fmla="*/ 578790 w 1504950"/>
                <a:gd name="connsiteY54" fmla="*/ 81439 h 1114425"/>
                <a:gd name="connsiteX55" fmla="*/ 579743 w 1504950"/>
                <a:gd name="connsiteY55" fmla="*/ 83344 h 1114425"/>
                <a:gd name="connsiteX56" fmla="*/ 579743 w 1504950"/>
                <a:gd name="connsiteY56" fmla="*/ 90011 h 1114425"/>
                <a:gd name="connsiteX57" fmla="*/ 577838 w 1504950"/>
                <a:gd name="connsiteY57" fmla="*/ 117634 h 1114425"/>
                <a:gd name="connsiteX58" fmla="*/ 575933 w 1504950"/>
                <a:gd name="connsiteY58" fmla="*/ 129064 h 1114425"/>
                <a:gd name="connsiteX59" fmla="*/ 577838 w 1504950"/>
                <a:gd name="connsiteY59" fmla="*/ 138589 h 1114425"/>
                <a:gd name="connsiteX60" fmla="*/ 580695 w 1504950"/>
                <a:gd name="connsiteY60" fmla="*/ 141446 h 1114425"/>
                <a:gd name="connsiteX61" fmla="*/ 584505 w 1504950"/>
                <a:gd name="connsiteY61" fmla="*/ 143351 h 1114425"/>
                <a:gd name="connsiteX62" fmla="*/ 589268 w 1504950"/>
                <a:gd name="connsiteY62" fmla="*/ 143351 h 1114425"/>
                <a:gd name="connsiteX63" fmla="*/ 595935 w 1504950"/>
                <a:gd name="connsiteY63" fmla="*/ 141446 h 1114425"/>
                <a:gd name="connsiteX64" fmla="*/ 604508 w 1504950"/>
                <a:gd name="connsiteY64" fmla="*/ 136684 h 1114425"/>
                <a:gd name="connsiteX65" fmla="*/ 621653 w 1504950"/>
                <a:gd name="connsiteY65" fmla="*/ 125254 h 1114425"/>
                <a:gd name="connsiteX66" fmla="*/ 635940 w 1504950"/>
                <a:gd name="connsiteY66" fmla="*/ 115729 h 1114425"/>
                <a:gd name="connsiteX67" fmla="*/ 639750 w 1504950"/>
                <a:gd name="connsiteY67" fmla="*/ 114776 h 1114425"/>
                <a:gd name="connsiteX68" fmla="*/ 643560 w 1504950"/>
                <a:gd name="connsiteY68" fmla="*/ 116681 h 1114425"/>
                <a:gd name="connsiteX69" fmla="*/ 645465 w 1504950"/>
                <a:gd name="connsiteY69" fmla="*/ 118586 h 1114425"/>
                <a:gd name="connsiteX70" fmla="*/ 646418 w 1504950"/>
                <a:gd name="connsiteY70" fmla="*/ 123349 h 1114425"/>
                <a:gd name="connsiteX71" fmla="*/ 645465 w 1504950"/>
                <a:gd name="connsiteY71" fmla="*/ 128111 h 1114425"/>
                <a:gd name="connsiteX72" fmla="*/ 645465 w 1504950"/>
                <a:gd name="connsiteY72" fmla="*/ 129064 h 1114425"/>
                <a:gd name="connsiteX73" fmla="*/ 644513 w 1504950"/>
                <a:gd name="connsiteY73" fmla="*/ 133826 h 1114425"/>
                <a:gd name="connsiteX74" fmla="*/ 644513 w 1504950"/>
                <a:gd name="connsiteY74" fmla="*/ 134779 h 1114425"/>
                <a:gd name="connsiteX75" fmla="*/ 644513 w 1504950"/>
                <a:gd name="connsiteY75" fmla="*/ 137636 h 1114425"/>
                <a:gd name="connsiteX76" fmla="*/ 642608 w 1504950"/>
                <a:gd name="connsiteY76" fmla="*/ 141446 h 1114425"/>
                <a:gd name="connsiteX77" fmla="*/ 640703 w 1504950"/>
                <a:gd name="connsiteY77" fmla="*/ 146209 h 1114425"/>
                <a:gd name="connsiteX78" fmla="*/ 637845 w 1504950"/>
                <a:gd name="connsiteY78" fmla="*/ 150971 h 1114425"/>
                <a:gd name="connsiteX79" fmla="*/ 632130 w 1504950"/>
                <a:gd name="connsiteY79" fmla="*/ 157639 h 1114425"/>
                <a:gd name="connsiteX80" fmla="*/ 621653 w 1504950"/>
                <a:gd name="connsiteY80" fmla="*/ 165259 h 1114425"/>
                <a:gd name="connsiteX81" fmla="*/ 610223 w 1504950"/>
                <a:gd name="connsiteY81" fmla="*/ 170021 h 1114425"/>
                <a:gd name="connsiteX82" fmla="*/ 607365 w 1504950"/>
                <a:gd name="connsiteY82" fmla="*/ 170974 h 1114425"/>
                <a:gd name="connsiteX83" fmla="*/ 598793 w 1504950"/>
                <a:gd name="connsiteY83" fmla="*/ 172879 h 1114425"/>
                <a:gd name="connsiteX84" fmla="*/ 588315 w 1504950"/>
                <a:gd name="connsiteY84" fmla="*/ 175736 h 1114425"/>
                <a:gd name="connsiteX85" fmla="*/ 578790 w 1504950"/>
                <a:gd name="connsiteY85" fmla="*/ 178594 h 1114425"/>
                <a:gd name="connsiteX86" fmla="*/ 571170 w 1504950"/>
                <a:gd name="connsiteY86" fmla="*/ 182404 h 1114425"/>
                <a:gd name="connsiteX87" fmla="*/ 564503 w 1504950"/>
                <a:gd name="connsiteY87" fmla="*/ 185261 h 1114425"/>
                <a:gd name="connsiteX88" fmla="*/ 556883 w 1504950"/>
                <a:gd name="connsiteY88" fmla="*/ 188119 h 1114425"/>
                <a:gd name="connsiteX89" fmla="*/ 534023 w 1504950"/>
                <a:gd name="connsiteY89" fmla="*/ 202406 h 1114425"/>
                <a:gd name="connsiteX90" fmla="*/ 515925 w 1504950"/>
                <a:gd name="connsiteY90" fmla="*/ 227171 h 1114425"/>
                <a:gd name="connsiteX91" fmla="*/ 514020 w 1504950"/>
                <a:gd name="connsiteY91" fmla="*/ 234791 h 1114425"/>
                <a:gd name="connsiteX92" fmla="*/ 513068 w 1504950"/>
                <a:gd name="connsiteY92" fmla="*/ 243364 h 1114425"/>
                <a:gd name="connsiteX93" fmla="*/ 514020 w 1504950"/>
                <a:gd name="connsiteY93" fmla="*/ 257651 h 1114425"/>
                <a:gd name="connsiteX94" fmla="*/ 514973 w 1504950"/>
                <a:gd name="connsiteY94" fmla="*/ 271939 h 1114425"/>
                <a:gd name="connsiteX95" fmla="*/ 514973 w 1504950"/>
                <a:gd name="connsiteY95" fmla="*/ 277654 h 1114425"/>
                <a:gd name="connsiteX96" fmla="*/ 514020 w 1504950"/>
                <a:gd name="connsiteY96" fmla="*/ 289084 h 1114425"/>
                <a:gd name="connsiteX97" fmla="*/ 513068 w 1504950"/>
                <a:gd name="connsiteY97" fmla="*/ 291941 h 1114425"/>
                <a:gd name="connsiteX98" fmla="*/ 495923 w 1504950"/>
                <a:gd name="connsiteY98" fmla="*/ 330994 h 1114425"/>
                <a:gd name="connsiteX99" fmla="*/ 486398 w 1504950"/>
                <a:gd name="connsiteY99" fmla="*/ 342424 h 1114425"/>
                <a:gd name="connsiteX100" fmla="*/ 474015 w 1504950"/>
                <a:gd name="connsiteY100" fmla="*/ 350044 h 1114425"/>
                <a:gd name="connsiteX101" fmla="*/ 443535 w 1504950"/>
                <a:gd name="connsiteY101" fmla="*/ 371951 h 1114425"/>
                <a:gd name="connsiteX102" fmla="*/ 422580 w 1504950"/>
                <a:gd name="connsiteY102" fmla="*/ 382429 h 1114425"/>
                <a:gd name="connsiteX103" fmla="*/ 351143 w 1504950"/>
                <a:gd name="connsiteY103" fmla="*/ 436721 h 1114425"/>
                <a:gd name="connsiteX104" fmla="*/ 348285 w 1504950"/>
                <a:gd name="connsiteY104" fmla="*/ 435769 h 1114425"/>
                <a:gd name="connsiteX105" fmla="*/ 349238 w 1504950"/>
                <a:gd name="connsiteY105" fmla="*/ 443389 h 1114425"/>
                <a:gd name="connsiteX106" fmla="*/ 418770 w 1504950"/>
                <a:gd name="connsiteY106" fmla="*/ 551974 h 1114425"/>
                <a:gd name="connsiteX107" fmla="*/ 524498 w 1504950"/>
                <a:gd name="connsiteY107" fmla="*/ 634841 h 1114425"/>
                <a:gd name="connsiteX108" fmla="*/ 614985 w 1504950"/>
                <a:gd name="connsiteY108" fmla="*/ 673894 h 1114425"/>
                <a:gd name="connsiteX109" fmla="*/ 733095 w 1504950"/>
                <a:gd name="connsiteY109" fmla="*/ 680561 h 1114425"/>
                <a:gd name="connsiteX110" fmla="*/ 770243 w 1504950"/>
                <a:gd name="connsiteY110" fmla="*/ 677704 h 1114425"/>
                <a:gd name="connsiteX111" fmla="*/ 838823 w 1504950"/>
                <a:gd name="connsiteY111" fmla="*/ 668179 h 1114425"/>
                <a:gd name="connsiteX112" fmla="*/ 941693 w 1504950"/>
                <a:gd name="connsiteY112" fmla="*/ 654844 h 1114425"/>
                <a:gd name="connsiteX113" fmla="*/ 990270 w 1504950"/>
                <a:gd name="connsiteY113" fmla="*/ 647224 h 1114425"/>
                <a:gd name="connsiteX114" fmla="*/ 1023608 w 1504950"/>
                <a:gd name="connsiteY114" fmla="*/ 582454 h 1114425"/>
                <a:gd name="connsiteX115" fmla="*/ 1043610 w 1504950"/>
                <a:gd name="connsiteY115" fmla="*/ 535781 h 1114425"/>
                <a:gd name="connsiteX116" fmla="*/ 1110285 w 1504950"/>
                <a:gd name="connsiteY116" fmla="*/ 495776 h 1114425"/>
                <a:gd name="connsiteX117" fmla="*/ 1099808 w 1504950"/>
                <a:gd name="connsiteY117" fmla="*/ 525304 h 1114425"/>
                <a:gd name="connsiteX118" fmla="*/ 1076948 w 1504950"/>
                <a:gd name="connsiteY118" fmla="*/ 584359 h 1114425"/>
                <a:gd name="connsiteX119" fmla="*/ 1075043 w 1504950"/>
                <a:gd name="connsiteY119" fmla="*/ 600551 h 1114425"/>
                <a:gd name="connsiteX120" fmla="*/ 1083615 w 1504950"/>
                <a:gd name="connsiteY120" fmla="*/ 672941 h 1114425"/>
                <a:gd name="connsiteX121" fmla="*/ 1100760 w 1504950"/>
                <a:gd name="connsiteY121" fmla="*/ 743426 h 1114425"/>
                <a:gd name="connsiteX122" fmla="*/ 1133145 w 1504950"/>
                <a:gd name="connsiteY122" fmla="*/ 820579 h 1114425"/>
                <a:gd name="connsiteX123" fmla="*/ 1223633 w 1504950"/>
                <a:gd name="connsiteY123" fmla="*/ 822484 h 1114425"/>
                <a:gd name="connsiteX124" fmla="*/ 1264590 w 1504950"/>
                <a:gd name="connsiteY124" fmla="*/ 838676 h 1114425"/>
                <a:gd name="connsiteX125" fmla="*/ 1314120 w 1504950"/>
                <a:gd name="connsiteY125" fmla="*/ 867251 h 1114425"/>
                <a:gd name="connsiteX126" fmla="*/ 1428420 w 1504950"/>
                <a:gd name="connsiteY126" fmla="*/ 889159 h 1114425"/>
                <a:gd name="connsiteX127" fmla="*/ 1455090 w 1504950"/>
                <a:gd name="connsiteY127" fmla="*/ 888206 h 1114425"/>
                <a:gd name="connsiteX128" fmla="*/ 1506525 w 1504950"/>
                <a:gd name="connsiteY128" fmla="*/ 912971 h 1114425"/>
                <a:gd name="connsiteX129" fmla="*/ 1485570 w 1504950"/>
                <a:gd name="connsiteY129" fmla="*/ 924401 h 1114425"/>
                <a:gd name="connsiteX130" fmla="*/ 1466520 w 1504950"/>
                <a:gd name="connsiteY130" fmla="*/ 932021 h 1114425"/>
                <a:gd name="connsiteX131" fmla="*/ 1476045 w 1504950"/>
                <a:gd name="connsiteY131" fmla="*/ 947261 h 1114425"/>
                <a:gd name="connsiteX132" fmla="*/ 1475093 w 1504950"/>
                <a:gd name="connsiteY132" fmla="*/ 969169 h 1114425"/>
                <a:gd name="connsiteX133" fmla="*/ 1456995 w 1504950"/>
                <a:gd name="connsiteY133" fmla="*/ 976789 h 1114425"/>
                <a:gd name="connsiteX134" fmla="*/ 1447470 w 1504950"/>
                <a:gd name="connsiteY134" fmla="*/ 979646 h 1114425"/>
                <a:gd name="connsiteX135" fmla="*/ 1429373 w 1504950"/>
                <a:gd name="connsiteY135" fmla="*/ 975836 h 1114425"/>
                <a:gd name="connsiteX136" fmla="*/ 1397940 w 1504950"/>
                <a:gd name="connsiteY136" fmla="*/ 968216 h 1114425"/>
                <a:gd name="connsiteX137" fmla="*/ 1305548 w 1504950"/>
                <a:gd name="connsiteY137" fmla="*/ 932021 h 1114425"/>
                <a:gd name="connsiteX138" fmla="*/ 1258875 w 1504950"/>
                <a:gd name="connsiteY138" fmla="*/ 912019 h 1114425"/>
                <a:gd name="connsiteX139" fmla="*/ 1179818 w 1504950"/>
                <a:gd name="connsiteY139" fmla="*/ 912971 h 1114425"/>
                <a:gd name="connsiteX140" fmla="*/ 1115048 w 1504950"/>
                <a:gd name="connsiteY140" fmla="*/ 931069 h 1114425"/>
                <a:gd name="connsiteX141" fmla="*/ 967410 w 1504950"/>
                <a:gd name="connsiteY141" fmla="*/ 912971 h 1114425"/>
                <a:gd name="connsiteX142" fmla="*/ 829298 w 1504950"/>
                <a:gd name="connsiteY142" fmla="*/ 897731 h 1114425"/>
                <a:gd name="connsiteX143" fmla="*/ 780720 w 1504950"/>
                <a:gd name="connsiteY143" fmla="*/ 916781 h 1114425"/>
                <a:gd name="connsiteX144" fmla="*/ 765480 w 1504950"/>
                <a:gd name="connsiteY144" fmla="*/ 924401 h 1114425"/>
                <a:gd name="connsiteX145" fmla="*/ 689280 w 1504950"/>
                <a:gd name="connsiteY145" fmla="*/ 932974 h 1114425"/>
                <a:gd name="connsiteX146" fmla="*/ 560693 w 1504950"/>
                <a:gd name="connsiteY146" fmla="*/ 921544 h 1114425"/>
                <a:gd name="connsiteX147" fmla="*/ 525450 w 1504950"/>
                <a:gd name="connsiteY147" fmla="*/ 918686 h 1114425"/>
                <a:gd name="connsiteX148" fmla="*/ 504495 w 1504950"/>
                <a:gd name="connsiteY148" fmla="*/ 915829 h 1114425"/>
                <a:gd name="connsiteX149" fmla="*/ 461633 w 1504950"/>
                <a:gd name="connsiteY149" fmla="*/ 925354 h 1114425"/>
                <a:gd name="connsiteX150" fmla="*/ 349238 w 1504950"/>
                <a:gd name="connsiteY150" fmla="*/ 930116 h 1114425"/>
                <a:gd name="connsiteX151" fmla="*/ 216840 w 1504950"/>
                <a:gd name="connsiteY151" fmla="*/ 991076 h 1114425"/>
                <a:gd name="connsiteX152" fmla="*/ 179693 w 1504950"/>
                <a:gd name="connsiteY152" fmla="*/ 1032034 h 1114425"/>
                <a:gd name="connsiteX153" fmla="*/ 162548 w 1504950"/>
                <a:gd name="connsiteY153" fmla="*/ 1058704 h 1114425"/>
                <a:gd name="connsiteX154" fmla="*/ 118733 w 1504950"/>
                <a:gd name="connsiteY154" fmla="*/ 1095851 h 1114425"/>
                <a:gd name="connsiteX155" fmla="*/ 87300 w 1504950"/>
                <a:gd name="connsiteY155" fmla="*/ 1108234 h 1114425"/>
                <a:gd name="connsiteX156" fmla="*/ 97778 w 1504950"/>
                <a:gd name="connsiteY156" fmla="*/ 1081564 h 1114425"/>
                <a:gd name="connsiteX157" fmla="*/ 116828 w 1504950"/>
                <a:gd name="connsiteY157" fmla="*/ 1049179 h 1114425"/>
                <a:gd name="connsiteX158" fmla="*/ 133973 w 1504950"/>
                <a:gd name="connsiteY158" fmla="*/ 1024414 h 1114425"/>
                <a:gd name="connsiteX159" fmla="*/ 166358 w 1504950"/>
                <a:gd name="connsiteY159" fmla="*/ 984409 h 1114425"/>
                <a:gd name="connsiteX160" fmla="*/ 187313 w 1504950"/>
                <a:gd name="connsiteY160" fmla="*/ 960596 h 1114425"/>
                <a:gd name="connsiteX161" fmla="*/ 137783 w 1504950"/>
                <a:gd name="connsiteY161" fmla="*/ 986314 h 1114425"/>
                <a:gd name="connsiteX162" fmla="*/ 32055 w 1504950"/>
                <a:gd name="connsiteY162" fmla="*/ 1031081 h 1114425"/>
                <a:gd name="connsiteX163" fmla="*/ 7290 w 1504950"/>
                <a:gd name="connsiteY163" fmla="*/ 1028224 h 1114425"/>
                <a:gd name="connsiteX164" fmla="*/ 111113 w 1504950"/>
                <a:gd name="connsiteY164" fmla="*/ 962501 h 1114425"/>
                <a:gd name="connsiteX165" fmla="*/ 222555 w 1504950"/>
                <a:gd name="connsiteY165" fmla="*/ 901541 h 1114425"/>
                <a:gd name="connsiteX166" fmla="*/ 333998 w 1504950"/>
                <a:gd name="connsiteY166" fmla="*/ 866299 h 1114425"/>
                <a:gd name="connsiteX167" fmla="*/ 374003 w 1504950"/>
                <a:gd name="connsiteY167" fmla="*/ 852964 h 1114425"/>
                <a:gd name="connsiteX168" fmla="*/ 359715 w 1504950"/>
                <a:gd name="connsiteY168" fmla="*/ 802481 h 1114425"/>
                <a:gd name="connsiteX169" fmla="*/ 332093 w 1504950"/>
                <a:gd name="connsiteY169" fmla="*/ 769144 h 1114425"/>
                <a:gd name="connsiteX170" fmla="*/ 307328 w 1504950"/>
                <a:gd name="connsiteY170" fmla="*/ 746284 h 1114425"/>
                <a:gd name="connsiteX171" fmla="*/ 276848 w 1504950"/>
                <a:gd name="connsiteY171" fmla="*/ 658654 h 1114425"/>
                <a:gd name="connsiteX172" fmla="*/ 267323 w 1504950"/>
                <a:gd name="connsiteY172" fmla="*/ 592931 h 1114425"/>
                <a:gd name="connsiteX173" fmla="*/ 244463 w 1504950"/>
                <a:gd name="connsiteY173" fmla="*/ 572929 h 1114425"/>
                <a:gd name="connsiteX174" fmla="*/ 154928 w 1504950"/>
                <a:gd name="connsiteY174" fmla="*/ 567214 h 1114425"/>
                <a:gd name="connsiteX175" fmla="*/ 133973 w 1504950"/>
                <a:gd name="connsiteY175" fmla="*/ 547211 h 1114425"/>
                <a:gd name="connsiteX176" fmla="*/ 167310 w 1504950"/>
                <a:gd name="connsiteY176" fmla="*/ 505301 h 1114425"/>
                <a:gd name="connsiteX177" fmla="*/ 242558 w 1504950"/>
                <a:gd name="connsiteY177" fmla="*/ 466249 h 1114425"/>
                <a:gd name="connsiteX178" fmla="*/ 230175 w 1504950"/>
                <a:gd name="connsiteY178" fmla="*/ 465296 h 1114425"/>
                <a:gd name="connsiteX179" fmla="*/ 179693 w 1504950"/>
                <a:gd name="connsiteY179" fmla="*/ 466249 h 1114425"/>
                <a:gd name="connsiteX180" fmla="*/ 151118 w 1504950"/>
                <a:gd name="connsiteY180" fmla="*/ 467201 h 1114425"/>
                <a:gd name="connsiteX181" fmla="*/ 127305 w 1504950"/>
                <a:gd name="connsiteY181" fmla="*/ 465296 h 1114425"/>
                <a:gd name="connsiteX182" fmla="*/ 112065 w 1504950"/>
                <a:gd name="connsiteY182" fmla="*/ 460534 h 1114425"/>
                <a:gd name="connsiteX183" fmla="*/ 107303 w 1504950"/>
                <a:gd name="connsiteY183" fmla="*/ 450056 h 1114425"/>
                <a:gd name="connsiteX184" fmla="*/ 114923 w 1504950"/>
                <a:gd name="connsiteY184" fmla="*/ 441484 h 1114425"/>
                <a:gd name="connsiteX185" fmla="*/ 130163 w 1504950"/>
                <a:gd name="connsiteY185" fmla="*/ 440531 h 1114425"/>
                <a:gd name="connsiteX186" fmla="*/ 123495 w 1504950"/>
                <a:gd name="connsiteY186" fmla="*/ 431959 h 1114425"/>
                <a:gd name="connsiteX187" fmla="*/ 117780 w 1504950"/>
                <a:gd name="connsiteY187" fmla="*/ 422434 h 1114425"/>
                <a:gd name="connsiteX188" fmla="*/ 113018 w 1504950"/>
                <a:gd name="connsiteY188" fmla="*/ 412909 h 1114425"/>
                <a:gd name="connsiteX189" fmla="*/ 100635 w 1504950"/>
                <a:gd name="connsiteY189" fmla="*/ 371951 h 1114425"/>
                <a:gd name="connsiteX190" fmla="*/ 91110 w 1504950"/>
                <a:gd name="connsiteY190" fmla="*/ 363379 h 1114425"/>
                <a:gd name="connsiteX191" fmla="*/ 85395 w 1504950"/>
                <a:gd name="connsiteY191" fmla="*/ 354806 h 1114425"/>
                <a:gd name="connsiteX192" fmla="*/ 89205 w 1504950"/>
                <a:gd name="connsiteY192" fmla="*/ 345281 h 1114425"/>
                <a:gd name="connsiteX193" fmla="*/ 99683 w 1504950"/>
                <a:gd name="connsiteY193" fmla="*/ 345281 h 1114425"/>
                <a:gd name="connsiteX194" fmla="*/ 113970 w 1504950"/>
                <a:gd name="connsiteY194" fmla="*/ 350996 h 1114425"/>
                <a:gd name="connsiteX195" fmla="*/ 129210 w 1504950"/>
                <a:gd name="connsiteY195" fmla="*/ 355759 h 1114425"/>
                <a:gd name="connsiteX196" fmla="*/ 140640 w 1504950"/>
                <a:gd name="connsiteY196" fmla="*/ 356711 h 1114425"/>
                <a:gd name="connsiteX197" fmla="*/ 134925 w 1504950"/>
                <a:gd name="connsiteY197" fmla="*/ 350996 h 1114425"/>
                <a:gd name="connsiteX198" fmla="*/ 128258 w 1504950"/>
                <a:gd name="connsiteY198" fmla="*/ 341471 h 1114425"/>
                <a:gd name="connsiteX199" fmla="*/ 121590 w 1504950"/>
                <a:gd name="connsiteY199" fmla="*/ 324326 h 1114425"/>
                <a:gd name="connsiteX200" fmla="*/ 117780 w 1504950"/>
                <a:gd name="connsiteY200" fmla="*/ 317659 h 1114425"/>
                <a:gd name="connsiteX201" fmla="*/ 120638 w 1504950"/>
                <a:gd name="connsiteY201" fmla="*/ 308134 h 1114425"/>
                <a:gd name="connsiteX202" fmla="*/ 129210 w 1504950"/>
                <a:gd name="connsiteY202" fmla="*/ 307181 h 1114425"/>
                <a:gd name="connsiteX203" fmla="*/ 139688 w 1504950"/>
                <a:gd name="connsiteY203" fmla="*/ 313849 h 1114425"/>
                <a:gd name="connsiteX204" fmla="*/ 152070 w 1504950"/>
                <a:gd name="connsiteY204" fmla="*/ 327184 h 1114425"/>
                <a:gd name="connsiteX205" fmla="*/ 166358 w 1504950"/>
                <a:gd name="connsiteY205" fmla="*/ 339566 h 1114425"/>
                <a:gd name="connsiteX206" fmla="*/ 191123 w 1504950"/>
                <a:gd name="connsiteY206" fmla="*/ 356711 h 1114425"/>
                <a:gd name="connsiteX207" fmla="*/ 213983 w 1504950"/>
                <a:gd name="connsiteY207" fmla="*/ 366236 h 1114425"/>
                <a:gd name="connsiteX208" fmla="*/ 216840 w 1504950"/>
                <a:gd name="connsiteY208" fmla="*/ 366236 h 1114425"/>
                <a:gd name="connsiteX209" fmla="*/ 226365 w 1504950"/>
                <a:gd name="connsiteY209" fmla="*/ 361474 h 1114425"/>
                <a:gd name="connsiteX210" fmla="*/ 228270 w 1504950"/>
                <a:gd name="connsiteY210" fmla="*/ 357664 h 1114425"/>
                <a:gd name="connsiteX211" fmla="*/ 227318 w 1504950"/>
                <a:gd name="connsiteY211" fmla="*/ 352901 h 1114425"/>
                <a:gd name="connsiteX212" fmla="*/ 224460 w 1504950"/>
                <a:gd name="connsiteY212" fmla="*/ 336709 h 1114425"/>
                <a:gd name="connsiteX213" fmla="*/ 229223 w 1504950"/>
                <a:gd name="connsiteY213" fmla="*/ 319564 h 1114425"/>
                <a:gd name="connsiteX214" fmla="*/ 241605 w 1504950"/>
                <a:gd name="connsiteY214" fmla="*/ 317659 h 1114425"/>
                <a:gd name="connsiteX215" fmla="*/ 245415 w 1504950"/>
                <a:gd name="connsiteY215" fmla="*/ 325279 h 1114425"/>
                <a:gd name="connsiteX216" fmla="*/ 254940 w 1504950"/>
                <a:gd name="connsiteY216" fmla="*/ 373856 h 1114425"/>
                <a:gd name="connsiteX217" fmla="*/ 316853 w 1504950"/>
                <a:gd name="connsiteY217" fmla="*/ 383381 h 1114425"/>
                <a:gd name="connsiteX218" fmla="*/ 324473 w 1504950"/>
                <a:gd name="connsiteY218" fmla="*/ 376714 h 1114425"/>
                <a:gd name="connsiteX219" fmla="*/ 335903 w 1504950"/>
                <a:gd name="connsiteY219" fmla="*/ 363379 h 1114425"/>
                <a:gd name="connsiteX220" fmla="*/ 359715 w 1504950"/>
                <a:gd name="connsiteY220" fmla="*/ 327184 h 1114425"/>
                <a:gd name="connsiteX221" fmla="*/ 369240 w 1504950"/>
                <a:gd name="connsiteY221" fmla="*/ 299561 h 1114425"/>
                <a:gd name="connsiteX222" fmla="*/ 370193 w 1504950"/>
                <a:gd name="connsiteY222" fmla="*/ 297656 h 1114425"/>
                <a:gd name="connsiteX223" fmla="*/ 370193 w 1504950"/>
                <a:gd name="connsiteY223" fmla="*/ 277654 h 1114425"/>
                <a:gd name="connsiteX224" fmla="*/ 362573 w 1504950"/>
                <a:gd name="connsiteY224" fmla="*/ 259556 h 1114425"/>
                <a:gd name="connsiteX225" fmla="*/ 352095 w 1504950"/>
                <a:gd name="connsiteY225" fmla="*/ 247174 h 1114425"/>
                <a:gd name="connsiteX226" fmla="*/ 333998 w 1504950"/>
                <a:gd name="connsiteY226" fmla="*/ 231934 h 1114425"/>
                <a:gd name="connsiteX227" fmla="*/ 311138 w 1504950"/>
                <a:gd name="connsiteY227" fmla="*/ 223361 h 1114425"/>
                <a:gd name="connsiteX228" fmla="*/ 291135 w 1504950"/>
                <a:gd name="connsiteY228" fmla="*/ 218599 h 1114425"/>
                <a:gd name="connsiteX229" fmla="*/ 281610 w 1504950"/>
                <a:gd name="connsiteY229" fmla="*/ 216694 h 1114425"/>
                <a:gd name="connsiteX230" fmla="*/ 266370 w 1504950"/>
                <a:gd name="connsiteY230" fmla="*/ 214789 h 1114425"/>
                <a:gd name="connsiteX231" fmla="*/ 242558 w 1504950"/>
                <a:gd name="connsiteY231" fmla="*/ 212884 h 1114425"/>
                <a:gd name="connsiteX232" fmla="*/ 232080 w 1504950"/>
                <a:gd name="connsiteY232" fmla="*/ 211931 h 1114425"/>
                <a:gd name="connsiteX233" fmla="*/ 216840 w 1504950"/>
                <a:gd name="connsiteY233" fmla="*/ 206216 h 1114425"/>
                <a:gd name="connsiteX234" fmla="*/ 213030 w 1504950"/>
                <a:gd name="connsiteY234" fmla="*/ 196691 h 1114425"/>
                <a:gd name="connsiteX235" fmla="*/ 221603 w 1504950"/>
                <a:gd name="connsiteY235" fmla="*/ 186214 h 1114425"/>
                <a:gd name="connsiteX236" fmla="*/ 235890 w 1504950"/>
                <a:gd name="connsiteY236" fmla="*/ 182404 h 1114425"/>
                <a:gd name="connsiteX237" fmla="*/ 253035 w 1504950"/>
                <a:gd name="connsiteY237" fmla="*/ 182404 h 1114425"/>
                <a:gd name="connsiteX238" fmla="*/ 288278 w 1504950"/>
                <a:gd name="connsiteY238" fmla="*/ 159544 h 1114425"/>
                <a:gd name="connsiteX239" fmla="*/ 284468 w 1504950"/>
                <a:gd name="connsiteY239" fmla="*/ 151924 h 1114425"/>
                <a:gd name="connsiteX240" fmla="*/ 273990 w 1504950"/>
                <a:gd name="connsiteY240" fmla="*/ 124301 h 1114425"/>
                <a:gd name="connsiteX241" fmla="*/ 277800 w 1504950"/>
                <a:gd name="connsiteY241" fmla="*/ 114776 h 1114425"/>
                <a:gd name="connsiteX242" fmla="*/ 286373 w 1504950"/>
                <a:gd name="connsiteY242" fmla="*/ 112871 h 1114425"/>
                <a:gd name="connsiteX243" fmla="*/ 293993 w 1504950"/>
                <a:gd name="connsiteY243" fmla="*/ 116681 h 1114425"/>
                <a:gd name="connsiteX244" fmla="*/ 300660 w 1504950"/>
                <a:gd name="connsiteY244" fmla="*/ 126206 h 1114425"/>
                <a:gd name="connsiteX245" fmla="*/ 308280 w 1504950"/>
                <a:gd name="connsiteY245" fmla="*/ 138589 h 1114425"/>
                <a:gd name="connsiteX246" fmla="*/ 316853 w 1504950"/>
                <a:gd name="connsiteY246" fmla="*/ 148114 h 1114425"/>
                <a:gd name="connsiteX247" fmla="*/ 323520 w 1504950"/>
                <a:gd name="connsiteY247" fmla="*/ 153829 h 1114425"/>
                <a:gd name="connsiteX248" fmla="*/ 327330 w 1504950"/>
                <a:gd name="connsiteY248" fmla="*/ 152876 h 1114425"/>
                <a:gd name="connsiteX249" fmla="*/ 333998 w 1504950"/>
                <a:gd name="connsiteY249" fmla="*/ 152876 h 1114425"/>
                <a:gd name="connsiteX250" fmla="*/ 353048 w 1504950"/>
                <a:gd name="connsiteY250" fmla="*/ 154781 h 1114425"/>
                <a:gd name="connsiteX251" fmla="*/ 371145 w 1504950"/>
                <a:gd name="connsiteY251" fmla="*/ 156686 h 1114425"/>
                <a:gd name="connsiteX252" fmla="*/ 394005 w 1504950"/>
                <a:gd name="connsiteY252" fmla="*/ 158591 h 1114425"/>
                <a:gd name="connsiteX253" fmla="*/ 414960 w 1504950"/>
                <a:gd name="connsiteY253" fmla="*/ 156686 h 1114425"/>
                <a:gd name="connsiteX254" fmla="*/ 417818 w 1504950"/>
                <a:gd name="connsiteY254" fmla="*/ 152876 h 1114425"/>
                <a:gd name="connsiteX255" fmla="*/ 419723 w 1504950"/>
                <a:gd name="connsiteY255" fmla="*/ 145256 h 1114425"/>
                <a:gd name="connsiteX256" fmla="*/ 420675 w 1504950"/>
                <a:gd name="connsiteY256" fmla="*/ 143351 h 1114425"/>
                <a:gd name="connsiteX257" fmla="*/ 420675 w 1504950"/>
                <a:gd name="connsiteY257" fmla="*/ 135731 h 1114425"/>
                <a:gd name="connsiteX258" fmla="*/ 419723 w 1504950"/>
                <a:gd name="connsiteY258" fmla="*/ 127159 h 1114425"/>
                <a:gd name="connsiteX259" fmla="*/ 417818 w 1504950"/>
                <a:gd name="connsiteY259" fmla="*/ 120491 h 1114425"/>
                <a:gd name="connsiteX260" fmla="*/ 414960 w 1504950"/>
                <a:gd name="connsiteY260" fmla="*/ 117634 h 1114425"/>
                <a:gd name="connsiteX261" fmla="*/ 410198 w 1504950"/>
                <a:gd name="connsiteY261" fmla="*/ 114776 h 1114425"/>
                <a:gd name="connsiteX262" fmla="*/ 404483 w 1504950"/>
                <a:gd name="connsiteY262" fmla="*/ 110014 h 1114425"/>
                <a:gd name="connsiteX263" fmla="*/ 397815 w 1504950"/>
                <a:gd name="connsiteY263" fmla="*/ 106204 h 1114425"/>
                <a:gd name="connsiteX264" fmla="*/ 386385 w 1504950"/>
                <a:gd name="connsiteY264" fmla="*/ 100489 h 1114425"/>
                <a:gd name="connsiteX265" fmla="*/ 378765 w 1504950"/>
                <a:gd name="connsiteY265" fmla="*/ 96679 h 1114425"/>
                <a:gd name="connsiteX266" fmla="*/ 367335 w 1504950"/>
                <a:gd name="connsiteY266" fmla="*/ 88106 h 1114425"/>
                <a:gd name="connsiteX267" fmla="*/ 362573 w 1504950"/>
                <a:gd name="connsiteY267" fmla="*/ 82391 h 1114425"/>
                <a:gd name="connsiteX268" fmla="*/ 360668 w 1504950"/>
                <a:gd name="connsiteY268" fmla="*/ 73819 h 1114425"/>
                <a:gd name="connsiteX269" fmla="*/ 374955 w 1504950"/>
                <a:gd name="connsiteY269" fmla="*/ 67151 h 1114425"/>
                <a:gd name="connsiteX270" fmla="*/ 411150 w 1504950"/>
                <a:gd name="connsiteY270" fmla="*/ 83344 h 1114425"/>
                <a:gd name="connsiteX271" fmla="*/ 414008 w 1504950"/>
                <a:gd name="connsiteY271" fmla="*/ 84296 h 1114425"/>
                <a:gd name="connsiteX272" fmla="*/ 415913 w 1504950"/>
                <a:gd name="connsiteY272" fmla="*/ 84296 h 1114425"/>
                <a:gd name="connsiteX273" fmla="*/ 427343 w 1504950"/>
                <a:gd name="connsiteY273" fmla="*/ 75724 h 1114425"/>
                <a:gd name="connsiteX274" fmla="*/ 429248 w 1504950"/>
                <a:gd name="connsiteY274" fmla="*/ 67151 h 1114425"/>
                <a:gd name="connsiteX275" fmla="*/ 429248 w 1504950"/>
                <a:gd name="connsiteY275" fmla="*/ 66199 h 1114425"/>
                <a:gd name="connsiteX276" fmla="*/ 428295 w 1504950"/>
                <a:gd name="connsiteY276" fmla="*/ 57626 h 1114425"/>
                <a:gd name="connsiteX277" fmla="*/ 424485 w 1504950"/>
                <a:gd name="connsiteY277" fmla="*/ 50959 h 1114425"/>
                <a:gd name="connsiteX278" fmla="*/ 415913 w 1504950"/>
                <a:gd name="connsiteY278" fmla="*/ 43339 h 1114425"/>
                <a:gd name="connsiteX279" fmla="*/ 401625 w 1504950"/>
                <a:gd name="connsiteY279" fmla="*/ 29051 h 1114425"/>
                <a:gd name="connsiteX280" fmla="*/ 400673 w 1504950"/>
                <a:gd name="connsiteY280" fmla="*/ 22384 h 1114425"/>
                <a:gd name="connsiteX281" fmla="*/ 404483 w 1504950"/>
                <a:gd name="connsiteY281" fmla="*/ 16669 h 1114425"/>
                <a:gd name="connsiteX282" fmla="*/ 408293 w 1504950"/>
                <a:gd name="connsiteY282" fmla="*/ 15716 h 1114425"/>
                <a:gd name="connsiteX283" fmla="*/ 408293 w 1504950"/>
                <a:gd name="connsiteY283" fmla="*/ 15716 h 1114425"/>
                <a:gd name="connsiteX284" fmla="*/ 324473 w 1504950"/>
                <a:gd name="connsiteY284" fmla="*/ 188119 h 1114425"/>
                <a:gd name="connsiteX285" fmla="*/ 320663 w 1504950"/>
                <a:gd name="connsiteY285" fmla="*/ 190976 h 1114425"/>
                <a:gd name="connsiteX286" fmla="*/ 321615 w 1504950"/>
                <a:gd name="connsiteY286" fmla="*/ 193834 h 1114425"/>
                <a:gd name="connsiteX287" fmla="*/ 337808 w 1504950"/>
                <a:gd name="connsiteY287" fmla="*/ 203359 h 1114425"/>
                <a:gd name="connsiteX288" fmla="*/ 354000 w 1504950"/>
                <a:gd name="connsiteY288" fmla="*/ 209074 h 1114425"/>
                <a:gd name="connsiteX289" fmla="*/ 358763 w 1504950"/>
                <a:gd name="connsiteY289" fmla="*/ 210026 h 1114425"/>
                <a:gd name="connsiteX290" fmla="*/ 375908 w 1504950"/>
                <a:gd name="connsiteY290" fmla="*/ 208121 h 1114425"/>
                <a:gd name="connsiteX291" fmla="*/ 380670 w 1504950"/>
                <a:gd name="connsiteY291" fmla="*/ 207169 h 1114425"/>
                <a:gd name="connsiteX292" fmla="*/ 380670 w 1504950"/>
                <a:gd name="connsiteY292" fmla="*/ 208121 h 1114425"/>
                <a:gd name="connsiteX293" fmla="*/ 389243 w 1504950"/>
                <a:gd name="connsiteY293" fmla="*/ 211931 h 1114425"/>
                <a:gd name="connsiteX294" fmla="*/ 391148 w 1504950"/>
                <a:gd name="connsiteY294" fmla="*/ 214789 h 1114425"/>
                <a:gd name="connsiteX295" fmla="*/ 390195 w 1504950"/>
                <a:gd name="connsiteY295" fmla="*/ 219551 h 1114425"/>
                <a:gd name="connsiteX296" fmla="*/ 390195 w 1504950"/>
                <a:gd name="connsiteY296" fmla="*/ 220504 h 1114425"/>
                <a:gd name="connsiteX297" fmla="*/ 388290 w 1504950"/>
                <a:gd name="connsiteY297" fmla="*/ 229076 h 1114425"/>
                <a:gd name="connsiteX298" fmla="*/ 388290 w 1504950"/>
                <a:gd name="connsiteY298" fmla="*/ 235744 h 1114425"/>
                <a:gd name="connsiteX299" fmla="*/ 389243 w 1504950"/>
                <a:gd name="connsiteY299" fmla="*/ 239554 h 1114425"/>
                <a:gd name="connsiteX300" fmla="*/ 394005 w 1504950"/>
                <a:gd name="connsiteY300" fmla="*/ 249079 h 1114425"/>
                <a:gd name="connsiteX301" fmla="*/ 402578 w 1504950"/>
                <a:gd name="connsiteY301" fmla="*/ 275749 h 1114425"/>
                <a:gd name="connsiteX302" fmla="*/ 403530 w 1504950"/>
                <a:gd name="connsiteY302" fmla="*/ 281464 h 1114425"/>
                <a:gd name="connsiteX303" fmla="*/ 418770 w 1504950"/>
                <a:gd name="connsiteY303" fmla="*/ 271939 h 1114425"/>
                <a:gd name="connsiteX304" fmla="*/ 427343 w 1504950"/>
                <a:gd name="connsiteY304" fmla="*/ 265271 h 1114425"/>
                <a:gd name="connsiteX305" fmla="*/ 434010 w 1504950"/>
                <a:gd name="connsiteY305" fmla="*/ 263366 h 1114425"/>
                <a:gd name="connsiteX306" fmla="*/ 441630 w 1504950"/>
                <a:gd name="connsiteY306" fmla="*/ 270986 h 1114425"/>
                <a:gd name="connsiteX307" fmla="*/ 441630 w 1504950"/>
                <a:gd name="connsiteY307" fmla="*/ 276701 h 1114425"/>
                <a:gd name="connsiteX308" fmla="*/ 440678 w 1504950"/>
                <a:gd name="connsiteY308" fmla="*/ 279559 h 1114425"/>
                <a:gd name="connsiteX309" fmla="*/ 435915 w 1504950"/>
                <a:gd name="connsiteY309" fmla="*/ 287179 h 1114425"/>
                <a:gd name="connsiteX310" fmla="*/ 421628 w 1504950"/>
                <a:gd name="connsiteY310" fmla="*/ 301466 h 1114425"/>
                <a:gd name="connsiteX311" fmla="*/ 408293 w 1504950"/>
                <a:gd name="connsiteY311" fmla="*/ 316706 h 1114425"/>
                <a:gd name="connsiteX312" fmla="*/ 386385 w 1504950"/>
                <a:gd name="connsiteY312" fmla="*/ 347186 h 1114425"/>
                <a:gd name="connsiteX313" fmla="*/ 373050 w 1504950"/>
                <a:gd name="connsiteY313" fmla="*/ 368141 h 1114425"/>
                <a:gd name="connsiteX314" fmla="*/ 367335 w 1504950"/>
                <a:gd name="connsiteY314" fmla="*/ 376714 h 1114425"/>
                <a:gd name="connsiteX315" fmla="*/ 368288 w 1504950"/>
                <a:gd name="connsiteY315" fmla="*/ 376714 h 1114425"/>
                <a:gd name="connsiteX316" fmla="*/ 430200 w 1504950"/>
                <a:gd name="connsiteY316" fmla="*/ 348139 h 1114425"/>
                <a:gd name="connsiteX317" fmla="*/ 450203 w 1504950"/>
                <a:gd name="connsiteY317" fmla="*/ 332899 h 1114425"/>
                <a:gd name="connsiteX318" fmla="*/ 470205 w 1504950"/>
                <a:gd name="connsiteY318" fmla="*/ 309086 h 1114425"/>
                <a:gd name="connsiteX319" fmla="*/ 479730 w 1504950"/>
                <a:gd name="connsiteY319" fmla="*/ 288131 h 1114425"/>
                <a:gd name="connsiteX320" fmla="*/ 481635 w 1504950"/>
                <a:gd name="connsiteY320" fmla="*/ 280511 h 1114425"/>
                <a:gd name="connsiteX321" fmla="*/ 480683 w 1504950"/>
                <a:gd name="connsiteY321" fmla="*/ 255746 h 1114425"/>
                <a:gd name="connsiteX322" fmla="*/ 457823 w 1504950"/>
                <a:gd name="connsiteY322" fmla="*/ 214789 h 1114425"/>
                <a:gd name="connsiteX323" fmla="*/ 430200 w 1504950"/>
                <a:gd name="connsiteY323" fmla="*/ 197644 h 1114425"/>
                <a:gd name="connsiteX324" fmla="*/ 397815 w 1504950"/>
                <a:gd name="connsiteY324" fmla="*/ 188119 h 1114425"/>
                <a:gd name="connsiteX325" fmla="*/ 388290 w 1504950"/>
                <a:gd name="connsiteY325" fmla="*/ 186214 h 1114425"/>
                <a:gd name="connsiteX326" fmla="*/ 358763 w 1504950"/>
                <a:gd name="connsiteY326" fmla="*/ 183356 h 1114425"/>
                <a:gd name="connsiteX327" fmla="*/ 354000 w 1504950"/>
                <a:gd name="connsiteY327" fmla="*/ 183356 h 1114425"/>
                <a:gd name="connsiteX328" fmla="*/ 349238 w 1504950"/>
                <a:gd name="connsiteY328" fmla="*/ 183356 h 1114425"/>
                <a:gd name="connsiteX329" fmla="*/ 345428 w 1504950"/>
                <a:gd name="connsiteY329" fmla="*/ 184309 h 1114425"/>
                <a:gd name="connsiteX330" fmla="*/ 333045 w 1504950"/>
                <a:gd name="connsiteY330" fmla="*/ 185261 h 1114425"/>
                <a:gd name="connsiteX331" fmla="*/ 324473 w 1504950"/>
                <a:gd name="connsiteY331" fmla="*/ 188119 h 1114425"/>
                <a:gd name="connsiteX332" fmla="*/ 324473 w 1504950"/>
                <a:gd name="connsiteY332" fmla="*/ 188119 h 1114425"/>
                <a:gd name="connsiteX333" fmla="*/ 324473 w 1504950"/>
                <a:gd name="connsiteY333" fmla="*/ 188119 h 1114425"/>
                <a:gd name="connsiteX334" fmla="*/ 137783 w 1504950"/>
                <a:gd name="connsiteY334" fmla="*/ 375761 h 1114425"/>
                <a:gd name="connsiteX335" fmla="*/ 142545 w 1504950"/>
                <a:gd name="connsiteY335" fmla="*/ 403384 h 1114425"/>
                <a:gd name="connsiteX336" fmla="*/ 164453 w 1504950"/>
                <a:gd name="connsiteY336" fmla="*/ 430054 h 1114425"/>
                <a:gd name="connsiteX337" fmla="*/ 173978 w 1504950"/>
                <a:gd name="connsiteY337" fmla="*/ 434816 h 1114425"/>
                <a:gd name="connsiteX338" fmla="*/ 180645 w 1504950"/>
                <a:gd name="connsiteY338" fmla="*/ 435769 h 1114425"/>
                <a:gd name="connsiteX339" fmla="*/ 184455 w 1504950"/>
                <a:gd name="connsiteY339" fmla="*/ 436721 h 1114425"/>
                <a:gd name="connsiteX340" fmla="*/ 186360 w 1504950"/>
                <a:gd name="connsiteY340" fmla="*/ 436721 h 1114425"/>
                <a:gd name="connsiteX341" fmla="*/ 190170 w 1504950"/>
                <a:gd name="connsiteY341" fmla="*/ 435769 h 1114425"/>
                <a:gd name="connsiteX342" fmla="*/ 185408 w 1504950"/>
                <a:gd name="connsiteY342" fmla="*/ 426244 h 1114425"/>
                <a:gd name="connsiteX343" fmla="*/ 176835 w 1504950"/>
                <a:gd name="connsiteY343" fmla="*/ 412909 h 1114425"/>
                <a:gd name="connsiteX344" fmla="*/ 175883 w 1504950"/>
                <a:gd name="connsiteY344" fmla="*/ 409099 h 1114425"/>
                <a:gd name="connsiteX345" fmla="*/ 180645 w 1504950"/>
                <a:gd name="connsiteY345" fmla="*/ 404336 h 1114425"/>
                <a:gd name="connsiteX346" fmla="*/ 191123 w 1504950"/>
                <a:gd name="connsiteY346" fmla="*/ 402431 h 1114425"/>
                <a:gd name="connsiteX347" fmla="*/ 193980 w 1504950"/>
                <a:gd name="connsiteY347" fmla="*/ 403384 h 1114425"/>
                <a:gd name="connsiteX348" fmla="*/ 206363 w 1504950"/>
                <a:gd name="connsiteY348" fmla="*/ 410051 h 1114425"/>
                <a:gd name="connsiteX349" fmla="*/ 218745 w 1504950"/>
                <a:gd name="connsiteY349" fmla="*/ 418624 h 1114425"/>
                <a:gd name="connsiteX350" fmla="*/ 228270 w 1504950"/>
                <a:gd name="connsiteY350" fmla="*/ 429101 h 1114425"/>
                <a:gd name="connsiteX351" fmla="*/ 232080 w 1504950"/>
                <a:gd name="connsiteY351" fmla="*/ 432911 h 1114425"/>
                <a:gd name="connsiteX352" fmla="*/ 276848 w 1504950"/>
                <a:gd name="connsiteY352" fmla="*/ 439579 h 1114425"/>
                <a:gd name="connsiteX353" fmla="*/ 287325 w 1504950"/>
                <a:gd name="connsiteY353" fmla="*/ 439579 h 1114425"/>
                <a:gd name="connsiteX354" fmla="*/ 293993 w 1504950"/>
                <a:gd name="connsiteY354" fmla="*/ 439579 h 1114425"/>
                <a:gd name="connsiteX355" fmla="*/ 291135 w 1504950"/>
                <a:gd name="connsiteY355" fmla="*/ 430054 h 1114425"/>
                <a:gd name="connsiteX356" fmla="*/ 284468 w 1504950"/>
                <a:gd name="connsiteY356" fmla="*/ 420529 h 1114425"/>
                <a:gd name="connsiteX357" fmla="*/ 270180 w 1504950"/>
                <a:gd name="connsiteY357" fmla="*/ 410051 h 1114425"/>
                <a:gd name="connsiteX358" fmla="*/ 250178 w 1504950"/>
                <a:gd name="connsiteY358" fmla="*/ 401479 h 1114425"/>
                <a:gd name="connsiteX359" fmla="*/ 210173 w 1504950"/>
                <a:gd name="connsiteY359" fmla="*/ 390049 h 1114425"/>
                <a:gd name="connsiteX360" fmla="*/ 202553 w 1504950"/>
                <a:gd name="connsiteY360" fmla="*/ 388144 h 1114425"/>
                <a:gd name="connsiteX361" fmla="*/ 196838 w 1504950"/>
                <a:gd name="connsiteY361" fmla="*/ 387191 h 1114425"/>
                <a:gd name="connsiteX362" fmla="*/ 184455 w 1504950"/>
                <a:gd name="connsiteY362" fmla="*/ 385286 h 1114425"/>
                <a:gd name="connsiteX363" fmla="*/ 154928 w 1504950"/>
                <a:gd name="connsiteY363" fmla="*/ 378619 h 1114425"/>
                <a:gd name="connsiteX364" fmla="*/ 137783 w 1504950"/>
                <a:gd name="connsiteY364" fmla="*/ 375761 h 1114425"/>
                <a:gd name="connsiteX365" fmla="*/ 137783 w 1504950"/>
                <a:gd name="connsiteY365" fmla="*/ 375761 h 1114425"/>
                <a:gd name="connsiteX366" fmla="*/ 137783 w 1504950"/>
                <a:gd name="connsiteY366" fmla="*/ 375761 h 1114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</a:cxnLst>
              <a:rect l="l" t="t" r="r" b="b"/>
              <a:pathLst>
                <a:path w="1504950" h="1114425">
                  <a:moveTo>
                    <a:pt x="408293" y="15716"/>
                  </a:moveTo>
                  <a:cubicBezTo>
                    <a:pt x="411150" y="14764"/>
                    <a:pt x="413055" y="14764"/>
                    <a:pt x="414960" y="15716"/>
                  </a:cubicBezTo>
                  <a:cubicBezTo>
                    <a:pt x="417818" y="16669"/>
                    <a:pt x="418770" y="16669"/>
                    <a:pt x="420675" y="17621"/>
                  </a:cubicBezTo>
                  <a:cubicBezTo>
                    <a:pt x="423533" y="18574"/>
                    <a:pt x="424485" y="20479"/>
                    <a:pt x="426390" y="22384"/>
                  </a:cubicBezTo>
                  <a:cubicBezTo>
                    <a:pt x="430200" y="26194"/>
                    <a:pt x="434963" y="29051"/>
                    <a:pt x="440678" y="30004"/>
                  </a:cubicBezTo>
                  <a:lnTo>
                    <a:pt x="441630" y="29051"/>
                  </a:lnTo>
                  <a:lnTo>
                    <a:pt x="442583" y="27146"/>
                  </a:lnTo>
                  <a:cubicBezTo>
                    <a:pt x="443535" y="25241"/>
                    <a:pt x="443535" y="24289"/>
                    <a:pt x="444488" y="22384"/>
                  </a:cubicBezTo>
                  <a:cubicBezTo>
                    <a:pt x="447345" y="16669"/>
                    <a:pt x="450203" y="12859"/>
                    <a:pt x="455918" y="9049"/>
                  </a:cubicBezTo>
                  <a:cubicBezTo>
                    <a:pt x="457823" y="8096"/>
                    <a:pt x="460680" y="7144"/>
                    <a:pt x="462585" y="7144"/>
                  </a:cubicBezTo>
                  <a:cubicBezTo>
                    <a:pt x="463538" y="7144"/>
                    <a:pt x="463538" y="7144"/>
                    <a:pt x="464490" y="7144"/>
                  </a:cubicBezTo>
                  <a:cubicBezTo>
                    <a:pt x="467348" y="7144"/>
                    <a:pt x="469253" y="9049"/>
                    <a:pt x="471158" y="10954"/>
                  </a:cubicBezTo>
                  <a:cubicBezTo>
                    <a:pt x="472110" y="11906"/>
                    <a:pt x="473063" y="13811"/>
                    <a:pt x="473063" y="14764"/>
                  </a:cubicBezTo>
                  <a:cubicBezTo>
                    <a:pt x="473063" y="18574"/>
                    <a:pt x="473063" y="21431"/>
                    <a:pt x="473063" y="24289"/>
                  </a:cubicBezTo>
                  <a:lnTo>
                    <a:pt x="470205" y="42386"/>
                  </a:lnTo>
                  <a:cubicBezTo>
                    <a:pt x="470205" y="43339"/>
                    <a:pt x="470205" y="43339"/>
                    <a:pt x="470205" y="44291"/>
                  </a:cubicBezTo>
                  <a:cubicBezTo>
                    <a:pt x="469253" y="47149"/>
                    <a:pt x="469253" y="50006"/>
                    <a:pt x="469253" y="52864"/>
                  </a:cubicBezTo>
                  <a:cubicBezTo>
                    <a:pt x="466395" y="61436"/>
                    <a:pt x="462585" y="69056"/>
                    <a:pt x="458775" y="76676"/>
                  </a:cubicBezTo>
                  <a:cubicBezTo>
                    <a:pt x="454965" y="84296"/>
                    <a:pt x="452108" y="91916"/>
                    <a:pt x="451155" y="100489"/>
                  </a:cubicBezTo>
                  <a:cubicBezTo>
                    <a:pt x="450203" y="103346"/>
                    <a:pt x="451155" y="106204"/>
                    <a:pt x="450203" y="109061"/>
                  </a:cubicBezTo>
                  <a:cubicBezTo>
                    <a:pt x="449250" y="111919"/>
                    <a:pt x="450203" y="115729"/>
                    <a:pt x="450203" y="118586"/>
                  </a:cubicBezTo>
                  <a:cubicBezTo>
                    <a:pt x="451155" y="126206"/>
                    <a:pt x="452108" y="130969"/>
                    <a:pt x="453060" y="136684"/>
                  </a:cubicBezTo>
                  <a:cubicBezTo>
                    <a:pt x="453060" y="133826"/>
                    <a:pt x="453060" y="135731"/>
                    <a:pt x="453060" y="137636"/>
                  </a:cubicBezTo>
                  <a:cubicBezTo>
                    <a:pt x="454013" y="141446"/>
                    <a:pt x="454013" y="145256"/>
                    <a:pt x="454013" y="150019"/>
                  </a:cubicBezTo>
                  <a:cubicBezTo>
                    <a:pt x="454013" y="151924"/>
                    <a:pt x="453060" y="153829"/>
                    <a:pt x="453060" y="154781"/>
                  </a:cubicBezTo>
                  <a:cubicBezTo>
                    <a:pt x="453060" y="157639"/>
                    <a:pt x="453060" y="161449"/>
                    <a:pt x="452108" y="165259"/>
                  </a:cubicBezTo>
                  <a:cubicBezTo>
                    <a:pt x="452108" y="166211"/>
                    <a:pt x="451155" y="167164"/>
                    <a:pt x="451155" y="169069"/>
                  </a:cubicBezTo>
                  <a:lnTo>
                    <a:pt x="456870" y="173831"/>
                  </a:lnTo>
                  <a:cubicBezTo>
                    <a:pt x="458775" y="175736"/>
                    <a:pt x="459728" y="177641"/>
                    <a:pt x="462585" y="178594"/>
                  </a:cubicBezTo>
                  <a:cubicBezTo>
                    <a:pt x="465443" y="180499"/>
                    <a:pt x="467348" y="182404"/>
                    <a:pt x="470205" y="184309"/>
                  </a:cubicBezTo>
                  <a:cubicBezTo>
                    <a:pt x="473063" y="186214"/>
                    <a:pt x="475920" y="188119"/>
                    <a:pt x="479730" y="190024"/>
                  </a:cubicBezTo>
                  <a:cubicBezTo>
                    <a:pt x="480683" y="190976"/>
                    <a:pt x="482588" y="191929"/>
                    <a:pt x="484493" y="191929"/>
                  </a:cubicBezTo>
                  <a:cubicBezTo>
                    <a:pt x="486398" y="191929"/>
                    <a:pt x="489255" y="191929"/>
                    <a:pt x="491160" y="191929"/>
                  </a:cubicBezTo>
                  <a:cubicBezTo>
                    <a:pt x="494970" y="191929"/>
                    <a:pt x="497828" y="190024"/>
                    <a:pt x="500685" y="189071"/>
                  </a:cubicBezTo>
                  <a:cubicBezTo>
                    <a:pt x="504495" y="187166"/>
                    <a:pt x="506400" y="186214"/>
                    <a:pt x="509258" y="184309"/>
                  </a:cubicBezTo>
                  <a:cubicBezTo>
                    <a:pt x="509258" y="184309"/>
                    <a:pt x="510210" y="183356"/>
                    <a:pt x="512115" y="182404"/>
                  </a:cubicBezTo>
                  <a:cubicBezTo>
                    <a:pt x="513068" y="181451"/>
                    <a:pt x="514973" y="180499"/>
                    <a:pt x="515925" y="179546"/>
                  </a:cubicBezTo>
                  <a:cubicBezTo>
                    <a:pt x="516878" y="178594"/>
                    <a:pt x="518783" y="177641"/>
                    <a:pt x="519735" y="176689"/>
                  </a:cubicBezTo>
                  <a:cubicBezTo>
                    <a:pt x="521640" y="174784"/>
                    <a:pt x="522593" y="172879"/>
                    <a:pt x="524498" y="171926"/>
                  </a:cubicBezTo>
                  <a:cubicBezTo>
                    <a:pt x="526403" y="169069"/>
                    <a:pt x="527355" y="168116"/>
                    <a:pt x="529260" y="166211"/>
                  </a:cubicBezTo>
                  <a:cubicBezTo>
                    <a:pt x="529260" y="165259"/>
                    <a:pt x="531165" y="164306"/>
                    <a:pt x="532118" y="161449"/>
                  </a:cubicBezTo>
                  <a:cubicBezTo>
                    <a:pt x="534023" y="158591"/>
                    <a:pt x="536880" y="155734"/>
                    <a:pt x="538785" y="151924"/>
                  </a:cubicBezTo>
                  <a:cubicBezTo>
                    <a:pt x="542595" y="144304"/>
                    <a:pt x="546405" y="135731"/>
                    <a:pt x="548310" y="127159"/>
                  </a:cubicBezTo>
                  <a:cubicBezTo>
                    <a:pt x="548310" y="126206"/>
                    <a:pt x="549263" y="124301"/>
                    <a:pt x="549263" y="122396"/>
                  </a:cubicBezTo>
                  <a:cubicBezTo>
                    <a:pt x="549263" y="120491"/>
                    <a:pt x="549263" y="118586"/>
                    <a:pt x="550215" y="116681"/>
                  </a:cubicBezTo>
                  <a:cubicBezTo>
                    <a:pt x="550215" y="110966"/>
                    <a:pt x="551168" y="105251"/>
                    <a:pt x="552120" y="98584"/>
                  </a:cubicBezTo>
                  <a:cubicBezTo>
                    <a:pt x="553073" y="95726"/>
                    <a:pt x="554025" y="92869"/>
                    <a:pt x="554978" y="90964"/>
                  </a:cubicBezTo>
                  <a:cubicBezTo>
                    <a:pt x="555930" y="89059"/>
                    <a:pt x="555930" y="88106"/>
                    <a:pt x="556883" y="87154"/>
                  </a:cubicBezTo>
                  <a:cubicBezTo>
                    <a:pt x="557835" y="85249"/>
                    <a:pt x="558788" y="83344"/>
                    <a:pt x="560693" y="81439"/>
                  </a:cubicBezTo>
                  <a:cubicBezTo>
                    <a:pt x="561645" y="79534"/>
                    <a:pt x="563550" y="77629"/>
                    <a:pt x="565455" y="76676"/>
                  </a:cubicBezTo>
                  <a:cubicBezTo>
                    <a:pt x="567360" y="74771"/>
                    <a:pt x="569265" y="74771"/>
                    <a:pt x="571170" y="73819"/>
                  </a:cubicBezTo>
                  <a:cubicBezTo>
                    <a:pt x="572123" y="73819"/>
                    <a:pt x="572123" y="73819"/>
                    <a:pt x="573075" y="73819"/>
                  </a:cubicBezTo>
                  <a:cubicBezTo>
                    <a:pt x="574028" y="73819"/>
                    <a:pt x="574980" y="74771"/>
                    <a:pt x="574980" y="74771"/>
                  </a:cubicBezTo>
                  <a:cubicBezTo>
                    <a:pt x="575933" y="74771"/>
                    <a:pt x="576885" y="75724"/>
                    <a:pt x="576885" y="76676"/>
                  </a:cubicBezTo>
                  <a:cubicBezTo>
                    <a:pt x="577838" y="79534"/>
                    <a:pt x="578790" y="80486"/>
                    <a:pt x="578790" y="81439"/>
                  </a:cubicBezTo>
                  <a:cubicBezTo>
                    <a:pt x="578790" y="81439"/>
                    <a:pt x="579743" y="82391"/>
                    <a:pt x="579743" y="83344"/>
                  </a:cubicBezTo>
                  <a:cubicBezTo>
                    <a:pt x="579743" y="85249"/>
                    <a:pt x="579743" y="88106"/>
                    <a:pt x="579743" y="90011"/>
                  </a:cubicBezTo>
                  <a:cubicBezTo>
                    <a:pt x="579743" y="99536"/>
                    <a:pt x="578790" y="108109"/>
                    <a:pt x="577838" y="117634"/>
                  </a:cubicBezTo>
                  <a:lnTo>
                    <a:pt x="575933" y="129064"/>
                  </a:lnTo>
                  <a:cubicBezTo>
                    <a:pt x="574980" y="131921"/>
                    <a:pt x="575933" y="135731"/>
                    <a:pt x="577838" y="138589"/>
                  </a:cubicBezTo>
                  <a:cubicBezTo>
                    <a:pt x="577838" y="139541"/>
                    <a:pt x="578790" y="140494"/>
                    <a:pt x="580695" y="141446"/>
                  </a:cubicBezTo>
                  <a:cubicBezTo>
                    <a:pt x="581648" y="142399"/>
                    <a:pt x="583553" y="143351"/>
                    <a:pt x="584505" y="143351"/>
                  </a:cubicBezTo>
                  <a:cubicBezTo>
                    <a:pt x="586410" y="143351"/>
                    <a:pt x="587363" y="143351"/>
                    <a:pt x="589268" y="143351"/>
                  </a:cubicBezTo>
                  <a:cubicBezTo>
                    <a:pt x="592125" y="142399"/>
                    <a:pt x="594030" y="142399"/>
                    <a:pt x="595935" y="141446"/>
                  </a:cubicBezTo>
                  <a:cubicBezTo>
                    <a:pt x="598793" y="140494"/>
                    <a:pt x="601650" y="138589"/>
                    <a:pt x="604508" y="136684"/>
                  </a:cubicBezTo>
                  <a:cubicBezTo>
                    <a:pt x="610223" y="132874"/>
                    <a:pt x="615938" y="130016"/>
                    <a:pt x="621653" y="125254"/>
                  </a:cubicBezTo>
                  <a:cubicBezTo>
                    <a:pt x="626415" y="121444"/>
                    <a:pt x="631178" y="118586"/>
                    <a:pt x="635940" y="115729"/>
                  </a:cubicBezTo>
                  <a:cubicBezTo>
                    <a:pt x="636893" y="114776"/>
                    <a:pt x="637845" y="114776"/>
                    <a:pt x="639750" y="114776"/>
                  </a:cubicBezTo>
                  <a:cubicBezTo>
                    <a:pt x="640703" y="115729"/>
                    <a:pt x="642608" y="115729"/>
                    <a:pt x="643560" y="116681"/>
                  </a:cubicBezTo>
                  <a:cubicBezTo>
                    <a:pt x="644513" y="116681"/>
                    <a:pt x="645465" y="117634"/>
                    <a:pt x="645465" y="118586"/>
                  </a:cubicBezTo>
                  <a:cubicBezTo>
                    <a:pt x="646418" y="119539"/>
                    <a:pt x="646418" y="121444"/>
                    <a:pt x="646418" y="123349"/>
                  </a:cubicBezTo>
                  <a:cubicBezTo>
                    <a:pt x="646418" y="125254"/>
                    <a:pt x="646418" y="126206"/>
                    <a:pt x="645465" y="128111"/>
                  </a:cubicBezTo>
                  <a:cubicBezTo>
                    <a:pt x="645465" y="128111"/>
                    <a:pt x="645465" y="129064"/>
                    <a:pt x="645465" y="129064"/>
                  </a:cubicBezTo>
                  <a:cubicBezTo>
                    <a:pt x="645465" y="130969"/>
                    <a:pt x="644513" y="131921"/>
                    <a:pt x="644513" y="133826"/>
                  </a:cubicBezTo>
                  <a:cubicBezTo>
                    <a:pt x="644513" y="133826"/>
                    <a:pt x="644513" y="133826"/>
                    <a:pt x="644513" y="134779"/>
                  </a:cubicBezTo>
                  <a:cubicBezTo>
                    <a:pt x="644513" y="135731"/>
                    <a:pt x="644513" y="136684"/>
                    <a:pt x="644513" y="137636"/>
                  </a:cubicBezTo>
                  <a:cubicBezTo>
                    <a:pt x="643560" y="138589"/>
                    <a:pt x="642608" y="140494"/>
                    <a:pt x="642608" y="141446"/>
                  </a:cubicBezTo>
                  <a:cubicBezTo>
                    <a:pt x="641655" y="143351"/>
                    <a:pt x="641655" y="145256"/>
                    <a:pt x="640703" y="146209"/>
                  </a:cubicBezTo>
                  <a:cubicBezTo>
                    <a:pt x="639750" y="148114"/>
                    <a:pt x="638798" y="149066"/>
                    <a:pt x="637845" y="150971"/>
                  </a:cubicBezTo>
                  <a:cubicBezTo>
                    <a:pt x="635940" y="152876"/>
                    <a:pt x="634035" y="155734"/>
                    <a:pt x="632130" y="157639"/>
                  </a:cubicBezTo>
                  <a:cubicBezTo>
                    <a:pt x="629273" y="160496"/>
                    <a:pt x="625463" y="163354"/>
                    <a:pt x="621653" y="165259"/>
                  </a:cubicBezTo>
                  <a:cubicBezTo>
                    <a:pt x="617843" y="167164"/>
                    <a:pt x="614033" y="169069"/>
                    <a:pt x="610223" y="170021"/>
                  </a:cubicBezTo>
                  <a:cubicBezTo>
                    <a:pt x="609270" y="170021"/>
                    <a:pt x="608318" y="170974"/>
                    <a:pt x="607365" y="170974"/>
                  </a:cubicBezTo>
                  <a:cubicBezTo>
                    <a:pt x="604508" y="171926"/>
                    <a:pt x="601650" y="171926"/>
                    <a:pt x="598793" y="172879"/>
                  </a:cubicBezTo>
                  <a:cubicBezTo>
                    <a:pt x="595935" y="173831"/>
                    <a:pt x="592125" y="174784"/>
                    <a:pt x="588315" y="175736"/>
                  </a:cubicBezTo>
                  <a:cubicBezTo>
                    <a:pt x="585458" y="176689"/>
                    <a:pt x="581648" y="177641"/>
                    <a:pt x="578790" y="178594"/>
                  </a:cubicBezTo>
                  <a:cubicBezTo>
                    <a:pt x="576885" y="179546"/>
                    <a:pt x="574028" y="181451"/>
                    <a:pt x="571170" y="182404"/>
                  </a:cubicBezTo>
                  <a:cubicBezTo>
                    <a:pt x="568313" y="183356"/>
                    <a:pt x="566408" y="184309"/>
                    <a:pt x="564503" y="185261"/>
                  </a:cubicBezTo>
                  <a:cubicBezTo>
                    <a:pt x="561645" y="186214"/>
                    <a:pt x="559740" y="187166"/>
                    <a:pt x="556883" y="188119"/>
                  </a:cubicBezTo>
                  <a:cubicBezTo>
                    <a:pt x="549263" y="192881"/>
                    <a:pt x="541643" y="196691"/>
                    <a:pt x="534023" y="202406"/>
                  </a:cubicBezTo>
                  <a:cubicBezTo>
                    <a:pt x="525450" y="209074"/>
                    <a:pt x="519735" y="217646"/>
                    <a:pt x="515925" y="227171"/>
                  </a:cubicBezTo>
                  <a:cubicBezTo>
                    <a:pt x="514973" y="230029"/>
                    <a:pt x="514973" y="231934"/>
                    <a:pt x="514020" y="234791"/>
                  </a:cubicBezTo>
                  <a:cubicBezTo>
                    <a:pt x="513068" y="237649"/>
                    <a:pt x="513068" y="240506"/>
                    <a:pt x="513068" y="243364"/>
                  </a:cubicBezTo>
                  <a:cubicBezTo>
                    <a:pt x="513068" y="248126"/>
                    <a:pt x="514020" y="252889"/>
                    <a:pt x="514020" y="257651"/>
                  </a:cubicBezTo>
                  <a:cubicBezTo>
                    <a:pt x="514020" y="262414"/>
                    <a:pt x="514973" y="267176"/>
                    <a:pt x="514973" y="271939"/>
                  </a:cubicBezTo>
                  <a:cubicBezTo>
                    <a:pt x="514973" y="273844"/>
                    <a:pt x="514973" y="275749"/>
                    <a:pt x="514973" y="277654"/>
                  </a:cubicBezTo>
                  <a:cubicBezTo>
                    <a:pt x="514973" y="281464"/>
                    <a:pt x="514020" y="285274"/>
                    <a:pt x="514020" y="289084"/>
                  </a:cubicBezTo>
                  <a:cubicBezTo>
                    <a:pt x="514020" y="290036"/>
                    <a:pt x="513068" y="290989"/>
                    <a:pt x="513068" y="291941"/>
                  </a:cubicBezTo>
                  <a:cubicBezTo>
                    <a:pt x="510210" y="306229"/>
                    <a:pt x="504495" y="319564"/>
                    <a:pt x="495923" y="330994"/>
                  </a:cubicBezTo>
                  <a:lnTo>
                    <a:pt x="486398" y="342424"/>
                  </a:lnTo>
                  <a:lnTo>
                    <a:pt x="474015" y="350044"/>
                  </a:lnTo>
                  <a:cubicBezTo>
                    <a:pt x="464490" y="358616"/>
                    <a:pt x="454965" y="366236"/>
                    <a:pt x="443535" y="371951"/>
                  </a:cubicBezTo>
                  <a:cubicBezTo>
                    <a:pt x="437820" y="374809"/>
                    <a:pt x="431153" y="378619"/>
                    <a:pt x="422580" y="382429"/>
                  </a:cubicBezTo>
                  <a:cubicBezTo>
                    <a:pt x="373050" y="409099"/>
                    <a:pt x="368288" y="425291"/>
                    <a:pt x="351143" y="436721"/>
                  </a:cubicBezTo>
                  <a:lnTo>
                    <a:pt x="348285" y="435769"/>
                  </a:lnTo>
                  <a:cubicBezTo>
                    <a:pt x="348285" y="440531"/>
                    <a:pt x="349238" y="442436"/>
                    <a:pt x="349238" y="443389"/>
                  </a:cubicBezTo>
                  <a:cubicBezTo>
                    <a:pt x="354000" y="445294"/>
                    <a:pt x="398768" y="514826"/>
                    <a:pt x="418770" y="551974"/>
                  </a:cubicBezTo>
                  <a:cubicBezTo>
                    <a:pt x="454965" y="616744"/>
                    <a:pt x="483540" y="639604"/>
                    <a:pt x="524498" y="634841"/>
                  </a:cubicBezTo>
                  <a:cubicBezTo>
                    <a:pt x="547358" y="631984"/>
                    <a:pt x="591173" y="650081"/>
                    <a:pt x="614985" y="673894"/>
                  </a:cubicBezTo>
                  <a:cubicBezTo>
                    <a:pt x="626415" y="683419"/>
                    <a:pt x="683565" y="687229"/>
                    <a:pt x="733095" y="680561"/>
                  </a:cubicBezTo>
                  <a:cubicBezTo>
                    <a:pt x="750240" y="678656"/>
                    <a:pt x="766433" y="676751"/>
                    <a:pt x="770243" y="677704"/>
                  </a:cubicBezTo>
                  <a:cubicBezTo>
                    <a:pt x="773100" y="678656"/>
                    <a:pt x="804533" y="673894"/>
                    <a:pt x="838823" y="668179"/>
                  </a:cubicBezTo>
                  <a:cubicBezTo>
                    <a:pt x="873113" y="662464"/>
                    <a:pt x="919785" y="656749"/>
                    <a:pt x="941693" y="654844"/>
                  </a:cubicBezTo>
                  <a:cubicBezTo>
                    <a:pt x="963600" y="652939"/>
                    <a:pt x="985508" y="649129"/>
                    <a:pt x="990270" y="647224"/>
                  </a:cubicBezTo>
                  <a:cubicBezTo>
                    <a:pt x="1003605" y="642461"/>
                    <a:pt x="1013130" y="622459"/>
                    <a:pt x="1023608" y="582454"/>
                  </a:cubicBezTo>
                  <a:cubicBezTo>
                    <a:pt x="1028370" y="562451"/>
                    <a:pt x="1036943" y="542449"/>
                    <a:pt x="1043610" y="535781"/>
                  </a:cubicBezTo>
                  <a:cubicBezTo>
                    <a:pt x="1061708" y="516731"/>
                    <a:pt x="1101713" y="492919"/>
                    <a:pt x="1110285" y="495776"/>
                  </a:cubicBezTo>
                  <a:cubicBezTo>
                    <a:pt x="1119810" y="499586"/>
                    <a:pt x="1117905" y="505301"/>
                    <a:pt x="1099808" y="525304"/>
                  </a:cubicBezTo>
                  <a:cubicBezTo>
                    <a:pt x="1082663" y="544354"/>
                    <a:pt x="1071233" y="571976"/>
                    <a:pt x="1076948" y="584359"/>
                  </a:cubicBezTo>
                  <a:cubicBezTo>
                    <a:pt x="1078853" y="588169"/>
                    <a:pt x="1077900" y="595789"/>
                    <a:pt x="1075043" y="600551"/>
                  </a:cubicBezTo>
                  <a:cubicBezTo>
                    <a:pt x="1061708" y="621506"/>
                    <a:pt x="1062660" y="636746"/>
                    <a:pt x="1083615" y="672941"/>
                  </a:cubicBezTo>
                  <a:cubicBezTo>
                    <a:pt x="1102665" y="707231"/>
                    <a:pt x="1102665" y="708184"/>
                    <a:pt x="1100760" y="743426"/>
                  </a:cubicBezTo>
                  <a:cubicBezTo>
                    <a:pt x="1097903" y="789146"/>
                    <a:pt x="1106475" y="808196"/>
                    <a:pt x="1133145" y="820579"/>
                  </a:cubicBezTo>
                  <a:cubicBezTo>
                    <a:pt x="1152195" y="829151"/>
                    <a:pt x="1196010" y="830104"/>
                    <a:pt x="1223633" y="822484"/>
                  </a:cubicBezTo>
                  <a:cubicBezTo>
                    <a:pt x="1235063" y="819626"/>
                    <a:pt x="1241730" y="821531"/>
                    <a:pt x="1264590" y="838676"/>
                  </a:cubicBezTo>
                  <a:cubicBezTo>
                    <a:pt x="1279830" y="850106"/>
                    <a:pt x="1301738" y="862489"/>
                    <a:pt x="1314120" y="867251"/>
                  </a:cubicBezTo>
                  <a:cubicBezTo>
                    <a:pt x="1346505" y="879634"/>
                    <a:pt x="1417943" y="893921"/>
                    <a:pt x="1428420" y="889159"/>
                  </a:cubicBezTo>
                  <a:cubicBezTo>
                    <a:pt x="1433183" y="887254"/>
                    <a:pt x="1445565" y="886301"/>
                    <a:pt x="1455090" y="888206"/>
                  </a:cubicBezTo>
                  <a:cubicBezTo>
                    <a:pt x="1475093" y="891064"/>
                    <a:pt x="1509383" y="907256"/>
                    <a:pt x="1506525" y="912971"/>
                  </a:cubicBezTo>
                  <a:cubicBezTo>
                    <a:pt x="1505573" y="914876"/>
                    <a:pt x="1496048" y="919639"/>
                    <a:pt x="1485570" y="924401"/>
                  </a:cubicBezTo>
                  <a:lnTo>
                    <a:pt x="1466520" y="932021"/>
                  </a:lnTo>
                  <a:lnTo>
                    <a:pt x="1476045" y="947261"/>
                  </a:lnTo>
                  <a:cubicBezTo>
                    <a:pt x="1485570" y="961549"/>
                    <a:pt x="1485570" y="962501"/>
                    <a:pt x="1475093" y="969169"/>
                  </a:cubicBezTo>
                  <a:cubicBezTo>
                    <a:pt x="1468425" y="972979"/>
                    <a:pt x="1460805" y="975836"/>
                    <a:pt x="1456995" y="976789"/>
                  </a:cubicBezTo>
                  <a:cubicBezTo>
                    <a:pt x="1453185" y="977741"/>
                    <a:pt x="1449375" y="978694"/>
                    <a:pt x="1447470" y="979646"/>
                  </a:cubicBezTo>
                  <a:cubicBezTo>
                    <a:pt x="1445565" y="980599"/>
                    <a:pt x="1436993" y="978694"/>
                    <a:pt x="1429373" y="975836"/>
                  </a:cubicBezTo>
                  <a:cubicBezTo>
                    <a:pt x="1420800" y="972979"/>
                    <a:pt x="1406513" y="969169"/>
                    <a:pt x="1397940" y="968216"/>
                  </a:cubicBezTo>
                  <a:cubicBezTo>
                    <a:pt x="1366508" y="962501"/>
                    <a:pt x="1316978" y="942499"/>
                    <a:pt x="1305548" y="932021"/>
                  </a:cubicBezTo>
                  <a:cubicBezTo>
                    <a:pt x="1298880" y="926306"/>
                    <a:pt x="1277925" y="917734"/>
                    <a:pt x="1258875" y="912019"/>
                  </a:cubicBezTo>
                  <a:cubicBezTo>
                    <a:pt x="1224585" y="901541"/>
                    <a:pt x="1222680" y="901541"/>
                    <a:pt x="1179818" y="912971"/>
                  </a:cubicBezTo>
                  <a:cubicBezTo>
                    <a:pt x="1156005" y="919639"/>
                    <a:pt x="1126478" y="927259"/>
                    <a:pt x="1115048" y="931069"/>
                  </a:cubicBezTo>
                  <a:cubicBezTo>
                    <a:pt x="1045515" y="952024"/>
                    <a:pt x="1013130" y="948214"/>
                    <a:pt x="967410" y="912971"/>
                  </a:cubicBezTo>
                  <a:cubicBezTo>
                    <a:pt x="925500" y="880586"/>
                    <a:pt x="895973" y="876776"/>
                    <a:pt x="829298" y="897731"/>
                  </a:cubicBezTo>
                  <a:cubicBezTo>
                    <a:pt x="804533" y="905351"/>
                    <a:pt x="782625" y="913924"/>
                    <a:pt x="780720" y="916781"/>
                  </a:cubicBezTo>
                  <a:cubicBezTo>
                    <a:pt x="778815" y="919639"/>
                    <a:pt x="772148" y="922496"/>
                    <a:pt x="765480" y="924401"/>
                  </a:cubicBezTo>
                  <a:cubicBezTo>
                    <a:pt x="751193" y="928211"/>
                    <a:pt x="703568" y="933926"/>
                    <a:pt x="689280" y="932974"/>
                  </a:cubicBezTo>
                  <a:cubicBezTo>
                    <a:pt x="666420" y="931069"/>
                    <a:pt x="586410" y="924401"/>
                    <a:pt x="560693" y="921544"/>
                  </a:cubicBezTo>
                  <a:cubicBezTo>
                    <a:pt x="545453" y="919639"/>
                    <a:pt x="530213" y="918686"/>
                    <a:pt x="525450" y="918686"/>
                  </a:cubicBezTo>
                  <a:cubicBezTo>
                    <a:pt x="520688" y="918686"/>
                    <a:pt x="512115" y="916781"/>
                    <a:pt x="504495" y="915829"/>
                  </a:cubicBezTo>
                  <a:cubicBezTo>
                    <a:pt x="496875" y="914876"/>
                    <a:pt x="479730" y="918686"/>
                    <a:pt x="461633" y="925354"/>
                  </a:cubicBezTo>
                  <a:cubicBezTo>
                    <a:pt x="431153" y="936784"/>
                    <a:pt x="407340" y="937736"/>
                    <a:pt x="349238" y="930116"/>
                  </a:cubicBezTo>
                  <a:cubicBezTo>
                    <a:pt x="290183" y="922496"/>
                    <a:pt x="262560" y="934879"/>
                    <a:pt x="216840" y="991076"/>
                  </a:cubicBezTo>
                  <a:cubicBezTo>
                    <a:pt x="199695" y="1012031"/>
                    <a:pt x="182550" y="1030129"/>
                    <a:pt x="179693" y="1032034"/>
                  </a:cubicBezTo>
                  <a:cubicBezTo>
                    <a:pt x="176835" y="1032986"/>
                    <a:pt x="169215" y="1045369"/>
                    <a:pt x="162548" y="1058704"/>
                  </a:cubicBezTo>
                  <a:cubicBezTo>
                    <a:pt x="150165" y="1082516"/>
                    <a:pt x="148260" y="1083469"/>
                    <a:pt x="118733" y="1095851"/>
                  </a:cubicBezTo>
                  <a:lnTo>
                    <a:pt x="87300" y="1108234"/>
                  </a:lnTo>
                  <a:lnTo>
                    <a:pt x="97778" y="1081564"/>
                  </a:lnTo>
                  <a:cubicBezTo>
                    <a:pt x="103493" y="1067276"/>
                    <a:pt x="112065" y="1052036"/>
                    <a:pt x="116828" y="1049179"/>
                  </a:cubicBezTo>
                  <a:cubicBezTo>
                    <a:pt x="120638" y="1045369"/>
                    <a:pt x="128258" y="1034891"/>
                    <a:pt x="133973" y="1024414"/>
                  </a:cubicBezTo>
                  <a:cubicBezTo>
                    <a:pt x="138735" y="1013936"/>
                    <a:pt x="153975" y="995839"/>
                    <a:pt x="166358" y="984409"/>
                  </a:cubicBezTo>
                  <a:cubicBezTo>
                    <a:pt x="178740" y="972979"/>
                    <a:pt x="188265" y="962501"/>
                    <a:pt x="187313" y="960596"/>
                  </a:cubicBezTo>
                  <a:cubicBezTo>
                    <a:pt x="185408" y="955834"/>
                    <a:pt x="179693" y="957739"/>
                    <a:pt x="137783" y="986314"/>
                  </a:cubicBezTo>
                  <a:cubicBezTo>
                    <a:pt x="89205" y="1018699"/>
                    <a:pt x="61583" y="1030129"/>
                    <a:pt x="32055" y="1031081"/>
                  </a:cubicBezTo>
                  <a:cubicBezTo>
                    <a:pt x="18720" y="1031081"/>
                    <a:pt x="8243" y="1030129"/>
                    <a:pt x="7290" y="1028224"/>
                  </a:cubicBezTo>
                  <a:cubicBezTo>
                    <a:pt x="3480" y="1020604"/>
                    <a:pt x="74918" y="975836"/>
                    <a:pt x="111113" y="962501"/>
                  </a:cubicBezTo>
                  <a:cubicBezTo>
                    <a:pt x="145403" y="950119"/>
                    <a:pt x="207315" y="915829"/>
                    <a:pt x="222555" y="901541"/>
                  </a:cubicBezTo>
                  <a:cubicBezTo>
                    <a:pt x="237795" y="887254"/>
                    <a:pt x="234938" y="888206"/>
                    <a:pt x="333998" y="866299"/>
                  </a:cubicBezTo>
                  <a:cubicBezTo>
                    <a:pt x="352095" y="862489"/>
                    <a:pt x="370193" y="855821"/>
                    <a:pt x="374003" y="852964"/>
                  </a:cubicBezTo>
                  <a:cubicBezTo>
                    <a:pt x="384480" y="843439"/>
                    <a:pt x="379718" y="827246"/>
                    <a:pt x="359715" y="802481"/>
                  </a:cubicBezTo>
                  <a:cubicBezTo>
                    <a:pt x="350190" y="791051"/>
                    <a:pt x="337808" y="775811"/>
                    <a:pt x="332093" y="769144"/>
                  </a:cubicBezTo>
                  <a:cubicBezTo>
                    <a:pt x="327330" y="762476"/>
                    <a:pt x="314948" y="751999"/>
                    <a:pt x="307328" y="746284"/>
                  </a:cubicBezTo>
                  <a:cubicBezTo>
                    <a:pt x="275895" y="724376"/>
                    <a:pt x="273038" y="713899"/>
                    <a:pt x="276848" y="658654"/>
                  </a:cubicBezTo>
                  <a:cubicBezTo>
                    <a:pt x="280658" y="610076"/>
                    <a:pt x="279705" y="607219"/>
                    <a:pt x="267323" y="592931"/>
                  </a:cubicBezTo>
                  <a:cubicBezTo>
                    <a:pt x="260655" y="584359"/>
                    <a:pt x="250178" y="575786"/>
                    <a:pt x="244463" y="572929"/>
                  </a:cubicBezTo>
                  <a:cubicBezTo>
                    <a:pt x="233033" y="568166"/>
                    <a:pt x="163500" y="563404"/>
                    <a:pt x="154928" y="567214"/>
                  </a:cubicBezTo>
                  <a:cubicBezTo>
                    <a:pt x="148260" y="570071"/>
                    <a:pt x="140640" y="561499"/>
                    <a:pt x="133973" y="547211"/>
                  </a:cubicBezTo>
                  <a:cubicBezTo>
                    <a:pt x="125400" y="527209"/>
                    <a:pt x="128258" y="522446"/>
                    <a:pt x="167310" y="505301"/>
                  </a:cubicBezTo>
                  <a:cubicBezTo>
                    <a:pt x="194933" y="493871"/>
                    <a:pt x="222555" y="478631"/>
                    <a:pt x="242558" y="466249"/>
                  </a:cubicBezTo>
                  <a:lnTo>
                    <a:pt x="230175" y="465296"/>
                  </a:lnTo>
                  <a:lnTo>
                    <a:pt x="179693" y="466249"/>
                  </a:lnTo>
                  <a:cubicBezTo>
                    <a:pt x="170168" y="466249"/>
                    <a:pt x="160643" y="466249"/>
                    <a:pt x="151118" y="467201"/>
                  </a:cubicBezTo>
                  <a:cubicBezTo>
                    <a:pt x="142545" y="468154"/>
                    <a:pt x="134925" y="467201"/>
                    <a:pt x="127305" y="465296"/>
                  </a:cubicBezTo>
                  <a:cubicBezTo>
                    <a:pt x="122543" y="463391"/>
                    <a:pt x="116828" y="462439"/>
                    <a:pt x="112065" y="460534"/>
                  </a:cubicBezTo>
                  <a:cubicBezTo>
                    <a:pt x="107303" y="458629"/>
                    <a:pt x="105398" y="454819"/>
                    <a:pt x="107303" y="450056"/>
                  </a:cubicBezTo>
                  <a:cubicBezTo>
                    <a:pt x="108255" y="446246"/>
                    <a:pt x="110160" y="443389"/>
                    <a:pt x="114923" y="441484"/>
                  </a:cubicBezTo>
                  <a:cubicBezTo>
                    <a:pt x="119685" y="439579"/>
                    <a:pt x="125400" y="439579"/>
                    <a:pt x="130163" y="440531"/>
                  </a:cubicBezTo>
                  <a:lnTo>
                    <a:pt x="123495" y="431959"/>
                  </a:lnTo>
                  <a:lnTo>
                    <a:pt x="117780" y="422434"/>
                  </a:lnTo>
                  <a:lnTo>
                    <a:pt x="113018" y="412909"/>
                  </a:lnTo>
                  <a:cubicBezTo>
                    <a:pt x="107303" y="399574"/>
                    <a:pt x="102540" y="386239"/>
                    <a:pt x="100635" y="371951"/>
                  </a:cubicBezTo>
                  <a:lnTo>
                    <a:pt x="91110" y="363379"/>
                  </a:lnTo>
                  <a:cubicBezTo>
                    <a:pt x="88253" y="361474"/>
                    <a:pt x="86348" y="358616"/>
                    <a:pt x="85395" y="354806"/>
                  </a:cubicBezTo>
                  <a:cubicBezTo>
                    <a:pt x="84443" y="350996"/>
                    <a:pt x="85395" y="347186"/>
                    <a:pt x="89205" y="345281"/>
                  </a:cubicBezTo>
                  <a:cubicBezTo>
                    <a:pt x="93015" y="343376"/>
                    <a:pt x="96825" y="343376"/>
                    <a:pt x="99683" y="345281"/>
                  </a:cubicBezTo>
                  <a:lnTo>
                    <a:pt x="113970" y="350996"/>
                  </a:lnTo>
                  <a:cubicBezTo>
                    <a:pt x="118733" y="353854"/>
                    <a:pt x="124448" y="354806"/>
                    <a:pt x="129210" y="355759"/>
                  </a:cubicBezTo>
                  <a:cubicBezTo>
                    <a:pt x="133020" y="356711"/>
                    <a:pt x="136830" y="356711"/>
                    <a:pt x="140640" y="356711"/>
                  </a:cubicBezTo>
                  <a:lnTo>
                    <a:pt x="134925" y="350996"/>
                  </a:lnTo>
                  <a:lnTo>
                    <a:pt x="128258" y="341471"/>
                  </a:lnTo>
                  <a:lnTo>
                    <a:pt x="121590" y="324326"/>
                  </a:lnTo>
                  <a:lnTo>
                    <a:pt x="117780" y="317659"/>
                  </a:lnTo>
                  <a:cubicBezTo>
                    <a:pt x="116828" y="313849"/>
                    <a:pt x="117780" y="310039"/>
                    <a:pt x="120638" y="308134"/>
                  </a:cubicBezTo>
                  <a:cubicBezTo>
                    <a:pt x="122543" y="306229"/>
                    <a:pt x="126353" y="306229"/>
                    <a:pt x="129210" y="307181"/>
                  </a:cubicBezTo>
                  <a:cubicBezTo>
                    <a:pt x="133020" y="309086"/>
                    <a:pt x="136830" y="310991"/>
                    <a:pt x="139688" y="313849"/>
                  </a:cubicBezTo>
                  <a:cubicBezTo>
                    <a:pt x="144450" y="317659"/>
                    <a:pt x="148260" y="322421"/>
                    <a:pt x="152070" y="327184"/>
                  </a:cubicBezTo>
                  <a:cubicBezTo>
                    <a:pt x="155880" y="331946"/>
                    <a:pt x="161595" y="335756"/>
                    <a:pt x="166358" y="339566"/>
                  </a:cubicBezTo>
                  <a:cubicBezTo>
                    <a:pt x="175883" y="346234"/>
                    <a:pt x="183503" y="350996"/>
                    <a:pt x="191123" y="356711"/>
                  </a:cubicBezTo>
                  <a:cubicBezTo>
                    <a:pt x="196838" y="360521"/>
                    <a:pt x="205410" y="364331"/>
                    <a:pt x="213983" y="366236"/>
                  </a:cubicBezTo>
                  <a:cubicBezTo>
                    <a:pt x="214935" y="366236"/>
                    <a:pt x="215888" y="366236"/>
                    <a:pt x="216840" y="366236"/>
                  </a:cubicBezTo>
                  <a:cubicBezTo>
                    <a:pt x="220650" y="367189"/>
                    <a:pt x="224460" y="365284"/>
                    <a:pt x="226365" y="361474"/>
                  </a:cubicBezTo>
                  <a:cubicBezTo>
                    <a:pt x="227318" y="360521"/>
                    <a:pt x="227318" y="358616"/>
                    <a:pt x="228270" y="357664"/>
                  </a:cubicBezTo>
                  <a:cubicBezTo>
                    <a:pt x="228270" y="355759"/>
                    <a:pt x="228270" y="354806"/>
                    <a:pt x="227318" y="352901"/>
                  </a:cubicBezTo>
                  <a:cubicBezTo>
                    <a:pt x="225413" y="348139"/>
                    <a:pt x="224460" y="342424"/>
                    <a:pt x="224460" y="336709"/>
                  </a:cubicBezTo>
                  <a:cubicBezTo>
                    <a:pt x="224460" y="330994"/>
                    <a:pt x="226365" y="325279"/>
                    <a:pt x="229223" y="319564"/>
                  </a:cubicBezTo>
                  <a:cubicBezTo>
                    <a:pt x="232080" y="314801"/>
                    <a:pt x="237795" y="313849"/>
                    <a:pt x="241605" y="317659"/>
                  </a:cubicBezTo>
                  <a:cubicBezTo>
                    <a:pt x="243510" y="319564"/>
                    <a:pt x="245415" y="322421"/>
                    <a:pt x="245415" y="325279"/>
                  </a:cubicBezTo>
                  <a:cubicBezTo>
                    <a:pt x="248273" y="341471"/>
                    <a:pt x="251130" y="357664"/>
                    <a:pt x="254940" y="373856"/>
                  </a:cubicBezTo>
                  <a:lnTo>
                    <a:pt x="316853" y="383381"/>
                  </a:lnTo>
                  <a:lnTo>
                    <a:pt x="324473" y="376714"/>
                  </a:lnTo>
                  <a:lnTo>
                    <a:pt x="335903" y="363379"/>
                  </a:lnTo>
                  <a:cubicBezTo>
                    <a:pt x="345428" y="351949"/>
                    <a:pt x="353048" y="340519"/>
                    <a:pt x="359715" y="327184"/>
                  </a:cubicBezTo>
                  <a:cubicBezTo>
                    <a:pt x="364478" y="318611"/>
                    <a:pt x="367335" y="309086"/>
                    <a:pt x="369240" y="299561"/>
                  </a:cubicBezTo>
                  <a:cubicBezTo>
                    <a:pt x="370193" y="298609"/>
                    <a:pt x="370193" y="297656"/>
                    <a:pt x="370193" y="297656"/>
                  </a:cubicBezTo>
                  <a:cubicBezTo>
                    <a:pt x="371145" y="290989"/>
                    <a:pt x="371145" y="284321"/>
                    <a:pt x="370193" y="277654"/>
                  </a:cubicBezTo>
                  <a:cubicBezTo>
                    <a:pt x="369240" y="270986"/>
                    <a:pt x="366383" y="264319"/>
                    <a:pt x="362573" y="259556"/>
                  </a:cubicBezTo>
                  <a:cubicBezTo>
                    <a:pt x="359715" y="254794"/>
                    <a:pt x="354953" y="250984"/>
                    <a:pt x="352095" y="247174"/>
                  </a:cubicBezTo>
                  <a:cubicBezTo>
                    <a:pt x="346380" y="241459"/>
                    <a:pt x="340665" y="235744"/>
                    <a:pt x="333998" y="231934"/>
                  </a:cubicBezTo>
                  <a:cubicBezTo>
                    <a:pt x="327330" y="227171"/>
                    <a:pt x="319710" y="225266"/>
                    <a:pt x="311138" y="223361"/>
                  </a:cubicBezTo>
                  <a:cubicBezTo>
                    <a:pt x="305423" y="221456"/>
                    <a:pt x="297803" y="219551"/>
                    <a:pt x="291135" y="218599"/>
                  </a:cubicBezTo>
                  <a:cubicBezTo>
                    <a:pt x="288278" y="216694"/>
                    <a:pt x="284468" y="216694"/>
                    <a:pt x="281610" y="216694"/>
                  </a:cubicBezTo>
                  <a:cubicBezTo>
                    <a:pt x="276848" y="215741"/>
                    <a:pt x="272085" y="214789"/>
                    <a:pt x="266370" y="214789"/>
                  </a:cubicBezTo>
                  <a:cubicBezTo>
                    <a:pt x="258750" y="214789"/>
                    <a:pt x="250178" y="213836"/>
                    <a:pt x="242558" y="212884"/>
                  </a:cubicBezTo>
                  <a:lnTo>
                    <a:pt x="232080" y="211931"/>
                  </a:lnTo>
                  <a:cubicBezTo>
                    <a:pt x="226365" y="210979"/>
                    <a:pt x="221603" y="209074"/>
                    <a:pt x="216840" y="206216"/>
                  </a:cubicBezTo>
                  <a:cubicBezTo>
                    <a:pt x="213983" y="203359"/>
                    <a:pt x="212078" y="200501"/>
                    <a:pt x="213030" y="196691"/>
                  </a:cubicBezTo>
                  <a:cubicBezTo>
                    <a:pt x="213983" y="191929"/>
                    <a:pt x="216840" y="188119"/>
                    <a:pt x="221603" y="186214"/>
                  </a:cubicBezTo>
                  <a:cubicBezTo>
                    <a:pt x="226365" y="184309"/>
                    <a:pt x="231128" y="183356"/>
                    <a:pt x="235890" y="182404"/>
                  </a:cubicBezTo>
                  <a:cubicBezTo>
                    <a:pt x="241605" y="182404"/>
                    <a:pt x="247320" y="182404"/>
                    <a:pt x="253035" y="182404"/>
                  </a:cubicBezTo>
                  <a:lnTo>
                    <a:pt x="288278" y="159544"/>
                  </a:lnTo>
                  <a:lnTo>
                    <a:pt x="284468" y="151924"/>
                  </a:lnTo>
                  <a:cubicBezTo>
                    <a:pt x="279705" y="143351"/>
                    <a:pt x="275895" y="133826"/>
                    <a:pt x="273990" y="124301"/>
                  </a:cubicBezTo>
                  <a:cubicBezTo>
                    <a:pt x="273038" y="120491"/>
                    <a:pt x="274943" y="116681"/>
                    <a:pt x="277800" y="114776"/>
                  </a:cubicBezTo>
                  <a:cubicBezTo>
                    <a:pt x="279705" y="112871"/>
                    <a:pt x="283515" y="112871"/>
                    <a:pt x="286373" y="112871"/>
                  </a:cubicBezTo>
                  <a:cubicBezTo>
                    <a:pt x="289230" y="113824"/>
                    <a:pt x="292088" y="114776"/>
                    <a:pt x="293993" y="116681"/>
                  </a:cubicBezTo>
                  <a:cubicBezTo>
                    <a:pt x="296850" y="119539"/>
                    <a:pt x="298755" y="123349"/>
                    <a:pt x="300660" y="126206"/>
                  </a:cubicBezTo>
                  <a:cubicBezTo>
                    <a:pt x="302565" y="130969"/>
                    <a:pt x="305423" y="134779"/>
                    <a:pt x="308280" y="138589"/>
                  </a:cubicBezTo>
                  <a:cubicBezTo>
                    <a:pt x="311138" y="142399"/>
                    <a:pt x="313995" y="145256"/>
                    <a:pt x="316853" y="148114"/>
                  </a:cubicBezTo>
                  <a:cubicBezTo>
                    <a:pt x="318758" y="150019"/>
                    <a:pt x="321615" y="151924"/>
                    <a:pt x="323520" y="153829"/>
                  </a:cubicBezTo>
                  <a:lnTo>
                    <a:pt x="327330" y="152876"/>
                  </a:lnTo>
                  <a:lnTo>
                    <a:pt x="333998" y="152876"/>
                  </a:lnTo>
                  <a:lnTo>
                    <a:pt x="353048" y="154781"/>
                  </a:lnTo>
                  <a:lnTo>
                    <a:pt x="371145" y="156686"/>
                  </a:lnTo>
                  <a:lnTo>
                    <a:pt x="394005" y="158591"/>
                  </a:lnTo>
                  <a:cubicBezTo>
                    <a:pt x="401625" y="159544"/>
                    <a:pt x="408293" y="158591"/>
                    <a:pt x="414960" y="156686"/>
                  </a:cubicBezTo>
                  <a:lnTo>
                    <a:pt x="417818" y="152876"/>
                  </a:lnTo>
                  <a:cubicBezTo>
                    <a:pt x="419723" y="150019"/>
                    <a:pt x="419723" y="148114"/>
                    <a:pt x="419723" y="145256"/>
                  </a:cubicBezTo>
                  <a:cubicBezTo>
                    <a:pt x="419723" y="144304"/>
                    <a:pt x="420675" y="144304"/>
                    <a:pt x="420675" y="143351"/>
                  </a:cubicBezTo>
                  <a:cubicBezTo>
                    <a:pt x="420675" y="140494"/>
                    <a:pt x="420675" y="137636"/>
                    <a:pt x="420675" y="135731"/>
                  </a:cubicBezTo>
                  <a:cubicBezTo>
                    <a:pt x="420675" y="132874"/>
                    <a:pt x="420675" y="130016"/>
                    <a:pt x="419723" y="127159"/>
                  </a:cubicBezTo>
                  <a:cubicBezTo>
                    <a:pt x="418770" y="125254"/>
                    <a:pt x="418770" y="122396"/>
                    <a:pt x="417818" y="120491"/>
                  </a:cubicBezTo>
                  <a:cubicBezTo>
                    <a:pt x="416865" y="119539"/>
                    <a:pt x="415913" y="118586"/>
                    <a:pt x="414960" y="117634"/>
                  </a:cubicBezTo>
                  <a:cubicBezTo>
                    <a:pt x="413055" y="116681"/>
                    <a:pt x="412103" y="115729"/>
                    <a:pt x="410198" y="114776"/>
                  </a:cubicBezTo>
                  <a:cubicBezTo>
                    <a:pt x="408293" y="112871"/>
                    <a:pt x="406388" y="110966"/>
                    <a:pt x="404483" y="110014"/>
                  </a:cubicBezTo>
                  <a:cubicBezTo>
                    <a:pt x="402578" y="109061"/>
                    <a:pt x="399720" y="108109"/>
                    <a:pt x="397815" y="106204"/>
                  </a:cubicBezTo>
                  <a:lnTo>
                    <a:pt x="386385" y="100489"/>
                  </a:lnTo>
                  <a:lnTo>
                    <a:pt x="378765" y="96679"/>
                  </a:lnTo>
                  <a:cubicBezTo>
                    <a:pt x="374003" y="94774"/>
                    <a:pt x="370193" y="90964"/>
                    <a:pt x="367335" y="88106"/>
                  </a:cubicBezTo>
                  <a:cubicBezTo>
                    <a:pt x="365430" y="86201"/>
                    <a:pt x="363525" y="84296"/>
                    <a:pt x="362573" y="82391"/>
                  </a:cubicBezTo>
                  <a:cubicBezTo>
                    <a:pt x="359715" y="79534"/>
                    <a:pt x="358763" y="76676"/>
                    <a:pt x="360668" y="73819"/>
                  </a:cubicBezTo>
                  <a:cubicBezTo>
                    <a:pt x="363525" y="68104"/>
                    <a:pt x="369240" y="66199"/>
                    <a:pt x="374955" y="67151"/>
                  </a:cubicBezTo>
                  <a:cubicBezTo>
                    <a:pt x="387338" y="70961"/>
                    <a:pt x="399720" y="75724"/>
                    <a:pt x="411150" y="83344"/>
                  </a:cubicBezTo>
                  <a:cubicBezTo>
                    <a:pt x="412103" y="83344"/>
                    <a:pt x="413055" y="84296"/>
                    <a:pt x="414008" y="84296"/>
                  </a:cubicBezTo>
                  <a:cubicBezTo>
                    <a:pt x="414960" y="84296"/>
                    <a:pt x="414960" y="84296"/>
                    <a:pt x="415913" y="84296"/>
                  </a:cubicBezTo>
                  <a:cubicBezTo>
                    <a:pt x="420675" y="83344"/>
                    <a:pt x="425438" y="80486"/>
                    <a:pt x="427343" y="75724"/>
                  </a:cubicBezTo>
                  <a:cubicBezTo>
                    <a:pt x="428295" y="72866"/>
                    <a:pt x="428295" y="70009"/>
                    <a:pt x="429248" y="67151"/>
                  </a:cubicBezTo>
                  <a:cubicBezTo>
                    <a:pt x="429248" y="67151"/>
                    <a:pt x="429248" y="67151"/>
                    <a:pt x="429248" y="66199"/>
                  </a:cubicBezTo>
                  <a:cubicBezTo>
                    <a:pt x="430200" y="63341"/>
                    <a:pt x="429248" y="60484"/>
                    <a:pt x="428295" y="57626"/>
                  </a:cubicBezTo>
                  <a:cubicBezTo>
                    <a:pt x="427343" y="55721"/>
                    <a:pt x="426390" y="52864"/>
                    <a:pt x="424485" y="50959"/>
                  </a:cubicBezTo>
                  <a:cubicBezTo>
                    <a:pt x="421628" y="48101"/>
                    <a:pt x="418770" y="46196"/>
                    <a:pt x="415913" y="43339"/>
                  </a:cubicBezTo>
                  <a:cubicBezTo>
                    <a:pt x="410198" y="39529"/>
                    <a:pt x="405435" y="34766"/>
                    <a:pt x="401625" y="29051"/>
                  </a:cubicBezTo>
                  <a:cubicBezTo>
                    <a:pt x="399720" y="27146"/>
                    <a:pt x="399720" y="24289"/>
                    <a:pt x="400673" y="22384"/>
                  </a:cubicBezTo>
                  <a:cubicBezTo>
                    <a:pt x="401625" y="20479"/>
                    <a:pt x="402578" y="18574"/>
                    <a:pt x="404483" y="16669"/>
                  </a:cubicBezTo>
                  <a:cubicBezTo>
                    <a:pt x="405435" y="16669"/>
                    <a:pt x="407340" y="16669"/>
                    <a:pt x="408293" y="15716"/>
                  </a:cubicBezTo>
                  <a:lnTo>
                    <a:pt x="408293" y="15716"/>
                  </a:lnTo>
                  <a:close/>
                  <a:moveTo>
                    <a:pt x="324473" y="188119"/>
                  </a:moveTo>
                  <a:cubicBezTo>
                    <a:pt x="323520" y="188119"/>
                    <a:pt x="321615" y="189071"/>
                    <a:pt x="320663" y="190976"/>
                  </a:cubicBezTo>
                  <a:cubicBezTo>
                    <a:pt x="319710" y="191929"/>
                    <a:pt x="320663" y="193834"/>
                    <a:pt x="321615" y="193834"/>
                  </a:cubicBezTo>
                  <a:cubicBezTo>
                    <a:pt x="327330" y="197644"/>
                    <a:pt x="332093" y="200501"/>
                    <a:pt x="337808" y="203359"/>
                  </a:cubicBezTo>
                  <a:cubicBezTo>
                    <a:pt x="343523" y="206216"/>
                    <a:pt x="348285" y="207169"/>
                    <a:pt x="354000" y="209074"/>
                  </a:cubicBezTo>
                  <a:cubicBezTo>
                    <a:pt x="355905" y="209074"/>
                    <a:pt x="357810" y="210026"/>
                    <a:pt x="358763" y="210026"/>
                  </a:cubicBezTo>
                  <a:cubicBezTo>
                    <a:pt x="364478" y="209074"/>
                    <a:pt x="370193" y="208121"/>
                    <a:pt x="375908" y="208121"/>
                  </a:cubicBezTo>
                  <a:cubicBezTo>
                    <a:pt x="376860" y="208121"/>
                    <a:pt x="378765" y="207169"/>
                    <a:pt x="380670" y="207169"/>
                  </a:cubicBezTo>
                  <a:cubicBezTo>
                    <a:pt x="380670" y="207169"/>
                    <a:pt x="380670" y="208121"/>
                    <a:pt x="380670" y="208121"/>
                  </a:cubicBezTo>
                  <a:cubicBezTo>
                    <a:pt x="383528" y="209074"/>
                    <a:pt x="386385" y="210026"/>
                    <a:pt x="389243" y="211931"/>
                  </a:cubicBezTo>
                  <a:cubicBezTo>
                    <a:pt x="390195" y="212884"/>
                    <a:pt x="391148" y="213836"/>
                    <a:pt x="391148" y="214789"/>
                  </a:cubicBezTo>
                  <a:cubicBezTo>
                    <a:pt x="391148" y="215741"/>
                    <a:pt x="390195" y="218599"/>
                    <a:pt x="390195" y="219551"/>
                  </a:cubicBezTo>
                  <a:cubicBezTo>
                    <a:pt x="390195" y="219551"/>
                    <a:pt x="390195" y="220504"/>
                    <a:pt x="390195" y="220504"/>
                  </a:cubicBezTo>
                  <a:cubicBezTo>
                    <a:pt x="389243" y="223361"/>
                    <a:pt x="388290" y="225266"/>
                    <a:pt x="388290" y="229076"/>
                  </a:cubicBezTo>
                  <a:cubicBezTo>
                    <a:pt x="387338" y="230981"/>
                    <a:pt x="388290" y="233839"/>
                    <a:pt x="388290" y="235744"/>
                  </a:cubicBezTo>
                  <a:lnTo>
                    <a:pt x="389243" y="239554"/>
                  </a:lnTo>
                  <a:cubicBezTo>
                    <a:pt x="391148" y="242411"/>
                    <a:pt x="392100" y="246221"/>
                    <a:pt x="394005" y="249079"/>
                  </a:cubicBezTo>
                  <a:cubicBezTo>
                    <a:pt x="397815" y="257651"/>
                    <a:pt x="400673" y="266224"/>
                    <a:pt x="402578" y="275749"/>
                  </a:cubicBezTo>
                  <a:lnTo>
                    <a:pt x="403530" y="281464"/>
                  </a:lnTo>
                  <a:cubicBezTo>
                    <a:pt x="408293" y="278606"/>
                    <a:pt x="414008" y="275749"/>
                    <a:pt x="418770" y="271939"/>
                  </a:cubicBezTo>
                  <a:cubicBezTo>
                    <a:pt x="421628" y="270034"/>
                    <a:pt x="423533" y="267176"/>
                    <a:pt x="427343" y="265271"/>
                  </a:cubicBezTo>
                  <a:cubicBezTo>
                    <a:pt x="429248" y="264319"/>
                    <a:pt x="432105" y="263366"/>
                    <a:pt x="434010" y="263366"/>
                  </a:cubicBezTo>
                  <a:cubicBezTo>
                    <a:pt x="437820" y="264319"/>
                    <a:pt x="441630" y="267176"/>
                    <a:pt x="441630" y="270986"/>
                  </a:cubicBezTo>
                  <a:cubicBezTo>
                    <a:pt x="441630" y="272891"/>
                    <a:pt x="441630" y="274796"/>
                    <a:pt x="441630" y="276701"/>
                  </a:cubicBezTo>
                  <a:cubicBezTo>
                    <a:pt x="441630" y="277654"/>
                    <a:pt x="440678" y="278606"/>
                    <a:pt x="440678" y="279559"/>
                  </a:cubicBezTo>
                  <a:cubicBezTo>
                    <a:pt x="439725" y="282416"/>
                    <a:pt x="437820" y="285274"/>
                    <a:pt x="435915" y="287179"/>
                  </a:cubicBezTo>
                  <a:cubicBezTo>
                    <a:pt x="431153" y="291941"/>
                    <a:pt x="426390" y="296704"/>
                    <a:pt x="421628" y="301466"/>
                  </a:cubicBezTo>
                  <a:cubicBezTo>
                    <a:pt x="416865" y="306229"/>
                    <a:pt x="412103" y="310991"/>
                    <a:pt x="408293" y="316706"/>
                  </a:cubicBezTo>
                  <a:cubicBezTo>
                    <a:pt x="399720" y="326231"/>
                    <a:pt x="392100" y="336709"/>
                    <a:pt x="386385" y="347186"/>
                  </a:cubicBezTo>
                  <a:cubicBezTo>
                    <a:pt x="381623" y="353854"/>
                    <a:pt x="377813" y="361474"/>
                    <a:pt x="373050" y="368141"/>
                  </a:cubicBezTo>
                  <a:lnTo>
                    <a:pt x="367335" y="376714"/>
                  </a:lnTo>
                  <a:lnTo>
                    <a:pt x="368288" y="376714"/>
                  </a:lnTo>
                  <a:cubicBezTo>
                    <a:pt x="390195" y="369094"/>
                    <a:pt x="411150" y="359569"/>
                    <a:pt x="430200" y="348139"/>
                  </a:cubicBezTo>
                  <a:cubicBezTo>
                    <a:pt x="437820" y="343376"/>
                    <a:pt x="444488" y="338614"/>
                    <a:pt x="450203" y="332899"/>
                  </a:cubicBezTo>
                  <a:cubicBezTo>
                    <a:pt x="457823" y="326231"/>
                    <a:pt x="465443" y="317659"/>
                    <a:pt x="470205" y="309086"/>
                  </a:cubicBezTo>
                  <a:cubicBezTo>
                    <a:pt x="474015" y="302419"/>
                    <a:pt x="477825" y="294799"/>
                    <a:pt x="479730" y="288131"/>
                  </a:cubicBezTo>
                  <a:cubicBezTo>
                    <a:pt x="480683" y="285274"/>
                    <a:pt x="480683" y="283369"/>
                    <a:pt x="481635" y="280511"/>
                  </a:cubicBezTo>
                  <a:cubicBezTo>
                    <a:pt x="483540" y="272891"/>
                    <a:pt x="482588" y="264319"/>
                    <a:pt x="480683" y="255746"/>
                  </a:cubicBezTo>
                  <a:cubicBezTo>
                    <a:pt x="477825" y="239554"/>
                    <a:pt x="469253" y="225266"/>
                    <a:pt x="457823" y="214789"/>
                  </a:cubicBezTo>
                  <a:cubicBezTo>
                    <a:pt x="450203" y="207169"/>
                    <a:pt x="440678" y="201454"/>
                    <a:pt x="430200" y="197644"/>
                  </a:cubicBezTo>
                  <a:cubicBezTo>
                    <a:pt x="419723" y="193834"/>
                    <a:pt x="408293" y="190024"/>
                    <a:pt x="397815" y="188119"/>
                  </a:cubicBezTo>
                  <a:cubicBezTo>
                    <a:pt x="394958" y="187166"/>
                    <a:pt x="391148" y="187166"/>
                    <a:pt x="388290" y="186214"/>
                  </a:cubicBezTo>
                  <a:cubicBezTo>
                    <a:pt x="378765" y="184309"/>
                    <a:pt x="369240" y="183356"/>
                    <a:pt x="358763" y="183356"/>
                  </a:cubicBezTo>
                  <a:cubicBezTo>
                    <a:pt x="356858" y="183356"/>
                    <a:pt x="354953" y="183356"/>
                    <a:pt x="354000" y="183356"/>
                  </a:cubicBezTo>
                  <a:cubicBezTo>
                    <a:pt x="352095" y="183356"/>
                    <a:pt x="351143" y="183356"/>
                    <a:pt x="349238" y="183356"/>
                  </a:cubicBezTo>
                  <a:cubicBezTo>
                    <a:pt x="348285" y="183356"/>
                    <a:pt x="346380" y="184309"/>
                    <a:pt x="345428" y="184309"/>
                  </a:cubicBezTo>
                  <a:cubicBezTo>
                    <a:pt x="341618" y="185261"/>
                    <a:pt x="337808" y="185261"/>
                    <a:pt x="333045" y="185261"/>
                  </a:cubicBezTo>
                  <a:cubicBezTo>
                    <a:pt x="329235" y="187166"/>
                    <a:pt x="326378" y="187166"/>
                    <a:pt x="324473" y="188119"/>
                  </a:cubicBezTo>
                  <a:lnTo>
                    <a:pt x="324473" y="188119"/>
                  </a:lnTo>
                  <a:lnTo>
                    <a:pt x="324473" y="188119"/>
                  </a:lnTo>
                  <a:close/>
                  <a:moveTo>
                    <a:pt x="137783" y="375761"/>
                  </a:moveTo>
                  <a:cubicBezTo>
                    <a:pt x="137783" y="385286"/>
                    <a:pt x="139688" y="394811"/>
                    <a:pt x="142545" y="403384"/>
                  </a:cubicBezTo>
                  <a:cubicBezTo>
                    <a:pt x="147308" y="413861"/>
                    <a:pt x="154928" y="423386"/>
                    <a:pt x="164453" y="430054"/>
                  </a:cubicBezTo>
                  <a:cubicBezTo>
                    <a:pt x="167310" y="431959"/>
                    <a:pt x="170168" y="433864"/>
                    <a:pt x="173978" y="434816"/>
                  </a:cubicBezTo>
                  <a:cubicBezTo>
                    <a:pt x="176835" y="435769"/>
                    <a:pt x="178740" y="435769"/>
                    <a:pt x="180645" y="435769"/>
                  </a:cubicBezTo>
                  <a:cubicBezTo>
                    <a:pt x="181598" y="435769"/>
                    <a:pt x="183503" y="436721"/>
                    <a:pt x="184455" y="436721"/>
                  </a:cubicBezTo>
                  <a:cubicBezTo>
                    <a:pt x="185408" y="436721"/>
                    <a:pt x="186360" y="436721"/>
                    <a:pt x="186360" y="436721"/>
                  </a:cubicBezTo>
                  <a:lnTo>
                    <a:pt x="190170" y="435769"/>
                  </a:lnTo>
                  <a:cubicBezTo>
                    <a:pt x="190170" y="431959"/>
                    <a:pt x="188265" y="429101"/>
                    <a:pt x="185408" y="426244"/>
                  </a:cubicBezTo>
                  <a:cubicBezTo>
                    <a:pt x="181598" y="422434"/>
                    <a:pt x="178740" y="417671"/>
                    <a:pt x="176835" y="412909"/>
                  </a:cubicBezTo>
                  <a:cubicBezTo>
                    <a:pt x="176835" y="411956"/>
                    <a:pt x="175883" y="410051"/>
                    <a:pt x="175883" y="409099"/>
                  </a:cubicBezTo>
                  <a:cubicBezTo>
                    <a:pt x="175883" y="407194"/>
                    <a:pt x="177788" y="405289"/>
                    <a:pt x="180645" y="404336"/>
                  </a:cubicBezTo>
                  <a:cubicBezTo>
                    <a:pt x="183503" y="403384"/>
                    <a:pt x="187313" y="402431"/>
                    <a:pt x="191123" y="402431"/>
                  </a:cubicBezTo>
                  <a:cubicBezTo>
                    <a:pt x="192075" y="402431"/>
                    <a:pt x="193028" y="403384"/>
                    <a:pt x="193980" y="403384"/>
                  </a:cubicBezTo>
                  <a:cubicBezTo>
                    <a:pt x="198743" y="404336"/>
                    <a:pt x="202553" y="407194"/>
                    <a:pt x="206363" y="410051"/>
                  </a:cubicBezTo>
                  <a:cubicBezTo>
                    <a:pt x="210173" y="412909"/>
                    <a:pt x="214935" y="415766"/>
                    <a:pt x="218745" y="418624"/>
                  </a:cubicBezTo>
                  <a:cubicBezTo>
                    <a:pt x="222555" y="422434"/>
                    <a:pt x="225413" y="425291"/>
                    <a:pt x="228270" y="429101"/>
                  </a:cubicBezTo>
                  <a:lnTo>
                    <a:pt x="232080" y="432911"/>
                  </a:lnTo>
                  <a:cubicBezTo>
                    <a:pt x="246368" y="436721"/>
                    <a:pt x="261608" y="439579"/>
                    <a:pt x="276848" y="439579"/>
                  </a:cubicBezTo>
                  <a:lnTo>
                    <a:pt x="287325" y="439579"/>
                  </a:lnTo>
                  <a:lnTo>
                    <a:pt x="293993" y="439579"/>
                  </a:lnTo>
                  <a:cubicBezTo>
                    <a:pt x="293993" y="436721"/>
                    <a:pt x="293040" y="432911"/>
                    <a:pt x="291135" y="430054"/>
                  </a:cubicBezTo>
                  <a:cubicBezTo>
                    <a:pt x="289230" y="426244"/>
                    <a:pt x="287325" y="422434"/>
                    <a:pt x="284468" y="420529"/>
                  </a:cubicBezTo>
                  <a:cubicBezTo>
                    <a:pt x="280658" y="416719"/>
                    <a:pt x="274943" y="412909"/>
                    <a:pt x="270180" y="410051"/>
                  </a:cubicBezTo>
                  <a:cubicBezTo>
                    <a:pt x="263513" y="406241"/>
                    <a:pt x="256845" y="403384"/>
                    <a:pt x="250178" y="401479"/>
                  </a:cubicBezTo>
                  <a:cubicBezTo>
                    <a:pt x="236843" y="396716"/>
                    <a:pt x="224460" y="392906"/>
                    <a:pt x="210173" y="390049"/>
                  </a:cubicBezTo>
                  <a:lnTo>
                    <a:pt x="202553" y="388144"/>
                  </a:lnTo>
                  <a:lnTo>
                    <a:pt x="196838" y="387191"/>
                  </a:lnTo>
                  <a:lnTo>
                    <a:pt x="184455" y="385286"/>
                  </a:lnTo>
                  <a:lnTo>
                    <a:pt x="154928" y="378619"/>
                  </a:lnTo>
                  <a:lnTo>
                    <a:pt x="137783" y="375761"/>
                  </a:lnTo>
                  <a:lnTo>
                    <a:pt x="137783" y="375761"/>
                  </a:lnTo>
                  <a:lnTo>
                    <a:pt x="137783" y="37576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103"/>
              <a:endParaRPr lang="en-US" sz="1400">
                <a:solidFill>
                  <a:prstClr val="black"/>
                </a:solidFill>
              </a:endParaRPr>
            </a:p>
          </p:txBody>
        </p:sp>
        <p:sp>
          <p:nvSpPr>
            <p:cNvPr id="85" name="Freeform: Shape 84"/>
            <p:cNvSpPr/>
            <p:nvPr/>
          </p:nvSpPr>
          <p:spPr>
            <a:xfrm>
              <a:off x="1178536" y="3854814"/>
              <a:ext cx="5181600" cy="838200"/>
            </a:xfrm>
            <a:custGeom>
              <a:avLst/>
              <a:gdLst>
                <a:gd name="connsiteX0" fmla="*/ 4796314 w 5181600"/>
                <a:gd name="connsiteY0" fmla="*/ 7144 h 838200"/>
                <a:gd name="connsiteX1" fmla="*/ 4763929 w 5181600"/>
                <a:gd name="connsiteY1" fmla="*/ 12859 h 838200"/>
                <a:gd name="connsiteX2" fmla="*/ 4720114 w 5181600"/>
                <a:gd name="connsiteY2" fmla="*/ 53816 h 838200"/>
                <a:gd name="connsiteX3" fmla="*/ 4702969 w 5181600"/>
                <a:gd name="connsiteY3" fmla="*/ 79534 h 838200"/>
                <a:gd name="connsiteX4" fmla="*/ 4691539 w 5181600"/>
                <a:gd name="connsiteY4" fmla="*/ 105251 h 838200"/>
                <a:gd name="connsiteX5" fmla="*/ 4607719 w 5181600"/>
                <a:gd name="connsiteY5" fmla="*/ 190976 h 838200"/>
                <a:gd name="connsiteX6" fmla="*/ 4581049 w 5181600"/>
                <a:gd name="connsiteY6" fmla="*/ 210979 h 838200"/>
                <a:gd name="connsiteX7" fmla="*/ 4555331 w 5181600"/>
                <a:gd name="connsiteY7" fmla="*/ 221456 h 838200"/>
                <a:gd name="connsiteX8" fmla="*/ 4547711 w 5181600"/>
                <a:gd name="connsiteY8" fmla="*/ 203359 h 838200"/>
                <a:gd name="connsiteX9" fmla="*/ 4304824 w 5181600"/>
                <a:gd name="connsiteY9" fmla="*/ 173831 h 838200"/>
                <a:gd name="connsiteX10" fmla="*/ 4224814 w 5181600"/>
                <a:gd name="connsiteY10" fmla="*/ 168116 h 838200"/>
                <a:gd name="connsiteX11" fmla="*/ 4224814 w 5181600"/>
                <a:gd name="connsiteY11" fmla="*/ 168116 h 838200"/>
                <a:gd name="connsiteX12" fmla="*/ 1992154 w 5181600"/>
                <a:gd name="connsiteY12" fmla="*/ 29051 h 838200"/>
                <a:gd name="connsiteX13" fmla="*/ 1176814 w 5181600"/>
                <a:gd name="connsiteY13" fmla="*/ 10954 h 838200"/>
                <a:gd name="connsiteX14" fmla="*/ 551974 w 5181600"/>
                <a:gd name="connsiteY14" fmla="*/ 12859 h 838200"/>
                <a:gd name="connsiteX15" fmla="*/ 10001 w 5181600"/>
                <a:gd name="connsiteY15" fmla="*/ 29051 h 838200"/>
                <a:gd name="connsiteX16" fmla="*/ 7144 w 5181600"/>
                <a:gd name="connsiteY16" fmla="*/ 30004 h 838200"/>
                <a:gd name="connsiteX17" fmla="*/ 551974 w 5181600"/>
                <a:gd name="connsiteY17" fmla="*/ 31909 h 838200"/>
                <a:gd name="connsiteX18" fmla="*/ 1990249 w 5181600"/>
                <a:gd name="connsiteY18" fmla="*/ 48101 h 838200"/>
                <a:gd name="connsiteX19" fmla="*/ 4221957 w 5181600"/>
                <a:gd name="connsiteY19" fmla="*/ 187166 h 838200"/>
                <a:gd name="connsiteX20" fmla="*/ 4341019 w 5181600"/>
                <a:gd name="connsiteY20" fmla="*/ 200501 h 838200"/>
                <a:gd name="connsiteX21" fmla="*/ 4501992 w 5181600"/>
                <a:gd name="connsiteY21" fmla="*/ 232886 h 838200"/>
                <a:gd name="connsiteX22" fmla="*/ 4532472 w 5181600"/>
                <a:gd name="connsiteY22" fmla="*/ 313849 h 838200"/>
                <a:gd name="connsiteX23" fmla="*/ 4446747 w 5181600"/>
                <a:gd name="connsiteY23" fmla="*/ 314801 h 838200"/>
                <a:gd name="connsiteX24" fmla="*/ 4407694 w 5181600"/>
                <a:gd name="connsiteY24" fmla="*/ 273844 h 838200"/>
                <a:gd name="connsiteX25" fmla="*/ 4343876 w 5181600"/>
                <a:gd name="connsiteY25" fmla="*/ 319564 h 838200"/>
                <a:gd name="connsiteX26" fmla="*/ 4378167 w 5181600"/>
                <a:gd name="connsiteY26" fmla="*/ 313849 h 838200"/>
                <a:gd name="connsiteX27" fmla="*/ 4396264 w 5181600"/>
                <a:gd name="connsiteY27" fmla="*/ 340519 h 838200"/>
                <a:gd name="connsiteX28" fmla="*/ 4280059 w 5181600"/>
                <a:gd name="connsiteY28" fmla="*/ 379571 h 838200"/>
                <a:gd name="connsiteX29" fmla="*/ 4215289 w 5181600"/>
                <a:gd name="connsiteY29" fmla="*/ 353854 h 838200"/>
                <a:gd name="connsiteX30" fmla="*/ 4090511 w 5181600"/>
                <a:gd name="connsiteY30" fmla="*/ 444341 h 838200"/>
                <a:gd name="connsiteX31" fmla="*/ 4085749 w 5181600"/>
                <a:gd name="connsiteY31" fmla="*/ 554831 h 838200"/>
                <a:gd name="connsiteX32" fmla="*/ 4132422 w 5181600"/>
                <a:gd name="connsiteY32" fmla="*/ 623411 h 838200"/>
                <a:gd name="connsiteX33" fmla="*/ 4177189 w 5181600"/>
                <a:gd name="connsiteY33" fmla="*/ 654844 h 838200"/>
                <a:gd name="connsiteX34" fmla="*/ 4584859 w 5181600"/>
                <a:gd name="connsiteY34" fmla="*/ 792004 h 838200"/>
                <a:gd name="connsiteX35" fmla="*/ 5042059 w 5181600"/>
                <a:gd name="connsiteY35" fmla="*/ 822484 h 838200"/>
                <a:gd name="connsiteX36" fmla="*/ 5097304 w 5181600"/>
                <a:gd name="connsiteY36" fmla="*/ 755809 h 838200"/>
                <a:gd name="connsiteX37" fmla="*/ 5025867 w 5181600"/>
                <a:gd name="connsiteY37" fmla="*/ 667226 h 838200"/>
                <a:gd name="connsiteX38" fmla="*/ 4964906 w 5181600"/>
                <a:gd name="connsiteY38" fmla="*/ 697706 h 838200"/>
                <a:gd name="connsiteX39" fmla="*/ 4973479 w 5181600"/>
                <a:gd name="connsiteY39" fmla="*/ 751046 h 838200"/>
                <a:gd name="connsiteX40" fmla="*/ 4980147 w 5181600"/>
                <a:gd name="connsiteY40" fmla="*/ 723424 h 838200"/>
                <a:gd name="connsiteX41" fmla="*/ 5059204 w 5181600"/>
                <a:gd name="connsiteY41" fmla="*/ 694849 h 838200"/>
                <a:gd name="connsiteX42" fmla="*/ 5052536 w 5181600"/>
                <a:gd name="connsiteY42" fmla="*/ 789146 h 838200"/>
                <a:gd name="connsiteX43" fmla="*/ 4911567 w 5181600"/>
                <a:gd name="connsiteY43" fmla="*/ 780574 h 838200"/>
                <a:gd name="connsiteX44" fmla="*/ 4877277 w 5181600"/>
                <a:gd name="connsiteY44" fmla="*/ 726281 h 838200"/>
                <a:gd name="connsiteX45" fmla="*/ 4878229 w 5181600"/>
                <a:gd name="connsiteY45" fmla="*/ 670084 h 838200"/>
                <a:gd name="connsiteX46" fmla="*/ 4998244 w 5181600"/>
                <a:gd name="connsiteY46" fmla="*/ 532924 h 838200"/>
                <a:gd name="connsiteX47" fmla="*/ 5097304 w 5181600"/>
                <a:gd name="connsiteY47" fmla="*/ 406241 h 838200"/>
                <a:gd name="connsiteX48" fmla="*/ 5135404 w 5181600"/>
                <a:gd name="connsiteY48" fmla="*/ 387191 h 838200"/>
                <a:gd name="connsiteX49" fmla="*/ 5103019 w 5181600"/>
                <a:gd name="connsiteY49" fmla="*/ 362426 h 838200"/>
                <a:gd name="connsiteX50" fmla="*/ 5105877 w 5181600"/>
                <a:gd name="connsiteY50" fmla="*/ 346234 h 838200"/>
                <a:gd name="connsiteX51" fmla="*/ 5147786 w 5181600"/>
                <a:gd name="connsiteY51" fmla="*/ 342424 h 838200"/>
                <a:gd name="connsiteX52" fmla="*/ 5172552 w 5181600"/>
                <a:gd name="connsiteY52" fmla="*/ 329089 h 838200"/>
                <a:gd name="connsiteX53" fmla="*/ 5161122 w 5181600"/>
                <a:gd name="connsiteY53" fmla="*/ 298609 h 838200"/>
                <a:gd name="connsiteX54" fmla="*/ 5115402 w 5181600"/>
                <a:gd name="connsiteY54" fmla="*/ 268129 h 838200"/>
                <a:gd name="connsiteX55" fmla="*/ 4924902 w 5181600"/>
                <a:gd name="connsiteY55" fmla="*/ 192881 h 838200"/>
                <a:gd name="connsiteX56" fmla="*/ 4844892 w 5181600"/>
                <a:gd name="connsiteY56" fmla="*/ 154781 h 838200"/>
                <a:gd name="connsiteX57" fmla="*/ 4909661 w 5181600"/>
                <a:gd name="connsiteY57" fmla="*/ 94774 h 838200"/>
                <a:gd name="connsiteX58" fmla="*/ 4936331 w 5181600"/>
                <a:gd name="connsiteY58" fmla="*/ 87154 h 838200"/>
                <a:gd name="connsiteX59" fmla="*/ 4906804 w 5181600"/>
                <a:gd name="connsiteY59" fmla="*/ 66199 h 838200"/>
                <a:gd name="connsiteX60" fmla="*/ 4852511 w 5181600"/>
                <a:gd name="connsiteY60" fmla="*/ 27146 h 838200"/>
                <a:gd name="connsiteX61" fmla="*/ 4796314 w 5181600"/>
                <a:gd name="connsiteY61" fmla="*/ 7144 h 838200"/>
                <a:gd name="connsiteX62" fmla="*/ 4796314 w 5181600"/>
                <a:gd name="connsiteY62" fmla="*/ 7144 h 838200"/>
                <a:gd name="connsiteX63" fmla="*/ 4214336 w 5181600"/>
                <a:gd name="connsiteY63" fmla="*/ 383381 h 838200"/>
                <a:gd name="connsiteX64" fmla="*/ 4221957 w 5181600"/>
                <a:gd name="connsiteY64" fmla="*/ 383381 h 838200"/>
                <a:gd name="connsiteX65" fmla="*/ 4281011 w 5181600"/>
                <a:gd name="connsiteY65" fmla="*/ 417671 h 838200"/>
                <a:gd name="connsiteX66" fmla="*/ 4298157 w 5181600"/>
                <a:gd name="connsiteY66" fmla="*/ 485299 h 838200"/>
                <a:gd name="connsiteX67" fmla="*/ 4295299 w 5181600"/>
                <a:gd name="connsiteY67" fmla="*/ 492919 h 838200"/>
                <a:gd name="connsiteX68" fmla="*/ 4295299 w 5181600"/>
                <a:gd name="connsiteY68" fmla="*/ 493871 h 838200"/>
                <a:gd name="connsiteX69" fmla="*/ 4210526 w 5181600"/>
                <a:gd name="connsiteY69" fmla="*/ 524351 h 838200"/>
                <a:gd name="connsiteX70" fmla="*/ 4185761 w 5181600"/>
                <a:gd name="connsiteY70" fmla="*/ 495776 h 838200"/>
                <a:gd name="connsiteX71" fmla="*/ 4187666 w 5181600"/>
                <a:gd name="connsiteY71" fmla="*/ 459581 h 838200"/>
                <a:gd name="connsiteX72" fmla="*/ 4205764 w 5181600"/>
                <a:gd name="connsiteY72" fmla="*/ 445294 h 838200"/>
                <a:gd name="connsiteX73" fmla="*/ 4223861 w 5181600"/>
                <a:gd name="connsiteY73" fmla="*/ 449104 h 838200"/>
                <a:gd name="connsiteX74" fmla="*/ 4236244 w 5181600"/>
                <a:gd name="connsiteY74" fmla="*/ 449104 h 838200"/>
                <a:gd name="connsiteX75" fmla="*/ 4236244 w 5181600"/>
                <a:gd name="connsiteY75" fmla="*/ 435769 h 838200"/>
                <a:gd name="connsiteX76" fmla="*/ 4219099 w 5181600"/>
                <a:gd name="connsiteY76" fmla="*/ 426244 h 838200"/>
                <a:gd name="connsiteX77" fmla="*/ 4201001 w 5181600"/>
                <a:gd name="connsiteY77" fmla="*/ 427196 h 838200"/>
                <a:gd name="connsiteX78" fmla="*/ 4173379 w 5181600"/>
                <a:gd name="connsiteY78" fmla="*/ 449104 h 838200"/>
                <a:gd name="connsiteX79" fmla="*/ 4169569 w 5181600"/>
                <a:gd name="connsiteY79" fmla="*/ 501491 h 838200"/>
                <a:gd name="connsiteX80" fmla="*/ 4202907 w 5181600"/>
                <a:gd name="connsiteY80" fmla="*/ 540544 h 838200"/>
                <a:gd name="connsiteX81" fmla="*/ 4300061 w 5181600"/>
                <a:gd name="connsiteY81" fmla="*/ 518636 h 838200"/>
                <a:gd name="connsiteX82" fmla="*/ 4309586 w 5181600"/>
                <a:gd name="connsiteY82" fmla="*/ 520541 h 838200"/>
                <a:gd name="connsiteX83" fmla="*/ 4305776 w 5181600"/>
                <a:gd name="connsiteY83" fmla="*/ 570071 h 838200"/>
                <a:gd name="connsiteX84" fmla="*/ 4258151 w 5181600"/>
                <a:gd name="connsiteY84" fmla="*/ 617696 h 838200"/>
                <a:gd name="connsiteX85" fmla="*/ 4136231 w 5181600"/>
                <a:gd name="connsiteY85" fmla="*/ 582454 h 838200"/>
                <a:gd name="connsiteX86" fmla="*/ 4149566 w 5181600"/>
                <a:gd name="connsiteY86" fmla="*/ 405289 h 838200"/>
                <a:gd name="connsiteX87" fmla="*/ 4214336 w 5181600"/>
                <a:gd name="connsiteY87" fmla="*/ 383381 h 838200"/>
                <a:gd name="connsiteX88" fmla="*/ 4214336 w 5181600"/>
                <a:gd name="connsiteY88" fmla="*/ 383381 h 838200"/>
                <a:gd name="connsiteX89" fmla="*/ 4214336 w 5181600"/>
                <a:gd name="connsiteY89" fmla="*/ 383381 h 838200"/>
                <a:gd name="connsiteX90" fmla="*/ 4336257 w 5181600"/>
                <a:gd name="connsiteY90" fmla="*/ 583406 h 838200"/>
                <a:gd name="connsiteX91" fmla="*/ 4350544 w 5181600"/>
                <a:gd name="connsiteY91" fmla="*/ 584359 h 838200"/>
                <a:gd name="connsiteX92" fmla="*/ 4425792 w 5181600"/>
                <a:gd name="connsiteY92" fmla="*/ 664369 h 838200"/>
                <a:gd name="connsiteX93" fmla="*/ 4367689 w 5181600"/>
                <a:gd name="connsiteY93" fmla="*/ 711994 h 838200"/>
                <a:gd name="connsiteX94" fmla="*/ 4349592 w 5181600"/>
                <a:gd name="connsiteY94" fmla="*/ 646271 h 838200"/>
                <a:gd name="connsiteX95" fmla="*/ 4372451 w 5181600"/>
                <a:gd name="connsiteY95" fmla="*/ 678656 h 838200"/>
                <a:gd name="connsiteX96" fmla="*/ 4381976 w 5181600"/>
                <a:gd name="connsiteY96" fmla="*/ 704374 h 838200"/>
                <a:gd name="connsiteX97" fmla="*/ 4369594 w 5181600"/>
                <a:gd name="connsiteY97" fmla="*/ 636746 h 838200"/>
                <a:gd name="connsiteX98" fmla="*/ 4303872 w 5181600"/>
                <a:gd name="connsiteY98" fmla="*/ 672941 h 838200"/>
                <a:gd name="connsiteX99" fmla="*/ 4286726 w 5181600"/>
                <a:gd name="connsiteY99" fmla="*/ 688181 h 838200"/>
                <a:gd name="connsiteX100" fmla="*/ 4285774 w 5181600"/>
                <a:gd name="connsiteY100" fmla="*/ 626269 h 838200"/>
                <a:gd name="connsiteX101" fmla="*/ 4336257 w 5181600"/>
                <a:gd name="connsiteY101" fmla="*/ 583406 h 838200"/>
                <a:gd name="connsiteX102" fmla="*/ 4444842 w 5181600"/>
                <a:gd name="connsiteY102" fmla="*/ 607219 h 838200"/>
                <a:gd name="connsiteX103" fmla="*/ 4511517 w 5181600"/>
                <a:gd name="connsiteY103" fmla="*/ 621506 h 838200"/>
                <a:gd name="connsiteX104" fmla="*/ 4548664 w 5181600"/>
                <a:gd name="connsiteY104" fmla="*/ 659606 h 838200"/>
                <a:gd name="connsiteX105" fmla="*/ 4558189 w 5181600"/>
                <a:gd name="connsiteY105" fmla="*/ 702469 h 838200"/>
                <a:gd name="connsiteX106" fmla="*/ 4628674 w 5181600"/>
                <a:gd name="connsiteY106" fmla="*/ 679609 h 838200"/>
                <a:gd name="connsiteX107" fmla="*/ 4683919 w 5181600"/>
                <a:gd name="connsiteY107" fmla="*/ 660559 h 838200"/>
                <a:gd name="connsiteX108" fmla="*/ 4689634 w 5181600"/>
                <a:gd name="connsiteY108" fmla="*/ 661511 h 838200"/>
                <a:gd name="connsiteX109" fmla="*/ 4699159 w 5181600"/>
                <a:gd name="connsiteY109" fmla="*/ 663416 h 838200"/>
                <a:gd name="connsiteX110" fmla="*/ 4803934 w 5181600"/>
                <a:gd name="connsiteY110" fmla="*/ 714851 h 838200"/>
                <a:gd name="connsiteX111" fmla="*/ 4850606 w 5181600"/>
                <a:gd name="connsiteY111" fmla="*/ 748189 h 838200"/>
                <a:gd name="connsiteX112" fmla="*/ 4879181 w 5181600"/>
                <a:gd name="connsiteY112" fmla="*/ 761524 h 838200"/>
                <a:gd name="connsiteX113" fmla="*/ 4867752 w 5181600"/>
                <a:gd name="connsiteY113" fmla="*/ 788194 h 838200"/>
                <a:gd name="connsiteX114" fmla="*/ 4844892 w 5181600"/>
                <a:gd name="connsiteY114" fmla="*/ 784384 h 838200"/>
                <a:gd name="connsiteX115" fmla="*/ 4660106 w 5181600"/>
                <a:gd name="connsiteY115" fmla="*/ 776764 h 838200"/>
                <a:gd name="connsiteX116" fmla="*/ 4606767 w 5181600"/>
                <a:gd name="connsiteY116" fmla="*/ 768191 h 838200"/>
                <a:gd name="connsiteX117" fmla="*/ 4510564 w 5181600"/>
                <a:gd name="connsiteY117" fmla="*/ 675799 h 838200"/>
                <a:gd name="connsiteX118" fmla="*/ 4497229 w 5181600"/>
                <a:gd name="connsiteY118" fmla="*/ 648176 h 838200"/>
                <a:gd name="connsiteX119" fmla="*/ 4494372 w 5181600"/>
                <a:gd name="connsiteY119" fmla="*/ 677704 h 838200"/>
                <a:gd name="connsiteX120" fmla="*/ 4491514 w 5181600"/>
                <a:gd name="connsiteY120" fmla="*/ 729139 h 838200"/>
                <a:gd name="connsiteX121" fmla="*/ 4450557 w 5181600"/>
                <a:gd name="connsiteY121" fmla="*/ 666274 h 838200"/>
                <a:gd name="connsiteX122" fmla="*/ 4444842 w 5181600"/>
                <a:gd name="connsiteY122" fmla="*/ 607219 h 838200"/>
                <a:gd name="connsiteX123" fmla="*/ 4444842 w 5181600"/>
                <a:gd name="connsiteY123" fmla="*/ 607219 h 838200"/>
                <a:gd name="connsiteX124" fmla="*/ 4661059 w 5181600"/>
                <a:gd name="connsiteY124" fmla="*/ 774859 h 838200"/>
                <a:gd name="connsiteX125" fmla="*/ 4671536 w 5181600"/>
                <a:gd name="connsiteY125" fmla="*/ 775811 h 838200"/>
                <a:gd name="connsiteX126" fmla="*/ 4694397 w 5181600"/>
                <a:gd name="connsiteY126" fmla="*/ 660559 h 838200"/>
                <a:gd name="connsiteX127" fmla="*/ 4683919 w 5181600"/>
                <a:gd name="connsiteY127" fmla="*/ 659606 h 838200"/>
                <a:gd name="connsiteX128" fmla="*/ 4681061 w 5181600"/>
                <a:gd name="connsiteY128" fmla="*/ 677704 h 838200"/>
                <a:gd name="connsiteX129" fmla="*/ 4670584 w 5181600"/>
                <a:gd name="connsiteY129" fmla="*/ 727234 h 838200"/>
                <a:gd name="connsiteX130" fmla="*/ 4661059 w 5181600"/>
                <a:gd name="connsiteY130" fmla="*/ 774859 h 838200"/>
                <a:gd name="connsiteX131" fmla="*/ 4661059 w 5181600"/>
                <a:gd name="connsiteY131" fmla="*/ 774859 h 838200"/>
                <a:gd name="connsiteX132" fmla="*/ 4585811 w 5181600"/>
                <a:gd name="connsiteY132" fmla="*/ 650081 h 838200"/>
                <a:gd name="connsiteX133" fmla="*/ 4608672 w 5181600"/>
                <a:gd name="connsiteY133" fmla="*/ 661511 h 838200"/>
                <a:gd name="connsiteX134" fmla="*/ 4607719 w 5181600"/>
                <a:gd name="connsiteY134" fmla="*/ 693896 h 838200"/>
                <a:gd name="connsiteX135" fmla="*/ 4573429 w 5181600"/>
                <a:gd name="connsiteY135" fmla="*/ 685324 h 838200"/>
                <a:gd name="connsiteX136" fmla="*/ 4585811 w 5181600"/>
                <a:gd name="connsiteY136" fmla="*/ 650081 h 838200"/>
                <a:gd name="connsiteX137" fmla="*/ 4822031 w 5181600"/>
                <a:gd name="connsiteY137" fmla="*/ 679609 h 838200"/>
                <a:gd name="connsiteX138" fmla="*/ 4844892 w 5181600"/>
                <a:gd name="connsiteY138" fmla="*/ 704374 h 838200"/>
                <a:gd name="connsiteX139" fmla="*/ 4822031 w 5181600"/>
                <a:gd name="connsiteY139" fmla="*/ 709136 h 838200"/>
                <a:gd name="connsiteX140" fmla="*/ 4822031 w 5181600"/>
                <a:gd name="connsiteY140" fmla="*/ 679609 h 838200"/>
                <a:gd name="connsiteX141" fmla="*/ 5031581 w 5181600"/>
                <a:gd name="connsiteY141" fmla="*/ 711994 h 838200"/>
                <a:gd name="connsiteX142" fmla="*/ 5014436 w 5181600"/>
                <a:gd name="connsiteY142" fmla="*/ 731996 h 838200"/>
                <a:gd name="connsiteX143" fmla="*/ 5018247 w 5181600"/>
                <a:gd name="connsiteY143" fmla="*/ 753904 h 838200"/>
                <a:gd name="connsiteX144" fmla="*/ 5035392 w 5181600"/>
                <a:gd name="connsiteY144" fmla="*/ 732949 h 838200"/>
                <a:gd name="connsiteX145" fmla="*/ 5031581 w 5181600"/>
                <a:gd name="connsiteY145" fmla="*/ 711994 h 838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5181600" h="838200">
                  <a:moveTo>
                    <a:pt x="4796314" y="7144"/>
                  </a:moveTo>
                  <a:cubicBezTo>
                    <a:pt x="4786789" y="7144"/>
                    <a:pt x="4776311" y="9049"/>
                    <a:pt x="4763929" y="12859"/>
                  </a:cubicBezTo>
                  <a:cubicBezTo>
                    <a:pt x="4741069" y="20479"/>
                    <a:pt x="4722019" y="38576"/>
                    <a:pt x="4720114" y="53816"/>
                  </a:cubicBezTo>
                  <a:cubicBezTo>
                    <a:pt x="4719161" y="69056"/>
                    <a:pt x="4710589" y="80486"/>
                    <a:pt x="4702969" y="79534"/>
                  </a:cubicBezTo>
                  <a:cubicBezTo>
                    <a:pt x="4695349" y="78581"/>
                    <a:pt x="4689634" y="90964"/>
                    <a:pt x="4691539" y="105251"/>
                  </a:cubicBezTo>
                  <a:cubicBezTo>
                    <a:pt x="4695349" y="137636"/>
                    <a:pt x="4641056" y="192881"/>
                    <a:pt x="4607719" y="190976"/>
                  </a:cubicBezTo>
                  <a:cubicBezTo>
                    <a:pt x="4594384" y="190024"/>
                    <a:pt x="4582002" y="198596"/>
                    <a:pt x="4581049" y="210979"/>
                  </a:cubicBezTo>
                  <a:cubicBezTo>
                    <a:pt x="4580097" y="224314"/>
                    <a:pt x="4570572" y="228124"/>
                    <a:pt x="4555331" y="221456"/>
                  </a:cubicBezTo>
                  <a:cubicBezTo>
                    <a:pt x="4541997" y="215741"/>
                    <a:pt x="4539139" y="207169"/>
                    <a:pt x="4547711" y="203359"/>
                  </a:cubicBezTo>
                  <a:cubicBezTo>
                    <a:pt x="4556284" y="199549"/>
                    <a:pt x="4447699" y="185261"/>
                    <a:pt x="4304824" y="173831"/>
                  </a:cubicBezTo>
                  <a:cubicBezTo>
                    <a:pt x="4273392" y="170974"/>
                    <a:pt x="4248626" y="169069"/>
                    <a:pt x="4224814" y="168116"/>
                  </a:cubicBezTo>
                  <a:lnTo>
                    <a:pt x="4224814" y="168116"/>
                  </a:lnTo>
                  <a:cubicBezTo>
                    <a:pt x="4224814" y="168116"/>
                    <a:pt x="3189447" y="70961"/>
                    <a:pt x="1992154" y="29051"/>
                  </a:cubicBezTo>
                  <a:cubicBezTo>
                    <a:pt x="1693069" y="18574"/>
                    <a:pt x="1418749" y="12859"/>
                    <a:pt x="1176814" y="10954"/>
                  </a:cubicBezTo>
                  <a:cubicBezTo>
                    <a:pt x="934879" y="9049"/>
                    <a:pt x="725329" y="10954"/>
                    <a:pt x="551974" y="12859"/>
                  </a:cubicBezTo>
                  <a:cubicBezTo>
                    <a:pt x="206216" y="17621"/>
                    <a:pt x="10001" y="29051"/>
                    <a:pt x="10001" y="29051"/>
                  </a:cubicBezTo>
                  <a:lnTo>
                    <a:pt x="7144" y="30004"/>
                  </a:lnTo>
                  <a:cubicBezTo>
                    <a:pt x="7144" y="30004"/>
                    <a:pt x="207169" y="36671"/>
                    <a:pt x="551974" y="31909"/>
                  </a:cubicBezTo>
                  <a:cubicBezTo>
                    <a:pt x="897731" y="27146"/>
                    <a:pt x="1392079" y="27146"/>
                    <a:pt x="1990249" y="48101"/>
                  </a:cubicBezTo>
                  <a:cubicBezTo>
                    <a:pt x="3187541" y="90011"/>
                    <a:pt x="4221957" y="187166"/>
                    <a:pt x="4221957" y="187166"/>
                  </a:cubicBezTo>
                  <a:cubicBezTo>
                    <a:pt x="4261961" y="192881"/>
                    <a:pt x="4304824" y="197644"/>
                    <a:pt x="4341019" y="200501"/>
                  </a:cubicBezTo>
                  <a:cubicBezTo>
                    <a:pt x="4410551" y="207169"/>
                    <a:pt x="4482942" y="221456"/>
                    <a:pt x="4501992" y="232886"/>
                  </a:cubicBezTo>
                  <a:cubicBezTo>
                    <a:pt x="4577239" y="278606"/>
                    <a:pt x="4578192" y="280511"/>
                    <a:pt x="4532472" y="313849"/>
                  </a:cubicBezTo>
                  <a:cubicBezTo>
                    <a:pt x="4480084" y="352901"/>
                    <a:pt x="4464844" y="352901"/>
                    <a:pt x="4446747" y="314801"/>
                  </a:cubicBezTo>
                  <a:cubicBezTo>
                    <a:pt x="4439126" y="298609"/>
                    <a:pt x="4421982" y="280511"/>
                    <a:pt x="4407694" y="273844"/>
                  </a:cubicBezTo>
                  <a:cubicBezTo>
                    <a:pt x="4376261" y="259556"/>
                    <a:pt x="4329589" y="292894"/>
                    <a:pt x="4343876" y="319564"/>
                  </a:cubicBezTo>
                  <a:cubicBezTo>
                    <a:pt x="4351497" y="333851"/>
                    <a:pt x="4360069" y="331946"/>
                    <a:pt x="4378167" y="313849"/>
                  </a:cubicBezTo>
                  <a:cubicBezTo>
                    <a:pt x="4409599" y="279559"/>
                    <a:pt x="4423886" y="299561"/>
                    <a:pt x="4396264" y="340519"/>
                  </a:cubicBezTo>
                  <a:cubicBezTo>
                    <a:pt x="4358164" y="395764"/>
                    <a:pt x="4326732" y="407194"/>
                    <a:pt x="4280059" y="379571"/>
                  </a:cubicBezTo>
                  <a:cubicBezTo>
                    <a:pt x="4258151" y="366236"/>
                    <a:pt x="4228624" y="354806"/>
                    <a:pt x="4215289" y="353854"/>
                  </a:cubicBezTo>
                  <a:cubicBezTo>
                    <a:pt x="4169569" y="350044"/>
                    <a:pt x="4115276" y="390049"/>
                    <a:pt x="4090511" y="444341"/>
                  </a:cubicBezTo>
                  <a:cubicBezTo>
                    <a:pt x="4070509" y="490061"/>
                    <a:pt x="4069556" y="507206"/>
                    <a:pt x="4085749" y="554831"/>
                  </a:cubicBezTo>
                  <a:cubicBezTo>
                    <a:pt x="4096226" y="586264"/>
                    <a:pt x="4117181" y="616744"/>
                    <a:pt x="4132422" y="623411"/>
                  </a:cubicBezTo>
                  <a:cubicBezTo>
                    <a:pt x="4147661" y="630079"/>
                    <a:pt x="4167664" y="644366"/>
                    <a:pt x="4177189" y="654844"/>
                  </a:cubicBezTo>
                  <a:cubicBezTo>
                    <a:pt x="4207669" y="688181"/>
                    <a:pt x="4441032" y="767239"/>
                    <a:pt x="4584859" y="792004"/>
                  </a:cubicBezTo>
                  <a:cubicBezTo>
                    <a:pt x="4819174" y="832961"/>
                    <a:pt x="4984909" y="844391"/>
                    <a:pt x="5042059" y="822484"/>
                  </a:cubicBezTo>
                  <a:cubicBezTo>
                    <a:pt x="5083969" y="807244"/>
                    <a:pt x="5093494" y="793909"/>
                    <a:pt x="5097304" y="755809"/>
                  </a:cubicBezTo>
                  <a:cubicBezTo>
                    <a:pt x="5102067" y="698659"/>
                    <a:pt x="5081111" y="671036"/>
                    <a:pt x="5025867" y="667226"/>
                  </a:cubicBezTo>
                  <a:cubicBezTo>
                    <a:pt x="4997292" y="665321"/>
                    <a:pt x="4978242" y="674846"/>
                    <a:pt x="4964906" y="697706"/>
                  </a:cubicBezTo>
                  <a:cubicBezTo>
                    <a:pt x="4945856" y="730091"/>
                    <a:pt x="4948714" y="749141"/>
                    <a:pt x="4973479" y="751046"/>
                  </a:cubicBezTo>
                  <a:cubicBezTo>
                    <a:pt x="4980147" y="751999"/>
                    <a:pt x="4983004" y="738664"/>
                    <a:pt x="4980147" y="723424"/>
                  </a:cubicBezTo>
                  <a:cubicBezTo>
                    <a:pt x="4974431" y="693896"/>
                    <a:pt x="5010627" y="680561"/>
                    <a:pt x="5059204" y="694849"/>
                  </a:cubicBezTo>
                  <a:cubicBezTo>
                    <a:pt x="5093494" y="704374"/>
                    <a:pt x="5089684" y="756761"/>
                    <a:pt x="5052536" y="789146"/>
                  </a:cubicBezTo>
                  <a:cubicBezTo>
                    <a:pt x="5016342" y="821531"/>
                    <a:pt x="4922044" y="814864"/>
                    <a:pt x="4911567" y="780574"/>
                  </a:cubicBezTo>
                  <a:cubicBezTo>
                    <a:pt x="4906804" y="766286"/>
                    <a:pt x="4891564" y="742474"/>
                    <a:pt x="4877277" y="726281"/>
                  </a:cubicBezTo>
                  <a:cubicBezTo>
                    <a:pt x="4845844" y="691039"/>
                    <a:pt x="4845844" y="668179"/>
                    <a:pt x="4878229" y="670084"/>
                  </a:cubicBezTo>
                  <a:cubicBezTo>
                    <a:pt x="4927759" y="673894"/>
                    <a:pt x="4980147" y="613886"/>
                    <a:pt x="4998244" y="532924"/>
                  </a:cubicBezTo>
                  <a:cubicBezTo>
                    <a:pt x="5022056" y="427196"/>
                    <a:pt x="5042059" y="402431"/>
                    <a:pt x="5097304" y="406241"/>
                  </a:cubicBezTo>
                  <a:cubicBezTo>
                    <a:pt x="5131594" y="409099"/>
                    <a:pt x="5141119" y="404336"/>
                    <a:pt x="5135404" y="387191"/>
                  </a:cubicBezTo>
                  <a:cubicBezTo>
                    <a:pt x="5131594" y="374809"/>
                    <a:pt x="5116354" y="363379"/>
                    <a:pt x="5103019" y="362426"/>
                  </a:cubicBezTo>
                  <a:cubicBezTo>
                    <a:pt x="5080159" y="360521"/>
                    <a:pt x="5081111" y="357664"/>
                    <a:pt x="5105877" y="346234"/>
                  </a:cubicBezTo>
                  <a:cubicBezTo>
                    <a:pt x="5122069" y="339566"/>
                    <a:pt x="5140167" y="337661"/>
                    <a:pt x="5147786" y="342424"/>
                  </a:cubicBezTo>
                  <a:cubicBezTo>
                    <a:pt x="5155406" y="347186"/>
                    <a:pt x="5165884" y="341471"/>
                    <a:pt x="5172552" y="329089"/>
                  </a:cubicBezTo>
                  <a:cubicBezTo>
                    <a:pt x="5189697" y="295751"/>
                    <a:pt x="5187792" y="290989"/>
                    <a:pt x="5161122" y="298609"/>
                  </a:cubicBezTo>
                  <a:cubicBezTo>
                    <a:pt x="5146834" y="302419"/>
                    <a:pt x="5127784" y="290989"/>
                    <a:pt x="5115402" y="268129"/>
                  </a:cubicBezTo>
                  <a:cubicBezTo>
                    <a:pt x="5088731" y="222409"/>
                    <a:pt x="5021104" y="195739"/>
                    <a:pt x="4924902" y="192881"/>
                  </a:cubicBezTo>
                  <a:cubicBezTo>
                    <a:pt x="4859179" y="190976"/>
                    <a:pt x="4850606" y="187166"/>
                    <a:pt x="4844892" y="154781"/>
                  </a:cubicBezTo>
                  <a:cubicBezTo>
                    <a:pt x="4836319" y="105251"/>
                    <a:pt x="4850606" y="91916"/>
                    <a:pt x="4909661" y="94774"/>
                  </a:cubicBezTo>
                  <a:cubicBezTo>
                    <a:pt x="4937284" y="96679"/>
                    <a:pt x="4948714" y="92869"/>
                    <a:pt x="4936331" y="87154"/>
                  </a:cubicBezTo>
                  <a:cubicBezTo>
                    <a:pt x="4923949" y="81439"/>
                    <a:pt x="4910614" y="71914"/>
                    <a:pt x="4906804" y="66199"/>
                  </a:cubicBezTo>
                  <a:cubicBezTo>
                    <a:pt x="4902994" y="60484"/>
                    <a:pt x="4879181" y="42386"/>
                    <a:pt x="4852511" y="27146"/>
                  </a:cubicBezTo>
                  <a:cubicBezTo>
                    <a:pt x="4828699" y="12859"/>
                    <a:pt x="4812506" y="7144"/>
                    <a:pt x="4796314" y="7144"/>
                  </a:cubicBezTo>
                  <a:lnTo>
                    <a:pt x="4796314" y="7144"/>
                  </a:lnTo>
                  <a:close/>
                  <a:moveTo>
                    <a:pt x="4214336" y="383381"/>
                  </a:moveTo>
                  <a:cubicBezTo>
                    <a:pt x="4217194" y="383381"/>
                    <a:pt x="4220051" y="383381"/>
                    <a:pt x="4221957" y="383381"/>
                  </a:cubicBezTo>
                  <a:cubicBezTo>
                    <a:pt x="4242911" y="385286"/>
                    <a:pt x="4262914" y="396716"/>
                    <a:pt x="4281011" y="417671"/>
                  </a:cubicBezTo>
                  <a:cubicBezTo>
                    <a:pt x="4301967" y="440531"/>
                    <a:pt x="4307682" y="460534"/>
                    <a:pt x="4298157" y="485299"/>
                  </a:cubicBezTo>
                  <a:cubicBezTo>
                    <a:pt x="4297204" y="488156"/>
                    <a:pt x="4296251" y="491014"/>
                    <a:pt x="4295299" y="492919"/>
                  </a:cubicBezTo>
                  <a:cubicBezTo>
                    <a:pt x="4295299" y="492919"/>
                    <a:pt x="4295299" y="493871"/>
                    <a:pt x="4295299" y="493871"/>
                  </a:cubicBezTo>
                  <a:cubicBezTo>
                    <a:pt x="4278154" y="524351"/>
                    <a:pt x="4241959" y="540544"/>
                    <a:pt x="4210526" y="524351"/>
                  </a:cubicBezTo>
                  <a:cubicBezTo>
                    <a:pt x="4199097" y="518636"/>
                    <a:pt x="4189572" y="508159"/>
                    <a:pt x="4185761" y="495776"/>
                  </a:cubicBezTo>
                  <a:cubicBezTo>
                    <a:pt x="4180999" y="483394"/>
                    <a:pt x="4180999" y="471011"/>
                    <a:pt x="4187666" y="459581"/>
                  </a:cubicBezTo>
                  <a:cubicBezTo>
                    <a:pt x="4191476" y="453866"/>
                    <a:pt x="4198144" y="448151"/>
                    <a:pt x="4205764" y="445294"/>
                  </a:cubicBezTo>
                  <a:cubicBezTo>
                    <a:pt x="4213384" y="442436"/>
                    <a:pt x="4219099" y="444341"/>
                    <a:pt x="4223861" y="449104"/>
                  </a:cubicBezTo>
                  <a:cubicBezTo>
                    <a:pt x="4227672" y="452914"/>
                    <a:pt x="4233386" y="452914"/>
                    <a:pt x="4236244" y="449104"/>
                  </a:cubicBezTo>
                  <a:cubicBezTo>
                    <a:pt x="4240054" y="445294"/>
                    <a:pt x="4239101" y="439579"/>
                    <a:pt x="4236244" y="435769"/>
                  </a:cubicBezTo>
                  <a:cubicBezTo>
                    <a:pt x="4231482" y="431006"/>
                    <a:pt x="4225767" y="428149"/>
                    <a:pt x="4219099" y="426244"/>
                  </a:cubicBezTo>
                  <a:cubicBezTo>
                    <a:pt x="4213384" y="425291"/>
                    <a:pt x="4206717" y="425291"/>
                    <a:pt x="4201001" y="427196"/>
                  </a:cubicBezTo>
                  <a:cubicBezTo>
                    <a:pt x="4189572" y="431006"/>
                    <a:pt x="4179094" y="438626"/>
                    <a:pt x="4173379" y="449104"/>
                  </a:cubicBezTo>
                  <a:cubicBezTo>
                    <a:pt x="4163854" y="466249"/>
                    <a:pt x="4163854" y="485299"/>
                    <a:pt x="4169569" y="501491"/>
                  </a:cubicBezTo>
                  <a:cubicBezTo>
                    <a:pt x="4175284" y="517684"/>
                    <a:pt x="4187666" y="532924"/>
                    <a:pt x="4202907" y="540544"/>
                  </a:cubicBezTo>
                  <a:cubicBezTo>
                    <a:pt x="4237197" y="558641"/>
                    <a:pt x="4275297" y="546259"/>
                    <a:pt x="4300061" y="518636"/>
                  </a:cubicBezTo>
                  <a:cubicBezTo>
                    <a:pt x="4302919" y="519589"/>
                    <a:pt x="4305776" y="520541"/>
                    <a:pt x="4309586" y="520541"/>
                  </a:cubicBezTo>
                  <a:cubicBezTo>
                    <a:pt x="4340067" y="522446"/>
                    <a:pt x="4337209" y="561499"/>
                    <a:pt x="4305776" y="570071"/>
                  </a:cubicBezTo>
                  <a:cubicBezTo>
                    <a:pt x="4292442" y="573881"/>
                    <a:pt x="4271486" y="595789"/>
                    <a:pt x="4258151" y="617696"/>
                  </a:cubicBezTo>
                  <a:cubicBezTo>
                    <a:pt x="4232434" y="663416"/>
                    <a:pt x="4218147" y="659606"/>
                    <a:pt x="4136231" y="582454"/>
                  </a:cubicBezTo>
                  <a:cubicBezTo>
                    <a:pt x="4080034" y="529114"/>
                    <a:pt x="4086701" y="444341"/>
                    <a:pt x="4149566" y="405289"/>
                  </a:cubicBezTo>
                  <a:cubicBezTo>
                    <a:pt x="4174331" y="391954"/>
                    <a:pt x="4195286" y="384334"/>
                    <a:pt x="4214336" y="383381"/>
                  </a:cubicBezTo>
                  <a:lnTo>
                    <a:pt x="4214336" y="383381"/>
                  </a:lnTo>
                  <a:lnTo>
                    <a:pt x="4214336" y="383381"/>
                  </a:lnTo>
                  <a:close/>
                  <a:moveTo>
                    <a:pt x="4336257" y="583406"/>
                  </a:moveTo>
                  <a:cubicBezTo>
                    <a:pt x="4341019" y="583406"/>
                    <a:pt x="4345782" y="583406"/>
                    <a:pt x="4350544" y="584359"/>
                  </a:cubicBezTo>
                  <a:cubicBezTo>
                    <a:pt x="4395311" y="588169"/>
                    <a:pt x="4401979" y="595789"/>
                    <a:pt x="4425792" y="664369"/>
                  </a:cubicBezTo>
                  <a:cubicBezTo>
                    <a:pt x="4454367" y="747236"/>
                    <a:pt x="4447699" y="751999"/>
                    <a:pt x="4367689" y="711994"/>
                  </a:cubicBezTo>
                  <a:cubicBezTo>
                    <a:pt x="4316254" y="686276"/>
                    <a:pt x="4301967" y="633889"/>
                    <a:pt x="4349592" y="646271"/>
                  </a:cubicBezTo>
                  <a:cubicBezTo>
                    <a:pt x="4363879" y="650081"/>
                    <a:pt x="4375309" y="665321"/>
                    <a:pt x="4372451" y="678656"/>
                  </a:cubicBezTo>
                  <a:cubicBezTo>
                    <a:pt x="4369594" y="691991"/>
                    <a:pt x="4374357" y="703421"/>
                    <a:pt x="4381976" y="704374"/>
                  </a:cubicBezTo>
                  <a:cubicBezTo>
                    <a:pt x="4409599" y="706279"/>
                    <a:pt x="4399122" y="648176"/>
                    <a:pt x="4369594" y="636746"/>
                  </a:cubicBezTo>
                  <a:cubicBezTo>
                    <a:pt x="4329589" y="621506"/>
                    <a:pt x="4307682" y="633889"/>
                    <a:pt x="4303872" y="672941"/>
                  </a:cubicBezTo>
                  <a:cubicBezTo>
                    <a:pt x="4301967" y="693896"/>
                    <a:pt x="4296251" y="699611"/>
                    <a:pt x="4286726" y="688181"/>
                  </a:cubicBezTo>
                  <a:cubicBezTo>
                    <a:pt x="4279107" y="679609"/>
                    <a:pt x="4278154" y="651986"/>
                    <a:pt x="4285774" y="626269"/>
                  </a:cubicBezTo>
                  <a:cubicBezTo>
                    <a:pt x="4297204" y="591979"/>
                    <a:pt x="4305776" y="582454"/>
                    <a:pt x="4336257" y="583406"/>
                  </a:cubicBezTo>
                  <a:close/>
                  <a:moveTo>
                    <a:pt x="4444842" y="607219"/>
                  </a:moveTo>
                  <a:cubicBezTo>
                    <a:pt x="4457224" y="607219"/>
                    <a:pt x="4478179" y="611981"/>
                    <a:pt x="4511517" y="621506"/>
                  </a:cubicBezTo>
                  <a:cubicBezTo>
                    <a:pt x="4548664" y="631031"/>
                    <a:pt x="4557236" y="640556"/>
                    <a:pt x="4548664" y="659606"/>
                  </a:cubicBezTo>
                  <a:cubicBezTo>
                    <a:pt x="4542949" y="672941"/>
                    <a:pt x="4546759" y="691991"/>
                    <a:pt x="4558189" y="702469"/>
                  </a:cubicBezTo>
                  <a:cubicBezTo>
                    <a:pt x="4586764" y="729139"/>
                    <a:pt x="4635342" y="712946"/>
                    <a:pt x="4628674" y="679609"/>
                  </a:cubicBezTo>
                  <a:cubicBezTo>
                    <a:pt x="4624864" y="657701"/>
                    <a:pt x="4631531" y="653891"/>
                    <a:pt x="4683919" y="660559"/>
                  </a:cubicBezTo>
                  <a:cubicBezTo>
                    <a:pt x="4682967" y="681514"/>
                    <a:pt x="4687729" y="661511"/>
                    <a:pt x="4689634" y="661511"/>
                  </a:cubicBezTo>
                  <a:cubicBezTo>
                    <a:pt x="4692492" y="661511"/>
                    <a:pt x="4695349" y="662464"/>
                    <a:pt x="4699159" y="663416"/>
                  </a:cubicBezTo>
                  <a:cubicBezTo>
                    <a:pt x="4759167" y="671989"/>
                    <a:pt x="4780122" y="681514"/>
                    <a:pt x="4803934" y="714851"/>
                  </a:cubicBezTo>
                  <a:cubicBezTo>
                    <a:pt x="4820127" y="737711"/>
                    <a:pt x="4841081" y="752951"/>
                    <a:pt x="4850606" y="748189"/>
                  </a:cubicBezTo>
                  <a:cubicBezTo>
                    <a:pt x="4860131" y="743426"/>
                    <a:pt x="4872514" y="750094"/>
                    <a:pt x="4879181" y="761524"/>
                  </a:cubicBezTo>
                  <a:cubicBezTo>
                    <a:pt x="4898231" y="794861"/>
                    <a:pt x="4891564" y="810101"/>
                    <a:pt x="4867752" y="788194"/>
                  </a:cubicBezTo>
                  <a:cubicBezTo>
                    <a:pt x="4852511" y="773906"/>
                    <a:pt x="4845844" y="772954"/>
                    <a:pt x="4844892" y="784384"/>
                  </a:cubicBezTo>
                  <a:cubicBezTo>
                    <a:pt x="4787742" y="807244"/>
                    <a:pt x="4706779" y="786289"/>
                    <a:pt x="4660106" y="776764"/>
                  </a:cubicBezTo>
                  <a:cubicBezTo>
                    <a:pt x="4642009" y="773906"/>
                    <a:pt x="4622959" y="772954"/>
                    <a:pt x="4606767" y="768191"/>
                  </a:cubicBezTo>
                  <a:cubicBezTo>
                    <a:pt x="4550569" y="752951"/>
                    <a:pt x="4508659" y="711994"/>
                    <a:pt x="4510564" y="675799"/>
                  </a:cubicBezTo>
                  <a:cubicBezTo>
                    <a:pt x="4511517" y="666274"/>
                    <a:pt x="4504849" y="653891"/>
                    <a:pt x="4497229" y="648176"/>
                  </a:cubicBezTo>
                  <a:cubicBezTo>
                    <a:pt x="4487704" y="641509"/>
                    <a:pt x="4485799" y="651034"/>
                    <a:pt x="4494372" y="677704"/>
                  </a:cubicBezTo>
                  <a:cubicBezTo>
                    <a:pt x="4509611" y="726281"/>
                    <a:pt x="4508659" y="731044"/>
                    <a:pt x="4491514" y="729139"/>
                  </a:cubicBezTo>
                  <a:cubicBezTo>
                    <a:pt x="4483894" y="728186"/>
                    <a:pt x="4465797" y="700564"/>
                    <a:pt x="4450557" y="666274"/>
                  </a:cubicBezTo>
                  <a:cubicBezTo>
                    <a:pt x="4429601" y="624364"/>
                    <a:pt x="4424839" y="608171"/>
                    <a:pt x="4444842" y="607219"/>
                  </a:cubicBezTo>
                  <a:lnTo>
                    <a:pt x="4444842" y="607219"/>
                  </a:lnTo>
                  <a:close/>
                  <a:moveTo>
                    <a:pt x="4661059" y="774859"/>
                  </a:moveTo>
                  <a:cubicBezTo>
                    <a:pt x="4662964" y="774859"/>
                    <a:pt x="4669631" y="775811"/>
                    <a:pt x="4671536" y="775811"/>
                  </a:cubicBezTo>
                  <a:cubicBezTo>
                    <a:pt x="4695349" y="749141"/>
                    <a:pt x="4700111" y="686276"/>
                    <a:pt x="4694397" y="660559"/>
                  </a:cubicBezTo>
                  <a:cubicBezTo>
                    <a:pt x="4692492" y="660559"/>
                    <a:pt x="4685824" y="659606"/>
                    <a:pt x="4683919" y="659606"/>
                  </a:cubicBezTo>
                  <a:cubicBezTo>
                    <a:pt x="4682967" y="667226"/>
                    <a:pt x="4681061" y="677704"/>
                    <a:pt x="4681061" y="677704"/>
                  </a:cubicBezTo>
                  <a:cubicBezTo>
                    <a:pt x="4680109" y="688181"/>
                    <a:pt x="4675347" y="701516"/>
                    <a:pt x="4670584" y="727234"/>
                  </a:cubicBezTo>
                  <a:cubicBezTo>
                    <a:pt x="4666774" y="750094"/>
                    <a:pt x="4661059" y="764381"/>
                    <a:pt x="4661059" y="774859"/>
                  </a:cubicBezTo>
                  <a:lnTo>
                    <a:pt x="4661059" y="774859"/>
                  </a:lnTo>
                  <a:close/>
                  <a:moveTo>
                    <a:pt x="4585811" y="650081"/>
                  </a:moveTo>
                  <a:cubicBezTo>
                    <a:pt x="4593431" y="650081"/>
                    <a:pt x="4601052" y="653891"/>
                    <a:pt x="4608672" y="661511"/>
                  </a:cubicBezTo>
                  <a:cubicBezTo>
                    <a:pt x="4620102" y="673894"/>
                    <a:pt x="4620102" y="683419"/>
                    <a:pt x="4607719" y="693896"/>
                  </a:cubicBezTo>
                  <a:cubicBezTo>
                    <a:pt x="4595336" y="703421"/>
                    <a:pt x="4584859" y="700564"/>
                    <a:pt x="4573429" y="685324"/>
                  </a:cubicBezTo>
                  <a:cubicBezTo>
                    <a:pt x="4557236" y="665321"/>
                    <a:pt x="4568667" y="649129"/>
                    <a:pt x="4585811" y="650081"/>
                  </a:cubicBezTo>
                  <a:close/>
                  <a:moveTo>
                    <a:pt x="4822031" y="679609"/>
                  </a:moveTo>
                  <a:cubicBezTo>
                    <a:pt x="4830604" y="680561"/>
                    <a:pt x="4841081" y="691991"/>
                    <a:pt x="4844892" y="704374"/>
                  </a:cubicBezTo>
                  <a:cubicBezTo>
                    <a:pt x="4856322" y="739616"/>
                    <a:pt x="4840129" y="742474"/>
                    <a:pt x="4822031" y="709136"/>
                  </a:cubicBezTo>
                  <a:cubicBezTo>
                    <a:pt x="4811554" y="690086"/>
                    <a:pt x="4811554" y="678656"/>
                    <a:pt x="4822031" y="679609"/>
                  </a:cubicBezTo>
                  <a:close/>
                  <a:moveTo>
                    <a:pt x="5031581" y="711994"/>
                  </a:moveTo>
                  <a:cubicBezTo>
                    <a:pt x="5027772" y="711994"/>
                    <a:pt x="5022056" y="718661"/>
                    <a:pt x="5014436" y="731996"/>
                  </a:cubicBezTo>
                  <a:cubicBezTo>
                    <a:pt x="5008722" y="743426"/>
                    <a:pt x="5010627" y="753904"/>
                    <a:pt x="5018247" y="753904"/>
                  </a:cubicBezTo>
                  <a:cubicBezTo>
                    <a:pt x="5026819" y="754856"/>
                    <a:pt x="5034439" y="745331"/>
                    <a:pt x="5035392" y="732949"/>
                  </a:cubicBezTo>
                  <a:cubicBezTo>
                    <a:pt x="5037297" y="719614"/>
                    <a:pt x="5035392" y="711994"/>
                    <a:pt x="5031581" y="7119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103"/>
              <a:endParaRPr lang="en-US" sz="140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368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859022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9" y="254645"/>
            <a:ext cx="8679898" cy="543185"/>
          </a:xfrm>
          <a:prstGeom prst="rect">
            <a:avLst/>
          </a:prstGeom>
        </p:spPr>
        <p:txBody>
          <a:bodyPr lIns="68561" tIns="34289" rIns="68561" bIns="34289" anchor="ctr"/>
          <a:lstStyle>
            <a:lvl1pPr marL="0" indent="0" algn="ctr">
              <a:buNone/>
              <a:defRPr sz="41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92963923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1157295" y="1545589"/>
            <a:ext cx="2864314" cy="214803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lIns="68561" tIns="34289" rIns="68561" bIns="34289" anchor="ctr"/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785" indent="0">
              <a:buNone/>
              <a:defRPr sz="2100"/>
            </a:lvl2pPr>
            <a:lvl3pPr marL="685579" indent="0">
              <a:buNone/>
              <a:defRPr sz="1800"/>
            </a:lvl3pPr>
            <a:lvl4pPr marL="1028369" indent="0">
              <a:buNone/>
              <a:defRPr sz="1500"/>
            </a:lvl4pPr>
            <a:lvl5pPr marL="1371158" indent="0">
              <a:buNone/>
              <a:defRPr sz="1500"/>
            </a:lvl5pPr>
            <a:lvl6pPr marL="1713953" indent="0">
              <a:buNone/>
              <a:defRPr sz="1500"/>
            </a:lvl6pPr>
            <a:lvl7pPr marL="2056736" indent="0">
              <a:buNone/>
              <a:defRPr sz="1500"/>
            </a:lvl7pPr>
            <a:lvl8pPr marL="2399520" indent="0">
              <a:buNone/>
              <a:defRPr sz="1500"/>
            </a:lvl8pPr>
            <a:lvl9pPr marL="2742305" indent="0">
              <a:buNone/>
              <a:defRPr sz="15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3" name="제목 1"/>
          <p:cNvSpPr>
            <a:spLocks noGrp="1"/>
          </p:cNvSpPr>
          <p:nvPr>
            <p:ph type="title" hasCustomPrompt="1"/>
          </p:nvPr>
        </p:nvSpPr>
        <p:spPr>
          <a:xfrm>
            <a:off x="0" y="101196"/>
            <a:ext cx="9144000" cy="533158"/>
          </a:xfrm>
          <a:prstGeom prst="rect">
            <a:avLst/>
          </a:prstGeom>
        </p:spPr>
        <p:txBody>
          <a:bodyPr lIns="68561" tIns="34289" rIns="68561" bIns="34289" anchor="ctr">
            <a:noAutofit/>
          </a:bodyPr>
          <a:lstStyle>
            <a:lvl1pPr algn="ctr">
              <a:defRPr sz="3600" b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IMAGES AND CONTENTS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8579008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679268" y="1368836"/>
            <a:ext cx="1702230" cy="20522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68561" tIns="34289" rIns="68561" bIns="34289" anchor="ctr"/>
          <a:lstStyle>
            <a:lvl1pPr marL="0" indent="0" algn="ctr">
              <a:buNone/>
              <a:defRPr sz="900" baseline="0">
                <a:latin typeface="+mn-lt"/>
                <a:cs typeface="Arial" panose="020B0604020202020204" pitchFamily="34" charset="0"/>
              </a:defRPr>
            </a:lvl1pPr>
            <a:lvl2pPr marL="342785" indent="0">
              <a:buNone/>
              <a:defRPr sz="2100"/>
            </a:lvl2pPr>
            <a:lvl3pPr marL="685579" indent="0">
              <a:buNone/>
              <a:defRPr sz="1800"/>
            </a:lvl3pPr>
            <a:lvl4pPr marL="1028369" indent="0">
              <a:buNone/>
              <a:defRPr sz="1500"/>
            </a:lvl4pPr>
            <a:lvl5pPr marL="1371158" indent="0">
              <a:buNone/>
              <a:defRPr sz="1500"/>
            </a:lvl5pPr>
            <a:lvl6pPr marL="1713953" indent="0">
              <a:buNone/>
              <a:defRPr sz="1500"/>
            </a:lvl6pPr>
            <a:lvl7pPr marL="2056736" indent="0">
              <a:buNone/>
              <a:defRPr sz="1500"/>
            </a:lvl7pPr>
            <a:lvl8pPr marL="2399520" indent="0">
              <a:buNone/>
              <a:defRPr sz="1500"/>
            </a:lvl8pPr>
            <a:lvl9pPr marL="2742305" indent="0">
              <a:buNone/>
              <a:defRPr sz="15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2711367" y="1368836"/>
            <a:ext cx="1702230" cy="20522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68561" tIns="34289" rIns="68561" bIns="34289" anchor="ctr"/>
          <a:lstStyle>
            <a:lvl1pPr marL="0" indent="0" algn="ctr">
              <a:buNone/>
              <a:defRPr sz="900" baseline="0">
                <a:latin typeface="+mn-lt"/>
                <a:cs typeface="Arial" panose="020B0604020202020204" pitchFamily="34" charset="0"/>
              </a:defRPr>
            </a:lvl1pPr>
            <a:lvl2pPr marL="342785" indent="0">
              <a:buNone/>
              <a:defRPr sz="2100"/>
            </a:lvl2pPr>
            <a:lvl3pPr marL="685579" indent="0">
              <a:buNone/>
              <a:defRPr sz="1800"/>
            </a:lvl3pPr>
            <a:lvl4pPr marL="1028369" indent="0">
              <a:buNone/>
              <a:defRPr sz="1500"/>
            </a:lvl4pPr>
            <a:lvl5pPr marL="1371158" indent="0">
              <a:buNone/>
              <a:defRPr sz="1500"/>
            </a:lvl5pPr>
            <a:lvl6pPr marL="1713953" indent="0">
              <a:buNone/>
              <a:defRPr sz="1500"/>
            </a:lvl6pPr>
            <a:lvl7pPr marL="2056736" indent="0">
              <a:buNone/>
              <a:defRPr sz="1500"/>
            </a:lvl7pPr>
            <a:lvl8pPr marL="2399520" indent="0">
              <a:buNone/>
              <a:defRPr sz="1500"/>
            </a:lvl8pPr>
            <a:lvl9pPr marL="2742305" indent="0">
              <a:buNone/>
              <a:defRPr sz="15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743466" y="1368836"/>
            <a:ext cx="1702230" cy="20522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68561" tIns="34289" rIns="68561" bIns="34289" anchor="ctr"/>
          <a:lstStyle>
            <a:lvl1pPr marL="0" indent="0" algn="ctr">
              <a:buNone/>
              <a:defRPr sz="900" baseline="0">
                <a:latin typeface="+mn-lt"/>
                <a:cs typeface="Arial" panose="020B0604020202020204" pitchFamily="34" charset="0"/>
              </a:defRPr>
            </a:lvl1pPr>
            <a:lvl2pPr marL="342785" indent="0">
              <a:buNone/>
              <a:defRPr sz="2100"/>
            </a:lvl2pPr>
            <a:lvl3pPr marL="685579" indent="0">
              <a:buNone/>
              <a:defRPr sz="1800"/>
            </a:lvl3pPr>
            <a:lvl4pPr marL="1028369" indent="0">
              <a:buNone/>
              <a:defRPr sz="1500"/>
            </a:lvl4pPr>
            <a:lvl5pPr marL="1371158" indent="0">
              <a:buNone/>
              <a:defRPr sz="1500"/>
            </a:lvl5pPr>
            <a:lvl6pPr marL="1713953" indent="0">
              <a:buNone/>
              <a:defRPr sz="1500"/>
            </a:lvl6pPr>
            <a:lvl7pPr marL="2056736" indent="0">
              <a:buNone/>
              <a:defRPr sz="1500"/>
            </a:lvl7pPr>
            <a:lvl8pPr marL="2399520" indent="0">
              <a:buNone/>
              <a:defRPr sz="1500"/>
            </a:lvl8pPr>
            <a:lvl9pPr marL="2742305" indent="0">
              <a:buNone/>
              <a:defRPr sz="15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775769" y="1368836"/>
            <a:ext cx="1702230" cy="20522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68561" tIns="34289" rIns="68561" bIns="34289" anchor="ctr"/>
          <a:lstStyle>
            <a:lvl1pPr marL="0" indent="0" algn="ctr">
              <a:buNone/>
              <a:defRPr sz="900" baseline="0">
                <a:latin typeface="+mn-lt"/>
                <a:cs typeface="Arial" panose="020B0604020202020204" pitchFamily="34" charset="0"/>
              </a:defRPr>
            </a:lvl1pPr>
            <a:lvl2pPr marL="342785" indent="0">
              <a:buNone/>
              <a:defRPr sz="2100"/>
            </a:lvl2pPr>
            <a:lvl3pPr marL="685579" indent="0">
              <a:buNone/>
              <a:defRPr sz="1800"/>
            </a:lvl3pPr>
            <a:lvl4pPr marL="1028369" indent="0">
              <a:buNone/>
              <a:defRPr sz="1500"/>
            </a:lvl4pPr>
            <a:lvl5pPr marL="1371158" indent="0">
              <a:buNone/>
              <a:defRPr sz="1500"/>
            </a:lvl5pPr>
            <a:lvl6pPr marL="1713953" indent="0">
              <a:buNone/>
              <a:defRPr sz="1500"/>
            </a:lvl6pPr>
            <a:lvl7pPr marL="2056736" indent="0">
              <a:buNone/>
              <a:defRPr sz="1500"/>
            </a:lvl7pPr>
            <a:lvl8pPr marL="2399520" indent="0">
              <a:buNone/>
              <a:defRPr sz="1500"/>
            </a:lvl8pPr>
            <a:lvl9pPr marL="2742305" indent="0">
              <a:buNone/>
              <a:defRPr sz="15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1" y="254645"/>
            <a:ext cx="9144000" cy="543185"/>
          </a:xfrm>
          <a:prstGeom prst="rect">
            <a:avLst/>
          </a:prstGeom>
        </p:spPr>
        <p:txBody>
          <a:bodyPr lIns="68561" tIns="34289" rIns="68561" bIns="34289" anchor="ctr"/>
          <a:lstStyle>
            <a:lvl1pPr marL="0" indent="0" algn="ctr">
              <a:buNone/>
              <a:defRPr sz="4100" b="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17524035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idx="13" hasCustomPrompt="1"/>
          </p:nvPr>
        </p:nvSpPr>
        <p:spPr>
          <a:xfrm>
            <a:off x="0" y="0"/>
            <a:ext cx="5220072" cy="5143500"/>
          </a:xfrm>
          <a:custGeom>
            <a:avLst/>
            <a:gdLst>
              <a:gd name="connsiteX0" fmla="*/ 2353219 w 6960096"/>
              <a:gd name="connsiteY0" fmla="*/ 2324450 h 6858000"/>
              <a:gd name="connsiteX1" fmla="*/ 6960096 w 6960096"/>
              <a:gd name="connsiteY1" fmla="*/ 2324450 h 6858000"/>
              <a:gd name="connsiteX2" fmla="*/ 6960096 w 6960096"/>
              <a:gd name="connsiteY2" fmla="*/ 6858000 h 6858000"/>
              <a:gd name="connsiteX3" fmla="*/ 2353219 w 6960096"/>
              <a:gd name="connsiteY3" fmla="*/ 6858000 h 6858000"/>
              <a:gd name="connsiteX4" fmla="*/ 0 w 6960096"/>
              <a:gd name="connsiteY4" fmla="*/ 2324450 h 6858000"/>
              <a:gd name="connsiteX5" fmla="*/ 2245219 w 6960096"/>
              <a:gd name="connsiteY5" fmla="*/ 2324450 h 6858000"/>
              <a:gd name="connsiteX6" fmla="*/ 2245219 w 6960096"/>
              <a:gd name="connsiteY6" fmla="*/ 6858000 h 6858000"/>
              <a:gd name="connsiteX7" fmla="*/ 0 w 6960096"/>
              <a:gd name="connsiteY7" fmla="*/ 6858000 h 6858000"/>
              <a:gd name="connsiteX8" fmla="*/ 2353219 w 6960096"/>
              <a:gd name="connsiteY8" fmla="*/ 0 h 6858000"/>
              <a:gd name="connsiteX9" fmla="*/ 6960096 w 6960096"/>
              <a:gd name="connsiteY9" fmla="*/ 0 h 6858000"/>
              <a:gd name="connsiteX10" fmla="*/ 6960096 w 6960096"/>
              <a:gd name="connsiteY10" fmla="*/ 2216451 h 6858000"/>
              <a:gd name="connsiteX11" fmla="*/ 4710657 w 6960096"/>
              <a:gd name="connsiteY11" fmla="*/ 2216451 h 6858000"/>
              <a:gd name="connsiteX12" fmla="*/ 4710657 w 6960096"/>
              <a:gd name="connsiteY12" fmla="*/ 6075 h 6858000"/>
              <a:gd name="connsiteX13" fmla="*/ 4602657 w 6960096"/>
              <a:gd name="connsiteY13" fmla="*/ 6075 h 6858000"/>
              <a:gd name="connsiteX14" fmla="*/ 4602657 w 6960096"/>
              <a:gd name="connsiteY14" fmla="*/ 2216451 h 6858000"/>
              <a:gd name="connsiteX15" fmla="*/ 2353219 w 6960096"/>
              <a:gd name="connsiteY15" fmla="*/ 2216451 h 6858000"/>
              <a:gd name="connsiteX16" fmla="*/ 0 w 6960096"/>
              <a:gd name="connsiteY16" fmla="*/ 0 h 6858000"/>
              <a:gd name="connsiteX17" fmla="*/ 2245219 w 6960096"/>
              <a:gd name="connsiteY17" fmla="*/ 0 h 6858000"/>
              <a:gd name="connsiteX18" fmla="*/ 2245219 w 6960096"/>
              <a:gd name="connsiteY18" fmla="*/ 2216451 h 6858000"/>
              <a:gd name="connsiteX19" fmla="*/ 0 w 6960096"/>
              <a:gd name="connsiteY19" fmla="*/ 221645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960096" h="6858000">
                <a:moveTo>
                  <a:pt x="2353219" y="2324450"/>
                </a:moveTo>
                <a:lnTo>
                  <a:pt x="6960096" y="2324450"/>
                </a:lnTo>
                <a:lnTo>
                  <a:pt x="6960096" y="6858000"/>
                </a:lnTo>
                <a:lnTo>
                  <a:pt x="2353219" y="6858000"/>
                </a:lnTo>
                <a:close/>
                <a:moveTo>
                  <a:pt x="0" y="2324450"/>
                </a:moveTo>
                <a:lnTo>
                  <a:pt x="2245219" y="2324450"/>
                </a:lnTo>
                <a:lnTo>
                  <a:pt x="2245219" y="6858000"/>
                </a:lnTo>
                <a:lnTo>
                  <a:pt x="0" y="6858000"/>
                </a:lnTo>
                <a:close/>
                <a:moveTo>
                  <a:pt x="2353219" y="0"/>
                </a:moveTo>
                <a:lnTo>
                  <a:pt x="6960096" y="0"/>
                </a:lnTo>
                <a:lnTo>
                  <a:pt x="6960096" y="2216451"/>
                </a:lnTo>
                <a:lnTo>
                  <a:pt x="4710657" y="2216451"/>
                </a:lnTo>
                <a:lnTo>
                  <a:pt x="4710657" y="6075"/>
                </a:lnTo>
                <a:lnTo>
                  <a:pt x="4602657" y="6075"/>
                </a:lnTo>
                <a:lnTo>
                  <a:pt x="4602657" y="2216451"/>
                </a:lnTo>
                <a:lnTo>
                  <a:pt x="2353219" y="2216451"/>
                </a:lnTo>
                <a:close/>
                <a:moveTo>
                  <a:pt x="0" y="0"/>
                </a:moveTo>
                <a:lnTo>
                  <a:pt x="2245219" y="0"/>
                </a:lnTo>
                <a:lnTo>
                  <a:pt x="2245219" y="2216451"/>
                </a:lnTo>
                <a:lnTo>
                  <a:pt x="0" y="221645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68561" tIns="34289" rIns="68561" bIns="34289" anchor="ctr">
            <a:noAutofit/>
          </a:bodyPr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342785" indent="0">
              <a:buNone/>
              <a:defRPr sz="2100"/>
            </a:lvl2pPr>
            <a:lvl3pPr marL="685579" indent="0">
              <a:buNone/>
              <a:defRPr sz="1800"/>
            </a:lvl3pPr>
            <a:lvl4pPr marL="1028369" indent="0">
              <a:buNone/>
              <a:defRPr sz="1500"/>
            </a:lvl4pPr>
            <a:lvl5pPr marL="1371158" indent="0">
              <a:buNone/>
              <a:defRPr sz="1500"/>
            </a:lvl5pPr>
            <a:lvl6pPr marL="1713953" indent="0">
              <a:buNone/>
              <a:defRPr sz="1500"/>
            </a:lvl6pPr>
            <a:lvl7pPr marL="2056736" indent="0">
              <a:buNone/>
              <a:defRPr sz="1500"/>
            </a:lvl7pPr>
            <a:lvl8pPr marL="2399520" indent="0">
              <a:buNone/>
              <a:defRPr sz="1500"/>
            </a:lvl8pPr>
            <a:lvl9pPr marL="2742305" indent="0">
              <a:buNone/>
              <a:defRPr sz="15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639947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/>
          <p:cNvSpPr/>
          <p:nvPr userDrawn="1"/>
        </p:nvSpPr>
        <p:spPr>
          <a:xfrm>
            <a:off x="0" y="4361255"/>
            <a:ext cx="9144000" cy="808854"/>
          </a:xfrm>
          <a:custGeom>
            <a:avLst/>
            <a:gdLst>
              <a:gd name="connsiteX0" fmla="*/ 7970293 w 12192000"/>
              <a:gd name="connsiteY0" fmla="*/ 376 h 1563045"/>
              <a:gd name="connsiteX1" fmla="*/ 11368585 w 12192000"/>
              <a:gd name="connsiteY1" fmla="*/ 628173 h 1563045"/>
              <a:gd name="connsiteX2" fmla="*/ 12082747 w 12192000"/>
              <a:gd name="connsiteY2" fmla="*/ 590855 h 1563045"/>
              <a:gd name="connsiteX3" fmla="*/ 12192000 w 12192000"/>
              <a:gd name="connsiteY3" fmla="*/ 573029 h 1563045"/>
              <a:gd name="connsiteX4" fmla="*/ 12192000 w 12192000"/>
              <a:gd name="connsiteY4" fmla="*/ 1563045 h 1563045"/>
              <a:gd name="connsiteX5" fmla="*/ 0 w 12192000"/>
              <a:gd name="connsiteY5" fmla="*/ 1563045 h 1563045"/>
              <a:gd name="connsiteX6" fmla="*/ 0 w 12192000"/>
              <a:gd name="connsiteY6" fmla="*/ 362829 h 1563045"/>
              <a:gd name="connsiteX7" fmla="*/ 141276 w 12192000"/>
              <a:gd name="connsiteY7" fmla="*/ 376224 h 1563045"/>
              <a:gd name="connsiteX8" fmla="*/ 3002507 w 12192000"/>
              <a:gd name="connsiteY8" fmla="*/ 532639 h 1563045"/>
              <a:gd name="connsiteX9" fmla="*/ 7970293 w 12192000"/>
              <a:gd name="connsiteY9" fmla="*/ 376 h 1563045"/>
              <a:gd name="connsiteX0-1" fmla="*/ 7970293 w 12192000"/>
              <a:gd name="connsiteY0-2" fmla="*/ 41019 h 1603688"/>
              <a:gd name="connsiteX1-3" fmla="*/ 11368585 w 12192000"/>
              <a:gd name="connsiteY1-4" fmla="*/ 668816 h 1603688"/>
              <a:gd name="connsiteX2-5" fmla="*/ 12082747 w 12192000"/>
              <a:gd name="connsiteY2-6" fmla="*/ 631498 h 1603688"/>
              <a:gd name="connsiteX3-7" fmla="*/ 12192000 w 12192000"/>
              <a:gd name="connsiteY3-8" fmla="*/ 613672 h 1603688"/>
              <a:gd name="connsiteX4-9" fmla="*/ 12192000 w 12192000"/>
              <a:gd name="connsiteY4-10" fmla="*/ 1603688 h 1603688"/>
              <a:gd name="connsiteX5-11" fmla="*/ 0 w 12192000"/>
              <a:gd name="connsiteY5-12" fmla="*/ 1603688 h 1603688"/>
              <a:gd name="connsiteX6-13" fmla="*/ 0 w 12192000"/>
              <a:gd name="connsiteY6-14" fmla="*/ 403472 h 1603688"/>
              <a:gd name="connsiteX7-15" fmla="*/ 141276 w 12192000"/>
              <a:gd name="connsiteY7-16" fmla="*/ 416867 h 1603688"/>
              <a:gd name="connsiteX8-17" fmla="*/ 3002507 w 12192000"/>
              <a:gd name="connsiteY8-18" fmla="*/ 573282 h 1603688"/>
              <a:gd name="connsiteX9-19" fmla="*/ 7970293 w 12192000"/>
              <a:gd name="connsiteY9-20" fmla="*/ 41019 h 16036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12192000" h="1603688">
                <a:moveTo>
                  <a:pt x="7970293" y="41019"/>
                </a:moveTo>
                <a:cubicBezTo>
                  <a:pt x="10450489" y="255233"/>
                  <a:pt x="10410967" y="627873"/>
                  <a:pt x="11368585" y="668816"/>
                </a:cubicBezTo>
                <a:cubicBezTo>
                  <a:pt x="11607989" y="679052"/>
                  <a:pt x="11849242" y="662561"/>
                  <a:pt x="12082747" y="631498"/>
                </a:cubicBezTo>
                <a:lnTo>
                  <a:pt x="12192000" y="613672"/>
                </a:lnTo>
                <a:lnTo>
                  <a:pt x="12192000" y="1603688"/>
                </a:lnTo>
                <a:lnTo>
                  <a:pt x="0" y="1603688"/>
                </a:lnTo>
                <a:lnTo>
                  <a:pt x="0" y="403472"/>
                </a:lnTo>
                <a:lnTo>
                  <a:pt x="141276" y="416867"/>
                </a:lnTo>
                <a:cubicBezTo>
                  <a:pt x="866633" y="490117"/>
                  <a:pt x="1949924" y="614225"/>
                  <a:pt x="3002507" y="573282"/>
                </a:cubicBezTo>
                <a:cubicBezTo>
                  <a:pt x="4405953" y="518691"/>
                  <a:pt x="5490097" y="-173195"/>
                  <a:pt x="7970293" y="41019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1" tIns="34289" rIns="68561" bIns="34289" rtlCol="0" anchor="ctr"/>
          <a:lstStyle/>
          <a:p>
            <a:pPr algn="ctr" defTabSz="685103"/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idx="10" hasCustomPrompt="1"/>
          </p:nvPr>
        </p:nvSpPr>
        <p:spPr>
          <a:xfrm>
            <a:off x="353674" y="163738"/>
            <a:ext cx="5136230" cy="4647143"/>
          </a:xfrm>
          <a:custGeom>
            <a:avLst/>
            <a:gdLst>
              <a:gd name="connsiteX0" fmla="*/ 2198767 w 6848306"/>
              <a:gd name="connsiteY0" fmla="*/ 5435336 h 6196191"/>
              <a:gd name="connsiteX1" fmla="*/ 2196172 w 6848306"/>
              <a:gd name="connsiteY1" fmla="*/ 5436697 h 6196191"/>
              <a:gd name="connsiteX2" fmla="*/ 2196242 w 6848306"/>
              <a:gd name="connsiteY2" fmla="*/ 5440840 h 6196191"/>
              <a:gd name="connsiteX3" fmla="*/ 5160685 w 6848306"/>
              <a:gd name="connsiteY3" fmla="*/ 5373340 h 6196191"/>
              <a:gd name="connsiteX4" fmla="*/ 5128834 w 6848306"/>
              <a:gd name="connsiteY4" fmla="*/ 5374401 h 6196191"/>
              <a:gd name="connsiteX5" fmla="*/ 5147984 w 6848306"/>
              <a:gd name="connsiteY5" fmla="*/ 5390084 h 6196191"/>
              <a:gd name="connsiteX6" fmla="*/ 5158824 w 6848306"/>
              <a:gd name="connsiteY6" fmla="*/ 5400739 h 6196191"/>
              <a:gd name="connsiteX7" fmla="*/ 5204784 w 6848306"/>
              <a:gd name="connsiteY7" fmla="*/ 5018070 h 6196191"/>
              <a:gd name="connsiteX8" fmla="*/ 5175977 w 6848306"/>
              <a:gd name="connsiteY8" fmla="*/ 5018099 h 6196191"/>
              <a:gd name="connsiteX9" fmla="*/ 5027858 w 6848306"/>
              <a:gd name="connsiteY9" fmla="*/ 5087140 h 6196191"/>
              <a:gd name="connsiteX10" fmla="*/ 4980850 w 6848306"/>
              <a:gd name="connsiteY10" fmla="*/ 5139370 h 6196191"/>
              <a:gd name="connsiteX11" fmla="*/ 4907729 w 6848306"/>
              <a:gd name="connsiteY11" fmla="*/ 5202045 h 6196191"/>
              <a:gd name="connsiteX12" fmla="*/ 5099237 w 6848306"/>
              <a:gd name="connsiteY12" fmla="*/ 5311726 h 6196191"/>
              <a:gd name="connsiteX13" fmla="*/ 5155636 w 6848306"/>
              <a:gd name="connsiteY13" fmla="*/ 5307635 h 6196191"/>
              <a:gd name="connsiteX14" fmla="*/ 5166955 w 6848306"/>
              <a:gd name="connsiteY14" fmla="*/ 5308698 h 6196191"/>
              <a:gd name="connsiteX15" fmla="*/ 5169856 w 6848306"/>
              <a:gd name="connsiteY15" fmla="*/ 5283585 h 6196191"/>
              <a:gd name="connsiteX16" fmla="*/ 5204536 w 6848306"/>
              <a:gd name="connsiteY16" fmla="*/ 5023577 h 6196191"/>
              <a:gd name="connsiteX17" fmla="*/ 5204472 w 6848306"/>
              <a:gd name="connsiteY17" fmla="*/ 4958385 h 6196191"/>
              <a:gd name="connsiteX18" fmla="*/ 5189537 w 6848306"/>
              <a:gd name="connsiteY18" fmla="*/ 4962592 h 6196191"/>
              <a:gd name="connsiteX19" fmla="*/ 5205261 w 6848306"/>
              <a:gd name="connsiteY19" fmla="*/ 5006715 h 6196191"/>
              <a:gd name="connsiteX20" fmla="*/ 5205293 w 6848306"/>
              <a:gd name="connsiteY20" fmla="*/ 5006730 h 6196191"/>
              <a:gd name="connsiteX21" fmla="*/ 5206628 w 6848306"/>
              <a:gd name="connsiteY21" fmla="*/ 4977037 h 6196191"/>
              <a:gd name="connsiteX22" fmla="*/ 5159327 w 6848306"/>
              <a:gd name="connsiteY22" fmla="*/ 4889608 h 6196191"/>
              <a:gd name="connsiteX23" fmla="*/ 5134864 w 6848306"/>
              <a:gd name="connsiteY23" fmla="*/ 4901590 h 6196191"/>
              <a:gd name="connsiteX24" fmla="*/ 5123863 w 6848306"/>
              <a:gd name="connsiteY24" fmla="*/ 4912823 h 6196191"/>
              <a:gd name="connsiteX25" fmla="*/ 5132922 w 6848306"/>
              <a:gd name="connsiteY25" fmla="*/ 4916963 h 6196191"/>
              <a:gd name="connsiteX26" fmla="*/ 5171216 w 6848306"/>
              <a:gd name="connsiteY26" fmla="*/ 4928248 h 6196191"/>
              <a:gd name="connsiteX27" fmla="*/ 5198142 w 6848306"/>
              <a:gd name="connsiteY27" fmla="*/ 4932557 h 6196191"/>
              <a:gd name="connsiteX28" fmla="*/ 5192887 w 6848306"/>
              <a:gd name="connsiteY28" fmla="*/ 4918562 h 6196191"/>
              <a:gd name="connsiteX29" fmla="*/ 5159327 w 6848306"/>
              <a:gd name="connsiteY29" fmla="*/ 4889608 h 6196191"/>
              <a:gd name="connsiteX30" fmla="*/ 4277979 w 6848306"/>
              <a:gd name="connsiteY30" fmla="*/ 4627713 h 6196191"/>
              <a:gd name="connsiteX31" fmla="*/ 4276358 w 6848306"/>
              <a:gd name="connsiteY31" fmla="*/ 4628848 h 6196191"/>
              <a:gd name="connsiteX32" fmla="*/ 4281166 w 6848306"/>
              <a:gd name="connsiteY32" fmla="*/ 4639430 h 6196191"/>
              <a:gd name="connsiteX33" fmla="*/ 4294233 w 6848306"/>
              <a:gd name="connsiteY33" fmla="*/ 4653344 h 6196191"/>
              <a:gd name="connsiteX34" fmla="*/ 4330861 w 6848306"/>
              <a:gd name="connsiteY34" fmla="*/ 4679132 h 6196191"/>
              <a:gd name="connsiteX35" fmla="*/ 4359276 w 6848306"/>
              <a:gd name="connsiteY35" fmla="*/ 4662926 h 6196191"/>
              <a:gd name="connsiteX36" fmla="*/ 4367099 w 6848306"/>
              <a:gd name="connsiteY36" fmla="*/ 4655261 h 6196191"/>
              <a:gd name="connsiteX37" fmla="*/ 4351273 w 6848306"/>
              <a:gd name="connsiteY37" fmla="*/ 4648480 h 6196191"/>
              <a:gd name="connsiteX38" fmla="*/ 4343757 w 6848306"/>
              <a:gd name="connsiteY38" fmla="*/ 4650072 h 6196191"/>
              <a:gd name="connsiteX39" fmla="*/ 4317375 w 6848306"/>
              <a:gd name="connsiteY39" fmla="*/ 4658199 h 6196191"/>
              <a:gd name="connsiteX40" fmla="*/ 4323063 w 6848306"/>
              <a:gd name="connsiteY40" fmla="*/ 4637254 h 6196191"/>
              <a:gd name="connsiteX41" fmla="*/ 4301299 w 6848306"/>
              <a:gd name="connsiteY41" fmla="*/ 4629722 h 6196191"/>
              <a:gd name="connsiteX42" fmla="*/ 442381 w 6848306"/>
              <a:gd name="connsiteY42" fmla="*/ 4518334 h 6196191"/>
              <a:gd name="connsiteX43" fmla="*/ 694419 w 6848306"/>
              <a:gd name="connsiteY43" fmla="*/ 4561295 h 6196191"/>
              <a:gd name="connsiteX44" fmla="*/ 442381 w 6848306"/>
              <a:gd name="connsiteY44" fmla="*/ 4518334 h 6196191"/>
              <a:gd name="connsiteX45" fmla="*/ 2313591 w 6848306"/>
              <a:gd name="connsiteY45" fmla="*/ 4409273 h 6196191"/>
              <a:gd name="connsiteX46" fmla="*/ 2303823 w 6848306"/>
              <a:gd name="connsiteY46" fmla="*/ 4409786 h 6196191"/>
              <a:gd name="connsiteX47" fmla="*/ 2318347 w 6848306"/>
              <a:gd name="connsiteY47" fmla="*/ 4413794 h 6196191"/>
              <a:gd name="connsiteX48" fmla="*/ 2383713 w 6848306"/>
              <a:gd name="connsiteY48" fmla="*/ 4433674 h 6196191"/>
              <a:gd name="connsiteX49" fmla="*/ 2389402 w 6848306"/>
              <a:gd name="connsiteY49" fmla="*/ 4431838 h 6196191"/>
              <a:gd name="connsiteX50" fmla="*/ 2395499 w 6848306"/>
              <a:gd name="connsiteY50" fmla="*/ 4422086 h 6196191"/>
              <a:gd name="connsiteX51" fmla="*/ 2313591 w 6848306"/>
              <a:gd name="connsiteY51" fmla="*/ 4409273 h 6196191"/>
              <a:gd name="connsiteX52" fmla="*/ 4244569 w 6848306"/>
              <a:gd name="connsiteY52" fmla="*/ 4172298 h 6196191"/>
              <a:gd name="connsiteX53" fmla="*/ 4249284 w 6848306"/>
              <a:gd name="connsiteY53" fmla="*/ 4187863 h 6196191"/>
              <a:gd name="connsiteX54" fmla="*/ 4311734 w 6848306"/>
              <a:gd name="connsiteY54" fmla="*/ 4226749 h 6196191"/>
              <a:gd name="connsiteX55" fmla="*/ 4342971 w 6848306"/>
              <a:gd name="connsiteY55" fmla="*/ 4235370 h 6196191"/>
              <a:gd name="connsiteX56" fmla="*/ 4381626 w 6848306"/>
              <a:gd name="connsiteY56" fmla="*/ 4232063 h 6196191"/>
              <a:gd name="connsiteX57" fmla="*/ 4480697 w 6848306"/>
              <a:gd name="connsiteY57" fmla="*/ 4204840 h 6196191"/>
              <a:gd name="connsiteX58" fmla="*/ 4257810 w 6848306"/>
              <a:gd name="connsiteY58" fmla="*/ 4183300 h 6196191"/>
              <a:gd name="connsiteX59" fmla="*/ 2721321 w 6848306"/>
              <a:gd name="connsiteY59" fmla="*/ 3592708 h 6196191"/>
              <a:gd name="connsiteX60" fmla="*/ 2721191 w 6848306"/>
              <a:gd name="connsiteY60" fmla="*/ 3593630 h 6196191"/>
              <a:gd name="connsiteX61" fmla="*/ 2706458 w 6848306"/>
              <a:gd name="connsiteY61" fmla="*/ 3627258 h 6196191"/>
              <a:gd name="connsiteX62" fmla="*/ 2723537 w 6848306"/>
              <a:gd name="connsiteY62" fmla="*/ 3616066 h 6196191"/>
              <a:gd name="connsiteX63" fmla="*/ 2726669 w 6848306"/>
              <a:gd name="connsiteY63" fmla="*/ 3598133 h 6196191"/>
              <a:gd name="connsiteX64" fmla="*/ 2382788 w 6848306"/>
              <a:gd name="connsiteY64" fmla="*/ 3513045 h 6196191"/>
              <a:gd name="connsiteX65" fmla="*/ 2542281 w 6848306"/>
              <a:gd name="connsiteY65" fmla="*/ 3572653 h 6196191"/>
              <a:gd name="connsiteX66" fmla="*/ 2609974 w 6848306"/>
              <a:gd name="connsiteY66" fmla="*/ 3555556 h 6196191"/>
              <a:gd name="connsiteX67" fmla="*/ 2594748 w 6848306"/>
              <a:gd name="connsiteY67" fmla="*/ 3554146 h 6196191"/>
              <a:gd name="connsiteX68" fmla="*/ 2550445 w 6848306"/>
              <a:gd name="connsiteY68" fmla="*/ 3556819 h 6196191"/>
              <a:gd name="connsiteX69" fmla="*/ 2405965 w 6848306"/>
              <a:gd name="connsiteY69" fmla="*/ 3523639 h 6196191"/>
              <a:gd name="connsiteX70" fmla="*/ 2405632 w 6848306"/>
              <a:gd name="connsiteY70" fmla="*/ 3520505 h 6196191"/>
              <a:gd name="connsiteX71" fmla="*/ 4579384 w 6848306"/>
              <a:gd name="connsiteY71" fmla="*/ 3474158 h 6196191"/>
              <a:gd name="connsiteX72" fmla="*/ 4537718 w 6848306"/>
              <a:gd name="connsiteY72" fmla="*/ 3482562 h 6196191"/>
              <a:gd name="connsiteX73" fmla="*/ 4532018 w 6848306"/>
              <a:gd name="connsiteY73" fmla="*/ 3484234 h 6196191"/>
              <a:gd name="connsiteX74" fmla="*/ 4591915 w 6848306"/>
              <a:gd name="connsiteY74" fmla="*/ 3495942 h 6196191"/>
              <a:gd name="connsiteX75" fmla="*/ 4602070 w 6848306"/>
              <a:gd name="connsiteY75" fmla="*/ 3496250 h 6196191"/>
              <a:gd name="connsiteX76" fmla="*/ 4595779 w 6848306"/>
              <a:gd name="connsiteY76" fmla="*/ 3482116 h 6196191"/>
              <a:gd name="connsiteX77" fmla="*/ 4579384 w 6848306"/>
              <a:gd name="connsiteY77" fmla="*/ 3474158 h 6196191"/>
              <a:gd name="connsiteX78" fmla="*/ 4486328 w 6848306"/>
              <a:gd name="connsiteY78" fmla="*/ 3451586 h 6196191"/>
              <a:gd name="connsiteX79" fmla="*/ 4481050 w 6848306"/>
              <a:gd name="connsiteY79" fmla="*/ 3452116 h 6196191"/>
              <a:gd name="connsiteX80" fmla="*/ 4482472 w 6848306"/>
              <a:gd name="connsiteY80" fmla="*/ 3454547 h 6196191"/>
              <a:gd name="connsiteX81" fmla="*/ 4486947 w 6848306"/>
              <a:gd name="connsiteY81" fmla="*/ 3457411 h 6196191"/>
              <a:gd name="connsiteX82" fmla="*/ 4830241 w 6848306"/>
              <a:gd name="connsiteY82" fmla="*/ 3049816 h 6196191"/>
              <a:gd name="connsiteX83" fmla="*/ 4714416 w 6848306"/>
              <a:gd name="connsiteY83" fmla="*/ 3081297 h 6196191"/>
              <a:gd name="connsiteX84" fmla="*/ 4601781 w 6848306"/>
              <a:gd name="connsiteY84" fmla="*/ 3113679 h 6196191"/>
              <a:gd name="connsiteX85" fmla="*/ 4559380 w 6848306"/>
              <a:gd name="connsiteY85" fmla="*/ 3107005 h 6196191"/>
              <a:gd name="connsiteX86" fmla="*/ 4560269 w 6848306"/>
              <a:gd name="connsiteY86" fmla="*/ 3107940 h 6196191"/>
              <a:gd name="connsiteX87" fmla="*/ 4448111 w 6848306"/>
              <a:gd name="connsiteY87" fmla="*/ 3147690 h 6196191"/>
              <a:gd name="connsiteX88" fmla="*/ 4642014 w 6848306"/>
              <a:gd name="connsiteY88" fmla="*/ 3220157 h 6196191"/>
              <a:gd name="connsiteX89" fmla="*/ 4667364 w 6848306"/>
              <a:gd name="connsiteY89" fmla="*/ 3213754 h 6196191"/>
              <a:gd name="connsiteX90" fmla="*/ 4645173 w 6848306"/>
              <a:gd name="connsiteY90" fmla="*/ 3204515 h 6196191"/>
              <a:gd name="connsiteX91" fmla="*/ 4873513 w 6848306"/>
              <a:gd name="connsiteY91" fmla="*/ 3075665 h 6196191"/>
              <a:gd name="connsiteX92" fmla="*/ 4830241 w 6848306"/>
              <a:gd name="connsiteY92" fmla="*/ 3049816 h 6196191"/>
              <a:gd name="connsiteX93" fmla="*/ 2827723 w 6848306"/>
              <a:gd name="connsiteY93" fmla="*/ 2993858 h 6196191"/>
              <a:gd name="connsiteX94" fmla="*/ 2684501 w 6848306"/>
              <a:gd name="connsiteY94" fmla="*/ 3032785 h 6196191"/>
              <a:gd name="connsiteX95" fmla="*/ 2545223 w 6848306"/>
              <a:gd name="connsiteY95" fmla="*/ 3072827 h 6196191"/>
              <a:gd name="connsiteX96" fmla="*/ 2413534 w 6848306"/>
              <a:gd name="connsiteY96" fmla="*/ 3052098 h 6196191"/>
              <a:gd name="connsiteX97" fmla="*/ 2344202 w 6848306"/>
              <a:gd name="connsiteY97" fmla="*/ 3035948 h 6196191"/>
              <a:gd name="connsiteX98" fmla="*/ 2343855 w 6848306"/>
              <a:gd name="connsiteY98" fmla="*/ 3041055 h 6196191"/>
              <a:gd name="connsiteX99" fmla="*/ 2304027 w 6848306"/>
              <a:gd name="connsiteY99" fmla="*/ 3071978 h 6196191"/>
              <a:gd name="connsiteX100" fmla="*/ 2541744 w 6848306"/>
              <a:gd name="connsiteY100" fmla="*/ 3107778 h 6196191"/>
              <a:gd name="connsiteX101" fmla="*/ 2456717 w 6848306"/>
              <a:gd name="connsiteY101" fmla="*/ 3220014 h 6196191"/>
              <a:gd name="connsiteX102" fmla="*/ 2422935 w 6848306"/>
              <a:gd name="connsiteY102" fmla="*/ 3235412 h 6196191"/>
              <a:gd name="connsiteX103" fmla="*/ 2468619 w 6848306"/>
              <a:gd name="connsiteY103" fmla="*/ 3233541 h 6196191"/>
              <a:gd name="connsiteX104" fmla="*/ 2642718 w 6848306"/>
              <a:gd name="connsiteY104" fmla="*/ 3203401 h 6196191"/>
              <a:gd name="connsiteX105" fmla="*/ 2881231 w 6848306"/>
              <a:gd name="connsiteY105" fmla="*/ 3025821 h 6196191"/>
              <a:gd name="connsiteX106" fmla="*/ 2827723 w 6848306"/>
              <a:gd name="connsiteY106" fmla="*/ 2993858 h 6196191"/>
              <a:gd name="connsiteX107" fmla="*/ 2137988 w 6848306"/>
              <a:gd name="connsiteY107" fmla="*/ 2951011 h 6196191"/>
              <a:gd name="connsiteX108" fmla="*/ 2137015 w 6848306"/>
              <a:gd name="connsiteY108" fmla="*/ 2951150 h 6196191"/>
              <a:gd name="connsiteX109" fmla="*/ 1917377 w 6848306"/>
              <a:gd name="connsiteY109" fmla="*/ 2958847 h 6196191"/>
              <a:gd name="connsiteX110" fmla="*/ 2235862 w 6848306"/>
              <a:gd name="connsiteY110" fmla="*/ 3040001 h 6196191"/>
              <a:gd name="connsiteX111" fmla="*/ 2262397 w 6848306"/>
              <a:gd name="connsiteY111" fmla="*/ 3013399 h 6196191"/>
              <a:gd name="connsiteX112" fmla="*/ 2230129 w 6848306"/>
              <a:gd name="connsiteY112" fmla="*/ 3001726 h 6196191"/>
              <a:gd name="connsiteX113" fmla="*/ 2172354 w 6848306"/>
              <a:gd name="connsiteY113" fmla="*/ 2973429 h 6196191"/>
              <a:gd name="connsiteX114" fmla="*/ 4166073 w 6848306"/>
              <a:gd name="connsiteY114" fmla="*/ 2935291 h 6196191"/>
              <a:gd name="connsiteX115" fmla="*/ 4223240 w 6848306"/>
              <a:gd name="connsiteY115" fmla="*/ 3005769 h 6196191"/>
              <a:gd name="connsiteX116" fmla="*/ 4267411 w 6848306"/>
              <a:gd name="connsiteY116" fmla="*/ 3011882 h 6196191"/>
              <a:gd name="connsiteX117" fmla="*/ 4254734 w 6848306"/>
              <a:gd name="connsiteY117" fmla="*/ 3003612 h 6196191"/>
              <a:gd name="connsiteX118" fmla="*/ 4210371 w 6848306"/>
              <a:gd name="connsiteY118" fmla="*/ 2965845 h 6196191"/>
              <a:gd name="connsiteX119" fmla="*/ 4241129 w 6848306"/>
              <a:gd name="connsiteY119" fmla="*/ 2945633 h 6196191"/>
              <a:gd name="connsiteX120" fmla="*/ 4206925 w 6848306"/>
              <a:gd name="connsiteY120" fmla="*/ 2944158 h 6196191"/>
              <a:gd name="connsiteX121" fmla="*/ 4166073 w 6848306"/>
              <a:gd name="connsiteY121" fmla="*/ 2935291 h 6196191"/>
              <a:gd name="connsiteX122" fmla="*/ 4729903 w 6848306"/>
              <a:gd name="connsiteY122" fmla="*/ 2706782 h 6196191"/>
              <a:gd name="connsiteX123" fmla="*/ 4626419 w 6848306"/>
              <a:gd name="connsiteY123" fmla="*/ 2755973 h 6196191"/>
              <a:gd name="connsiteX124" fmla="*/ 4590456 w 6848306"/>
              <a:gd name="connsiteY124" fmla="*/ 2756551 h 6196191"/>
              <a:gd name="connsiteX125" fmla="*/ 4587162 w 6848306"/>
              <a:gd name="connsiteY125" fmla="*/ 2759686 h 6196191"/>
              <a:gd name="connsiteX126" fmla="*/ 4315797 w 6848306"/>
              <a:gd name="connsiteY126" fmla="*/ 2832572 h 6196191"/>
              <a:gd name="connsiteX127" fmla="*/ 4377112 w 6848306"/>
              <a:gd name="connsiteY127" fmla="*/ 2892201 h 6196191"/>
              <a:gd name="connsiteX128" fmla="*/ 4373582 w 6848306"/>
              <a:gd name="connsiteY128" fmla="*/ 2900674 h 6196191"/>
              <a:gd name="connsiteX129" fmla="*/ 4432650 w 6848306"/>
              <a:gd name="connsiteY129" fmla="*/ 2887528 h 6196191"/>
              <a:gd name="connsiteX130" fmla="*/ 4700336 w 6848306"/>
              <a:gd name="connsiteY130" fmla="*/ 2816602 h 6196191"/>
              <a:gd name="connsiteX131" fmla="*/ 4729903 w 6848306"/>
              <a:gd name="connsiteY131" fmla="*/ 2706782 h 6196191"/>
              <a:gd name="connsiteX132" fmla="*/ 2195169 w 6848306"/>
              <a:gd name="connsiteY132" fmla="*/ 2454189 h 6196191"/>
              <a:gd name="connsiteX133" fmla="*/ 2103542 w 6848306"/>
              <a:gd name="connsiteY133" fmla="*/ 2559310 h 6196191"/>
              <a:gd name="connsiteX134" fmla="*/ 1958906 w 6848306"/>
              <a:gd name="connsiteY134" fmla="*/ 2580789 h 6196191"/>
              <a:gd name="connsiteX135" fmla="*/ 1683955 w 6848306"/>
              <a:gd name="connsiteY135" fmla="*/ 2559310 h 6196191"/>
              <a:gd name="connsiteX136" fmla="*/ 2155095 w 6848306"/>
              <a:gd name="connsiteY136" fmla="*/ 2643799 h 6196191"/>
              <a:gd name="connsiteX137" fmla="*/ 2385652 w 6848306"/>
              <a:gd name="connsiteY137" fmla="*/ 2731154 h 6196191"/>
              <a:gd name="connsiteX138" fmla="*/ 2470433 w 6848306"/>
              <a:gd name="connsiteY138" fmla="*/ 2754088 h 6196191"/>
              <a:gd name="connsiteX139" fmla="*/ 2465193 w 6848306"/>
              <a:gd name="connsiteY139" fmla="*/ 2765400 h 6196191"/>
              <a:gd name="connsiteX140" fmla="*/ 2512933 w 6848306"/>
              <a:gd name="connsiteY140" fmla="*/ 2755126 h 6196191"/>
              <a:gd name="connsiteX141" fmla="*/ 2667091 w 6848306"/>
              <a:gd name="connsiteY141" fmla="*/ 2705481 h 6196191"/>
              <a:gd name="connsiteX142" fmla="*/ 2703651 w 6848306"/>
              <a:gd name="connsiteY142" fmla="*/ 2569685 h 6196191"/>
              <a:gd name="connsiteX143" fmla="*/ 2207473 w 6848306"/>
              <a:gd name="connsiteY143" fmla="*/ 2482636 h 6196191"/>
              <a:gd name="connsiteX144" fmla="*/ 2207279 w 6848306"/>
              <a:gd name="connsiteY144" fmla="*/ 2464766 h 6196191"/>
              <a:gd name="connsiteX145" fmla="*/ 2215586 w 6848306"/>
              <a:gd name="connsiteY145" fmla="*/ 2456433 h 6196191"/>
              <a:gd name="connsiteX146" fmla="*/ 4381366 w 6848306"/>
              <a:gd name="connsiteY146" fmla="*/ 2420442 h 6196191"/>
              <a:gd name="connsiteX147" fmla="*/ 4274259 w 6848306"/>
              <a:gd name="connsiteY147" fmla="*/ 2446755 h 6196191"/>
              <a:gd name="connsiteX148" fmla="*/ 3882295 w 6848306"/>
              <a:gd name="connsiteY148" fmla="*/ 2473930 h 6196191"/>
              <a:gd name="connsiteX149" fmla="*/ 4317540 w 6848306"/>
              <a:gd name="connsiteY149" fmla="*/ 2524420 h 6196191"/>
              <a:gd name="connsiteX150" fmla="*/ 4385709 w 6848306"/>
              <a:gd name="connsiteY150" fmla="*/ 2588162 h 6196191"/>
              <a:gd name="connsiteX151" fmla="*/ 4363880 w 6848306"/>
              <a:gd name="connsiteY151" fmla="*/ 2603417 h 6196191"/>
              <a:gd name="connsiteX152" fmla="*/ 4384319 w 6848306"/>
              <a:gd name="connsiteY152" fmla="*/ 2600064 h 6196191"/>
              <a:gd name="connsiteX153" fmla="*/ 4572212 w 6848306"/>
              <a:gd name="connsiteY153" fmla="*/ 2554724 h 6196191"/>
              <a:gd name="connsiteX154" fmla="*/ 4390654 w 6848306"/>
              <a:gd name="connsiteY154" fmla="*/ 2442462 h 6196191"/>
              <a:gd name="connsiteX155" fmla="*/ 1013762 w 6848306"/>
              <a:gd name="connsiteY155" fmla="*/ 2272902 h 6196191"/>
              <a:gd name="connsiteX156" fmla="*/ 1158399 w 6848306"/>
              <a:gd name="connsiteY156" fmla="*/ 2335912 h 6196191"/>
              <a:gd name="connsiteX157" fmla="*/ 1013762 w 6848306"/>
              <a:gd name="connsiteY157" fmla="*/ 2272902 h 6196191"/>
              <a:gd name="connsiteX158" fmla="*/ 1542184 w 6848306"/>
              <a:gd name="connsiteY158" fmla="*/ 2056664 h 6196191"/>
              <a:gd name="connsiteX159" fmla="*/ 1535023 w 6848306"/>
              <a:gd name="connsiteY159" fmla="*/ 2086738 h 6196191"/>
              <a:gd name="connsiteX160" fmla="*/ 1542184 w 6848306"/>
              <a:gd name="connsiteY160" fmla="*/ 2056664 h 6196191"/>
              <a:gd name="connsiteX161" fmla="*/ 4794668 w 6848306"/>
              <a:gd name="connsiteY161" fmla="*/ 1954938 h 6196191"/>
              <a:gd name="connsiteX162" fmla="*/ 4936872 w 6848306"/>
              <a:gd name="connsiteY162" fmla="*/ 2016888 h 6196191"/>
              <a:gd name="connsiteX163" fmla="*/ 4794668 w 6848306"/>
              <a:gd name="connsiteY163" fmla="*/ 1954938 h 6196191"/>
              <a:gd name="connsiteX164" fmla="*/ 1506382 w 6848306"/>
              <a:gd name="connsiteY164" fmla="*/ 1791738 h 6196191"/>
              <a:gd name="connsiteX165" fmla="*/ 1536456 w 6848306"/>
              <a:gd name="connsiteY165" fmla="*/ 1814651 h 6196191"/>
              <a:gd name="connsiteX166" fmla="*/ 1506382 w 6848306"/>
              <a:gd name="connsiteY166" fmla="*/ 1791738 h 6196191"/>
              <a:gd name="connsiteX167" fmla="*/ 5314202 w 6848306"/>
              <a:gd name="connsiteY167" fmla="*/ 1742337 h 6196191"/>
              <a:gd name="connsiteX168" fmla="*/ 5307161 w 6848306"/>
              <a:gd name="connsiteY168" fmla="*/ 1771905 h 6196191"/>
              <a:gd name="connsiteX169" fmla="*/ 5314202 w 6848306"/>
              <a:gd name="connsiteY169" fmla="*/ 1742337 h 6196191"/>
              <a:gd name="connsiteX170" fmla="*/ 2783736 w 6848306"/>
              <a:gd name="connsiteY170" fmla="*/ 1640002 h 6196191"/>
              <a:gd name="connsiteX171" fmla="*/ 2959576 w 6848306"/>
              <a:gd name="connsiteY171" fmla="*/ 1716605 h 6196191"/>
              <a:gd name="connsiteX172" fmla="*/ 2783736 w 6848306"/>
              <a:gd name="connsiteY172" fmla="*/ 1640002 h 6196191"/>
              <a:gd name="connsiteX173" fmla="*/ 1668203 w 6848306"/>
              <a:gd name="connsiteY173" fmla="*/ 1619894 h 6196191"/>
              <a:gd name="connsiteX174" fmla="*/ 1592305 w 6848306"/>
              <a:gd name="connsiteY174" fmla="*/ 1681471 h 6196191"/>
              <a:gd name="connsiteX175" fmla="*/ 1668203 w 6848306"/>
              <a:gd name="connsiteY175" fmla="*/ 1619894 h 6196191"/>
              <a:gd name="connsiteX176" fmla="*/ 1287282 w 6848306"/>
              <a:gd name="connsiteY176" fmla="*/ 1521083 h 6196191"/>
              <a:gd name="connsiteX177" fmla="*/ 1307330 w 6848306"/>
              <a:gd name="connsiteY177" fmla="*/ 1568341 h 6196191"/>
              <a:gd name="connsiteX178" fmla="*/ 1287282 w 6848306"/>
              <a:gd name="connsiteY178" fmla="*/ 1521083 h 6196191"/>
              <a:gd name="connsiteX179" fmla="*/ 5279002 w 6848306"/>
              <a:gd name="connsiteY179" fmla="*/ 1481867 h 6196191"/>
              <a:gd name="connsiteX180" fmla="*/ 5308571 w 6848306"/>
              <a:gd name="connsiteY180" fmla="*/ 1504394 h 6196191"/>
              <a:gd name="connsiteX181" fmla="*/ 5279002 w 6848306"/>
              <a:gd name="connsiteY181" fmla="*/ 1481867 h 6196191"/>
              <a:gd name="connsiteX182" fmla="*/ 3426158 w 6848306"/>
              <a:gd name="connsiteY182" fmla="*/ 1377113 h 6196191"/>
              <a:gd name="connsiteX183" fmla="*/ 3417452 w 6848306"/>
              <a:gd name="connsiteY183" fmla="*/ 1413675 h 6196191"/>
              <a:gd name="connsiteX184" fmla="*/ 3426158 w 6848306"/>
              <a:gd name="connsiteY184" fmla="*/ 1377113 h 6196191"/>
              <a:gd name="connsiteX185" fmla="*/ 1321651 w 6848306"/>
              <a:gd name="connsiteY185" fmla="*/ 1344944 h 6196191"/>
              <a:gd name="connsiteX186" fmla="*/ 1354587 w 6848306"/>
              <a:gd name="connsiteY186" fmla="*/ 1405089 h 6196191"/>
              <a:gd name="connsiteX187" fmla="*/ 1321651 w 6848306"/>
              <a:gd name="connsiteY187" fmla="*/ 1344944 h 6196191"/>
              <a:gd name="connsiteX188" fmla="*/ 5438101 w 6848306"/>
              <a:gd name="connsiteY188" fmla="*/ 1312913 h 6196191"/>
              <a:gd name="connsiteX189" fmla="*/ 5363479 w 6848306"/>
              <a:gd name="connsiteY189" fmla="*/ 1373454 h 6196191"/>
              <a:gd name="connsiteX190" fmla="*/ 5438101 w 6848306"/>
              <a:gd name="connsiteY190" fmla="*/ 1312913 h 6196191"/>
              <a:gd name="connsiteX191" fmla="*/ 5063587 w 6848306"/>
              <a:gd name="connsiteY191" fmla="*/ 1215764 h 6196191"/>
              <a:gd name="connsiteX192" fmla="*/ 5083298 w 6848306"/>
              <a:gd name="connsiteY192" fmla="*/ 1262227 h 6196191"/>
              <a:gd name="connsiteX193" fmla="*/ 5063587 w 6848306"/>
              <a:gd name="connsiteY193" fmla="*/ 1215764 h 6196191"/>
              <a:gd name="connsiteX194" fmla="*/ 3382633 w 6848306"/>
              <a:gd name="connsiteY194" fmla="*/ 1055033 h 6196191"/>
              <a:gd name="connsiteX195" fmla="*/ 3419194 w 6848306"/>
              <a:gd name="connsiteY195" fmla="*/ 1082889 h 6196191"/>
              <a:gd name="connsiteX196" fmla="*/ 3382633 w 6848306"/>
              <a:gd name="connsiteY196" fmla="*/ 1055033 h 6196191"/>
              <a:gd name="connsiteX197" fmla="*/ 5097378 w 6848306"/>
              <a:gd name="connsiteY197" fmla="*/ 1042587 h 6196191"/>
              <a:gd name="connsiteX198" fmla="*/ 5129760 w 6848306"/>
              <a:gd name="connsiteY198" fmla="*/ 1101721 h 6196191"/>
              <a:gd name="connsiteX199" fmla="*/ 5097378 w 6848306"/>
              <a:gd name="connsiteY199" fmla="*/ 1042587 h 6196191"/>
              <a:gd name="connsiteX200" fmla="*/ 3579364 w 6848306"/>
              <a:gd name="connsiteY200" fmla="*/ 846116 h 6196191"/>
              <a:gd name="connsiteX201" fmla="*/ 3487091 w 6848306"/>
              <a:gd name="connsiteY201" fmla="*/ 920977 h 6196191"/>
              <a:gd name="connsiteX202" fmla="*/ 3579364 w 6848306"/>
              <a:gd name="connsiteY202" fmla="*/ 846116 h 6196191"/>
              <a:gd name="connsiteX203" fmla="*/ 3116264 w 6848306"/>
              <a:gd name="connsiteY203" fmla="*/ 725987 h 6196191"/>
              <a:gd name="connsiteX204" fmla="*/ 3140638 w 6848306"/>
              <a:gd name="connsiteY204" fmla="*/ 783441 h 6196191"/>
              <a:gd name="connsiteX205" fmla="*/ 3116264 w 6848306"/>
              <a:gd name="connsiteY205" fmla="*/ 725987 h 6196191"/>
              <a:gd name="connsiteX206" fmla="*/ 3158047 w 6848306"/>
              <a:gd name="connsiteY206" fmla="*/ 511848 h 6196191"/>
              <a:gd name="connsiteX207" fmla="*/ 3198089 w 6848306"/>
              <a:gd name="connsiteY207" fmla="*/ 584969 h 6196191"/>
              <a:gd name="connsiteX208" fmla="*/ 3158047 w 6848306"/>
              <a:gd name="connsiteY208" fmla="*/ 511848 h 6196191"/>
              <a:gd name="connsiteX209" fmla="*/ 3272952 w 6848306"/>
              <a:gd name="connsiteY209" fmla="*/ 0 h 6196191"/>
              <a:gd name="connsiteX210" fmla="*/ 3360001 w 6848306"/>
              <a:gd name="connsiteY210" fmla="*/ 191508 h 6196191"/>
              <a:gd name="connsiteX211" fmla="*/ 3351295 w 6848306"/>
              <a:gd name="connsiteY211" fmla="*/ 337750 h 6196191"/>
              <a:gd name="connsiteX212" fmla="*/ 3483609 w 6848306"/>
              <a:gd name="connsiteY212" fmla="*/ 325562 h 6196191"/>
              <a:gd name="connsiteX213" fmla="*/ 3572400 w 6848306"/>
              <a:gd name="connsiteY213" fmla="*/ 374310 h 6196191"/>
              <a:gd name="connsiteX214" fmla="*/ 3462717 w 6848306"/>
              <a:gd name="connsiteY214" fmla="*/ 447431 h 6196191"/>
              <a:gd name="connsiteX215" fmla="*/ 3473163 w 6848306"/>
              <a:gd name="connsiteY215" fmla="*/ 576263 h 6196191"/>
              <a:gd name="connsiteX216" fmla="*/ 3431380 w 6848306"/>
              <a:gd name="connsiteY216" fmla="*/ 811296 h 6196191"/>
              <a:gd name="connsiteX217" fmla="*/ 3826584 w 6848306"/>
              <a:gd name="connsiteY217" fmla="*/ 532740 h 6196191"/>
              <a:gd name="connsiteX218" fmla="*/ 3783057 w 6848306"/>
              <a:gd name="connsiteY218" fmla="*/ 746879 h 6196191"/>
              <a:gd name="connsiteX219" fmla="*/ 3696008 w 6848306"/>
              <a:gd name="connsiteY219" fmla="*/ 926201 h 6196191"/>
              <a:gd name="connsiteX220" fmla="*/ 3685563 w 6848306"/>
              <a:gd name="connsiteY220" fmla="*/ 1065479 h 6196191"/>
              <a:gd name="connsiteX221" fmla="*/ 4077284 w 6848306"/>
              <a:gd name="connsiteY221" fmla="*/ 1206498 h 6196191"/>
              <a:gd name="connsiteX222" fmla="*/ 3812655 w 6848306"/>
              <a:gd name="connsiteY222" fmla="*/ 1316180 h 6196191"/>
              <a:gd name="connsiteX223" fmla="*/ 3527135 w 6848306"/>
              <a:gd name="connsiteY223" fmla="*/ 1218685 h 6196191"/>
              <a:gd name="connsiteX224" fmla="*/ 3401784 w 6848306"/>
              <a:gd name="connsiteY224" fmla="*/ 1185606 h 6196191"/>
              <a:gd name="connsiteX225" fmla="*/ 3605478 w 6848306"/>
              <a:gd name="connsiteY225" fmla="*/ 1368409 h 6196191"/>
              <a:gd name="connsiteX226" fmla="*/ 4030276 w 6848306"/>
              <a:gd name="connsiteY226" fmla="*/ 1446753 h 6196191"/>
              <a:gd name="connsiteX227" fmla="*/ 4244417 w 6848306"/>
              <a:gd name="connsiteY227" fmla="*/ 1507688 h 6196191"/>
              <a:gd name="connsiteX228" fmla="*/ 4009385 w 6848306"/>
              <a:gd name="connsiteY228" fmla="*/ 1573845 h 6196191"/>
              <a:gd name="connsiteX229" fmla="*/ 3922336 w 6848306"/>
              <a:gd name="connsiteY229" fmla="*/ 1603441 h 6196191"/>
              <a:gd name="connsiteX230" fmla="*/ 3649003 w 6848306"/>
              <a:gd name="connsiteY230" fmla="*/ 1638260 h 6196191"/>
              <a:gd name="connsiteX231" fmla="*/ 4136477 w 6848306"/>
              <a:gd name="connsiteY231" fmla="*/ 1702678 h 6196191"/>
              <a:gd name="connsiteX232" fmla="*/ 4338431 w 6848306"/>
              <a:gd name="connsiteY232" fmla="*/ 1758389 h 6196191"/>
              <a:gd name="connsiteX233" fmla="*/ 4294905 w 6848306"/>
              <a:gd name="connsiteY233" fmla="*/ 1888961 h 6196191"/>
              <a:gd name="connsiteX234" fmla="*/ 4108622 w 6848306"/>
              <a:gd name="connsiteY234" fmla="*/ 1988198 h 6196191"/>
              <a:gd name="connsiteX235" fmla="*/ 3932783 w 6848306"/>
              <a:gd name="connsiteY235" fmla="*/ 2014312 h 6196191"/>
              <a:gd name="connsiteX236" fmla="*/ 3598514 w 6848306"/>
              <a:gd name="connsiteY236" fmla="*/ 1988198 h 6196191"/>
              <a:gd name="connsiteX237" fmla="*/ 4171296 w 6848306"/>
              <a:gd name="connsiteY237" fmla="*/ 2090915 h 6196191"/>
              <a:gd name="connsiteX238" fmla="*/ 4451593 w 6848306"/>
              <a:gd name="connsiteY238" fmla="*/ 2197115 h 6196191"/>
              <a:gd name="connsiteX239" fmla="*/ 4399855 w 6848306"/>
              <a:gd name="connsiteY239" fmla="*/ 2390813 h 6196191"/>
              <a:gd name="connsiteX240" fmla="*/ 4400881 w 6848306"/>
              <a:gd name="connsiteY240" fmla="*/ 2396002 h 6196191"/>
              <a:gd name="connsiteX241" fmla="*/ 4450786 w 6848306"/>
              <a:gd name="connsiteY241" fmla="*/ 2382305 h 6196191"/>
              <a:gd name="connsiteX242" fmla="*/ 4866474 w 6848306"/>
              <a:gd name="connsiteY242" fmla="*/ 2326637 h 6196191"/>
              <a:gd name="connsiteX243" fmla="*/ 4596148 w 6848306"/>
              <a:gd name="connsiteY243" fmla="*/ 2195696 h 6196191"/>
              <a:gd name="connsiteX244" fmla="*/ 4393404 w 6848306"/>
              <a:gd name="connsiteY244" fmla="*/ 2056311 h 6196191"/>
              <a:gd name="connsiteX245" fmla="*/ 4529974 w 6848306"/>
              <a:gd name="connsiteY245" fmla="*/ 2035190 h 6196191"/>
              <a:gd name="connsiteX246" fmla="*/ 4628531 w 6848306"/>
              <a:gd name="connsiteY246" fmla="*/ 1967609 h 6196191"/>
              <a:gd name="connsiteX247" fmla="*/ 4572212 w 6848306"/>
              <a:gd name="connsiteY247" fmla="*/ 1869052 h 6196191"/>
              <a:gd name="connsiteX248" fmla="*/ 4567990 w 6848306"/>
              <a:gd name="connsiteY248" fmla="*/ 1783168 h 6196191"/>
              <a:gd name="connsiteX249" fmla="*/ 4784813 w 6848306"/>
              <a:gd name="connsiteY249" fmla="*/ 1739521 h 6196191"/>
              <a:gd name="connsiteX250" fmla="*/ 5187487 w 6848306"/>
              <a:gd name="connsiteY250" fmla="*/ 1636742 h 6196191"/>
              <a:gd name="connsiteX251" fmla="*/ 4843947 w 6848306"/>
              <a:gd name="connsiteY251" fmla="*/ 1694467 h 6196191"/>
              <a:gd name="connsiteX252" fmla="*/ 4717232 w 6848306"/>
              <a:gd name="connsiteY252" fmla="*/ 1635333 h 6196191"/>
              <a:gd name="connsiteX253" fmla="*/ 4670769 w 6848306"/>
              <a:gd name="connsiteY253" fmla="*/ 1577608 h 6196191"/>
              <a:gd name="connsiteX254" fmla="*/ 4572212 w 6848306"/>
              <a:gd name="connsiteY254" fmla="*/ 1507210 h 6196191"/>
              <a:gd name="connsiteX255" fmla="*/ 4869290 w 6848306"/>
              <a:gd name="connsiteY255" fmla="*/ 1532553 h 6196191"/>
              <a:gd name="connsiteX256" fmla="*/ 5187487 w 6848306"/>
              <a:gd name="connsiteY256" fmla="*/ 1472011 h 6196191"/>
              <a:gd name="connsiteX257" fmla="*/ 5011492 w 6848306"/>
              <a:gd name="connsiteY257" fmla="*/ 1466379 h 6196191"/>
              <a:gd name="connsiteX258" fmla="*/ 4843947 w 6848306"/>
              <a:gd name="connsiteY258" fmla="*/ 1415693 h 6196191"/>
              <a:gd name="connsiteX259" fmla="*/ 4827052 w 6848306"/>
              <a:gd name="connsiteY259" fmla="*/ 1284754 h 6196191"/>
              <a:gd name="connsiteX260" fmla="*/ 4798893 w 6848306"/>
              <a:gd name="connsiteY260" fmla="*/ 1181973 h 6196191"/>
              <a:gd name="connsiteX261" fmla="*/ 4984742 w 6848306"/>
              <a:gd name="connsiteY261" fmla="*/ 1103128 h 6196191"/>
              <a:gd name="connsiteX262" fmla="*/ 4996006 w 6848306"/>
              <a:gd name="connsiteY262" fmla="*/ 1063706 h 6196191"/>
              <a:gd name="connsiteX263" fmla="*/ 5019940 w 6848306"/>
              <a:gd name="connsiteY263" fmla="*/ 904608 h 6196191"/>
              <a:gd name="connsiteX264" fmla="*/ 5131169 w 6848306"/>
              <a:gd name="connsiteY264" fmla="*/ 970781 h 6196191"/>
              <a:gd name="connsiteX265" fmla="*/ 5093153 w 6848306"/>
              <a:gd name="connsiteY265" fmla="*/ 773668 h 6196191"/>
              <a:gd name="connsiteX266" fmla="*/ 5190302 w 6848306"/>
              <a:gd name="connsiteY266" fmla="*/ 628650 h 6196191"/>
              <a:gd name="connsiteX267" fmla="*/ 5260700 w 6848306"/>
              <a:gd name="connsiteY267" fmla="*/ 783525 h 6196191"/>
              <a:gd name="connsiteX268" fmla="*/ 5253659 w 6848306"/>
              <a:gd name="connsiteY268" fmla="*/ 901792 h 6196191"/>
              <a:gd name="connsiteX269" fmla="*/ 5360663 w 6848306"/>
              <a:gd name="connsiteY269" fmla="*/ 891936 h 6196191"/>
              <a:gd name="connsiteX270" fmla="*/ 5432470 w 6848306"/>
              <a:gd name="connsiteY270" fmla="*/ 931358 h 6196191"/>
              <a:gd name="connsiteX271" fmla="*/ 5343768 w 6848306"/>
              <a:gd name="connsiteY271" fmla="*/ 990492 h 6196191"/>
              <a:gd name="connsiteX272" fmla="*/ 5352216 w 6848306"/>
              <a:gd name="connsiteY272" fmla="*/ 1094681 h 6196191"/>
              <a:gd name="connsiteX273" fmla="*/ 5318425 w 6848306"/>
              <a:gd name="connsiteY273" fmla="*/ 1284754 h 6196191"/>
              <a:gd name="connsiteX274" fmla="*/ 5638030 w 6848306"/>
              <a:gd name="connsiteY274" fmla="*/ 1059482 h 6196191"/>
              <a:gd name="connsiteX275" fmla="*/ 5602831 w 6848306"/>
              <a:gd name="connsiteY275" fmla="*/ 1232660 h 6196191"/>
              <a:gd name="connsiteX276" fmla="*/ 5532433 w 6848306"/>
              <a:gd name="connsiteY276" fmla="*/ 1377679 h 6196191"/>
              <a:gd name="connsiteX277" fmla="*/ 5523985 w 6848306"/>
              <a:gd name="connsiteY277" fmla="*/ 1490315 h 6196191"/>
              <a:gd name="connsiteX278" fmla="*/ 5840774 w 6848306"/>
              <a:gd name="connsiteY278" fmla="*/ 1604358 h 6196191"/>
              <a:gd name="connsiteX279" fmla="*/ 5626766 w 6848306"/>
              <a:gd name="connsiteY279" fmla="*/ 1693059 h 6196191"/>
              <a:gd name="connsiteX280" fmla="*/ 5395864 w 6848306"/>
              <a:gd name="connsiteY280" fmla="*/ 1614214 h 6196191"/>
              <a:gd name="connsiteX281" fmla="*/ 5294491 w 6848306"/>
              <a:gd name="connsiteY281" fmla="*/ 1587463 h 6196191"/>
              <a:gd name="connsiteX282" fmla="*/ 5459220 w 6848306"/>
              <a:gd name="connsiteY282" fmla="*/ 1735298 h 6196191"/>
              <a:gd name="connsiteX283" fmla="*/ 5802759 w 6848306"/>
              <a:gd name="connsiteY283" fmla="*/ 1798655 h 6196191"/>
              <a:gd name="connsiteX284" fmla="*/ 5975937 w 6848306"/>
              <a:gd name="connsiteY284" fmla="*/ 1847934 h 6196191"/>
              <a:gd name="connsiteX285" fmla="*/ 5785864 w 6848306"/>
              <a:gd name="connsiteY285" fmla="*/ 1901436 h 6196191"/>
              <a:gd name="connsiteX286" fmla="*/ 5715466 w 6848306"/>
              <a:gd name="connsiteY286" fmla="*/ 1925370 h 6196191"/>
              <a:gd name="connsiteX287" fmla="*/ 5494419 w 6848306"/>
              <a:gd name="connsiteY287" fmla="*/ 1953529 h 6196191"/>
              <a:gd name="connsiteX288" fmla="*/ 5888645 w 6848306"/>
              <a:gd name="connsiteY288" fmla="*/ 2005624 h 6196191"/>
              <a:gd name="connsiteX289" fmla="*/ 6051967 w 6848306"/>
              <a:gd name="connsiteY289" fmla="*/ 2050678 h 6196191"/>
              <a:gd name="connsiteX290" fmla="*/ 6016767 w 6848306"/>
              <a:gd name="connsiteY290" fmla="*/ 2156274 h 6196191"/>
              <a:gd name="connsiteX291" fmla="*/ 5866118 w 6848306"/>
              <a:gd name="connsiteY291" fmla="*/ 2236528 h 6196191"/>
              <a:gd name="connsiteX292" fmla="*/ 5723914 w 6848306"/>
              <a:gd name="connsiteY292" fmla="*/ 2257646 h 6196191"/>
              <a:gd name="connsiteX293" fmla="*/ 5453588 w 6848306"/>
              <a:gd name="connsiteY293" fmla="*/ 2236528 h 6196191"/>
              <a:gd name="connsiteX294" fmla="*/ 5916804 w 6848306"/>
              <a:gd name="connsiteY294" fmla="*/ 2319596 h 6196191"/>
              <a:gd name="connsiteX295" fmla="*/ 6143483 w 6848306"/>
              <a:gd name="connsiteY295" fmla="*/ 2405481 h 6196191"/>
              <a:gd name="connsiteX296" fmla="*/ 6105469 w 6848306"/>
              <a:gd name="connsiteY296" fmla="*/ 2581474 h 6196191"/>
              <a:gd name="connsiteX297" fmla="*/ 5683084 w 6848306"/>
              <a:gd name="connsiteY297" fmla="*/ 2629345 h 6196191"/>
              <a:gd name="connsiteX298" fmla="*/ 6035071 w 6848306"/>
              <a:gd name="connsiteY298" fmla="*/ 2670176 h 6196191"/>
              <a:gd name="connsiteX299" fmla="*/ 6063230 w 6848306"/>
              <a:gd name="connsiteY299" fmla="*/ 2740573 h 6196191"/>
              <a:gd name="connsiteX300" fmla="*/ 6296950 w 6848306"/>
              <a:gd name="connsiteY300" fmla="*/ 2775771 h 6196191"/>
              <a:gd name="connsiteX301" fmla="*/ 6033663 w 6848306"/>
              <a:gd name="connsiteY301" fmla="*/ 2919382 h 6196191"/>
              <a:gd name="connsiteX302" fmla="*/ 5912579 w 6848306"/>
              <a:gd name="connsiteY302" fmla="*/ 3002452 h 6196191"/>
              <a:gd name="connsiteX303" fmla="*/ 6223736 w 6848306"/>
              <a:gd name="connsiteY303" fmla="*/ 3060177 h 6196191"/>
              <a:gd name="connsiteX304" fmla="*/ 6211064 w 6848306"/>
              <a:gd name="connsiteY304" fmla="*/ 3120719 h 6196191"/>
              <a:gd name="connsiteX305" fmla="*/ 6140667 w 6848306"/>
              <a:gd name="connsiteY305" fmla="*/ 3174221 h 6196191"/>
              <a:gd name="connsiteX306" fmla="*/ 6482799 w 6848306"/>
              <a:gd name="connsiteY306" fmla="*/ 3186892 h 6196191"/>
              <a:gd name="connsiteX307" fmla="*/ 6153339 w 6848306"/>
              <a:gd name="connsiteY307" fmla="*/ 3381189 h 6196191"/>
              <a:gd name="connsiteX308" fmla="*/ 6560235 w 6848306"/>
              <a:gd name="connsiteY308" fmla="*/ 3478338 h 6196191"/>
              <a:gd name="connsiteX309" fmla="*/ 6502510 w 6848306"/>
              <a:gd name="connsiteY309" fmla="*/ 3575486 h 6196191"/>
              <a:gd name="connsiteX310" fmla="*/ 6460272 w 6848306"/>
              <a:gd name="connsiteY310" fmla="*/ 3614909 h 6196191"/>
              <a:gd name="connsiteX311" fmla="*/ 6299766 w 6848306"/>
              <a:gd name="connsiteY311" fmla="*/ 3665595 h 6196191"/>
              <a:gd name="connsiteX312" fmla="*/ 6764388 w 6848306"/>
              <a:gd name="connsiteY312" fmla="*/ 3758519 h 6196191"/>
              <a:gd name="connsiteX313" fmla="*/ 6736229 w 6848306"/>
              <a:gd name="connsiteY313" fmla="*/ 3809205 h 6196191"/>
              <a:gd name="connsiteX314" fmla="*/ 6482799 w 6848306"/>
              <a:gd name="connsiteY314" fmla="*/ 4004911 h 6196191"/>
              <a:gd name="connsiteX315" fmla="*/ 6085757 w 6848306"/>
              <a:gd name="connsiteY315" fmla="*/ 3992239 h 6196191"/>
              <a:gd name="connsiteX316" fmla="*/ 6077310 w 6848306"/>
              <a:gd name="connsiteY316" fmla="*/ 4059820 h 6196191"/>
              <a:gd name="connsiteX317" fmla="*/ 6733414 w 6848306"/>
              <a:gd name="connsiteY317" fmla="*/ 4147113 h 6196191"/>
              <a:gd name="connsiteX318" fmla="*/ 6744677 w 6848306"/>
              <a:gd name="connsiteY318" fmla="*/ 4190760 h 6196191"/>
              <a:gd name="connsiteX319" fmla="*/ 6653160 w 6848306"/>
              <a:gd name="connsiteY319" fmla="*/ 4238631 h 6196191"/>
              <a:gd name="connsiteX320" fmla="*/ 6484206 w 6848306"/>
              <a:gd name="connsiteY320" fmla="*/ 4411807 h 6196191"/>
              <a:gd name="connsiteX321" fmla="*/ 6140667 w 6848306"/>
              <a:gd name="connsiteY321" fmla="*/ 4365346 h 6196191"/>
              <a:gd name="connsiteX322" fmla="*/ 6001281 w 6848306"/>
              <a:gd name="connsiteY322" fmla="*/ 4370978 h 6196191"/>
              <a:gd name="connsiteX323" fmla="*/ 6437744 w 6848306"/>
              <a:gd name="connsiteY323" fmla="*/ 4537116 h 6196191"/>
              <a:gd name="connsiteX324" fmla="*/ 6660200 w 6848306"/>
              <a:gd name="connsiteY324" fmla="*/ 4528668 h 6196191"/>
              <a:gd name="connsiteX325" fmla="*/ 6755941 w 6848306"/>
              <a:gd name="connsiteY325" fmla="*/ 4565275 h 6196191"/>
              <a:gd name="connsiteX326" fmla="*/ 6798179 w 6848306"/>
              <a:gd name="connsiteY326" fmla="*/ 4625816 h 6196191"/>
              <a:gd name="connsiteX327" fmla="*/ 6791139 w 6848306"/>
              <a:gd name="connsiteY327" fmla="*/ 4694806 h 6196191"/>
              <a:gd name="connsiteX328" fmla="*/ 6609514 w 6848306"/>
              <a:gd name="connsiteY328" fmla="*/ 4742676 h 6196191"/>
              <a:gd name="connsiteX329" fmla="*/ 6571499 w 6848306"/>
              <a:gd name="connsiteY329" fmla="*/ 4784915 h 6196191"/>
              <a:gd name="connsiteX330" fmla="*/ 6512365 w 6848306"/>
              <a:gd name="connsiteY330" fmla="*/ 4835601 h 6196191"/>
              <a:gd name="connsiteX331" fmla="*/ 6667239 w 6848306"/>
              <a:gd name="connsiteY331" fmla="*/ 4924301 h 6196191"/>
              <a:gd name="connsiteX332" fmla="*/ 6691175 w 6848306"/>
              <a:gd name="connsiteY332" fmla="*/ 4974987 h 6196191"/>
              <a:gd name="connsiteX333" fmla="*/ 6578539 w 6848306"/>
              <a:gd name="connsiteY333" fmla="*/ 4970764 h 6196191"/>
              <a:gd name="connsiteX334" fmla="*/ 6586987 w 6848306"/>
              <a:gd name="connsiteY334" fmla="*/ 5066504 h 6196191"/>
              <a:gd name="connsiteX335" fmla="*/ 6371570 w 6848306"/>
              <a:gd name="connsiteY335" fmla="*/ 5046793 h 6196191"/>
              <a:gd name="connsiteX336" fmla="*/ 6270198 w 6848306"/>
              <a:gd name="connsiteY336" fmla="*/ 5097479 h 6196191"/>
              <a:gd name="connsiteX337" fmla="*/ 6095612 w 6848306"/>
              <a:gd name="connsiteY337" fmla="*/ 5056648 h 6196191"/>
              <a:gd name="connsiteX338" fmla="*/ 5957633 w 6848306"/>
              <a:gd name="connsiteY338" fmla="*/ 5091848 h 6196191"/>
              <a:gd name="connsiteX339" fmla="*/ 5549329 w 6848306"/>
              <a:gd name="connsiteY339" fmla="*/ 5048200 h 6196191"/>
              <a:gd name="connsiteX340" fmla="*/ 5419216 w 6848306"/>
              <a:gd name="connsiteY340" fmla="*/ 5037184 h 6196191"/>
              <a:gd name="connsiteX341" fmla="*/ 5443538 w 6848306"/>
              <a:gd name="connsiteY341" fmla="*/ 5420527 h 6196191"/>
              <a:gd name="connsiteX342" fmla="*/ 5316855 w 6848306"/>
              <a:gd name="connsiteY342" fmla="*/ 5635849 h 6196191"/>
              <a:gd name="connsiteX343" fmla="*/ 5155938 w 6848306"/>
              <a:gd name="connsiteY343" fmla="*/ 5481815 h 6196191"/>
              <a:gd name="connsiteX344" fmla="*/ 5158239 w 6848306"/>
              <a:gd name="connsiteY344" fmla="*/ 5413630 h 6196191"/>
              <a:gd name="connsiteX345" fmla="*/ 5147349 w 6848306"/>
              <a:gd name="connsiteY345" fmla="*/ 5413910 h 6196191"/>
              <a:gd name="connsiteX346" fmla="*/ 4989556 w 6848306"/>
              <a:gd name="connsiteY346" fmla="*/ 5369179 h 6196191"/>
              <a:gd name="connsiteX347" fmla="*/ 5000002 w 6848306"/>
              <a:gd name="connsiteY347" fmla="*/ 5487565 h 6196191"/>
              <a:gd name="connsiteX348" fmla="*/ 4733631 w 6848306"/>
              <a:gd name="connsiteY348" fmla="*/ 5463192 h 6196191"/>
              <a:gd name="connsiteX349" fmla="*/ 4608281 w 6848306"/>
              <a:gd name="connsiteY349" fmla="*/ 5525867 h 6196191"/>
              <a:gd name="connsiteX350" fmla="*/ 4392400 w 6848306"/>
              <a:gd name="connsiteY350" fmla="*/ 5475378 h 6196191"/>
              <a:gd name="connsiteX351" fmla="*/ 4221784 w 6848306"/>
              <a:gd name="connsiteY351" fmla="*/ 5518903 h 6196191"/>
              <a:gd name="connsiteX352" fmla="*/ 3716900 w 6848306"/>
              <a:gd name="connsiteY352" fmla="*/ 5464932 h 6196191"/>
              <a:gd name="connsiteX353" fmla="*/ 3556012 w 6848306"/>
              <a:gd name="connsiteY353" fmla="*/ 5451309 h 6196191"/>
              <a:gd name="connsiteX354" fmla="*/ 3586087 w 6848306"/>
              <a:gd name="connsiteY354" fmla="*/ 5925327 h 6196191"/>
              <a:gd name="connsiteX355" fmla="*/ 3429439 w 6848306"/>
              <a:gd name="connsiteY355" fmla="*/ 6191581 h 6196191"/>
              <a:gd name="connsiteX356" fmla="*/ 3233660 w 6848306"/>
              <a:gd name="connsiteY356" fmla="*/ 5906278 h 6196191"/>
              <a:gd name="connsiteX357" fmla="*/ 3288620 w 6848306"/>
              <a:gd name="connsiteY357" fmla="*/ 5337841 h 6196191"/>
              <a:gd name="connsiteX358" fmla="*/ 3046625 w 6848306"/>
              <a:gd name="connsiteY358" fmla="*/ 5386589 h 6196191"/>
              <a:gd name="connsiteX359" fmla="*/ 2640976 w 6848306"/>
              <a:gd name="connsiteY359" fmla="*/ 5576354 h 6196191"/>
              <a:gd name="connsiteX360" fmla="*/ 2473842 w 6848306"/>
              <a:gd name="connsiteY360" fmla="*/ 5524125 h 6196191"/>
              <a:gd name="connsiteX361" fmla="*/ 2183935 w 6848306"/>
              <a:gd name="connsiteY361" fmla="*/ 5467663 h 6196191"/>
              <a:gd name="connsiteX362" fmla="*/ 2184849 w 6848306"/>
              <a:gd name="connsiteY362" fmla="*/ 5465670 h 6196191"/>
              <a:gd name="connsiteX363" fmla="*/ 2150410 w 6848306"/>
              <a:gd name="connsiteY363" fmla="*/ 5472083 h 6196191"/>
              <a:gd name="connsiteX364" fmla="*/ 1781333 w 6848306"/>
              <a:gd name="connsiteY364" fmla="*/ 5419083 h 6196191"/>
              <a:gd name="connsiteX365" fmla="*/ 1648995 w 6848306"/>
              <a:gd name="connsiteY365" fmla="*/ 5407878 h 6196191"/>
              <a:gd name="connsiteX366" fmla="*/ 1673733 w 6848306"/>
              <a:gd name="connsiteY366" fmla="*/ 5797780 h 6196191"/>
              <a:gd name="connsiteX367" fmla="*/ 1544883 w 6848306"/>
              <a:gd name="connsiteY367" fmla="*/ 6016786 h 6196191"/>
              <a:gd name="connsiteX368" fmla="*/ 1383845 w 6848306"/>
              <a:gd name="connsiteY368" fmla="*/ 5782111 h 6196191"/>
              <a:gd name="connsiteX369" fmla="*/ 1429052 w 6848306"/>
              <a:gd name="connsiteY369" fmla="*/ 5314546 h 6196191"/>
              <a:gd name="connsiteX370" fmla="*/ 1230000 w 6848306"/>
              <a:gd name="connsiteY370" fmla="*/ 5354642 h 6196191"/>
              <a:gd name="connsiteX371" fmla="*/ 896336 w 6848306"/>
              <a:gd name="connsiteY371" fmla="*/ 5510734 h 6196191"/>
              <a:gd name="connsiteX372" fmla="*/ 758860 w 6848306"/>
              <a:gd name="connsiteY372" fmla="*/ 5467773 h 6196191"/>
              <a:gd name="connsiteX373" fmla="*/ 532599 w 6848306"/>
              <a:gd name="connsiteY373" fmla="*/ 5394739 h 6196191"/>
              <a:gd name="connsiteX374" fmla="*/ 442381 w 6848306"/>
              <a:gd name="connsiteY374" fmla="*/ 5357507 h 6196191"/>
              <a:gd name="connsiteX375" fmla="*/ 505391 w 6848306"/>
              <a:gd name="connsiteY375" fmla="*/ 5294497 h 6196191"/>
              <a:gd name="connsiteX376" fmla="*/ 223279 w 6848306"/>
              <a:gd name="connsiteY376" fmla="*/ 5277313 h 6196191"/>
              <a:gd name="connsiteX377" fmla="*/ 123037 w 6848306"/>
              <a:gd name="connsiteY377" fmla="*/ 5265856 h 6196191"/>
              <a:gd name="connsiteX378" fmla="*/ 58596 w 6848306"/>
              <a:gd name="connsiteY378" fmla="*/ 5221462 h 6196191"/>
              <a:gd name="connsiteX379" fmla="*/ 57163 w 6848306"/>
              <a:gd name="connsiteY379" fmla="*/ 5132676 h 6196191"/>
              <a:gd name="connsiteX380" fmla="*/ 372211 w 6848306"/>
              <a:gd name="connsiteY380" fmla="*/ 5061074 h 6196191"/>
              <a:gd name="connsiteX381" fmla="*/ 528303 w 6848306"/>
              <a:gd name="connsiteY381" fmla="*/ 5022410 h 6196191"/>
              <a:gd name="connsiteX382" fmla="*/ 383667 w 6848306"/>
              <a:gd name="connsiteY382" fmla="*/ 5056779 h 6196191"/>
              <a:gd name="connsiteX383" fmla="*/ 312065 w 6848306"/>
              <a:gd name="connsiteY383" fmla="*/ 5013818 h 6196191"/>
              <a:gd name="connsiteX384" fmla="*/ 155974 w 6848306"/>
              <a:gd name="connsiteY384" fmla="*/ 4962265 h 6196191"/>
              <a:gd name="connsiteX385" fmla="*/ 77212 w 6848306"/>
              <a:gd name="connsiteY385" fmla="*/ 4912143 h 6196191"/>
              <a:gd name="connsiteX386" fmla="*/ 104421 w 6848306"/>
              <a:gd name="connsiteY386" fmla="*/ 4806172 h 6196191"/>
              <a:gd name="connsiteX387" fmla="*/ 442381 w 6848306"/>
              <a:gd name="connsiteY387" fmla="*/ 4760347 h 6196191"/>
              <a:gd name="connsiteX388" fmla="*/ 292017 w 6848306"/>
              <a:gd name="connsiteY388" fmla="*/ 4701634 h 6196191"/>
              <a:gd name="connsiteX389" fmla="*/ 249056 w 6848306"/>
              <a:gd name="connsiteY389" fmla="*/ 4640056 h 6196191"/>
              <a:gd name="connsiteX390" fmla="*/ 294881 w 6848306"/>
              <a:gd name="connsiteY390" fmla="*/ 4588503 h 6196191"/>
              <a:gd name="connsiteX391" fmla="*/ 115877 w 6848306"/>
              <a:gd name="connsiteY391" fmla="*/ 4451027 h 6196191"/>
              <a:gd name="connsiteX392" fmla="*/ 57163 w 6848306"/>
              <a:gd name="connsiteY392" fmla="*/ 4356513 h 6196191"/>
              <a:gd name="connsiteX393" fmla="*/ 148813 w 6848306"/>
              <a:gd name="connsiteY393" fmla="*/ 4296368 h 6196191"/>
              <a:gd name="connsiteX394" fmla="*/ 395123 w 6848306"/>
              <a:gd name="connsiteY394" fmla="*/ 4263431 h 6196191"/>
              <a:gd name="connsiteX395" fmla="*/ 711604 w 6848306"/>
              <a:gd name="connsiteY395" fmla="*/ 4181805 h 6196191"/>
              <a:gd name="connsiteX396" fmla="*/ 621385 w 6848306"/>
              <a:gd name="connsiteY396" fmla="*/ 4147436 h 6196191"/>
              <a:gd name="connsiteX397" fmla="*/ 383667 w 6848306"/>
              <a:gd name="connsiteY397" fmla="*/ 4058650 h 6196191"/>
              <a:gd name="connsiteX398" fmla="*/ 345003 w 6848306"/>
              <a:gd name="connsiteY398" fmla="*/ 3994209 h 6196191"/>
              <a:gd name="connsiteX399" fmla="*/ 403716 w 6848306"/>
              <a:gd name="connsiteY399" fmla="*/ 3956976 h 6196191"/>
              <a:gd name="connsiteX400" fmla="*/ 894904 w 6848306"/>
              <a:gd name="connsiteY400" fmla="*/ 3926902 h 6196191"/>
              <a:gd name="connsiteX401" fmla="*/ 821870 w 6848306"/>
              <a:gd name="connsiteY401" fmla="*/ 3849573 h 6196191"/>
              <a:gd name="connsiteX402" fmla="*/ 700147 w 6848306"/>
              <a:gd name="connsiteY402" fmla="*/ 3795155 h 6196191"/>
              <a:gd name="connsiteX403" fmla="*/ 493935 w 6848306"/>
              <a:gd name="connsiteY403" fmla="*/ 3790860 h 6196191"/>
              <a:gd name="connsiteX404" fmla="*/ 312065 w 6848306"/>
              <a:gd name="connsiteY404" fmla="*/ 3713530 h 6196191"/>
              <a:gd name="connsiteX405" fmla="*/ 316362 w 6848306"/>
              <a:gd name="connsiteY405" fmla="*/ 3611855 h 6196191"/>
              <a:gd name="connsiteX406" fmla="*/ 897768 w 6848306"/>
              <a:gd name="connsiteY406" fmla="*/ 3558870 h 6196191"/>
              <a:gd name="connsiteX407" fmla="*/ 1093956 w 6848306"/>
              <a:gd name="connsiteY407" fmla="*/ 3412802 h 6196191"/>
              <a:gd name="connsiteX408" fmla="*/ 932137 w 6848306"/>
              <a:gd name="connsiteY408" fmla="*/ 3418531 h 6196191"/>
              <a:gd name="connsiteX409" fmla="*/ 817574 w 6848306"/>
              <a:gd name="connsiteY409" fmla="*/ 3451467 h 6196191"/>
              <a:gd name="connsiteX410" fmla="*/ 419469 w 6848306"/>
              <a:gd name="connsiteY410" fmla="*/ 3301104 h 6196191"/>
              <a:gd name="connsiteX411" fmla="*/ 917817 w 6848306"/>
              <a:gd name="connsiteY411" fmla="*/ 3149308 h 6196191"/>
              <a:gd name="connsiteX412" fmla="*/ 947889 w 6848306"/>
              <a:gd name="connsiteY412" fmla="*/ 3037609 h 6196191"/>
              <a:gd name="connsiteX413" fmla="*/ 539760 w 6848306"/>
              <a:gd name="connsiteY413" fmla="*/ 2966008 h 6196191"/>
              <a:gd name="connsiteX414" fmla="*/ 787501 w 6848306"/>
              <a:gd name="connsiteY414" fmla="*/ 2882949 h 6196191"/>
              <a:gd name="connsiteX415" fmla="*/ 604200 w 6848306"/>
              <a:gd name="connsiteY415" fmla="*/ 2723993 h 6196191"/>
              <a:gd name="connsiteX416" fmla="*/ 1086797 w 6848306"/>
              <a:gd name="connsiteY416" fmla="*/ 2650960 h 6196191"/>
              <a:gd name="connsiteX417" fmla="*/ 811846 w 6848306"/>
              <a:gd name="connsiteY417" fmla="*/ 2517780 h 6196191"/>
              <a:gd name="connsiteX418" fmla="*/ 605633 w 6848306"/>
              <a:gd name="connsiteY418" fmla="*/ 2376009 h 6196191"/>
              <a:gd name="connsiteX419" fmla="*/ 744540 w 6848306"/>
              <a:gd name="connsiteY419" fmla="*/ 2354528 h 6196191"/>
              <a:gd name="connsiteX420" fmla="*/ 844782 w 6848306"/>
              <a:gd name="connsiteY420" fmla="*/ 2285790 h 6196191"/>
              <a:gd name="connsiteX421" fmla="*/ 787501 w 6848306"/>
              <a:gd name="connsiteY421" fmla="*/ 2185548 h 6196191"/>
              <a:gd name="connsiteX422" fmla="*/ 783206 w 6848306"/>
              <a:gd name="connsiteY422" fmla="*/ 2098194 h 6196191"/>
              <a:gd name="connsiteX423" fmla="*/ 1003739 w 6848306"/>
              <a:gd name="connsiteY423" fmla="*/ 2053800 h 6196191"/>
              <a:gd name="connsiteX424" fmla="*/ 1413301 w 6848306"/>
              <a:gd name="connsiteY424" fmla="*/ 1949263 h 6196191"/>
              <a:gd name="connsiteX425" fmla="*/ 1063884 w 6848306"/>
              <a:gd name="connsiteY425" fmla="*/ 2007975 h 6196191"/>
              <a:gd name="connsiteX426" fmla="*/ 935001 w 6848306"/>
              <a:gd name="connsiteY426" fmla="*/ 1947830 h 6196191"/>
              <a:gd name="connsiteX427" fmla="*/ 887743 w 6848306"/>
              <a:gd name="connsiteY427" fmla="*/ 1889117 h 6196191"/>
              <a:gd name="connsiteX428" fmla="*/ 787501 w 6848306"/>
              <a:gd name="connsiteY428" fmla="*/ 1817515 h 6196191"/>
              <a:gd name="connsiteX429" fmla="*/ 1089661 w 6848306"/>
              <a:gd name="connsiteY429" fmla="*/ 1843292 h 6196191"/>
              <a:gd name="connsiteX430" fmla="*/ 1413301 w 6848306"/>
              <a:gd name="connsiteY430" fmla="*/ 1781714 h 6196191"/>
              <a:gd name="connsiteX431" fmla="*/ 1234296 w 6848306"/>
              <a:gd name="connsiteY431" fmla="*/ 1775985 h 6196191"/>
              <a:gd name="connsiteX432" fmla="*/ 1063884 w 6848306"/>
              <a:gd name="connsiteY432" fmla="*/ 1724432 h 6196191"/>
              <a:gd name="connsiteX433" fmla="*/ 1046700 w 6848306"/>
              <a:gd name="connsiteY433" fmla="*/ 1591254 h 6196191"/>
              <a:gd name="connsiteX434" fmla="*/ 1018059 w 6848306"/>
              <a:gd name="connsiteY434" fmla="*/ 1486714 h 6196191"/>
              <a:gd name="connsiteX435" fmla="*/ 1207088 w 6848306"/>
              <a:gd name="connsiteY435" fmla="*/ 1406520 h 6196191"/>
              <a:gd name="connsiteX436" fmla="*/ 1218544 w 6848306"/>
              <a:gd name="connsiteY436" fmla="*/ 1366423 h 6196191"/>
              <a:gd name="connsiteX437" fmla="*/ 1242888 w 6848306"/>
              <a:gd name="connsiteY437" fmla="*/ 1204604 h 6196191"/>
              <a:gd name="connsiteX438" fmla="*/ 1356019 w 6848306"/>
              <a:gd name="connsiteY438" fmla="*/ 1271909 h 6196191"/>
              <a:gd name="connsiteX439" fmla="*/ 1317354 w 6848306"/>
              <a:gd name="connsiteY439" fmla="*/ 1071424 h 6196191"/>
              <a:gd name="connsiteX440" fmla="*/ 1416165 w 6848306"/>
              <a:gd name="connsiteY440" fmla="*/ 923925 h 6196191"/>
              <a:gd name="connsiteX441" fmla="*/ 1487767 w 6848306"/>
              <a:gd name="connsiteY441" fmla="*/ 1081449 h 6196191"/>
              <a:gd name="connsiteX442" fmla="*/ 1480606 w 6848306"/>
              <a:gd name="connsiteY442" fmla="*/ 1201740 h 6196191"/>
              <a:gd name="connsiteX443" fmla="*/ 1589441 w 6848306"/>
              <a:gd name="connsiteY443" fmla="*/ 1191715 h 6196191"/>
              <a:gd name="connsiteX444" fmla="*/ 1662475 w 6848306"/>
              <a:gd name="connsiteY444" fmla="*/ 1231812 h 6196191"/>
              <a:gd name="connsiteX445" fmla="*/ 1572256 w 6848306"/>
              <a:gd name="connsiteY445" fmla="*/ 1291957 h 6196191"/>
              <a:gd name="connsiteX446" fmla="*/ 1580848 w 6848306"/>
              <a:gd name="connsiteY446" fmla="*/ 1397928 h 6196191"/>
              <a:gd name="connsiteX447" fmla="*/ 1546479 w 6848306"/>
              <a:gd name="connsiteY447" fmla="*/ 1591254 h 6196191"/>
              <a:gd name="connsiteX448" fmla="*/ 1871552 w 6848306"/>
              <a:gd name="connsiteY448" fmla="*/ 1362128 h 6196191"/>
              <a:gd name="connsiteX449" fmla="*/ 1835750 w 6848306"/>
              <a:gd name="connsiteY449" fmla="*/ 1538268 h 6196191"/>
              <a:gd name="connsiteX450" fmla="*/ 1764149 w 6848306"/>
              <a:gd name="connsiteY450" fmla="*/ 1685768 h 6196191"/>
              <a:gd name="connsiteX451" fmla="*/ 1755557 w 6848306"/>
              <a:gd name="connsiteY451" fmla="*/ 1800331 h 6196191"/>
              <a:gd name="connsiteX452" fmla="*/ 2077765 w 6848306"/>
              <a:gd name="connsiteY452" fmla="*/ 1916325 h 6196191"/>
              <a:gd name="connsiteX453" fmla="*/ 1860096 w 6848306"/>
              <a:gd name="connsiteY453" fmla="*/ 2006544 h 6196191"/>
              <a:gd name="connsiteX454" fmla="*/ 1625242 w 6848306"/>
              <a:gd name="connsiteY454" fmla="*/ 1926350 h 6196191"/>
              <a:gd name="connsiteX455" fmla="*/ 1522135 w 6848306"/>
              <a:gd name="connsiteY455" fmla="*/ 1899140 h 6196191"/>
              <a:gd name="connsiteX456" fmla="*/ 1689683 w 6848306"/>
              <a:gd name="connsiteY456" fmla="*/ 2049505 h 6196191"/>
              <a:gd name="connsiteX457" fmla="*/ 2039100 w 6848306"/>
              <a:gd name="connsiteY457" fmla="*/ 2113946 h 6196191"/>
              <a:gd name="connsiteX458" fmla="*/ 2215240 w 6848306"/>
              <a:gd name="connsiteY458" fmla="*/ 2164068 h 6196191"/>
              <a:gd name="connsiteX459" fmla="*/ 2021915 w 6848306"/>
              <a:gd name="connsiteY459" fmla="*/ 2218485 h 6196191"/>
              <a:gd name="connsiteX460" fmla="*/ 1950313 w 6848306"/>
              <a:gd name="connsiteY460" fmla="*/ 2242829 h 6196191"/>
              <a:gd name="connsiteX461" fmla="*/ 1725485 w 6848306"/>
              <a:gd name="connsiteY461" fmla="*/ 2271470 h 6196191"/>
              <a:gd name="connsiteX462" fmla="*/ 2126454 w 6848306"/>
              <a:gd name="connsiteY462" fmla="*/ 2324456 h 6196191"/>
              <a:gd name="connsiteX463" fmla="*/ 2292571 w 6848306"/>
              <a:gd name="connsiteY463" fmla="*/ 2370281 h 6196191"/>
              <a:gd name="connsiteX464" fmla="*/ 2300021 w 6848306"/>
              <a:gd name="connsiteY464" fmla="*/ 2431500 h 6196191"/>
              <a:gd name="connsiteX465" fmla="*/ 2293389 w 6848306"/>
              <a:gd name="connsiteY465" fmla="*/ 2437073 h 6196191"/>
              <a:gd name="connsiteX466" fmla="*/ 2357703 w 6848306"/>
              <a:gd name="connsiteY466" fmla="*/ 2434619 h 6196191"/>
              <a:gd name="connsiteX467" fmla="*/ 2508662 w 6848306"/>
              <a:gd name="connsiteY467" fmla="*/ 2381659 h 6196191"/>
              <a:gd name="connsiteX468" fmla="*/ 2285816 w 6848306"/>
              <a:gd name="connsiteY468" fmla="*/ 2188410 h 6196191"/>
              <a:gd name="connsiteX469" fmla="*/ 2872527 w 6848306"/>
              <a:gd name="connsiteY469" fmla="*/ 2099621 h 6196191"/>
              <a:gd name="connsiteX470" fmla="*/ 2538259 w 6848306"/>
              <a:gd name="connsiteY470" fmla="*/ 1937709 h 6196191"/>
              <a:gd name="connsiteX471" fmla="*/ 2287558 w 6848306"/>
              <a:gd name="connsiteY471" fmla="*/ 1765353 h 6196191"/>
              <a:gd name="connsiteX472" fmla="*/ 2456432 w 6848306"/>
              <a:gd name="connsiteY472" fmla="*/ 1739237 h 6196191"/>
              <a:gd name="connsiteX473" fmla="*/ 2578301 w 6848306"/>
              <a:gd name="connsiteY473" fmla="*/ 1655670 h 6196191"/>
              <a:gd name="connsiteX474" fmla="*/ 2508662 w 6848306"/>
              <a:gd name="connsiteY474" fmla="*/ 1533802 h 6196191"/>
              <a:gd name="connsiteX475" fmla="*/ 2503439 w 6848306"/>
              <a:gd name="connsiteY475" fmla="*/ 1427603 h 6196191"/>
              <a:gd name="connsiteX476" fmla="*/ 2771550 w 6848306"/>
              <a:gd name="connsiteY476" fmla="*/ 1373632 h 6196191"/>
              <a:gd name="connsiteX477" fmla="*/ 3269470 w 6848306"/>
              <a:gd name="connsiteY477" fmla="*/ 1246541 h 6196191"/>
              <a:gd name="connsiteX478" fmla="*/ 2844671 w 6848306"/>
              <a:gd name="connsiteY478" fmla="*/ 1317920 h 6196191"/>
              <a:gd name="connsiteX479" fmla="*/ 2687983 w 6848306"/>
              <a:gd name="connsiteY479" fmla="*/ 1244799 h 6196191"/>
              <a:gd name="connsiteX480" fmla="*/ 2630530 w 6848306"/>
              <a:gd name="connsiteY480" fmla="*/ 1173420 h 6196191"/>
              <a:gd name="connsiteX481" fmla="*/ 2508662 w 6848306"/>
              <a:gd name="connsiteY481" fmla="*/ 1086371 h 6196191"/>
              <a:gd name="connsiteX482" fmla="*/ 2876009 w 6848306"/>
              <a:gd name="connsiteY482" fmla="*/ 1117709 h 6196191"/>
              <a:gd name="connsiteX483" fmla="*/ 3269470 w 6848306"/>
              <a:gd name="connsiteY483" fmla="*/ 1042846 h 6196191"/>
              <a:gd name="connsiteX484" fmla="*/ 3051847 w 6848306"/>
              <a:gd name="connsiteY484" fmla="*/ 1035882 h 6196191"/>
              <a:gd name="connsiteX485" fmla="*/ 2844671 w 6848306"/>
              <a:gd name="connsiteY485" fmla="*/ 973206 h 6196191"/>
              <a:gd name="connsiteX486" fmla="*/ 2823779 w 6848306"/>
              <a:gd name="connsiteY486" fmla="*/ 811296 h 6196191"/>
              <a:gd name="connsiteX487" fmla="*/ 2788960 w 6848306"/>
              <a:gd name="connsiteY487" fmla="*/ 684204 h 6196191"/>
              <a:gd name="connsiteX488" fmla="*/ 3018769 w 6848306"/>
              <a:gd name="connsiteY488" fmla="*/ 586709 h 6196191"/>
              <a:gd name="connsiteX489" fmla="*/ 3032697 w 6848306"/>
              <a:gd name="connsiteY489" fmla="*/ 537962 h 6196191"/>
              <a:gd name="connsiteX490" fmla="*/ 3062293 w 6848306"/>
              <a:gd name="connsiteY490" fmla="*/ 341232 h 6196191"/>
              <a:gd name="connsiteX491" fmla="*/ 3199831 w 6848306"/>
              <a:gd name="connsiteY491" fmla="*/ 423057 h 6196191"/>
              <a:gd name="connsiteX492" fmla="*/ 3152823 w 6848306"/>
              <a:gd name="connsiteY492" fmla="*/ 179320 h 6196191"/>
              <a:gd name="connsiteX493" fmla="*/ 3272952 w 6848306"/>
              <a:gd name="connsiteY493" fmla="*/ 0 h 6196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</a:cxnLst>
            <a:rect l="l" t="t" r="r" b="b"/>
            <a:pathLst>
              <a:path w="6848306" h="6196191">
                <a:moveTo>
                  <a:pt x="2198767" y="5435336"/>
                </a:moveTo>
                <a:lnTo>
                  <a:pt x="2196172" y="5436697"/>
                </a:lnTo>
                <a:lnTo>
                  <a:pt x="2196242" y="5440840"/>
                </a:lnTo>
                <a:close/>
                <a:moveTo>
                  <a:pt x="5160685" y="5373340"/>
                </a:moveTo>
                <a:lnTo>
                  <a:pt x="5128834" y="5374401"/>
                </a:lnTo>
                <a:cubicBezTo>
                  <a:pt x="5136560" y="5380385"/>
                  <a:pt x="5142898" y="5385588"/>
                  <a:pt x="5147984" y="5390084"/>
                </a:cubicBezTo>
                <a:lnTo>
                  <a:pt x="5158824" y="5400739"/>
                </a:lnTo>
                <a:close/>
                <a:moveTo>
                  <a:pt x="5204784" y="5018070"/>
                </a:moveTo>
                <a:lnTo>
                  <a:pt x="5175977" y="5018099"/>
                </a:lnTo>
                <a:cubicBezTo>
                  <a:pt x="5117300" y="5026423"/>
                  <a:pt x="5100979" y="5079306"/>
                  <a:pt x="5027858" y="5087140"/>
                </a:cubicBezTo>
                <a:cubicBezTo>
                  <a:pt x="5184546" y="5087140"/>
                  <a:pt x="5064417" y="5177671"/>
                  <a:pt x="4980850" y="5139370"/>
                </a:cubicBezTo>
                <a:cubicBezTo>
                  <a:pt x="5104461" y="5202045"/>
                  <a:pt x="4937327" y="5172447"/>
                  <a:pt x="4907729" y="5202045"/>
                </a:cubicBezTo>
                <a:cubicBezTo>
                  <a:pt x="4768451" y="5238604"/>
                  <a:pt x="4980850" y="5301280"/>
                  <a:pt x="5099237" y="5311726"/>
                </a:cubicBezTo>
                <a:cubicBezTo>
                  <a:pt x="5119477" y="5308679"/>
                  <a:pt x="5138409" y="5307455"/>
                  <a:pt x="5155636" y="5307635"/>
                </a:cubicBezTo>
                <a:lnTo>
                  <a:pt x="5166955" y="5308698"/>
                </a:lnTo>
                <a:lnTo>
                  <a:pt x="5169856" y="5283585"/>
                </a:lnTo>
                <a:cubicBezTo>
                  <a:pt x="5181513" y="5193978"/>
                  <a:pt x="5198610" y="5093905"/>
                  <a:pt x="5204536" y="5023577"/>
                </a:cubicBezTo>
                <a:close/>
                <a:moveTo>
                  <a:pt x="5204472" y="4958385"/>
                </a:moveTo>
                <a:lnTo>
                  <a:pt x="5189537" y="4962592"/>
                </a:lnTo>
                <a:cubicBezTo>
                  <a:pt x="5164238" y="4971133"/>
                  <a:pt x="5157002" y="4982069"/>
                  <a:pt x="5205261" y="5006715"/>
                </a:cubicBezTo>
                <a:lnTo>
                  <a:pt x="5205293" y="5006730"/>
                </a:lnTo>
                <a:lnTo>
                  <a:pt x="5206628" y="4977037"/>
                </a:lnTo>
                <a:close/>
                <a:moveTo>
                  <a:pt x="5159327" y="4889608"/>
                </a:moveTo>
                <a:cubicBezTo>
                  <a:pt x="5151408" y="4890213"/>
                  <a:pt x="5143225" y="4894729"/>
                  <a:pt x="5134864" y="4901590"/>
                </a:cubicBezTo>
                <a:lnTo>
                  <a:pt x="5123863" y="4912823"/>
                </a:lnTo>
                <a:lnTo>
                  <a:pt x="5132922" y="4916963"/>
                </a:lnTo>
                <a:cubicBezTo>
                  <a:pt x="5144109" y="4920979"/>
                  <a:pt x="5157153" y="4924807"/>
                  <a:pt x="5171216" y="4928248"/>
                </a:cubicBezTo>
                <a:lnTo>
                  <a:pt x="5198142" y="4932557"/>
                </a:lnTo>
                <a:lnTo>
                  <a:pt x="5192887" y="4918562"/>
                </a:lnTo>
                <a:cubicBezTo>
                  <a:pt x="5182492" y="4896592"/>
                  <a:pt x="5171207" y="4888701"/>
                  <a:pt x="5159327" y="4889608"/>
                </a:cubicBezTo>
                <a:close/>
                <a:moveTo>
                  <a:pt x="4277979" y="4627713"/>
                </a:moveTo>
                <a:lnTo>
                  <a:pt x="4276358" y="4628848"/>
                </a:lnTo>
                <a:lnTo>
                  <a:pt x="4281166" y="4639430"/>
                </a:lnTo>
                <a:cubicBezTo>
                  <a:pt x="4284292" y="4643757"/>
                  <a:pt x="4288694" y="4648417"/>
                  <a:pt x="4294233" y="4653344"/>
                </a:cubicBezTo>
                <a:lnTo>
                  <a:pt x="4330861" y="4679132"/>
                </a:lnTo>
                <a:lnTo>
                  <a:pt x="4359276" y="4662926"/>
                </a:lnTo>
                <a:lnTo>
                  <a:pt x="4367099" y="4655261"/>
                </a:lnTo>
                <a:lnTo>
                  <a:pt x="4351273" y="4648480"/>
                </a:lnTo>
                <a:lnTo>
                  <a:pt x="4343757" y="4650072"/>
                </a:lnTo>
                <a:cubicBezTo>
                  <a:pt x="4336503" y="4652006"/>
                  <a:pt x="4327758" y="4654679"/>
                  <a:pt x="4317375" y="4658199"/>
                </a:cubicBezTo>
                <a:lnTo>
                  <a:pt x="4323063" y="4637254"/>
                </a:lnTo>
                <a:lnTo>
                  <a:pt x="4301299" y="4629722"/>
                </a:lnTo>
                <a:close/>
                <a:moveTo>
                  <a:pt x="442381" y="4518334"/>
                </a:moveTo>
                <a:cubicBezTo>
                  <a:pt x="293450" y="4648648"/>
                  <a:pt x="735948" y="4577046"/>
                  <a:pt x="694419" y="4561295"/>
                </a:cubicBezTo>
                <a:cubicBezTo>
                  <a:pt x="607065" y="4528357"/>
                  <a:pt x="505391" y="4589936"/>
                  <a:pt x="442381" y="4518334"/>
                </a:cubicBezTo>
                <a:close/>
                <a:moveTo>
                  <a:pt x="2313591" y="4409273"/>
                </a:moveTo>
                <a:lnTo>
                  <a:pt x="2303823" y="4409786"/>
                </a:lnTo>
                <a:lnTo>
                  <a:pt x="2318347" y="4413794"/>
                </a:lnTo>
                <a:lnTo>
                  <a:pt x="2383713" y="4433674"/>
                </a:lnTo>
                <a:lnTo>
                  <a:pt x="2389402" y="4431838"/>
                </a:lnTo>
                <a:cubicBezTo>
                  <a:pt x="2398926" y="4427935"/>
                  <a:pt x="2401810" y="4424480"/>
                  <a:pt x="2395499" y="4422086"/>
                </a:cubicBezTo>
                <a:cubicBezTo>
                  <a:pt x="2368949" y="4412075"/>
                  <a:pt x="2341311" y="4409246"/>
                  <a:pt x="2313591" y="4409273"/>
                </a:cubicBezTo>
                <a:close/>
                <a:moveTo>
                  <a:pt x="4244569" y="4172298"/>
                </a:moveTo>
                <a:lnTo>
                  <a:pt x="4249284" y="4187863"/>
                </a:lnTo>
                <a:cubicBezTo>
                  <a:pt x="4258553" y="4200798"/>
                  <a:pt x="4279125" y="4214794"/>
                  <a:pt x="4311734" y="4226749"/>
                </a:cubicBezTo>
                <a:lnTo>
                  <a:pt x="4342971" y="4235370"/>
                </a:lnTo>
                <a:lnTo>
                  <a:pt x="4381626" y="4232063"/>
                </a:lnTo>
                <a:cubicBezTo>
                  <a:pt x="4444398" y="4224177"/>
                  <a:pt x="4496008" y="4210647"/>
                  <a:pt x="4480697" y="4204840"/>
                </a:cubicBezTo>
                <a:cubicBezTo>
                  <a:pt x="4405547" y="4176504"/>
                  <a:pt x="4319618" y="4219315"/>
                  <a:pt x="4257810" y="4183300"/>
                </a:cubicBezTo>
                <a:close/>
                <a:moveTo>
                  <a:pt x="2721321" y="3592708"/>
                </a:moveTo>
                <a:lnTo>
                  <a:pt x="2721191" y="3593630"/>
                </a:lnTo>
                <a:lnTo>
                  <a:pt x="2706458" y="3627258"/>
                </a:lnTo>
                <a:lnTo>
                  <a:pt x="2723537" y="3616066"/>
                </a:lnTo>
                <a:cubicBezTo>
                  <a:pt x="2728366" y="3610000"/>
                  <a:pt x="2729134" y="3603948"/>
                  <a:pt x="2726669" y="3598133"/>
                </a:cubicBezTo>
                <a:close/>
                <a:moveTo>
                  <a:pt x="2382788" y="3513045"/>
                </a:moveTo>
                <a:cubicBezTo>
                  <a:pt x="2417873" y="3576770"/>
                  <a:pt x="2477661" y="3583572"/>
                  <a:pt x="2542281" y="3572653"/>
                </a:cubicBezTo>
                <a:lnTo>
                  <a:pt x="2609974" y="3555556"/>
                </a:lnTo>
                <a:lnTo>
                  <a:pt x="2594748" y="3554146"/>
                </a:lnTo>
                <a:cubicBezTo>
                  <a:pt x="2579634" y="3553827"/>
                  <a:pt x="2564591" y="3554643"/>
                  <a:pt x="2550445" y="3556819"/>
                </a:cubicBezTo>
                <a:cubicBezTo>
                  <a:pt x="2532165" y="3463895"/>
                  <a:pt x="2427244" y="3574910"/>
                  <a:pt x="2405965" y="3523639"/>
                </a:cubicBezTo>
                <a:lnTo>
                  <a:pt x="2405632" y="3520505"/>
                </a:lnTo>
                <a:close/>
                <a:moveTo>
                  <a:pt x="4579384" y="3474158"/>
                </a:moveTo>
                <a:cubicBezTo>
                  <a:pt x="4566933" y="3472706"/>
                  <a:pt x="4551973" y="3477810"/>
                  <a:pt x="4537718" y="3482562"/>
                </a:cubicBezTo>
                <a:lnTo>
                  <a:pt x="4532018" y="3484234"/>
                </a:lnTo>
                <a:lnTo>
                  <a:pt x="4591915" y="3495942"/>
                </a:lnTo>
                <a:lnTo>
                  <a:pt x="4602070" y="3496250"/>
                </a:lnTo>
                <a:lnTo>
                  <a:pt x="4595779" y="3482116"/>
                </a:lnTo>
                <a:cubicBezTo>
                  <a:pt x="4591209" y="3477249"/>
                  <a:pt x="4585610" y="3474884"/>
                  <a:pt x="4579384" y="3474158"/>
                </a:cubicBezTo>
                <a:close/>
                <a:moveTo>
                  <a:pt x="4486328" y="3451586"/>
                </a:moveTo>
                <a:lnTo>
                  <a:pt x="4481050" y="3452116"/>
                </a:lnTo>
                <a:lnTo>
                  <a:pt x="4482472" y="3454547"/>
                </a:lnTo>
                <a:lnTo>
                  <a:pt x="4486947" y="3457411"/>
                </a:lnTo>
                <a:close/>
                <a:moveTo>
                  <a:pt x="4830241" y="3049816"/>
                </a:moveTo>
                <a:cubicBezTo>
                  <a:pt x="4789653" y="3048034"/>
                  <a:pt x="4755599" y="3103471"/>
                  <a:pt x="4714416" y="3081297"/>
                </a:cubicBezTo>
                <a:cubicBezTo>
                  <a:pt x="4648242" y="3062993"/>
                  <a:pt x="4677809" y="3085520"/>
                  <a:pt x="4601781" y="3113679"/>
                </a:cubicBezTo>
                <a:lnTo>
                  <a:pt x="4559380" y="3107005"/>
                </a:lnTo>
                <a:lnTo>
                  <a:pt x="4560269" y="3107940"/>
                </a:lnTo>
                <a:cubicBezTo>
                  <a:pt x="4597972" y="3164066"/>
                  <a:pt x="4498383" y="3181203"/>
                  <a:pt x="4448111" y="3147690"/>
                </a:cubicBezTo>
                <a:cubicBezTo>
                  <a:pt x="4490766" y="3225163"/>
                  <a:pt x="4563452" y="3233432"/>
                  <a:pt x="4642014" y="3220157"/>
                </a:cubicBezTo>
                <a:lnTo>
                  <a:pt x="4667364" y="3213754"/>
                </a:lnTo>
                <a:lnTo>
                  <a:pt x="4645173" y="3204515"/>
                </a:lnTo>
                <a:cubicBezTo>
                  <a:pt x="4499472" y="3135888"/>
                  <a:pt x="4811477" y="3141663"/>
                  <a:pt x="4873513" y="3075665"/>
                </a:cubicBezTo>
                <a:cubicBezTo>
                  <a:pt x="4858026" y="3057362"/>
                  <a:pt x="4843770" y="3050410"/>
                  <a:pt x="4830241" y="3049816"/>
                </a:cubicBezTo>
                <a:close/>
                <a:moveTo>
                  <a:pt x="2827723" y="2993858"/>
                </a:moveTo>
                <a:cubicBezTo>
                  <a:pt x="2777534" y="2991654"/>
                  <a:pt x="2735424" y="3060205"/>
                  <a:pt x="2684501" y="3032785"/>
                </a:cubicBezTo>
                <a:cubicBezTo>
                  <a:pt x="2602674" y="3010152"/>
                  <a:pt x="2639236" y="3038007"/>
                  <a:pt x="2545223" y="3072827"/>
                </a:cubicBezTo>
                <a:cubicBezTo>
                  <a:pt x="2499958" y="3065863"/>
                  <a:pt x="2456107" y="3059661"/>
                  <a:pt x="2413534" y="3052098"/>
                </a:cubicBezTo>
                <a:lnTo>
                  <a:pt x="2344202" y="3035948"/>
                </a:lnTo>
                <a:lnTo>
                  <a:pt x="2343855" y="3041055"/>
                </a:lnTo>
                <a:cubicBezTo>
                  <a:pt x="2339917" y="3046918"/>
                  <a:pt x="2328013" y="3056226"/>
                  <a:pt x="2304027" y="3071978"/>
                </a:cubicBezTo>
                <a:cubicBezTo>
                  <a:pt x="2379924" y="3086298"/>
                  <a:pt x="2470143" y="3027584"/>
                  <a:pt x="2541744" y="3107778"/>
                </a:cubicBezTo>
                <a:cubicBezTo>
                  <a:pt x="2558212" y="3142863"/>
                  <a:pt x="2515609" y="3187973"/>
                  <a:pt x="2456717" y="3220014"/>
                </a:cubicBezTo>
                <a:lnTo>
                  <a:pt x="2422935" y="3235412"/>
                </a:lnTo>
                <a:lnTo>
                  <a:pt x="2468619" y="3233541"/>
                </a:lnTo>
                <a:cubicBezTo>
                  <a:pt x="2527486" y="3228427"/>
                  <a:pt x="2585701" y="3219505"/>
                  <a:pt x="2642718" y="3203401"/>
                </a:cubicBezTo>
                <a:cubicBezTo>
                  <a:pt x="2365901" y="3098942"/>
                  <a:pt x="2799406" y="3112870"/>
                  <a:pt x="2881231" y="3025821"/>
                </a:cubicBezTo>
                <a:cubicBezTo>
                  <a:pt x="2862080" y="3003189"/>
                  <a:pt x="2844453" y="2994592"/>
                  <a:pt x="2827723" y="2993858"/>
                </a:cubicBezTo>
                <a:close/>
                <a:moveTo>
                  <a:pt x="2137988" y="2951011"/>
                </a:moveTo>
                <a:lnTo>
                  <a:pt x="2137015" y="2951150"/>
                </a:lnTo>
                <a:cubicBezTo>
                  <a:pt x="2068457" y="2957773"/>
                  <a:pt x="1998287" y="2958847"/>
                  <a:pt x="1917377" y="2958847"/>
                </a:cubicBezTo>
                <a:cubicBezTo>
                  <a:pt x="1858484" y="3000197"/>
                  <a:pt x="2119742" y="3106235"/>
                  <a:pt x="2235862" y="3040001"/>
                </a:cubicBezTo>
                <a:lnTo>
                  <a:pt x="2262397" y="3013399"/>
                </a:lnTo>
                <a:lnTo>
                  <a:pt x="2230129" y="3001726"/>
                </a:lnTo>
                <a:cubicBezTo>
                  <a:pt x="2210608" y="2993518"/>
                  <a:pt x="2191355" y="2984174"/>
                  <a:pt x="2172354" y="2973429"/>
                </a:cubicBezTo>
                <a:close/>
                <a:moveTo>
                  <a:pt x="4166073" y="2935291"/>
                </a:moveTo>
                <a:cubicBezTo>
                  <a:pt x="4134083" y="2971851"/>
                  <a:pt x="4165747" y="2993722"/>
                  <a:pt x="4223240" y="3005769"/>
                </a:cubicBezTo>
                <a:lnTo>
                  <a:pt x="4267411" y="3011882"/>
                </a:lnTo>
                <a:lnTo>
                  <a:pt x="4254734" y="3003612"/>
                </a:lnTo>
                <a:cubicBezTo>
                  <a:pt x="4239761" y="2992442"/>
                  <a:pt x="4224978" y="2979924"/>
                  <a:pt x="4210371" y="2965845"/>
                </a:cubicBezTo>
                <a:lnTo>
                  <a:pt x="4241129" y="2945633"/>
                </a:lnTo>
                <a:lnTo>
                  <a:pt x="4206925" y="2944158"/>
                </a:lnTo>
                <a:cubicBezTo>
                  <a:pt x="4191997" y="2942363"/>
                  <a:pt x="4178042" y="2939425"/>
                  <a:pt x="4166073" y="2935291"/>
                </a:cubicBezTo>
                <a:close/>
                <a:moveTo>
                  <a:pt x="4729903" y="2706782"/>
                </a:moveTo>
                <a:cubicBezTo>
                  <a:pt x="4694352" y="2735646"/>
                  <a:pt x="4660034" y="2750781"/>
                  <a:pt x="4626419" y="2755973"/>
                </a:cubicBezTo>
                <a:lnTo>
                  <a:pt x="4590456" y="2756551"/>
                </a:lnTo>
                <a:lnTo>
                  <a:pt x="4587162" y="2759686"/>
                </a:lnTo>
                <a:cubicBezTo>
                  <a:pt x="4514105" y="2816114"/>
                  <a:pt x="4389788" y="2858686"/>
                  <a:pt x="4315797" y="2832572"/>
                </a:cubicBezTo>
                <a:cubicBezTo>
                  <a:pt x="4358017" y="2855640"/>
                  <a:pt x="4375752" y="2875661"/>
                  <a:pt x="4377112" y="2892201"/>
                </a:cubicBezTo>
                <a:lnTo>
                  <a:pt x="4373582" y="2900674"/>
                </a:lnTo>
                <a:lnTo>
                  <a:pt x="4432650" y="2887528"/>
                </a:lnTo>
                <a:cubicBezTo>
                  <a:pt x="4527511" y="2867640"/>
                  <a:pt x="4629939" y="2848985"/>
                  <a:pt x="4700336" y="2816602"/>
                </a:cubicBezTo>
                <a:cubicBezTo>
                  <a:pt x="4644019" y="2730717"/>
                  <a:pt x="4777773" y="2741981"/>
                  <a:pt x="4729903" y="2706782"/>
                </a:cubicBezTo>
                <a:close/>
                <a:moveTo>
                  <a:pt x="2195169" y="2454189"/>
                </a:moveTo>
                <a:cubicBezTo>
                  <a:pt x="2160196" y="2464258"/>
                  <a:pt x="2186241" y="2556087"/>
                  <a:pt x="2103542" y="2559310"/>
                </a:cubicBezTo>
                <a:cubicBezTo>
                  <a:pt x="2057717" y="2666711"/>
                  <a:pt x="1944585" y="2534964"/>
                  <a:pt x="1958906" y="2580789"/>
                </a:cubicBezTo>
                <a:cubicBezTo>
                  <a:pt x="1848640" y="2555013"/>
                  <a:pt x="1815702" y="2600838"/>
                  <a:pt x="1683955" y="2559310"/>
                </a:cubicBezTo>
                <a:cubicBezTo>
                  <a:pt x="1716892" y="2626615"/>
                  <a:pt x="2016187" y="2754066"/>
                  <a:pt x="2155095" y="2643799"/>
                </a:cubicBezTo>
                <a:cubicBezTo>
                  <a:pt x="2103542" y="2814212"/>
                  <a:pt x="2335531" y="2626615"/>
                  <a:pt x="2385652" y="2731154"/>
                </a:cubicBezTo>
                <a:cubicBezTo>
                  <a:pt x="2442933" y="2737240"/>
                  <a:pt x="2466562" y="2744668"/>
                  <a:pt x="2470433" y="2754088"/>
                </a:cubicBezTo>
                <a:lnTo>
                  <a:pt x="2465193" y="2765400"/>
                </a:lnTo>
                <a:lnTo>
                  <a:pt x="2512933" y="2755126"/>
                </a:lnTo>
                <a:cubicBezTo>
                  <a:pt x="2570141" y="2741280"/>
                  <a:pt x="2623567" y="2725502"/>
                  <a:pt x="2667091" y="2705481"/>
                </a:cubicBezTo>
                <a:cubicBezTo>
                  <a:pt x="2597452" y="2599280"/>
                  <a:pt x="2762844" y="2613209"/>
                  <a:pt x="2703651" y="2569685"/>
                </a:cubicBezTo>
                <a:cubicBezTo>
                  <a:pt x="2527813" y="2712445"/>
                  <a:pt x="2376347" y="2583613"/>
                  <a:pt x="2207473" y="2482636"/>
                </a:cubicBezTo>
                <a:cubicBezTo>
                  <a:pt x="2204971" y="2475781"/>
                  <a:pt x="2205032" y="2469864"/>
                  <a:pt x="2207279" y="2464766"/>
                </a:cubicBezTo>
                <a:lnTo>
                  <a:pt x="2215586" y="2456433"/>
                </a:lnTo>
                <a:close/>
                <a:moveTo>
                  <a:pt x="4381366" y="2420442"/>
                </a:moveTo>
                <a:lnTo>
                  <a:pt x="4274259" y="2446755"/>
                </a:lnTo>
                <a:cubicBezTo>
                  <a:pt x="4148011" y="2470993"/>
                  <a:pt x="4029841" y="2473930"/>
                  <a:pt x="3882295" y="2473930"/>
                </a:cubicBezTo>
                <a:cubicBezTo>
                  <a:pt x="3800467" y="2531384"/>
                  <a:pt x="4227008" y="2691553"/>
                  <a:pt x="4317540" y="2524420"/>
                </a:cubicBezTo>
                <a:cubicBezTo>
                  <a:pt x="4346483" y="2576214"/>
                  <a:pt x="4440739" y="2545366"/>
                  <a:pt x="4385709" y="2588162"/>
                </a:cubicBezTo>
                <a:lnTo>
                  <a:pt x="4363880" y="2603417"/>
                </a:lnTo>
                <a:lnTo>
                  <a:pt x="4384319" y="2600064"/>
                </a:lnTo>
                <a:cubicBezTo>
                  <a:pt x="4500408" y="2587722"/>
                  <a:pt x="4739054" y="2628641"/>
                  <a:pt x="4572212" y="2554724"/>
                </a:cubicBezTo>
                <a:cubicBezTo>
                  <a:pt x="4557429" y="2548388"/>
                  <a:pt x="4427810" y="2491366"/>
                  <a:pt x="4390654" y="2442462"/>
                </a:cubicBezTo>
                <a:close/>
                <a:moveTo>
                  <a:pt x="1013762" y="2272902"/>
                </a:moveTo>
                <a:cubicBezTo>
                  <a:pt x="973665" y="2365984"/>
                  <a:pt x="1109709" y="2345936"/>
                  <a:pt x="1158399" y="2335912"/>
                </a:cubicBezTo>
                <a:cubicBezTo>
                  <a:pt x="1373204" y="2261446"/>
                  <a:pt x="1069613" y="2338776"/>
                  <a:pt x="1013762" y="2272902"/>
                </a:cubicBezTo>
                <a:close/>
                <a:moveTo>
                  <a:pt x="1542184" y="2056664"/>
                </a:moveTo>
                <a:lnTo>
                  <a:pt x="1535023" y="2086738"/>
                </a:lnTo>
                <a:cubicBezTo>
                  <a:pt x="1507815" y="2229942"/>
                  <a:pt x="1596601" y="2136858"/>
                  <a:pt x="1542184" y="2056664"/>
                </a:cubicBezTo>
                <a:close/>
                <a:moveTo>
                  <a:pt x="4794668" y="1954938"/>
                </a:moveTo>
                <a:cubicBezTo>
                  <a:pt x="4755246" y="2046454"/>
                  <a:pt x="4889002" y="2026742"/>
                  <a:pt x="4936872" y="2016888"/>
                </a:cubicBezTo>
                <a:cubicBezTo>
                  <a:pt x="5148065" y="1943674"/>
                  <a:pt x="4849579" y="2019703"/>
                  <a:pt x="4794668" y="1954938"/>
                </a:cubicBezTo>
                <a:close/>
                <a:moveTo>
                  <a:pt x="1506382" y="1791738"/>
                </a:moveTo>
                <a:lnTo>
                  <a:pt x="1536456" y="1814651"/>
                </a:lnTo>
                <a:cubicBezTo>
                  <a:pt x="1685388" y="1851884"/>
                  <a:pt x="1595169" y="1801762"/>
                  <a:pt x="1506382" y="1791738"/>
                </a:cubicBezTo>
                <a:close/>
                <a:moveTo>
                  <a:pt x="5314202" y="1742337"/>
                </a:moveTo>
                <a:lnTo>
                  <a:pt x="5307161" y="1771905"/>
                </a:lnTo>
                <a:cubicBezTo>
                  <a:pt x="5280411" y="1912699"/>
                  <a:pt x="5367704" y="1821182"/>
                  <a:pt x="5314202" y="1742337"/>
                </a:cubicBezTo>
                <a:close/>
                <a:moveTo>
                  <a:pt x="2783736" y="1640002"/>
                </a:moveTo>
                <a:cubicBezTo>
                  <a:pt x="2734989" y="1753165"/>
                  <a:pt x="2900383" y="1728791"/>
                  <a:pt x="2959576" y="1716605"/>
                </a:cubicBezTo>
                <a:cubicBezTo>
                  <a:pt x="3220723" y="1626074"/>
                  <a:pt x="2851635" y="1720087"/>
                  <a:pt x="2783736" y="1640002"/>
                </a:cubicBezTo>
                <a:close/>
                <a:moveTo>
                  <a:pt x="1668203" y="1619894"/>
                </a:moveTo>
                <a:cubicBezTo>
                  <a:pt x="1638130" y="1634215"/>
                  <a:pt x="1623809" y="1668584"/>
                  <a:pt x="1592305" y="1681471"/>
                </a:cubicBezTo>
                <a:cubicBezTo>
                  <a:pt x="1367476" y="1728729"/>
                  <a:pt x="1706867" y="1724432"/>
                  <a:pt x="1668203" y="1619894"/>
                </a:cubicBezTo>
                <a:close/>
                <a:moveTo>
                  <a:pt x="1287282" y="1521083"/>
                </a:moveTo>
                <a:cubicBezTo>
                  <a:pt x="1255777" y="1523947"/>
                  <a:pt x="1308762" y="1569772"/>
                  <a:pt x="1307330" y="1568341"/>
                </a:cubicBezTo>
                <a:cubicBezTo>
                  <a:pt x="1413301" y="1671448"/>
                  <a:pt x="1390388" y="1523947"/>
                  <a:pt x="1287282" y="1521083"/>
                </a:cubicBezTo>
                <a:close/>
                <a:moveTo>
                  <a:pt x="5279002" y="1481867"/>
                </a:moveTo>
                <a:lnTo>
                  <a:pt x="5308571" y="1504394"/>
                </a:lnTo>
                <a:cubicBezTo>
                  <a:pt x="5454997" y="1541001"/>
                  <a:pt x="5366295" y="1491722"/>
                  <a:pt x="5279002" y="1481867"/>
                </a:cubicBezTo>
                <a:close/>
                <a:moveTo>
                  <a:pt x="3426158" y="1377113"/>
                </a:moveTo>
                <a:lnTo>
                  <a:pt x="3417452" y="1413675"/>
                </a:lnTo>
                <a:cubicBezTo>
                  <a:pt x="3384375" y="1587773"/>
                  <a:pt x="3492315" y="1474608"/>
                  <a:pt x="3426158" y="1377113"/>
                </a:cubicBezTo>
                <a:close/>
                <a:moveTo>
                  <a:pt x="1321651" y="1344944"/>
                </a:moveTo>
                <a:cubicBezTo>
                  <a:pt x="1311626" y="1372151"/>
                  <a:pt x="1348859" y="1385041"/>
                  <a:pt x="1354587" y="1405089"/>
                </a:cubicBezTo>
                <a:cubicBezTo>
                  <a:pt x="1397548" y="1559749"/>
                  <a:pt x="1419029" y="1354967"/>
                  <a:pt x="1321651" y="1344944"/>
                </a:cubicBezTo>
                <a:close/>
                <a:moveTo>
                  <a:pt x="5438101" y="1312913"/>
                </a:moveTo>
                <a:cubicBezTo>
                  <a:pt x="5408534" y="1326993"/>
                  <a:pt x="5394454" y="1360784"/>
                  <a:pt x="5363479" y="1373454"/>
                </a:cubicBezTo>
                <a:cubicBezTo>
                  <a:pt x="5142432" y="1419917"/>
                  <a:pt x="5476116" y="1415693"/>
                  <a:pt x="5438101" y="1312913"/>
                </a:cubicBezTo>
                <a:close/>
                <a:moveTo>
                  <a:pt x="5063587" y="1215764"/>
                </a:moveTo>
                <a:cubicBezTo>
                  <a:pt x="5032612" y="1218580"/>
                  <a:pt x="5084706" y="1263634"/>
                  <a:pt x="5083298" y="1262227"/>
                </a:cubicBezTo>
                <a:cubicBezTo>
                  <a:pt x="5187487" y="1363599"/>
                  <a:pt x="5164959" y="1218580"/>
                  <a:pt x="5063587" y="1215764"/>
                </a:cubicBezTo>
                <a:close/>
                <a:moveTo>
                  <a:pt x="3382633" y="1055033"/>
                </a:moveTo>
                <a:lnTo>
                  <a:pt x="3419194" y="1082889"/>
                </a:lnTo>
                <a:cubicBezTo>
                  <a:pt x="3600256" y="1128155"/>
                  <a:pt x="3490573" y="1067219"/>
                  <a:pt x="3382633" y="1055033"/>
                </a:cubicBezTo>
                <a:close/>
                <a:moveTo>
                  <a:pt x="5097378" y="1042587"/>
                </a:moveTo>
                <a:cubicBezTo>
                  <a:pt x="5087521" y="1069338"/>
                  <a:pt x="5124128" y="1082010"/>
                  <a:pt x="5129760" y="1101721"/>
                </a:cubicBezTo>
                <a:cubicBezTo>
                  <a:pt x="5171998" y="1253779"/>
                  <a:pt x="5193118" y="1052442"/>
                  <a:pt x="5097378" y="1042587"/>
                </a:cubicBezTo>
                <a:close/>
                <a:moveTo>
                  <a:pt x="3579364" y="846116"/>
                </a:moveTo>
                <a:cubicBezTo>
                  <a:pt x="3542802" y="863526"/>
                  <a:pt x="3525393" y="905309"/>
                  <a:pt x="3487091" y="920977"/>
                </a:cubicBezTo>
                <a:cubicBezTo>
                  <a:pt x="3213759" y="978430"/>
                  <a:pt x="3626369" y="973206"/>
                  <a:pt x="3579364" y="846116"/>
                </a:cubicBezTo>
                <a:close/>
                <a:moveTo>
                  <a:pt x="3116264" y="725987"/>
                </a:moveTo>
                <a:cubicBezTo>
                  <a:pt x="3077962" y="729469"/>
                  <a:pt x="3142378" y="785181"/>
                  <a:pt x="3140638" y="783441"/>
                </a:cubicBezTo>
                <a:cubicBezTo>
                  <a:pt x="3269470" y="908791"/>
                  <a:pt x="3241614" y="729469"/>
                  <a:pt x="3116264" y="725987"/>
                </a:cubicBezTo>
                <a:close/>
                <a:moveTo>
                  <a:pt x="3158047" y="511848"/>
                </a:moveTo>
                <a:cubicBezTo>
                  <a:pt x="3145860" y="544926"/>
                  <a:pt x="3191125" y="560595"/>
                  <a:pt x="3198089" y="584969"/>
                </a:cubicBezTo>
                <a:cubicBezTo>
                  <a:pt x="3250318" y="772995"/>
                  <a:pt x="3276434" y="524034"/>
                  <a:pt x="3158047" y="511848"/>
                </a:cubicBezTo>
                <a:close/>
                <a:moveTo>
                  <a:pt x="3272952" y="0"/>
                </a:moveTo>
                <a:cubicBezTo>
                  <a:pt x="3398302" y="31338"/>
                  <a:pt x="3269470" y="203694"/>
                  <a:pt x="3360001" y="191508"/>
                </a:cubicBezTo>
                <a:cubicBezTo>
                  <a:pt x="3579364" y="48748"/>
                  <a:pt x="3382633" y="238513"/>
                  <a:pt x="3351295" y="337750"/>
                </a:cubicBezTo>
                <a:cubicBezTo>
                  <a:pt x="3309511" y="576263"/>
                  <a:pt x="3420934" y="236773"/>
                  <a:pt x="3483609" y="325562"/>
                </a:cubicBezTo>
                <a:cubicBezTo>
                  <a:pt x="3574140" y="306412"/>
                  <a:pt x="3715160" y="235031"/>
                  <a:pt x="3572400" y="374310"/>
                </a:cubicBezTo>
                <a:cubicBezTo>
                  <a:pt x="3770871" y="430021"/>
                  <a:pt x="3532357" y="438727"/>
                  <a:pt x="3462717" y="447431"/>
                </a:cubicBezTo>
                <a:cubicBezTo>
                  <a:pt x="3596774" y="452655"/>
                  <a:pt x="3645521" y="584969"/>
                  <a:pt x="3473163" y="576263"/>
                </a:cubicBezTo>
                <a:cubicBezTo>
                  <a:pt x="3312993" y="428281"/>
                  <a:pt x="3293844" y="837410"/>
                  <a:pt x="3431380" y="811296"/>
                </a:cubicBezTo>
                <a:cubicBezTo>
                  <a:pt x="3549766" y="663312"/>
                  <a:pt x="3640297" y="539704"/>
                  <a:pt x="3826584" y="532740"/>
                </a:cubicBezTo>
                <a:cubicBezTo>
                  <a:pt x="3725606" y="625011"/>
                  <a:pt x="3955415" y="684204"/>
                  <a:pt x="3783057" y="746879"/>
                </a:cubicBezTo>
                <a:cubicBezTo>
                  <a:pt x="4018090" y="832188"/>
                  <a:pt x="3675117" y="863526"/>
                  <a:pt x="3696008" y="926201"/>
                </a:cubicBezTo>
                <a:cubicBezTo>
                  <a:pt x="3866624" y="948833"/>
                  <a:pt x="3786539" y="980170"/>
                  <a:pt x="3685563" y="1065479"/>
                </a:cubicBezTo>
                <a:cubicBezTo>
                  <a:pt x="3706454" y="1044588"/>
                  <a:pt x="3979789" y="1128155"/>
                  <a:pt x="4077284" y="1206498"/>
                </a:cubicBezTo>
                <a:cubicBezTo>
                  <a:pt x="4028536" y="1354482"/>
                  <a:pt x="3861402" y="1211722"/>
                  <a:pt x="3812655" y="1316180"/>
                </a:cubicBezTo>
                <a:cubicBezTo>
                  <a:pt x="3708196" y="1156010"/>
                  <a:pt x="3593292" y="1410193"/>
                  <a:pt x="3527135" y="1218685"/>
                </a:cubicBezTo>
                <a:cubicBezTo>
                  <a:pt x="3534099" y="1363186"/>
                  <a:pt x="3419194" y="1263951"/>
                  <a:pt x="3401784" y="1185606"/>
                </a:cubicBezTo>
                <a:cubicBezTo>
                  <a:pt x="3286880" y="1225649"/>
                  <a:pt x="3553248" y="1340554"/>
                  <a:pt x="3605478" y="1368409"/>
                </a:cubicBezTo>
                <a:cubicBezTo>
                  <a:pt x="3655967" y="1539025"/>
                  <a:pt x="3932783" y="1237835"/>
                  <a:pt x="4030276" y="1446753"/>
                </a:cubicBezTo>
                <a:cubicBezTo>
                  <a:pt x="4110361" y="1382337"/>
                  <a:pt x="4509046" y="1476350"/>
                  <a:pt x="4244417" y="1507688"/>
                </a:cubicBezTo>
                <a:cubicBezTo>
                  <a:pt x="4261827" y="1579067"/>
                  <a:pt x="4119067" y="1653930"/>
                  <a:pt x="4009385" y="1573845"/>
                </a:cubicBezTo>
                <a:cubicBezTo>
                  <a:pt x="4174778" y="1659152"/>
                  <a:pt x="4002421" y="1683526"/>
                  <a:pt x="3922336" y="1603441"/>
                </a:cubicBezTo>
                <a:cubicBezTo>
                  <a:pt x="3924078" y="1754907"/>
                  <a:pt x="3730828" y="1631296"/>
                  <a:pt x="3649003" y="1638260"/>
                </a:cubicBezTo>
                <a:cubicBezTo>
                  <a:pt x="3737792" y="1798430"/>
                  <a:pt x="3991975" y="1836732"/>
                  <a:pt x="4136477" y="1702678"/>
                </a:cubicBezTo>
                <a:cubicBezTo>
                  <a:pt x="4146923" y="1829768"/>
                  <a:pt x="4277495" y="1699195"/>
                  <a:pt x="4338431" y="1758389"/>
                </a:cubicBezTo>
                <a:cubicBezTo>
                  <a:pt x="4549088" y="1760129"/>
                  <a:pt x="4333206" y="1803654"/>
                  <a:pt x="4294905" y="1888961"/>
                </a:cubicBezTo>
                <a:cubicBezTo>
                  <a:pt x="4141699" y="1786245"/>
                  <a:pt x="4242676" y="1982974"/>
                  <a:pt x="4108622" y="1988198"/>
                </a:cubicBezTo>
                <a:cubicBezTo>
                  <a:pt x="4052910" y="2118771"/>
                  <a:pt x="3915372" y="1958600"/>
                  <a:pt x="3932783" y="2014312"/>
                </a:cubicBezTo>
                <a:cubicBezTo>
                  <a:pt x="3798727" y="1982974"/>
                  <a:pt x="3758685" y="2038685"/>
                  <a:pt x="3598514" y="1988198"/>
                </a:cubicBezTo>
                <a:cubicBezTo>
                  <a:pt x="3638557" y="2070023"/>
                  <a:pt x="4002421" y="2224971"/>
                  <a:pt x="4171296" y="2090915"/>
                </a:cubicBezTo>
                <a:cubicBezTo>
                  <a:pt x="4108622" y="2298092"/>
                  <a:pt x="4390660" y="2070023"/>
                  <a:pt x="4451593" y="2197115"/>
                </a:cubicBezTo>
                <a:cubicBezTo>
                  <a:pt x="4712740" y="2224862"/>
                  <a:pt x="4398548" y="2275561"/>
                  <a:pt x="4399855" y="2390813"/>
                </a:cubicBezTo>
                <a:lnTo>
                  <a:pt x="4400881" y="2396002"/>
                </a:lnTo>
                <a:lnTo>
                  <a:pt x="4450786" y="2382305"/>
                </a:lnTo>
                <a:cubicBezTo>
                  <a:pt x="4590517" y="2359437"/>
                  <a:pt x="4745743" y="2427657"/>
                  <a:pt x="4866474" y="2326637"/>
                </a:cubicBezTo>
                <a:cubicBezTo>
                  <a:pt x="4812972" y="2375914"/>
                  <a:pt x="4703152" y="2192880"/>
                  <a:pt x="4596148" y="2195696"/>
                </a:cubicBezTo>
                <a:cubicBezTo>
                  <a:pt x="4541238" y="2181617"/>
                  <a:pt x="4300480" y="2078837"/>
                  <a:pt x="4393404" y="2056311"/>
                </a:cubicBezTo>
                <a:cubicBezTo>
                  <a:pt x="4496183" y="2106997"/>
                  <a:pt x="4455353" y="1994360"/>
                  <a:pt x="4529974" y="2035190"/>
                </a:cubicBezTo>
                <a:cubicBezTo>
                  <a:pt x="4677809" y="2129523"/>
                  <a:pt x="4538422" y="1966201"/>
                  <a:pt x="4628531" y="1967609"/>
                </a:cubicBezTo>
                <a:cubicBezTo>
                  <a:pt x="4835500" y="1999992"/>
                  <a:pt x="4672178" y="1897211"/>
                  <a:pt x="4572212" y="1869052"/>
                </a:cubicBezTo>
                <a:cubicBezTo>
                  <a:pt x="4580660" y="1854973"/>
                  <a:pt x="4479288" y="1784575"/>
                  <a:pt x="4567990" y="1783168"/>
                </a:cubicBezTo>
                <a:cubicBezTo>
                  <a:pt x="4631346" y="1711362"/>
                  <a:pt x="4873513" y="1832446"/>
                  <a:pt x="4784813" y="1739521"/>
                </a:cubicBezTo>
                <a:cubicBezTo>
                  <a:pt x="4917160" y="1778944"/>
                  <a:pt x="5094563" y="1777536"/>
                  <a:pt x="5187487" y="1636742"/>
                </a:cubicBezTo>
                <a:cubicBezTo>
                  <a:pt x="5173407" y="1593094"/>
                  <a:pt x="4914346" y="1778944"/>
                  <a:pt x="4843947" y="1694467"/>
                </a:cubicBezTo>
                <a:cubicBezTo>
                  <a:pt x="5021350" y="1536776"/>
                  <a:pt x="4745391" y="1770496"/>
                  <a:pt x="4717232" y="1635333"/>
                </a:cubicBezTo>
                <a:cubicBezTo>
                  <a:pt x="4883370" y="1526922"/>
                  <a:pt x="4507447" y="1708546"/>
                  <a:pt x="4670769" y="1577608"/>
                </a:cubicBezTo>
                <a:cubicBezTo>
                  <a:pt x="4620083" y="1587463"/>
                  <a:pt x="4373693" y="1522697"/>
                  <a:pt x="4572212" y="1507210"/>
                </a:cubicBezTo>
                <a:cubicBezTo>
                  <a:pt x="4638387" y="1394574"/>
                  <a:pt x="4777773" y="1536776"/>
                  <a:pt x="4869290" y="1532553"/>
                </a:cubicBezTo>
                <a:cubicBezTo>
                  <a:pt x="4793261" y="1408654"/>
                  <a:pt x="5232541" y="1671940"/>
                  <a:pt x="5187487" y="1472011"/>
                </a:cubicBezTo>
                <a:cubicBezTo>
                  <a:pt x="5098785" y="1529737"/>
                  <a:pt x="5103010" y="1457931"/>
                  <a:pt x="5011492" y="1466379"/>
                </a:cubicBezTo>
                <a:cubicBezTo>
                  <a:pt x="5059362" y="1383311"/>
                  <a:pt x="4912936" y="1439629"/>
                  <a:pt x="4843947" y="1415693"/>
                </a:cubicBezTo>
                <a:cubicBezTo>
                  <a:pt x="4697521" y="1365007"/>
                  <a:pt x="5019940" y="1352336"/>
                  <a:pt x="4827052" y="1284754"/>
                </a:cubicBezTo>
                <a:cubicBezTo>
                  <a:pt x="4707375" y="1225621"/>
                  <a:pt x="4936872" y="1241107"/>
                  <a:pt x="4798893" y="1181973"/>
                </a:cubicBezTo>
                <a:cubicBezTo>
                  <a:pt x="4801709" y="1132696"/>
                  <a:pt x="5126944" y="1297425"/>
                  <a:pt x="4984742" y="1103128"/>
                </a:cubicBezTo>
                <a:cubicBezTo>
                  <a:pt x="5073442" y="1145367"/>
                  <a:pt x="5111457" y="1063706"/>
                  <a:pt x="4996006" y="1063706"/>
                </a:cubicBezTo>
                <a:cubicBezTo>
                  <a:pt x="5056547" y="1039771"/>
                  <a:pt x="4870697" y="846881"/>
                  <a:pt x="5019940" y="904608"/>
                </a:cubicBezTo>
                <a:cubicBezTo>
                  <a:pt x="5063587" y="876449"/>
                  <a:pt x="5115680" y="872225"/>
                  <a:pt x="5131169" y="970781"/>
                </a:cubicBezTo>
                <a:cubicBezTo>
                  <a:pt x="5255069" y="1083417"/>
                  <a:pt x="5074852" y="773668"/>
                  <a:pt x="5093153" y="773668"/>
                </a:cubicBezTo>
                <a:cubicBezTo>
                  <a:pt x="5225500" y="914463"/>
                  <a:pt x="5174815" y="710311"/>
                  <a:pt x="5190302" y="628650"/>
                </a:cubicBezTo>
                <a:cubicBezTo>
                  <a:pt x="5291675" y="653993"/>
                  <a:pt x="5187487" y="793379"/>
                  <a:pt x="5260700" y="783525"/>
                </a:cubicBezTo>
                <a:cubicBezTo>
                  <a:pt x="5438101" y="668073"/>
                  <a:pt x="5279002" y="821538"/>
                  <a:pt x="5253659" y="901792"/>
                </a:cubicBezTo>
                <a:cubicBezTo>
                  <a:pt x="5219869" y="1094681"/>
                  <a:pt x="5309977" y="820131"/>
                  <a:pt x="5360663" y="891936"/>
                </a:cubicBezTo>
                <a:cubicBezTo>
                  <a:pt x="5433877" y="876449"/>
                  <a:pt x="5547921" y="818722"/>
                  <a:pt x="5432470" y="931358"/>
                </a:cubicBezTo>
                <a:cubicBezTo>
                  <a:pt x="5592976" y="976413"/>
                  <a:pt x="5400086" y="983453"/>
                  <a:pt x="5343768" y="990492"/>
                </a:cubicBezTo>
                <a:cubicBezTo>
                  <a:pt x="5452181" y="994717"/>
                  <a:pt x="5491603" y="1101721"/>
                  <a:pt x="5352216" y="1094681"/>
                </a:cubicBezTo>
                <a:cubicBezTo>
                  <a:pt x="5222684" y="975006"/>
                  <a:pt x="5207198" y="1305873"/>
                  <a:pt x="5318425" y="1284754"/>
                </a:cubicBezTo>
                <a:cubicBezTo>
                  <a:pt x="5414165" y="1165078"/>
                  <a:pt x="5487379" y="1065114"/>
                  <a:pt x="5638030" y="1059482"/>
                </a:cubicBezTo>
                <a:cubicBezTo>
                  <a:pt x="5556370" y="1134103"/>
                  <a:pt x="5742218" y="1181973"/>
                  <a:pt x="5602831" y="1232660"/>
                </a:cubicBezTo>
                <a:cubicBezTo>
                  <a:pt x="5792904" y="1301650"/>
                  <a:pt x="5515538" y="1326993"/>
                  <a:pt x="5532433" y="1377679"/>
                </a:cubicBezTo>
                <a:cubicBezTo>
                  <a:pt x="5670412" y="1395981"/>
                  <a:pt x="5605646" y="1421325"/>
                  <a:pt x="5523985" y="1490315"/>
                </a:cubicBezTo>
                <a:cubicBezTo>
                  <a:pt x="5540881" y="1473419"/>
                  <a:pt x="5761929" y="1541001"/>
                  <a:pt x="5840774" y="1604358"/>
                </a:cubicBezTo>
                <a:cubicBezTo>
                  <a:pt x="5801352" y="1724034"/>
                  <a:pt x="5666189" y="1608582"/>
                  <a:pt x="5626766" y="1693059"/>
                </a:cubicBezTo>
                <a:cubicBezTo>
                  <a:pt x="5542290" y="1563528"/>
                  <a:pt x="5449366" y="1769089"/>
                  <a:pt x="5395864" y="1614214"/>
                </a:cubicBezTo>
                <a:cubicBezTo>
                  <a:pt x="5401495" y="1731073"/>
                  <a:pt x="5308571" y="1650821"/>
                  <a:pt x="5294491" y="1587463"/>
                </a:cubicBezTo>
                <a:cubicBezTo>
                  <a:pt x="5201567" y="1619846"/>
                  <a:pt x="5416981" y="1712771"/>
                  <a:pt x="5459220" y="1735298"/>
                </a:cubicBezTo>
                <a:cubicBezTo>
                  <a:pt x="5500051" y="1873277"/>
                  <a:pt x="5723914" y="1629701"/>
                  <a:pt x="5802759" y="1798655"/>
                </a:cubicBezTo>
                <a:cubicBezTo>
                  <a:pt x="5867525" y="1746562"/>
                  <a:pt x="6189946" y="1822591"/>
                  <a:pt x="5975937" y="1847934"/>
                </a:cubicBezTo>
                <a:cubicBezTo>
                  <a:pt x="5990017" y="1905659"/>
                  <a:pt x="5874565" y="1966201"/>
                  <a:pt x="5785864" y="1901436"/>
                </a:cubicBezTo>
                <a:cubicBezTo>
                  <a:pt x="5919620" y="1970425"/>
                  <a:pt x="5780232" y="1990136"/>
                  <a:pt x="5715466" y="1925370"/>
                </a:cubicBezTo>
                <a:cubicBezTo>
                  <a:pt x="5716875" y="2047862"/>
                  <a:pt x="5560592" y="1947897"/>
                  <a:pt x="5494419" y="1953529"/>
                </a:cubicBezTo>
                <a:cubicBezTo>
                  <a:pt x="5566224" y="2083061"/>
                  <a:pt x="5771784" y="2114035"/>
                  <a:pt x="5888645" y="2005624"/>
                </a:cubicBezTo>
                <a:cubicBezTo>
                  <a:pt x="5897092" y="2108403"/>
                  <a:pt x="6002688" y="2002808"/>
                  <a:pt x="6051967" y="2050678"/>
                </a:cubicBezTo>
                <a:cubicBezTo>
                  <a:pt x="6222328" y="2052086"/>
                  <a:pt x="6047742" y="2087285"/>
                  <a:pt x="6016767" y="2156274"/>
                </a:cubicBezTo>
                <a:cubicBezTo>
                  <a:pt x="5892868" y="2073206"/>
                  <a:pt x="5974529" y="2232303"/>
                  <a:pt x="5866118" y="2236528"/>
                </a:cubicBezTo>
                <a:cubicBezTo>
                  <a:pt x="5821063" y="2342123"/>
                  <a:pt x="5709835" y="2212592"/>
                  <a:pt x="5723914" y="2257646"/>
                </a:cubicBezTo>
                <a:cubicBezTo>
                  <a:pt x="5615503" y="2232303"/>
                  <a:pt x="5583120" y="2277357"/>
                  <a:pt x="5453588" y="2236528"/>
                </a:cubicBezTo>
                <a:cubicBezTo>
                  <a:pt x="5485972" y="2302701"/>
                  <a:pt x="5780232" y="2428009"/>
                  <a:pt x="5916804" y="2319596"/>
                </a:cubicBezTo>
                <a:cubicBezTo>
                  <a:pt x="5866118" y="2487142"/>
                  <a:pt x="6094205" y="2302701"/>
                  <a:pt x="6143483" y="2405481"/>
                </a:cubicBezTo>
                <a:cubicBezTo>
                  <a:pt x="6368754" y="2429416"/>
                  <a:pt x="6064637" y="2474470"/>
                  <a:pt x="6105469" y="2581474"/>
                </a:cubicBezTo>
                <a:cubicBezTo>
                  <a:pt x="5959042" y="2625121"/>
                  <a:pt x="5842182" y="2629345"/>
                  <a:pt x="5683084" y="2629345"/>
                </a:cubicBezTo>
                <a:cubicBezTo>
                  <a:pt x="5616911" y="2675808"/>
                  <a:pt x="5961858" y="2805339"/>
                  <a:pt x="6035071" y="2670176"/>
                </a:cubicBezTo>
                <a:cubicBezTo>
                  <a:pt x="6061822" y="2718046"/>
                  <a:pt x="6157562" y="2678624"/>
                  <a:pt x="6063230" y="2740573"/>
                </a:cubicBezTo>
                <a:cubicBezTo>
                  <a:pt x="6137851" y="2754653"/>
                  <a:pt x="6226552" y="2696926"/>
                  <a:pt x="6296950" y="2775771"/>
                </a:cubicBezTo>
                <a:cubicBezTo>
                  <a:pt x="6329332" y="2844761"/>
                  <a:pt x="6129403" y="2953173"/>
                  <a:pt x="6033663" y="2919382"/>
                </a:cubicBezTo>
                <a:cubicBezTo>
                  <a:pt x="6170234" y="2994004"/>
                  <a:pt x="5990017" y="3029202"/>
                  <a:pt x="5912579" y="3002452"/>
                </a:cubicBezTo>
                <a:cubicBezTo>
                  <a:pt x="5843590" y="3081297"/>
                  <a:pt x="6140667" y="3075665"/>
                  <a:pt x="6223736" y="3060177"/>
                </a:cubicBezTo>
                <a:cubicBezTo>
                  <a:pt x="6334964" y="2988372"/>
                  <a:pt x="6292725" y="3137615"/>
                  <a:pt x="6211064" y="3120719"/>
                </a:cubicBezTo>
                <a:cubicBezTo>
                  <a:pt x="6285686" y="3182669"/>
                  <a:pt x="6187130" y="3205196"/>
                  <a:pt x="6140667" y="3174221"/>
                </a:cubicBezTo>
                <a:cubicBezTo>
                  <a:pt x="6209657" y="3299528"/>
                  <a:pt x="6375795" y="3200972"/>
                  <a:pt x="6482799" y="3186892"/>
                </a:cubicBezTo>
                <a:cubicBezTo>
                  <a:pt x="6477167" y="3385414"/>
                  <a:pt x="6308213" y="3410757"/>
                  <a:pt x="6153339" y="3381189"/>
                </a:cubicBezTo>
                <a:cubicBezTo>
                  <a:pt x="6160378" y="3519168"/>
                  <a:pt x="6453231" y="3414980"/>
                  <a:pt x="6560235" y="3478338"/>
                </a:cubicBezTo>
                <a:cubicBezTo>
                  <a:pt x="6771427" y="3400900"/>
                  <a:pt x="6603882" y="3567038"/>
                  <a:pt x="6502510" y="3575486"/>
                </a:cubicBezTo>
                <a:cubicBezTo>
                  <a:pt x="6617962" y="3598013"/>
                  <a:pt x="6515181" y="3623356"/>
                  <a:pt x="6460272" y="3614909"/>
                </a:cubicBezTo>
                <a:cubicBezTo>
                  <a:pt x="6557419" y="3716281"/>
                  <a:pt x="6332148" y="3590974"/>
                  <a:pt x="6299766" y="3665595"/>
                </a:cubicBezTo>
                <a:cubicBezTo>
                  <a:pt x="6427888" y="3737401"/>
                  <a:pt x="6610921" y="3754296"/>
                  <a:pt x="6764388" y="3758519"/>
                </a:cubicBezTo>
                <a:cubicBezTo>
                  <a:pt x="6924895" y="3738808"/>
                  <a:pt x="6820706" y="3762744"/>
                  <a:pt x="6736229" y="3809205"/>
                </a:cubicBezTo>
                <a:cubicBezTo>
                  <a:pt x="6896736" y="3959857"/>
                  <a:pt x="6519405" y="3889459"/>
                  <a:pt x="6482799" y="4004911"/>
                </a:cubicBezTo>
                <a:cubicBezTo>
                  <a:pt x="6318068" y="4003502"/>
                  <a:pt x="6261750" y="4034477"/>
                  <a:pt x="6085757" y="3992239"/>
                </a:cubicBezTo>
                <a:cubicBezTo>
                  <a:pt x="5947778" y="3954225"/>
                  <a:pt x="5932290" y="4030254"/>
                  <a:pt x="6077310" y="4059820"/>
                </a:cubicBezTo>
                <a:cubicBezTo>
                  <a:pt x="6308213" y="4140074"/>
                  <a:pt x="6508142" y="4125995"/>
                  <a:pt x="6733414" y="4147113"/>
                </a:cubicBezTo>
                <a:cubicBezTo>
                  <a:pt x="6858720" y="4128811"/>
                  <a:pt x="6663016" y="4200615"/>
                  <a:pt x="6744677" y="4190760"/>
                </a:cubicBezTo>
                <a:cubicBezTo>
                  <a:pt x="6988251" y="4238631"/>
                  <a:pt x="6619369" y="4220326"/>
                  <a:pt x="6653160" y="4238631"/>
                </a:cubicBezTo>
                <a:cubicBezTo>
                  <a:pt x="6943197" y="4351266"/>
                  <a:pt x="6305397" y="4206247"/>
                  <a:pt x="6484206" y="4411807"/>
                </a:cubicBezTo>
                <a:cubicBezTo>
                  <a:pt x="6351859" y="4272421"/>
                  <a:pt x="6274422" y="4482205"/>
                  <a:pt x="6140667" y="4365346"/>
                </a:cubicBezTo>
                <a:cubicBezTo>
                  <a:pt x="6182905" y="4473757"/>
                  <a:pt x="6046335" y="4362530"/>
                  <a:pt x="6001281" y="4370978"/>
                </a:cubicBezTo>
                <a:cubicBezTo>
                  <a:pt x="6006912" y="4417439"/>
                  <a:pt x="6305397" y="4546971"/>
                  <a:pt x="6437744" y="4537116"/>
                </a:cubicBezTo>
                <a:cubicBezTo>
                  <a:pt x="6513774" y="4580761"/>
                  <a:pt x="6757348" y="4408992"/>
                  <a:pt x="6660200" y="4528668"/>
                </a:cubicBezTo>
                <a:cubicBezTo>
                  <a:pt x="6717925" y="4527259"/>
                  <a:pt x="6938974" y="4492061"/>
                  <a:pt x="6755941" y="4565275"/>
                </a:cubicBezTo>
                <a:cubicBezTo>
                  <a:pt x="6572907" y="4570906"/>
                  <a:pt x="6702439" y="4618777"/>
                  <a:pt x="6798179" y="4625816"/>
                </a:cubicBezTo>
                <a:cubicBezTo>
                  <a:pt x="6747493" y="4644120"/>
                  <a:pt x="6664423" y="4642711"/>
                  <a:pt x="6791139" y="4694806"/>
                </a:cubicBezTo>
                <a:cubicBezTo>
                  <a:pt x="6685543" y="4661015"/>
                  <a:pt x="6688359" y="4734228"/>
                  <a:pt x="6609514" y="4742676"/>
                </a:cubicBezTo>
                <a:cubicBezTo>
                  <a:pt x="6736229" y="4742676"/>
                  <a:pt x="6639080" y="4815889"/>
                  <a:pt x="6571499" y="4784915"/>
                </a:cubicBezTo>
                <a:cubicBezTo>
                  <a:pt x="6671464" y="4835601"/>
                  <a:pt x="6536301" y="4811665"/>
                  <a:pt x="6512365" y="4835601"/>
                </a:cubicBezTo>
                <a:cubicBezTo>
                  <a:pt x="6399729" y="4865167"/>
                  <a:pt x="6571499" y="4915853"/>
                  <a:pt x="6667239" y="4924301"/>
                </a:cubicBezTo>
                <a:cubicBezTo>
                  <a:pt x="6798179" y="4904590"/>
                  <a:pt x="6861536" y="4979212"/>
                  <a:pt x="6691175" y="4974987"/>
                </a:cubicBezTo>
                <a:cubicBezTo>
                  <a:pt x="6791139" y="5052425"/>
                  <a:pt x="6603882" y="4967948"/>
                  <a:pt x="6578539" y="4970764"/>
                </a:cubicBezTo>
                <a:cubicBezTo>
                  <a:pt x="6663016" y="5029898"/>
                  <a:pt x="6579946" y="4993291"/>
                  <a:pt x="6586987" y="5066504"/>
                </a:cubicBezTo>
                <a:cubicBezTo>
                  <a:pt x="6553196" y="5043977"/>
                  <a:pt x="6433520" y="5081991"/>
                  <a:pt x="6371570" y="5046793"/>
                </a:cubicBezTo>
                <a:cubicBezTo>
                  <a:pt x="6285686" y="4914446"/>
                  <a:pt x="6353268" y="5156613"/>
                  <a:pt x="6270198" y="5097479"/>
                </a:cubicBezTo>
                <a:cubicBezTo>
                  <a:pt x="6237816" y="5114375"/>
                  <a:pt x="6143483" y="5110150"/>
                  <a:pt x="6095612" y="5056648"/>
                </a:cubicBezTo>
                <a:cubicBezTo>
                  <a:pt x="6047742" y="5067912"/>
                  <a:pt x="5942147" y="4996107"/>
                  <a:pt x="5957633" y="5091848"/>
                </a:cubicBezTo>
                <a:cubicBezTo>
                  <a:pt x="5846406" y="5112966"/>
                  <a:pt x="5647885" y="5152389"/>
                  <a:pt x="5549329" y="5048200"/>
                </a:cubicBezTo>
                <a:cubicBezTo>
                  <a:pt x="5509907" y="5045384"/>
                  <a:pt x="5376316" y="4789210"/>
                  <a:pt x="5419216" y="5037184"/>
                </a:cubicBezTo>
                <a:cubicBezTo>
                  <a:pt x="5405435" y="5090251"/>
                  <a:pt x="5433637" y="5220612"/>
                  <a:pt x="5443538" y="5420527"/>
                </a:cubicBezTo>
                <a:cubicBezTo>
                  <a:pt x="5476547" y="5566524"/>
                  <a:pt x="5452941" y="5652539"/>
                  <a:pt x="5316855" y="5635849"/>
                </a:cubicBezTo>
                <a:cubicBezTo>
                  <a:pt x="5141790" y="5647943"/>
                  <a:pt x="5148706" y="5638788"/>
                  <a:pt x="5155938" y="5481815"/>
                </a:cubicBezTo>
                <a:lnTo>
                  <a:pt x="5158239" y="5413630"/>
                </a:lnTo>
                <a:lnTo>
                  <a:pt x="5147349" y="5413910"/>
                </a:lnTo>
                <a:cubicBezTo>
                  <a:pt x="5106936" y="5406991"/>
                  <a:pt x="5009142" y="5367002"/>
                  <a:pt x="4989556" y="5369179"/>
                </a:cubicBezTo>
                <a:cubicBezTo>
                  <a:pt x="5094015" y="5442300"/>
                  <a:pt x="4991296" y="5397034"/>
                  <a:pt x="5000002" y="5487565"/>
                </a:cubicBezTo>
                <a:cubicBezTo>
                  <a:pt x="4958218" y="5459710"/>
                  <a:pt x="4810235" y="5506715"/>
                  <a:pt x="4733631" y="5463192"/>
                </a:cubicBezTo>
                <a:cubicBezTo>
                  <a:pt x="4627433" y="5299540"/>
                  <a:pt x="4711000" y="5598988"/>
                  <a:pt x="4608281" y="5525867"/>
                </a:cubicBezTo>
                <a:cubicBezTo>
                  <a:pt x="4568239" y="5546759"/>
                  <a:pt x="4451593" y="5541535"/>
                  <a:pt x="4392400" y="5475378"/>
                </a:cubicBezTo>
                <a:cubicBezTo>
                  <a:pt x="4333206" y="5489305"/>
                  <a:pt x="4202634" y="5400516"/>
                  <a:pt x="4221784" y="5518903"/>
                </a:cubicBezTo>
                <a:cubicBezTo>
                  <a:pt x="4084248" y="5545017"/>
                  <a:pt x="3838769" y="5593764"/>
                  <a:pt x="3716900" y="5464932"/>
                </a:cubicBezTo>
                <a:cubicBezTo>
                  <a:pt x="3668153" y="5461450"/>
                  <a:pt x="3502964" y="5144681"/>
                  <a:pt x="3556012" y="5451309"/>
                </a:cubicBezTo>
                <a:cubicBezTo>
                  <a:pt x="3538971" y="5516929"/>
                  <a:pt x="3573844" y="5678124"/>
                  <a:pt x="3586087" y="5925327"/>
                </a:cubicBezTo>
                <a:cubicBezTo>
                  <a:pt x="3626903" y="6105857"/>
                  <a:pt x="3597713" y="6212218"/>
                  <a:pt x="3429439" y="6191581"/>
                </a:cubicBezTo>
                <a:cubicBezTo>
                  <a:pt x="3182039" y="6208670"/>
                  <a:pt x="3228553" y="6191443"/>
                  <a:pt x="3233660" y="5906278"/>
                </a:cubicBezTo>
                <a:cubicBezTo>
                  <a:pt x="3238767" y="5735413"/>
                  <a:pt x="3311855" y="5413344"/>
                  <a:pt x="3288620" y="5337841"/>
                </a:cubicBezTo>
                <a:cubicBezTo>
                  <a:pt x="3224204" y="5127182"/>
                  <a:pt x="3124968" y="5473637"/>
                  <a:pt x="3046625" y="5386589"/>
                </a:cubicBezTo>
                <a:cubicBezTo>
                  <a:pt x="2935202" y="5491047"/>
                  <a:pt x="2804628" y="5522385"/>
                  <a:pt x="2640976" y="5576354"/>
                </a:cubicBezTo>
                <a:cubicBezTo>
                  <a:pt x="2658386" y="5384847"/>
                  <a:pt x="2454692" y="5661663"/>
                  <a:pt x="2473842" y="5524125"/>
                </a:cubicBezTo>
                <a:cubicBezTo>
                  <a:pt x="2462418" y="5504539"/>
                  <a:pt x="2135780" y="5611957"/>
                  <a:pt x="2183935" y="5467663"/>
                </a:cubicBezTo>
                <a:lnTo>
                  <a:pt x="2184849" y="5465670"/>
                </a:lnTo>
                <a:lnTo>
                  <a:pt x="2150410" y="5472083"/>
                </a:lnTo>
                <a:cubicBezTo>
                  <a:pt x="2034603" y="5492699"/>
                  <a:pt x="1869045" y="5511807"/>
                  <a:pt x="1781333" y="5419083"/>
                </a:cubicBezTo>
                <a:cubicBezTo>
                  <a:pt x="1741236" y="5416219"/>
                  <a:pt x="1605361" y="5155663"/>
                  <a:pt x="1648995" y="5407878"/>
                </a:cubicBezTo>
                <a:cubicBezTo>
                  <a:pt x="1634979" y="5461853"/>
                  <a:pt x="1663663" y="5594444"/>
                  <a:pt x="1673733" y="5797780"/>
                </a:cubicBezTo>
                <a:cubicBezTo>
                  <a:pt x="1707306" y="5946274"/>
                  <a:pt x="1683296" y="6033761"/>
                  <a:pt x="1544883" y="6016786"/>
                </a:cubicBezTo>
                <a:cubicBezTo>
                  <a:pt x="1341385" y="6030843"/>
                  <a:pt x="1379645" y="6016673"/>
                  <a:pt x="1383845" y="5782111"/>
                </a:cubicBezTo>
                <a:cubicBezTo>
                  <a:pt x="1388046" y="5641567"/>
                  <a:pt x="1448164" y="5376650"/>
                  <a:pt x="1429052" y="5314546"/>
                </a:cubicBezTo>
                <a:cubicBezTo>
                  <a:pt x="1376068" y="5141268"/>
                  <a:pt x="1294441" y="5426244"/>
                  <a:pt x="1230000" y="5354642"/>
                </a:cubicBezTo>
                <a:cubicBezTo>
                  <a:pt x="1138350" y="5440565"/>
                  <a:pt x="1030947" y="5466341"/>
                  <a:pt x="896336" y="5510734"/>
                </a:cubicBezTo>
                <a:cubicBezTo>
                  <a:pt x="910656" y="5353210"/>
                  <a:pt x="743109" y="5580904"/>
                  <a:pt x="758860" y="5467773"/>
                </a:cubicBezTo>
                <a:cubicBezTo>
                  <a:pt x="748837" y="5450588"/>
                  <a:pt x="443813" y="5552263"/>
                  <a:pt x="532599" y="5394739"/>
                </a:cubicBezTo>
                <a:cubicBezTo>
                  <a:pt x="462430" y="5443429"/>
                  <a:pt x="304906" y="5434836"/>
                  <a:pt x="442381" y="5357507"/>
                </a:cubicBezTo>
                <a:cubicBezTo>
                  <a:pt x="241896" y="5394739"/>
                  <a:pt x="402284" y="5288769"/>
                  <a:pt x="505391" y="5294497"/>
                </a:cubicBezTo>
                <a:cubicBezTo>
                  <a:pt x="410877" y="5280177"/>
                  <a:pt x="304906" y="5310249"/>
                  <a:pt x="223279" y="5277313"/>
                </a:cubicBezTo>
                <a:cubicBezTo>
                  <a:pt x="130198" y="5337458"/>
                  <a:pt x="188910" y="5235783"/>
                  <a:pt x="123037" y="5265856"/>
                </a:cubicBezTo>
                <a:cubicBezTo>
                  <a:pt x="121605" y="5217167"/>
                  <a:pt x="170295" y="5172773"/>
                  <a:pt x="58596" y="5221462"/>
                </a:cubicBezTo>
                <a:cubicBezTo>
                  <a:pt x="-136162" y="5247239"/>
                  <a:pt x="231871" y="5124084"/>
                  <a:pt x="57163" y="5132676"/>
                </a:cubicBezTo>
                <a:cubicBezTo>
                  <a:pt x="130198" y="5082556"/>
                  <a:pt x="236168" y="5042459"/>
                  <a:pt x="372211" y="5061074"/>
                </a:cubicBezTo>
                <a:cubicBezTo>
                  <a:pt x="439517" y="5128381"/>
                  <a:pt x="697284" y="4965129"/>
                  <a:pt x="528303" y="5022410"/>
                </a:cubicBezTo>
                <a:cubicBezTo>
                  <a:pt x="571264" y="4899255"/>
                  <a:pt x="468158" y="5022410"/>
                  <a:pt x="383667" y="5056779"/>
                </a:cubicBezTo>
                <a:cubicBezTo>
                  <a:pt x="436653" y="4973721"/>
                  <a:pt x="360755" y="4972288"/>
                  <a:pt x="312065" y="5013818"/>
                </a:cubicBezTo>
                <a:cubicBezTo>
                  <a:pt x="284857" y="4989473"/>
                  <a:pt x="240464" y="4933624"/>
                  <a:pt x="155974" y="4962265"/>
                </a:cubicBezTo>
                <a:cubicBezTo>
                  <a:pt x="264809" y="4874910"/>
                  <a:pt x="140221" y="4896391"/>
                  <a:pt x="77212" y="4912143"/>
                </a:cubicBezTo>
                <a:cubicBezTo>
                  <a:pt x="-108953" y="4870614"/>
                  <a:pt x="259081" y="4864886"/>
                  <a:pt x="104421" y="4806172"/>
                </a:cubicBezTo>
                <a:cubicBezTo>
                  <a:pt x="150246" y="4781828"/>
                  <a:pt x="549783" y="4811900"/>
                  <a:pt x="442381" y="4760347"/>
                </a:cubicBezTo>
                <a:cubicBezTo>
                  <a:pt x="416605" y="4714522"/>
                  <a:pt x="337842" y="4771803"/>
                  <a:pt x="292017" y="4701634"/>
                </a:cubicBezTo>
                <a:cubicBezTo>
                  <a:pt x="137357" y="4741731"/>
                  <a:pt x="376508" y="4605687"/>
                  <a:pt x="249056" y="4640056"/>
                </a:cubicBezTo>
                <a:cubicBezTo>
                  <a:pt x="87237" y="4632897"/>
                  <a:pt x="210392" y="4582775"/>
                  <a:pt x="294881" y="4588503"/>
                </a:cubicBezTo>
                <a:cubicBezTo>
                  <a:pt x="472453" y="4502581"/>
                  <a:pt x="163134" y="4535518"/>
                  <a:pt x="115877" y="4451027"/>
                </a:cubicBezTo>
                <a:cubicBezTo>
                  <a:pt x="177454" y="4369402"/>
                  <a:pt x="158838" y="4356513"/>
                  <a:pt x="57163" y="4356513"/>
                </a:cubicBezTo>
                <a:cubicBezTo>
                  <a:pt x="-108953" y="4273455"/>
                  <a:pt x="299178" y="4365105"/>
                  <a:pt x="148813" y="4296368"/>
                </a:cubicBezTo>
                <a:cubicBezTo>
                  <a:pt x="204664" y="4266296"/>
                  <a:pt x="310634" y="4269160"/>
                  <a:pt x="395123" y="4263431"/>
                </a:cubicBezTo>
                <a:cubicBezTo>
                  <a:pt x="476750" y="4322144"/>
                  <a:pt x="854807" y="4209014"/>
                  <a:pt x="711604" y="4181805"/>
                </a:cubicBezTo>
                <a:cubicBezTo>
                  <a:pt x="576993" y="4213309"/>
                  <a:pt x="754565" y="4082995"/>
                  <a:pt x="621385" y="4147436"/>
                </a:cubicBezTo>
                <a:cubicBezTo>
                  <a:pt x="562672" y="4075834"/>
                  <a:pt x="410877" y="4143140"/>
                  <a:pt x="383667" y="4058650"/>
                </a:cubicBezTo>
                <a:cubicBezTo>
                  <a:pt x="207528" y="4022850"/>
                  <a:pt x="489638" y="4011393"/>
                  <a:pt x="345003" y="3994209"/>
                </a:cubicBezTo>
                <a:cubicBezTo>
                  <a:pt x="165998" y="3948384"/>
                  <a:pt x="303473" y="3922607"/>
                  <a:pt x="403716" y="3956976"/>
                </a:cubicBezTo>
                <a:cubicBezTo>
                  <a:pt x="558375" y="3952679"/>
                  <a:pt x="724491" y="3969863"/>
                  <a:pt x="894904" y="3926902"/>
                </a:cubicBezTo>
                <a:cubicBezTo>
                  <a:pt x="1055292" y="3892534"/>
                  <a:pt x="914953" y="3835252"/>
                  <a:pt x="821870" y="3849573"/>
                </a:cubicBezTo>
                <a:cubicBezTo>
                  <a:pt x="804685" y="3762219"/>
                  <a:pt x="694419" y="3893966"/>
                  <a:pt x="700147" y="3795155"/>
                </a:cubicBezTo>
                <a:cubicBezTo>
                  <a:pt x="628546" y="3813772"/>
                  <a:pt x="585585" y="3775107"/>
                  <a:pt x="493935" y="3790860"/>
                </a:cubicBezTo>
                <a:cubicBezTo>
                  <a:pt x="532599" y="3709233"/>
                  <a:pt x="253353" y="3785132"/>
                  <a:pt x="312065" y="3713530"/>
                </a:cubicBezTo>
                <a:cubicBezTo>
                  <a:pt x="446677" y="3650520"/>
                  <a:pt x="204664" y="3661977"/>
                  <a:pt x="316362" y="3611855"/>
                </a:cubicBezTo>
                <a:cubicBezTo>
                  <a:pt x="506822" y="3570326"/>
                  <a:pt x="710171" y="3611855"/>
                  <a:pt x="897768" y="3558870"/>
                </a:cubicBezTo>
                <a:cubicBezTo>
                  <a:pt x="670074" y="3472948"/>
                  <a:pt x="1026651" y="3484404"/>
                  <a:pt x="1093956" y="3412802"/>
                </a:cubicBezTo>
                <a:cubicBezTo>
                  <a:pt x="1030947" y="3338337"/>
                  <a:pt x="987986" y="3448603"/>
                  <a:pt x="932137" y="3418531"/>
                </a:cubicBezTo>
                <a:cubicBezTo>
                  <a:pt x="864831" y="3399913"/>
                  <a:pt x="894904" y="3422826"/>
                  <a:pt x="817574" y="3451467"/>
                </a:cubicBezTo>
                <a:cubicBezTo>
                  <a:pt x="668643" y="3428554"/>
                  <a:pt x="538327" y="3415667"/>
                  <a:pt x="419469" y="3301104"/>
                </a:cubicBezTo>
                <a:cubicBezTo>
                  <a:pt x="501094" y="3225205"/>
                  <a:pt x="774613" y="3215182"/>
                  <a:pt x="917817" y="3149308"/>
                </a:cubicBezTo>
                <a:cubicBezTo>
                  <a:pt x="860535" y="3061953"/>
                  <a:pt x="996578" y="3073409"/>
                  <a:pt x="947889" y="3037609"/>
                </a:cubicBezTo>
                <a:cubicBezTo>
                  <a:pt x="803254" y="3155036"/>
                  <a:pt x="678666" y="3049066"/>
                  <a:pt x="539760" y="2966008"/>
                </a:cubicBezTo>
                <a:cubicBezTo>
                  <a:pt x="506822" y="2875789"/>
                  <a:pt x="1013762" y="2983192"/>
                  <a:pt x="787501" y="2882949"/>
                </a:cubicBezTo>
                <a:cubicBezTo>
                  <a:pt x="767452" y="2874357"/>
                  <a:pt x="539760" y="2774115"/>
                  <a:pt x="604200" y="2723993"/>
                </a:cubicBezTo>
                <a:cubicBezTo>
                  <a:pt x="760293" y="2660983"/>
                  <a:pt x="946458" y="2768387"/>
                  <a:pt x="1086797" y="2650960"/>
                </a:cubicBezTo>
                <a:cubicBezTo>
                  <a:pt x="1032380" y="2701080"/>
                  <a:pt x="920681" y="2514916"/>
                  <a:pt x="811846" y="2517780"/>
                </a:cubicBezTo>
                <a:cubicBezTo>
                  <a:pt x="755996" y="2503459"/>
                  <a:pt x="511119" y="2398922"/>
                  <a:pt x="605633" y="2376009"/>
                </a:cubicBezTo>
                <a:cubicBezTo>
                  <a:pt x="710171" y="2427562"/>
                  <a:pt x="668643" y="2312999"/>
                  <a:pt x="744540" y="2354528"/>
                </a:cubicBezTo>
                <a:cubicBezTo>
                  <a:pt x="894904" y="2450475"/>
                  <a:pt x="753132" y="2284359"/>
                  <a:pt x="844782" y="2285790"/>
                </a:cubicBezTo>
                <a:cubicBezTo>
                  <a:pt x="1055292" y="2318728"/>
                  <a:pt x="889176" y="2214188"/>
                  <a:pt x="787501" y="2185548"/>
                </a:cubicBezTo>
                <a:cubicBezTo>
                  <a:pt x="796093" y="2171227"/>
                  <a:pt x="692987" y="2099625"/>
                  <a:pt x="783206" y="2098194"/>
                </a:cubicBezTo>
                <a:cubicBezTo>
                  <a:pt x="847646" y="2025160"/>
                  <a:pt x="1093956" y="2148315"/>
                  <a:pt x="1003739" y="2053800"/>
                </a:cubicBezTo>
                <a:cubicBezTo>
                  <a:pt x="1138350" y="2093897"/>
                  <a:pt x="1318787" y="2092466"/>
                  <a:pt x="1413301" y="1949263"/>
                </a:cubicBezTo>
                <a:cubicBezTo>
                  <a:pt x="1398981" y="1904869"/>
                  <a:pt x="1135486" y="2093897"/>
                  <a:pt x="1063884" y="2007975"/>
                </a:cubicBezTo>
                <a:cubicBezTo>
                  <a:pt x="1244321" y="1847587"/>
                  <a:pt x="963642" y="2085305"/>
                  <a:pt x="935001" y="1947830"/>
                </a:cubicBezTo>
                <a:cubicBezTo>
                  <a:pt x="1103981" y="1837564"/>
                  <a:pt x="721627" y="2022296"/>
                  <a:pt x="887743" y="1889117"/>
                </a:cubicBezTo>
                <a:cubicBezTo>
                  <a:pt x="836190" y="1899140"/>
                  <a:pt x="585585" y="1833267"/>
                  <a:pt x="787501" y="1817515"/>
                </a:cubicBezTo>
                <a:cubicBezTo>
                  <a:pt x="854807" y="1702952"/>
                  <a:pt x="996578" y="1847587"/>
                  <a:pt x="1089661" y="1843292"/>
                </a:cubicBezTo>
                <a:cubicBezTo>
                  <a:pt x="1012331" y="1717273"/>
                  <a:pt x="1459126" y="1985063"/>
                  <a:pt x="1413301" y="1781714"/>
                </a:cubicBezTo>
                <a:cubicBezTo>
                  <a:pt x="1323082" y="1840428"/>
                  <a:pt x="1327379" y="1767393"/>
                  <a:pt x="1234296" y="1775985"/>
                </a:cubicBezTo>
                <a:cubicBezTo>
                  <a:pt x="1282985" y="1691496"/>
                  <a:pt x="1134053" y="1748777"/>
                  <a:pt x="1063884" y="1724432"/>
                </a:cubicBezTo>
                <a:cubicBezTo>
                  <a:pt x="914953" y="1672879"/>
                  <a:pt x="1242888" y="1659991"/>
                  <a:pt x="1046700" y="1591254"/>
                </a:cubicBezTo>
                <a:cubicBezTo>
                  <a:pt x="924976" y="1531108"/>
                  <a:pt x="1158399" y="1546860"/>
                  <a:pt x="1018059" y="1486714"/>
                </a:cubicBezTo>
                <a:cubicBezTo>
                  <a:pt x="1020923" y="1436594"/>
                  <a:pt x="1351723" y="1604141"/>
                  <a:pt x="1207088" y="1406520"/>
                </a:cubicBezTo>
                <a:cubicBezTo>
                  <a:pt x="1297305" y="1449481"/>
                  <a:pt x="1335971" y="1366423"/>
                  <a:pt x="1218544" y="1366423"/>
                </a:cubicBezTo>
                <a:cubicBezTo>
                  <a:pt x="1280121" y="1342079"/>
                  <a:pt x="1091092" y="1145890"/>
                  <a:pt x="1242888" y="1204604"/>
                </a:cubicBezTo>
                <a:cubicBezTo>
                  <a:pt x="1287282" y="1175963"/>
                  <a:pt x="1340266" y="1171667"/>
                  <a:pt x="1356019" y="1271909"/>
                </a:cubicBezTo>
                <a:cubicBezTo>
                  <a:pt x="1482039" y="1386472"/>
                  <a:pt x="1298738" y="1071424"/>
                  <a:pt x="1317354" y="1071424"/>
                </a:cubicBezTo>
                <a:cubicBezTo>
                  <a:pt x="1451965" y="1214628"/>
                  <a:pt x="1400412" y="1006983"/>
                  <a:pt x="1416165" y="923925"/>
                </a:cubicBezTo>
                <a:cubicBezTo>
                  <a:pt x="1519271" y="949702"/>
                  <a:pt x="1413301" y="1091473"/>
                  <a:pt x="1487767" y="1081449"/>
                </a:cubicBezTo>
                <a:cubicBezTo>
                  <a:pt x="1668203" y="964022"/>
                  <a:pt x="1506382" y="1120113"/>
                  <a:pt x="1480606" y="1201740"/>
                </a:cubicBezTo>
                <a:cubicBezTo>
                  <a:pt x="1446237" y="1397928"/>
                  <a:pt x="1537887" y="1118682"/>
                  <a:pt x="1589441" y="1191715"/>
                </a:cubicBezTo>
                <a:cubicBezTo>
                  <a:pt x="1663906" y="1175963"/>
                  <a:pt x="1779902" y="1117249"/>
                  <a:pt x="1662475" y="1231812"/>
                </a:cubicBezTo>
                <a:cubicBezTo>
                  <a:pt x="1825727" y="1277637"/>
                  <a:pt x="1629537" y="1284798"/>
                  <a:pt x="1572256" y="1291957"/>
                </a:cubicBezTo>
                <a:cubicBezTo>
                  <a:pt x="1682524" y="1296254"/>
                  <a:pt x="1722620" y="1405089"/>
                  <a:pt x="1580848" y="1397928"/>
                </a:cubicBezTo>
                <a:cubicBezTo>
                  <a:pt x="1449101" y="1276206"/>
                  <a:pt x="1433349" y="1612733"/>
                  <a:pt x="1546479" y="1591254"/>
                </a:cubicBezTo>
                <a:cubicBezTo>
                  <a:pt x="1643858" y="1469530"/>
                  <a:pt x="1718324" y="1367856"/>
                  <a:pt x="1871552" y="1362128"/>
                </a:cubicBezTo>
                <a:cubicBezTo>
                  <a:pt x="1788494" y="1438025"/>
                  <a:pt x="1977523" y="1486714"/>
                  <a:pt x="1835750" y="1538268"/>
                </a:cubicBezTo>
                <a:cubicBezTo>
                  <a:pt x="2029076" y="1608438"/>
                  <a:pt x="1746964" y="1634215"/>
                  <a:pt x="1764149" y="1685768"/>
                </a:cubicBezTo>
                <a:cubicBezTo>
                  <a:pt x="1904488" y="1704384"/>
                  <a:pt x="1838615" y="1730160"/>
                  <a:pt x="1755557" y="1800331"/>
                </a:cubicBezTo>
                <a:cubicBezTo>
                  <a:pt x="1772741" y="1783146"/>
                  <a:pt x="1997571" y="1851884"/>
                  <a:pt x="2077765" y="1916325"/>
                </a:cubicBezTo>
                <a:cubicBezTo>
                  <a:pt x="2037668" y="2038049"/>
                  <a:pt x="1900193" y="1920622"/>
                  <a:pt x="1860096" y="2006544"/>
                </a:cubicBezTo>
                <a:cubicBezTo>
                  <a:pt x="1774174" y="1874797"/>
                  <a:pt x="1679659" y="2083874"/>
                  <a:pt x="1625242" y="1926350"/>
                </a:cubicBezTo>
                <a:cubicBezTo>
                  <a:pt x="1630970" y="2045208"/>
                  <a:pt x="1536456" y="1963583"/>
                  <a:pt x="1522135" y="1899140"/>
                </a:cubicBezTo>
                <a:cubicBezTo>
                  <a:pt x="1427621" y="1932078"/>
                  <a:pt x="1646722" y="2026592"/>
                  <a:pt x="1689683" y="2049505"/>
                </a:cubicBezTo>
                <a:cubicBezTo>
                  <a:pt x="1731213" y="2189844"/>
                  <a:pt x="1958906" y="1942102"/>
                  <a:pt x="2039100" y="2113946"/>
                </a:cubicBezTo>
                <a:cubicBezTo>
                  <a:pt x="2104973" y="2060961"/>
                  <a:pt x="2432910" y="2138291"/>
                  <a:pt x="2215240" y="2164068"/>
                </a:cubicBezTo>
                <a:cubicBezTo>
                  <a:pt x="2229561" y="2222780"/>
                  <a:pt x="2112134" y="2284359"/>
                  <a:pt x="2021915" y="2218485"/>
                </a:cubicBezTo>
                <a:cubicBezTo>
                  <a:pt x="2157959" y="2288654"/>
                  <a:pt x="2016187" y="2308703"/>
                  <a:pt x="1950313" y="2242829"/>
                </a:cubicBezTo>
                <a:cubicBezTo>
                  <a:pt x="1951746" y="2367417"/>
                  <a:pt x="1792789" y="2265742"/>
                  <a:pt x="1725485" y="2271470"/>
                </a:cubicBezTo>
                <a:cubicBezTo>
                  <a:pt x="1798518" y="2403217"/>
                  <a:pt x="2007595" y="2434722"/>
                  <a:pt x="2126454" y="2324456"/>
                </a:cubicBezTo>
                <a:cubicBezTo>
                  <a:pt x="2135046" y="2428994"/>
                  <a:pt x="2242448" y="2321592"/>
                  <a:pt x="2292571" y="2370281"/>
                </a:cubicBezTo>
                <a:cubicBezTo>
                  <a:pt x="2422527" y="2371354"/>
                  <a:pt x="2355132" y="2391761"/>
                  <a:pt x="2300021" y="2431500"/>
                </a:cubicBezTo>
                <a:lnTo>
                  <a:pt x="2293389" y="2437073"/>
                </a:lnTo>
                <a:lnTo>
                  <a:pt x="2357703" y="2434619"/>
                </a:lnTo>
                <a:cubicBezTo>
                  <a:pt x="2504309" y="2435384"/>
                  <a:pt x="2680583" y="2457827"/>
                  <a:pt x="2508662" y="2381659"/>
                </a:cubicBezTo>
                <a:cubicBezTo>
                  <a:pt x="2484288" y="2371213"/>
                  <a:pt x="2207473" y="2249345"/>
                  <a:pt x="2285816" y="2188410"/>
                </a:cubicBezTo>
                <a:cubicBezTo>
                  <a:pt x="2475584" y="2111806"/>
                  <a:pt x="2701911" y="2242381"/>
                  <a:pt x="2872527" y="2099621"/>
                </a:cubicBezTo>
                <a:cubicBezTo>
                  <a:pt x="2806370" y="2160554"/>
                  <a:pt x="2670574" y="1934227"/>
                  <a:pt x="2538259" y="1937709"/>
                </a:cubicBezTo>
                <a:cubicBezTo>
                  <a:pt x="2470360" y="1920299"/>
                  <a:pt x="2172654" y="1793208"/>
                  <a:pt x="2287558" y="1765353"/>
                </a:cubicBezTo>
                <a:cubicBezTo>
                  <a:pt x="2414649" y="1828028"/>
                  <a:pt x="2364161" y="1688750"/>
                  <a:pt x="2456432" y="1739237"/>
                </a:cubicBezTo>
                <a:cubicBezTo>
                  <a:pt x="2639236" y="1855884"/>
                  <a:pt x="2466878" y="1653930"/>
                  <a:pt x="2578301" y="1655670"/>
                </a:cubicBezTo>
                <a:cubicBezTo>
                  <a:pt x="2834225" y="1695713"/>
                  <a:pt x="2632272" y="1568621"/>
                  <a:pt x="2508662" y="1533802"/>
                </a:cubicBezTo>
                <a:cubicBezTo>
                  <a:pt x="2519107" y="1516392"/>
                  <a:pt x="2393757" y="1429343"/>
                  <a:pt x="2503439" y="1427603"/>
                </a:cubicBezTo>
                <a:cubicBezTo>
                  <a:pt x="2581783" y="1338812"/>
                  <a:pt x="2881231" y="1488536"/>
                  <a:pt x="2771550" y="1373632"/>
                </a:cubicBezTo>
                <a:cubicBezTo>
                  <a:pt x="2935202" y="1422379"/>
                  <a:pt x="3154565" y="1420639"/>
                  <a:pt x="3269470" y="1246541"/>
                </a:cubicBezTo>
                <a:cubicBezTo>
                  <a:pt x="3252060" y="1192570"/>
                  <a:pt x="2931720" y="1422379"/>
                  <a:pt x="2844671" y="1317920"/>
                </a:cubicBezTo>
                <a:cubicBezTo>
                  <a:pt x="3064034" y="1122931"/>
                  <a:pt x="2722803" y="1411933"/>
                  <a:pt x="2687983" y="1244799"/>
                </a:cubicBezTo>
                <a:cubicBezTo>
                  <a:pt x="2893419" y="1110745"/>
                  <a:pt x="2428577" y="1335330"/>
                  <a:pt x="2630530" y="1173420"/>
                </a:cubicBezTo>
                <a:cubicBezTo>
                  <a:pt x="2567855" y="1185606"/>
                  <a:pt x="2263185" y="1105521"/>
                  <a:pt x="2508662" y="1086371"/>
                </a:cubicBezTo>
                <a:cubicBezTo>
                  <a:pt x="2590489" y="947093"/>
                  <a:pt x="2762844" y="1122931"/>
                  <a:pt x="2876009" y="1117709"/>
                </a:cubicBezTo>
                <a:cubicBezTo>
                  <a:pt x="2781996" y="964502"/>
                  <a:pt x="3325181" y="1290065"/>
                  <a:pt x="3269470" y="1042846"/>
                </a:cubicBezTo>
                <a:cubicBezTo>
                  <a:pt x="3159787" y="1114227"/>
                  <a:pt x="3165011" y="1025436"/>
                  <a:pt x="3051847" y="1035882"/>
                </a:cubicBezTo>
                <a:cubicBezTo>
                  <a:pt x="3111040" y="933165"/>
                  <a:pt x="2929978" y="1002804"/>
                  <a:pt x="2844671" y="973206"/>
                </a:cubicBezTo>
                <a:cubicBezTo>
                  <a:pt x="2663609" y="910531"/>
                  <a:pt x="3062293" y="894863"/>
                  <a:pt x="2823779" y="811296"/>
                </a:cubicBezTo>
                <a:cubicBezTo>
                  <a:pt x="2675795" y="738175"/>
                  <a:pt x="2959576" y="757325"/>
                  <a:pt x="2788960" y="684204"/>
                </a:cubicBezTo>
                <a:cubicBezTo>
                  <a:pt x="2792442" y="623271"/>
                  <a:pt x="3194607" y="826964"/>
                  <a:pt x="3018769" y="586709"/>
                </a:cubicBezTo>
                <a:cubicBezTo>
                  <a:pt x="3128450" y="638938"/>
                  <a:pt x="3175457" y="537962"/>
                  <a:pt x="3032697" y="537962"/>
                </a:cubicBezTo>
                <a:cubicBezTo>
                  <a:pt x="3107558" y="508366"/>
                  <a:pt x="2877749" y="269851"/>
                  <a:pt x="3062293" y="341232"/>
                </a:cubicBezTo>
                <a:cubicBezTo>
                  <a:pt x="3116264" y="306412"/>
                  <a:pt x="3180679" y="301189"/>
                  <a:pt x="3199831" y="423057"/>
                </a:cubicBezTo>
                <a:cubicBezTo>
                  <a:pt x="3353037" y="562335"/>
                  <a:pt x="3130192" y="179320"/>
                  <a:pt x="3152823" y="179320"/>
                </a:cubicBezTo>
                <a:cubicBezTo>
                  <a:pt x="3316475" y="353418"/>
                  <a:pt x="3253800" y="100977"/>
                  <a:pt x="327295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68561" tIns="34289" rIns="68561" bIns="34289" anchor="ctr">
            <a:noAutofit/>
          </a:bodyPr>
          <a:lstStyle>
            <a:lvl1pPr marL="0" indent="0" algn="ctr">
              <a:buNone/>
              <a:defRPr sz="900" baseline="0">
                <a:latin typeface="+mn-lt"/>
                <a:cs typeface="Arial" panose="020B0604020202020204" pitchFamily="34" charset="0"/>
              </a:defRPr>
            </a:lvl1pPr>
            <a:lvl2pPr marL="342785" indent="0">
              <a:buNone/>
              <a:defRPr sz="2100"/>
            </a:lvl2pPr>
            <a:lvl3pPr marL="685579" indent="0">
              <a:buNone/>
              <a:defRPr sz="1800"/>
            </a:lvl3pPr>
            <a:lvl4pPr marL="1028369" indent="0">
              <a:buNone/>
              <a:defRPr sz="1500"/>
            </a:lvl4pPr>
            <a:lvl5pPr marL="1371158" indent="0">
              <a:buNone/>
              <a:defRPr sz="1500"/>
            </a:lvl5pPr>
            <a:lvl6pPr marL="1713953" indent="0">
              <a:buNone/>
              <a:defRPr sz="1500"/>
            </a:lvl6pPr>
            <a:lvl7pPr marL="2056736" indent="0">
              <a:buNone/>
              <a:defRPr sz="1500"/>
            </a:lvl7pPr>
            <a:lvl8pPr marL="2399520" indent="0">
              <a:buNone/>
              <a:defRPr sz="1500"/>
            </a:lvl8pPr>
            <a:lvl9pPr marL="2742305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Graphic 47"/>
          <p:cNvSpPr/>
          <p:nvPr userDrawn="1"/>
        </p:nvSpPr>
        <p:spPr>
          <a:xfrm>
            <a:off x="7219315" y="3047566"/>
            <a:ext cx="1135856" cy="1703785"/>
          </a:xfrm>
          <a:custGeom>
            <a:avLst/>
            <a:gdLst>
              <a:gd name="connsiteX0" fmla="*/ 949088 w 2076450"/>
              <a:gd name="connsiteY0" fmla="*/ 7144 h 3114675"/>
              <a:gd name="connsiteX1" fmla="*/ 883365 w 2076450"/>
              <a:gd name="connsiteY1" fmla="*/ 105251 h 3114675"/>
              <a:gd name="connsiteX2" fmla="*/ 909083 w 2076450"/>
              <a:gd name="connsiteY2" fmla="*/ 238601 h 3114675"/>
              <a:gd name="connsiteX3" fmla="*/ 833835 w 2076450"/>
              <a:gd name="connsiteY3" fmla="*/ 193834 h 3114675"/>
              <a:gd name="connsiteX4" fmla="*/ 817643 w 2076450"/>
              <a:gd name="connsiteY4" fmla="*/ 301466 h 3114675"/>
              <a:gd name="connsiteX5" fmla="*/ 810023 w 2076450"/>
              <a:gd name="connsiteY5" fmla="*/ 328136 h 3114675"/>
              <a:gd name="connsiteX6" fmla="*/ 684293 w 2076450"/>
              <a:gd name="connsiteY6" fmla="*/ 381476 h 3114675"/>
              <a:gd name="connsiteX7" fmla="*/ 703343 w 2076450"/>
              <a:gd name="connsiteY7" fmla="*/ 451009 h 3114675"/>
              <a:gd name="connsiteX8" fmla="*/ 714773 w 2076450"/>
              <a:gd name="connsiteY8" fmla="*/ 539591 h 3114675"/>
              <a:gd name="connsiteX9" fmla="*/ 828120 w 2076450"/>
              <a:gd name="connsiteY9" fmla="*/ 573881 h 3114675"/>
              <a:gd name="connsiteX10" fmla="*/ 947183 w 2076450"/>
              <a:gd name="connsiteY10" fmla="*/ 577691 h 3114675"/>
              <a:gd name="connsiteX11" fmla="*/ 731918 w 2076450"/>
              <a:gd name="connsiteY11" fmla="*/ 618649 h 3114675"/>
              <a:gd name="connsiteX12" fmla="*/ 530940 w 2076450"/>
              <a:gd name="connsiteY12" fmla="*/ 601504 h 3114675"/>
              <a:gd name="connsiteX13" fmla="*/ 597615 w 2076450"/>
              <a:gd name="connsiteY13" fmla="*/ 649129 h 3114675"/>
              <a:gd name="connsiteX14" fmla="*/ 629048 w 2076450"/>
              <a:gd name="connsiteY14" fmla="*/ 688181 h 3114675"/>
              <a:gd name="connsiteX15" fmla="*/ 714773 w 2076450"/>
              <a:gd name="connsiteY15" fmla="*/ 728186 h 3114675"/>
              <a:gd name="connsiteX16" fmla="*/ 947183 w 2076450"/>
              <a:gd name="connsiteY16" fmla="*/ 689134 h 3114675"/>
              <a:gd name="connsiteX17" fmla="*/ 674768 w 2076450"/>
              <a:gd name="connsiteY17" fmla="*/ 758666 h 3114675"/>
              <a:gd name="connsiteX18" fmla="*/ 528083 w 2076450"/>
              <a:gd name="connsiteY18" fmla="*/ 788194 h 3114675"/>
              <a:gd name="connsiteX19" fmla="*/ 530940 w 2076450"/>
              <a:gd name="connsiteY19" fmla="*/ 846296 h 3114675"/>
              <a:gd name="connsiteX20" fmla="*/ 569040 w 2076450"/>
              <a:gd name="connsiteY20" fmla="*/ 912971 h 3114675"/>
              <a:gd name="connsiteX21" fmla="*/ 502365 w 2076450"/>
              <a:gd name="connsiteY21" fmla="*/ 958691 h 3114675"/>
              <a:gd name="connsiteX22" fmla="*/ 409973 w 2076450"/>
              <a:gd name="connsiteY22" fmla="*/ 972979 h 3114675"/>
              <a:gd name="connsiteX23" fmla="*/ 547133 w 2076450"/>
              <a:gd name="connsiteY23" fmla="*/ 1067276 h 3114675"/>
              <a:gd name="connsiteX24" fmla="*/ 730013 w 2076450"/>
              <a:gd name="connsiteY24" fmla="*/ 1155859 h 3114675"/>
              <a:gd name="connsiteX25" fmla="*/ 409020 w 2076450"/>
              <a:gd name="connsiteY25" fmla="*/ 1204436 h 3114675"/>
              <a:gd name="connsiteX26" fmla="*/ 530940 w 2076450"/>
              <a:gd name="connsiteY26" fmla="*/ 1310164 h 3114675"/>
              <a:gd name="connsiteX27" fmla="*/ 366158 w 2076450"/>
              <a:gd name="connsiteY27" fmla="*/ 1365409 h 3114675"/>
              <a:gd name="connsiteX28" fmla="*/ 637620 w 2076450"/>
              <a:gd name="connsiteY28" fmla="*/ 1413034 h 3114675"/>
              <a:gd name="connsiteX29" fmla="*/ 617618 w 2076450"/>
              <a:gd name="connsiteY29" fmla="*/ 1487329 h 3114675"/>
              <a:gd name="connsiteX30" fmla="*/ 286148 w 2076450"/>
              <a:gd name="connsiteY30" fmla="*/ 1588294 h 3114675"/>
              <a:gd name="connsiteX31" fmla="*/ 550943 w 2076450"/>
              <a:gd name="connsiteY31" fmla="*/ 1688306 h 3114675"/>
              <a:gd name="connsiteX32" fmla="*/ 627143 w 2076450"/>
              <a:gd name="connsiteY32" fmla="*/ 1666399 h 3114675"/>
              <a:gd name="connsiteX33" fmla="*/ 734775 w 2076450"/>
              <a:gd name="connsiteY33" fmla="*/ 1662589 h 3114675"/>
              <a:gd name="connsiteX34" fmla="*/ 604283 w 2076450"/>
              <a:gd name="connsiteY34" fmla="*/ 1759744 h 3114675"/>
              <a:gd name="connsiteX35" fmla="*/ 217568 w 2076450"/>
              <a:gd name="connsiteY35" fmla="*/ 1794986 h 3114675"/>
              <a:gd name="connsiteX36" fmla="*/ 214710 w 2076450"/>
              <a:gd name="connsiteY36" fmla="*/ 1862614 h 3114675"/>
              <a:gd name="connsiteX37" fmla="*/ 335678 w 2076450"/>
              <a:gd name="connsiteY37" fmla="*/ 1914049 h 3114675"/>
              <a:gd name="connsiteX38" fmla="*/ 472838 w 2076450"/>
              <a:gd name="connsiteY38" fmla="*/ 1916906 h 3114675"/>
              <a:gd name="connsiteX39" fmla="*/ 553800 w 2076450"/>
              <a:gd name="connsiteY39" fmla="*/ 1953101 h 3114675"/>
              <a:gd name="connsiteX40" fmla="*/ 602378 w 2076450"/>
              <a:gd name="connsiteY40" fmla="*/ 2004536 h 3114675"/>
              <a:gd name="connsiteX41" fmla="*/ 275670 w 2076450"/>
              <a:gd name="connsiteY41" fmla="*/ 2024539 h 3114675"/>
              <a:gd name="connsiteX42" fmla="*/ 236618 w 2076450"/>
              <a:gd name="connsiteY42" fmla="*/ 2049304 h 3114675"/>
              <a:gd name="connsiteX43" fmla="*/ 262335 w 2076450"/>
              <a:gd name="connsiteY43" fmla="*/ 2092166 h 3114675"/>
              <a:gd name="connsiteX44" fmla="*/ 420450 w 2076450"/>
              <a:gd name="connsiteY44" fmla="*/ 2151221 h 3114675"/>
              <a:gd name="connsiteX45" fmla="*/ 480458 w 2076450"/>
              <a:gd name="connsiteY45" fmla="*/ 2174081 h 3114675"/>
              <a:gd name="connsiteX46" fmla="*/ 269955 w 2076450"/>
              <a:gd name="connsiteY46" fmla="*/ 2228374 h 3114675"/>
              <a:gd name="connsiteX47" fmla="*/ 106125 w 2076450"/>
              <a:gd name="connsiteY47" fmla="*/ 2250281 h 3114675"/>
              <a:gd name="connsiteX48" fmla="*/ 45165 w 2076450"/>
              <a:gd name="connsiteY48" fmla="*/ 2290286 h 3114675"/>
              <a:gd name="connsiteX49" fmla="*/ 84218 w 2076450"/>
              <a:gd name="connsiteY49" fmla="*/ 2353151 h 3114675"/>
              <a:gd name="connsiteX50" fmla="*/ 203280 w 2076450"/>
              <a:gd name="connsiteY50" fmla="*/ 2444591 h 3114675"/>
              <a:gd name="connsiteX51" fmla="*/ 172800 w 2076450"/>
              <a:gd name="connsiteY51" fmla="*/ 2478881 h 3114675"/>
              <a:gd name="connsiteX52" fmla="*/ 201375 w 2076450"/>
              <a:gd name="connsiteY52" fmla="*/ 2519839 h 3114675"/>
              <a:gd name="connsiteX53" fmla="*/ 301388 w 2076450"/>
              <a:gd name="connsiteY53" fmla="*/ 2558891 h 3114675"/>
              <a:gd name="connsiteX54" fmla="*/ 76598 w 2076450"/>
              <a:gd name="connsiteY54" fmla="*/ 2589371 h 3114675"/>
              <a:gd name="connsiteX55" fmla="*/ 58500 w 2076450"/>
              <a:gd name="connsiteY55" fmla="*/ 2659856 h 3114675"/>
              <a:gd name="connsiteX56" fmla="*/ 110888 w 2076450"/>
              <a:gd name="connsiteY56" fmla="*/ 2693194 h 3114675"/>
              <a:gd name="connsiteX57" fmla="*/ 214710 w 2076450"/>
              <a:gd name="connsiteY57" fmla="*/ 2727484 h 3114675"/>
              <a:gd name="connsiteX58" fmla="*/ 262335 w 2076450"/>
              <a:gd name="connsiteY58" fmla="*/ 2756059 h 3114675"/>
              <a:gd name="connsiteX59" fmla="*/ 358538 w 2076450"/>
              <a:gd name="connsiteY59" fmla="*/ 2733199 h 3114675"/>
              <a:gd name="connsiteX60" fmla="*/ 254715 w 2076450"/>
              <a:gd name="connsiteY60" fmla="*/ 2758916 h 3114675"/>
              <a:gd name="connsiteX61" fmla="*/ 45165 w 2076450"/>
              <a:gd name="connsiteY61" fmla="*/ 2806541 h 3114675"/>
              <a:gd name="connsiteX62" fmla="*/ 46118 w 2076450"/>
              <a:gd name="connsiteY62" fmla="*/ 2865596 h 3114675"/>
              <a:gd name="connsiteX63" fmla="*/ 88980 w 2076450"/>
              <a:gd name="connsiteY63" fmla="*/ 2895124 h 3114675"/>
              <a:gd name="connsiteX64" fmla="*/ 155655 w 2076450"/>
              <a:gd name="connsiteY64" fmla="*/ 2902744 h 3114675"/>
              <a:gd name="connsiteX65" fmla="*/ 343298 w 2076450"/>
              <a:gd name="connsiteY65" fmla="*/ 2914174 h 3114675"/>
              <a:gd name="connsiteX66" fmla="*/ 301388 w 2076450"/>
              <a:gd name="connsiteY66" fmla="*/ 2956084 h 3114675"/>
              <a:gd name="connsiteX67" fmla="*/ 361395 w 2076450"/>
              <a:gd name="connsiteY67" fmla="*/ 2980849 h 3114675"/>
              <a:gd name="connsiteX68" fmla="*/ 511890 w 2076450"/>
              <a:gd name="connsiteY68" fmla="*/ 3029426 h 3114675"/>
              <a:gd name="connsiteX69" fmla="*/ 603330 w 2076450"/>
              <a:gd name="connsiteY69" fmla="*/ 3058001 h 3114675"/>
              <a:gd name="connsiteX70" fmla="*/ 825263 w 2076450"/>
              <a:gd name="connsiteY70" fmla="*/ 2954179 h 3114675"/>
              <a:gd name="connsiteX71" fmla="*/ 957660 w 2076450"/>
              <a:gd name="connsiteY71" fmla="*/ 2927509 h 3114675"/>
              <a:gd name="connsiteX72" fmla="*/ 1013858 w 2076450"/>
              <a:gd name="connsiteY72" fmla="*/ 3102769 h 3114675"/>
              <a:gd name="connsiteX73" fmla="*/ 1119585 w 2076450"/>
              <a:gd name="connsiteY73" fmla="*/ 3020854 h 3114675"/>
              <a:gd name="connsiteX74" fmla="*/ 1191975 w 2076450"/>
              <a:gd name="connsiteY74" fmla="*/ 2997041 h 3114675"/>
              <a:gd name="connsiteX75" fmla="*/ 1468200 w 2076450"/>
              <a:gd name="connsiteY75" fmla="*/ 3026569 h 3114675"/>
              <a:gd name="connsiteX76" fmla="*/ 1561545 w 2076450"/>
              <a:gd name="connsiteY76" fmla="*/ 3002756 h 3114675"/>
              <a:gd name="connsiteX77" fmla="*/ 1679655 w 2076450"/>
              <a:gd name="connsiteY77" fmla="*/ 3030379 h 3114675"/>
              <a:gd name="connsiteX78" fmla="*/ 1748235 w 2076450"/>
              <a:gd name="connsiteY78" fmla="*/ 2996089 h 3114675"/>
              <a:gd name="connsiteX79" fmla="*/ 1893968 w 2076450"/>
              <a:gd name="connsiteY79" fmla="*/ 3009424 h 3114675"/>
              <a:gd name="connsiteX80" fmla="*/ 1888253 w 2076450"/>
              <a:gd name="connsiteY80" fmla="*/ 2944654 h 3114675"/>
              <a:gd name="connsiteX81" fmla="*/ 1964453 w 2076450"/>
              <a:gd name="connsiteY81" fmla="*/ 2947511 h 3114675"/>
              <a:gd name="connsiteX82" fmla="*/ 1948260 w 2076450"/>
              <a:gd name="connsiteY82" fmla="*/ 2913221 h 3114675"/>
              <a:gd name="connsiteX83" fmla="*/ 1843485 w 2076450"/>
              <a:gd name="connsiteY83" fmla="*/ 2853214 h 3114675"/>
              <a:gd name="connsiteX84" fmla="*/ 1883490 w 2076450"/>
              <a:gd name="connsiteY84" fmla="*/ 2818924 h 3114675"/>
              <a:gd name="connsiteX85" fmla="*/ 1909208 w 2076450"/>
              <a:gd name="connsiteY85" fmla="*/ 2790349 h 3114675"/>
              <a:gd name="connsiteX86" fmla="*/ 2032080 w 2076450"/>
              <a:gd name="connsiteY86" fmla="*/ 2757964 h 3114675"/>
              <a:gd name="connsiteX87" fmla="*/ 2036843 w 2076450"/>
              <a:gd name="connsiteY87" fmla="*/ 2711291 h 3114675"/>
              <a:gd name="connsiteX88" fmla="*/ 2008268 w 2076450"/>
              <a:gd name="connsiteY88" fmla="*/ 2670334 h 3114675"/>
              <a:gd name="connsiteX89" fmla="*/ 1943498 w 2076450"/>
              <a:gd name="connsiteY89" fmla="*/ 2645569 h 3114675"/>
              <a:gd name="connsiteX90" fmla="*/ 1793003 w 2076450"/>
              <a:gd name="connsiteY90" fmla="*/ 2651284 h 3114675"/>
              <a:gd name="connsiteX91" fmla="*/ 1497728 w 2076450"/>
              <a:gd name="connsiteY91" fmla="*/ 2538889 h 3114675"/>
              <a:gd name="connsiteX92" fmla="*/ 1592025 w 2076450"/>
              <a:gd name="connsiteY92" fmla="*/ 2535079 h 3114675"/>
              <a:gd name="connsiteX93" fmla="*/ 1824435 w 2076450"/>
              <a:gd name="connsiteY93" fmla="*/ 2566511 h 3114675"/>
              <a:gd name="connsiteX94" fmla="*/ 1938735 w 2076450"/>
              <a:gd name="connsiteY94" fmla="*/ 2449354 h 3114675"/>
              <a:gd name="connsiteX95" fmla="*/ 2000648 w 2076450"/>
              <a:gd name="connsiteY95" fmla="*/ 2416969 h 3114675"/>
              <a:gd name="connsiteX96" fmla="*/ 1993028 w 2076450"/>
              <a:gd name="connsiteY96" fmla="*/ 2387441 h 3114675"/>
              <a:gd name="connsiteX97" fmla="*/ 1549163 w 2076450"/>
              <a:gd name="connsiteY97" fmla="*/ 2328386 h 3114675"/>
              <a:gd name="connsiteX98" fmla="*/ 1554878 w 2076450"/>
              <a:gd name="connsiteY98" fmla="*/ 2282666 h 3114675"/>
              <a:gd name="connsiteX99" fmla="*/ 1823483 w 2076450"/>
              <a:gd name="connsiteY99" fmla="*/ 2291239 h 3114675"/>
              <a:gd name="connsiteX100" fmla="*/ 1994933 w 2076450"/>
              <a:gd name="connsiteY100" fmla="*/ 2158841 h 3114675"/>
              <a:gd name="connsiteX101" fmla="*/ 2013983 w 2076450"/>
              <a:gd name="connsiteY101" fmla="*/ 2124551 h 3114675"/>
              <a:gd name="connsiteX102" fmla="*/ 1699658 w 2076450"/>
              <a:gd name="connsiteY102" fmla="*/ 2061686 h 3114675"/>
              <a:gd name="connsiteX103" fmla="*/ 1808243 w 2076450"/>
              <a:gd name="connsiteY103" fmla="*/ 2027396 h 3114675"/>
              <a:gd name="connsiteX104" fmla="*/ 1836818 w 2076450"/>
              <a:gd name="connsiteY104" fmla="*/ 2000726 h 3114675"/>
              <a:gd name="connsiteX105" fmla="*/ 1875870 w 2076450"/>
              <a:gd name="connsiteY105" fmla="*/ 1935004 h 3114675"/>
              <a:gd name="connsiteX106" fmla="*/ 1600598 w 2076450"/>
              <a:gd name="connsiteY106" fmla="*/ 1869281 h 3114675"/>
              <a:gd name="connsiteX107" fmla="*/ 1823483 w 2076450"/>
              <a:gd name="connsiteY107" fmla="*/ 1737836 h 3114675"/>
              <a:gd name="connsiteX108" fmla="*/ 1592025 w 2076450"/>
              <a:gd name="connsiteY108" fmla="*/ 1729264 h 3114675"/>
              <a:gd name="connsiteX109" fmla="*/ 1639650 w 2076450"/>
              <a:gd name="connsiteY109" fmla="*/ 1693069 h 3114675"/>
              <a:gd name="connsiteX110" fmla="*/ 1648223 w 2076450"/>
              <a:gd name="connsiteY110" fmla="*/ 1652111 h 3114675"/>
              <a:gd name="connsiteX111" fmla="*/ 1437720 w 2076450"/>
              <a:gd name="connsiteY111" fmla="*/ 1613059 h 3114675"/>
              <a:gd name="connsiteX112" fmla="*/ 1519635 w 2076450"/>
              <a:gd name="connsiteY112" fmla="*/ 1556861 h 3114675"/>
              <a:gd name="connsiteX113" fmla="*/ 1697753 w 2076450"/>
              <a:gd name="connsiteY113" fmla="*/ 1459706 h 3114675"/>
              <a:gd name="connsiteX114" fmla="*/ 1539638 w 2076450"/>
              <a:gd name="connsiteY114" fmla="*/ 1435894 h 3114675"/>
              <a:gd name="connsiteX115" fmla="*/ 1520588 w 2076450"/>
              <a:gd name="connsiteY115" fmla="*/ 1388269 h 3114675"/>
              <a:gd name="connsiteX116" fmla="*/ 1282463 w 2076450"/>
              <a:gd name="connsiteY116" fmla="*/ 1360646 h 3114675"/>
              <a:gd name="connsiteX117" fmla="*/ 1568213 w 2076450"/>
              <a:gd name="connsiteY117" fmla="*/ 1328261 h 3114675"/>
              <a:gd name="connsiteX118" fmla="*/ 1593930 w 2076450"/>
              <a:gd name="connsiteY118" fmla="*/ 1209199 h 3114675"/>
              <a:gd name="connsiteX119" fmla="*/ 1440578 w 2076450"/>
              <a:gd name="connsiteY119" fmla="*/ 1151096 h 3114675"/>
              <a:gd name="connsiteX120" fmla="*/ 1127205 w 2076450"/>
              <a:gd name="connsiteY120" fmla="*/ 1094899 h 3114675"/>
              <a:gd name="connsiteX121" fmla="*/ 1310085 w 2076450"/>
              <a:gd name="connsiteY121" fmla="*/ 1109186 h 3114675"/>
              <a:gd name="connsiteX122" fmla="*/ 1406288 w 2076450"/>
              <a:gd name="connsiteY122" fmla="*/ 1094899 h 3114675"/>
              <a:gd name="connsiteX123" fmla="*/ 1508205 w 2076450"/>
              <a:gd name="connsiteY123" fmla="*/ 1040606 h 3114675"/>
              <a:gd name="connsiteX124" fmla="*/ 1532018 w 2076450"/>
              <a:gd name="connsiteY124" fmla="*/ 969169 h 3114675"/>
              <a:gd name="connsiteX125" fmla="*/ 1421528 w 2076450"/>
              <a:gd name="connsiteY125" fmla="*/ 938689 h 3114675"/>
              <a:gd name="connsiteX126" fmla="*/ 1154828 w 2076450"/>
              <a:gd name="connsiteY126" fmla="*/ 903446 h 3114675"/>
              <a:gd name="connsiteX127" fmla="*/ 1304370 w 2076450"/>
              <a:gd name="connsiteY127" fmla="*/ 884396 h 3114675"/>
              <a:gd name="connsiteX128" fmla="*/ 1351995 w 2076450"/>
              <a:gd name="connsiteY128" fmla="*/ 868204 h 3114675"/>
              <a:gd name="connsiteX129" fmla="*/ 1480583 w 2076450"/>
              <a:gd name="connsiteY129" fmla="*/ 832009 h 3114675"/>
              <a:gd name="connsiteX130" fmla="*/ 1363425 w 2076450"/>
              <a:gd name="connsiteY130" fmla="*/ 798671 h 3114675"/>
              <a:gd name="connsiteX131" fmla="*/ 1131015 w 2076450"/>
              <a:gd name="connsiteY131" fmla="*/ 755809 h 3114675"/>
              <a:gd name="connsiteX132" fmla="*/ 1019573 w 2076450"/>
              <a:gd name="connsiteY132" fmla="*/ 655796 h 3114675"/>
              <a:gd name="connsiteX133" fmla="*/ 1088153 w 2076450"/>
              <a:gd name="connsiteY133" fmla="*/ 673894 h 3114675"/>
              <a:gd name="connsiteX134" fmla="*/ 1244363 w 2076450"/>
              <a:gd name="connsiteY134" fmla="*/ 727234 h 3114675"/>
              <a:gd name="connsiteX135" fmla="*/ 1389143 w 2076450"/>
              <a:gd name="connsiteY135" fmla="*/ 667226 h 3114675"/>
              <a:gd name="connsiteX136" fmla="*/ 1174830 w 2076450"/>
              <a:gd name="connsiteY136" fmla="*/ 590074 h 3114675"/>
              <a:gd name="connsiteX137" fmla="*/ 1180545 w 2076450"/>
              <a:gd name="connsiteY137" fmla="*/ 513874 h 3114675"/>
              <a:gd name="connsiteX138" fmla="*/ 1228170 w 2076450"/>
              <a:gd name="connsiteY138" fmla="*/ 415766 h 3114675"/>
              <a:gd name="connsiteX139" fmla="*/ 1251983 w 2076450"/>
              <a:gd name="connsiteY139" fmla="*/ 298609 h 3114675"/>
              <a:gd name="connsiteX140" fmla="*/ 1035765 w 2076450"/>
              <a:gd name="connsiteY140" fmla="*/ 451009 h 3114675"/>
              <a:gd name="connsiteX141" fmla="*/ 1058625 w 2076450"/>
              <a:gd name="connsiteY141" fmla="*/ 322421 h 3114675"/>
              <a:gd name="connsiteX142" fmla="*/ 1052910 w 2076450"/>
              <a:gd name="connsiteY142" fmla="*/ 251936 h 3114675"/>
              <a:gd name="connsiteX143" fmla="*/ 1112918 w 2076450"/>
              <a:gd name="connsiteY143" fmla="*/ 211931 h 3114675"/>
              <a:gd name="connsiteX144" fmla="*/ 1064340 w 2076450"/>
              <a:gd name="connsiteY144" fmla="*/ 185261 h 3114675"/>
              <a:gd name="connsiteX145" fmla="*/ 991950 w 2076450"/>
              <a:gd name="connsiteY145" fmla="*/ 191929 h 3114675"/>
              <a:gd name="connsiteX146" fmla="*/ 996713 w 2076450"/>
              <a:gd name="connsiteY146" fmla="*/ 111919 h 3114675"/>
              <a:gd name="connsiteX147" fmla="*/ 949088 w 2076450"/>
              <a:gd name="connsiteY147" fmla="*/ 7144 h 3114675"/>
              <a:gd name="connsiteX148" fmla="*/ 949088 w 2076450"/>
              <a:gd name="connsiteY148" fmla="*/ 7144 h 3114675"/>
              <a:gd name="connsiteX149" fmla="*/ 949088 w 2076450"/>
              <a:gd name="connsiteY149" fmla="*/ 7144 h 3114675"/>
              <a:gd name="connsiteX150" fmla="*/ 886223 w 2076450"/>
              <a:gd name="connsiteY150" fmla="*/ 287179 h 3114675"/>
              <a:gd name="connsiteX151" fmla="*/ 908130 w 2076450"/>
              <a:gd name="connsiteY151" fmla="*/ 327184 h 3114675"/>
              <a:gd name="connsiteX152" fmla="*/ 886223 w 2076450"/>
              <a:gd name="connsiteY152" fmla="*/ 287179 h 3114675"/>
              <a:gd name="connsiteX153" fmla="*/ 863363 w 2076450"/>
              <a:gd name="connsiteY153" fmla="*/ 404336 h 3114675"/>
              <a:gd name="connsiteX154" fmla="*/ 876698 w 2076450"/>
              <a:gd name="connsiteY154" fmla="*/ 435769 h 3114675"/>
              <a:gd name="connsiteX155" fmla="*/ 863363 w 2076450"/>
              <a:gd name="connsiteY155" fmla="*/ 404336 h 3114675"/>
              <a:gd name="connsiteX156" fmla="*/ 1116728 w 2076450"/>
              <a:gd name="connsiteY156" fmla="*/ 470059 h 3114675"/>
              <a:gd name="connsiteX157" fmla="*/ 1066245 w 2076450"/>
              <a:gd name="connsiteY157" fmla="*/ 511016 h 3114675"/>
              <a:gd name="connsiteX158" fmla="*/ 1116728 w 2076450"/>
              <a:gd name="connsiteY158" fmla="*/ 470059 h 3114675"/>
              <a:gd name="connsiteX159" fmla="*/ 1009095 w 2076450"/>
              <a:gd name="connsiteY159" fmla="*/ 584359 h 3114675"/>
              <a:gd name="connsiteX160" fmla="*/ 1029098 w 2076450"/>
              <a:gd name="connsiteY160" fmla="*/ 599599 h 3114675"/>
              <a:gd name="connsiteX161" fmla="*/ 1009095 w 2076450"/>
              <a:gd name="connsiteY161" fmla="*/ 584359 h 3114675"/>
              <a:gd name="connsiteX162" fmla="*/ 1009095 w 2076450"/>
              <a:gd name="connsiteY162" fmla="*/ 584359 h 3114675"/>
              <a:gd name="connsiteX163" fmla="*/ 1111013 w 2076450"/>
              <a:gd name="connsiteY163" fmla="*/ 603409 h 3114675"/>
              <a:gd name="connsiteX164" fmla="*/ 1111013 w 2076450"/>
              <a:gd name="connsiteY164" fmla="*/ 603409 h 3114675"/>
              <a:gd name="connsiteX165" fmla="*/ 1251030 w 2076450"/>
              <a:gd name="connsiteY165" fmla="*/ 632936 h 3114675"/>
              <a:gd name="connsiteX166" fmla="*/ 1251030 w 2076450"/>
              <a:gd name="connsiteY166" fmla="*/ 632936 h 3114675"/>
              <a:gd name="connsiteX167" fmla="*/ 1032908 w 2076450"/>
              <a:gd name="connsiteY167" fmla="*/ 760571 h 3114675"/>
              <a:gd name="connsiteX168" fmla="*/ 1028145 w 2076450"/>
              <a:gd name="connsiteY168" fmla="*/ 780574 h 3114675"/>
              <a:gd name="connsiteX169" fmla="*/ 1032908 w 2076450"/>
              <a:gd name="connsiteY169" fmla="*/ 760571 h 3114675"/>
              <a:gd name="connsiteX170" fmla="*/ 1032908 w 2076450"/>
              <a:gd name="connsiteY170" fmla="*/ 760571 h 3114675"/>
              <a:gd name="connsiteX171" fmla="*/ 961470 w 2076450"/>
              <a:gd name="connsiteY171" fmla="*/ 867251 h 3114675"/>
              <a:gd name="connsiteX172" fmla="*/ 961470 w 2076450"/>
              <a:gd name="connsiteY172" fmla="*/ 867251 h 3114675"/>
              <a:gd name="connsiteX173" fmla="*/ 1036718 w 2076450"/>
              <a:gd name="connsiteY173" fmla="*/ 884396 h 3114675"/>
              <a:gd name="connsiteX174" fmla="*/ 1036718 w 2076450"/>
              <a:gd name="connsiteY174" fmla="*/ 884396 h 3114675"/>
              <a:gd name="connsiteX175" fmla="*/ 921465 w 2076450"/>
              <a:gd name="connsiteY175" fmla="*/ 888206 h 3114675"/>
              <a:gd name="connsiteX176" fmla="*/ 921465 w 2076450"/>
              <a:gd name="connsiteY176" fmla="*/ 888206 h 3114675"/>
              <a:gd name="connsiteX177" fmla="*/ 874793 w 2076450"/>
              <a:gd name="connsiteY177" fmla="*/ 904399 h 3114675"/>
              <a:gd name="connsiteX178" fmla="*/ 874793 w 2076450"/>
              <a:gd name="connsiteY178" fmla="*/ 904399 h 3114675"/>
              <a:gd name="connsiteX179" fmla="*/ 681435 w 2076450"/>
              <a:gd name="connsiteY179" fmla="*/ 904399 h 3114675"/>
              <a:gd name="connsiteX180" fmla="*/ 777638 w 2076450"/>
              <a:gd name="connsiteY180" fmla="*/ 946309 h 3114675"/>
              <a:gd name="connsiteX181" fmla="*/ 681435 w 2076450"/>
              <a:gd name="connsiteY181" fmla="*/ 904399 h 3114675"/>
              <a:gd name="connsiteX182" fmla="*/ 1532970 w 2076450"/>
              <a:gd name="connsiteY182" fmla="*/ 1327309 h 3114675"/>
              <a:gd name="connsiteX183" fmla="*/ 1532970 w 2076450"/>
              <a:gd name="connsiteY183" fmla="*/ 1327309 h 3114675"/>
              <a:gd name="connsiteX184" fmla="*/ 757635 w 2076450"/>
              <a:gd name="connsiteY184" fmla="*/ 1423511 h 3114675"/>
              <a:gd name="connsiteX185" fmla="*/ 757635 w 2076450"/>
              <a:gd name="connsiteY185" fmla="*/ 1423511 h 3114675"/>
              <a:gd name="connsiteX186" fmla="*/ 1558688 w 2076450"/>
              <a:gd name="connsiteY186" fmla="*/ 1764506 h 3114675"/>
              <a:gd name="connsiteX187" fmla="*/ 1558688 w 2076450"/>
              <a:gd name="connsiteY187" fmla="*/ 1764506 h 3114675"/>
              <a:gd name="connsiteX188" fmla="*/ 1766333 w 2076450"/>
              <a:gd name="connsiteY188" fmla="*/ 1807369 h 3114675"/>
              <a:gd name="connsiteX189" fmla="*/ 1766333 w 2076450"/>
              <a:gd name="connsiteY189" fmla="*/ 1807369 h 3114675"/>
              <a:gd name="connsiteX190" fmla="*/ 1769190 w 2076450"/>
              <a:gd name="connsiteY190" fmla="*/ 2006441 h 3114675"/>
              <a:gd name="connsiteX191" fmla="*/ 1769190 w 2076450"/>
              <a:gd name="connsiteY191" fmla="*/ 2006441 h 3114675"/>
              <a:gd name="connsiteX192" fmla="*/ 151845 w 2076450"/>
              <a:gd name="connsiteY192" fmla="*/ 2329339 h 3114675"/>
              <a:gd name="connsiteX193" fmla="*/ 151845 w 2076450"/>
              <a:gd name="connsiteY193" fmla="*/ 2329339 h 3114675"/>
              <a:gd name="connsiteX194" fmla="*/ 301388 w 2076450"/>
              <a:gd name="connsiteY194" fmla="*/ 2397919 h 3114675"/>
              <a:gd name="connsiteX195" fmla="*/ 469028 w 2076450"/>
              <a:gd name="connsiteY195" fmla="*/ 2426494 h 3114675"/>
              <a:gd name="connsiteX196" fmla="*/ 301388 w 2076450"/>
              <a:gd name="connsiteY196" fmla="*/ 2397919 h 3114675"/>
              <a:gd name="connsiteX197" fmla="*/ 517605 w 2076450"/>
              <a:gd name="connsiteY197" fmla="*/ 2406491 h 3114675"/>
              <a:gd name="connsiteX198" fmla="*/ 517605 w 2076450"/>
              <a:gd name="connsiteY198" fmla="*/ 2406491 h 3114675"/>
              <a:gd name="connsiteX199" fmla="*/ 423308 w 2076450"/>
              <a:gd name="connsiteY199" fmla="*/ 2736056 h 3114675"/>
              <a:gd name="connsiteX200" fmla="*/ 423308 w 2076450"/>
              <a:gd name="connsiteY200" fmla="*/ 2736056 h 311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</a:cxnLst>
            <a:rect l="l" t="t" r="r" b="b"/>
            <a:pathLst>
              <a:path w="2076450" h="3114675">
                <a:moveTo>
                  <a:pt x="949088" y="7144"/>
                </a:moveTo>
                <a:cubicBezTo>
                  <a:pt x="938610" y="62389"/>
                  <a:pt x="972900" y="200501"/>
                  <a:pt x="883365" y="105251"/>
                </a:cubicBezTo>
                <a:cubicBezTo>
                  <a:pt x="870983" y="105251"/>
                  <a:pt x="992903" y="314801"/>
                  <a:pt x="909083" y="238601"/>
                </a:cubicBezTo>
                <a:cubicBezTo>
                  <a:pt x="898605" y="171926"/>
                  <a:pt x="863363" y="174784"/>
                  <a:pt x="833835" y="193834"/>
                </a:cubicBezTo>
                <a:cubicBezTo>
                  <a:pt x="732870" y="154781"/>
                  <a:pt x="858600" y="285274"/>
                  <a:pt x="817643" y="301466"/>
                </a:cubicBezTo>
                <a:cubicBezTo>
                  <a:pt x="895748" y="301466"/>
                  <a:pt x="870030" y="356711"/>
                  <a:pt x="810023" y="328136"/>
                </a:cubicBezTo>
                <a:cubicBezTo>
                  <a:pt x="906225" y="459581"/>
                  <a:pt x="686198" y="348139"/>
                  <a:pt x="684293" y="381476"/>
                </a:cubicBezTo>
                <a:cubicBezTo>
                  <a:pt x="777638" y="421481"/>
                  <a:pt x="622380" y="411004"/>
                  <a:pt x="703343" y="451009"/>
                </a:cubicBezTo>
                <a:cubicBezTo>
                  <a:pt x="833835" y="496729"/>
                  <a:pt x="615713" y="505301"/>
                  <a:pt x="714773" y="539591"/>
                </a:cubicBezTo>
                <a:cubicBezTo>
                  <a:pt x="761445" y="555784"/>
                  <a:pt x="860505" y="517684"/>
                  <a:pt x="828120" y="573881"/>
                </a:cubicBezTo>
                <a:cubicBezTo>
                  <a:pt x="890033" y="568166"/>
                  <a:pt x="887175" y="616744"/>
                  <a:pt x="947183" y="577691"/>
                </a:cubicBezTo>
                <a:cubicBezTo>
                  <a:pt x="977663" y="712946"/>
                  <a:pt x="680483" y="534829"/>
                  <a:pt x="731918" y="618649"/>
                </a:cubicBezTo>
                <a:cubicBezTo>
                  <a:pt x="670005" y="621506"/>
                  <a:pt x="575708" y="525304"/>
                  <a:pt x="530940" y="601504"/>
                </a:cubicBezTo>
                <a:cubicBezTo>
                  <a:pt x="396638" y="611981"/>
                  <a:pt x="563325" y="655796"/>
                  <a:pt x="597615" y="649129"/>
                </a:cubicBezTo>
                <a:cubicBezTo>
                  <a:pt x="487125" y="737711"/>
                  <a:pt x="741443" y="614839"/>
                  <a:pt x="629048" y="688181"/>
                </a:cubicBezTo>
                <a:cubicBezTo>
                  <a:pt x="648098" y="779621"/>
                  <a:pt x="834788" y="621506"/>
                  <a:pt x="714773" y="728186"/>
                </a:cubicBezTo>
                <a:cubicBezTo>
                  <a:pt x="762398" y="785336"/>
                  <a:pt x="937658" y="659606"/>
                  <a:pt x="947183" y="689134"/>
                </a:cubicBezTo>
                <a:cubicBezTo>
                  <a:pt x="884318" y="784384"/>
                  <a:pt x="764303" y="785336"/>
                  <a:pt x="674768" y="758666"/>
                </a:cubicBezTo>
                <a:cubicBezTo>
                  <a:pt x="734775" y="821531"/>
                  <a:pt x="570945" y="739616"/>
                  <a:pt x="528083" y="788194"/>
                </a:cubicBezTo>
                <a:cubicBezTo>
                  <a:pt x="468075" y="789146"/>
                  <a:pt x="536655" y="836771"/>
                  <a:pt x="530940" y="846296"/>
                </a:cubicBezTo>
                <a:cubicBezTo>
                  <a:pt x="598568" y="865346"/>
                  <a:pt x="709058" y="934879"/>
                  <a:pt x="569040" y="912971"/>
                </a:cubicBezTo>
                <a:cubicBezTo>
                  <a:pt x="508080" y="912019"/>
                  <a:pt x="602378" y="1022509"/>
                  <a:pt x="502365" y="958691"/>
                </a:cubicBezTo>
                <a:cubicBezTo>
                  <a:pt x="451883" y="931069"/>
                  <a:pt x="479505" y="1007269"/>
                  <a:pt x="409973" y="972979"/>
                </a:cubicBezTo>
                <a:cubicBezTo>
                  <a:pt x="347108" y="988219"/>
                  <a:pt x="509985" y="1057751"/>
                  <a:pt x="547133" y="1067276"/>
                </a:cubicBezTo>
                <a:cubicBezTo>
                  <a:pt x="619523" y="1065371"/>
                  <a:pt x="693818" y="1189196"/>
                  <a:pt x="730013" y="1155859"/>
                </a:cubicBezTo>
                <a:cubicBezTo>
                  <a:pt x="636668" y="1233964"/>
                  <a:pt x="512843" y="1162526"/>
                  <a:pt x="409020" y="1204436"/>
                </a:cubicBezTo>
                <a:cubicBezTo>
                  <a:pt x="366158" y="1237774"/>
                  <a:pt x="517605" y="1304449"/>
                  <a:pt x="530940" y="1310164"/>
                </a:cubicBezTo>
                <a:cubicBezTo>
                  <a:pt x="681435" y="1376839"/>
                  <a:pt x="344250" y="1305401"/>
                  <a:pt x="366158" y="1365409"/>
                </a:cubicBezTo>
                <a:cubicBezTo>
                  <a:pt x="458550" y="1420654"/>
                  <a:pt x="541418" y="1491139"/>
                  <a:pt x="637620" y="1413034"/>
                </a:cubicBezTo>
                <a:cubicBezTo>
                  <a:pt x="670005" y="1436846"/>
                  <a:pt x="579518" y="1429226"/>
                  <a:pt x="617618" y="1487329"/>
                </a:cubicBezTo>
                <a:cubicBezTo>
                  <a:pt x="522368" y="1531144"/>
                  <a:pt x="340440" y="1537811"/>
                  <a:pt x="286148" y="1588294"/>
                </a:cubicBezTo>
                <a:cubicBezTo>
                  <a:pt x="365205" y="1664494"/>
                  <a:pt x="451883" y="1673066"/>
                  <a:pt x="550943" y="1688306"/>
                </a:cubicBezTo>
                <a:cubicBezTo>
                  <a:pt x="602378" y="1669256"/>
                  <a:pt x="582375" y="1654016"/>
                  <a:pt x="627143" y="1666399"/>
                </a:cubicBezTo>
                <a:cubicBezTo>
                  <a:pt x="664290" y="1686401"/>
                  <a:pt x="692865" y="1613059"/>
                  <a:pt x="734775" y="1662589"/>
                </a:cubicBezTo>
                <a:cubicBezTo>
                  <a:pt x="690008" y="1710214"/>
                  <a:pt x="452835" y="1702594"/>
                  <a:pt x="604283" y="1759744"/>
                </a:cubicBezTo>
                <a:cubicBezTo>
                  <a:pt x="479505" y="1794986"/>
                  <a:pt x="344250" y="1767364"/>
                  <a:pt x="217568" y="1794986"/>
                </a:cubicBezTo>
                <a:cubicBezTo>
                  <a:pt x="143273" y="1828324"/>
                  <a:pt x="304245" y="1820704"/>
                  <a:pt x="214710" y="1862614"/>
                </a:cubicBezTo>
                <a:cubicBezTo>
                  <a:pt x="175658" y="1910239"/>
                  <a:pt x="361395" y="1859756"/>
                  <a:pt x="335678" y="1914049"/>
                </a:cubicBezTo>
                <a:cubicBezTo>
                  <a:pt x="396638" y="1903571"/>
                  <a:pt x="425213" y="1929289"/>
                  <a:pt x="472838" y="1916906"/>
                </a:cubicBezTo>
                <a:cubicBezTo>
                  <a:pt x="469028" y="1982629"/>
                  <a:pt x="542370" y="1894999"/>
                  <a:pt x="553800" y="1953101"/>
                </a:cubicBezTo>
                <a:cubicBezTo>
                  <a:pt x="615713" y="1943576"/>
                  <a:pt x="709058" y="1981676"/>
                  <a:pt x="602378" y="2004536"/>
                </a:cubicBezTo>
                <a:cubicBezTo>
                  <a:pt x="489030" y="2033111"/>
                  <a:pt x="378540" y="2021681"/>
                  <a:pt x="275670" y="2024539"/>
                </a:cubicBezTo>
                <a:cubicBezTo>
                  <a:pt x="208995" y="2001679"/>
                  <a:pt x="117555" y="2018824"/>
                  <a:pt x="236618" y="2049304"/>
                </a:cubicBezTo>
                <a:cubicBezTo>
                  <a:pt x="332820" y="2060734"/>
                  <a:pt x="145178" y="2068354"/>
                  <a:pt x="262335" y="2092166"/>
                </a:cubicBezTo>
                <a:cubicBezTo>
                  <a:pt x="280433" y="2148364"/>
                  <a:pt x="381398" y="2103596"/>
                  <a:pt x="420450" y="2151221"/>
                </a:cubicBezTo>
                <a:cubicBezTo>
                  <a:pt x="509033" y="2108359"/>
                  <a:pt x="390923" y="2195036"/>
                  <a:pt x="480458" y="2174081"/>
                </a:cubicBezTo>
                <a:cubicBezTo>
                  <a:pt x="575708" y="2192179"/>
                  <a:pt x="324248" y="2267426"/>
                  <a:pt x="269955" y="2228374"/>
                </a:cubicBezTo>
                <a:cubicBezTo>
                  <a:pt x="213758" y="2232184"/>
                  <a:pt x="143273" y="2230279"/>
                  <a:pt x="106125" y="2250281"/>
                </a:cubicBezTo>
                <a:cubicBezTo>
                  <a:pt x="206138" y="2296001"/>
                  <a:pt x="-65325" y="2235041"/>
                  <a:pt x="45165" y="2290286"/>
                </a:cubicBezTo>
                <a:cubicBezTo>
                  <a:pt x="112793" y="2290286"/>
                  <a:pt x="125175" y="2298859"/>
                  <a:pt x="84218" y="2353151"/>
                </a:cubicBezTo>
                <a:cubicBezTo>
                  <a:pt x="115650" y="2409349"/>
                  <a:pt x="321390" y="2387441"/>
                  <a:pt x="203280" y="2444591"/>
                </a:cubicBezTo>
                <a:cubicBezTo>
                  <a:pt x="147083" y="2440781"/>
                  <a:pt x="65168" y="2474119"/>
                  <a:pt x="172800" y="2478881"/>
                </a:cubicBezTo>
                <a:cubicBezTo>
                  <a:pt x="257573" y="2456021"/>
                  <a:pt x="98505" y="2546509"/>
                  <a:pt x="201375" y="2519839"/>
                </a:cubicBezTo>
                <a:cubicBezTo>
                  <a:pt x="231855" y="2566511"/>
                  <a:pt x="284243" y="2528411"/>
                  <a:pt x="301388" y="2558891"/>
                </a:cubicBezTo>
                <a:cubicBezTo>
                  <a:pt x="372825" y="2593181"/>
                  <a:pt x="107078" y="2573179"/>
                  <a:pt x="76598" y="2589371"/>
                </a:cubicBezTo>
                <a:cubicBezTo>
                  <a:pt x="179468" y="2628424"/>
                  <a:pt x="-65325" y="2632234"/>
                  <a:pt x="58500" y="2659856"/>
                </a:cubicBezTo>
                <a:cubicBezTo>
                  <a:pt x="100410" y="2649379"/>
                  <a:pt x="183278" y="2635091"/>
                  <a:pt x="110888" y="2693194"/>
                </a:cubicBezTo>
                <a:cubicBezTo>
                  <a:pt x="167085" y="2674144"/>
                  <a:pt x="196613" y="2711291"/>
                  <a:pt x="214710" y="2727484"/>
                </a:cubicBezTo>
                <a:cubicBezTo>
                  <a:pt x="247095" y="2699861"/>
                  <a:pt x="297578" y="2700814"/>
                  <a:pt x="262335" y="2756059"/>
                </a:cubicBezTo>
                <a:cubicBezTo>
                  <a:pt x="318533" y="2733199"/>
                  <a:pt x="387113" y="2651284"/>
                  <a:pt x="358538" y="2733199"/>
                </a:cubicBezTo>
                <a:cubicBezTo>
                  <a:pt x="470933" y="2695099"/>
                  <a:pt x="299483" y="2803684"/>
                  <a:pt x="254715" y="2758916"/>
                </a:cubicBezTo>
                <a:cubicBezTo>
                  <a:pt x="164228" y="2746534"/>
                  <a:pt x="93743" y="2773204"/>
                  <a:pt x="45165" y="2806541"/>
                </a:cubicBezTo>
                <a:cubicBezTo>
                  <a:pt x="161370" y="2800826"/>
                  <a:pt x="-83423" y="2882741"/>
                  <a:pt x="46118" y="2865596"/>
                </a:cubicBezTo>
                <a:cubicBezTo>
                  <a:pt x="120413" y="2833211"/>
                  <a:pt x="88028" y="2862739"/>
                  <a:pt x="88980" y="2895124"/>
                </a:cubicBezTo>
                <a:cubicBezTo>
                  <a:pt x="132795" y="2875121"/>
                  <a:pt x="93743" y="2942749"/>
                  <a:pt x="155655" y="2902744"/>
                </a:cubicBezTo>
                <a:cubicBezTo>
                  <a:pt x="209948" y="2924651"/>
                  <a:pt x="280433" y="2904649"/>
                  <a:pt x="343298" y="2914174"/>
                </a:cubicBezTo>
                <a:cubicBezTo>
                  <a:pt x="274718" y="2910364"/>
                  <a:pt x="168038" y="2980849"/>
                  <a:pt x="301388" y="2956084"/>
                </a:cubicBezTo>
                <a:cubicBezTo>
                  <a:pt x="209948" y="3007519"/>
                  <a:pt x="314723" y="3013234"/>
                  <a:pt x="361395" y="2980849"/>
                </a:cubicBezTo>
                <a:cubicBezTo>
                  <a:pt x="302340" y="3085624"/>
                  <a:pt x="505223" y="3017996"/>
                  <a:pt x="511890" y="3029426"/>
                </a:cubicBezTo>
                <a:cubicBezTo>
                  <a:pt x="501413" y="3104674"/>
                  <a:pt x="612855" y="2953226"/>
                  <a:pt x="603330" y="3058001"/>
                </a:cubicBezTo>
                <a:cubicBezTo>
                  <a:pt x="692865" y="3028474"/>
                  <a:pt x="764303" y="3011329"/>
                  <a:pt x="825263" y="2954179"/>
                </a:cubicBezTo>
                <a:cubicBezTo>
                  <a:pt x="868125" y="3001804"/>
                  <a:pt x="922418" y="2812256"/>
                  <a:pt x="957660" y="2927509"/>
                </a:cubicBezTo>
                <a:cubicBezTo>
                  <a:pt x="950993" y="3005614"/>
                  <a:pt x="858600" y="3144679"/>
                  <a:pt x="1013858" y="3102769"/>
                </a:cubicBezTo>
                <a:cubicBezTo>
                  <a:pt x="1088153" y="3107531"/>
                  <a:pt x="1167210" y="3117056"/>
                  <a:pt x="1119585" y="3020854"/>
                </a:cubicBezTo>
                <a:cubicBezTo>
                  <a:pt x="1095773" y="2920841"/>
                  <a:pt x="1165305" y="2995136"/>
                  <a:pt x="1191975" y="2997041"/>
                </a:cubicBezTo>
                <a:cubicBezTo>
                  <a:pt x="1258650" y="3067526"/>
                  <a:pt x="1392953" y="3040856"/>
                  <a:pt x="1468200" y="3026569"/>
                </a:cubicBezTo>
                <a:cubicBezTo>
                  <a:pt x="1457723" y="2961799"/>
                  <a:pt x="1529160" y="3010376"/>
                  <a:pt x="1561545" y="3002756"/>
                </a:cubicBezTo>
                <a:cubicBezTo>
                  <a:pt x="1593930" y="3038951"/>
                  <a:pt x="1657748" y="3041809"/>
                  <a:pt x="1679655" y="3030379"/>
                </a:cubicBezTo>
                <a:cubicBezTo>
                  <a:pt x="1735853" y="3070384"/>
                  <a:pt x="1690133" y="2906554"/>
                  <a:pt x="1748235" y="2996089"/>
                </a:cubicBezTo>
                <a:cubicBezTo>
                  <a:pt x="1790145" y="3019901"/>
                  <a:pt x="1871108" y="2994184"/>
                  <a:pt x="1893968" y="3009424"/>
                </a:cubicBezTo>
                <a:cubicBezTo>
                  <a:pt x="1889205" y="2959894"/>
                  <a:pt x="1945403" y="2984659"/>
                  <a:pt x="1888253" y="2944654"/>
                </a:cubicBezTo>
                <a:cubicBezTo>
                  <a:pt x="1905398" y="2942749"/>
                  <a:pt x="2032080" y="2999899"/>
                  <a:pt x="1964453" y="2947511"/>
                </a:cubicBezTo>
                <a:cubicBezTo>
                  <a:pt x="2079705" y="2950369"/>
                  <a:pt x="2036843" y="2899886"/>
                  <a:pt x="1948260" y="2913221"/>
                </a:cubicBezTo>
                <a:cubicBezTo>
                  <a:pt x="1883490" y="2907506"/>
                  <a:pt x="1767285" y="2873216"/>
                  <a:pt x="1843485" y="2853214"/>
                </a:cubicBezTo>
                <a:cubicBezTo>
                  <a:pt x="1859678" y="2837021"/>
                  <a:pt x="1951118" y="2853214"/>
                  <a:pt x="1883490" y="2818924"/>
                </a:cubicBezTo>
                <a:cubicBezTo>
                  <a:pt x="1929210" y="2839879"/>
                  <a:pt x="1994933" y="2790349"/>
                  <a:pt x="1909208" y="2790349"/>
                </a:cubicBezTo>
                <a:cubicBezTo>
                  <a:pt x="1962548" y="2784634"/>
                  <a:pt x="1960643" y="2735104"/>
                  <a:pt x="2032080" y="2757964"/>
                </a:cubicBezTo>
                <a:cubicBezTo>
                  <a:pt x="1946355" y="2722721"/>
                  <a:pt x="2002553" y="2723674"/>
                  <a:pt x="2036843" y="2711291"/>
                </a:cubicBezTo>
                <a:cubicBezTo>
                  <a:pt x="1972073" y="2706529"/>
                  <a:pt x="1884443" y="2674144"/>
                  <a:pt x="2008268" y="2670334"/>
                </a:cubicBezTo>
                <a:cubicBezTo>
                  <a:pt x="2132093" y="2620804"/>
                  <a:pt x="1982550" y="2644616"/>
                  <a:pt x="1943498" y="2645569"/>
                </a:cubicBezTo>
                <a:cubicBezTo>
                  <a:pt x="2009220" y="2564606"/>
                  <a:pt x="1844438" y="2680811"/>
                  <a:pt x="1793003" y="2651284"/>
                </a:cubicBezTo>
                <a:cubicBezTo>
                  <a:pt x="1703468" y="2657951"/>
                  <a:pt x="1501538" y="2570321"/>
                  <a:pt x="1497728" y="2538889"/>
                </a:cubicBezTo>
                <a:cubicBezTo>
                  <a:pt x="1528208" y="2533174"/>
                  <a:pt x="1620600" y="2608421"/>
                  <a:pt x="1592025" y="2535079"/>
                </a:cubicBezTo>
                <a:cubicBezTo>
                  <a:pt x="1682513" y="2614136"/>
                  <a:pt x="1734900" y="2472214"/>
                  <a:pt x="1824435" y="2566511"/>
                </a:cubicBezTo>
                <a:cubicBezTo>
                  <a:pt x="1703468" y="2427446"/>
                  <a:pt x="2134950" y="2525554"/>
                  <a:pt x="1938735" y="2449354"/>
                </a:cubicBezTo>
                <a:cubicBezTo>
                  <a:pt x="1915875" y="2436971"/>
                  <a:pt x="2165430" y="2449354"/>
                  <a:pt x="2000648" y="2416969"/>
                </a:cubicBezTo>
                <a:cubicBezTo>
                  <a:pt x="1945403" y="2423636"/>
                  <a:pt x="2077800" y="2375059"/>
                  <a:pt x="1993028" y="2387441"/>
                </a:cubicBezTo>
                <a:cubicBezTo>
                  <a:pt x="1840628" y="2373154"/>
                  <a:pt x="1705373" y="2382679"/>
                  <a:pt x="1549163" y="2328386"/>
                </a:cubicBezTo>
                <a:cubicBezTo>
                  <a:pt x="1451055" y="2308384"/>
                  <a:pt x="1461533" y="2256949"/>
                  <a:pt x="1554878" y="2282666"/>
                </a:cubicBezTo>
                <a:cubicBezTo>
                  <a:pt x="1673940" y="2311241"/>
                  <a:pt x="1712040" y="2290286"/>
                  <a:pt x="1823483" y="2291239"/>
                </a:cubicBezTo>
                <a:cubicBezTo>
                  <a:pt x="1848248" y="2213134"/>
                  <a:pt x="2103518" y="2260759"/>
                  <a:pt x="1994933" y="2158841"/>
                </a:cubicBezTo>
                <a:cubicBezTo>
                  <a:pt x="2052083" y="2127409"/>
                  <a:pt x="2122568" y="2111216"/>
                  <a:pt x="2013983" y="2124551"/>
                </a:cubicBezTo>
                <a:cubicBezTo>
                  <a:pt x="1910160" y="2121694"/>
                  <a:pt x="1786335" y="2110264"/>
                  <a:pt x="1699658" y="2061686"/>
                </a:cubicBezTo>
                <a:cubicBezTo>
                  <a:pt x="1721565" y="2011204"/>
                  <a:pt x="1873965" y="2095976"/>
                  <a:pt x="1808243" y="2027396"/>
                </a:cubicBezTo>
                <a:cubicBezTo>
                  <a:pt x="1845390" y="2033111"/>
                  <a:pt x="1914923" y="2015966"/>
                  <a:pt x="1836818" y="2000726"/>
                </a:cubicBezTo>
                <a:cubicBezTo>
                  <a:pt x="1905398" y="1995011"/>
                  <a:pt x="2018745" y="1882616"/>
                  <a:pt x="1875870" y="1935004"/>
                </a:cubicBezTo>
                <a:cubicBezTo>
                  <a:pt x="1803480" y="1892141"/>
                  <a:pt x="1605360" y="1962626"/>
                  <a:pt x="1600598" y="1869281"/>
                </a:cubicBezTo>
                <a:cubicBezTo>
                  <a:pt x="1705373" y="1889284"/>
                  <a:pt x="1819673" y="1872139"/>
                  <a:pt x="1823483" y="1737836"/>
                </a:cubicBezTo>
                <a:cubicBezTo>
                  <a:pt x="1751093" y="1747361"/>
                  <a:pt x="1638698" y="1814036"/>
                  <a:pt x="1592025" y="1729264"/>
                </a:cubicBezTo>
                <a:cubicBezTo>
                  <a:pt x="1623458" y="1750219"/>
                  <a:pt x="1690133" y="1734979"/>
                  <a:pt x="1639650" y="1693069"/>
                </a:cubicBezTo>
                <a:cubicBezTo>
                  <a:pt x="1694895" y="1704499"/>
                  <a:pt x="1723470" y="1603534"/>
                  <a:pt x="1648223" y="1652111"/>
                </a:cubicBezTo>
                <a:cubicBezTo>
                  <a:pt x="1592025" y="1662589"/>
                  <a:pt x="1391048" y="1666399"/>
                  <a:pt x="1437720" y="1613059"/>
                </a:cubicBezTo>
                <a:cubicBezTo>
                  <a:pt x="1490108" y="1631156"/>
                  <a:pt x="1612028" y="1607344"/>
                  <a:pt x="1519635" y="1556861"/>
                </a:cubicBezTo>
                <a:cubicBezTo>
                  <a:pt x="1584405" y="1579721"/>
                  <a:pt x="1719660" y="1506379"/>
                  <a:pt x="1697753" y="1459706"/>
                </a:cubicBezTo>
                <a:cubicBezTo>
                  <a:pt x="1650128" y="1406366"/>
                  <a:pt x="1590120" y="1445419"/>
                  <a:pt x="1539638" y="1435894"/>
                </a:cubicBezTo>
                <a:cubicBezTo>
                  <a:pt x="1603455" y="1393984"/>
                  <a:pt x="1538685" y="1420654"/>
                  <a:pt x="1520588" y="1388269"/>
                </a:cubicBezTo>
                <a:cubicBezTo>
                  <a:pt x="1471058" y="1479709"/>
                  <a:pt x="1237695" y="1392079"/>
                  <a:pt x="1282463" y="1360646"/>
                </a:cubicBezTo>
                <a:cubicBezTo>
                  <a:pt x="1390095" y="1360646"/>
                  <a:pt x="1469153" y="1357789"/>
                  <a:pt x="1568213" y="1328261"/>
                </a:cubicBezTo>
                <a:cubicBezTo>
                  <a:pt x="1540590" y="1255871"/>
                  <a:pt x="1746330" y="1225391"/>
                  <a:pt x="1593930" y="1209199"/>
                </a:cubicBezTo>
                <a:cubicBezTo>
                  <a:pt x="1560593" y="1139666"/>
                  <a:pt x="1406288" y="1264444"/>
                  <a:pt x="1440578" y="1151096"/>
                </a:cubicBezTo>
                <a:cubicBezTo>
                  <a:pt x="1348185" y="1224439"/>
                  <a:pt x="1149113" y="1139666"/>
                  <a:pt x="1127205" y="1094899"/>
                </a:cubicBezTo>
                <a:cubicBezTo>
                  <a:pt x="1214835" y="1122521"/>
                  <a:pt x="1236743" y="1092041"/>
                  <a:pt x="1310085" y="1109186"/>
                </a:cubicBezTo>
                <a:cubicBezTo>
                  <a:pt x="1300560" y="1078706"/>
                  <a:pt x="1375808" y="1166336"/>
                  <a:pt x="1406288" y="1094899"/>
                </a:cubicBezTo>
                <a:cubicBezTo>
                  <a:pt x="1479630" y="1092041"/>
                  <a:pt x="1424385" y="984409"/>
                  <a:pt x="1508205" y="1040606"/>
                </a:cubicBezTo>
                <a:cubicBezTo>
                  <a:pt x="1529160" y="993934"/>
                  <a:pt x="1647270" y="970121"/>
                  <a:pt x="1532018" y="969169"/>
                </a:cubicBezTo>
                <a:cubicBezTo>
                  <a:pt x="1498680" y="936784"/>
                  <a:pt x="1427243" y="1008221"/>
                  <a:pt x="1421528" y="938689"/>
                </a:cubicBezTo>
                <a:cubicBezTo>
                  <a:pt x="1342470" y="1012031"/>
                  <a:pt x="1203405" y="991076"/>
                  <a:pt x="1154828" y="903446"/>
                </a:cubicBezTo>
                <a:cubicBezTo>
                  <a:pt x="1199595" y="899636"/>
                  <a:pt x="1305323" y="967264"/>
                  <a:pt x="1304370" y="884396"/>
                </a:cubicBezTo>
                <a:cubicBezTo>
                  <a:pt x="1348185" y="928211"/>
                  <a:pt x="1442483" y="914876"/>
                  <a:pt x="1351995" y="868204"/>
                </a:cubicBezTo>
                <a:cubicBezTo>
                  <a:pt x="1412003" y="912019"/>
                  <a:pt x="1490108" y="871061"/>
                  <a:pt x="1480583" y="832009"/>
                </a:cubicBezTo>
                <a:cubicBezTo>
                  <a:pt x="1625363" y="814864"/>
                  <a:pt x="1407240" y="763429"/>
                  <a:pt x="1363425" y="798671"/>
                </a:cubicBezTo>
                <a:cubicBezTo>
                  <a:pt x="1310085" y="684371"/>
                  <a:pt x="1158638" y="849154"/>
                  <a:pt x="1131015" y="755809"/>
                </a:cubicBezTo>
                <a:cubicBezTo>
                  <a:pt x="1102440" y="740569"/>
                  <a:pt x="956708" y="677704"/>
                  <a:pt x="1019573" y="655796"/>
                </a:cubicBezTo>
                <a:cubicBezTo>
                  <a:pt x="1029098" y="698659"/>
                  <a:pt x="1091963" y="752951"/>
                  <a:pt x="1088153" y="673894"/>
                </a:cubicBezTo>
                <a:cubicBezTo>
                  <a:pt x="1124348" y="778669"/>
                  <a:pt x="1187213" y="639604"/>
                  <a:pt x="1244363" y="727234"/>
                </a:cubicBezTo>
                <a:cubicBezTo>
                  <a:pt x="1271033" y="670084"/>
                  <a:pt x="1362473" y="748189"/>
                  <a:pt x="1389143" y="667226"/>
                </a:cubicBezTo>
                <a:cubicBezTo>
                  <a:pt x="1335803" y="624364"/>
                  <a:pt x="1186260" y="578644"/>
                  <a:pt x="1174830" y="590074"/>
                </a:cubicBezTo>
                <a:cubicBezTo>
                  <a:pt x="1230075" y="543401"/>
                  <a:pt x="1273890" y="526256"/>
                  <a:pt x="1180545" y="513874"/>
                </a:cubicBezTo>
                <a:cubicBezTo>
                  <a:pt x="1169115" y="479584"/>
                  <a:pt x="1356758" y="462439"/>
                  <a:pt x="1228170" y="415766"/>
                </a:cubicBezTo>
                <a:cubicBezTo>
                  <a:pt x="1322468" y="381476"/>
                  <a:pt x="1196738" y="349091"/>
                  <a:pt x="1251983" y="298609"/>
                </a:cubicBezTo>
                <a:cubicBezTo>
                  <a:pt x="1150065" y="302419"/>
                  <a:pt x="1100535" y="370046"/>
                  <a:pt x="1035765" y="451009"/>
                </a:cubicBezTo>
                <a:cubicBezTo>
                  <a:pt x="960518" y="465296"/>
                  <a:pt x="970995" y="241459"/>
                  <a:pt x="1058625" y="322421"/>
                </a:cubicBezTo>
                <a:cubicBezTo>
                  <a:pt x="1152923" y="327184"/>
                  <a:pt x="1126253" y="254794"/>
                  <a:pt x="1052910" y="251936"/>
                </a:cubicBezTo>
                <a:cubicBezTo>
                  <a:pt x="1091010" y="247174"/>
                  <a:pt x="1221503" y="242411"/>
                  <a:pt x="1112918" y="211931"/>
                </a:cubicBezTo>
                <a:cubicBezTo>
                  <a:pt x="1191023" y="135731"/>
                  <a:pt x="1113870" y="174784"/>
                  <a:pt x="1064340" y="185261"/>
                </a:cubicBezTo>
                <a:cubicBezTo>
                  <a:pt x="1030050" y="136684"/>
                  <a:pt x="969090" y="322421"/>
                  <a:pt x="991950" y="191929"/>
                </a:cubicBezTo>
                <a:cubicBezTo>
                  <a:pt x="1009095" y="137636"/>
                  <a:pt x="1116728" y="33814"/>
                  <a:pt x="996713" y="111919"/>
                </a:cubicBezTo>
                <a:cubicBezTo>
                  <a:pt x="947183" y="118586"/>
                  <a:pt x="1017668" y="24289"/>
                  <a:pt x="949088" y="7144"/>
                </a:cubicBezTo>
                <a:lnTo>
                  <a:pt x="949088" y="7144"/>
                </a:lnTo>
                <a:lnTo>
                  <a:pt x="949088" y="7144"/>
                </a:lnTo>
                <a:close/>
                <a:moveTo>
                  <a:pt x="886223" y="287179"/>
                </a:moveTo>
                <a:cubicBezTo>
                  <a:pt x="950993" y="293846"/>
                  <a:pt x="936705" y="430054"/>
                  <a:pt x="908130" y="327184"/>
                </a:cubicBezTo>
                <a:cubicBezTo>
                  <a:pt x="904320" y="313849"/>
                  <a:pt x="879555" y="305276"/>
                  <a:pt x="886223" y="287179"/>
                </a:cubicBezTo>
                <a:close/>
                <a:moveTo>
                  <a:pt x="863363" y="404336"/>
                </a:moveTo>
                <a:cubicBezTo>
                  <a:pt x="931943" y="406241"/>
                  <a:pt x="947183" y="504349"/>
                  <a:pt x="876698" y="435769"/>
                </a:cubicBezTo>
                <a:cubicBezTo>
                  <a:pt x="877650" y="436721"/>
                  <a:pt x="842408" y="406241"/>
                  <a:pt x="863363" y="404336"/>
                </a:cubicBezTo>
                <a:close/>
                <a:moveTo>
                  <a:pt x="1116728" y="470059"/>
                </a:moveTo>
                <a:cubicBezTo>
                  <a:pt x="1142445" y="539591"/>
                  <a:pt x="916703" y="542449"/>
                  <a:pt x="1066245" y="511016"/>
                </a:cubicBezTo>
                <a:cubicBezTo>
                  <a:pt x="1087200" y="502444"/>
                  <a:pt x="1096725" y="479584"/>
                  <a:pt x="1116728" y="470059"/>
                </a:cubicBezTo>
                <a:close/>
                <a:moveTo>
                  <a:pt x="1009095" y="584359"/>
                </a:moveTo>
                <a:cubicBezTo>
                  <a:pt x="1068150" y="591026"/>
                  <a:pt x="1128158" y="624364"/>
                  <a:pt x="1029098" y="599599"/>
                </a:cubicBezTo>
                <a:lnTo>
                  <a:pt x="1009095" y="584359"/>
                </a:lnTo>
                <a:lnTo>
                  <a:pt x="1009095" y="584359"/>
                </a:lnTo>
                <a:close/>
                <a:moveTo>
                  <a:pt x="1111013" y="603409"/>
                </a:moveTo>
                <a:cubicBezTo>
                  <a:pt x="1179593" y="587216"/>
                  <a:pt x="1100535" y="662464"/>
                  <a:pt x="1111013" y="603409"/>
                </a:cubicBezTo>
                <a:close/>
                <a:moveTo>
                  <a:pt x="1251030" y="632936"/>
                </a:moveTo>
                <a:cubicBezTo>
                  <a:pt x="1281510" y="652939"/>
                  <a:pt x="1209120" y="642461"/>
                  <a:pt x="1251030" y="632936"/>
                </a:cubicBezTo>
                <a:close/>
                <a:moveTo>
                  <a:pt x="1032908" y="760571"/>
                </a:moveTo>
                <a:cubicBezTo>
                  <a:pt x="1069103" y="813911"/>
                  <a:pt x="1010048" y="875824"/>
                  <a:pt x="1028145" y="780574"/>
                </a:cubicBezTo>
                <a:lnTo>
                  <a:pt x="1032908" y="760571"/>
                </a:lnTo>
                <a:lnTo>
                  <a:pt x="1032908" y="760571"/>
                </a:lnTo>
                <a:close/>
                <a:moveTo>
                  <a:pt x="961470" y="867251"/>
                </a:moveTo>
                <a:cubicBezTo>
                  <a:pt x="989093" y="885349"/>
                  <a:pt x="919560" y="881539"/>
                  <a:pt x="961470" y="867251"/>
                </a:cubicBezTo>
                <a:close/>
                <a:moveTo>
                  <a:pt x="1036718" y="884396"/>
                </a:moveTo>
                <a:cubicBezTo>
                  <a:pt x="1052910" y="926306"/>
                  <a:pt x="1022430" y="907256"/>
                  <a:pt x="1036718" y="884396"/>
                </a:cubicBezTo>
                <a:close/>
                <a:moveTo>
                  <a:pt x="921465" y="888206"/>
                </a:moveTo>
                <a:cubicBezTo>
                  <a:pt x="952898" y="901541"/>
                  <a:pt x="887175" y="904399"/>
                  <a:pt x="921465" y="888206"/>
                </a:cubicBezTo>
                <a:close/>
                <a:moveTo>
                  <a:pt x="874793" y="904399"/>
                </a:moveTo>
                <a:cubicBezTo>
                  <a:pt x="906225" y="917734"/>
                  <a:pt x="840503" y="920591"/>
                  <a:pt x="874793" y="904399"/>
                </a:cubicBezTo>
                <a:close/>
                <a:moveTo>
                  <a:pt x="681435" y="904399"/>
                </a:moveTo>
                <a:cubicBezTo>
                  <a:pt x="718583" y="948214"/>
                  <a:pt x="920513" y="896779"/>
                  <a:pt x="777638" y="946309"/>
                </a:cubicBezTo>
                <a:cubicBezTo>
                  <a:pt x="745253" y="952976"/>
                  <a:pt x="654765" y="966311"/>
                  <a:pt x="681435" y="904399"/>
                </a:cubicBezTo>
                <a:close/>
                <a:moveTo>
                  <a:pt x="1532970" y="1327309"/>
                </a:moveTo>
                <a:cubicBezTo>
                  <a:pt x="1567260" y="1342549"/>
                  <a:pt x="1512015" y="1349216"/>
                  <a:pt x="1532970" y="1327309"/>
                </a:cubicBezTo>
                <a:close/>
                <a:moveTo>
                  <a:pt x="757635" y="1423511"/>
                </a:moveTo>
                <a:cubicBezTo>
                  <a:pt x="685245" y="1477804"/>
                  <a:pt x="650003" y="1441609"/>
                  <a:pt x="757635" y="1423511"/>
                </a:cubicBezTo>
                <a:close/>
                <a:moveTo>
                  <a:pt x="1558688" y="1764506"/>
                </a:moveTo>
                <a:cubicBezTo>
                  <a:pt x="1654890" y="1774984"/>
                  <a:pt x="1460580" y="1774031"/>
                  <a:pt x="1558688" y="1764506"/>
                </a:cubicBezTo>
                <a:close/>
                <a:moveTo>
                  <a:pt x="1766333" y="1807369"/>
                </a:moveTo>
                <a:cubicBezTo>
                  <a:pt x="1818720" y="1806416"/>
                  <a:pt x="1736805" y="1819751"/>
                  <a:pt x="1766333" y="1807369"/>
                </a:cubicBezTo>
                <a:close/>
                <a:moveTo>
                  <a:pt x="1769190" y="2006441"/>
                </a:moveTo>
                <a:cubicBezTo>
                  <a:pt x="1833008" y="2002631"/>
                  <a:pt x="1785383" y="2038826"/>
                  <a:pt x="1769190" y="2006441"/>
                </a:cubicBezTo>
                <a:close/>
                <a:moveTo>
                  <a:pt x="151845" y="2329339"/>
                </a:moveTo>
                <a:cubicBezTo>
                  <a:pt x="171848" y="2352199"/>
                  <a:pt x="91838" y="2336006"/>
                  <a:pt x="151845" y="2329339"/>
                </a:cubicBezTo>
                <a:close/>
                <a:moveTo>
                  <a:pt x="301388" y="2397919"/>
                </a:moveTo>
                <a:cubicBezTo>
                  <a:pt x="343298" y="2445544"/>
                  <a:pt x="410925" y="2404586"/>
                  <a:pt x="469028" y="2426494"/>
                </a:cubicBezTo>
                <a:cubicBezTo>
                  <a:pt x="496650" y="2436971"/>
                  <a:pt x="202328" y="2484596"/>
                  <a:pt x="301388" y="2397919"/>
                </a:cubicBezTo>
                <a:close/>
                <a:moveTo>
                  <a:pt x="517605" y="2406491"/>
                </a:moveTo>
                <a:cubicBezTo>
                  <a:pt x="548085" y="2420779"/>
                  <a:pt x="455693" y="2415064"/>
                  <a:pt x="517605" y="2406491"/>
                </a:cubicBezTo>
                <a:close/>
                <a:moveTo>
                  <a:pt x="423308" y="2736056"/>
                </a:moveTo>
                <a:cubicBezTo>
                  <a:pt x="450930" y="2753201"/>
                  <a:pt x="381398" y="2750344"/>
                  <a:pt x="423308" y="2736056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525" cap="flat">
            <a:noFill/>
            <a:prstDash val="solid"/>
            <a:miter/>
          </a:ln>
        </p:spPr>
        <p:txBody>
          <a:bodyPr lIns="68561" tIns="34289" rIns="68561" bIns="34289" rtlCol="0" anchor="ctr"/>
          <a:lstStyle/>
          <a:p>
            <a:pPr defTabSz="685103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12" name="Graphic 47"/>
          <p:cNvSpPr/>
          <p:nvPr userDrawn="1"/>
        </p:nvSpPr>
        <p:spPr>
          <a:xfrm>
            <a:off x="7966426" y="3600041"/>
            <a:ext cx="885752" cy="1328627"/>
          </a:xfrm>
          <a:custGeom>
            <a:avLst/>
            <a:gdLst>
              <a:gd name="connsiteX0" fmla="*/ 949088 w 2076450"/>
              <a:gd name="connsiteY0" fmla="*/ 7144 h 3114675"/>
              <a:gd name="connsiteX1" fmla="*/ 883365 w 2076450"/>
              <a:gd name="connsiteY1" fmla="*/ 105251 h 3114675"/>
              <a:gd name="connsiteX2" fmla="*/ 909083 w 2076450"/>
              <a:gd name="connsiteY2" fmla="*/ 238601 h 3114675"/>
              <a:gd name="connsiteX3" fmla="*/ 833835 w 2076450"/>
              <a:gd name="connsiteY3" fmla="*/ 193834 h 3114675"/>
              <a:gd name="connsiteX4" fmla="*/ 817643 w 2076450"/>
              <a:gd name="connsiteY4" fmla="*/ 301466 h 3114675"/>
              <a:gd name="connsiteX5" fmla="*/ 810023 w 2076450"/>
              <a:gd name="connsiteY5" fmla="*/ 328136 h 3114675"/>
              <a:gd name="connsiteX6" fmla="*/ 684293 w 2076450"/>
              <a:gd name="connsiteY6" fmla="*/ 381476 h 3114675"/>
              <a:gd name="connsiteX7" fmla="*/ 703343 w 2076450"/>
              <a:gd name="connsiteY7" fmla="*/ 451009 h 3114675"/>
              <a:gd name="connsiteX8" fmla="*/ 714773 w 2076450"/>
              <a:gd name="connsiteY8" fmla="*/ 539591 h 3114675"/>
              <a:gd name="connsiteX9" fmla="*/ 828120 w 2076450"/>
              <a:gd name="connsiteY9" fmla="*/ 573881 h 3114675"/>
              <a:gd name="connsiteX10" fmla="*/ 947183 w 2076450"/>
              <a:gd name="connsiteY10" fmla="*/ 577691 h 3114675"/>
              <a:gd name="connsiteX11" fmla="*/ 731918 w 2076450"/>
              <a:gd name="connsiteY11" fmla="*/ 618649 h 3114675"/>
              <a:gd name="connsiteX12" fmla="*/ 530940 w 2076450"/>
              <a:gd name="connsiteY12" fmla="*/ 601504 h 3114675"/>
              <a:gd name="connsiteX13" fmla="*/ 597615 w 2076450"/>
              <a:gd name="connsiteY13" fmla="*/ 649129 h 3114675"/>
              <a:gd name="connsiteX14" fmla="*/ 629048 w 2076450"/>
              <a:gd name="connsiteY14" fmla="*/ 688181 h 3114675"/>
              <a:gd name="connsiteX15" fmla="*/ 714773 w 2076450"/>
              <a:gd name="connsiteY15" fmla="*/ 728186 h 3114675"/>
              <a:gd name="connsiteX16" fmla="*/ 947183 w 2076450"/>
              <a:gd name="connsiteY16" fmla="*/ 689134 h 3114675"/>
              <a:gd name="connsiteX17" fmla="*/ 674768 w 2076450"/>
              <a:gd name="connsiteY17" fmla="*/ 758666 h 3114675"/>
              <a:gd name="connsiteX18" fmla="*/ 528083 w 2076450"/>
              <a:gd name="connsiteY18" fmla="*/ 788194 h 3114675"/>
              <a:gd name="connsiteX19" fmla="*/ 530940 w 2076450"/>
              <a:gd name="connsiteY19" fmla="*/ 846296 h 3114675"/>
              <a:gd name="connsiteX20" fmla="*/ 569040 w 2076450"/>
              <a:gd name="connsiteY20" fmla="*/ 912971 h 3114675"/>
              <a:gd name="connsiteX21" fmla="*/ 502365 w 2076450"/>
              <a:gd name="connsiteY21" fmla="*/ 958691 h 3114675"/>
              <a:gd name="connsiteX22" fmla="*/ 409973 w 2076450"/>
              <a:gd name="connsiteY22" fmla="*/ 972979 h 3114675"/>
              <a:gd name="connsiteX23" fmla="*/ 547133 w 2076450"/>
              <a:gd name="connsiteY23" fmla="*/ 1067276 h 3114675"/>
              <a:gd name="connsiteX24" fmla="*/ 730013 w 2076450"/>
              <a:gd name="connsiteY24" fmla="*/ 1155859 h 3114675"/>
              <a:gd name="connsiteX25" fmla="*/ 409020 w 2076450"/>
              <a:gd name="connsiteY25" fmla="*/ 1204436 h 3114675"/>
              <a:gd name="connsiteX26" fmla="*/ 530940 w 2076450"/>
              <a:gd name="connsiteY26" fmla="*/ 1310164 h 3114675"/>
              <a:gd name="connsiteX27" fmla="*/ 366158 w 2076450"/>
              <a:gd name="connsiteY27" fmla="*/ 1365409 h 3114675"/>
              <a:gd name="connsiteX28" fmla="*/ 637620 w 2076450"/>
              <a:gd name="connsiteY28" fmla="*/ 1413034 h 3114675"/>
              <a:gd name="connsiteX29" fmla="*/ 617618 w 2076450"/>
              <a:gd name="connsiteY29" fmla="*/ 1487329 h 3114675"/>
              <a:gd name="connsiteX30" fmla="*/ 286148 w 2076450"/>
              <a:gd name="connsiteY30" fmla="*/ 1588294 h 3114675"/>
              <a:gd name="connsiteX31" fmla="*/ 550943 w 2076450"/>
              <a:gd name="connsiteY31" fmla="*/ 1688306 h 3114675"/>
              <a:gd name="connsiteX32" fmla="*/ 627143 w 2076450"/>
              <a:gd name="connsiteY32" fmla="*/ 1666399 h 3114675"/>
              <a:gd name="connsiteX33" fmla="*/ 734775 w 2076450"/>
              <a:gd name="connsiteY33" fmla="*/ 1662589 h 3114675"/>
              <a:gd name="connsiteX34" fmla="*/ 604283 w 2076450"/>
              <a:gd name="connsiteY34" fmla="*/ 1759744 h 3114675"/>
              <a:gd name="connsiteX35" fmla="*/ 217568 w 2076450"/>
              <a:gd name="connsiteY35" fmla="*/ 1794986 h 3114675"/>
              <a:gd name="connsiteX36" fmla="*/ 214710 w 2076450"/>
              <a:gd name="connsiteY36" fmla="*/ 1862614 h 3114675"/>
              <a:gd name="connsiteX37" fmla="*/ 335678 w 2076450"/>
              <a:gd name="connsiteY37" fmla="*/ 1914049 h 3114675"/>
              <a:gd name="connsiteX38" fmla="*/ 472838 w 2076450"/>
              <a:gd name="connsiteY38" fmla="*/ 1916906 h 3114675"/>
              <a:gd name="connsiteX39" fmla="*/ 553800 w 2076450"/>
              <a:gd name="connsiteY39" fmla="*/ 1953101 h 3114675"/>
              <a:gd name="connsiteX40" fmla="*/ 602378 w 2076450"/>
              <a:gd name="connsiteY40" fmla="*/ 2004536 h 3114675"/>
              <a:gd name="connsiteX41" fmla="*/ 275670 w 2076450"/>
              <a:gd name="connsiteY41" fmla="*/ 2024539 h 3114675"/>
              <a:gd name="connsiteX42" fmla="*/ 236618 w 2076450"/>
              <a:gd name="connsiteY42" fmla="*/ 2049304 h 3114675"/>
              <a:gd name="connsiteX43" fmla="*/ 262335 w 2076450"/>
              <a:gd name="connsiteY43" fmla="*/ 2092166 h 3114675"/>
              <a:gd name="connsiteX44" fmla="*/ 420450 w 2076450"/>
              <a:gd name="connsiteY44" fmla="*/ 2151221 h 3114675"/>
              <a:gd name="connsiteX45" fmla="*/ 480458 w 2076450"/>
              <a:gd name="connsiteY45" fmla="*/ 2174081 h 3114675"/>
              <a:gd name="connsiteX46" fmla="*/ 269955 w 2076450"/>
              <a:gd name="connsiteY46" fmla="*/ 2228374 h 3114675"/>
              <a:gd name="connsiteX47" fmla="*/ 106125 w 2076450"/>
              <a:gd name="connsiteY47" fmla="*/ 2250281 h 3114675"/>
              <a:gd name="connsiteX48" fmla="*/ 45165 w 2076450"/>
              <a:gd name="connsiteY48" fmla="*/ 2290286 h 3114675"/>
              <a:gd name="connsiteX49" fmla="*/ 84218 w 2076450"/>
              <a:gd name="connsiteY49" fmla="*/ 2353151 h 3114675"/>
              <a:gd name="connsiteX50" fmla="*/ 203280 w 2076450"/>
              <a:gd name="connsiteY50" fmla="*/ 2444591 h 3114675"/>
              <a:gd name="connsiteX51" fmla="*/ 172800 w 2076450"/>
              <a:gd name="connsiteY51" fmla="*/ 2478881 h 3114675"/>
              <a:gd name="connsiteX52" fmla="*/ 201375 w 2076450"/>
              <a:gd name="connsiteY52" fmla="*/ 2519839 h 3114675"/>
              <a:gd name="connsiteX53" fmla="*/ 301388 w 2076450"/>
              <a:gd name="connsiteY53" fmla="*/ 2558891 h 3114675"/>
              <a:gd name="connsiteX54" fmla="*/ 76598 w 2076450"/>
              <a:gd name="connsiteY54" fmla="*/ 2589371 h 3114675"/>
              <a:gd name="connsiteX55" fmla="*/ 58500 w 2076450"/>
              <a:gd name="connsiteY55" fmla="*/ 2659856 h 3114675"/>
              <a:gd name="connsiteX56" fmla="*/ 110888 w 2076450"/>
              <a:gd name="connsiteY56" fmla="*/ 2693194 h 3114675"/>
              <a:gd name="connsiteX57" fmla="*/ 214710 w 2076450"/>
              <a:gd name="connsiteY57" fmla="*/ 2727484 h 3114675"/>
              <a:gd name="connsiteX58" fmla="*/ 262335 w 2076450"/>
              <a:gd name="connsiteY58" fmla="*/ 2756059 h 3114675"/>
              <a:gd name="connsiteX59" fmla="*/ 358538 w 2076450"/>
              <a:gd name="connsiteY59" fmla="*/ 2733199 h 3114675"/>
              <a:gd name="connsiteX60" fmla="*/ 254715 w 2076450"/>
              <a:gd name="connsiteY60" fmla="*/ 2758916 h 3114675"/>
              <a:gd name="connsiteX61" fmla="*/ 45165 w 2076450"/>
              <a:gd name="connsiteY61" fmla="*/ 2806541 h 3114675"/>
              <a:gd name="connsiteX62" fmla="*/ 46118 w 2076450"/>
              <a:gd name="connsiteY62" fmla="*/ 2865596 h 3114675"/>
              <a:gd name="connsiteX63" fmla="*/ 88980 w 2076450"/>
              <a:gd name="connsiteY63" fmla="*/ 2895124 h 3114675"/>
              <a:gd name="connsiteX64" fmla="*/ 155655 w 2076450"/>
              <a:gd name="connsiteY64" fmla="*/ 2902744 h 3114675"/>
              <a:gd name="connsiteX65" fmla="*/ 343298 w 2076450"/>
              <a:gd name="connsiteY65" fmla="*/ 2914174 h 3114675"/>
              <a:gd name="connsiteX66" fmla="*/ 301388 w 2076450"/>
              <a:gd name="connsiteY66" fmla="*/ 2956084 h 3114675"/>
              <a:gd name="connsiteX67" fmla="*/ 361395 w 2076450"/>
              <a:gd name="connsiteY67" fmla="*/ 2980849 h 3114675"/>
              <a:gd name="connsiteX68" fmla="*/ 511890 w 2076450"/>
              <a:gd name="connsiteY68" fmla="*/ 3029426 h 3114675"/>
              <a:gd name="connsiteX69" fmla="*/ 603330 w 2076450"/>
              <a:gd name="connsiteY69" fmla="*/ 3058001 h 3114675"/>
              <a:gd name="connsiteX70" fmla="*/ 825263 w 2076450"/>
              <a:gd name="connsiteY70" fmla="*/ 2954179 h 3114675"/>
              <a:gd name="connsiteX71" fmla="*/ 957660 w 2076450"/>
              <a:gd name="connsiteY71" fmla="*/ 2927509 h 3114675"/>
              <a:gd name="connsiteX72" fmla="*/ 1013858 w 2076450"/>
              <a:gd name="connsiteY72" fmla="*/ 3102769 h 3114675"/>
              <a:gd name="connsiteX73" fmla="*/ 1119585 w 2076450"/>
              <a:gd name="connsiteY73" fmla="*/ 3020854 h 3114675"/>
              <a:gd name="connsiteX74" fmla="*/ 1191975 w 2076450"/>
              <a:gd name="connsiteY74" fmla="*/ 2997041 h 3114675"/>
              <a:gd name="connsiteX75" fmla="*/ 1468200 w 2076450"/>
              <a:gd name="connsiteY75" fmla="*/ 3026569 h 3114675"/>
              <a:gd name="connsiteX76" fmla="*/ 1561545 w 2076450"/>
              <a:gd name="connsiteY76" fmla="*/ 3002756 h 3114675"/>
              <a:gd name="connsiteX77" fmla="*/ 1679655 w 2076450"/>
              <a:gd name="connsiteY77" fmla="*/ 3030379 h 3114675"/>
              <a:gd name="connsiteX78" fmla="*/ 1748235 w 2076450"/>
              <a:gd name="connsiteY78" fmla="*/ 2996089 h 3114675"/>
              <a:gd name="connsiteX79" fmla="*/ 1893968 w 2076450"/>
              <a:gd name="connsiteY79" fmla="*/ 3009424 h 3114675"/>
              <a:gd name="connsiteX80" fmla="*/ 1888253 w 2076450"/>
              <a:gd name="connsiteY80" fmla="*/ 2944654 h 3114675"/>
              <a:gd name="connsiteX81" fmla="*/ 1964453 w 2076450"/>
              <a:gd name="connsiteY81" fmla="*/ 2947511 h 3114675"/>
              <a:gd name="connsiteX82" fmla="*/ 1948260 w 2076450"/>
              <a:gd name="connsiteY82" fmla="*/ 2913221 h 3114675"/>
              <a:gd name="connsiteX83" fmla="*/ 1843485 w 2076450"/>
              <a:gd name="connsiteY83" fmla="*/ 2853214 h 3114675"/>
              <a:gd name="connsiteX84" fmla="*/ 1883490 w 2076450"/>
              <a:gd name="connsiteY84" fmla="*/ 2818924 h 3114675"/>
              <a:gd name="connsiteX85" fmla="*/ 1909208 w 2076450"/>
              <a:gd name="connsiteY85" fmla="*/ 2790349 h 3114675"/>
              <a:gd name="connsiteX86" fmla="*/ 2032080 w 2076450"/>
              <a:gd name="connsiteY86" fmla="*/ 2757964 h 3114675"/>
              <a:gd name="connsiteX87" fmla="*/ 2036843 w 2076450"/>
              <a:gd name="connsiteY87" fmla="*/ 2711291 h 3114675"/>
              <a:gd name="connsiteX88" fmla="*/ 2008268 w 2076450"/>
              <a:gd name="connsiteY88" fmla="*/ 2670334 h 3114675"/>
              <a:gd name="connsiteX89" fmla="*/ 1943498 w 2076450"/>
              <a:gd name="connsiteY89" fmla="*/ 2645569 h 3114675"/>
              <a:gd name="connsiteX90" fmla="*/ 1793003 w 2076450"/>
              <a:gd name="connsiteY90" fmla="*/ 2651284 h 3114675"/>
              <a:gd name="connsiteX91" fmla="*/ 1497728 w 2076450"/>
              <a:gd name="connsiteY91" fmla="*/ 2538889 h 3114675"/>
              <a:gd name="connsiteX92" fmla="*/ 1592025 w 2076450"/>
              <a:gd name="connsiteY92" fmla="*/ 2535079 h 3114675"/>
              <a:gd name="connsiteX93" fmla="*/ 1824435 w 2076450"/>
              <a:gd name="connsiteY93" fmla="*/ 2566511 h 3114675"/>
              <a:gd name="connsiteX94" fmla="*/ 1938735 w 2076450"/>
              <a:gd name="connsiteY94" fmla="*/ 2449354 h 3114675"/>
              <a:gd name="connsiteX95" fmla="*/ 2000648 w 2076450"/>
              <a:gd name="connsiteY95" fmla="*/ 2416969 h 3114675"/>
              <a:gd name="connsiteX96" fmla="*/ 1993028 w 2076450"/>
              <a:gd name="connsiteY96" fmla="*/ 2387441 h 3114675"/>
              <a:gd name="connsiteX97" fmla="*/ 1549163 w 2076450"/>
              <a:gd name="connsiteY97" fmla="*/ 2328386 h 3114675"/>
              <a:gd name="connsiteX98" fmla="*/ 1554878 w 2076450"/>
              <a:gd name="connsiteY98" fmla="*/ 2282666 h 3114675"/>
              <a:gd name="connsiteX99" fmla="*/ 1823483 w 2076450"/>
              <a:gd name="connsiteY99" fmla="*/ 2291239 h 3114675"/>
              <a:gd name="connsiteX100" fmla="*/ 1994933 w 2076450"/>
              <a:gd name="connsiteY100" fmla="*/ 2158841 h 3114675"/>
              <a:gd name="connsiteX101" fmla="*/ 2013983 w 2076450"/>
              <a:gd name="connsiteY101" fmla="*/ 2124551 h 3114675"/>
              <a:gd name="connsiteX102" fmla="*/ 1699658 w 2076450"/>
              <a:gd name="connsiteY102" fmla="*/ 2061686 h 3114675"/>
              <a:gd name="connsiteX103" fmla="*/ 1808243 w 2076450"/>
              <a:gd name="connsiteY103" fmla="*/ 2027396 h 3114675"/>
              <a:gd name="connsiteX104" fmla="*/ 1836818 w 2076450"/>
              <a:gd name="connsiteY104" fmla="*/ 2000726 h 3114675"/>
              <a:gd name="connsiteX105" fmla="*/ 1875870 w 2076450"/>
              <a:gd name="connsiteY105" fmla="*/ 1935004 h 3114675"/>
              <a:gd name="connsiteX106" fmla="*/ 1600598 w 2076450"/>
              <a:gd name="connsiteY106" fmla="*/ 1869281 h 3114675"/>
              <a:gd name="connsiteX107" fmla="*/ 1823483 w 2076450"/>
              <a:gd name="connsiteY107" fmla="*/ 1737836 h 3114675"/>
              <a:gd name="connsiteX108" fmla="*/ 1592025 w 2076450"/>
              <a:gd name="connsiteY108" fmla="*/ 1729264 h 3114675"/>
              <a:gd name="connsiteX109" fmla="*/ 1639650 w 2076450"/>
              <a:gd name="connsiteY109" fmla="*/ 1693069 h 3114675"/>
              <a:gd name="connsiteX110" fmla="*/ 1648223 w 2076450"/>
              <a:gd name="connsiteY110" fmla="*/ 1652111 h 3114675"/>
              <a:gd name="connsiteX111" fmla="*/ 1437720 w 2076450"/>
              <a:gd name="connsiteY111" fmla="*/ 1613059 h 3114675"/>
              <a:gd name="connsiteX112" fmla="*/ 1519635 w 2076450"/>
              <a:gd name="connsiteY112" fmla="*/ 1556861 h 3114675"/>
              <a:gd name="connsiteX113" fmla="*/ 1697753 w 2076450"/>
              <a:gd name="connsiteY113" fmla="*/ 1459706 h 3114675"/>
              <a:gd name="connsiteX114" fmla="*/ 1539638 w 2076450"/>
              <a:gd name="connsiteY114" fmla="*/ 1435894 h 3114675"/>
              <a:gd name="connsiteX115" fmla="*/ 1520588 w 2076450"/>
              <a:gd name="connsiteY115" fmla="*/ 1388269 h 3114675"/>
              <a:gd name="connsiteX116" fmla="*/ 1282463 w 2076450"/>
              <a:gd name="connsiteY116" fmla="*/ 1360646 h 3114675"/>
              <a:gd name="connsiteX117" fmla="*/ 1568213 w 2076450"/>
              <a:gd name="connsiteY117" fmla="*/ 1328261 h 3114675"/>
              <a:gd name="connsiteX118" fmla="*/ 1593930 w 2076450"/>
              <a:gd name="connsiteY118" fmla="*/ 1209199 h 3114675"/>
              <a:gd name="connsiteX119" fmla="*/ 1440578 w 2076450"/>
              <a:gd name="connsiteY119" fmla="*/ 1151096 h 3114675"/>
              <a:gd name="connsiteX120" fmla="*/ 1127205 w 2076450"/>
              <a:gd name="connsiteY120" fmla="*/ 1094899 h 3114675"/>
              <a:gd name="connsiteX121" fmla="*/ 1310085 w 2076450"/>
              <a:gd name="connsiteY121" fmla="*/ 1109186 h 3114675"/>
              <a:gd name="connsiteX122" fmla="*/ 1406288 w 2076450"/>
              <a:gd name="connsiteY122" fmla="*/ 1094899 h 3114675"/>
              <a:gd name="connsiteX123" fmla="*/ 1508205 w 2076450"/>
              <a:gd name="connsiteY123" fmla="*/ 1040606 h 3114675"/>
              <a:gd name="connsiteX124" fmla="*/ 1532018 w 2076450"/>
              <a:gd name="connsiteY124" fmla="*/ 969169 h 3114675"/>
              <a:gd name="connsiteX125" fmla="*/ 1421528 w 2076450"/>
              <a:gd name="connsiteY125" fmla="*/ 938689 h 3114675"/>
              <a:gd name="connsiteX126" fmla="*/ 1154828 w 2076450"/>
              <a:gd name="connsiteY126" fmla="*/ 903446 h 3114675"/>
              <a:gd name="connsiteX127" fmla="*/ 1304370 w 2076450"/>
              <a:gd name="connsiteY127" fmla="*/ 884396 h 3114675"/>
              <a:gd name="connsiteX128" fmla="*/ 1351995 w 2076450"/>
              <a:gd name="connsiteY128" fmla="*/ 868204 h 3114675"/>
              <a:gd name="connsiteX129" fmla="*/ 1480583 w 2076450"/>
              <a:gd name="connsiteY129" fmla="*/ 832009 h 3114675"/>
              <a:gd name="connsiteX130" fmla="*/ 1363425 w 2076450"/>
              <a:gd name="connsiteY130" fmla="*/ 798671 h 3114675"/>
              <a:gd name="connsiteX131" fmla="*/ 1131015 w 2076450"/>
              <a:gd name="connsiteY131" fmla="*/ 755809 h 3114675"/>
              <a:gd name="connsiteX132" fmla="*/ 1019573 w 2076450"/>
              <a:gd name="connsiteY132" fmla="*/ 655796 h 3114675"/>
              <a:gd name="connsiteX133" fmla="*/ 1088153 w 2076450"/>
              <a:gd name="connsiteY133" fmla="*/ 673894 h 3114675"/>
              <a:gd name="connsiteX134" fmla="*/ 1244363 w 2076450"/>
              <a:gd name="connsiteY134" fmla="*/ 727234 h 3114675"/>
              <a:gd name="connsiteX135" fmla="*/ 1389143 w 2076450"/>
              <a:gd name="connsiteY135" fmla="*/ 667226 h 3114675"/>
              <a:gd name="connsiteX136" fmla="*/ 1174830 w 2076450"/>
              <a:gd name="connsiteY136" fmla="*/ 590074 h 3114675"/>
              <a:gd name="connsiteX137" fmla="*/ 1180545 w 2076450"/>
              <a:gd name="connsiteY137" fmla="*/ 513874 h 3114675"/>
              <a:gd name="connsiteX138" fmla="*/ 1228170 w 2076450"/>
              <a:gd name="connsiteY138" fmla="*/ 415766 h 3114675"/>
              <a:gd name="connsiteX139" fmla="*/ 1251983 w 2076450"/>
              <a:gd name="connsiteY139" fmla="*/ 298609 h 3114675"/>
              <a:gd name="connsiteX140" fmla="*/ 1035765 w 2076450"/>
              <a:gd name="connsiteY140" fmla="*/ 451009 h 3114675"/>
              <a:gd name="connsiteX141" fmla="*/ 1058625 w 2076450"/>
              <a:gd name="connsiteY141" fmla="*/ 322421 h 3114675"/>
              <a:gd name="connsiteX142" fmla="*/ 1052910 w 2076450"/>
              <a:gd name="connsiteY142" fmla="*/ 251936 h 3114675"/>
              <a:gd name="connsiteX143" fmla="*/ 1112918 w 2076450"/>
              <a:gd name="connsiteY143" fmla="*/ 211931 h 3114675"/>
              <a:gd name="connsiteX144" fmla="*/ 1064340 w 2076450"/>
              <a:gd name="connsiteY144" fmla="*/ 185261 h 3114675"/>
              <a:gd name="connsiteX145" fmla="*/ 991950 w 2076450"/>
              <a:gd name="connsiteY145" fmla="*/ 191929 h 3114675"/>
              <a:gd name="connsiteX146" fmla="*/ 996713 w 2076450"/>
              <a:gd name="connsiteY146" fmla="*/ 111919 h 3114675"/>
              <a:gd name="connsiteX147" fmla="*/ 949088 w 2076450"/>
              <a:gd name="connsiteY147" fmla="*/ 7144 h 3114675"/>
              <a:gd name="connsiteX148" fmla="*/ 949088 w 2076450"/>
              <a:gd name="connsiteY148" fmla="*/ 7144 h 3114675"/>
              <a:gd name="connsiteX149" fmla="*/ 949088 w 2076450"/>
              <a:gd name="connsiteY149" fmla="*/ 7144 h 3114675"/>
              <a:gd name="connsiteX150" fmla="*/ 886223 w 2076450"/>
              <a:gd name="connsiteY150" fmla="*/ 287179 h 3114675"/>
              <a:gd name="connsiteX151" fmla="*/ 908130 w 2076450"/>
              <a:gd name="connsiteY151" fmla="*/ 327184 h 3114675"/>
              <a:gd name="connsiteX152" fmla="*/ 886223 w 2076450"/>
              <a:gd name="connsiteY152" fmla="*/ 287179 h 3114675"/>
              <a:gd name="connsiteX153" fmla="*/ 863363 w 2076450"/>
              <a:gd name="connsiteY153" fmla="*/ 404336 h 3114675"/>
              <a:gd name="connsiteX154" fmla="*/ 876698 w 2076450"/>
              <a:gd name="connsiteY154" fmla="*/ 435769 h 3114675"/>
              <a:gd name="connsiteX155" fmla="*/ 863363 w 2076450"/>
              <a:gd name="connsiteY155" fmla="*/ 404336 h 3114675"/>
              <a:gd name="connsiteX156" fmla="*/ 1116728 w 2076450"/>
              <a:gd name="connsiteY156" fmla="*/ 470059 h 3114675"/>
              <a:gd name="connsiteX157" fmla="*/ 1066245 w 2076450"/>
              <a:gd name="connsiteY157" fmla="*/ 511016 h 3114675"/>
              <a:gd name="connsiteX158" fmla="*/ 1116728 w 2076450"/>
              <a:gd name="connsiteY158" fmla="*/ 470059 h 3114675"/>
              <a:gd name="connsiteX159" fmla="*/ 1009095 w 2076450"/>
              <a:gd name="connsiteY159" fmla="*/ 584359 h 3114675"/>
              <a:gd name="connsiteX160" fmla="*/ 1029098 w 2076450"/>
              <a:gd name="connsiteY160" fmla="*/ 599599 h 3114675"/>
              <a:gd name="connsiteX161" fmla="*/ 1009095 w 2076450"/>
              <a:gd name="connsiteY161" fmla="*/ 584359 h 3114675"/>
              <a:gd name="connsiteX162" fmla="*/ 1009095 w 2076450"/>
              <a:gd name="connsiteY162" fmla="*/ 584359 h 3114675"/>
              <a:gd name="connsiteX163" fmla="*/ 1111013 w 2076450"/>
              <a:gd name="connsiteY163" fmla="*/ 603409 h 3114675"/>
              <a:gd name="connsiteX164" fmla="*/ 1111013 w 2076450"/>
              <a:gd name="connsiteY164" fmla="*/ 603409 h 3114675"/>
              <a:gd name="connsiteX165" fmla="*/ 1251030 w 2076450"/>
              <a:gd name="connsiteY165" fmla="*/ 632936 h 3114675"/>
              <a:gd name="connsiteX166" fmla="*/ 1251030 w 2076450"/>
              <a:gd name="connsiteY166" fmla="*/ 632936 h 3114675"/>
              <a:gd name="connsiteX167" fmla="*/ 1032908 w 2076450"/>
              <a:gd name="connsiteY167" fmla="*/ 760571 h 3114675"/>
              <a:gd name="connsiteX168" fmla="*/ 1028145 w 2076450"/>
              <a:gd name="connsiteY168" fmla="*/ 780574 h 3114675"/>
              <a:gd name="connsiteX169" fmla="*/ 1032908 w 2076450"/>
              <a:gd name="connsiteY169" fmla="*/ 760571 h 3114675"/>
              <a:gd name="connsiteX170" fmla="*/ 1032908 w 2076450"/>
              <a:gd name="connsiteY170" fmla="*/ 760571 h 3114675"/>
              <a:gd name="connsiteX171" fmla="*/ 961470 w 2076450"/>
              <a:gd name="connsiteY171" fmla="*/ 867251 h 3114675"/>
              <a:gd name="connsiteX172" fmla="*/ 961470 w 2076450"/>
              <a:gd name="connsiteY172" fmla="*/ 867251 h 3114675"/>
              <a:gd name="connsiteX173" fmla="*/ 1036718 w 2076450"/>
              <a:gd name="connsiteY173" fmla="*/ 884396 h 3114675"/>
              <a:gd name="connsiteX174" fmla="*/ 1036718 w 2076450"/>
              <a:gd name="connsiteY174" fmla="*/ 884396 h 3114675"/>
              <a:gd name="connsiteX175" fmla="*/ 921465 w 2076450"/>
              <a:gd name="connsiteY175" fmla="*/ 888206 h 3114675"/>
              <a:gd name="connsiteX176" fmla="*/ 921465 w 2076450"/>
              <a:gd name="connsiteY176" fmla="*/ 888206 h 3114675"/>
              <a:gd name="connsiteX177" fmla="*/ 874793 w 2076450"/>
              <a:gd name="connsiteY177" fmla="*/ 904399 h 3114675"/>
              <a:gd name="connsiteX178" fmla="*/ 874793 w 2076450"/>
              <a:gd name="connsiteY178" fmla="*/ 904399 h 3114675"/>
              <a:gd name="connsiteX179" fmla="*/ 681435 w 2076450"/>
              <a:gd name="connsiteY179" fmla="*/ 904399 h 3114675"/>
              <a:gd name="connsiteX180" fmla="*/ 777638 w 2076450"/>
              <a:gd name="connsiteY180" fmla="*/ 946309 h 3114675"/>
              <a:gd name="connsiteX181" fmla="*/ 681435 w 2076450"/>
              <a:gd name="connsiteY181" fmla="*/ 904399 h 3114675"/>
              <a:gd name="connsiteX182" fmla="*/ 1532970 w 2076450"/>
              <a:gd name="connsiteY182" fmla="*/ 1327309 h 3114675"/>
              <a:gd name="connsiteX183" fmla="*/ 1532970 w 2076450"/>
              <a:gd name="connsiteY183" fmla="*/ 1327309 h 3114675"/>
              <a:gd name="connsiteX184" fmla="*/ 757635 w 2076450"/>
              <a:gd name="connsiteY184" fmla="*/ 1423511 h 3114675"/>
              <a:gd name="connsiteX185" fmla="*/ 757635 w 2076450"/>
              <a:gd name="connsiteY185" fmla="*/ 1423511 h 3114675"/>
              <a:gd name="connsiteX186" fmla="*/ 1558688 w 2076450"/>
              <a:gd name="connsiteY186" fmla="*/ 1764506 h 3114675"/>
              <a:gd name="connsiteX187" fmla="*/ 1558688 w 2076450"/>
              <a:gd name="connsiteY187" fmla="*/ 1764506 h 3114675"/>
              <a:gd name="connsiteX188" fmla="*/ 1766333 w 2076450"/>
              <a:gd name="connsiteY188" fmla="*/ 1807369 h 3114675"/>
              <a:gd name="connsiteX189" fmla="*/ 1766333 w 2076450"/>
              <a:gd name="connsiteY189" fmla="*/ 1807369 h 3114675"/>
              <a:gd name="connsiteX190" fmla="*/ 1769190 w 2076450"/>
              <a:gd name="connsiteY190" fmla="*/ 2006441 h 3114675"/>
              <a:gd name="connsiteX191" fmla="*/ 1769190 w 2076450"/>
              <a:gd name="connsiteY191" fmla="*/ 2006441 h 3114675"/>
              <a:gd name="connsiteX192" fmla="*/ 151845 w 2076450"/>
              <a:gd name="connsiteY192" fmla="*/ 2329339 h 3114675"/>
              <a:gd name="connsiteX193" fmla="*/ 151845 w 2076450"/>
              <a:gd name="connsiteY193" fmla="*/ 2329339 h 3114675"/>
              <a:gd name="connsiteX194" fmla="*/ 301388 w 2076450"/>
              <a:gd name="connsiteY194" fmla="*/ 2397919 h 3114675"/>
              <a:gd name="connsiteX195" fmla="*/ 469028 w 2076450"/>
              <a:gd name="connsiteY195" fmla="*/ 2426494 h 3114675"/>
              <a:gd name="connsiteX196" fmla="*/ 301388 w 2076450"/>
              <a:gd name="connsiteY196" fmla="*/ 2397919 h 3114675"/>
              <a:gd name="connsiteX197" fmla="*/ 517605 w 2076450"/>
              <a:gd name="connsiteY197" fmla="*/ 2406491 h 3114675"/>
              <a:gd name="connsiteX198" fmla="*/ 517605 w 2076450"/>
              <a:gd name="connsiteY198" fmla="*/ 2406491 h 3114675"/>
              <a:gd name="connsiteX199" fmla="*/ 423308 w 2076450"/>
              <a:gd name="connsiteY199" fmla="*/ 2736056 h 3114675"/>
              <a:gd name="connsiteX200" fmla="*/ 423308 w 2076450"/>
              <a:gd name="connsiteY200" fmla="*/ 2736056 h 311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</a:cxnLst>
            <a:rect l="l" t="t" r="r" b="b"/>
            <a:pathLst>
              <a:path w="2076450" h="3114675">
                <a:moveTo>
                  <a:pt x="949088" y="7144"/>
                </a:moveTo>
                <a:cubicBezTo>
                  <a:pt x="938610" y="62389"/>
                  <a:pt x="972900" y="200501"/>
                  <a:pt x="883365" y="105251"/>
                </a:cubicBezTo>
                <a:cubicBezTo>
                  <a:pt x="870983" y="105251"/>
                  <a:pt x="992903" y="314801"/>
                  <a:pt x="909083" y="238601"/>
                </a:cubicBezTo>
                <a:cubicBezTo>
                  <a:pt x="898605" y="171926"/>
                  <a:pt x="863363" y="174784"/>
                  <a:pt x="833835" y="193834"/>
                </a:cubicBezTo>
                <a:cubicBezTo>
                  <a:pt x="732870" y="154781"/>
                  <a:pt x="858600" y="285274"/>
                  <a:pt x="817643" y="301466"/>
                </a:cubicBezTo>
                <a:cubicBezTo>
                  <a:pt x="895748" y="301466"/>
                  <a:pt x="870030" y="356711"/>
                  <a:pt x="810023" y="328136"/>
                </a:cubicBezTo>
                <a:cubicBezTo>
                  <a:pt x="906225" y="459581"/>
                  <a:pt x="686198" y="348139"/>
                  <a:pt x="684293" y="381476"/>
                </a:cubicBezTo>
                <a:cubicBezTo>
                  <a:pt x="777638" y="421481"/>
                  <a:pt x="622380" y="411004"/>
                  <a:pt x="703343" y="451009"/>
                </a:cubicBezTo>
                <a:cubicBezTo>
                  <a:pt x="833835" y="496729"/>
                  <a:pt x="615713" y="505301"/>
                  <a:pt x="714773" y="539591"/>
                </a:cubicBezTo>
                <a:cubicBezTo>
                  <a:pt x="761445" y="555784"/>
                  <a:pt x="860505" y="517684"/>
                  <a:pt x="828120" y="573881"/>
                </a:cubicBezTo>
                <a:cubicBezTo>
                  <a:pt x="890033" y="568166"/>
                  <a:pt x="887175" y="616744"/>
                  <a:pt x="947183" y="577691"/>
                </a:cubicBezTo>
                <a:cubicBezTo>
                  <a:pt x="977663" y="712946"/>
                  <a:pt x="680483" y="534829"/>
                  <a:pt x="731918" y="618649"/>
                </a:cubicBezTo>
                <a:cubicBezTo>
                  <a:pt x="670005" y="621506"/>
                  <a:pt x="575708" y="525304"/>
                  <a:pt x="530940" y="601504"/>
                </a:cubicBezTo>
                <a:cubicBezTo>
                  <a:pt x="396638" y="611981"/>
                  <a:pt x="563325" y="655796"/>
                  <a:pt x="597615" y="649129"/>
                </a:cubicBezTo>
                <a:cubicBezTo>
                  <a:pt x="487125" y="737711"/>
                  <a:pt x="741443" y="614839"/>
                  <a:pt x="629048" y="688181"/>
                </a:cubicBezTo>
                <a:cubicBezTo>
                  <a:pt x="648098" y="779621"/>
                  <a:pt x="834788" y="621506"/>
                  <a:pt x="714773" y="728186"/>
                </a:cubicBezTo>
                <a:cubicBezTo>
                  <a:pt x="762398" y="785336"/>
                  <a:pt x="937658" y="659606"/>
                  <a:pt x="947183" y="689134"/>
                </a:cubicBezTo>
                <a:cubicBezTo>
                  <a:pt x="884318" y="784384"/>
                  <a:pt x="764303" y="785336"/>
                  <a:pt x="674768" y="758666"/>
                </a:cubicBezTo>
                <a:cubicBezTo>
                  <a:pt x="734775" y="821531"/>
                  <a:pt x="570945" y="739616"/>
                  <a:pt x="528083" y="788194"/>
                </a:cubicBezTo>
                <a:cubicBezTo>
                  <a:pt x="468075" y="789146"/>
                  <a:pt x="536655" y="836771"/>
                  <a:pt x="530940" y="846296"/>
                </a:cubicBezTo>
                <a:cubicBezTo>
                  <a:pt x="598568" y="865346"/>
                  <a:pt x="709058" y="934879"/>
                  <a:pt x="569040" y="912971"/>
                </a:cubicBezTo>
                <a:cubicBezTo>
                  <a:pt x="508080" y="912019"/>
                  <a:pt x="602378" y="1022509"/>
                  <a:pt x="502365" y="958691"/>
                </a:cubicBezTo>
                <a:cubicBezTo>
                  <a:pt x="451883" y="931069"/>
                  <a:pt x="479505" y="1007269"/>
                  <a:pt x="409973" y="972979"/>
                </a:cubicBezTo>
                <a:cubicBezTo>
                  <a:pt x="347108" y="988219"/>
                  <a:pt x="509985" y="1057751"/>
                  <a:pt x="547133" y="1067276"/>
                </a:cubicBezTo>
                <a:cubicBezTo>
                  <a:pt x="619523" y="1065371"/>
                  <a:pt x="693818" y="1189196"/>
                  <a:pt x="730013" y="1155859"/>
                </a:cubicBezTo>
                <a:cubicBezTo>
                  <a:pt x="636668" y="1233964"/>
                  <a:pt x="512843" y="1162526"/>
                  <a:pt x="409020" y="1204436"/>
                </a:cubicBezTo>
                <a:cubicBezTo>
                  <a:pt x="366158" y="1237774"/>
                  <a:pt x="517605" y="1304449"/>
                  <a:pt x="530940" y="1310164"/>
                </a:cubicBezTo>
                <a:cubicBezTo>
                  <a:pt x="681435" y="1376839"/>
                  <a:pt x="344250" y="1305401"/>
                  <a:pt x="366158" y="1365409"/>
                </a:cubicBezTo>
                <a:cubicBezTo>
                  <a:pt x="458550" y="1420654"/>
                  <a:pt x="541418" y="1491139"/>
                  <a:pt x="637620" y="1413034"/>
                </a:cubicBezTo>
                <a:cubicBezTo>
                  <a:pt x="670005" y="1436846"/>
                  <a:pt x="579518" y="1429226"/>
                  <a:pt x="617618" y="1487329"/>
                </a:cubicBezTo>
                <a:cubicBezTo>
                  <a:pt x="522368" y="1531144"/>
                  <a:pt x="340440" y="1537811"/>
                  <a:pt x="286148" y="1588294"/>
                </a:cubicBezTo>
                <a:cubicBezTo>
                  <a:pt x="365205" y="1664494"/>
                  <a:pt x="451883" y="1673066"/>
                  <a:pt x="550943" y="1688306"/>
                </a:cubicBezTo>
                <a:cubicBezTo>
                  <a:pt x="602378" y="1669256"/>
                  <a:pt x="582375" y="1654016"/>
                  <a:pt x="627143" y="1666399"/>
                </a:cubicBezTo>
                <a:cubicBezTo>
                  <a:pt x="664290" y="1686401"/>
                  <a:pt x="692865" y="1613059"/>
                  <a:pt x="734775" y="1662589"/>
                </a:cubicBezTo>
                <a:cubicBezTo>
                  <a:pt x="690008" y="1710214"/>
                  <a:pt x="452835" y="1702594"/>
                  <a:pt x="604283" y="1759744"/>
                </a:cubicBezTo>
                <a:cubicBezTo>
                  <a:pt x="479505" y="1794986"/>
                  <a:pt x="344250" y="1767364"/>
                  <a:pt x="217568" y="1794986"/>
                </a:cubicBezTo>
                <a:cubicBezTo>
                  <a:pt x="143273" y="1828324"/>
                  <a:pt x="304245" y="1820704"/>
                  <a:pt x="214710" y="1862614"/>
                </a:cubicBezTo>
                <a:cubicBezTo>
                  <a:pt x="175658" y="1910239"/>
                  <a:pt x="361395" y="1859756"/>
                  <a:pt x="335678" y="1914049"/>
                </a:cubicBezTo>
                <a:cubicBezTo>
                  <a:pt x="396638" y="1903571"/>
                  <a:pt x="425213" y="1929289"/>
                  <a:pt x="472838" y="1916906"/>
                </a:cubicBezTo>
                <a:cubicBezTo>
                  <a:pt x="469028" y="1982629"/>
                  <a:pt x="542370" y="1894999"/>
                  <a:pt x="553800" y="1953101"/>
                </a:cubicBezTo>
                <a:cubicBezTo>
                  <a:pt x="615713" y="1943576"/>
                  <a:pt x="709058" y="1981676"/>
                  <a:pt x="602378" y="2004536"/>
                </a:cubicBezTo>
                <a:cubicBezTo>
                  <a:pt x="489030" y="2033111"/>
                  <a:pt x="378540" y="2021681"/>
                  <a:pt x="275670" y="2024539"/>
                </a:cubicBezTo>
                <a:cubicBezTo>
                  <a:pt x="208995" y="2001679"/>
                  <a:pt x="117555" y="2018824"/>
                  <a:pt x="236618" y="2049304"/>
                </a:cubicBezTo>
                <a:cubicBezTo>
                  <a:pt x="332820" y="2060734"/>
                  <a:pt x="145178" y="2068354"/>
                  <a:pt x="262335" y="2092166"/>
                </a:cubicBezTo>
                <a:cubicBezTo>
                  <a:pt x="280433" y="2148364"/>
                  <a:pt x="381398" y="2103596"/>
                  <a:pt x="420450" y="2151221"/>
                </a:cubicBezTo>
                <a:cubicBezTo>
                  <a:pt x="509033" y="2108359"/>
                  <a:pt x="390923" y="2195036"/>
                  <a:pt x="480458" y="2174081"/>
                </a:cubicBezTo>
                <a:cubicBezTo>
                  <a:pt x="575708" y="2192179"/>
                  <a:pt x="324248" y="2267426"/>
                  <a:pt x="269955" y="2228374"/>
                </a:cubicBezTo>
                <a:cubicBezTo>
                  <a:pt x="213758" y="2232184"/>
                  <a:pt x="143273" y="2230279"/>
                  <a:pt x="106125" y="2250281"/>
                </a:cubicBezTo>
                <a:cubicBezTo>
                  <a:pt x="206138" y="2296001"/>
                  <a:pt x="-65325" y="2235041"/>
                  <a:pt x="45165" y="2290286"/>
                </a:cubicBezTo>
                <a:cubicBezTo>
                  <a:pt x="112793" y="2290286"/>
                  <a:pt x="125175" y="2298859"/>
                  <a:pt x="84218" y="2353151"/>
                </a:cubicBezTo>
                <a:cubicBezTo>
                  <a:pt x="115650" y="2409349"/>
                  <a:pt x="321390" y="2387441"/>
                  <a:pt x="203280" y="2444591"/>
                </a:cubicBezTo>
                <a:cubicBezTo>
                  <a:pt x="147083" y="2440781"/>
                  <a:pt x="65168" y="2474119"/>
                  <a:pt x="172800" y="2478881"/>
                </a:cubicBezTo>
                <a:cubicBezTo>
                  <a:pt x="257573" y="2456021"/>
                  <a:pt x="98505" y="2546509"/>
                  <a:pt x="201375" y="2519839"/>
                </a:cubicBezTo>
                <a:cubicBezTo>
                  <a:pt x="231855" y="2566511"/>
                  <a:pt x="284243" y="2528411"/>
                  <a:pt x="301388" y="2558891"/>
                </a:cubicBezTo>
                <a:cubicBezTo>
                  <a:pt x="372825" y="2593181"/>
                  <a:pt x="107078" y="2573179"/>
                  <a:pt x="76598" y="2589371"/>
                </a:cubicBezTo>
                <a:cubicBezTo>
                  <a:pt x="179468" y="2628424"/>
                  <a:pt x="-65325" y="2632234"/>
                  <a:pt x="58500" y="2659856"/>
                </a:cubicBezTo>
                <a:cubicBezTo>
                  <a:pt x="100410" y="2649379"/>
                  <a:pt x="183278" y="2635091"/>
                  <a:pt x="110888" y="2693194"/>
                </a:cubicBezTo>
                <a:cubicBezTo>
                  <a:pt x="167085" y="2674144"/>
                  <a:pt x="196613" y="2711291"/>
                  <a:pt x="214710" y="2727484"/>
                </a:cubicBezTo>
                <a:cubicBezTo>
                  <a:pt x="247095" y="2699861"/>
                  <a:pt x="297578" y="2700814"/>
                  <a:pt x="262335" y="2756059"/>
                </a:cubicBezTo>
                <a:cubicBezTo>
                  <a:pt x="318533" y="2733199"/>
                  <a:pt x="387113" y="2651284"/>
                  <a:pt x="358538" y="2733199"/>
                </a:cubicBezTo>
                <a:cubicBezTo>
                  <a:pt x="470933" y="2695099"/>
                  <a:pt x="299483" y="2803684"/>
                  <a:pt x="254715" y="2758916"/>
                </a:cubicBezTo>
                <a:cubicBezTo>
                  <a:pt x="164228" y="2746534"/>
                  <a:pt x="93743" y="2773204"/>
                  <a:pt x="45165" y="2806541"/>
                </a:cubicBezTo>
                <a:cubicBezTo>
                  <a:pt x="161370" y="2800826"/>
                  <a:pt x="-83423" y="2882741"/>
                  <a:pt x="46118" y="2865596"/>
                </a:cubicBezTo>
                <a:cubicBezTo>
                  <a:pt x="120413" y="2833211"/>
                  <a:pt x="88028" y="2862739"/>
                  <a:pt x="88980" y="2895124"/>
                </a:cubicBezTo>
                <a:cubicBezTo>
                  <a:pt x="132795" y="2875121"/>
                  <a:pt x="93743" y="2942749"/>
                  <a:pt x="155655" y="2902744"/>
                </a:cubicBezTo>
                <a:cubicBezTo>
                  <a:pt x="209948" y="2924651"/>
                  <a:pt x="280433" y="2904649"/>
                  <a:pt x="343298" y="2914174"/>
                </a:cubicBezTo>
                <a:cubicBezTo>
                  <a:pt x="274718" y="2910364"/>
                  <a:pt x="168038" y="2980849"/>
                  <a:pt x="301388" y="2956084"/>
                </a:cubicBezTo>
                <a:cubicBezTo>
                  <a:pt x="209948" y="3007519"/>
                  <a:pt x="314723" y="3013234"/>
                  <a:pt x="361395" y="2980849"/>
                </a:cubicBezTo>
                <a:cubicBezTo>
                  <a:pt x="302340" y="3085624"/>
                  <a:pt x="505223" y="3017996"/>
                  <a:pt x="511890" y="3029426"/>
                </a:cubicBezTo>
                <a:cubicBezTo>
                  <a:pt x="501413" y="3104674"/>
                  <a:pt x="612855" y="2953226"/>
                  <a:pt x="603330" y="3058001"/>
                </a:cubicBezTo>
                <a:cubicBezTo>
                  <a:pt x="692865" y="3028474"/>
                  <a:pt x="764303" y="3011329"/>
                  <a:pt x="825263" y="2954179"/>
                </a:cubicBezTo>
                <a:cubicBezTo>
                  <a:pt x="868125" y="3001804"/>
                  <a:pt x="922418" y="2812256"/>
                  <a:pt x="957660" y="2927509"/>
                </a:cubicBezTo>
                <a:cubicBezTo>
                  <a:pt x="950993" y="3005614"/>
                  <a:pt x="858600" y="3144679"/>
                  <a:pt x="1013858" y="3102769"/>
                </a:cubicBezTo>
                <a:cubicBezTo>
                  <a:pt x="1088153" y="3107531"/>
                  <a:pt x="1167210" y="3117056"/>
                  <a:pt x="1119585" y="3020854"/>
                </a:cubicBezTo>
                <a:cubicBezTo>
                  <a:pt x="1095773" y="2920841"/>
                  <a:pt x="1165305" y="2995136"/>
                  <a:pt x="1191975" y="2997041"/>
                </a:cubicBezTo>
                <a:cubicBezTo>
                  <a:pt x="1258650" y="3067526"/>
                  <a:pt x="1392953" y="3040856"/>
                  <a:pt x="1468200" y="3026569"/>
                </a:cubicBezTo>
                <a:cubicBezTo>
                  <a:pt x="1457723" y="2961799"/>
                  <a:pt x="1529160" y="3010376"/>
                  <a:pt x="1561545" y="3002756"/>
                </a:cubicBezTo>
                <a:cubicBezTo>
                  <a:pt x="1593930" y="3038951"/>
                  <a:pt x="1657748" y="3041809"/>
                  <a:pt x="1679655" y="3030379"/>
                </a:cubicBezTo>
                <a:cubicBezTo>
                  <a:pt x="1735853" y="3070384"/>
                  <a:pt x="1690133" y="2906554"/>
                  <a:pt x="1748235" y="2996089"/>
                </a:cubicBezTo>
                <a:cubicBezTo>
                  <a:pt x="1790145" y="3019901"/>
                  <a:pt x="1871108" y="2994184"/>
                  <a:pt x="1893968" y="3009424"/>
                </a:cubicBezTo>
                <a:cubicBezTo>
                  <a:pt x="1889205" y="2959894"/>
                  <a:pt x="1945403" y="2984659"/>
                  <a:pt x="1888253" y="2944654"/>
                </a:cubicBezTo>
                <a:cubicBezTo>
                  <a:pt x="1905398" y="2942749"/>
                  <a:pt x="2032080" y="2999899"/>
                  <a:pt x="1964453" y="2947511"/>
                </a:cubicBezTo>
                <a:cubicBezTo>
                  <a:pt x="2079705" y="2950369"/>
                  <a:pt x="2036843" y="2899886"/>
                  <a:pt x="1948260" y="2913221"/>
                </a:cubicBezTo>
                <a:cubicBezTo>
                  <a:pt x="1883490" y="2907506"/>
                  <a:pt x="1767285" y="2873216"/>
                  <a:pt x="1843485" y="2853214"/>
                </a:cubicBezTo>
                <a:cubicBezTo>
                  <a:pt x="1859678" y="2837021"/>
                  <a:pt x="1951118" y="2853214"/>
                  <a:pt x="1883490" y="2818924"/>
                </a:cubicBezTo>
                <a:cubicBezTo>
                  <a:pt x="1929210" y="2839879"/>
                  <a:pt x="1994933" y="2790349"/>
                  <a:pt x="1909208" y="2790349"/>
                </a:cubicBezTo>
                <a:cubicBezTo>
                  <a:pt x="1962548" y="2784634"/>
                  <a:pt x="1960643" y="2735104"/>
                  <a:pt x="2032080" y="2757964"/>
                </a:cubicBezTo>
                <a:cubicBezTo>
                  <a:pt x="1946355" y="2722721"/>
                  <a:pt x="2002553" y="2723674"/>
                  <a:pt x="2036843" y="2711291"/>
                </a:cubicBezTo>
                <a:cubicBezTo>
                  <a:pt x="1972073" y="2706529"/>
                  <a:pt x="1884443" y="2674144"/>
                  <a:pt x="2008268" y="2670334"/>
                </a:cubicBezTo>
                <a:cubicBezTo>
                  <a:pt x="2132093" y="2620804"/>
                  <a:pt x="1982550" y="2644616"/>
                  <a:pt x="1943498" y="2645569"/>
                </a:cubicBezTo>
                <a:cubicBezTo>
                  <a:pt x="2009220" y="2564606"/>
                  <a:pt x="1844438" y="2680811"/>
                  <a:pt x="1793003" y="2651284"/>
                </a:cubicBezTo>
                <a:cubicBezTo>
                  <a:pt x="1703468" y="2657951"/>
                  <a:pt x="1501538" y="2570321"/>
                  <a:pt x="1497728" y="2538889"/>
                </a:cubicBezTo>
                <a:cubicBezTo>
                  <a:pt x="1528208" y="2533174"/>
                  <a:pt x="1620600" y="2608421"/>
                  <a:pt x="1592025" y="2535079"/>
                </a:cubicBezTo>
                <a:cubicBezTo>
                  <a:pt x="1682513" y="2614136"/>
                  <a:pt x="1734900" y="2472214"/>
                  <a:pt x="1824435" y="2566511"/>
                </a:cubicBezTo>
                <a:cubicBezTo>
                  <a:pt x="1703468" y="2427446"/>
                  <a:pt x="2134950" y="2525554"/>
                  <a:pt x="1938735" y="2449354"/>
                </a:cubicBezTo>
                <a:cubicBezTo>
                  <a:pt x="1915875" y="2436971"/>
                  <a:pt x="2165430" y="2449354"/>
                  <a:pt x="2000648" y="2416969"/>
                </a:cubicBezTo>
                <a:cubicBezTo>
                  <a:pt x="1945403" y="2423636"/>
                  <a:pt x="2077800" y="2375059"/>
                  <a:pt x="1993028" y="2387441"/>
                </a:cubicBezTo>
                <a:cubicBezTo>
                  <a:pt x="1840628" y="2373154"/>
                  <a:pt x="1705373" y="2382679"/>
                  <a:pt x="1549163" y="2328386"/>
                </a:cubicBezTo>
                <a:cubicBezTo>
                  <a:pt x="1451055" y="2308384"/>
                  <a:pt x="1461533" y="2256949"/>
                  <a:pt x="1554878" y="2282666"/>
                </a:cubicBezTo>
                <a:cubicBezTo>
                  <a:pt x="1673940" y="2311241"/>
                  <a:pt x="1712040" y="2290286"/>
                  <a:pt x="1823483" y="2291239"/>
                </a:cubicBezTo>
                <a:cubicBezTo>
                  <a:pt x="1848248" y="2213134"/>
                  <a:pt x="2103518" y="2260759"/>
                  <a:pt x="1994933" y="2158841"/>
                </a:cubicBezTo>
                <a:cubicBezTo>
                  <a:pt x="2052083" y="2127409"/>
                  <a:pt x="2122568" y="2111216"/>
                  <a:pt x="2013983" y="2124551"/>
                </a:cubicBezTo>
                <a:cubicBezTo>
                  <a:pt x="1910160" y="2121694"/>
                  <a:pt x="1786335" y="2110264"/>
                  <a:pt x="1699658" y="2061686"/>
                </a:cubicBezTo>
                <a:cubicBezTo>
                  <a:pt x="1721565" y="2011204"/>
                  <a:pt x="1873965" y="2095976"/>
                  <a:pt x="1808243" y="2027396"/>
                </a:cubicBezTo>
                <a:cubicBezTo>
                  <a:pt x="1845390" y="2033111"/>
                  <a:pt x="1914923" y="2015966"/>
                  <a:pt x="1836818" y="2000726"/>
                </a:cubicBezTo>
                <a:cubicBezTo>
                  <a:pt x="1905398" y="1995011"/>
                  <a:pt x="2018745" y="1882616"/>
                  <a:pt x="1875870" y="1935004"/>
                </a:cubicBezTo>
                <a:cubicBezTo>
                  <a:pt x="1803480" y="1892141"/>
                  <a:pt x="1605360" y="1962626"/>
                  <a:pt x="1600598" y="1869281"/>
                </a:cubicBezTo>
                <a:cubicBezTo>
                  <a:pt x="1705373" y="1889284"/>
                  <a:pt x="1819673" y="1872139"/>
                  <a:pt x="1823483" y="1737836"/>
                </a:cubicBezTo>
                <a:cubicBezTo>
                  <a:pt x="1751093" y="1747361"/>
                  <a:pt x="1638698" y="1814036"/>
                  <a:pt x="1592025" y="1729264"/>
                </a:cubicBezTo>
                <a:cubicBezTo>
                  <a:pt x="1623458" y="1750219"/>
                  <a:pt x="1690133" y="1734979"/>
                  <a:pt x="1639650" y="1693069"/>
                </a:cubicBezTo>
                <a:cubicBezTo>
                  <a:pt x="1694895" y="1704499"/>
                  <a:pt x="1723470" y="1603534"/>
                  <a:pt x="1648223" y="1652111"/>
                </a:cubicBezTo>
                <a:cubicBezTo>
                  <a:pt x="1592025" y="1662589"/>
                  <a:pt x="1391048" y="1666399"/>
                  <a:pt x="1437720" y="1613059"/>
                </a:cubicBezTo>
                <a:cubicBezTo>
                  <a:pt x="1490108" y="1631156"/>
                  <a:pt x="1612028" y="1607344"/>
                  <a:pt x="1519635" y="1556861"/>
                </a:cubicBezTo>
                <a:cubicBezTo>
                  <a:pt x="1584405" y="1579721"/>
                  <a:pt x="1719660" y="1506379"/>
                  <a:pt x="1697753" y="1459706"/>
                </a:cubicBezTo>
                <a:cubicBezTo>
                  <a:pt x="1650128" y="1406366"/>
                  <a:pt x="1590120" y="1445419"/>
                  <a:pt x="1539638" y="1435894"/>
                </a:cubicBezTo>
                <a:cubicBezTo>
                  <a:pt x="1603455" y="1393984"/>
                  <a:pt x="1538685" y="1420654"/>
                  <a:pt x="1520588" y="1388269"/>
                </a:cubicBezTo>
                <a:cubicBezTo>
                  <a:pt x="1471058" y="1479709"/>
                  <a:pt x="1237695" y="1392079"/>
                  <a:pt x="1282463" y="1360646"/>
                </a:cubicBezTo>
                <a:cubicBezTo>
                  <a:pt x="1390095" y="1360646"/>
                  <a:pt x="1469153" y="1357789"/>
                  <a:pt x="1568213" y="1328261"/>
                </a:cubicBezTo>
                <a:cubicBezTo>
                  <a:pt x="1540590" y="1255871"/>
                  <a:pt x="1746330" y="1225391"/>
                  <a:pt x="1593930" y="1209199"/>
                </a:cubicBezTo>
                <a:cubicBezTo>
                  <a:pt x="1560593" y="1139666"/>
                  <a:pt x="1406288" y="1264444"/>
                  <a:pt x="1440578" y="1151096"/>
                </a:cubicBezTo>
                <a:cubicBezTo>
                  <a:pt x="1348185" y="1224439"/>
                  <a:pt x="1149113" y="1139666"/>
                  <a:pt x="1127205" y="1094899"/>
                </a:cubicBezTo>
                <a:cubicBezTo>
                  <a:pt x="1214835" y="1122521"/>
                  <a:pt x="1236743" y="1092041"/>
                  <a:pt x="1310085" y="1109186"/>
                </a:cubicBezTo>
                <a:cubicBezTo>
                  <a:pt x="1300560" y="1078706"/>
                  <a:pt x="1375808" y="1166336"/>
                  <a:pt x="1406288" y="1094899"/>
                </a:cubicBezTo>
                <a:cubicBezTo>
                  <a:pt x="1479630" y="1092041"/>
                  <a:pt x="1424385" y="984409"/>
                  <a:pt x="1508205" y="1040606"/>
                </a:cubicBezTo>
                <a:cubicBezTo>
                  <a:pt x="1529160" y="993934"/>
                  <a:pt x="1647270" y="970121"/>
                  <a:pt x="1532018" y="969169"/>
                </a:cubicBezTo>
                <a:cubicBezTo>
                  <a:pt x="1498680" y="936784"/>
                  <a:pt x="1427243" y="1008221"/>
                  <a:pt x="1421528" y="938689"/>
                </a:cubicBezTo>
                <a:cubicBezTo>
                  <a:pt x="1342470" y="1012031"/>
                  <a:pt x="1203405" y="991076"/>
                  <a:pt x="1154828" y="903446"/>
                </a:cubicBezTo>
                <a:cubicBezTo>
                  <a:pt x="1199595" y="899636"/>
                  <a:pt x="1305323" y="967264"/>
                  <a:pt x="1304370" y="884396"/>
                </a:cubicBezTo>
                <a:cubicBezTo>
                  <a:pt x="1348185" y="928211"/>
                  <a:pt x="1442483" y="914876"/>
                  <a:pt x="1351995" y="868204"/>
                </a:cubicBezTo>
                <a:cubicBezTo>
                  <a:pt x="1412003" y="912019"/>
                  <a:pt x="1490108" y="871061"/>
                  <a:pt x="1480583" y="832009"/>
                </a:cubicBezTo>
                <a:cubicBezTo>
                  <a:pt x="1625363" y="814864"/>
                  <a:pt x="1407240" y="763429"/>
                  <a:pt x="1363425" y="798671"/>
                </a:cubicBezTo>
                <a:cubicBezTo>
                  <a:pt x="1310085" y="684371"/>
                  <a:pt x="1158638" y="849154"/>
                  <a:pt x="1131015" y="755809"/>
                </a:cubicBezTo>
                <a:cubicBezTo>
                  <a:pt x="1102440" y="740569"/>
                  <a:pt x="956708" y="677704"/>
                  <a:pt x="1019573" y="655796"/>
                </a:cubicBezTo>
                <a:cubicBezTo>
                  <a:pt x="1029098" y="698659"/>
                  <a:pt x="1091963" y="752951"/>
                  <a:pt x="1088153" y="673894"/>
                </a:cubicBezTo>
                <a:cubicBezTo>
                  <a:pt x="1124348" y="778669"/>
                  <a:pt x="1187213" y="639604"/>
                  <a:pt x="1244363" y="727234"/>
                </a:cubicBezTo>
                <a:cubicBezTo>
                  <a:pt x="1271033" y="670084"/>
                  <a:pt x="1362473" y="748189"/>
                  <a:pt x="1389143" y="667226"/>
                </a:cubicBezTo>
                <a:cubicBezTo>
                  <a:pt x="1335803" y="624364"/>
                  <a:pt x="1186260" y="578644"/>
                  <a:pt x="1174830" y="590074"/>
                </a:cubicBezTo>
                <a:cubicBezTo>
                  <a:pt x="1230075" y="543401"/>
                  <a:pt x="1273890" y="526256"/>
                  <a:pt x="1180545" y="513874"/>
                </a:cubicBezTo>
                <a:cubicBezTo>
                  <a:pt x="1169115" y="479584"/>
                  <a:pt x="1356758" y="462439"/>
                  <a:pt x="1228170" y="415766"/>
                </a:cubicBezTo>
                <a:cubicBezTo>
                  <a:pt x="1322468" y="381476"/>
                  <a:pt x="1196738" y="349091"/>
                  <a:pt x="1251983" y="298609"/>
                </a:cubicBezTo>
                <a:cubicBezTo>
                  <a:pt x="1150065" y="302419"/>
                  <a:pt x="1100535" y="370046"/>
                  <a:pt x="1035765" y="451009"/>
                </a:cubicBezTo>
                <a:cubicBezTo>
                  <a:pt x="960518" y="465296"/>
                  <a:pt x="970995" y="241459"/>
                  <a:pt x="1058625" y="322421"/>
                </a:cubicBezTo>
                <a:cubicBezTo>
                  <a:pt x="1152923" y="327184"/>
                  <a:pt x="1126253" y="254794"/>
                  <a:pt x="1052910" y="251936"/>
                </a:cubicBezTo>
                <a:cubicBezTo>
                  <a:pt x="1091010" y="247174"/>
                  <a:pt x="1221503" y="242411"/>
                  <a:pt x="1112918" y="211931"/>
                </a:cubicBezTo>
                <a:cubicBezTo>
                  <a:pt x="1191023" y="135731"/>
                  <a:pt x="1113870" y="174784"/>
                  <a:pt x="1064340" y="185261"/>
                </a:cubicBezTo>
                <a:cubicBezTo>
                  <a:pt x="1030050" y="136684"/>
                  <a:pt x="969090" y="322421"/>
                  <a:pt x="991950" y="191929"/>
                </a:cubicBezTo>
                <a:cubicBezTo>
                  <a:pt x="1009095" y="137636"/>
                  <a:pt x="1116728" y="33814"/>
                  <a:pt x="996713" y="111919"/>
                </a:cubicBezTo>
                <a:cubicBezTo>
                  <a:pt x="947183" y="118586"/>
                  <a:pt x="1017668" y="24289"/>
                  <a:pt x="949088" y="7144"/>
                </a:cubicBezTo>
                <a:lnTo>
                  <a:pt x="949088" y="7144"/>
                </a:lnTo>
                <a:lnTo>
                  <a:pt x="949088" y="7144"/>
                </a:lnTo>
                <a:close/>
                <a:moveTo>
                  <a:pt x="886223" y="287179"/>
                </a:moveTo>
                <a:cubicBezTo>
                  <a:pt x="950993" y="293846"/>
                  <a:pt x="936705" y="430054"/>
                  <a:pt x="908130" y="327184"/>
                </a:cubicBezTo>
                <a:cubicBezTo>
                  <a:pt x="904320" y="313849"/>
                  <a:pt x="879555" y="305276"/>
                  <a:pt x="886223" y="287179"/>
                </a:cubicBezTo>
                <a:close/>
                <a:moveTo>
                  <a:pt x="863363" y="404336"/>
                </a:moveTo>
                <a:cubicBezTo>
                  <a:pt x="931943" y="406241"/>
                  <a:pt x="947183" y="504349"/>
                  <a:pt x="876698" y="435769"/>
                </a:cubicBezTo>
                <a:cubicBezTo>
                  <a:pt x="877650" y="436721"/>
                  <a:pt x="842408" y="406241"/>
                  <a:pt x="863363" y="404336"/>
                </a:cubicBezTo>
                <a:close/>
                <a:moveTo>
                  <a:pt x="1116728" y="470059"/>
                </a:moveTo>
                <a:cubicBezTo>
                  <a:pt x="1142445" y="539591"/>
                  <a:pt x="916703" y="542449"/>
                  <a:pt x="1066245" y="511016"/>
                </a:cubicBezTo>
                <a:cubicBezTo>
                  <a:pt x="1087200" y="502444"/>
                  <a:pt x="1096725" y="479584"/>
                  <a:pt x="1116728" y="470059"/>
                </a:cubicBezTo>
                <a:close/>
                <a:moveTo>
                  <a:pt x="1009095" y="584359"/>
                </a:moveTo>
                <a:cubicBezTo>
                  <a:pt x="1068150" y="591026"/>
                  <a:pt x="1128158" y="624364"/>
                  <a:pt x="1029098" y="599599"/>
                </a:cubicBezTo>
                <a:lnTo>
                  <a:pt x="1009095" y="584359"/>
                </a:lnTo>
                <a:lnTo>
                  <a:pt x="1009095" y="584359"/>
                </a:lnTo>
                <a:close/>
                <a:moveTo>
                  <a:pt x="1111013" y="603409"/>
                </a:moveTo>
                <a:cubicBezTo>
                  <a:pt x="1179593" y="587216"/>
                  <a:pt x="1100535" y="662464"/>
                  <a:pt x="1111013" y="603409"/>
                </a:cubicBezTo>
                <a:close/>
                <a:moveTo>
                  <a:pt x="1251030" y="632936"/>
                </a:moveTo>
                <a:cubicBezTo>
                  <a:pt x="1281510" y="652939"/>
                  <a:pt x="1209120" y="642461"/>
                  <a:pt x="1251030" y="632936"/>
                </a:cubicBezTo>
                <a:close/>
                <a:moveTo>
                  <a:pt x="1032908" y="760571"/>
                </a:moveTo>
                <a:cubicBezTo>
                  <a:pt x="1069103" y="813911"/>
                  <a:pt x="1010048" y="875824"/>
                  <a:pt x="1028145" y="780574"/>
                </a:cubicBezTo>
                <a:lnTo>
                  <a:pt x="1032908" y="760571"/>
                </a:lnTo>
                <a:lnTo>
                  <a:pt x="1032908" y="760571"/>
                </a:lnTo>
                <a:close/>
                <a:moveTo>
                  <a:pt x="961470" y="867251"/>
                </a:moveTo>
                <a:cubicBezTo>
                  <a:pt x="989093" y="885349"/>
                  <a:pt x="919560" y="881539"/>
                  <a:pt x="961470" y="867251"/>
                </a:cubicBezTo>
                <a:close/>
                <a:moveTo>
                  <a:pt x="1036718" y="884396"/>
                </a:moveTo>
                <a:cubicBezTo>
                  <a:pt x="1052910" y="926306"/>
                  <a:pt x="1022430" y="907256"/>
                  <a:pt x="1036718" y="884396"/>
                </a:cubicBezTo>
                <a:close/>
                <a:moveTo>
                  <a:pt x="921465" y="888206"/>
                </a:moveTo>
                <a:cubicBezTo>
                  <a:pt x="952898" y="901541"/>
                  <a:pt x="887175" y="904399"/>
                  <a:pt x="921465" y="888206"/>
                </a:cubicBezTo>
                <a:close/>
                <a:moveTo>
                  <a:pt x="874793" y="904399"/>
                </a:moveTo>
                <a:cubicBezTo>
                  <a:pt x="906225" y="917734"/>
                  <a:pt x="840503" y="920591"/>
                  <a:pt x="874793" y="904399"/>
                </a:cubicBezTo>
                <a:close/>
                <a:moveTo>
                  <a:pt x="681435" y="904399"/>
                </a:moveTo>
                <a:cubicBezTo>
                  <a:pt x="718583" y="948214"/>
                  <a:pt x="920513" y="896779"/>
                  <a:pt x="777638" y="946309"/>
                </a:cubicBezTo>
                <a:cubicBezTo>
                  <a:pt x="745253" y="952976"/>
                  <a:pt x="654765" y="966311"/>
                  <a:pt x="681435" y="904399"/>
                </a:cubicBezTo>
                <a:close/>
                <a:moveTo>
                  <a:pt x="1532970" y="1327309"/>
                </a:moveTo>
                <a:cubicBezTo>
                  <a:pt x="1567260" y="1342549"/>
                  <a:pt x="1512015" y="1349216"/>
                  <a:pt x="1532970" y="1327309"/>
                </a:cubicBezTo>
                <a:close/>
                <a:moveTo>
                  <a:pt x="757635" y="1423511"/>
                </a:moveTo>
                <a:cubicBezTo>
                  <a:pt x="685245" y="1477804"/>
                  <a:pt x="650003" y="1441609"/>
                  <a:pt x="757635" y="1423511"/>
                </a:cubicBezTo>
                <a:close/>
                <a:moveTo>
                  <a:pt x="1558688" y="1764506"/>
                </a:moveTo>
                <a:cubicBezTo>
                  <a:pt x="1654890" y="1774984"/>
                  <a:pt x="1460580" y="1774031"/>
                  <a:pt x="1558688" y="1764506"/>
                </a:cubicBezTo>
                <a:close/>
                <a:moveTo>
                  <a:pt x="1766333" y="1807369"/>
                </a:moveTo>
                <a:cubicBezTo>
                  <a:pt x="1818720" y="1806416"/>
                  <a:pt x="1736805" y="1819751"/>
                  <a:pt x="1766333" y="1807369"/>
                </a:cubicBezTo>
                <a:close/>
                <a:moveTo>
                  <a:pt x="1769190" y="2006441"/>
                </a:moveTo>
                <a:cubicBezTo>
                  <a:pt x="1833008" y="2002631"/>
                  <a:pt x="1785383" y="2038826"/>
                  <a:pt x="1769190" y="2006441"/>
                </a:cubicBezTo>
                <a:close/>
                <a:moveTo>
                  <a:pt x="151845" y="2329339"/>
                </a:moveTo>
                <a:cubicBezTo>
                  <a:pt x="171848" y="2352199"/>
                  <a:pt x="91838" y="2336006"/>
                  <a:pt x="151845" y="2329339"/>
                </a:cubicBezTo>
                <a:close/>
                <a:moveTo>
                  <a:pt x="301388" y="2397919"/>
                </a:moveTo>
                <a:cubicBezTo>
                  <a:pt x="343298" y="2445544"/>
                  <a:pt x="410925" y="2404586"/>
                  <a:pt x="469028" y="2426494"/>
                </a:cubicBezTo>
                <a:cubicBezTo>
                  <a:pt x="496650" y="2436971"/>
                  <a:pt x="202328" y="2484596"/>
                  <a:pt x="301388" y="2397919"/>
                </a:cubicBezTo>
                <a:close/>
                <a:moveTo>
                  <a:pt x="517605" y="2406491"/>
                </a:moveTo>
                <a:cubicBezTo>
                  <a:pt x="548085" y="2420779"/>
                  <a:pt x="455693" y="2415064"/>
                  <a:pt x="517605" y="2406491"/>
                </a:cubicBezTo>
                <a:close/>
                <a:moveTo>
                  <a:pt x="423308" y="2736056"/>
                </a:moveTo>
                <a:cubicBezTo>
                  <a:pt x="450930" y="2753201"/>
                  <a:pt x="381398" y="2750344"/>
                  <a:pt x="423308" y="2736056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525" cap="flat">
            <a:noFill/>
            <a:prstDash val="solid"/>
            <a:miter/>
          </a:ln>
        </p:spPr>
        <p:txBody>
          <a:bodyPr lIns="68561" tIns="34289" rIns="68561" bIns="34289" rtlCol="0" anchor="ctr"/>
          <a:lstStyle/>
          <a:p>
            <a:pPr defTabSz="685103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13" name="Freeform: Shape 12"/>
          <p:cNvSpPr/>
          <p:nvPr userDrawn="1"/>
        </p:nvSpPr>
        <p:spPr>
          <a:xfrm>
            <a:off x="8831126" y="4012375"/>
            <a:ext cx="312887" cy="841914"/>
          </a:xfrm>
          <a:custGeom>
            <a:avLst/>
            <a:gdLst>
              <a:gd name="connsiteX0" fmla="*/ 150537 w 417182"/>
              <a:gd name="connsiteY0" fmla="*/ 987116 h 1122552"/>
              <a:gd name="connsiteX1" fmla="*/ 150537 w 417182"/>
              <a:gd name="connsiteY1" fmla="*/ 987116 h 1122552"/>
              <a:gd name="connsiteX2" fmla="*/ 184647 w 417182"/>
              <a:gd name="connsiteY2" fmla="*/ 867904 h 1122552"/>
              <a:gd name="connsiteX3" fmla="*/ 184647 w 417182"/>
              <a:gd name="connsiteY3" fmla="*/ 867904 h 1122552"/>
              <a:gd name="connsiteX4" fmla="*/ 106436 w 417182"/>
              <a:gd name="connsiteY4" fmla="*/ 864804 h 1122552"/>
              <a:gd name="connsiteX5" fmla="*/ 167075 w 417182"/>
              <a:gd name="connsiteY5" fmla="*/ 875140 h 1122552"/>
              <a:gd name="connsiteX6" fmla="*/ 106436 w 417182"/>
              <a:gd name="connsiteY6" fmla="*/ 864804 h 1122552"/>
              <a:gd name="connsiteX7" fmla="*/ 52342 w 417182"/>
              <a:gd name="connsiteY7" fmla="*/ 839997 h 1122552"/>
              <a:gd name="connsiteX8" fmla="*/ 52342 w 417182"/>
              <a:gd name="connsiteY8" fmla="*/ 839997 h 1122552"/>
              <a:gd name="connsiteX9" fmla="*/ 271472 w 417182"/>
              <a:gd name="connsiteY9" fmla="*/ 512336 h 1122552"/>
              <a:gd name="connsiteX10" fmla="*/ 271472 w 417182"/>
              <a:gd name="connsiteY10" fmla="*/ 512336 h 1122552"/>
              <a:gd name="connsiteX11" fmla="*/ 313851 w 417182"/>
              <a:gd name="connsiteY11" fmla="*/ 324560 h 1122552"/>
              <a:gd name="connsiteX12" fmla="*/ 313851 w 417182"/>
              <a:gd name="connsiteY12" fmla="*/ 324560 h 1122552"/>
              <a:gd name="connsiteX13" fmla="*/ 243908 w 417182"/>
              <a:gd name="connsiteY13" fmla="*/ 324560 h 1122552"/>
              <a:gd name="connsiteX14" fmla="*/ 278707 w 417182"/>
              <a:gd name="connsiteY14" fmla="*/ 339720 h 1122552"/>
              <a:gd name="connsiteX15" fmla="*/ 243908 w 417182"/>
              <a:gd name="connsiteY15" fmla="*/ 324560 h 1122552"/>
              <a:gd name="connsiteX16" fmla="*/ 330733 w 417182"/>
              <a:gd name="connsiteY16" fmla="*/ 318703 h 1122552"/>
              <a:gd name="connsiteX17" fmla="*/ 330733 w 417182"/>
              <a:gd name="connsiteY17" fmla="*/ 318703 h 1122552"/>
              <a:gd name="connsiteX18" fmla="*/ 345204 w 417182"/>
              <a:gd name="connsiteY18" fmla="*/ 311123 h 1122552"/>
              <a:gd name="connsiteX19" fmla="*/ 345204 w 417182"/>
              <a:gd name="connsiteY19" fmla="*/ 311123 h 1122552"/>
              <a:gd name="connsiteX20" fmla="*/ 371045 w 417182"/>
              <a:gd name="connsiteY20" fmla="*/ 272534 h 1122552"/>
              <a:gd name="connsiteX21" fmla="*/ 369322 w 417182"/>
              <a:gd name="connsiteY21" fmla="*/ 279769 h 1122552"/>
              <a:gd name="connsiteX22" fmla="*/ 371045 w 417182"/>
              <a:gd name="connsiteY22" fmla="*/ 272534 h 1122552"/>
              <a:gd name="connsiteX23" fmla="*/ 399297 w 417182"/>
              <a:gd name="connsiteY23" fmla="*/ 215684 h 1122552"/>
              <a:gd name="connsiteX24" fmla="*/ 399297 w 417182"/>
              <a:gd name="connsiteY24" fmla="*/ 215684 h 1122552"/>
              <a:gd name="connsiteX25" fmla="*/ 362431 w 417182"/>
              <a:gd name="connsiteY25" fmla="*/ 208794 h 1122552"/>
              <a:gd name="connsiteX26" fmla="*/ 369667 w 417182"/>
              <a:gd name="connsiteY26" fmla="*/ 214306 h 1122552"/>
              <a:gd name="connsiteX27" fmla="*/ 362431 w 417182"/>
              <a:gd name="connsiteY27" fmla="*/ 208794 h 1122552"/>
              <a:gd name="connsiteX28" fmla="*/ 401365 w 417182"/>
              <a:gd name="connsiteY28" fmla="*/ 167448 h 1122552"/>
              <a:gd name="connsiteX29" fmla="*/ 383104 w 417182"/>
              <a:gd name="connsiteY29" fmla="*/ 182264 h 1122552"/>
              <a:gd name="connsiteX30" fmla="*/ 401365 w 417182"/>
              <a:gd name="connsiteY30" fmla="*/ 167448 h 1122552"/>
              <a:gd name="connsiteX31" fmla="*/ 309716 w 417182"/>
              <a:gd name="connsiteY31" fmla="*/ 143675 h 1122552"/>
              <a:gd name="connsiteX32" fmla="*/ 314540 w 417182"/>
              <a:gd name="connsiteY32" fmla="*/ 155045 h 1122552"/>
              <a:gd name="connsiteX33" fmla="*/ 309716 w 417182"/>
              <a:gd name="connsiteY33" fmla="*/ 143675 h 1122552"/>
              <a:gd name="connsiteX34" fmla="*/ 317985 w 417182"/>
              <a:gd name="connsiteY34" fmla="*/ 101296 h 1122552"/>
              <a:gd name="connsiteX35" fmla="*/ 325909 w 417182"/>
              <a:gd name="connsiteY35" fmla="*/ 115767 h 1122552"/>
              <a:gd name="connsiteX36" fmla="*/ 317985 w 417182"/>
              <a:gd name="connsiteY36" fmla="*/ 101296 h 1122552"/>
              <a:gd name="connsiteX37" fmla="*/ 340725 w 417182"/>
              <a:gd name="connsiteY37" fmla="*/ 0 h 1122552"/>
              <a:gd name="connsiteX38" fmla="*/ 357952 w 417182"/>
              <a:gd name="connsiteY38" fmla="*/ 37900 h 1122552"/>
              <a:gd name="connsiteX39" fmla="*/ 356229 w 417182"/>
              <a:gd name="connsiteY39" fmla="*/ 66842 h 1122552"/>
              <a:gd name="connsiteX40" fmla="*/ 382414 w 417182"/>
              <a:gd name="connsiteY40" fmla="*/ 64430 h 1122552"/>
              <a:gd name="connsiteX41" fmla="*/ 399986 w 417182"/>
              <a:gd name="connsiteY41" fmla="*/ 74077 h 1122552"/>
              <a:gd name="connsiteX42" fmla="*/ 378280 w 417182"/>
              <a:gd name="connsiteY42" fmla="*/ 88548 h 1122552"/>
              <a:gd name="connsiteX43" fmla="*/ 380347 w 417182"/>
              <a:gd name="connsiteY43" fmla="*/ 114044 h 1122552"/>
              <a:gd name="connsiteX44" fmla="*/ 372078 w 417182"/>
              <a:gd name="connsiteY44" fmla="*/ 160557 h 1122552"/>
              <a:gd name="connsiteX45" fmla="*/ 406145 w 417182"/>
              <a:gd name="connsiteY45" fmla="*/ 122529 h 1122552"/>
              <a:gd name="connsiteX46" fmla="*/ 417182 w 417182"/>
              <a:gd name="connsiteY46" fmla="*/ 118254 h 1122552"/>
              <a:gd name="connsiteX47" fmla="*/ 417182 w 417182"/>
              <a:gd name="connsiteY47" fmla="*/ 252973 h 1122552"/>
              <a:gd name="connsiteX48" fmla="*/ 416438 w 417182"/>
              <a:gd name="connsiteY48" fmla="*/ 253154 h 1122552"/>
              <a:gd name="connsiteX49" fmla="*/ 391028 w 417182"/>
              <a:gd name="connsiteY49" fmla="*/ 241181 h 1122552"/>
              <a:gd name="connsiteX50" fmla="*/ 366221 w 417182"/>
              <a:gd name="connsiteY50" fmla="*/ 234634 h 1122552"/>
              <a:gd name="connsiteX51" fmla="*/ 406532 w 417182"/>
              <a:gd name="connsiteY51" fmla="*/ 270811 h 1122552"/>
              <a:gd name="connsiteX52" fmla="*/ 417182 w 417182"/>
              <a:gd name="connsiteY52" fmla="*/ 278708 h 1122552"/>
              <a:gd name="connsiteX53" fmla="*/ 417182 w 417182"/>
              <a:gd name="connsiteY53" fmla="*/ 324555 h 1122552"/>
              <a:gd name="connsiteX54" fmla="*/ 415146 w 417182"/>
              <a:gd name="connsiteY54" fmla="*/ 324215 h 1122552"/>
              <a:gd name="connsiteX55" fmla="*/ 417182 w 417182"/>
              <a:gd name="connsiteY55" fmla="*/ 326321 h 1122552"/>
              <a:gd name="connsiteX56" fmla="*/ 417182 w 417182"/>
              <a:gd name="connsiteY56" fmla="*/ 395968 h 1122552"/>
              <a:gd name="connsiteX57" fmla="*/ 405154 w 417182"/>
              <a:gd name="connsiteY57" fmla="*/ 393469 h 1122552"/>
              <a:gd name="connsiteX58" fmla="*/ 417182 w 417182"/>
              <a:gd name="connsiteY58" fmla="*/ 403573 h 1122552"/>
              <a:gd name="connsiteX59" fmla="*/ 417182 w 417182"/>
              <a:gd name="connsiteY59" fmla="*/ 1076079 h 1122552"/>
              <a:gd name="connsiteX60" fmla="*/ 408643 w 417182"/>
              <a:gd name="connsiteY60" fmla="*/ 1072003 h 1122552"/>
              <a:gd name="connsiteX61" fmla="*/ 402398 w 417182"/>
              <a:gd name="connsiteY61" fmla="*/ 1090135 h 1122552"/>
              <a:gd name="connsiteX62" fmla="*/ 364154 w 417182"/>
              <a:gd name="connsiteY62" fmla="*/ 1119765 h 1122552"/>
              <a:gd name="connsiteX63" fmla="*/ 343826 w 417182"/>
              <a:gd name="connsiteY63" fmla="*/ 1056370 h 1122552"/>
              <a:gd name="connsiteX64" fmla="*/ 295934 w 417182"/>
              <a:gd name="connsiteY64" fmla="*/ 1066017 h 1122552"/>
              <a:gd name="connsiteX65" fmla="*/ 215656 w 417182"/>
              <a:gd name="connsiteY65" fmla="*/ 1103572 h 1122552"/>
              <a:gd name="connsiteX66" fmla="*/ 182579 w 417182"/>
              <a:gd name="connsiteY66" fmla="*/ 1093235 h 1122552"/>
              <a:gd name="connsiteX67" fmla="*/ 128142 w 417182"/>
              <a:gd name="connsiteY67" fmla="*/ 1075664 h 1122552"/>
              <a:gd name="connsiteX68" fmla="*/ 106436 w 417182"/>
              <a:gd name="connsiteY68" fmla="*/ 1066706 h 1122552"/>
              <a:gd name="connsiteX69" fmla="*/ 121595 w 417182"/>
              <a:gd name="connsiteY69" fmla="*/ 1051546 h 1122552"/>
              <a:gd name="connsiteX70" fmla="*/ 53720 w 417182"/>
              <a:gd name="connsiteY70" fmla="*/ 1047411 h 1122552"/>
              <a:gd name="connsiteX71" fmla="*/ 29602 w 417182"/>
              <a:gd name="connsiteY71" fmla="*/ 1044655 h 1122552"/>
              <a:gd name="connsiteX72" fmla="*/ 14098 w 417182"/>
              <a:gd name="connsiteY72" fmla="*/ 1033974 h 1122552"/>
              <a:gd name="connsiteX73" fmla="*/ 13753 w 417182"/>
              <a:gd name="connsiteY73" fmla="*/ 1012612 h 1122552"/>
              <a:gd name="connsiteX74" fmla="*/ 89553 w 417182"/>
              <a:gd name="connsiteY74" fmla="*/ 995385 h 1122552"/>
              <a:gd name="connsiteX75" fmla="*/ 127108 w 417182"/>
              <a:gd name="connsiteY75" fmla="*/ 986083 h 1122552"/>
              <a:gd name="connsiteX76" fmla="*/ 92309 w 417182"/>
              <a:gd name="connsiteY76" fmla="*/ 994352 h 1122552"/>
              <a:gd name="connsiteX77" fmla="*/ 75082 w 417182"/>
              <a:gd name="connsiteY77" fmla="*/ 984016 h 1122552"/>
              <a:gd name="connsiteX78" fmla="*/ 37527 w 417182"/>
              <a:gd name="connsiteY78" fmla="*/ 971612 h 1122552"/>
              <a:gd name="connsiteX79" fmla="*/ 18577 w 417182"/>
              <a:gd name="connsiteY79" fmla="*/ 959553 h 1122552"/>
              <a:gd name="connsiteX80" fmla="*/ 25123 w 417182"/>
              <a:gd name="connsiteY80" fmla="*/ 934057 h 1122552"/>
              <a:gd name="connsiteX81" fmla="*/ 106436 w 417182"/>
              <a:gd name="connsiteY81" fmla="*/ 923031 h 1122552"/>
              <a:gd name="connsiteX82" fmla="*/ 70258 w 417182"/>
              <a:gd name="connsiteY82" fmla="*/ 908905 h 1122552"/>
              <a:gd name="connsiteX83" fmla="*/ 59922 w 417182"/>
              <a:gd name="connsiteY83" fmla="*/ 894090 h 1122552"/>
              <a:gd name="connsiteX84" fmla="*/ 70947 w 417182"/>
              <a:gd name="connsiteY84" fmla="*/ 881686 h 1122552"/>
              <a:gd name="connsiteX85" fmla="*/ 27880 w 417182"/>
              <a:gd name="connsiteY85" fmla="*/ 848610 h 1122552"/>
              <a:gd name="connsiteX86" fmla="*/ 13753 w 417182"/>
              <a:gd name="connsiteY86" fmla="*/ 825870 h 1122552"/>
              <a:gd name="connsiteX87" fmla="*/ 35804 w 417182"/>
              <a:gd name="connsiteY87" fmla="*/ 811399 h 1122552"/>
              <a:gd name="connsiteX88" fmla="*/ 95065 w 417182"/>
              <a:gd name="connsiteY88" fmla="*/ 803475 h 1122552"/>
              <a:gd name="connsiteX89" fmla="*/ 171210 w 417182"/>
              <a:gd name="connsiteY89" fmla="*/ 783836 h 1122552"/>
              <a:gd name="connsiteX90" fmla="*/ 149503 w 417182"/>
              <a:gd name="connsiteY90" fmla="*/ 775567 h 1122552"/>
              <a:gd name="connsiteX91" fmla="*/ 92309 w 417182"/>
              <a:gd name="connsiteY91" fmla="*/ 754205 h 1122552"/>
              <a:gd name="connsiteX92" fmla="*/ 83007 w 417182"/>
              <a:gd name="connsiteY92" fmla="*/ 738701 h 1122552"/>
              <a:gd name="connsiteX93" fmla="*/ 97133 w 417182"/>
              <a:gd name="connsiteY93" fmla="*/ 729743 h 1122552"/>
              <a:gd name="connsiteX94" fmla="*/ 215311 w 417182"/>
              <a:gd name="connsiteY94" fmla="*/ 722507 h 1122552"/>
              <a:gd name="connsiteX95" fmla="*/ 197739 w 417182"/>
              <a:gd name="connsiteY95" fmla="*/ 703902 h 1122552"/>
              <a:gd name="connsiteX96" fmla="*/ 168453 w 417182"/>
              <a:gd name="connsiteY96" fmla="*/ 690809 h 1122552"/>
              <a:gd name="connsiteX97" fmla="*/ 118839 w 417182"/>
              <a:gd name="connsiteY97" fmla="*/ 689776 h 1122552"/>
              <a:gd name="connsiteX98" fmla="*/ 75082 w 417182"/>
              <a:gd name="connsiteY98" fmla="*/ 671170 h 1122552"/>
              <a:gd name="connsiteX99" fmla="*/ 76116 w 417182"/>
              <a:gd name="connsiteY99" fmla="*/ 646708 h 1122552"/>
              <a:gd name="connsiteX100" fmla="*/ 216000 w 417182"/>
              <a:gd name="connsiteY100" fmla="*/ 633960 h 1122552"/>
              <a:gd name="connsiteX101" fmla="*/ 263203 w 417182"/>
              <a:gd name="connsiteY101" fmla="*/ 598816 h 1122552"/>
              <a:gd name="connsiteX102" fmla="*/ 224269 w 417182"/>
              <a:gd name="connsiteY102" fmla="*/ 600194 h 1122552"/>
              <a:gd name="connsiteX103" fmla="*/ 196706 w 417182"/>
              <a:gd name="connsiteY103" fmla="*/ 608119 h 1122552"/>
              <a:gd name="connsiteX104" fmla="*/ 100923 w 417182"/>
              <a:gd name="connsiteY104" fmla="*/ 571942 h 1122552"/>
              <a:gd name="connsiteX105" fmla="*/ 220824 w 417182"/>
              <a:gd name="connsiteY105" fmla="*/ 535420 h 1122552"/>
              <a:gd name="connsiteX106" fmla="*/ 228059 w 417182"/>
              <a:gd name="connsiteY106" fmla="*/ 508546 h 1122552"/>
              <a:gd name="connsiteX107" fmla="*/ 129865 w 417182"/>
              <a:gd name="connsiteY107" fmla="*/ 491319 h 1122552"/>
              <a:gd name="connsiteX108" fmla="*/ 189470 w 417182"/>
              <a:gd name="connsiteY108" fmla="*/ 471335 h 1122552"/>
              <a:gd name="connsiteX109" fmla="*/ 145369 w 417182"/>
              <a:gd name="connsiteY109" fmla="*/ 433091 h 1122552"/>
              <a:gd name="connsiteX110" fmla="*/ 261480 w 417182"/>
              <a:gd name="connsiteY110" fmla="*/ 415519 h 1122552"/>
              <a:gd name="connsiteX111" fmla="*/ 195328 w 417182"/>
              <a:gd name="connsiteY111" fmla="*/ 383477 h 1122552"/>
              <a:gd name="connsiteX112" fmla="*/ 145714 w 417182"/>
              <a:gd name="connsiteY112" fmla="*/ 349367 h 1122552"/>
              <a:gd name="connsiteX113" fmla="*/ 179134 w 417182"/>
              <a:gd name="connsiteY113" fmla="*/ 344199 h 1122552"/>
              <a:gd name="connsiteX114" fmla="*/ 203252 w 417182"/>
              <a:gd name="connsiteY114" fmla="*/ 327661 h 1122552"/>
              <a:gd name="connsiteX115" fmla="*/ 189470 w 417182"/>
              <a:gd name="connsiteY115" fmla="*/ 303543 h 1122552"/>
              <a:gd name="connsiteX116" fmla="*/ 188437 w 417182"/>
              <a:gd name="connsiteY116" fmla="*/ 282526 h 1122552"/>
              <a:gd name="connsiteX117" fmla="*/ 241497 w 417182"/>
              <a:gd name="connsiteY117" fmla="*/ 271845 h 1122552"/>
              <a:gd name="connsiteX118" fmla="*/ 340036 w 417182"/>
              <a:gd name="connsiteY118" fmla="*/ 246693 h 1122552"/>
              <a:gd name="connsiteX119" fmla="*/ 255967 w 417182"/>
              <a:gd name="connsiteY119" fmla="*/ 260819 h 1122552"/>
              <a:gd name="connsiteX120" fmla="*/ 224958 w 417182"/>
              <a:gd name="connsiteY120" fmla="*/ 246349 h 1122552"/>
              <a:gd name="connsiteX121" fmla="*/ 213588 w 417182"/>
              <a:gd name="connsiteY121" fmla="*/ 232222 h 1122552"/>
              <a:gd name="connsiteX122" fmla="*/ 189470 w 417182"/>
              <a:gd name="connsiteY122" fmla="*/ 214995 h 1122552"/>
              <a:gd name="connsiteX123" fmla="*/ 262169 w 417182"/>
              <a:gd name="connsiteY123" fmla="*/ 221197 h 1122552"/>
              <a:gd name="connsiteX124" fmla="*/ 340036 w 417182"/>
              <a:gd name="connsiteY124" fmla="*/ 206382 h 1122552"/>
              <a:gd name="connsiteX125" fmla="*/ 296968 w 417182"/>
              <a:gd name="connsiteY125" fmla="*/ 205003 h 1122552"/>
              <a:gd name="connsiteX126" fmla="*/ 255967 w 417182"/>
              <a:gd name="connsiteY126" fmla="*/ 192600 h 1122552"/>
              <a:gd name="connsiteX127" fmla="*/ 251833 w 417182"/>
              <a:gd name="connsiteY127" fmla="*/ 160557 h 1122552"/>
              <a:gd name="connsiteX128" fmla="*/ 244942 w 417182"/>
              <a:gd name="connsiteY128" fmla="*/ 135406 h 1122552"/>
              <a:gd name="connsiteX129" fmla="*/ 290422 w 417182"/>
              <a:gd name="connsiteY129" fmla="*/ 116111 h 1122552"/>
              <a:gd name="connsiteX130" fmla="*/ 293178 w 417182"/>
              <a:gd name="connsiteY130" fmla="*/ 106464 h 1122552"/>
              <a:gd name="connsiteX131" fmla="*/ 299035 w 417182"/>
              <a:gd name="connsiteY131" fmla="*/ 67531 h 1122552"/>
              <a:gd name="connsiteX132" fmla="*/ 326254 w 417182"/>
              <a:gd name="connsiteY132" fmla="*/ 83724 h 1122552"/>
              <a:gd name="connsiteX133" fmla="*/ 316951 w 417182"/>
              <a:gd name="connsiteY133" fmla="*/ 35488 h 1122552"/>
              <a:gd name="connsiteX134" fmla="*/ 340725 w 417182"/>
              <a:gd name="connsiteY134" fmla="*/ 0 h 1122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</a:cxnLst>
            <a:rect l="l" t="t" r="r" b="b"/>
            <a:pathLst>
              <a:path w="417182" h="1122552">
                <a:moveTo>
                  <a:pt x="150537" y="987116"/>
                </a:moveTo>
                <a:cubicBezTo>
                  <a:pt x="135377" y="992285"/>
                  <a:pt x="160529" y="993318"/>
                  <a:pt x="150537" y="987116"/>
                </a:cubicBezTo>
                <a:close/>
                <a:moveTo>
                  <a:pt x="184647" y="867904"/>
                </a:moveTo>
                <a:cubicBezTo>
                  <a:pt x="162252" y="871005"/>
                  <a:pt x="195672" y="873073"/>
                  <a:pt x="184647" y="867904"/>
                </a:cubicBezTo>
                <a:close/>
                <a:moveTo>
                  <a:pt x="106436" y="864804"/>
                </a:moveTo>
                <a:cubicBezTo>
                  <a:pt x="70603" y="896157"/>
                  <a:pt x="177067" y="878930"/>
                  <a:pt x="167075" y="875140"/>
                </a:cubicBezTo>
                <a:cubicBezTo>
                  <a:pt x="146058" y="867215"/>
                  <a:pt x="121595" y="882031"/>
                  <a:pt x="106436" y="864804"/>
                </a:cubicBezTo>
                <a:close/>
                <a:moveTo>
                  <a:pt x="52342" y="839997"/>
                </a:moveTo>
                <a:cubicBezTo>
                  <a:pt x="30636" y="842408"/>
                  <a:pt x="59578" y="848266"/>
                  <a:pt x="52342" y="839997"/>
                </a:cubicBezTo>
                <a:close/>
                <a:moveTo>
                  <a:pt x="271472" y="512336"/>
                </a:moveTo>
                <a:cubicBezTo>
                  <a:pt x="232538" y="518882"/>
                  <a:pt x="245286" y="531975"/>
                  <a:pt x="271472" y="512336"/>
                </a:cubicBezTo>
                <a:close/>
                <a:moveTo>
                  <a:pt x="313851" y="324560"/>
                </a:moveTo>
                <a:cubicBezTo>
                  <a:pt x="301447" y="330417"/>
                  <a:pt x="325220" y="329384"/>
                  <a:pt x="313851" y="324560"/>
                </a:cubicBezTo>
                <a:close/>
                <a:moveTo>
                  <a:pt x="243908" y="324560"/>
                </a:moveTo>
                <a:cubicBezTo>
                  <a:pt x="234261" y="346955"/>
                  <a:pt x="266993" y="342132"/>
                  <a:pt x="278707" y="339720"/>
                </a:cubicBezTo>
                <a:cubicBezTo>
                  <a:pt x="330389" y="321804"/>
                  <a:pt x="257345" y="340409"/>
                  <a:pt x="243908" y="324560"/>
                </a:cubicBezTo>
                <a:close/>
                <a:moveTo>
                  <a:pt x="330733" y="318703"/>
                </a:moveTo>
                <a:cubicBezTo>
                  <a:pt x="318329" y="324560"/>
                  <a:pt x="342103" y="323526"/>
                  <a:pt x="330733" y="318703"/>
                </a:cubicBezTo>
                <a:close/>
                <a:moveTo>
                  <a:pt x="345204" y="311123"/>
                </a:moveTo>
                <a:cubicBezTo>
                  <a:pt x="330044" y="316291"/>
                  <a:pt x="355196" y="317669"/>
                  <a:pt x="345204" y="311123"/>
                </a:cubicBezTo>
                <a:close/>
                <a:moveTo>
                  <a:pt x="371045" y="272534"/>
                </a:moveTo>
                <a:lnTo>
                  <a:pt x="369322" y="279769"/>
                </a:lnTo>
                <a:cubicBezTo>
                  <a:pt x="362776" y="314224"/>
                  <a:pt x="384137" y="291828"/>
                  <a:pt x="371045" y="272534"/>
                </a:cubicBezTo>
                <a:close/>
                <a:moveTo>
                  <a:pt x="399297" y="215684"/>
                </a:moveTo>
                <a:cubicBezTo>
                  <a:pt x="395507" y="237046"/>
                  <a:pt x="424104" y="209827"/>
                  <a:pt x="399297" y="215684"/>
                </a:cubicBezTo>
                <a:close/>
                <a:moveTo>
                  <a:pt x="362431" y="208794"/>
                </a:moveTo>
                <a:lnTo>
                  <a:pt x="369667" y="214306"/>
                </a:lnTo>
                <a:cubicBezTo>
                  <a:pt x="405499" y="223264"/>
                  <a:pt x="383793" y="211205"/>
                  <a:pt x="362431" y="208794"/>
                </a:cubicBezTo>
                <a:close/>
                <a:moveTo>
                  <a:pt x="401365" y="167448"/>
                </a:moveTo>
                <a:cubicBezTo>
                  <a:pt x="394129" y="170894"/>
                  <a:pt x="390683" y="179163"/>
                  <a:pt x="383104" y="182264"/>
                </a:cubicBezTo>
                <a:cubicBezTo>
                  <a:pt x="329010" y="193634"/>
                  <a:pt x="410667" y="192600"/>
                  <a:pt x="401365" y="167448"/>
                </a:cubicBezTo>
                <a:close/>
                <a:moveTo>
                  <a:pt x="309716" y="143675"/>
                </a:moveTo>
                <a:cubicBezTo>
                  <a:pt x="302136" y="144364"/>
                  <a:pt x="314884" y="155389"/>
                  <a:pt x="314540" y="155045"/>
                </a:cubicBezTo>
                <a:cubicBezTo>
                  <a:pt x="340036" y="179852"/>
                  <a:pt x="334523" y="144364"/>
                  <a:pt x="309716" y="143675"/>
                </a:cubicBezTo>
                <a:close/>
                <a:moveTo>
                  <a:pt x="317985" y="101296"/>
                </a:moveTo>
                <a:cubicBezTo>
                  <a:pt x="315573" y="107842"/>
                  <a:pt x="324531" y="110943"/>
                  <a:pt x="325909" y="115767"/>
                </a:cubicBezTo>
                <a:cubicBezTo>
                  <a:pt x="336246" y="152978"/>
                  <a:pt x="341414" y="103708"/>
                  <a:pt x="317985" y="101296"/>
                </a:cubicBezTo>
                <a:close/>
                <a:moveTo>
                  <a:pt x="340725" y="0"/>
                </a:moveTo>
                <a:cubicBezTo>
                  <a:pt x="365532" y="6202"/>
                  <a:pt x="340036" y="40312"/>
                  <a:pt x="357952" y="37900"/>
                </a:cubicBezTo>
                <a:cubicBezTo>
                  <a:pt x="401365" y="9648"/>
                  <a:pt x="362431" y="47203"/>
                  <a:pt x="356229" y="66842"/>
                </a:cubicBezTo>
                <a:cubicBezTo>
                  <a:pt x="347960" y="114044"/>
                  <a:pt x="370011" y="46858"/>
                  <a:pt x="382414" y="64430"/>
                </a:cubicBezTo>
                <a:cubicBezTo>
                  <a:pt x="400331" y="60640"/>
                  <a:pt x="428239" y="46514"/>
                  <a:pt x="399986" y="74077"/>
                </a:cubicBezTo>
                <a:cubicBezTo>
                  <a:pt x="439264" y="85102"/>
                  <a:pt x="392062" y="86825"/>
                  <a:pt x="378280" y="88548"/>
                </a:cubicBezTo>
                <a:cubicBezTo>
                  <a:pt x="404810" y="89582"/>
                  <a:pt x="414457" y="115767"/>
                  <a:pt x="380347" y="114044"/>
                </a:cubicBezTo>
                <a:cubicBezTo>
                  <a:pt x="348649" y="84758"/>
                  <a:pt x="344859" y="165725"/>
                  <a:pt x="372078" y="160557"/>
                </a:cubicBezTo>
                <a:cubicBezTo>
                  <a:pt x="383793" y="145914"/>
                  <a:pt x="394129" y="132477"/>
                  <a:pt x="406145" y="122529"/>
                </a:cubicBezTo>
                <a:lnTo>
                  <a:pt x="417182" y="118254"/>
                </a:lnTo>
                <a:lnTo>
                  <a:pt x="417182" y="252973"/>
                </a:lnTo>
                <a:lnTo>
                  <a:pt x="416438" y="253154"/>
                </a:lnTo>
                <a:cubicBezTo>
                  <a:pt x="406533" y="257030"/>
                  <a:pt x="397575" y="260131"/>
                  <a:pt x="391028" y="241181"/>
                </a:cubicBezTo>
                <a:cubicBezTo>
                  <a:pt x="392406" y="269777"/>
                  <a:pt x="369667" y="250139"/>
                  <a:pt x="366221" y="234634"/>
                </a:cubicBezTo>
                <a:cubicBezTo>
                  <a:pt x="343481" y="242559"/>
                  <a:pt x="396196" y="265299"/>
                  <a:pt x="406532" y="270811"/>
                </a:cubicBezTo>
                <a:lnTo>
                  <a:pt x="417182" y="278708"/>
                </a:lnTo>
                <a:lnTo>
                  <a:pt x="417182" y="324555"/>
                </a:lnTo>
                <a:lnTo>
                  <a:pt x="415146" y="324215"/>
                </a:lnTo>
                <a:lnTo>
                  <a:pt x="417182" y="326321"/>
                </a:lnTo>
                <a:lnTo>
                  <a:pt x="417182" y="395968"/>
                </a:lnTo>
                <a:lnTo>
                  <a:pt x="405154" y="393469"/>
                </a:lnTo>
                <a:lnTo>
                  <a:pt x="417182" y="403573"/>
                </a:lnTo>
                <a:lnTo>
                  <a:pt x="417182" y="1076079"/>
                </a:lnTo>
                <a:lnTo>
                  <a:pt x="408643" y="1072003"/>
                </a:lnTo>
                <a:cubicBezTo>
                  <a:pt x="402226" y="1069721"/>
                  <a:pt x="398092" y="1072046"/>
                  <a:pt x="402398" y="1090135"/>
                </a:cubicBezTo>
                <a:cubicBezTo>
                  <a:pt x="419625" y="1124933"/>
                  <a:pt x="391028" y="1121488"/>
                  <a:pt x="364154" y="1119765"/>
                </a:cubicBezTo>
                <a:cubicBezTo>
                  <a:pt x="307993" y="1134925"/>
                  <a:pt x="341414" y="1084622"/>
                  <a:pt x="343826" y="1056370"/>
                </a:cubicBezTo>
                <a:cubicBezTo>
                  <a:pt x="331078" y="1014680"/>
                  <a:pt x="311439" y="1083244"/>
                  <a:pt x="295934" y="1066017"/>
                </a:cubicBezTo>
                <a:cubicBezTo>
                  <a:pt x="273884" y="1086689"/>
                  <a:pt x="248043" y="1092891"/>
                  <a:pt x="215656" y="1103572"/>
                </a:cubicBezTo>
                <a:cubicBezTo>
                  <a:pt x="219101" y="1065672"/>
                  <a:pt x="178790" y="1120455"/>
                  <a:pt x="182579" y="1093235"/>
                </a:cubicBezTo>
                <a:cubicBezTo>
                  <a:pt x="180168" y="1089101"/>
                  <a:pt x="106780" y="1113564"/>
                  <a:pt x="128142" y="1075664"/>
                </a:cubicBezTo>
                <a:cubicBezTo>
                  <a:pt x="111259" y="1087378"/>
                  <a:pt x="73359" y="1085311"/>
                  <a:pt x="106436" y="1066706"/>
                </a:cubicBezTo>
                <a:cubicBezTo>
                  <a:pt x="58200" y="1075664"/>
                  <a:pt x="96788" y="1050168"/>
                  <a:pt x="121595" y="1051546"/>
                </a:cubicBezTo>
                <a:cubicBezTo>
                  <a:pt x="98856" y="1048101"/>
                  <a:pt x="73359" y="1055336"/>
                  <a:pt x="53720" y="1047411"/>
                </a:cubicBezTo>
                <a:cubicBezTo>
                  <a:pt x="31325" y="1061882"/>
                  <a:pt x="45451" y="1037420"/>
                  <a:pt x="29602" y="1044655"/>
                </a:cubicBezTo>
                <a:cubicBezTo>
                  <a:pt x="29258" y="1032941"/>
                  <a:pt x="40972" y="1022260"/>
                  <a:pt x="14098" y="1033974"/>
                </a:cubicBezTo>
                <a:cubicBezTo>
                  <a:pt x="-32760" y="1040176"/>
                  <a:pt x="55788" y="1010545"/>
                  <a:pt x="13753" y="1012612"/>
                </a:cubicBezTo>
                <a:cubicBezTo>
                  <a:pt x="31325" y="1000554"/>
                  <a:pt x="56821" y="990906"/>
                  <a:pt x="89553" y="995385"/>
                </a:cubicBezTo>
                <a:cubicBezTo>
                  <a:pt x="105747" y="1011579"/>
                  <a:pt x="167764" y="972301"/>
                  <a:pt x="127108" y="986083"/>
                </a:cubicBezTo>
                <a:cubicBezTo>
                  <a:pt x="137444" y="956452"/>
                  <a:pt x="112637" y="986083"/>
                  <a:pt x="92309" y="994352"/>
                </a:cubicBezTo>
                <a:cubicBezTo>
                  <a:pt x="105057" y="974368"/>
                  <a:pt x="86796" y="974024"/>
                  <a:pt x="75082" y="984016"/>
                </a:cubicBezTo>
                <a:cubicBezTo>
                  <a:pt x="68536" y="978158"/>
                  <a:pt x="57855" y="964721"/>
                  <a:pt x="37527" y="971612"/>
                </a:cubicBezTo>
                <a:cubicBezTo>
                  <a:pt x="63712" y="950595"/>
                  <a:pt x="33737" y="955763"/>
                  <a:pt x="18577" y="959553"/>
                </a:cubicBezTo>
                <a:cubicBezTo>
                  <a:pt x="-26214" y="949561"/>
                  <a:pt x="62334" y="948183"/>
                  <a:pt x="25123" y="934057"/>
                </a:cubicBezTo>
                <a:cubicBezTo>
                  <a:pt x="36149" y="928200"/>
                  <a:pt x="132276" y="935435"/>
                  <a:pt x="106436" y="923031"/>
                </a:cubicBezTo>
                <a:cubicBezTo>
                  <a:pt x="100234" y="912006"/>
                  <a:pt x="81284" y="925788"/>
                  <a:pt x="70258" y="908905"/>
                </a:cubicBezTo>
                <a:cubicBezTo>
                  <a:pt x="33048" y="918552"/>
                  <a:pt x="90587" y="885821"/>
                  <a:pt x="59922" y="894090"/>
                </a:cubicBezTo>
                <a:cubicBezTo>
                  <a:pt x="20989" y="892367"/>
                  <a:pt x="50620" y="880308"/>
                  <a:pt x="70947" y="881686"/>
                </a:cubicBezTo>
                <a:cubicBezTo>
                  <a:pt x="113671" y="861013"/>
                  <a:pt x="39250" y="868938"/>
                  <a:pt x="27880" y="848610"/>
                </a:cubicBezTo>
                <a:cubicBezTo>
                  <a:pt x="42695" y="828971"/>
                  <a:pt x="38216" y="825870"/>
                  <a:pt x="13753" y="825870"/>
                </a:cubicBezTo>
                <a:cubicBezTo>
                  <a:pt x="-26214" y="805887"/>
                  <a:pt x="71981" y="827937"/>
                  <a:pt x="35804" y="811399"/>
                </a:cubicBezTo>
                <a:cubicBezTo>
                  <a:pt x="49241" y="804164"/>
                  <a:pt x="74738" y="804853"/>
                  <a:pt x="95065" y="803475"/>
                </a:cubicBezTo>
                <a:cubicBezTo>
                  <a:pt x="114705" y="817601"/>
                  <a:pt x="205664" y="790382"/>
                  <a:pt x="171210" y="783836"/>
                </a:cubicBezTo>
                <a:cubicBezTo>
                  <a:pt x="138823" y="791416"/>
                  <a:pt x="181546" y="760063"/>
                  <a:pt x="149503" y="775567"/>
                </a:cubicBezTo>
                <a:cubicBezTo>
                  <a:pt x="135377" y="758340"/>
                  <a:pt x="98856" y="774533"/>
                  <a:pt x="92309" y="754205"/>
                </a:cubicBezTo>
                <a:cubicBezTo>
                  <a:pt x="49931" y="745592"/>
                  <a:pt x="117805" y="742835"/>
                  <a:pt x="83007" y="738701"/>
                </a:cubicBezTo>
                <a:cubicBezTo>
                  <a:pt x="39939" y="727675"/>
                  <a:pt x="73015" y="721474"/>
                  <a:pt x="97133" y="729743"/>
                </a:cubicBezTo>
                <a:cubicBezTo>
                  <a:pt x="134343" y="728709"/>
                  <a:pt x="174310" y="732843"/>
                  <a:pt x="215311" y="722507"/>
                </a:cubicBezTo>
                <a:cubicBezTo>
                  <a:pt x="253900" y="714238"/>
                  <a:pt x="220135" y="700456"/>
                  <a:pt x="197739" y="703902"/>
                </a:cubicBezTo>
                <a:cubicBezTo>
                  <a:pt x="193605" y="682885"/>
                  <a:pt x="167075" y="714583"/>
                  <a:pt x="168453" y="690809"/>
                </a:cubicBezTo>
                <a:cubicBezTo>
                  <a:pt x="151226" y="695288"/>
                  <a:pt x="140890" y="685986"/>
                  <a:pt x="118839" y="689776"/>
                </a:cubicBezTo>
                <a:cubicBezTo>
                  <a:pt x="128142" y="670137"/>
                  <a:pt x="60956" y="688398"/>
                  <a:pt x="75082" y="671170"/>
                </a:cubicBezTo>
                <a:cubicBezTo>
                  <a:pt x="107469" y="656010"/>
                  <a:pt x="49241" y="658767"/>
                  <a:pt x="76116" y="646708"/>
                </a:cubicBezTo>
                <a:cubicBezTo>
                  <a:pt x="121940" y="636716"/>
                  <a:pt x="170865" y="646708"/>
                  <a:pt x="216000" y="633960"/>
                </a:cubicBezTo>
                <a:cubicBezTo>
                  <a:pt x="161218" y="613287"/>
                  <a:pt x="247009" y="616043"/>
                  <a:pt x="263203" y="598816"/>
                </a:cubicBezTo>
                <a:cubicBezTo>
                  <a:pt x="248043" y="580900"/>
                  <a:pt x="237706" y="607430"/>
                  <a:pt x="224269" y="600194"/>
                </a:cubicBezTo>
                <a:cubicBezTo>
                  <a:pt x="208076" y="595715"/>
                  <a:pt x="215311" y="601228"/>
                  <a:pt x="196706" y="608119"/>
                </a:cubicBezTo>
                <a:cubicBezTo>
                  <a:pt x="160873" y="602606"/>
                  <a:pt x="129520" y="599505"/>
                  <a:pt x="100923" y="571942"/>
                </a:cubicBezTo>
                <a:cubicBezTo>
                  <a:pt x="120562" y="553681"/>
                  <a:pt x="186370" y="551269"/>
                  <a:pt x="220824" y="535420"/>
                </a:cubicBezTo>
                <a:cubicBezTo>
                  <a:pt x="207042" y="514403"/>
                  <a:pt x="239774" y="517159"/>
                  <a:pt x="228059" y="508546"/>
                </a:cubicBezTo>
                <a:cubicBezTo>
                  <a:pt x="193260" y="536799"/>
                  <a:pt x="163285" y="511302"/>
                  <a:pt x="129865" y="491319"/>
                </a:cubicBezTo>
                <a:cubicBezTo>
                  <a:pt x="121940" y="469612"/>
                  <a:pt x="243908" y="495453"/>
                  <a:pt x="189470" y="471335"/>
                </a:cubicBezTo>
                <a:cubicBezTo>
                  <a:pt x="184647" y="469268"/>
                  <a:pt x="129865" y="445150"/>
                  <a:pt x="145369" y="433091"/>
                </a:cubicBezTo>
                <a:cubicBezTo>
                  <a:pt x="182924" y="417931"/>
                  <a:pt x="227715" y="443772"/>
                  <a:pt x="261480" y="415519"/>
                </a:cubicBezTo>
                <a:cubicBezTo>
                  <a:pt x="248387" y="427578"/>
                  <a:pt x="221513" y="382788"/>
                  <a:pt x="195328" y="383477"/>
                </a:cubicBezTo>
                <a:cubicBezTo>
                  <a:pt x="181890" y="380031"/>
                  <a:pt x="122974" y="354880"/>
                  <a:pt x="145714" y="349367"/>
                </a:cubicBezTo>
                <a:cubicBezTo>
                  <a:pt x="170865" y="361771"/>
                  <a:pt x="160873" y="334207"/>
                  <a:pt x="179134" y="344199"/>
                </a:cubicBezTo>
                <a:cubicBezTo>
                  <a:pt x="215311" y="367283"/>
                  <a:pt x="181201" y="327316"/>
                  <a:pt x="203252" y="327661"/>
                </a:cubicBezTo>
                <a:cubicBezTo>
                  <a:pt x="253900" y="335585"/>
                  <a:pt x="213933" y="310434"/>
                  <a:pt x="189470" y="303543"/>
                </a:cubicBezTo>
                <a:cubicBezTo>
                  <a:pt x="191538" y="300097"/>
                  <a:pt x="166730" y="282870"/>
                  <a:pt x="188437" y="282526"/>
                </a:cubicBezTo>
                <a:cubicBezTo>
                  <a:pt x="203941" y="264954"/>
                  <a:pt x="263203" y="294585"/>
                  <a:pt x="241497" y="271845"/>
                </a:cubicBezTo>
                <a:cubicBezTo>
                  <a:pt x="273884" y="281492"/>
                  <a:pt x="317296" y="281148"/>
                  <a:pt x="340036" y="246693"/>
                </a:cubicBezTo>
                <a:cubicBezTo>
                  <a:pt x="336590" y="236012"/>
                  <a:pt x="273194" y="281492"/>
                  <a:pt x="255967" y="260819"/>
                </a:cubicBezTo>
                <a:cubicBezTo>
                  <a:pt x="299380" y="222231"/>
                  <a:pt x="231849" y="279425"/>
                  <a:pt x="224958" y="246349"/>
                </a:cubicBezTo>
                <a:cubicBezTo>
                  <a:pt x="265615" y="219819"/>
                  <a:pt x="173621" y="264265"/>
                  <a:pt x="213588" y="232222"/>
                </a:cubicBezTo>
                <a:cubicBezTo>
                  <a:pt x="201185" y="234634"/>
                  <a:pt x="140890" y="218785"/>
                  <a:pt x="189470" y="214995"/>
                </a:cubicBezTo>
                <a:cubicBezTo>
                  <a:pt x="205664" y="187432"/>
                  <a:pt x="239774" y="222231"/>
                  <a:pt x="262169" y="221197"/>
                </a:cubicBezTo>
                <a:cubicBezTo>
                  <a:pt x="243564" y="190877"/>
                  <a:pt x="351061" y="255307"/>
                  <a:pt x="340036" y="206382"/>
                </a:cubicBezTo>
                <a:cubicBezTo>
                  <a:pt x="318329" y="220508"/>
                  <a:pt x="319363" y="202936"/>
                  <a:pt x="296968" y="205003"/>
                </a:cubicBezTo>
                <a:cubicBezTo>
                  <a:pt x="308682" y="184676"/>
                  <a:pt x="272850" y="198457"/>
                  <a:pt x="255967" y="192600"/>
                </a:cubicBezTo>
                <a:cubicBezTo>
                  <a:pt x="220135" y="180196"/>
                  <a:pt x="299035" y="177096"/>
                  <a:pt x="251833" y="160557"/>
                </a:cubicBezTo>
                <a:cubicBezTo>
                  <a:pt x="222546" y="146087"/>
                  <a:pt x="278707" y="149876"/>
                  <a:pt x="244942" y="135406"/>
                </a:cubicBezTo>
                <a:cubicBezTo>
                  <a:pt x="245631" y="123347"/>
                  <a:pt x="325220" y="163658"/>
                  <a:pt x="290422" y="116111"/>
                </a:cubicBezTo>
                <a:cubicBezTo>
                  <a:pt x="312128" y="126448"/>
                  <a:pt x="321431" y="106464"/>
                  <a:pt x="293178" y="106464"/>
                </a:cubicBezTo>
                <a:cubicBezTo>
                  <a:pt x="307993" y="100607"/>
                  <a:pt x="262513" y="53404"/>
                  <a:pt x="299035" y="67531"/>
                </a:cubicBezTo>
                <a:cubicBezTo>
                  <a:pt x="309716" y="60640"/>
                  <a:pt x="322464" y="59606"/>
                  <a:pt x="326254" y="83724"/>
                </a:cubicBezTo>
                <a:cubicBezTo>
                  <a:pt x="356574" y="111288"/>
                  <a:pt x="312472" y="35488"/>
                  <a:pt x="316951" y="35488"/>
                </a:cubicBezTo>
                <a:cubicBezTo>
                  <a:pt x="349338" y="69942"/>
                  <a:pt x="336935" y="19984"/>
                  <a:pt x="340725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525" cap="flat">
            <a:noFill/>
            <a:prstDash val="solid"/>
            <a:miter/>
          </a:ln>
        </p:spPr>
        <p:txBody>
          <a:bodyPr lIns="68561" tIns="34289" rIns="68561" bIns="34289" rtlCol="0" anchor="ctr"/>
          <a:lstStyle/>
          <a:p>
            <a:pPr defTabSz="685103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14" name="Graphic 47"/>
          <p:cNvSpPr/>
          <p:nvPr userDrawn="1"/>
        </p:nvSpPr>
        <p:spPr>
          <a:xfrm>
            <a:off x="804872" y="4324533"/>
            <a:ext cx="251855" cy="377783"/>
          </a:xfrm>
          <a:custGeom>
            <a:avLst/>
            <a:gdLst>
              <a:gd name="connsiteX0" fmla="*/ 949088 w 2076450"/>
              <a:gd name="connsiteY0" fmla="*/ 7144 h 3114675"/>
              <a:gd name="connsiteX1" fmla="*/ 883365 w 2076450"/>
              <a:gd name="connsiteY1" fmla="*/ 105251 h 3114675"/>
              <a:gd name="connsiteX2" fmla="*/ 909083 w 2076450"/>
              <a:gd name="connsiteY2" fmla="*/ 238601 h 3114675"/>
              <a:gd name="connsiteX3" fmla="*/ 833835 w 2076450"/>
              <a:gd name="connsiteY3" fmla="*/ 193834 h 3114675"/>
              <a:gd name="connsiteX4" fmla="*/ 817643 w 2076450"/>
              <a:gd name="connsiteY4" fmla="*/ 301466 h 3114675"/>
              <a:gd name="connsiteX5" fmla="*/ 810023 w 2076450"/>
              <a:gd name="connsiteY5" fmla="*/ 328136 h 3114675"/>
              <a:gd name="connsiteX6" fmla="*/ 684293 w 2076450"/>
              <a:gd name="connsiteY6" fmla="*/ 381476 h 3114675"/>
              <a:gd name="connsiteX7" fmla="*/ 703343 w 2076450"/>
              <a:gd name="connsiteY7" fmla="*/ 451009 h 3114675"/>
              <a:gd name="connsiteX8" fmla="*/ 714773 w 2076450"/>
              <a:gd name="connsiteY8" fmla="*/ 539591 h 3114675"/>
              <a:gd name="connsiteX9" fmla="*/ 828120 w 2076450"/>
              <a:gd name="connsiteY9" fmla="*/ 573881 h 3114675"/>
              <a:gd name="connsiteX10" fmla="*/ 947183 w 2076450"/>
              <a:gd name="connsiteY10" fmla="*/ 577691 h 3114675"/>
              <a:gd name="connsiteX11" fmla="*/ 731918 w 2076450"/>
              <a:gd name="connsiteY11" fmla="*/ 618649 h 3114675"/>
              <a:gd name="connsiteX12" fmla="*/ 530940 w 2076450"/>
              <a:gd name="connsiteY12" fmla="*/ 601504 h 3114675"/>
              <a:gd name="connsiteX13" fmla="*/ 597615 w 2076450"/>
              <a:gd name="connsiteY13" fmla="*/ 649129 h 3114675"/>
              <a:gd name="connsiteX14" fmla="*/ 629048 w 2076450"/>
              <a:gd name="connsiteY14" fmla="*/ 688181 h 3114675"/>
              <a:gd name="connsiteX15" fmla="*/ 714773 w 2076450"/>
              <a:gd name="connsiteY15" fmla="*/ 728186 h 3114675"/>
              <a:gd name="connsiteX16" fmla="*/ 947183 w 2076450"/>
              <a:gd name="connsiteY16" fmla="*/ 689134 h 3114675"/>
              <a:gd name="connsiteX17" fmla="*/ 674768 w 2076450"/>
              <a:gd name="connsiteY17" fmla="*/ 758666 h 3114675"/>
              <a:gd name="connsiteX18" fmla="*/ 528083 w 2076450"/>
              <a:gd name="connsiteY18" fmla="*/ 788194 h 3114675"/>
              <a:gd name="connsiteX19" fmla="*/ 530940 w 2076450"/>
              <a:gd name="connsiteY19" fmla="*/ 846296 h 3114675"/>
              <a:gd name="connsiteX20" fmla="*/ 569040 w 2076450"/>
              <a:gd name="connsiteY20" fmla="*/ 912971 h 3114675"/>
              <a:gd name="connsiteX21" fmla="*/ 502365 w 2076450"/>
              <a:gd name="connsiteY21" fmla="*/ 958691 h 3114675"/>
              <a:gd name="connsiteX22" fmla="*/ 409973 w 2076450"/>
              <a:gd name="connsiteY22" fmla="*/ 972979 h 3114675"/>
              <a:gd name="connsiteX23" fmla="*/ 547133 w 2076450"/>
              <a:gd name="connsiteY23" fmla="*/ 1067276 h 3114675"/>
              <a:gd name="connsiteX24" fmla="*/ 730013 w 2076450"/>
              <a:gd name="connsiteY24" fmla="*/ 1155859 h 3114675"/>
              <a:gd name="connsiteX25" fmla="*/ 409020 w 2076450"/>
              <a:gd name="connsiteY25" fmla="*/ 1204436 h 3114675"/>
              <a:gd name="connsiteX26" fmla="*/ 530940 w 2076450"/>
              <a:gd name="connsiteY26" fmla="*/ 1310164 h 3114675"/>
              <a:gd name="connsiteX27" fmla="*/ 366158 w 2076450"/>
              <a:gd name="connsiteY27" fmla="*/ 1365409 h 3114675"/>
              <a:gd name="connsiteX28" fmla="*/ 637620 w 2076450"/>
              <a:gd name="connsiteY28" fmla="*/ 1413034 h 3114675"/>
              <a:gd name="connsiteX29" fmla="*/ 617618 w 2076450"/>
              <a:gd name="connsiteY29" fmla="*/ 1487329 h 3114675"/>
              <a:gd name="connsiteX30" fmla="*/ 286148 w 2076450"/>
              <a:gd name="connsiteY30" fmla="*/ 1588294 h 3114675"/>
              <a:gd name="connsiteX31" fmla="*/ 550943 w 2076450"/>
              <a:gd name="connsiteY31" fmla="*/ 1688306 h 3114675"/>
              <a:gd name="connsiteX32" fmla="*/ 627143 w 2076450"/>
              <a:gd name="connsiteY32" fmla="*/ 1666399 h 3114675"/>
              <a:gd name="connsiteX33" fmla="*/ 734775 w 2076450"/>
              <a:gd name="connsiteY33" fmla="*/ 1662589 h 3114675"/>
              <a:gd name="connsiteX34" fmla="*/ 604283 w 2076450"/>
              <a:gd name="connsiteY34" fmla="*/ 1759744 h 3114675"/>
              <a:gd name="connsiteX35" fmla="*/ 217568 w 2076450"/>
              <a:gd name="connsiteY35" fmla="*/ 1794986 h 3114675"/>
              <a:gd name="connsiteX36" fmla="*/ 214710 w 2076450"/>
              <a:gd name="connsiteY36" fmla="*/ 1862614 h 3114675"/>
              <a:gd name="connsiteX37" fmla="*/ 335678 w 2076450"/>
              <a:gd name="connsiteY37" fmla="*/ 1914049 h 3114675"/>
              <a:gd name="connsiteX38" fmla="*/ 472838 w 2076450"/>
              <a:gd name="connsiteY38" fmla="*/ 1916906 h 3114675"/>
              <a:gd name="connsiteX39" fmla="*/ 553800 w 2076450"/>
              <a:gd name="connsiteY39" fmla="*/ 1953101 h 3114675"/>
              <a:gd name="connsiteX40" fmla="*/ 602378 w 2076450"/>
              <a:gd name="connsiteY40" fmla="*/ 2004536 h 3114675"/>
              <a:gd name="connsiteX41" fmla="*/ 275670 w 2076450"/>
              <a:gd name="connsiteY41" fmla="*/ 2024539 h 3114675"/>
              <a:gd name="connsiteX42" fmla="*/ 236618 w 2076450"/>
              <a:gd name="connsiteY42" fmla="*/ 2049304 h 3114675"/>
              <a:gd name="connsiteX43" fmla="*/ 262335 w 2076450"/>
              <a:gd name="connsiteY43" fmla="*/ 2092166 h 3114675"/>
              <a:gd name="connsiteX44" fmla="*/ 420450 w 2076450"/>
              <a:gd name="connsiteY44" fmla="*/ 2151221 h 3114675"/>
              <a:gd name="connsiteX45" fmla="*/ 480458 w 2076450"/>
              <a:gd name="connsiteY45" fmla="*/ 2174081 h 3114675"/>
              <a:gd name="connsiteX46" fmla="*/ 269955 w 2076450"/>
              <a:gd name="connsiteY46" fmla="*/ 2228374 h 3114675"/>
              <a:gd name="connsiteX47" fmla="*/ 106125 w 2076450"/>
              <a:gd name="connsiteY47" fmla="*/ 2250281 h 3114675"/>
              <a:gd name="connsiteX48" fmla="*/ 45165 w 2076450"/>
              <a:gd name="connsiteY48" fmla="*/ 2290286 h 3114675"/>
              <a:gd name="connsiteX49" fmla="*/ 84218 w 2076450"/>
              <a:gd name="connsiteY49" fmla="*/ 2353151 h 3114675"/>
              <a:gd name="connsiteX50" fmla="*/ 203280 w 2076450"/>
              <a:gd name="connsiteY50" fmla="*/ 2444591 h 3114675"/>
              <a:gd name="connsiteX51" fmla="*/ 172800 w 2076450"/>
              <a:gd name="connsiteY51" fmla="*/ 2478881 h 3114675"/>
              <a:gd name="connsiteX52" fmla="*/ 201375 w 2076450"/>
              <a:gd name="connsiteY52" fmla="*/ 2519839 h 3114675"/>
              <a:gd name="connsiteX53" fmla="*/ 301388 w 2076450"/>
              <a:gd name="connsiteY53" fmla="*/ 2558891 h 3114675"/>
              <a:gd name="connsiteX54" fmla="*/ 76598 w 2076450"/>
              <a:gd name="connsiteY54" fmla="*/ 2589371 h 3114675"/>
              <a:gd name="connsiteX55" fmla="*/ 58500 w 2076450"/>
              <a:gd name="connsiteY55" fmla="*/ 2659856 h 3114675"/>
              <a:gd name="connsiteX56" fmla="*/ 110888 w 2076450"/>
              <a:gd name="connsiteY56" fmla="*/ 2693194 h 3114675"/>
              <a:gd name="connsiteX57" fmla="*/ 214710 w 2076450"/>
              <a:gd name="connsiteY57" fmla="*/ 2727484 h 3114675"/>
              <a:gd name="connsiteX58" fmla="*/ 262335 w 2076450"/>
              <a:gd name="connsiteY58" fmla="*/ 2756059 h 3114675"/>
              <a:gd name="connsiteX59" fmla="*/ 358538 w 2076450"/>
              <a:gd name="connsiteY59" fmla="*/ 2733199 h 3114675"/>
              <a:gd name="connsiteX60" fmla="*/ 254715 w 2076450"/>
              <a:gd name="connsiteY60" fmla="*/ 2758916 h 3114675"/>
              <a:gd name="connsiteX61" fmla="*/ 45165 w 2076450"/>
              <a:gd name="connsiteY61" fmla="*/ 2806541 h 3114675"/>
              <a:gd name="connsiteX62" fmla="*/ 46118 w 2076450"/>
              <a:gd name="connsiteY62" fmla="*/ 2865596 h 3114675"/>
              <a:gd name="connsiteX63" fmla="*/ 88980 w 2076450"/>
              <a:gd name="connsiteY63" fmla="*/ 2895124 h 3114675"/>
              <a:gd name="connsiteX64" fmla="*/ 155655 w 2076450"/>
              <a:gd name="connsiteY64" fmla="*/ 2902744 h 3114675"/>
              <a:gd name="connsiteX65" fmla="*/ 343298 w 2076450"/>
              <a:gd name="connsiteY65" fmla="*/ 2914174 h 3114675"/>
              <a:gd name="connsiteX66" fmla="*/ 301388 w 2076450"/>
              <a:gd name="connsiteY66" fmla="*/ 2956084 h 3114675"/>
              <a:gd name="connsiteX67" fmla="*/ 361395 w 2076450"/>
              <a:gd name="connsiteY67" fmla="*/ 2980849 h 3114675"/>
              <a:gd name="connsiteX68" fmla="*/ 511890 w 2076450"/>
              <a:gd name="connsiteY68" fmla="*/ 3029426 h 3114675"/>
              <a:gd name="connsiteX69" fmla="*/ 603330 w 2076450"/>
              <a:gd name="connsiteY69" fmla="*/ 3058001 h 3114675"/>
              <a:gd name="connsiteX70" fmla="*/ 825263 w 2076450"/>
              <a:gd name="connsiteY70" fmla="*/ 2954179 h 3114675"/>
              <a:gd name="connsiteX71" fmla="*/ 957660 w 2076450"/>
              <a:gd name="connsiteY71" fmla="*/ 2927509 h 3114675"/>
              <a:gd name="connsiteX72" fmla="*/ 1013858 w 2076450"/>
              <a:gd name="connsiteY72" fmla="*/ 3102769 h 3114675"/>
              <a:gd name="connsiteX73" fmla="*/ 1119585 w 2076450"/>
              <a:gd name="connsiteY73" fmla="*/ 3020854 h 3114675"/>
              <a:gd name="connsiteX74" fmla="*/ 1191975 w 2076450"/>
              <a:gd name="connsiteY74" fmla="*/ 2997041 h 3114675"/>
              <a:gd name="connsiteX75" fmla="*/ 1468200 w 2076450"/>
              <a:gd name="connsiteY75" fmla="*/ 3026569 h 3114675"/>
              <a:gd name="connsiteX76" fmla="*/ 1561545 w 2076450"/>
              <a:gd name="connsiteY76" fmla="*/ 3002756 h 3114675"/>
              <a:gd name="connsiteX77" fmla="*/ 1679655 w 2076450"/>
              <a:gd name="connsiteY77" fmla="*/ 3030379 h 3114675"/>
              <a:gd name="connsiteX78" fmla="*/ 1748235 w 2076450"/>
              <a:gd name="connsiteY78" fmla="*/ 2996089 h 3114675"/>
              <a:gd name="connsiteX79" fmla="*/ 1893968 w 2076450"/>
              <a:gd name="connsiteY79" fmla="*/ 3009424 h 3114675"/>
              <a:gd name="connsiteX80" fmla="*/ 1888253 w 2076450"/>
              <a:gd name="connsiteY80" fmla="*/ 2944654 h 3114675"/>
              <a:gd name="connsiteX81" fmla="*/ 1964453 w 2076450"/>
              <a:gd name="connsiteY81" fmla="*/ 2947511 h 3114675"/>
              <a:gd name="connsiteX82" fmla="*/ 1948260 w 2076450"/>
              <a:gd name="connsiteY82" fmla="*/ 2913221 h 3114675"/>
              <a:gd name="connsiteX83" fmla="*/ 1843485 w 2076450"/>
              <a:gd name="connsiteY83" fmla="*/ 2853214 h 3114675"/>
              <a:gd name="connsiteX84" fmla="*/ 1883490 w 2076450"/>
              <a:gd name="connsiteY84" fmla="*/ 2818924 h 3114675"/>
              <a:gd name="connsiteX85" fmla="*/ 1909208 w 2076450"/>
              <a:gd name="connsiteY85" fmla="*/ 2790349 h 3114675"/>
              <a:gd name="connsiteX86" fmla="*/ 2032080 w 2076450"/>
              <a:gd name="connsiteY86" fmla="*/ 2757964 h 3114675"/>
              <a:gd name="connsiteX87" fmla="*/ 2036843 w 2076450"/>
              <a:gd name="connsiteY87" fmla="*/ 2711291 h 3114675"/>
              <a:gd name="connsiteX88" fmla="*/ 2008268 w 2076450"/>
              <a:gd name="connsiteY88" fmla="*/ 2670334 h 3114675"/>
              <a:gd name="connsiteX89" fmla="*/ 1943498 w 2076450"/>
              <a:gd name="connsiteY89" fmla="*/ 2645569 h 3114675"/>
              <a:gd name="connsiteX90" fmla="*/ 1793003 w 2076450"/>
              <a:gd name="connsiteY90" fmla="*/ 2651284 h 3114675"/>
              <a:gd name="connsiteX91" fmla="*/ 1497728 w 2076450"/>
              <a:gd name="connsiteY91" fmla="*/ 2538889 h 3114675"/>
              <a:gd name="connsiteX92" fmla="*/ 1592025 w 2076450"/>
              <a:gd name="connsiteY92" fmla="*/ 2535079 h 3114675"/>
              <a:gd name="connsiteX93" fmla="*/ 1824435 w 2076450"/>
              <a:gd name="connsiteY93" fmla="*/ 2566511 h 3114675"/>
              <a:gd name="connsiteX94" fmla="*/ 1938735 w 2076450"/>
              <a:gd name="connsiteY94" fmla="*/ 2449354 h 3114675"/>
              <a:gd name="connsiteX95" fmla="*/ 2000648 w 2076450"/>
              <a:gd name="connsiteY95" fmla="*/ 2416969 h 3114675"/>
              <a:gd name="connsiteX96" fmla="*/ 1993028 w 2076450"/>
              <a:gd name="connsiteY96" fmla="*/ 2387441 h 3114675"/>
              <a:gd name="connsiteX97" fmla="*/ 1549163 w 2076450"/>
              <a:gd name="connsiteY97" fmla="*/ 2328386 h 3114675"/>
              <a:gd name="connsiteX98" fmla="*/ 1554878 w 2076450"/>
              <a:gd name="connsiteY98" fmla="*/ 2282666 h 3114675"/>
              <a:gd name="connsiteX99" fmla="*/ 1823483 w 2076450"/>
              <a:gd name="connsiteY99" fmla="*/ 2291239 h 3114675"/>
              <a:gd name="connsiteX100" fmla="*/ 1994933 w 2076450"/>
              <a:gd name="connsiteY100" fmla="*/ 2158841 h 3114675"/>
              <a:gd name="connsiteX101" fmla="*/ 2013983 w 2076450"/>
              <a:gd name="connsiteY101" fmla="*/ 2124551 h 3114675"/>
              <a:gd name="connsiteX102" fmla="*/ 1699658 w 2076450"/>
              <a:gd name="connsiteY102" fmla="*/ 2061686 h 3114675"/>
              <a:gd name="connsiteX103" fmla="*/ 1808243 w 2076450"/>
              <a:gd name="connsiteY103" fmla="*/ 2027396 h 3114675"/>
              <a:gd name="connsiteX104" fmla="*/ 1836818 w 2076450"/>
              <a:gd name="connsiteY104" fmla="*/ 2000726 h 3114675"/>
              <a:gd name="connsiteX105" fmla="*/ 1875870 w 2076450"/>
              <a:gd name="connsiteY105" fmla="*/ 1935004 h 3114675"/>
              <a:gd name="connsiteX106" fmla="*/ 1600598 w 2076450"/>
              <a:gd name="connsiteY106" fmla="*/ 1869281 h 3114675"/>
              <a:gd name="connsiteX107" fmla="*/ 1823483 w 2076450"/>
              <a:gd name="connsiteY107" fmla="*/ 1737836 h 3114675"/>
              <a:gd name="connsiteX108" fmla="*/ 1592025 w 2076450"/>
              <a:gd name="connsiteY108" fmla="*/ 1729264 h 3114675"/>
              <a:gd name="connsiteX109" fmla="*/ 1639650 w 2076450"/>
              <a:gd name="connsiteY109" fmla="*/ 1693069 h 3114675"/>
              <a:gd name="connsiteX110" fmla="*/ 1648223 w 2076450"/>
              <a:gd name="connsiteY110" fmla="*/ 1652111 h 3114675"/>
              <a:gd name="connsiteX111" fmla="*/ 1437720 w 2076450"/>
              <a:gd name="connsiteY111" fmla="*/ 1613059 h 3114675"/>
              <a:gd name="connsiteX112" fmla="*/ 1519635 w 2076450"/>
              <a:gd name="connsiteY112" fmla="*/ 1556861 h 3114675"/>
              <a:gd name="connsiteX113" fmla="*/ 1697753 w 2076450"/>
              <a:gd name="connsiteY113" fmla="*/ 1459706 h 3114675"/>
              <a:gd name="connsiteX114" fmla="*/ 1539638 w 2076450"/>
              <a:gd name="connsiteY114" fmla="*/ 1435894 h 3114675"/>
              <a:gd name="connsiteX115" fmla="*/ 1520588 w 2076450"/>
              <a:gd name="connsiteY115" fmla="*/ 1388269 h 3114675"/>
              <a:gd name="connsiteX116" fmla="*/ 1282463 w 2076450"/>
              <a:gd name="connsiteY116" fmla="*/ 1360646 h 3114675"/>
              <a:gd name="connsiteX117" fmla="*/ 1568213 w 2076450"/>
              <a:gd name="connsiteY117" fmla="*/ 1328261 h 3114675"/>
              <a:gd name="connsiteX118" fmla="*/ 1593930 w 2076450"/>
              <a:gd name="connsiteY118" fmla="*/ 1209199 h 3114675"/>
              <a:gd name="connsiteX119" fmla="*/ 1440578 w 2076450"/>
              <a:gd name="connsiteY119" fmla="*/ 1151096 h 3114675"/>
              <a:gd name="connsiteX120" fmla="*/ 1127205 w 2076450"/>
              <a:gd name="connsiteY120" fmla="*/ 1094899 h 3114675"/>
              <a:gd name="connsiteX121" fmla="*/ 1310085 w 2076450"/>
              <a:gd name="connsiteY121" fmla="*/ 1109186 h 3114675"/>
              <a:gd name="connsiteX122" fmla="*/ 1406288 w 2076450"/>
              <a:gd name="connsiteY122" fmla="*/ 1094899 h 3114675"/>
              <a:gd name="connsiteX123" fmla="*/ 1508205 w 2076450"/>
              <a:gd name="connsiteY123" fmla="*/ 1040606 h 3114675"/>
              <a:gd name="connsiteX124" fmla="*/ 1532018 w 2076450"/>
              <a:gd name="connsiteY124" fmla="*/ 969169 h 3114675"/>
              <a:gd name="connsiteX125" fmla="*/ 1421528 w 2076450"/>
              <a:gd name="connsiteY125" fmla="*/ 938689 h 3114675"/>
              <a:gd name="connsiteX126" fmla="*/ 1154828 w 2076450"/>
              <a:gd name="connsiteY126" fmla="*/ 903446 h 3114675"/>
              <a:gd name="connsiteX127" fmla="*/ 1304370 w 2076450"/>
              <a:gd name="connsiteY127" fmla="*/ 884396 h 3114675"/>
              <a:gd name="connsiteX128" fmla="*/ 1351995 w 2076450"/>
              <a:gd name="connsiteY128" fmla="*/ 868204 h 3114675"/>
              <a:gd name="connsiteX129" fmla="*/ 1480583 w 2076450"/>
              <a:gd name="connsiteY129" fmla="*/ 832009 h 3114675"/>
              <a:gd name="connsiteX130" fmla="*/ 1363425 w 2076450"/>
              <a:gd name="connsiteY130" fmla="*/ 798671 h 3114675"/>
              <a:gd name="connsiteX131" fmla="*/ 1131015 w 2076450"/>
              <a:gd name="connsiteY131" fmla="*/ 755809 h 3114675"/>
              <a:gd name="connsiteX132" fmla="*/ 1019573 w 2076450"/>
              <a:gd name="connsiteY132" fmla="*/ 655796 h 3114675"/>
              <a:gd name="connsiteX133" fmla="*/ 1088153 w 2076450"/>
              <a:gd name="connsiteY133" fmla="*/ 673894 h 3114675"/>
              <a:gd name="connsiteX134" fmla="*/ 1244363 w 2076450"/>
              <a:gd name="connsiteY134" fmla="*/ 727234 h 3114675"/>
              <a:gd name="connsiteX135" fmla="*/ 1389143 w 2076450"/>
              <a:gd name="connsiteY135" fmla="*/ 667226 h 3114675"/>
              <a:gd name="connsiteX136" fmla="*/ 1174830 w 2076450"/>
              <a:gd name="connsiteY136" fmla="*/ 590074 h 3114675"/>
              <a:gd name="connsiteX137" fmla="*/ 1180545 w 2076450"/>
              <a:gd name="connsiteY137" fmla="*/ 513874 h 3114675"/>
              <a:gd name="connsiteX138" fmla="*/ 1228170 w 2076450"/>
              <a:gd name="connsiteY138" fmla="*/ 415766 h 3114675"/>
              <a:gd name="connsiteX139" fmla="*/ 1251983 w 2076450"/>
              <a:gd name="connsiteY139" fmla="*/ 298609 h 3114675"/>
              <a:gd name="connsiteX140" fmla="*/ 1035765 w 2076450"/>
              <a:gd name="connsiteY140" fmla="*/ 451009 h 3114675"/>
              <a:gd name="connsiteX141" fmla="*/ 1058625 w 2076450"/>
              <a:gd name="connsiteY141" fmla="*/ 322421 h 3114675"/>
              <a:gd name="connsiteX142" fmla="*/ 1052910 w 2076450"/>
              <a:gd name="connsiteY142" fmla="*/ 251936 h 3114675"/>
              <a:gd name="connsiteX143" fmla="*/ 1112918 w 2076450"/>
              <a:gd name="connsiteY143" fmla="*/ 211931 h 3114675"/>
              <a:gd name="connsiteX144" fmla="*/ 1064340 w 2076450"/>
              <a:gd name="connsiteY144" fmla="*/ 185261 h 3114675"/>
              <a:gd name="connsiteX145" fmla="*/ 991950 w 2076450"/>
              <a:gd name="connsiteY145" fmla="*/ 191929 h 3114675"/>
              <a:gd name="connsiteX146" fmla="*/ 996713 w 2076450"/>
              <a:gd name="connsiteY146" fmla="*/ 111919 h 3114675"/>
              <a:gd name="connsiteX147" fmla="*/ 949088 w 2076450"/>
              <a:gd name="connsiteY147" fmla="*/ 7144 h 3114675"/>
              <a:gd name="connsiteX148" fmla="*/ 949088 w 2076450"/>
              <a:gd name="connsiteY148" fmla="*/ 7144 h 3114675"/>
              <a:gd name="connsiteX149" fmla="*/ 949088 w 2076450"/>
              <a:gd name="connsiteY149" fmla="*/ 7144 h 3114675"/>
              <a:gd name="connsiteX150" fmla="*/ 886223 w 2076450"/>
              <a:gd name="connsiteY150" fmla="*/ 287179 h 3114675"/>
              <a:gd name="connsiteX151" fmla="*/ 908130 w 2076450"/>
              <a:gd name="connsiteY151" fmla="*/ 327184 h 3114675"/>
              <a:gd name="connsiteX152" fmla="*/ 886223 w 2076450"/>
              <a:gd name="connsiteY152" fmla="*/ 287179 h 3114675"/>
              <a:gd name="connsiteX153" fmla="*/ 863363 w 2076450"/>
              <a:gd name="connsiteY153" fmla="*/ 404336 h 3114675"/>
              <a:gd name="connsiteX154" fmla="*/ 876698 w 2076450"/>
              <a:gd name="connsiteY154" fmla="*/ 435769 h 3114675"/>
              <a:gd name="connsiteX155" fmla="*/ 863363 w 2076450"/>
              <a:gd name="connsiteY155" fmla="*/ 404336 h 3114675"/>
              <a:gd name="connsiteX156" fmla="*/ 1116728 w 2076450"/>
              <a:gd name="connsiteY156" fmla="*/ 470059 h 3114675"/>
              <a:gd name="connsiteX157" fmla="*/ 1066245 w 2076450"/>
              <a:gd name="connsiteY157" fmla="*/ 511016 h 3114675"/>
              <a:gd name="connsiteX158" fmla="*/ 1116728 w 2076450"/>
              <a:gd name="connsiteY158" fmla="*/ 470059 h 3114675"/>
              <a:gd name="connsiteX159" fmla="*/ 1009095 w 2076450"/>
              <a:gd name="connsiteY159" fmla="*/ 584359 h 3114675"/>
              <a:gd name="connsiteX160" fmla="*/ 1029098 w 2076450"/>
              <a:gd name="connsiteY160" fmla="*/ 599599 h 3114675"/>
              <a:gd name="connsiteX161" fmla="*/ 1009095 w 2076450"/>
              <a:gd name="connsiteY161" fmla="*/ 584359 h 3114675"/>
              <a:gd name="connsiteX162" fmla="*/ 1009095 w 2076450"/>
              <a:gd name="connsiteY162" fmla="*/ 584359 h 3114675"/>
              <a:gd name="connsiteX163" fmla="*/ 1111013 w 2076450"/>
              <a:gd name="connsiteY163" fmla="*/ 603409 h 3114675"/>
              <a:gd name="connsiteX164" fmla="*/ 1111013 w 2076450"/>
              <a:gd name="connsiteY164" fmla="*/ 603409 h 3114675"/>
              <a:gd name="connsiteX165" fmla="*/ 1251030 w 2076450"/>
              <a:gd name="connsiteY165" fmla="*/ 632936 h 3114675"/>
              <a:gd name="connsiteX166" fmla="*/ 1251030 w 2076450"/>
              <a:gd name="connsiteY166" fmla="*/ 632936 h 3114675"/>
              <a:gd name="connsiteX167" fmla="*/ 1032908 w 2076450"/>
              <a:gd name="connsiteY167" fmla="*/ 760571 h 3114675"/>
              <a:gd name="connsiteX168" fmla="*/ 1028145 w 2076450"/>
              <a:gd name="connsiteY168" fmla="*/ 780574 h 3114675"/>
              <a:gd name="connsiteX169" fmla="*/ 1032908 w 2076450"/>
              <a:gd name="connsiteY169" fmla="*/ 760571 h 3114675"/>
              <a:gd name="connsiteX170" fmla="*/ 1032908 w 2076450"/>
              <a:gd name="connsiteY170" fmla="*/ 760571 h 3114675"/>
              <a:gd name="connsiteX171" fmla="*/ 961470 w 2076450"/>
              <a:gd name="connsiteY171" fmla="*/ 867251 h 3114675"/>
              <a:gd name="connsiteX172" fmla="*/ 961470 w 2076450"/>
              <a:gd name="connsiteY172" fmla="*/ 867251 h 3114675"/>
              <a:gd name="connsiteX173" fmla="*/ 1036718 w 2076450"/>
              <a:gd name="connsiteY173" fmla="*/ 884396 h 3114675"/>
              <a:gd name="connsiteX174" fmla="*/ 1036718 w 2076450"/>
              <a:gd name="connsiteY174" fmla="*/ 884396 h 3114675"/>
              <a:gd name="connsiteX175" fmla="*/ 921465 w 2076450"/>
              <a:gd name="connsiteY175" fmla="*/ 888206 h 3114675"/>
              <a:gd name="connsiteX176" fmla="*/ 921465 w 2076450"/>
              <a:gd name="connsiteY176" fmla="*/ 888206 h 3114675"/>
              <a:gd name="connsiteX177" fmla="*/ 874793 w 2076450"/>
              <a:gd name="connsiteY177" fmla="*/ 904399 h 3114675"/>
              <a:gd name="connsiteX178" fmla="*/ 874793 w 2076450"/>
              <a:gd name="connsiteY178" fmla="*/ 904399 h 3114675"/>
              <a:gd name="connsiteX179" fmla="*/ 681435 w 2076450"/>
              <a:gd name="connsiteY179" fmla="*/ 904399 h 3114675"/>
              <a:gd name="connsiteX180" fmla="*/ 777638 w 2076450"/>
              <a:gd name="connsiteY180" fmla="*/ 946309 h 3114675"/>
              <a:gd name="connsiteX181" fmla="*/ 681435 w 2076450"/>
              <a:gd name="connsiteY181" fmla="*/ 904399 h 3114675"/>
              <a:gd name="connsiteX182" fmla="*/ 1532970 w 2076450"/>
              <a:gd name="connsiteY182" fmla="*/ 1327309 h 3114675"/>
              <a:gd name="connsiteX183" fmla="*/ 1532970 w 2076450"/>
              <a:gd name="connsiteY183" fmla="*/ 1327309 h 3114675"/>
              <a:gd name="connsiteX184" fmla="*/ 757635 w 2076450"/>
              <a:gd name="connsiteY184" fmla="*/ 1423511 h 3114675"/>
              <a:gd name="connsiteX185" fmla="*/ 757635 w 2076450"/>
              <a:gd name="connsiteY185" fmla="*/ 1423511 h 3114675"/>
              <a:gd name="connsiteX186" fmla="*/ 1558688 w 2076450"/>
              <a:gd name="connsiteY186" fmla="*/ 1764506 h 3114675"/>
              <a:gd name="connsiteX187" fmla="*/ 1558688 w 2076450"/>
              <a:gd name="connsiteY187" fmla="*/ 1764506 h 3114675"/>
              <a:gd name="connsiteX188" fmla="*/ 1766333 w 2076450"/>
              <a:gd name="connsiteY188" fmla="*/ 1807369 h 3114675"/>
              <a:gd name="connsiteX189" fmla="*/ 1766333 w 2076450"/>
              <a:gd name="connsiteY189" fmla="*/ 1807369 h 3114675"/>
              <a:gd name="connsiteX190" fmla="*/ 1769190 w 2076450"/>
              <a:gd name="connsiteY190" fmla="*/ 2006441 h 3114675"/>
              <a:gd name="connsiteX191" fmla="*/ 1769190 w 2076450"/>
              <a:gd name="connsiteY191" fmla="*/ 2006441 h 3114675"/>
              <a:gd name="connsiteX192" fmla="*/ 151845 w 2076450"/>
              <a:gd name="connsiteY192" fmla="*/ 2329339 h 3114675"/>
              <a:gd name="connsiteX193" fmla="*/ 151845 w 2076450"/>
              <a:gd name="connsiteY193" fmla="*/ 2329339 h 3114675"/>
              <a:gd name="connsiteX194" fmla="*/ 301388 w 2076450"/>
              <a:gd name="connsiteY194" fmla="*/ 2397919 h 3114675"/>
              <a:gd name="connsiteX195" fmla="*/ 469028 w 2076450"/>
              <a:gd name="connsiteY195" fmla="*/ 2426494 h 3114675"/>
              <a:gd name="connsiteX196" fmla="*/ 301388 w 2076450"/>
              <a:gd name="connsiteY196" fmla="*/ 2397919 h 3114675"/>
              <a:gd name="connsiteX197" fmla="*/ 517605 w 2076450"/>
              <a:gd name="connsiteY197" fmla="*/ 2406491 h 3114675"/>
              <a:gd name="connsiteX198" fmla="*/ 517605 w 2076450"/>
              <a:gd name="connsiteY198" fmla="*/ 2406491 h 3114675"/>
              <a:gd name="connsiteX199" fmla="*/ 423308 w 2076450"/>
              <a:gd name="connsiteY199" fmla="*/ 2736056 h 3114675"/>
              <a:gd name="connsiteX200" fmla="*/ 423308 w 2076450"/>
              <a:gd name="connsiteY200" fmla="*/ 2736056 h 311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</a:cxnLst>
            <a:rect l="l" t="t" r="r" b="b"/>
            <a:pathLst>
              <a:path w="2076450" h="3114675">
                <a:moveTo>
                  <a:pt x="949088" y="7144"/>
                </a:moveTo>
                <a:cubicBezTo>
                  <a:pt x="938610" y="62389"/>
                  <a:pt x="972900" y="200501"/>
                  <a:pt x="883365" y="105251"/>
                </a:cubicBezTo>
                <a:cubicBezTo>
                  <a:pt x="870983" y="105251"/>
                  <a:pt x="992903" y="314801"/>
                  <a:pt x="909083" y="238601"/>
                </a:cubicBezTo>
                <a:cubicBezTo>
                  <a:pt x="898605" y="171926"/>
                  <a:pt x="863363" y="174784"/>
                  <a:pt x="833835" y="193834"/>
                </a:cubicBezTo>
                <a:cubicBezTo>
                  <a:pt x="732870" y="154781"/>
                  <a:pt x="858600" y="285274"/>
                  <a:pt x="817643" y="301466"/>
                </a:cubicBezTo>
                <a:cubicBezTo>
                  <a:pt x="895748" y="301466"/>
                  <a:pt x="870030" y="356711"/>
                  <a:pt x="810023" y="328136"/>
                </a:cubicBezTo>
                <a:cubicBezTo>
                  <a:pt x="906225" y="459581"/>
                  <a:pt x="686198" y="348139"/>
                  <a:pt x="684293" y="381476"/>
                </a:cubicBezTo>
                <a:cubicBezTo>
                  <a:pt x="777638" y="421481"/>
                  <a:pt x="622380" y="411004"/>
                  <a:pt x="703343" y="451009"/>
                </a:cubicBezTo>
                <a:cubicBezTo>
                  <a:pt x="833835" y="496729"/>
                  <a:pt x="615713" y="505301"/>
                  <a:pt x="714773" y="539591"/>
                </a:cubicBezTo>
                <a:cubicBezTo>
                  <a:pt x="761445" y="555784"/>
                  <a:pt x="860505" y="517684"/>
                  <a:pt x="828120" y="573881"/>
                </a:cubicBezTo>
                <a:cubicBezTo>
                  <a:pt x="890033" y="568166"/>
                  <a:pt x="887175" y="616744"/>
                  <a:pt x="947183" y="577691"/>
                </a:cubicBezTo>
                <a:cubicBezTo>
                  <a:pt x="977663" y="712946"/>
                  <a:pt x="680483" y="534829"/>
                  <a:pt x="731918" y="618649"/>
                </a:cubicBezTo>
                <a:cubicBezTo>
                  <a:pt x="670005" y="621506"/>
                  <a:pt x="575708" y="525304"/>
                  <a:pt x="530940" y="601504"/>
                </a:cubicBezTo>
                <a:cubicBezTo>
                  <a:pt x="396638" y="611981"/>
                  <a:pt x="563325" y="655796"/>
                  <a:pt x="597615" y="649129"/>
                </a:cubicBezTo>
                <a:cubicBezTo>
                  <a:pt x="487125" y="737711"/>
                  <a:pt x="741443" y="614839"/>
                  <a:pt x="629048" y="688181"/>
                </a:cubicBezTo>
                <a:cubicBezTo>
                  <a:pt x="648098" y="779621"/>
                  <a:pt x="834788" y="621506"/>
                  <a:pt x="714773" y="728186"/>
                </a:cubicBezTo>
                <a:cubicBezTo>
                  <a:pt x="762398" y="785336"/>
                  <a:pt x="937658" y="659606"/>
                  <a:pt x="947183" y="689134"/>
                </a:cubicBezTo>
                <a:cubicBezTo>
                  <a:pt x="884318" y="784384"/>
                  <a:pt x="764303" y="785336"/>
                  <a:pt x="674768" y="758666"/>
                </a:cubicBezTo>
                <a:cubicBezTo>
                  <a:pt x="734775" y="821531"/>
                  <a:pt x="570945" y="739616"/>
                  <a:pt x="528083" y="788194"/>
                </a:cubicBezTo>
                <a:cubicBezTo>
                  <a:pt x="468075" y="789146"/>
                  <a:pt x="536655" y="836771"/>
                  <a:pt x="530940" y="846296"/>
                </a:cubicBezTo>
                <a:cubicBezTo>
                  <a:pt x="598568" y="865346"/>
                  <a:pt x="709058" y="934879"/>
                  <a:pt x="569040" y="912971"/>
                </a:cubicBezTo>
                <a:cubicBezTo>
                  <a:pt x="508080" y="912019"/>
                  <a:pt x="602378" y="1022509"/>
                  <a:pt x="502365" y="958691"/>
                </a:cubicBezTo>
                <a:cubicBezTo>
                  <a:pt x="451883" y="931069"/>
                  <a:pt x="479505" y="1007269"/>
                  <a:pt x="409973" y="972979"/>
                </a:cubicBezTo>
                <a:cubicBezTo>
                  <a:pt x="347108" y="988219"/>
                  <a:pt x="509985" y="1057751"/>
                  <a:pt x="547133" y="1067276"/>
                </a:cubicBezTo>
                <a:cubicBezTo>
                  <a:pt x="619523" y="1065371"/>
                  <a:pt x="693818" y="1189196"/>
                  <a:pt x="730013" y="1155859"/>
                </a:cubicBezTo>
                <a:cubicBezTo>
                  <a:pt x="636668" y="1233964"/>
                  <a:pt x="512843" y="1162526"/>
                  <a:pt x="409020" y="1204436"/>
                </a:cubicBezTo>
                <a:cubicBezTo>
                  <a:pt x="366158" y="1237774"/>
                  <a:pt x="517605" y="1304449"/>
                  <a:pt x="530940" y="1310164"/>
                </a:cubicBezTo>
                <a:cubicBezTo>
                  <a:pt x="681435" y="1376839"/>
                  <a:pt x="344250" y="1305401"/>
                  <a:pt x="366158" y="1365409"/>
                </a:cubicBezTo>
                <a:cubicBezTo>
                  <a:pt x="458550" y="1420654"/>
                  <a:pt x="541418" y="1491139"/>
                  <a:pt x="637620" y="1413034"/>
                </a:cubicBezTo>
                <a:cubicBezTo>
                  <a:pt x="670005" y="1436846"/>
                  <a:pt x="579518" y="1429226"/>
                  <a:pt x="617618" y="1487329"/>
                </a:cubicBezTo>
                <a:cubicBezTo>
                  <a:pt x="522368" y="1531144"/>
                  <a:pt x="340440" y="1537811"/>
                  <a:pt x="286148" y="1588294"/>
                </a:cubicBezTo>
                <a:cubicBezTo>
                  <a:pt x="365205" y="1664494"/>
                  <a:pt x="451883" y="1673066"/>
                  <a:pt x="550943" y="1688306"/>
                </a:cubicBezTo>
                <a:cubicBezTo>
                  <a:pt x="602378" y="1669256"/>
                  <a:pt x="582375" y="1654016"/>
                  <a:pt x="627143" y="1666399"/>
                </a:cubicBezTo>
                <a:cubicBezTo>
                  <a:pt x="664290" y="1686401"/>
                  <a:pt x="692865" y="1613059"/>
                  <a:pt x="734775" y="1662589"/>
                </a:cubicBezTo>
                <a:cubicBezTo>
                  <a:pt x="690008" y="1710214"/>
                  <a:pt x="452835" y="1702594"/>
                  <a:pt x="604283" y="1759744"/>
                </a:cubicBezTo>
                <a:cubicBezTo>
                  <a:pt x="479505" y="1794986"/>
                  <a:pt x="344250" y="1767364"/>
                  <a:pt x="217568" y="1794986"/>
                </a:cubicBezTo>
                <a:cubicBezTo>
                  <a:pt x="143273" y="1828324"/>
                  <a:pt x="304245" y="1820704"/>
                  <a:pt x="214710" y="1862614"/>
                </a:cubicBezTo>
                <a:cubicBezTo>
                  <a:pt x="175658" y="1910239"/>
                  <a:pt x="361395" y="1859756"/>
                  <a:pt x="335678" y="1914049"/>
                </a:cubicBezTo>
                <a:cubicBezTo>
                  <a:pt x="396638" y="1903571"/>
                  <a:pt x="425213" y="1929289"/>
                  <a:pt x="472838" y="1916906"/>
                </a:cubicBezTo>
                <a:cubicBezTo>
                  <a:pt x="469028" y="1982629"/>
                  <a:pt x="542370" y="1894999"/>
                  <a:pt x="553800" y="1953101"/>
                </a:cubicBezTo>
                <a:cubicBezTo>
                  <a:pt x="615713" y="1943576"/>
                  <a:pt x="709058" y="1981676"/>
                  <a:pt x="602378" y="2004536"/>
                </a:cubicBezTo>
                <a:cubicBezTo>
                  <a:pt x="489030" y="2033111"/>
                  <a:pt x="378540" y="2021681"/>
                  <a:pt x="275670" y="2024539"/>
                </a:cubicBezTo>
                <a:cubicBezTo>
                  <a:pt x="208995" y="2001679"/>
                  <a:pt x="117555" y="2018824"/>
                  <a:pt x="236618" y="2049304"/>
                </a:cubicBezTo>
                <a:cubicBezTo>
                  <a:pt x="332820" y="2060734"/>
                  <a:pt x="145178" y="2068354"/>
                  <a:pt x="262335" y="2092166"/>
                </a:cubicBezTo>
                <a:cubicBezTo>
                  <a:pt x="280433" y="2148364"/>
                  <a:pt x="381398" y="2103596"/>
                  <a:pt x="420450" y="2151221"/>
                </a:cubicBezTo>
                <a:cubicBezTo>
                  <a:pt x="509033" y="2108359"/>
                  <a:pt x="390923" y="2195036"/>
                  <a:pt x="480458" y="2174081"/>
                </a:cubicBezTo>
                <a:cubicBezTo>
                  <a:pt x="575708" y="2192179"/>
                  <a:pt x="324248" y="2267426"/>
                  <a:pt x="269955" y="2228374"/>
                </a:cubicBezTo>
                <a:cubicBezTo>
                  <a:pt x="213758" y="2232184"/>
                  <a:pt x="143273" y="2230279"/>
                  <a:pt x="106125" y="2250281"/>
                </a:cubicBezTo>
                <a:cubicBezTo>
                  <a:pt x="206138" y="2296001"/>
                  <a:pt x="-65325" y="2235041"/>
                  <a:pt x="45165" y="2290286"/>
                </a:cubicBezTo>
                <a:cubicBezTo>
                  <a:pt x="112793" y="2290286"/>
                  <a:pt x="125175" y="2298859"/>
                  <a:pt x="84218" y="2353151"/>
                </a:cubicBezTo>
                <a:cubicBezTo>
                  <a:pt x="115650" y="2409349"/>
                  <a:pt x="321390" y="2387441"/>
                  <a:pt x="203280" y="2444591"/>
                </a:cubicBezTo>
                <a:cubicBezTo>
                  <a:pt x="147083" y="2440781"/>
                  <a:pt x="65168" y="2474119"/>
                  <a:pt x="172800" y="2478881"/>
                </a:cubicBezTo>
                <a:cubicBezTo>
                  <a:pt x="257573" y="2456021"/>
                  <a:pt x="98505" y="2546509"/>
                  <a:pt x="201375" y="2519839"/>
                </a:cubicBezTo>
                <a:cubicBezTo>
                  <a:pt x="231855" y="2566511"/>
                  <a:pt x="284243" y="2528411"/>
                  <a:pt x="301388" y="2558891"/>
                </a:cubicBezTo>
                <a:cubicBezTo>
                  <a:pt x="372825" y="2593181"/>
                  <a:pt x="107078" y="2573179"/>
                  <a:pt x="76598" y="2589371"/>
                </a:cubicBezTo>
                <a:cubicBezTo>
                  <a:pt x="179468" y="2628424"/>
                  <a:pt x="-65325" y="2632234"/>
                  <a:pt x="58500" y="2659856"/>
                </a:cubicBezTo>
                <a:cubicBezTo>
                  <a:pt x="100410" y="2649379"/>
                  <a:pt x="183278" y="2635091"/>
                  <a:pt x="110888" y="2693194"/>
                </a:cubicBezTo>
                <a:cubicBezTo>
                  <a:pt x="167085" y="2674144"/>
                  <a:pt x="196613" y="2711291"/>
                  <a:pt x="214710" y="2727484"/>
                </a:cubicBezTo>
                <a:cubicBezTo>
                  <a:pt x="247095" y="2699861"/>
                  <a:pt x="297578" y="2700814"/>
                  <a:pt x="262335" y="2756059"/>
                </a:cubicBezTo>
                <a:cubicBezTo>
                  <a:pt x="318533" y="2733199"/>
                  <a:pt x="387113" y="2651284"/>
                  <a:pt x="358538" y="2733199"/>
                </a:cubicBezTo>
                <a:cubicBezTo>
                  <a:pt x="470933" y="2695099"/>
                  <a:pt x="299483" y="2803684"/>
                  <a:pt x="254715" y="2758916"/>
                </a:cubicBezTo>
                <a:cubicBezTo>
                  <a:pt x="164228" y="2746534"/>
                  <a:pt x="93743" y="2773204"/>
                  <a:pt x="45165" y="2806541"/>
                </a:cubicBezTo>
                <a:cubicBezTo>
                  <a:pt x="161370" y="2800826"/>
                  <a:pt x="-83423" y="2882741"/>
                  <a:pt x="46118" y="2865596"/>
                </a:cubicBezTo>
                <a:cubicBezTo>
                  <a:pt x="120413" y="2833211"/>
                  <a:pt x="88028" y="2862739"/>
                  <a:pt x="88980" y="2895124"/>
                </a:cubicBezTo>
                <a:cubicBezTo>
                  <a:pt x="132795" y="2875121"/>
                  <a:pt x="93743" y="2942749"/>
                  <a:pt x="155655" y="2902744"/>
                </a:cubicBezTo>
                <a:cubicBezTo>
                  <a:pt x="209948" y="2924651"/>
                  <a:pt x="280433" y="2904649"/>
                  <a:pt x="343298" y="2914174"/>
                </a:cubicBezTo>
                <a:cubicBezTo>
                  <a:pt x="274718" y="2910364"/>
                  <a:pt x="168038" y="2980849"/>
                  <a:pt x="301388" y="2956084"/>
                </a:cubicBezTo>
                <a:cubicBezTo>
                  <a:pt x="209948" y="3007519"/>
                  <a:pt x="314723" y="3013234"/>
                  <a:pt x="361395" y="2980849"/>
                </a:cubicBezTo>
                <a:cubicBezTo>
                  <a:pt x="302340" y="3085624"/>
                  <a:pt x="505223" y="3017996"/>
                  <a:pt x="511890" y="3029426"/>
                </a:cubicBezTo>
                <a:cubicBezTo>
                  <a:pt x="501413" y="3104674"/>
                  <a:pt x="612855" y="2953226"/>
                  <a:pt x="603330" y="3058001"/>
                </a:cubicBezTo>
                <a:cubicBezTo>
                  <a:pt x="692865" y="3028474"/>
                  <a:pt x="764303" y="3011329"/>
                  <a:pt x="825263" y="2954179"/>
                </a:cubicBezTo>
                <a:cubicBezTo>
                  <a:pt x="868125" y="3001804"/>
                  <a:pt x="922418" y="2812256"/>
                  <a:pt x="957660" y="2927509"/>
                </a:cubicBezTo>
                <a:cubicBezTo>
                  <a:pt x="950993" y="3005614"/>
                  <a:pt x="858600" y="3144679"/>
                  <a:pt x="1013858" y="3102769"/>
                </a:cubicBezTo>
                <a:cubicBezTo>
                  <a:pt x="1088153" y="3107531"/>
                  <a:pt x="1167210" y="3117056"/>
                  <a:pt x="1119585" y="3020854"/>
                </a:cubicBezTo>
                <a:cubicBezTo>
                  <a:pt x="1095773" y="2920841"/>
                  <a:pt x="1165305" y="2995136"/>
                  <a:pt x="1191975" y="2997041"/>
                </a:cubicBezTo>
                <a:cubicBezTo>
                  <a:pt x="1258650" y="3067526"/>
                  <a:pt x="1392953" y="3040856"/>
                  <a:pt x="1468200" y="3026569"/>
                </a:cubicBezTo>
                <a:cubicBezTo>
                  <a:pt x="1457723" y="2961799"/>
                  <a:pt x="1529160" y="3010376"/>
                  <a:pt x="1561545" y="3002756"/>
                </a:cubicBezTo>
                <a:cubicBezTo>
                  <a:pt x="1593930" y="3038951"/>
                  <a:pt x="1657748" y="3041809"/>
                  <a:pt x="1679655" y="3030379"/>
                </a:cubicBezTo>
                <a:cubicBezTo>
                  <a:pt x="1735853" y="3070384"/>
                  <a:pt x="1690133" y="2906554"/>
                  <a:pt x="1748235" y="2996089"/>
                </a:cubicBezTo>
                <a:cubicBezTo>
                  <a:pt x="1790145" y="3019901"/>
                  <a:pt x="1871108" y="2994184"/>
                  <a:pt x="1893968" y="3009424"/>
                </a:cubicBezTo>
                <a:cubicBezTo>
                  <a:pt x="1889205" y="2959894"/>
                  <a:pt x="1945403" y="2984659"/>
                  <a:pt x="1888253" y="2944654"/>
                </a:cubicBezTo>
                <a:cubicBezTo>
                  <a:pt x="1905398" y="2942749"/>
                  <a:pt x="2032080" y="2999899"/>
                  <a:pt x="1964453" y="2947511"/>
                </a:cubicBezTo>
                <a:cubicBezTo>
                  <a:pt x="2079705" y="2950369"/>
                  <a:pt x="2036843" y="2899886"/>
                  <a:pt x="1948260" y="2913221"/>
                </a:cubicBezTo>
                <a:cubicBezTo>
                  <a:pt x="1883490" y="2907506"/>
                  <a:pt x="1767285" y="2873216"/>
                  <a:pt x="1843485" y="2853214"/>
                </a:cubicBezTo>
                <a:cubicBezTo>
                  <a:pt x="1859678" y="2837021"/>
                  <a:pt x="1951118" y="2853214"/>
                  <a:pt x="1883490" y="2818924"/>
                </a:cubicBezTo>
                <a:cubicBezTo>
                  <a:pt x="1929210" y="2839879"/>
                  <a:pt x="1994933" y="2790349"/>
                  <a:pt x="1909208" y="2790349"/>
                </a:cubicBezTo>
                <a:cubicBezTo>
                  <a:pt x="1962548" y="2784634"/>
                  <a:pt x="1960643" y="2735104"/>
                  <a:pt x="2032080" y="2757964"/>
                </a:cubicBezTo>
                <a:cubicBezTo>
                  <a:pt x="1946355" y="2722721"/>
                  <a:pt x="2002553" y="2723674"/>
                  <a:pt x="2036843" y="2711291"/>
                </a:cubicBezTo>
                <a:cubicBezTo>
                  <a:pt x="1972073" y="2706529"/>
                  <a:pt x="1884443" y="2674144"/>
                  <a:pt x="2008268" y="2670334"/>
                </a:cubicBezTo>
                <a:cubicBezTo>
                  <a:pt x="2132093" y="2620804"/>
                  <a:pt x="1982550" y="2644616"/>
                  <a:pt x="1943498" y="2645569"/>
                </a:cubicBezTo>
                <a:cubicBezTo>
                  <a:pt x="2009220" y="2564606"/>
                  <a:pt x="1844438" y="2680811"/>
                  <a:pt x="1793003" y="2651284"/>
                </a:cubicBezTo>
                <a:cubicBezTo>
                  <a:pt x="1703468" y="2657951"/>
                  <a:pt x="1501538" y="2570321"/>
                  <a:pt x="1497728" y="2538889"/>
                </a:cubicBezTo>
                <a:cubicBezTo>
                  <a:pt x="1528208" y="2533174"/>
                  <a:pt x="1620600" y="2608421"/>
                  <a:pt x="1592025" y="2535079"/>
                </a:cubicBezTo>
                <a:cubicBezTo>
                  <a:pt x="1682513" y="2614136"/>
                  <a:pt x="1734900" y="2472214"/>
                  <a:pt x="1824435" y="2566511"/>
                </a:cubicBezTo>
                <a:cubicBezTo>
                  <a:pt x="1703468" y="2427446"/>
                  <a:pt x="2134950" y="2525554"/>
                  <a:pt x="1938735" y="2449354"/>
                </a:cubicBezTo>
                <a:cubicBezTo>
                  <a:pt x="1915875" y="2436971"/>
                  <a:pt x="2165430" y="2449354"/>
                  <a:pt x="2000648" y="2416969"/>
                </a:cubicBezTo>
                <a:cubicBezTo>
                  <a:pt x="1945403" y="2423636"/>
                  <a:pt x="2077800" y="2375059"/>
                  <a:pt x="1993028" y="2387441"/>
                </a:cubicBezTo>
                <a:cubicBezTo>
                  <a:pt x="1840628" y="2373154"/>
                  <a:pt x="1705373" y="2382679"/>
                  <a:pt x="1549163" y="2328386"/>
                </a:cubicBezTo>
                <a:cubicBezTo>
                  <a:pt x="1451055" y="2308384"/>
                  <a:pt x="1461533" y="2256949"/>
                  <a:pt x="1554878" y="2282666"/>
                </a:cubicBezTo>
                <a:cubicBezTo>
                  <a:pt x="1673940" y="2311241"/>
                  <a:pt x="1712040" y="2290286"/>
                  <a:pt x="1823483" y="2291239"/>
                </a:cubicBezTo>
                <a:cubicBezTo>
                  <a:pt x="1848248" y="2213134"/>
                  <a:pt x="2103518" y="2260759"/>
                  <a:pt x="1994933" y="2158841"/>
                </a:cubicBezTo>
                <a:cubicBezTo>
                  <a:pt x="2052083" y="2127409"/>
                  <a:pt x="2122568" y="2111216"/>
                  <a:pt x="2013983" y="2124551"/>
                </a:cubicBezTo>
                <a:cubicBezTo>
                  <a:pt x="1910160" y="2121694"/>
                  <a:pt x="1786335" y="2110264"/>
                  <a:pt x="1699658" y="2061686"/>
                </a:cubicBezTo>
                <a:cubicBezTo>
                  <a:pt x="1721565" y="2011204"/>
                  <a:pt x="1873965" y="2095976"/>
                  <a:pt x="1808243" y="2027396"/>
                </a:cubicBezTo>
                <a:cubicBezTo>
                  <a:pt x="1845390" y="2033111"/>
                  <a:pt x="1914923" y="2015966"/>
                  <a:pt x="1836818" y="2000726"/>
                </a:cubicBezTo>
                <a:cubicBezTo>
                  <a:pt x="1905398" y="1995011"/>
                  <a:pt x="2018745" y="1882616"/>
                  <a:pt x="1875870" y="1935004"/>
                </a:cubicBezTo>
                <a:cubicBezTo>
                  <a:pt x="1803480" y="1892141"/>
                  <a:pt x="1605360" y="1962626"/>
                  <a:pt x="1600598" y="1869281"/>
                </a:cubicBezTo>
                <a:cubicBezTo>
                  <a:pt x="1705373" y="1889284"/>
                  <a:pt x="1819673" y="1872139"/>
                  <a:pt x="1823483" y="1737836"/>
                </a:cubicBezTo>
                <a:cubicBezTo>
                  <a:pt x="1751093" y="1747361"/>
                  <a:pt x="1638698" y="1814036"/>
                  <a:pt x="1592025" y="1729264"/>
                </a:cubicBezTo>
                <a:cubicBezTo>
                  <a:pt x="1623458" y="1750219"/>
                  <a:pt x="1690133" y="1734979"/>
                  <a:pt x="1639650" y="1693069"/>
                </a:cubicBezTo>
                <a:cubicBezTo>
                  <a:pt x="1694895" y="1704499"/>
                  <a:pt x="1723470" y="1603534"/>
                  <a:pt x="1648223" y="1652111"/>
                </a:cubicBezTo>
                <a:cubicBezTo>
                  <a:pt x="1592025" y="1662589"/>
                  <a:pt x="1391048" y="1666399"/>
                  <a:pt x="1437720" y="1613059"/>
                </a:cubicBezTo>
                <a:cubicBezTo>
                  <a:pt x="1490108" y="1631156"/>
                  <a:pt x="1612028" y="1607344"/>
                  <a:pt x="1519635" y="1556861"/>
                </a:cubicBezTo>
                <a:cubicBezTo>
                  <a:pt x="1584405" y="1579721"/>
                  <a:pt x="1719660" y="1506379"/>
                  <a:pt x="1697753" y="1459706"/>
                </a:cubicBezTo>
                <a:cubicBezTo>
                  <a:pt x="1650128" y="1406366"/>
                  <a:pt x="1590120" y="1445419"/>
                  <a:pt x="1539638" y="1435894"/>
                </a:cubicBezTo>
                <a:cubicBezTo>
                  <a:pt x="1603455" y="1393984"/>
                  <a:pt x="1538685" y="1420654"/>
                  <a:pt x="1520588" y="1388269"/>
                </a:cubicBezTo>
                <a:cubicBezTo>
                  <a:pt x="1471058" y="1479709"/>
                  <a:pt x="1237695" y="1392079"/>
                  <a:pt x="1282463" y="1360646"/>
                </a:cubicBezTo>
                <a:cubicBezTo>
                  <a:pt x="1390095" y="1360646"/>
                  <a:pt x="1469153" y="1357789"/>
                  <a:pt x="1568213" y="1328261"/>
                </a:cubicBezTo>
                <a:cubicBezTo>
                  <a:pt x="1540590" y="1255871"/>
                  <a:pt x="1746330" y="1225391"/>
                  <a:pt x="1593930" y="1209199"/>
                </a:cubicBezTo>
                <a:cubicBezTo>
                  <a:pt x="1560593" y="1139666"/>
                  <a:pt x="1406288" y="1264444"/>
                  <a:pt x="1440578" y="1151096"/>
                </a:cubicBezTo>
                <a:cubicBezTo>
                  <a:pt x="1348185" y="1224439"/>
                  <a:pt x="1149113" y="1139666"/>
                  <a:pt x="1127205" y="1094899"/>
                </a:cubicBezTo>
                <a:cubicBezTo>
                  <a:pt x="1214835" y="1122521"/>
                  <a:pt x="1236743" y="1092041"/>
                  <a:pt x="1310085" y="1109186"/>
                </a:cubicBezTo>
                <a:cubicBezTo>
                  <a:pt x="1300560" y="1078706"/>
                  <a:pt x="1375808" y="1166336"/>
                  <a:pt x="1406288" y="1094899"/>
                </a:cubicBezTo>
                <a:cubicBezTo>
                  <a:pt x="1479630" y="1092041"/>
                  <a:pt x="1424385" y="984409"/>
                  <a:pt x="1508205" y="1040606"/>
                </a:cubicBezTo>
                <a:cubicBezTo>
                  <a:pt x="1529160" y="993934"/>
                  <a:pt x="1647270" y="970121"/>
                  <a:pt x="1532018" y="969169"/>
                </a:cubicBezTo>
                <a:cubicBezTo>
                  <a:pt x="1498680" y="936784"/>
                  <a:pt x="1427243" y="1008221"/>
                  <a:pt x="1421528" y="938689"/>
                </a:cubicBezTo>
                <a:cubicBezTo>
                  <a:pt x="1342470" y="1012031"/>
                  <a:pt x="1203405" y="991076"/>
                  <a:pt x="1154828" y="903446"/>
                </a:cubicBezTo>
                <a:cubicBezTo>
                  <a:pt x="1199595" y="899636"/>
                  <a:pt x="1305323" y="967264"/>
                  <a:pt x="1304370" y="884396"/>
                </a:cubicBezTo>
                <a:cubicBezTo>
                  <a:pt x="1348185" y="928211"/>
                  <a:pt x="1442483" y="914876"/>
                  <a:pt x="1351995" y="868204"/>
                </a:cubicBezTo>
                <a:cubicBezTo>
                  <a:pt x="1412003" y="912019"/>
                  <a:pt x="1490108" y="871061"/>
                  <a:pt x="1480583" y="832009"/>
                </a:cubicBezTo>
                <a:cubicBezTo>
                  <a:pt x="1625363" y="814864"/>
                  <a:pt x="1407240" y="763429"/>
                  <a:pt x="1363425" y="798671"/>
                </a:cubicBezTo>
                <a:cubicBezTo>
                  <a:pt x="1310085" y="684371"/>
                  <a:pt x="1158638" y="849154"/>
                  <a:pt x="1131015" y="755809"/>
                </a:cubicBezTo>
                <a:cubicBezTo>
                  <a:pt x="1102440" y="740569"/>
                  <a:pt x="956708" y="677704"/>
                  <a:pt x="1019573" y="655796"/>
                </a:cubicBezTo>
                <a:cubicBezTo>
                  <a:pt x="1029098" y="698659"/>
                  <a:pt x="1091963" y="752951"/>
                  <a:pt x="1088153" y="673894"/>
                </a:cubicBezTo>
                <a:cubicBezTo>
                  <a:pt x="1124348" y="778669"/>
                  <a:pt x="1187213" y="639604"/>
                  <a:pt x="1244363" y="727234"/>
                </a:cubicBezTo>
                <a:cubicBezTo>
                  <a:pt x="1271033" y="670084"/>
                  <a:pt x="1362473" y="748189"/>
                  <a:pt x="1389143" y="667226"/>
                </a:cubicBezTo>
                <a:cubicBezTo>
                  <a:pt x="1335803" y="624364"/>
                  <a:pt x="1186260" y="578644"/>
                  <a:pt x="1174830" y="590074"/>
                </a:cubicBezTo>
                <a:cubicBezTo>
                  <a:pt x="1230075" y="543401"/>
                  <a:pt x="1273890" y="526256"/>
                  <a:pt x="1180545" y="513874"/>
                </a:cubicBezTo>
                <a:cubicBezTo>
                  <a:pt x="1169115" y="479584"/>
                  <a:pt x="1356758" y="462439"/>
                  <a:pt x="1228170" y="415766"/>
                </a:cubicBezTo>
                <a:cubicBezTo>
                  <a:pt x="1322468" y="381476"/>
                  <a:pt x="1196738" y="349091"/>
                  <a:pt x="1251983" y="298609"/>
                </a:cubicBezTo>
                <a:cubicBezTo>
                  <a:pt x="1150065" y="302419"/>
                  <a:pt x="1100535" y="370046"/>
                  <a:pt x="1035765" y="451009"/>
                </a:cubicBezTo>
                <a:cubicBezTo>
                  <a:pt x="960518" y="465296"/>
                  <a:pt x="970995" y="241459"/>
                  <a:pt x="1058625" y="322421"/>
                </a:cubicBezTo>
                <a:cubicBezTo>
                  <a:pt x="1152923" y="327184"/>
                  <a:pt x="1126253" y="254794"/>
                  <a:pt x="1052910" y="251936"/>
                </a:cubicBezTo>
                <a:cubicBezTo>
                  <a:pt x="1091010" y="247174"/>
                  <a:pt x="1221503" y="242411"/>
                  <a:pt x="1112918" y="211931"/>
                </a:cubicBezTo>
                <a:cubicBezTo>
                  <a:pt x="1191023" y="135731"/>
                  <a:pt x="1113870" y="174784"/>
                  <a:pt x="1064340" y="185261"/>
                </a:cubicBezTo>
                <a:cubicBezTo>
                  <a:pt x="1030050" y="136684"/>
                  <a:pt x="969090" y="322421"/>
                  <a:pt x="991950" y="191929"/>
                </a:cubicBezTo>
                <a:cubicBezTo>
                  <a:pt x="1009095" y="137636"/>
                  <a:pt x="1116728" y="33814"/>
                  <a:pt x="996713" y="111919"/>
                </a:cubicBezTo>
                <a:cubicBezTo>
                  <a:pt x="947183" y="118586"/>
                  <a:pt x="1017668" y="24289"/>
                  <a:pt x="949088" y="7144"/>
                </a:cubicBezTo>
                <a:lnTo>
                  <a:pt x="949088" y="7144"/>
                </a:lnTo>
                <a:lnTo>
                  <a:pt x="949088" y="7144"/>
                </a:lnTo>
                <a:close/>
                <a:moveTo>
                  <a:pt x="886223" y="287179"/>
                </a:moveTo>
                <a:cubicBezTo>
                  <a:pt x="950993" y="293846"/>
                  <a:pt x="936705" y="430054"/>
                  <a:pt x="908130" y="327184"/>
                </a:cubicBezTo>
                <a:cubicBezTo>
                  <a:pt x="904320" y="313849"/>
                  <a:pt x="879555" y="305276"/>
                  <a:pt x="886223" y="287179"/>
                </a:cubicBezTo>
                <a:close/>
                <a:moveTo>
                  <a:pt x="863363" y="404336"/>
                </a:moveTo>
                <a:cubicBezTo>
                  <a:pt x="931943" y="406241"/>
                  <a:pt x="947183" y="504349"/>
                  <a:pt x="876698" y="435769"/>
                </a:cubicBezTo>
                <a:cubicBezTo>
                  <a:pt x="877650" y="436721"/>
                  <a:pt x="842408" y="406241"/>
                  <a:pt x="863363" y="404336"/>
                </a:cubicBezTo>
                <a:close/>
                <a:moveTo>
                  <a:pt x="1116728" y="470059"/>
                </a:moveTo>
                <a:cubicBezTo>
                  <a:pt x="1142445" y="539591"/>
                  <a:pt x="916703" y="542449"/>
                  <a:pt x="1066245" y="511016"/>
                </a:cubicBezTo>
                <a:cubicBezTo>
                  <a:pt x="1087200" y="502444"/>
                  <a:pt x="1096725" y="479584"/>
                  <a:pt x="1116728" y="470059"/>
                </a:cubicBezTo>
                <a:close/>
                <a:moveTo>
                  <a:pt x="1009095" y="584359"/>
                </a:moveTo>
                <a:cubicBezTo>
                  <a:pt x="1068150" y="591026"/>
                  <a:pt x="1128158" y="624364"/>
                  <a:pt x="1029098" y="599599"/>
                </a:cubicBezTo>
                <a:lnTo>
                  <a:pt x="1009095" y="584359"/>
                </a:lnTo>
                <a:lnTo>
                  <a:pt x="1009095" y="584359"/>
                </a:lnTo>
                <a:close/>
                <a:moveTo>
                  <a:pt x="1111013" y="603409"/>
                </a:moveTo>
                <a:cubicBezTo>
                  <a:pt x="1179593" y="587216"/>
                  <a:pt x="1100535" y="662464"/>
                  <a:pt x="1111013" y="603409"/>
                </a:cubicBezTo>
                <a:close/>
                <a:moveTo>
                  <a:pt x="1251030" y="632936"/>
                </a:moveTo>
                <a:cubicBezTo>
                  <a:pt x="1281510" y="652939"/>
                  <a:pt x="1209120" y="642461"/>
                  <a:pt x="1251030" y="632936"/>
                </a:cubicBezTo>
                <a:close/>
                <a:moveTo>
                  <a:pt x="1032908" y="760571"/>
                </a:moveTo>
                <a:cubicBezTo>
                  <a:pt x="1069103" y="813911"/>
                  <a:pt x="1010048" y="875824"/>
                  <a:pt x="1028145" y="780574"/>
                </a:cubicBezTo>
                <a:lnTo>
                  <a:pt x="1032908" y="760571"/>
                </a:lnTo>
                <a:lnTo>
                  <a:pt x="1032908" y="760571"/>
                </a:lnTo>
                <a:close/>
                <a:moveTo>
                  <a:pt x="961470" y="867251"/>
                </a:moveTo>
                <a:cubicBezTo>
                  <a:pt x="989093" y="885349"/>
                  <a:pt x="919560" y="881539"/>
                  <a:pt x="961470" y="867251"/>
                </a:cubicBezTo>
                <a:close/>
                <a:moveTo>
                  <a:pt x="1036718" y="884396"/>
                </a:moveTo>
                <a:cubicBezTo>
                  <a:pt x="1052910" y="926306"/>
                  <a:pt x="1022430" y="907256"/>
                  <a:pt x="1036718" y="884396"/>
                </a:cubicBezTo>
                <a:close/>
                <a:moveTo>
                  <a:pt x="921465" y="888206"/>
                </a:moveTo>
                <a:cubicBezTo>
                  <a:pt x="952898" y="901541"/>
                  <a:pt x="887175" y="904399"/>
                  <a:pt x="921465" y="888206"/>
                </a:cubicBezTo>
                <a:close/>
                <a:moveTo>
                  <a:pt x="874793" y="904399"/>
                </a:moveTo>
                <a:cubicBezTo>
                  <a:pt x="906225" y="917734"/>
                  <a:pt x="840503" y="920591"/>
                  <a:pt x="874793" y="904399"/>
                </a:cubicBezTo>
                <a:close/>
                <a:moveTo>
                  <a:pt x="681435" y="904399"/>
                </a:moveTo>
                <a:cubicBezTo>
                  <a:pt x="718583" y="948214"/>
                  <a:pt x="920513" y="896779"/>
                  <a:pt x="777638" y="946309"/>
                </a:cubicBezTo>
                <a:cubicBezTo>
                  <a:pt x="745253" y="952976"/>
                  <a:pt x="654765" y="966311"/>
                  <a:pt x="681435" y="904399"/>
                </a:cubicBezTo>
                <a:close/>
                <a:moveTo>
                  <a:pt x="1532970" y="1327309"/>
                </a:moveTo>
                <a:cubicBezTo>
                  <a:pt x="1567260" y="1342549"/>
                  <a:pt x="1512015" y="1349216"/>
                  <a:pt x="1532970" y="1327309"/>
                </a:cubicBezTo>
                <a:close/>
                <a:moveTo>
                  <a:pt x="757635" y="1423511"/>
                </a:moveTo>
                <a:cubicBezTo>
                  <a:pt x="685245" y="1477804"/>
                  <a:pt x="650003" y="1441609"/>
                  <a:pt x="757635" y="1423511"/>
                </a:cubicBezTo>
                <a:close/>
                <a:moveTo>
                  <a:pt x="1558688" y="1764506"/>
                </a:moveTo>
                <a:cubicBezTo>
                  <a:pt x="1654890" y="1774984"/>
                  <a:pt x="1460580" y="1774031"/>
                  <a:pt x="1558688" y="1764506"/>
                </a:cubicBezTo>
                <a:close/>
                <a:moveTo>
                  <a:pt x="1766333" y="1807369"/>
                </a:moveTo>
                <a:cubicBezTo>
                  <a:pt x="1818720" y="1806416"/>
                  <a:pt x="1736805" y="1819751"/>
                  <a:pt x="1766333" y="1807369"/>
                </a:cubicBezTo>
                <a:close/>
                <a:moveTo>
                  <a:pt x="1769190" y="2006441"/>
                </a:moveTo>
                <a:cubicBezTo>
                  <a:pt x="1833008" y="2002631"/>
                  <a:pt x="1785383" y="2038826"/>
                  <a:pt x="1769190" y="2006441"/>
                </a:cubicBezTo>
                <a:close/>
                <a:moveTo>
                  <a:pt x="151845" y="2329339"/>
                </a:moveTo>
                <a:cubicBezTo>
                  <a:pt x="171848" y="2352199"/>
                  <a:pt x="91838" y="2336006"/>
                  <a:pt x="151845" y="2329339"/>
                </a:cubicBezTo>
                <a:close/>
                <a:moveTo>
                  <a:pt x="301388" y="2397919"/>
                </a:moveTo>
                <a:cubicBezTo>
                  <a:pt x="343298" y="2445544"/>
                  <a:pt x="410925" y="2404586"/>
                  <a:pt x="469028" y="2426494"/>
                </a:cubicBezTo>
                <a:cubicBezTo>
                  <a:pt x="496650" y="2436971"/>
                  <a:pt x="202328" y="2484596"/>
                  <a:pt x="301388" y="2397919"/>
                </a:cubicBezTo>
                <a:close/>
                <a:moveTo>
                  <a:pt x="517605" y="2406491"/>
                </a:moveTo>
                <a:cubicBezTo>
                  <a:pt x="548085" y="2420779"/>
                  <a:pt x="455693" y="2415064"/>
                  <a:pt x="517605" y="2406491"/>
                </a:cubicBezTo>
                <a:close/>
                <a:moveTo>
                  <a:pt x="423308" y="2736056"/>
                </a:moveTo>
                <a:cubicBezTo>
                  <a:pt x="450930" y="2753201"/>
                  <a:pt x="381398" y="2750344"/>
                  <a:pt x="423308" y="2736056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525" cap="flat">
            <a:noFill/>
            <a:prstDash val="solid"/>
            <a:miter/>
          </a:ln>
        </p:spPr>
        <p:txBody>
          <a:bodyPr lIns="68561" tIns="34289" rIns="68561" bIns="34289" rtlCol="0" anchor="ctr"/>
          <a:lstStyle/>
          <a:p>
            <a:pPr defTabSz="685103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15" name="Graphic 47"/>
          <p:cNvSpPr/>
          <p:nvPr userDrawn="1"/>
        </p:nvSpPr>
        <p:spPr>
          <a:xfrm>
            <a:off x="-1" y="3895698"/>
            <a:ext cx="506364" cy="759547"/>
          </a:xfrm>
          <a:custGeom>
            <a:avLst/>
            <a:gdLst>
              <a:gd name="connsiteX0" fmla="*/ 949088 w 2076450"/>
              <a:gd name="connsiteY0" fmla="*/ 7144 h 3114675"/>
              <a:gd name="connsiteX1" fmla="*/ 883365 w 2076450"/>
              <a:gd name="connsiteY1" fmla="*/ 105251 h 3114675"/>
              <a:gd name="connsiteX2" fmla="*/ 909083 w 2076450"/>
              <a:gd name="connsiteY2" fmla="*/ 238601 h 3114675"/>
              <a:gd name="connsiteX3" fmla="*/ 833835 w 2076450"/>
              <a:gd name="connsiteY3" fmla="*/ 193834 h 3114675"/>
              <a:gd name="connsiteX4" fmla="*/ 817643 w 2076450"/>
              <a:gd name="connsiteY4" fmla="*/ 301466 h 3114675"/>
              <a:gd name="connsiteX5" fmla="*/ 810023 w 2076450"/>
              <a:gd name="connsiteY5" fmla="*/ 328136 h 3114675"/>
              <a:gd name="connsiteX6" fmla="*/ 684293 w 2076450"/>
              <a:gd name="connsiteY6" fmla="*/ 381476 h 3114675"/>
              <a:gd name="connsiteX7" fmla="*/ 703343 w 2076450"/>
              <a:gd name="connsiteY7" fmla="*/ 451009 h 3114675"/>
              <a:gd name="connsiteX8" fmla="*/ 714773 w 2076450"/>
              <a:gd name="connsiteY8" fmla="*/ 539591 h 3114675"/>
              <a:gd name="connsiteX9" fmla="*/ 828120 w 2076450"/>
              <a:gd name="connsiteY9" fmla="*/ 573881 h 3114675"/>
              <a:gd name="connsiteX10" fmla="*/ 947183 w 2076450"/>
              <a:gd name="connsiteY10" fmla="*/ 577691 h 3114675"/>
              <a:gd name="connsiteX11" fmla="*/ 731918 w 2076450"/>
              <a:gd name="connsiteY11" fmla="*/ 618649 h 3114675"/>
              <a:gd name="connsiteX12" fmla="*/ 530940 w 2076450"/>
              <a:gd name="connsiteY12" fmla="*/ 601504 h 3114675"/>
              <a:gd name="connsiteX13" fmla="*/ 597615 w 2076450"/>
              <a:gd name="connsiteY13" fmla="*/ 649129 h 3114675"/>
              <a:gd name="connsiteX14" fmla="*/ 629048 w 2076450"/>
              <a:gd name="connsiteY14" fmla="*/ 688181 h 3114675"/>
              <a:gd name="connsiteX15" fmla="*/ 714773 w 2076450"/>
              <a:gd name="connsiteY15" fmla="*/ 728186 h 3114675"/>
              <a:gd name="connsiteX16" fmla="*/ 947183 w 2076450"/>
              <a:gd name="connsiteY16" fmla="*/ 689134 h 3114675"/>
              <a:gd name="connsiteX17" fmla="*/ 674768 w 2076450"/>
              <a:gd name="connsiteY17" fmla="*/ 758666 h 3114675"/>
              <a:gd name="connsiteX18" fmla="*/ 528083 w 2076450"/>
              <a:gd name="connsiteY18" fmla="*/ 788194 h 3114675"/>
              <a:gd name="connsiteX19" fmla="*/ 530940 w 2076450"/>
              <a:gd name="connsiteY19" fmla="*/ 846296 h 3114675"/>
              <a:gd name="connsiteX20" fmla="*/ 569040 w 2076450"/>
              <a:gd name="connsiteY20" fmla="*/ 912971 h 3114675"/>
              <a:gd name="connsiteX21" fmla="*/ 502365 w 2076450"/>
              <a:gd name="connsiteY21" fmla="*/ 958691 h 3114675"/>
              <a:gd name="connsiteX22" fmla="*/ 409973 w 2076450"/>
              <a:gd name="connsiteY22" fmla="*/ 972979 h 3114675"/>
              <a:gd name="connsiteX23" fmla="*/ 547133 w 2076450"/>
              <a:gd name="connsiteY23" fmla="*/ 1067276 h 3114675"/>
              <a:gd name="connsiteX24" fmla="*/ 730013 w 2076450"/>
              <a:gd name="connsiteY24" fmla="*/ 1155859 h 3114675"/>
              <a:gd name="connsiteX25" fmla="*/ 409020 w 2076450"/>
              <a:gd name="connsiteY25" fmla="*/ 1204436 h 3114675"/>
              <a:gd name="connsiteX26" fmla="*/ 530940 w 2076450"/>
              <a:gd name="connsiteY26" fmla="*/ 1310164 h 3114675"/>
              <a:gd name="connsiteX27" fmla="*/ 366158 w 2076450"/>
              <a:gd name="connsiteY27" fmla="*/ 1365409 h 3114675"/>
              <a:gd name="connsiteX28" fmla="*/ 637620 w 2076450"/>
              <a:gd name="connsiteY28" fmla="*/ 1413034 h 3114675"/>
              <a:gd name="connsiteX29" fmla="*/ 617618 w 2076450"/>
              <a:gd name="connsiteY29" fmla="*/ 1487329 h 3114675"/>
              <a:gd name="connsiteX30" fmla="*/ 286148 w 2076450"/>
              <a:gd name="connsiteY30" fmla="*/ 1588294 h 3114675"/>
              <a:gd name="connsiteX31" fmla="*/ 550943 w 2076450"/>
              <a:gd name="connsiteY31" fmla="*/ 1688306 h 3114675"/>
              <a:gd name="connsiteX32" fmla="*/ 627143 w 2076450"/>
              <a:gd name="connsiteY32" fmla="*/ 1666399 h 3114675"/>
              <a:gd name="connsiteX33" fmla="*/ 734775 w 2076450"/>
              <a:gd name="connsiteY33" fmla="*/ 1662589 h 3114675"/>
              <a:gd name="connsiteX34" fmla="*/ 604283 w 2076450"/>
              <a:gd name="connsiteY34" fmla="*/ 1759744 h 3114675"/>
              <a:gd name="connsiteX35" fmla="*/ 217568 w 2076450"/>
              <a:gd name="connsiteY35" fmla="*/ 1794986 h 3114675"/>
              <a:gd name="connsiteX36" fmla="*/ 214710 w 2076450"/>
              <a:gd name="connsiteY36" fmla="*/ 1862614 h 3114675"/>
              <a:gd name="connsiteX37" fmla="*/ 335678 w 2076450"/>
              <a:gd name="connsiteY37" fmla="*/ 1914049 h 3114675"/>
              <a:gd name="connsiteX38" fmla="*/ 472838 w 2076450"/>
              <a:gd name="connsiteY38" fmla="*/ 1916906 h 3114675"/>
              <a:gd name="connsiteX39" fmla="*/ 553800 w 2076450"/>
              <a:gd name="connsiteY39" fmla="*/ 1953101 h 3114675"/>
              <a:gd name="connsiteX40" fmla="*/ 602378 w 2076450"/>
              <a:gd name="connsiteY40" fmla="*/ 2004536 h 3114675"/>
              <a:gd name="connsiteX41" fmla="*/ 275670 w 2076450"/>
              <a:gd name="connsiteY41" fmla="*/ 2024539 h 3114675"/>
              <a:gd name="connsiteX42" fmla="*/ 236618 w 2076450"/>
              <a:gd name="connsiteY42" fmla="*/ 2049304 h 3114675"/>
              <a:gd name="connsiteX43" fmla="*/ 262335 w 2076450"/>
              <a:gd name="connsiteY43" fmla="*/ 2092166 h 3114675"/>
              <a:gd name="connsiteX44" fmla="*/ 420450 w 2076450"/>
              <a:gd name="connsiteY44" fmla="*/ 2151221 h 3114675"/>
              <a:gd name="connsiteX45" fmla="*/ 480458 w 2076450"/>
              <a:gd name="connsiteY45" fmla="*/ 2174081 h 3114675"/>
              <a:gd name="connsiteX46" fmla="*/ 269955 w 2076450"/>
              <a:gd name="connsiteY46" fmla="*/ 2228374 h 3114675"/>
              <a:gd name="connsiteX47" fmla="*/ 106125 w 2076450"/>
              <a:gd name="connsiteY47" fmla="*/ 2250281 h 3114675"/>
              <a:gd name="connsiteX48" fmla="*/ 45165 w 2076450"/>
              <a:gd name="connsiteY48" fmla="*/ 2290286 h 3114675"/>
              <a:gd name="connsiteX49" fmla="*/ 84218 w 2076450"/>
              <a:gd name="connsiteY49" fmla="*/ 2353151 h 3114675"/>
              <a:gd name="connsiteX50" fmla="*/ 203280 w 2076450"/>
              <a:gd name="connsiteY50" fmla="*/ 2444591 h 3114675"/>
              <a:gd name="connsiteX51" fmla="*/ 172800 w 2076450"/>
              <a:gd name="connsiteY51" fmla="*/ 2478881 h 3114675"/>
              <a:gd name="connsiteX52" fmla="*/ 201375 w 2076450"/>
              <a:gd name="connsiteY52" fmla="*/ 2519839 h 3114675"/>
              <a:gd name="connsiteX53" fmla="*/ 301388 w 2076450"/>
              <a:gd name="connsiteY53" fmla="*/ 2558891 h 3114675"/>
              <a:gd name="connsiteX54" fmla="*/ 76598 w 2076450"/>
              <a:gd name="connsiteY54" fmla="*/ 2589371 h 3114675"/>
              <a:gd name="connsiteX55" fmla="*/ 58500 w 2076450"/>
              <a:gd name="connsiteY55" fmla="*/ 2659856 h 3114675"/>
              <a:gd name="connsiteX56" fmla="*/ 110888 w 2076450"/>
              <a:gd name="connsiteY56" fmla="*/ 2693194 h 3114675"/>
              <a:gd name="connsiteX57" fmla="*/ 214710 w 2076450"/>
              <a:gd name="connsiteY57" fmla="*/ 2727484 h 3114675"/>
              <a:gd name="connsiteX58" fmla="*/ 262335 w 2076450"/>
              <a:gd name="connsiteY58" fmla="*/ 2756059 h 3114675"/>
              <a:gd name="connsiteX59" fmla="*/ 358538 w 2076450"/>
              <a:gd name="connsiteY59" fmla="*/ 2733199 h 3114675"/>
              <a:gd name="connsiteX60" fmla="*/ 254715 w 2076450"/>
              <a:gd name="connsiteY60" fmla="*/ 2758916 h 3114675"/>
              <a:gd name="connsiteX61" fmla="*/ 45165 w 2076450"/>
              <a:gd name="connsiteY61" fmla="*/ 2806541 h 3114675"/>
              <a:gd name="connsiteX62" fmla="*/ 46118 w 2076450"/>
              <a:gd name="connsiteY62" fmla="*/ 2865596 h 3114675"/>
              <a:gd name="connsiteX63" fmla="*/ 88980 w 2076450"/>
              <a:gd name="connsiteY63" fmla="*/ 2895124 h 3114675"/>
              <a:gd name="connsiteX64" fmla="*/ 155655 w 2076450"/>
              <a:gd name="connsiteY64" fmla="*/ 2902744 h 3114675"/>
              <a:gd name="connsiteX65" fmla="*/ 343298 w 2076450"/>
              <a:gd name="connsiteY65" fmla="*/ 2914174 h 3114675"/>
              <a:gd name="connsiteX66" fmla="*/ 301388 w 2076450"/>
              <a:gd name="connsiteY66" fmla="*/ 2956084 h 3114675"/>
              <a:gd name="connsiteX67" fmla="*/ 361395 w 2076450"/>
              <a:gd name="connsiteY67" fmla="*/ 2980849 h 3114675"/>
              <a:gd name="connsiteX68" fmla="*/ 511890 w 2076450"/>
              <a:gd name="connsiteY68" fmla="*/ 3029426 h 3114675"/>
              <a:gd name="connsiteX69" fmla="*/ 603330 w 2076450"/>
              <a:gd name="connsiteY69" fmla="*/ 3058001 h 3114675"/>
              <a:gd name="connsiteX70" fmla="*/ 825263 w 2076450"/>
              <a:gd name="connsiteY70" fmla="*/ 2954179 h 3114675"/>
              <a:gd name="connsiteX71" fmla="*/ 957660 w 2076450"/>
              <a:gd name="connsiteY71" fmla="*/ 2927509 h 3114675"/>
              <a:gd name="connsiteX72" fmla="*/ 1013858 w 2076450"/>
              <a:gd name="connsiteY72" fmla="*/ 3102769 h 3114675"/>
              <a:gd name="connsiteX73" fmla="*/ 1119585 w 2076450"/>
              <a:gd name="connsiteY73" fmla="*/ 3020854 h 3114675"/>
              <a:gd name="connsiteX74" fmla="*/ 1191975 w 2076450"/>
              <a:gd name="connsiteY74" fmla="*/ 2997041 h 3114675"/>
              <a:gd name="connsiteX75" fmla="*/ 1468200 w 2076450"/>
              <a:gd name="connsiteY75" fmla="*/ 3026569 h 3114675"/>
              <a:gd name="connsiteX76" fmla="*/ 1561545 w 2076450"/>
              <a:gd name="connsiteY76" fmla="*/ 3002756 h 3114675"/>
              <a:gd name="connsiteX77" fmla="*/ 1679655 w 2076450"/>
              <a:gd name="connsiteY77" fmla="*/ 3030379 h 3114675"/>
              <a:gd name="connsiteX78" fmla="*/ 1748235 w 2076450"/>
              <a:gd name="connsiteY78" fmla="*/ 2996089 h 3114675"/>
              <a:gd name="connsiteX79" fmla="*/ 1893968 w 2076450"/>
              <a:gd name="connsiteY79" fmla="*/ 3009424 h 3114675"/>
              <a:gd name="connsiteX80" fmla="*/ 1888253 w 2076450"/>
              <a:gd name="connsiteY80" fmla="*/ 2944654 h 3114675"/>
              <a:gd name="connsiteX81" fmla="*/ 1964453 w 2076450"/>
              <a:gd name="connsiteY81" fmla="*/ 2947511 h 3114675"/>
              <a:gd name="connsiteX82" fmla="*/ 1948260 w 2076450"/>
              <a:gd name="connsiteY82" fmla="*/ 2913221 h 3114675"/>
              <a:gd name="connsiteX83" fmla="*/ 1843485 w 2076450"/>
              <a:gd name="connsiteY83" fmla="*/ 2853214 h 3114675"/>
              <a:gd name="connsiteX84" fmla="*/ 1883490 w 2076450"/>
              <a:gd name="connsiteY84" fmla="*/ 2818924 h 3114675"/>
              <a:gd name="connsiteX85" fmla="*/ 1909208 w 2076450"/>
              <a:gd name="connsiteY85" fmla="*/ 2790349 h 3114675"/>
              <a:gd name="connsiteX86" fmla="*/ 2032080 w 2076450"/>
              <a:gd name="connsiteY86" fmla="*/ 2757964 h 3114675"/>
              <a:gd name="connsiteX87" fmla="*/ 2036843 w 2076450"/>
              <a:gd name="connsiteY87" fmla="*/ 2711291 h 3114675"/>
              <a:gd name="connsiteX88" fmla="*/ 2008268 w 2076450"/>
              <a:gd name="connsiteY88" fmla="*/ 2670334 h 3114675"/>
              <a:gd name="connsiteX89" fmla="*/ 1943498 w 2076450"/>
              <a:gd name="connsiteY89" fmla="*/ 2645569 h 3114675"/>
              <a:gd name="connsiteX90" fmla="*/ 1793003 w 2076450"/>
              <a:gd name="connsiteY90" fmla="*/ 2651284 h 3114675"/>
              <a:gd name="connsiteX91" fmla="*/ 1497728 w 2076450"/>
              <a:gd name="connsiteY91" fmla="*/ 2538889 h 3114675"/>
              <a:gd name="connsiteX92" fmla="*/ 1592025 w 2076450"/>
              <a:gd name="connsiteY92" fmla="*/ 2535079 h 3114675"/>
              <a:gd name="connsiteX93" fmla="*/ 1824435 w 2076450"/>
              <a:gd name="connsiteY93" fmla="*/ 2566511 h 3114675"/>
              <a:gd name="connsiteX94" fmla="*/ 1938735 w 2076450"/>
              <a:gd name="connsiteY94" fmla="*/ 2449354 h 3114675"/>
              <a:gd name="connsiteX95" fmla="*/ 2000648 w 2076450"/>
              <a:gd name="connsiteY95" fmla="*/ 2416969 h 3114675"/>
              <a:gd name="connsiteX96" fmla="*/ 1993028 w 2076450"/>
              <a:gd name="connsiteY96" fmla="*/ 2387441 h 3114675"/>
              <a:gd name="connsiteX97" fmla="*/ 1549163 w 2076450"/>
              <a:gd name="connsiteY97" fmla="*/ 2328386 h 3114675"/>
              <a:gd name="connsiteX98" fmla="*/ 1554878 w 2076450"/>
              <a:gd name="connsiteY98" fmla="*/ 2282666 h 3114675"/>
              <a:gd name="connsiteX99" fmla="*/ 1823483 w 2076450"/>
              <a:gd name="connsiteY99" fmla="*/ 2291239 h 3114675"/>
              <a:gd name="connsiteX100" fmla="*/ 1994933 w 2076450"/>
              <a:gd name="connsiteY100" fmla="*/ 2158841 h 3114675"/>
              <a:gd name="connsiteX101" fmla="*/ 2013983 w 2076450"/>
              <a:gd name="connsiteY101" fmla="*/ 2124551 h 3114675"/>
              <a:gd name="connsiteX102" fmla="*/ 1699658 w 2076450"/>
              <a:gd name="connsiteY102" fmla="*/ 2061686 h 3114675"/>
              <a:gd name="connsiteX103" fmla="*/ 1808243 w 2076450"/>
              <a:gd name="connsiteY103" fmla="*/ 2027396 h 3114675"/>
              <a:gd name="connsiteX104" fmla="*/ 1836818 w 2076450"/>
              <a:gd name="connsiteY104" fmla="*/ 2000726 h 3114675"/>
              <a:gd name="connsiteX105" fmla="*/ 1875870 w 2076450"/>
              <a:gd name="connsiteY105" fmla="*/ 1935004 h 3114675"/>
              <a:gd name="connsiteX106" fmla="*/ 1600598 w 2076450"/>
              <a:gd name="connsiteY106" fmla="*/ 1869281 h 3114675"/>
              <a:gd name="connsiteX107" fmla="*/ 1823483 w 2076450"/>
              <a:gd name="connsiteY107" fmla="*/ 1737836 h 3114675"/>
              <a:gd name="connsiteX108" fmla="*/ 1592025 w 2076450"/>
              <a:gd name="connsiteY108" fmla="*/ 1729264 h 3114675"/>
              <a:gd name="connsiteX109" fmla="*/ 1639650 w 2076450"/>
              <a:gd name="connsiteY109" fmla="*/ 1693069 h 3114675"/>
              <a:gd name="connsiteX110" fmla="*/ 1648223 w 2076450"/>
              <a:gd name="connsiteY110" fmla="*/ 1652111 h 3114675"/>
              <a:gd name="connsiteX111" fmla="*/ 1437720 w 2076450"/>
              <a:gd name="connsiteY111" fmla="*/ 1613059 h 3114675"/>
              <a:gd name="connsiteX112" fmla="*/ 1519635 w 2076450"/>
              <a:gd name="connsiteY112" fmla="*/ 1556861 h 3114675"/>
              <a:gd name="connsiteX113" fmla="*/ 1697753 w 2076450"/>
              <a:gd name="connsiteY113" fmla="*/ 1459706 h 3114675"/>
              <a:gd name="connsiteX114" fmla="*/ 1539638 w 2076450"/>
              <a:gd name="connsiteY114" fmla="*/ 1435894 h 3114675"/>
              <a:gd name="connsiteX115" fmla="*/ 1520588 w 2076450"/>
              <a:gd name="connsiteY115" fmla="*/ 1388269 h 3114675"/>
              <a:gd name="connsiteX116" fmla="*/ 1282463 w 2076450"/>
              <a:gd name="connsiteY116" fmla="*/ 1360646 h 3114675"/>
              <a:gd name="connsiteX117" fmla="*/ 1568213 w 2076450"/>
              <a:gd name="connsiteY117" fmla="*/ 1328261 h 3114675"/>
              <a:gd name="connsiteX118" fmla="*/ 1593930 w 2076450"/>
              <a:gd name="connsiteY118" fmla="*/ 1209199 h 3114675"/>
              <a:gd name="connsiteX119" fmla="*/ 1440578 w 2076450"/>
              <a:gd name="connsiteY119" fmla="*/ 1151096 h 3114675"/>
              <a:gd name="connsiteX120" fmla="*/ 1127205 w 2076450"/>
              <a:gd name="connsiteY120" fmla="*/ 1094899 h 3114675"/>
              <a:gd name="connsiteX121" fmla="*/ 1310085 w 2076450"/>
              <a:gd name="connsiteY121" fmla="*/ 1109186 h 3114675"/>
              <a:gd name="connsiteX122" fmla="*/ 1406288 w 2076450"/>
              <a:gd name="connsiteY122" fmla="*/ 1094899 h 3114675"/>
              <a:gd name="connsiteX123" fmla="*/ 1508205 w 2076450"/>
              <a:gd name="connsiteY123" fmla="*/ 1040606 h 3114675"/>
              <a:gd name="connsiteX124" fmla="*/ 1532018 w 2076450"/>
              <a:gd name="connsiteY124" fmla="*/ 969169 h 3114675"/>
              <a:gd name="connsiteX125" fmla="*/ 1421528 w 2076450"/>
              <a:gd name="connsiteY125" fmla="*/ 938689 h 3114675"/>
              <a:gd name="connsiteX126" fmla="*/ 1154828 w 2076450"/>
              <a:gd name="connsiteY126" fmla="*/ 903446 h 3114675"/>
              <a:gd name="connsiteX127" fmla="*/ 1304370 w 2076450"/>
              <a:gd name="connsiteY127" fmla="*/ 884396 h 3114675"/>
              <a:gd name="connsiteX128" fmla="*/ 1351995 w 2076450"/>
              <a:gd name="connsiteY128" fmla="*/ 868204 h 3114675"/>
              <a:gd name="connsiteX129" fmla="*/ 1480583 w 2076450"/>
              <a:gd name="connsiteY129" fmla="*/ 832009 h 3114675"/>
              <a:gd name="connsiteX130" fmla="*/ 1363425 w 2076450"/>
              <a:gd name="connsiteY130" fmla="*/ 798671 h 3114675"/>
              <a:gd name="connsiteX131" fmla="*/ 1131015 w 2076450"/>
              <a:gd name="connsiteY131" fmla="*/ 755809 h 3114675"/>
              <a:gd name="connsiteX132" fmla="*/ 1019573 w 2076450"/>
              <a:gd name="connsiteY132" fmla="*/ 655796 h 3114675"/>
              <a:gd name="connsiteX133" fmla="*/ 1088153 w 2076450"/>
              <a:gd name="connsiteY133" fmla="*/ 673894 h 3114675"/>
              <a:gd name="connsiteX134" fmla="*/ 1244363 w 2076450"/>
              <a:gd name="connsiteY134" fmla="*/ 727234 h 3114675"/>
              <a:gd name="connsiteX135" fmla="*/ 1389143 w 2076450"/>
              <a:gd name="connsiteY135" fmla="*/ 667226 h 3114675"/>
              <a:gd name="connsiteX136" fmla="*/ 1174830 w 2076450"/>
              <a:gd name="connsiteY136" fmla="*/ 590074 h 3114675"/>
              <a:gd name="connsiteX137" fmla="*/ 1180545 w 2076450"/>
              <a:gd name="connsiteY137" fmla="*/ 513874 h 3114675"/>
              <a:gd name="connsiteX138" fmla="*/ 1228170 w 2076450"/>
              <a:gd name="connsiteY138" fmla="*/ 415766 h 3114675"/>
              <a:gd name="connsiteX139" fmla="*/ 1251983 w 2076450"/>
              <a:gd name="connsiteY139" fmla="*/ 298609 h 3114675"/>
              <a:gd name="connsiteX140" fmla="*/ 1035765 w 2076450"/>
              <a:gd name="connsiteY140" fmla="*/ 451009 h 3114675"/>
              <a:gd name="connsiteX141" fmla="*/ 1058625 w 2076450"/>
              <a:gd name="connsiteY141" fmla="*/ 322421 h 3114675"/>
              <a:gd name="connsiteX142" fmla="*/ 1052910 w 2076450"/>
              <a:gd name="connsiteY142" fmla="*/ 251936 h 3114675"/>
              <a:gd name="connsiteX143" fmla="*/ 1112918 w 2076450"/>
              <a:gd name="connsiteY143" fmla="*/ 211931 h 3114675"/>
              <a:gd name="connsiteX144" fmla="*/ 1064340 w 2076450"/>
              <a:gd name="connsiteY144" fmla="*/ 185261 h 3114675"/>
              <a:gd name="connsiteX145" fmla="*/ 991950 w 2076450"/>
              <a:gd name="connsiteY145" fmla="*/ 191929 h 3114675"/>
              <a:gd name="connsiteX146" fmla="*/ 996713 w 2076450"/>
              <a:gd name="connsiteY146" fmla="*/ 111919 h 3114675"/>
              <a:gd name="connsiteX147" fmla="*/ 949088 w 2076450"/>
              <a:gd name="connsiteY147" fmla="*/ 7144 h 3114675"/>
              <a:gd name="connsiteX148" fmla="*/ 949088 w 2076450"/>
              <a:gd name="connsiteY148" fmla="*/ 7144 h 3114675"/>
              <a:gd name="connsiteX149" fmla="*/ 949088 w 2076450"/>
              <a:gd name="connsiteY149" fmla="*/ 7144 h 3114675"/>
              <a:gd name="connsiteX150" fmla="*/ 886223 w 2076450"/>
              <a:gd name="connsiteY150" fmla="*/ 287179 h 3114675"/>
              <a:gd name="connsiteX151" fmla="*/ 908130 w 2076450"/>
              <a:gd name="connsiteY151" fmla="*/ 327184 h 3114675"/>
              <a:gd name="connsiteX152" fmla="*/ 886223 w 2076450"/>
              <a:gd name="connsiteY152" fmla="*/ 287179 h 3114675"/>
              <a:gd name="connsiteX153" fmla="*/ 863363 w 2076450"/>
              <a:gd name="connsiteY153" fmla="*/ 404336 h 3114675"/>
              <a:gd name="connsiteX154" fmla="*/ 876698 w 2076450"/>
              <a:gd name="connsiteY154" fmla="*/ 435769 h 3114675"/>
              <a:gd name="connsiteX155" fmla="*/ 863363 w 2076450"/>
              <a:gd name="connsiteY155" fmla="*/ 404336 h 3114675"/>
              <a:gd name="connsiteX156" fmla="*/ 1116728 w 2076450"/>
              <a:gd name="connsiteY156" fmla="*/ 470059 h 3114675"/>
              <a:gd name="connsiteX157" fmla="*/ 1066245 w 2076450"/>
              <a:gd name="connsiteY157" fmla="*/ 511016 h 3114675"/>
              <a:gd name="connsiteX158" fmla="*/ 1116728 w 2076450"/>
              <a:gd name="connsiteY158" fmla="*/ 470059 h 3114675"/>
              <a:gd name="connsiteX159" fmla="*/ 1009095 w 2076450"/>
              <a:gd name="connsiteY159" fmla="*/ 584359 h 3114675"/>
              <a:gd name="connsiteX160" fmla="*/ 1029098 w 2076450"/>
              <a:gd name="connsiteY160" fmla="*/ 599599 h 3114675"/>
              <a:gd name="connsiteX161" fmla="*/ 1009095 w 2076450"/>
              <a:gd name="connsiteY161" fmla="*/ 584359 h 3114675"/>
              <a:gd name="connsiteX162" fmla="*/ 1009095 w 2076450"/>
              <a:gd name="connsiteY162" fmla="*/ 584359 h 3114675"/>
              <a:gd name="connsiteX163" fmla="*/ 1111013 w 2076450"/>
              <a:gd name="connsiteY163" fmla="*/ 603409 h 3114675"/>
              <a:gd name="connsiteX164" fmla="*/ 1111013 w 2076450"/>
              <a:gd name="connsiteY164" fmla="*/ 603409 h 3114675"/>
              <a:gd name="connsiteX165" fmla="*/ 1251030 w 2076450"/>
              <a:gd name="connsiteY165" fmla="*/ 632936 h 3114675"/>
              <a:gd name="connsiteX166" fmla="*/ 1251030 w 2076450"/>
              <a:gd name="connsiteY166" fmla="*/ 632936 h 3114675"/>
              <a:gd name="connsiteX167" fmla="*/ 1032908 w 2076450"/>
              <a:gd name="connsiteY167" fmla="*/ 760571 h 3114675"/>
              <a:gd name="connsiteX168" fmla="*/ 1028145 w 2076450"/>
              <a:gd name="connsiteY168" fmla="*/ 780574 h 3114675"/>
              <a:gd name="connsiteX169" fmla="*/ 1032908 w 2076450"/>
              <a:gd name="connsiteY169" fmla="*/ 760571 h 3114675"/>
              <a:gd name="connsiteX170" fmla="*/ 1032908 w 2076450"/>
              <a:gd name="connsiteY170" fmla="*/ 760571 h 3114675"/>
              <a:gd name="connsiteX171" fmla="*/ 961470 w 2076450"/>
              <a:gd name="connsiteY171" fmla="*/ 867251 h 3114675"/>
              <a:gd name="connsiteX172" fmla="*/ 961470 w 2076450"/>
              <a:gd name="connsiteY172" fmla="*/ 867251 h 3114675"/>
              <a:gd name="connsiteX173" fmla="*/ 1036718 w 2076450"/>
              <a:gd name="connsiteY173" fmla="*/ 884396 h 3114675"/>
              <a:gd name="connsiteX174" fmla="*/ 1036718 w 2076450"/>
              <a:gd name="connsiteY174" fmla="*/ 884396 h 3114675"/>
              <a:gd name="connsiteX175" fmla="*/ 921465 w 2076450"/>
              <a:gd name="connsiteY175" fmla="*/ 888206 h 3114675"/>
              <a:gd name="connsiteX176" fmla="*/ 921465 w 2076450"/>
              <a:gd name="connsiteY176" fmla="*/ 888206 h 3114675"/>
              <a:gd name="connsiteX177" fmla="*/ 874793 w 2076450"/>
              <a:gd name="connsiteY177" fmla="*/ 904399 h 3114675"/>
              <a:gd name="connsiteX178" fmla="*/ 874793 w 2076450"/>
              <a:gd name="connsiteY178" fmla="*/ 904399 h 3114675"/>
              <a:gd name="connsiteX179" fmla="*/ 681435 w 2076450"/>
              <a:gd name="connsiteY179" fmla="*/ 904399 h 3114675"/>
              <a:gd name="connsiteX180" fmla="*/ 777638 w 2076450"/>
              <a:gd name="connsiteY180" fmla="*/ 946309 h 3114675"/>
              <a:gd name="connsiteX181" fmla="*/ 681435 w 2076450"/>
              <a:gd name="connsiteY181" fmla="*/ 904399 h 3114675"/>
              <a:gd name="connsiteX182" fmla="*/ 1532970 w 2076450"/>
              <a:gd name="connsiteY182" fmla="*/ 1327309 h 3114675"/>
              <a:gd name="connsiteX183" fmla="*/ 1532970 w 2076450"/>
              <a:gd name="connsiteY183" fmla="*/ 1327309 h 3114675"/>
              <a:gd name="connsiteX184" fmla="*/ 757635 w 2076450"/>
              <a:gd name="connsiteY184" fmla="*/ 1423511 h 3114675"/>
              <a:gd name="connsiteX185" fmla="*/ 757635 w 2076450"/>
              <a:gd name="connsiteY185" fmla="*/ 1423511 h 3114675"/>
              <a:gd name="connsiteX186" fmla="*/ 1558688 w 2076450"/>
              <a:gd name="connsiteY186" fmla="*/ 1764506 h 3114675"/>
              <a:gd name="connsiteX187" fmla="*/ 1558688 w 2076450"/>
              <a:gd name="connsiteY187" fmla="*/ 1764506 h 3114675"/>
              <a:gd name="connsiteX188" fmla="*/ 1766333 w 2076450"/>
              <a:gd name="connsiteY188" fmla="*/ 1807369 h 3114675"/>
              <a:gd name="connsiteX189" fmla="*/ 1766333 w 2076450"/>
              <a:gd name="connsiteY189" fmla="*/ 1807369 h 3114675"/>
              <a:gd name="connsiteX190" fmla="*/ 1769190 w 2076450"/>
              <a:gd name="connsiteY190" fmla="*/ 2006441 h 3114675"/>
              <a:gd name="connsiteX191" fmla="*/ 1769190 w 2076450"/>
              <a:gd name="connsiteY191" fmla="*/ 2006441 h 3114675"/>
              <a:gd name="connsiteX192" fmla="*/ 151845 w 2076450"/>
              <a:gd name="connsiteY192" fmla="*/ 2329339 h 3114675"/>
              <a:gd name="connsiteX193" fmla="*/ 151845 w 2076450"/>
              <a:gd name="connsiteY193" fmla="*/ 2329339 h 3114675"/>
              <a:gd name="connsiteX194" fmla="*/ 301388 w 2076450"/>
              <a:gd name="connsiteY194" fmla="*/ 2397919 h 3114675"/>
              <a:gd name="connsiteX195" fmla="*/ 469028 w 2076450"/>
              <a:gd name="connsiteY195" fmla="*/ 2426494 h 3114675"/>
              <a:gd name="connsiteX196" fmla="*/ 301388 w 2076450"/>
              <a:gd name="connsiteY196" fmla="*/ 2397919 h 3114675"/>
              <a:gd name="connsiteX197" fmla="*/ 517605 w 2076450"/>
              <a:gd name="connsiteY197" fmla="*/ 2406491 h 3114675"/>
              <a:gd name="connsiteX198" fmla="*/ 517605 w 2076450"/>
              <a:gd name="connsiteY198" fmla="*/ 2406491 h 3114675"/>
              <a:gd name="connsiteX199" fmla="*/ 423308 w 2076450"/>
              <a:gd name="connsiteY199" fmla="*/ 2736056 h 3114675"/>
              <a:gd name="connsiteX200" fmla="*/ 423308 w 2076450"/>
              <a:gd name="connsiteY200" fmla="*/ 2736056 h 311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</a:cxnLst>
            <a:rect l="l" t="t" r="r" b="b"/>
            <a:pathLst>
              <a:path w="2076450" h="3114675">
                <a:moveTo>
                  <a:pt x="949088" y="7144"/>
                </a:moveTo>
                <a:cubicBezTo>
                  <a:pt x="938610" y="62389"/>
                  <a:pt x="972900" y="200501"/>
                  <a:pt x="883365" y="105251"/>
                </a:cubicBezTo>
                <a:cubicBezTo>
                  <a:pt x="870983" y="105251"/>
                  <a:pt x="992903" y="314801"/>
                  <a:pt x="909083" y="238601"/>
                </a:cubicBezTo>
                <a:cubicBezTo>
                  <a:pt x="898605" y="171926"/>
                  <a:pt x="863363" y="174784"/>
                  <a:pt x="833835" y="193834"/>
                </a:cubicBezTo>
                <a:cubicBezTo>
                  <a:pt x="732870" y="154781"/>
                  <a:pt x="858600" y="285274"/>
                  <a:pt x="817643" y="301466"/>
                </a:cubicBezTo>
                <a:cubicBezTo>
                  <a:pt x="895748" y="301466"/>
                  <a:pt x="870030" y="356711"/>
                  <a:pt x="810023" y="328136"/>
                </a:cubicBezTo>
                <a:cubicBezTo>
                  <a:pt x="906225" y="459581"/>
                  <a:pt x="686198" y="348139"/>
                  <a:pt x="684293" y="381476"/>
                </a:cubicBezTo>
                <a:cubicBezTo>
                  <a:pt x="777638" y="421481"/>
                  <a:pt x="622380" y="411004"/>
                  <a:pt x="703343" y="451009"/>
                </a:cubicBezTo>
                <a:cubicBezTo>
                  <a:pt x="833835" y="496729"/>
                  <a:pt x="615713" y="505301"/>
                  <a:pt x="714773" y="539591"/>
                </a:cubicBezTo>
                <a:cubicBezTo>
                  <a:pt x="761445" y="555784"/>
                  <a:pt x="860505" y="517684"/>
                  <a:pt x="828120" y="573881"/>
                </a:cubicBezTo>
                <a:cubicBezTo>
                  <a:pt x="890033" y="568166"/>
                  <a:pt x="887175" y="616744"/>
                  <a:pt x="947183" y="577691"/>
                </a:cubicBezTo>
                <a:cubicBezTo>
                  <a:pt x="977663" y="712946"/>
                  <a:pt x="680483" y="534829"/>
                  <a:pt x="731918" y="618649"/>
                </a:cubicBezTo>
                <a:cubicBezTo>
                  <a:pt x="670005" y="621506"/>
                  <a:pt x="575708" y="525304"/>
                  <a:pt x="530940" y="601504"/>
                </a:cubicBezTo>
                <a:cubicBezTo>
                  <a:pt x="396638" y="611981"/>
                  <a:pt x="563325" y="655796"/>
                  <a:pt x="597615" y="649129"/>
                </a:cubicBezTo>
                <a:cubicBezTo>
                  <a:pt x="487125" y="737711"/>
                  <a:pt x="741443" y="614839"/>
                  <a:pt x="629048" y="688181"/>
                </a:cubicBezTo>
                <a:cubicBezTo>
                  <a:pt x="648098" y="779621"/>
                  <a:pt x="834788" y="621506"/>
                  <a:pt x="714773" y="728186"/>
                </a:cubicBezTo>
                <a:cubicBezTo>
                  <a:pt x="762398" y="785336"/>
                  <a:pt x="937658" y="659606"/>
                  <a:pt x="947183" y="689134"/>
                </a:cubicBezTo>
                <a:cubicBezTo>
                  <a:pt x="884318" y="784384"/>
                  <a:pt x="764303" y="785336"/>
                  <a:pt x="674768" y="758666"/>
                </a:cubicBezTo>
                <a:cubicBezTo>
                  <a:pt x="734775" y="821531"/>
                  <a:pt x="570945" y="739616"/>
                  <a:pt x="528083" y="788194"/>
                </a:cubicBezTo>
                <a:cubicBezTo>
                  <a:pt x="468075" y="789146"/>
                  <a:pt x="536655" y="836771"/>
                  <a:pt x="530940" y="846296"/>
                </a:cubicBezTo>
                <a:cubicBezTo>
                  <a:pt x="598568" y="865346"/>
                  <a:pt x="709058" y="934879"/>
                  <a:pt x="569040" y="912971"/>
                </a:cubicBezTo>
                <a:cubicBezTo>
                  <a:pt x="508080" y="912019"/>
                  <a:pt x="602378" y="1022509"/>
                  <a:pt x="502365" y="958691"/>
                </a:cubicBezTo>
                <a:cubicBezTo>
                  <a:pt x="451883" y="931069"/>
                  <a:pt x="479505" y="1007269"/>
                  <a:pt x="409973" y="972979"/>
                </a:cubicBezTo>
                <a:cubicBezTo>
                  <a:pt x="347108" y="988219"/>
                  <a:pt x="509985" y="1057751"/>
                  <a:pt x="547133" y="1067276"/>
                </a:cubicBezTo>
                <a:cubicBezTo>
                  <a:pt x="619523" y="1065371"/>
                  <a:pt x="693818" y="1189196"/>
                  <a:pt x="730013" y="1155859"/>
                </a:cubicBezTo>
                <a:cubicBezTo>
                  <a:pt x="636668" y="1233964"/>
                  <a:pt x="512843" y="1162526"/>
                  <a:pt x="409020" y="1204436"/>
                </a:cubicBezTo>
                <a:cubicBezTo>
                  <a:pt x="366158" y="1237774"/>
                  <a:pt x="517605" y="1304449"/>
                  <a:pt x="530940" y="1310164"/>
                </a:cubicBezTo>
                <a:cubicBezTo>
                  <a:pt x="681435" y="1376839"/>
                  <a:pt x="344250" y="1305401"/>
                  <a:pt x="366158" y="1365409"/>
                </a:cubicBezTo>
                <a:cubicBezTo>
                  <a:pt x="458550" y="1420654"/>
                  <a:pt x="541418" y="1491139"/>
                  <a:pt x="637620" y="1413034"/>
                </a:cubicBezTo>
                <a:cubicBezTo>
                  <a:pt x="670005" y="1436846"/>
                  <a:pt x="579518" y="1429226"/>
                  <a:pt x="617618" y="1487329"/>
                </a:cubicBezTo>
                <a:cubicBezTo>
                  <a:pt x="522368" y="1531144"/>
                  <a:pt x="340440" y="1537811"/>
                  <a:pt x="286148" y="1588294"/>
                </a:cubicBezTo>
                <a:cubicBezTo>
                  <a:pt x="365205" y="1664494"/>
                  <a:pt x="451883" y="1673066"/>
                  <a:pt x="550943" y="1688306"/>
                </a:cubicBezTo>
                <a:cubicBezTo>
                  <a:pt x="602378" y="1669256"/>
                  <a:pt x="582375" y="1654016"/>
                  <a:pt x="627143" y="1666399"/>
                </a:cubicBezTo>
                <a:cubicBezTo>
                  <a:pt x="664290" y="1686401"/>
                  <a:pt x="692865" y="1613059"/>
                  <a:pt x="734775" y="1662589"/>
                </a:cubicBezTo>
                <a:cubicBezTo>
                  <a:pt x="690008" y="1710214"/>
                  <a:pt x="452835" y="1702594"/>
                  <a:pt x="604283" y="1759744"/>
                </a:cubicBezTo>
                <a:cubicBezTo>
                  <a:pt x="479505" y="1794986"/>
                  <a:pt x="344250" y="1767364"/>
                  <a:pt x="217568" y="1794986"/>
                </a:cubicBezTo>
                <a:cubicBezTo>
                  <a:pt x="143273" y="1828324"/>
                  <a:pt x="304245" y="1820704"/>
                  <a:pt x="214710" y="1862614"/>
                </a:cubicBezTo>
                <a:cubicBezTo>
                  <a:pt x="175658" y="1910239"/>
                  <a:pt x="361395" y="1859756"/>
                  <a:pt x="335678" y="1914049"/>
                </a:cubicBezTo>
                <a:cubicBezTo>
                  <a:pt x="396638" y="1903571"/>
                  <a:pt x="425213" y="1929289"/>
                  <a:pt x="472838" y="1916906"/>
                </a:cubicBezTo>
                <a:cubicBezTo>
                  <a:pt x="469028" y="1982629"/>
                  <a:pt x="542370" y="1894999"/>
                  <a:pt x="553800" y="1953101"/>
                </a:cubicBezTo>
                <a:cubicBezTo>
                  <a:pt x="615713" y="1943576"/>
                  <a:pt x="709058" y="1981676"/>
                  <a:pt x="602378" y="2004536"/>
                </a:cubicBezTo>
                <a:cubicBezTo>
                  <a:pt x="489030" y="2033111"/>
                  <a:pt x="378540" y="2021681"/>
                  <a:pt x="275670" y="2024539"/>
                </a:cubicBezTo>
                <a:cubicBezTo>
                  <a:pt x="208995" y="2001679"/>
                  <a:pt x="117555" y="2018824"/>
                  <a:pt x="236618" y="2049304"/>
                </a:cubicBezTo>
                <a:cubicBezTo>
                  <a:pt x="332820" y="2060734"/>
                  <a:pt x="145178" y="2068354"/>
                  <a:pt x="262335" y="2092166"/>
                </a:cubicBezTo>
                <a:cubicBezTo>
                  <a:pt x="280433" y="2148364"/>
                  <a:pt x="381398" y="2103596"/>
                  <a:pt x="420450" y="2151221"/>
                </a:cubicBezTo>
                <a:cubicBezTo>
                  <a:pt x="509033" y="2108359"/>
                  <a:pt x="390923" y="2195036"/>
                  <a:pt x="480458" y="2174081"/>
                </a:cubicBezTo>
                <a:cubicBezTo>
                  <a:pt x="575708" y="2192179"/>
                  <a:pt x="324248" y="2267426"/>
                  <a:pt x="269955" y="2228374"/>
                </a:cubicBezTo>
                <a:cubicBezTo>
                  <a:pt x="213758" y="2232184"/>
                  <a:pt x="143273" y="2230279"/>
                  <a:pt x="106125" y="2250281"/>
                </a:cubicBezTo>
                <a:cubicBezTo>
                  <a:pt x="206138" y="2296001"/>
                  <a:pt x="-65325" y="2235041"/>
                  <a:pt x="45165" y="2290286"/>
                </a:cubicBezTo>
                <a:cubicBezTo>
                  <a:pt x="112793" y="2290286"/>
                  <a:pt x="125175" y="2298859"/>
                  <a:pt x="84218" y="2353151"/>
                </a:cubicBezTo>
                <a:cubicBezTo>
                  <a:pt x="115650" y="2409349"/>
                  <a:pt x="321390" y="2387441"/>
                  <a:pt x="203280" y="2444591"/>
                </a:cubicBezTo>
                <a:cubicBezTo>
                  <a:pt x="147083" y="2440781"/>
                  <a:pt x="65168" y="2474119"/>
                  <a:pt x="172800" y="2478881"/>
                </a:cubicBezTo>
                <a:cubicBezTo>
                  <a:pt x="257573" y="2456021"/>
                  <a:pt x="98505" y="2546509"/>
                  <a:pt x="201375" y="2519839"/>
                </a:cubicBezTo>
                <a:cubicBezTo>
                  <a:pt x="231855" y="2566511"/>
                  <a:pt x="284243" y="2528411"/>
                  <a:pt x="301388" y="2558891"/>
                </a:cubicBezTo>
                <a:cubicBezTo>
                  <a:pt x="372825" y="2593181"/>
                  <a:pt x="107078" y="2573179"/>
                  <a:pt x="76598" y="2589371"/>
                </a:cubicBezTo>
                <a:cubicBezTo>
                  <a:pt x="179468" y="2628424"/>
                  <a:pt x="-65325" y="2632234"/>
                  <a:pt x="58500" y="2659856"/>
                </a:cubicBezTo>
                <a:cubicBezTo>
                  <a:pt x="100410" y="2649379"/>
                  <a:pt x="183278" y="2635091"/>
                  <a:pt x="110888" y="2693194"/>
                </a:cubicBezTo>
                <a:cubicBezTo>
                  <a:pt x="167085" y="2674144"/>
                  <a:pt x="196613" y="2711291"/>
                  <a:pt x="214710" y="2727484"/>
                </a:cubicBezTo>
                <a:cubicBezTo>
                  <a:pt x="247095" y="2699861"/>
                  <a:pt x="297578" y="2700814"/>
                  <a:pt x="262335" y="2756059"/>
                </a:cubicBezTo>
                <a:cubicBezTo>
                  <a:pt x="318533" y="2733199"/>
                  <a:pt x="387113" y="2651284"/>
                  <a:pt x="358538" y="2733199"/>
                </a:cubicBezTo>
                <a:cubicBezTo>
                  <a:pt x="470933" y="2695099"/>
                  <a:pt x="299483" y="2803684"/>
                  <a:pt x="254715" y="2758916"/>
                </a:cubicBezTo>
                <a:cubicBezTo>
                  <a:pt x="164228" y="2746534"/>
                  <a:pt x="93743" y="2773204"/>
                  <a:pt x="45165" y="2806541"/>
                </a:cubicBezTo>
                <a:cubicBezTo>
                  <a:pt x="161370" y="2800826"/>
                  <a:pt x="-83423" y="2882741"/>
                  <a:pt x="46118" y="2865596"/>
                </a:cubicBezTo>
                <a:cubicBezTo>
                  <a:pt x="120413" y="2833211"/>
                  <a:pt x="88028" y="2862739"/>
                  <a:pt x="88980" y="2895124"/>
                </a:cubicBezTo>
                <a:cubicBezTo>
                  <a:pt x="132795" y="2875121"/>
                  <a:pt x="93743" y="2942749"/>
                  <a:pt x="155655" y="2902744"/>
                </a:cubicBezTo>
                <a:cubicBezTo>
                  <a:pt x="209948" y="2924651"/>
                  <a:pt x="280433" y="2904649"/>
                  <a:pt x="343298" y="2914174"/>
                </a:cubicBezTo>
                <a:cubicBezTo>
                  <a:pt x="274718" y="2910364"/>
                  <a:pt x="168038" y="2980849"/>
                  <a:pt x="301388" y="2956084"/>
                </a:cubicBezTo>
                <a:cubicBezTo>
                  <a:pt x="209948" y="3007519"/>
                  <a:pt x="314723" y="3013234"/>
                  <a:pt x="361395" y="2980849"/>
                </a:cubicBezTo>
                <a:cubicBezTo>
                  <a:pt x="302340" y="3085624"/>
                  <a:pt x="505223" y="3017996"/>
                  <a:pt x="511890" y="3029426"/>
                </a:cubicBezTo>
                <a:cubicBezTo>
                  <a:pt x="501413" y="3104674"/>
                  <a:pt x="612855" y="2953226"/>
                  <a:pt x="603330" y="3058001"/>
                </a:cubicBezTo>
                <a:cubicBezTo>
                  <a:pt x="692865" y="3028474"/>
                  <a:pt x="764303" y="3011329"/>
                  <a:pt x="825263" y="2954179"/>
                </a:cubicBezTo>
                <a:cubicBezTo>
                  <a:pt x="868125" y="3001804"/>
                  <a:pt x="922418" y="2812256"/>
                  <a:pt x="957660" y="2927509"/>
                </a:cubicBezTo>
                <a:cubicBezTo>
                  <a:pt x="950993" y="3005614"/>
                  <a:pt x="858600" y="3144679"/>
                  <a:pt x="1013858" y="3102769"/>
                </a:cubicBezTo>
                <a:cubicBezTo>
                  <a:pt x="1088153" y="3107531"/>
                  <a:pt x="1167210" y="3117056"/>
                  <a:pt x="1119585" y="3020854"/>
                </a:cubicBezTo>
                <a:cubicBezTo>
                  <a:pt x="1095773" y="2920841"/>
                  <a:pt x="1165305" y="2995136"/>
                  <a:pt x="1191975" y="2997041"/>
                </a:cubicBezTo>
                <a:cubicBezTo>
                  <a:pt x="1258650" y="3067526"/>
                  <a:pt x="1392953" y="3040856"/>
                  <a:pt x="1468200" y="3026569"/>
                </a:cubicBezTo>
                <a:cubicBezTo>
                  <a:pt x="1457723" y="2961799"/>
                  <a:pt x="1529160" y="3010376"/>
                  <a:pt x="1561545" y="3002756"/>
                </a:cubicBezTo>
                <a:cubicBezTo>
                  <a:pt x="1593930" y="3038951"/>
                  <a:pt x="1657748" y="3041809"/>
                  <a:pt x="1679655" y="3030379"/>
                </a:cubicBezTo>
                <a:cubicBezTo>
                  <a:pt x="1735853" y="3070384"/>
                  <a:pt x="1690133" y="2906554"/>
                  <a:pt x="1748235" y="2996089"/>
                </a:cubicBezTo>
                <a:cubicBezTo>
                  <a:pt x="1790145" y="3019901"/>
                  <a:pt x="1871108" y="2994184"/>
                  <a:pt x="1893968" y="3009424"/>
                </a:cubicBezTo>
                <a:cubicBezTo>
                  <a:pt x="1889205" y="2959894"/>
                  <a:pt x="1945403" y="2984659"/>
                  <a:pt x="1888253" y="2944654"/>
                </a:cubicBezTo>
                <a:cubicBezTo>
                  <a:pt x="1905398" y="2942749"/>
                  <a:pt x="2032080" y="2999899"/>
                  <a:pt x="1964453" y="2947511"/>
                </a:cubicBezTo>
                <a:cubicBezTo>
                  <a:pt x="2079705" y="2950369"/>
                  <a:pt x="2036843" y="2899886"/>
                  <a:pt x="1948260" y="2913221"/>
                </a:cubicBezTo>
                <a:cubicBezTo>
                  <a:pt x="1883490" y="2907506"/>
                  <a:pt x="1767285" y="2873216"/>
                  <a:pt x="1843485" y="2853214"/>
                </a:cubicBezTo>
                <a:cubicBezTo>
                  <a:pt x="1859678" y="2837021"/>
                  <a:pt x="1951118" y="2853214"/>
                  <a:pt x="1883490" y="2818924"/>
                </a:cubicBezTo>
                <a:cubicBezTo>
                  <a:pt x="1929210" y="2839879"/>
                  <a:pt x="1994933" y="2790349"/>
                  <a:pt x="1909208" y="2790349"/>
                </a:cubicBezTo>
                <a:cubicBezTo>
                  <a:pt x="1962548" y="2784634"/>
                  <a:pt x="1960643" y="2735104"/>
                  <a:pt x="2032080" y="2757964"/>
                </a:cubicBezTo>
                <a:cubicBezTo>
                  <a:pt x="1946355" y="2722721"/>
                  <a:pt x="2002553" y="2723674"/>
                  <a:pt x="2036843" y="2711291"/>
                </a:cubicBezTo>
                <a:cubicBezTo>
                  <a:pt x="1972073" y="2706529"/>
                  <a:pt x="1884443" y="2674144"/>
                  <a:pt x="2008268" y="2670334"/>
                </a:cubicBezTo>
                <a:cubicBezTo>
                  <a:pt x="2132093" y="2620804"/>
                  <a:pt x="1982550" y="2644616"/>
                  <a:pt x="1943498" y="2645569"/>
                </a:cubicBezTo>
                <a:cubicBezTo>
                  <a:pt x="2009220" y="2564606"/>
                  <a:pt x="1844438" y="2680811"/>
                  <a:pt x="1793003" y="2651284"/>
                </a:cubicBezTo>
                <a:cubicBezTo>
                  <a:pt x="1703468" y="2657951"/>
                  <a:pt x="1501538" y="2570321"/>
                  <a:pt x="1497728" y="2538889"/>
                </a:cubicBezTo>
                <a:cubicBezTo>
                  <a:pt x="1528208" y="2533174"/>
                  <a:pt x="1620600" y="2608421"/>
                  <a:pt x="1592025" y="2535079"/>
                </a:cubicBezTo>
                <a:cubicBezTo>
                  <a:pt x="1682513" y="2614136"/>
                  <a:pt x="1734900" y="2472214"/>
                  <a:pt x="1824435" y="2566511"/>
                </a:cubicBezTo>
                <a:cubicBezTo>
                  <a:pt x="1703468" y="2427446"/>
                  <a:pt x="2134950" y="2525554"/>
                  <a:pt x="1938735" y="2449354"/>
                </a:cubicBezTo>
                <a:cubicBezTo>
                  <a:pt x="1915875" y="2436971"/>
                  <a:pt x="2165430" y="2449354"/>
                  <a:pt x="2000648" y="2416969"/>
                </a:cubicBezTo>
                <a:cubicBezTo>
                  <a:pt x="1945403" y="2423636"/>
                  <a:pt x="2077800" y="2375059"/>
                  <a:pt x="1993028" y="2387441"/>
                </a:cubicBezTo>
                <a:cubicBezTo>
                  <a:pt x="1840628" y="2373154"/>
                  <a:pt x="1705373" y="2382679"/>
                  <a:pt x="1549163" y="2328386"/>
                </a:cubicBezTo>
                <a:cubicBezTo>
                  <a:pt x="1451055" y="2308384"/>
                  <a:pt x="1461533" y="2256949"/>
                  <a:pt x="1554878" y="2282666"/>
                </a:cubicBezTo>
                <a:cubicBezTo>
                  <a:pt x="1673940" y="2311241"/>
                  <a:pt x="1712040" y="2290286"/>
                  <a:pt x="1823483" y="2291239"/>
                </a:cubicBezTo>
                <a:cubicBezTo>
                  <a:pt x="1848248" y="2213134"/>
                  <a:pt x="2103518" y="2260759"/>
                  <a:pt x="1994933" y="2158841"/>
                </a:cubicBezTo>
                <a:cubicBezTo>
                  <a:pt x="2052083" y="2127409"/>
                  <a:pt x="2122568" y="2111216"/>
                  <a:pt x="2013983" y="2124551"/>
                </a:cubicBezTo>
                <a:cubicBezTo>
                  <a:pt x="1910160" y="2121694"/>
                  <a:pt x="1786335" y="2110264"/>
                  <a:pt x="1699658" y="2061686"/>
                </a:cubicBezTo>
                <a:cubicBezTo>
                  <a:pt x="1721565" y="2011204"/>
                  <a:pt x="1873965" y="2095976"/>
                  <a:pt x="1808243" y="2027396"/>
                </a:cubicBezTo>
                <a:cubicBezTo>
                  <a:pt x="1845390" y="2033111"/>
                  <a:pt x="1914923" y="2015966"/>
                  <a:pt x="1836818" y="2000726"/>
                </a:cubicBezTo>
                <a:cubicBezTo>
                  <a:pt x="1905398" y="1995011"/>
                  <a:pt x="2018745" y="1882616"/>
                  <a:pt x="1875870" y="1935004"/>
                </a:cubicBezTo>
                <a:cubicBezTo>
                  <a:pt x="1803480" y="1892141"/>
                  <a:pt x="1605360" y="1962626"/>
                  <a:pt x="1600598" y="1869281"/>
                </a:cubicBezTo>
                <a:cubicBezTo>
                  <a:pt x="1705373" y="1889284"/>
                  <a:pt x="1819673" y="1872139"/>
                  <a:pt x="1823483" y="1737836"/>
                </a:cubicBezTo>
                <a:cubicBezTo>
                  <a:pt x="1751093" y="1747361"/>
                  <a:pt x="1638698" y="1814036"/>
                  <a:pt x="1592025" y="1729264"/>
                </a:cubicBezTo>
                <a:cubicBezTo>
                  <a:pt x="1623458" y="1750219"/>
                  <a:pt x="1690133" y="1734979"/>
                  <a:pt x="1639650" y="1693069"/>
                </a:cubicBezTo>
                <a:cubicBezTo>
                  <a:pt x="1694895" y="1704499"/>
                  <a:pt x="1723470" y="1603534"/>
                  <a:pt x="1648223" y="1652111"/>
                </a:cubicBezTo>
                <a:cubicBezTo>
                  <a:pt x="1592025" y="1662589"/>
                  <a:pt x="1391048" y="1666399"/>
                  <a:pt x="1437720" y="1613059"/>
                </a:cubicBezTo>
                <a:cubicBezTo>
                  <a:pt x="1490108" y="1631156"/>
                  <a:pt x="1612028" y="1607344"/>
                  <a:pt x="1519635" y="1556861"/>
                </a:cubicBezTo>
                <a:cubicBezTo>
                  <a:pt x="1584405" y="1579721"/>
                  <a:pt x="1719660" y="1506379"/>
                  <a:pt x="1697753" y="1459706"/>
                </a:cubicBezTo>
                <a:cubicBezTo>
                  <a:pt x="1650128" y="1406366"/>
                  <a:pt x="1590120" y="1445419"/>
                  <a:pt x="1539638" y="1435894"/>
                </a:cubicBezTo>
                <a:cubicBezTo>
                  <a:pt x="1603455" y="1393984"/>
                  <a:pt x="1538685" y="1420654"/>
                  <a:pt x="1520588" y="1388269"/>
                </a:cubicBezTo>
                <a:cubicBezTo>
                  <a:pt x="1471058" y="1479709"/>
                  <a:pt x="1237695" y="1392079"/>
                  <a:pt x="1282463" y="1360646"/>
                </a:cubicBezTo>
                <a:cubicBezTo>
                  <a:pt x="1390095" y="1360646"/>
                  <a:pt x="1469153" y="1357789"/>
                  <a:pt x="1568213" y="1328261"/>
                </a:cubicBezTo>
                <a:cubicBezTo>
                  <a:pt x="1540590" y="1255871"/>
                  <a:pt x="1746330" y="1225391"/>
                  <a:pt x="1593930" y="1209199"/>
                </a:cubicBezTo>
                <a:cubicBezTo>
                  <a:pt x="1560593" y="1139666"/>
                  <a:pt x="1406288" y="1264444"/>
                  <a:pt x="1440578" y="1151096"/>
                </a:cubicBezTo>
                <a:cubicBezTo>
                  <a:pt x="1348185" y="1224439"/>
                  <a:pt x="1149113" y="1139666"/>
                  <a:pt x="1127205" y="1094899"/>
                </a:cubicBezTo>
                <a:cubicBezTo>
                  <a:pt x="1214835" y="1122521"/>
                  <a:pt x="1236743" y="1092041"/>
                  <a:pt x="1310085" y="1109186"/>
                </a:cubicBezTo>
                <a:cubicBezTo>
                  <a:pt x="1300560" y="1078706"/>
                  <a:pt x="1375808" y="1166336"/>
                  <a:pt x="1406288" y="1094899"/>
                </a:cubicBezTo>
                <a:cubicBezTo>
                  <a:pt x="1479630" y="1092041"/>
                  <a:pt x="1424385" y="984409"/>
                  <a:pt x="1508205" y="1040606"/>
                </a:cubicBezTo>
                <a:cubicBezTo>
                  <a:pt x="1529160" y="993934"/>
                  <a:pt x="1647270" y="970121"/>
                  <a:pt x="1532018" y="969169"/>
                </a:cubicBezTo>
                <a:cubicBezTo>
                  <a:pt x="1498680" y="936784"/>
                  <a:pt x="1427243" y="1008221"/>
                  <a:pt x="1421528" y="938689"/>
                </a:cubicBezTo>
                <a:cubicBezTo>
                  <a:pt x="1342470" y="1012031"/>
                  <a:pt x="1203405" y="991076"/>
                  <a:pt x="1154828" y="903446"/>
                </a:cubicBezTo>
                <a:cubicBezTo>
                  <a:pt x="1199595" y="899636"/>
                  <a:pt x="1305323" y="967264"/>
                  <a:pt x="1304370" y="884396"/>
                </a:cubicBezTo>
                <a:cubicBezTo>
                  <a:pt x="1348185" y="928211"/>
                  <a:pt x="1442483" y="914876"/>
                  <a:pt x="1351995" y="868204"/>
                </a:cubicBezTo>
                <a:cubicBezTo>
                  <a:pt x="1412003" y="912019"/>
                  <a:pt x="1490108" y="871061"/>
                  <a:pt x="1480583" y="832009"/>
                </a:cubicBezTo>
                <a:cubicBezTo>
                  <a:pt x="1625363" y="814864"/>
                  <a:pt x="1407240" y="763429"/>
                  <a:pt x="1363425" y="798671"/>
                </a:cubicBezTo>
                <a:cubicBezTo>
                  <a:pt x="1310085" y="684371"/>
                  <a:pt x="1158638" y="849154"/>
                  <a:pt x="1131015" y="755809"/>
                </a:cubicBezTo>
                <a:cubicBezTo>
                  <a:pt x="1102440" y="740569"/>
                  <a:pt x="956708" y="677704"/>
                  <a:pt x="1019573" y="655796"/>
                </a:cubicBezTo>
                <a:cubicBezTo>
                  <a:pt x="1029098" y="698659"/>
                  <a:pt x="1091963" y="752951"/>
                  <a:pt x="1088153" y="673894"/>
                </a:cubicBezTo>
                <a:cubicBezTo>
                  <a:pt x="1124348" y="778669"/>
                  <a:pt x="1187213" y="639604"/>
                  <a:pt x="1244363" y="727234"/>
                </a:cubicBezTo>
                <a:cubicBezTo>
                  <a:pt x="1271033" y="670084"/>
                  <a:pt x="1362473" y="748189"/>
                  <a:pt x="1389143" y="667226"/>
                </a:cubicBezTo>
                <a:cubicBezTo>
                  <a:pt x="1335803" y="624364"/>
                  <a:pt x="1186260" y="578644"/>
                  <a:pt x="1174830" y="590074"/>
                </a:cubicBezTo>
                <a:cubicBezTo>
                  <a:pt x="1230075" y="543401"/>
                  <a:pt x="1273890" y="526256"/>
                  <a:pt x="1180545" y="513874"/>
                </a:cubicBezTo>
                <a:cubicBezTo>
                  <a:pt x="1169115" y="479584"/>
                  <a:pt x="1356758" y="462439"/>
                  <a:pt x="1228170" y="415766"/>
                </a:cubicBezTo>
                <a:cubicBezTo>
                  <a:pt x="1322468" y="381476"/>
                  <a:pt x="1196738" y="349091"/>
                  <a:pt x="1251983" y="298609"/>
                </a:cubicBezTo>
                <a:cubicBezTo>
                  <a:pt x="1150065" y="302419"/>
                  <a:pt x="1100535" y="370046"/>
                  <a:pt x="1035765" y="451009"/>
                </a:cubicBezTo>
                <a:cubicBezTo>
                  <a:pt x="960518" y="465296"/>
                  <a:pt x="970995" y="241459"/>
                  <a:pt x="1058625" y="322421"/>
                </a:cubicBezTo>
                <a:cubicBezTo>
                  <a:pt x="1152923" y="327184"/>
                  <a:pt x="1126253" y="254794"/>
                  <a:pt x="1052910" y="251936"/>
                </a:cubicBezTo>
                <a:cubicBezTo>
                  <a:pt x="1091010" y="247174"/>
                  <a:pt x="1221503" y="242411"/>
                  <a:pt x="1112918" y="211931"/>
                </a:cubicBezTo>
                <a:cubicBezTo>
                  <a:pt x="1191023" y="135731"/>
                  <a:pt x="1113870" y="174784"/>
                  <a:pt x="1064340" y="185261"/>
                </a:cubicBezTo>
                <a:cubicBezTo>
                  <a:pt x="1030050" y="136684"/>
                  <a:pt x="969090" y="322421"/>
                  <a:pt x="991950" y="191929"/>
                </a:cubicBezTo>
                <a:cubicBezTo>
                  <a:pt x="1009095" y="137636"/>
                  <a:pt x="1116728" y="33814"/>
                  <a:pt x="996713" y="111919"/>
                </a:cubicBezTo>
                <a:cubicBezTo>
                  <a:pt x="947183" y="118586"/>
                  <a:pt x="1017668" y="24289"/>
                  <a:pt x="949088" y="7144"/>
                </a:cubicBezTo>
                <a:lnTo>
                  <a:pt x="949088" y="7144"/>
                </a:lnTo>
                <a:lnTo>
                  <a:pt x="949088" y="7144"/>
                </a:lnTo>
                <a:close/>
                <a:moveTo>
                  <a:pt x="886223" y="287179"/>
                </a:moveTo>
                <a:cubicBezTo>
                  <a:pt x="950993" y="293846"/>
                  <a:pt x="936705" y="430054"/>
                  <a:pt x="908130" y="327184"/>
                </a:cubicBezTo>
                <a:cubicBezTo>
                  <a:pt x="904320" y="313849"/>
                  <a:pt x="879555" y="305276"/>
                  <a:pt x="886223" y="287179"/>
                </a:cubicBezTo>
                <a:close/>
                <a:moveTo>
                  <a:pt x="863363" y="404336"/>
                </a:moveTo>
                <a:cubicBezTo>
                  <a:pt x="931943" y="406241"/>
                  <a:pt x="947183" y="504349"/>
                  <a:pt x="876698" y="435769"/>
                </a:cubicBezTo>
                <a:cubicBezTo>
                  <a:pt x="877650" y="436721"/>
                  <a:pt x="842408" y="406241"/>
                  <a:pt x="863363" y="404336"/>
                </a:cubicBezTo>
                <a:close/>
                <a:moveTo>
                  <a:pt x="1116728" y="470059"/>
                </a:moveTo>
                <a:cubicBezTo>
                  <a:pt x="1142445" y="539591"/>
                  <a:pt x="916703" y="542449"/>
                  <a:pt x="1066245" y="511016"/>
                </a:cubicBezTo>
                <a:cubicBezTo>
                  <a:pt x="1087200" y="502444"/>
                  <a:pt x="1096725" y="479584"/>
                  <a:pt x="1116728" y="470059"/>
                </a:cubicBezTo>
                <a:close/>
                <a:moveTo>
                  <a:pt x="1009095" y="584359"/>
                </a:moveTo>
                <a:cubicBezTo>
                  <a:pt x="1068150" y="591026"/>
                  <a:pt x="1128158" y="624364"/>
                  <a:pt x="1029098" y="599599"/>
                </a:cubicBezTo>
                <a:lnTo>
                  <a:pt x="1009095" y="584359"/>
                </a:lnTo>
                <a:lnTo>
                  <a:pt x="1009095" y="584359"/>
                </a:lnTo>
                <a:close/>
                <a:moveTo>
                  <a:pt x="1111013" y="603409"/>
                </a:moveTo>
                <a:cubicBezTo>
                  <a:pt x="1179593" y="587216"/>
                  <a:pt x="1100535" y="662464"/>
                  <a:pt x="1111013" y="603409"/>
                </a:cubicBezTo>
                <a:close/>
                <a:moveTo>
                  <a:pt x="1251030" y="632936"/>
                </a:moveTo>
                <a:cubicBezTo>
                  <a:pt x="1281510" y="652939"/>
                  <a:pt x="1209120" y="642461"/>
                  <a:pt x="1251030" y="632936"/>
                </a:cubicBezTo>
                <a:close/>
                <a:moveTo>
                  <a:pt x="1032908" y="760571"/>
                </a:moveTo>
                <a:cubicBezTo>
                  <a:pt x="1069103" y="813911"/>
                  <a:pt x="1010048" y="875824"/>
                  <a:pt x="1028145" y="780574"/>
                </a:cubicBezTo>
                <a:lnTo>
                  <a:pt x="1032908" y="760571"/>
                </a:lnTo>
                <a:lnTo>
                  <a:pt x="1032908" y="760571"/>
                </a:lnTo>
                <a:close/>
                <a:moveTo>
                  <a:pt x="961470" y="867251"/>
                </a:moveTo>
                <a:cubicBezTo>
                  <a:pt x="989093" y="885349"/>
                  <a:pt x="919560" y="881539"/>
                  <a:pt x="961470" y="867251"/>
                </a:cubicBezTo>
                <a:close/>
                <a:moveTo>
                  <a:pt x="1036718" y="884396"/>
                </a:moveTo>
                <a:cubicBezTo>
                  <a:pt x="1052910" y="926306"/>
                  <a:pt x="1022430" y="907256"/>
                  <a:pt x="1036718" y="884396"/>
                </a:cubicBezTo>
                <a:close/>
                <a:moveTo>
                  <a:pt x="921465" y="888206"/>
                </a:moveTo>
                <a:cubicBezTo>
                  <a:pt x="952898" y="901541"/>
                  <a:pt x="887175" y="904399"/>
                  <a:pt x="921465" y="888206"/>
                </a:cubicBezTo>
                <a:close/>
                <a:moveTo>
                  <a:pt x="874793" y="904399"/>
                </a:moveTo>
                <a:cubicBezTo>
                  <a:pt x="906225" y="917734"/>
                  <a:pt x="840503" y="920591"/>
                  <a:pt x="874793" y="904399"/>
                </a:cubicBezTo>
                <a:close/>
                <a:moveTo>
                  <a:pt x="681435" y="904399"/>
                </a:moveTo>
                <a:cubicBezTo>
                  <a:pt x="718583" y="948214"/>
                  <a:pt x="920513" y="896779"/>
                  <a:pt x="777638" y="946309"/>
                </a:cubicBezTo>
                <a:cubicBezTo>
                  <a:pt x="745253" y="952976"/>
                  <a:pt x="654765" y="966311"/>
                  <a:pt x="681435" y="904399"/>
                </a:cubicBezTo>
                <a:close/>
                <a:moveTo>
                  <a:pt x="1532970" y="1327309"/>
                </a:moveTo>
                <a:cubicBezTo>
                  <a:pt x="1567260" y="1342549"/>
                  <a:pt x="1512015" y="1349216"/>
                  <a:pt x="1532970" y="1327309"/>
                </a:cubicBezTo>
                <a:close/>
                <a:moveTo>
                  <a:pt x="757635" y="1423511"/>
                </a:moveTo>
                <a:cubicBezTo>
                  <a:pt x="685245" y="1477804"/>
                  <a:pt x="650003" y="1441609"/>
                  <a:pt x="757635" y="1423511"/>
                </a:cubicBezTo>
                <a:close/>
                <a:moveTo>
                  <a:pt x="1558688" y="1764506"/>
                </a:moveTo>
                <a:cubicBezTo>
                  <a:pt x="1654890" y="1774984"/>
                  <a:pt x="1460580" y="1774031"/>
                  <a:pt x="1558688" y="1764506"/>
                </a:cubicBezTo>
                <a:close/>
                <a:moveTo>
                  <a:pt x="1766333" y="1807369"/>
                </a:moveTo>
                <a:cubicBezTo>
                  <a:pt x="1818720" y="1806416"/>
                  <a:pt x="1736805" y="1819751"/>
                  <a:pt x="1766333" y="1807369"/>
                </a:cubicBezTo>
                <a:close/>
                <a:moveTo>
                  <a:pt x="1769190" y="2006441"/>
                </a:moveTo>
                <a:cubicBezTo>
                  <a:pt x="1833008" y="2002631"/>
                  <a:pt x="1785383" y="2038826"/>
                  <a:pt x="1769190" y="2006441"/>
                </a:cubicBezTo>
                <a:close/>
                <a:moveTo>
                  <a:pt x="151845" y="2329339"/>
                </a:moveTo>
                <a:cubicBezTo>
                  <a:pt x="171848" y="2352199"/>
                  <a:pt x="91838" y="2336006"/>
                  <a:pt x="151845" y="2329339"/>
                </a:cubicBezTo>
                <a:close/>
                <a:moveTo>
                  <a:pt x="301388" y="2397919"/>
                </a:moveTo>
                <a:cubicBezTo>
                  <a:pt x="343298" y="2445544"/>
                  <a:pt x="410925" y="2404586"/>
                  <a:pt x="469028" y="2426494"/>
                </a:cubicBezTo>
                <a:cubicBezTo>
                  <a:pt x="496650" y="2436971"/>
                  <a:pt x="202328" y="2484596"/>
                  <a:pt x="301388" y="2397919"/>
                </a:cubicBezTo>
                <a:close/>
                <a:moveTo>
                  <a:pt x="517605" y="2406491"/>
                </a:moveTo>
                <a:cubicBezTo>
                  <a:pt x="548085" y="2420779"/>
                  <a:pt x="455693" y="2415064"/>
                  <a:pt x="517605" y="2406491"/>
                </a:cubicBezTo>
                <a:close/>
                <a:moveTo>
                  <a:pt x="423308" y="2736056"/>
                </a:moveTo>
                <a:cubicBezTo>
                  <a:pt x="450930" y="2753201"/>
                  <a:pt x="381398" y="2750344"/>
                  <a:pt x="423308" y="2736056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525" cap="flat">
            <a:noFill/>
            <a:prstDash val="solid"/>
            <a:miter/>
          </a:ln>
        </p:spPr>
        <p:txBody>
          <a:bodyPr lIns="68561" tIns="34289" rIns="68561" bIns="34289" rtlCol="0" anchor="ctr"/>
          <a:lstStyle/>
          <a:p>
            <a:pPr defTabSz="685103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16" name="Graphic 47"/>
          <p:cNvSpPr/>
          <p:nvPr userDrawn="1"/>
        </p:nvSpPr>
        <p:spPr>
          <a:xfrm>
            <a:off x="1042917" y="4250894"/>
            <a:ext cx="350026" cy="525039"/>
          </a:xfrm>
          <a:custGeom>
            <a:avLst/>
            <a:gdLst>
              <a:gd name="connsiteX0" fmla="*/ 949088 w 2076450"/>
              <a:gd name="connsiteY0" fmla="*/ 7144 h 3114675"/>
              <a:gd name="connsiteX1" fmla="*/ 883365 w 2076450"/>
              <a:gd name="connsiteY1" fmla="*/ 105251 h 3114675"/>
              <a:gd name="connsiteX2" fmla="*/ 909083 w 2076450"/>
              <a:gd name="connsiteY2" fmla="*/ 238601 h 3114675"/>
              <a:gd name="connsiteX3" fmla="*/ 833835 w 2076450"/>
              <a:gd name="connsiteY3" fmla="*/ 193834 h 3114675"/>
              <a:gd name="connsiteX4" fmla="*/ 817643 w 2076450"/>
              <a:gd name="connsiteY4" fmla="*/ 301466 h 3114675"/>
              <a:gd name="connsiteX5" fmla="*/ 810023 w 2076450"/>
              <a:gd name="connsiteY5" fmla="*/ 328136 h 3114675"/>
              <a:gd name="connsiteX6" fmla="*/ 684293 w 2076450"/>
              <a:gd name="connsiteY6" fmla="*/ 381476 h 3114675"/>
              <a:gd name="connsiteX7" fmla="*/ 703343 w 2076450"/>
              <a:gd name="connsiteY7" fmla="*/ 451009 h 3114675"/>
              <a:gd name="connsiteX8" fmla="*/ 714773 w 2076450"/>
              <a:gd name="connsiteY8" fmla="*/ 539591 h 3114675"/>
              <a:gd name="connsiteX9" fmla="*/ 828120 w 2076450"/>
              <a:gd name="connsiteY9" fmla="*/ 573881 h 3114675"/>
              <a:gd name="connsiteX10" fmla="*/ 947183 w 2076450"/>
              <a:gd name="connsiteY10" fmla="*/ 577691 h 3114675"/>
              <a:gd name="connsiteX11" fmla="*/ 731918 w 2076450"/>
              <a:gd name="connsiteY11" fmla="*/ 618649 h 3114675"/>
              <a:gd name="connsiteX12" fmla="*/ 530940 w 2076450"/>
              <a:gd name="connsiteY12" fmla="*/ 601504 h 3114675"/>
              <a:gd name="connsiteX13" fmla="*/ 597615 w 2076450"/>
              <a:gd name="connsiteY13" fmla="*/ 649129 h 3114675"/>
              <a:gd name="connsiteX14" fmla="*/ 629048 w 2076450"/>
              <a:gd name="connsiteY14" fmla="*/ 688181 h 3114675"/>
              <a:gd name="connsiteX15" fmla="*/ 714773 w 2076450"/>
              <a:gd name="connsiteY15" fmla="*/ 728186 h 3114675"/>
              <a:gd name="connsiteX16" fmla="*/ 947183 w 2076450"/>
              <a:gd name="connsiteY16" fmla="*/ 689134 h 3114675"/>
              <a:gd name="connsiteX17" fmla="*/ 674768 w 2076450"/>
              <a:gd name="connsiteY17" fmla="*/ 758666 h 3114675"/>
              <a:gd name="connsiteX18" fmla="*/ 528083 w 2076450"/>
              <a:gd name="connsiteY18" fmla="*/ 788194 h 3114675"/>
              <a:gd name="connsiteX19" fmla="*/ 530940 w 2076450"/>
              <a:gd name="connsiteY19" fmla="*/ 846296 h 3114675"/>
              <a:gd name="connsiteX20" fmla="*/ 569040 w 2076450"/>
              <a:gd name="connsiteY20" fmla="*/ 912971 h 3114675"/>
              <a:gd name="connsiteX21" fmla="*/ 502365 w 2076450"/>
              <a:gd name="connsiteY21" fmla="*/ 958691 h 3114675"/>
              <a:gd name="connsiteX22" fmla="*/ 409973 w 2076450"/>
              <a:gd name="connsiteY22" fmla="*/ 972979 h 3114675"/>
              <a:gd name="connsiteX23" fmla="*/ 547133 w 2076450"/>
              <a:gd name="connsiteY23" fmla="*/ 1067276 h 3114675"/>
              <a:gd name="connsiteX24" fmla="*/ 730013 w 2076450"/>
              <a:gd name="connsiteY24" fmla="*/ 1155859 h 3114675"/>
              <a:gd name="connsiteX25" fmla="*/ 409020 w 2076450"/>
              <a:gd name="connsiteY25" fmla="*/ 1204436 h 3114675"/>
              <a:gd name="connsiteX26" fmla="*/ 530940 w 2076450"/>
              <a:gd name="connsiteY26" fmla="*/ 1310164 h 3114675"/>
              <a:gd name="connsiteX27" fmla="*/ 366158 w 2076450"/>
              <a:gd name="connsiteY27" fmla="*/ 1365409 h 3114675"/>
              <a:gd name="connsiteX28" fmla="*/ 637620 w 2076450"/>
              <a:gd name="connsiteY28" fmla="*/ 1413034 h 3114675"/>
              <a:gd name="connsiteX29" fmla="*/ 617618 w 2076450"/>
              <a:gd name="connsiteY29" fmla="*/ 1487329 h 3114675"/>
              <a:gd name="connsiteX30" fmla="*/ 286148 w 2076450"/>
              <a:gd name="connsiteY30" fmla="*/ 1588294 h 3114675"/>
              <a:gd name="connsiteX31" fmla="*/ 550943 w 2076450"/>
              <a:gd name="connsiteY31" fmla="*/ 1688306 h 3114675"/>
              <a:gd name="connsiteX32" fmla="*/ 627143 w 2076450"/>
              <a:gd name="connsiteY32" fmla="*/ 1666399 h 3114675"/>
              <a:gd name="connsiteX33" fmla="*/ 734775 w 2076450"/>
              <a:gd name="connsiteY33" fmla="*/ 1662589 h 3114675"/>
              <a:gd name="connsiteX34" fmla="*/ 604283 w 2076450"/>
              <a:gd name="connsiteY34" fmla="*/ 1759744 h 3114675"/>
              <a:gd name="connsiteX35" fmla="*/ 217568 w 2076450"/>
              <a:gd name="connsiteY35" fmla="*/ 1794986 h 3114675"/>
              <a:gd name="connsiteX36" fmla="*/ 214710 w 2076450"/>
              <a:gd name="connsiteY36" fmla="*/ 1862614 h 3114675"/>
              <a:gd name="connsiteX37" fmla="*/ 335678 w 2076450"/>
              <a:gd name="connsiteY37" fmla="*/ 1914049 h 3114675"/>
              <a:gd name="connsiteX38" fmla="*/ 472838 w 2076450"/>
              <a:gd name="connsiteY38" fmla="*/ 1916906 h 3114675"/>
              <a:gd name="connsiteX39" fmla="*/ 553800 w 2076450"/>
              <a:gd name="connsiteY39" fmla="*/ 1953101 h 3114675"/>
              <a:gd name="connsiteX40" fmla="*/ 602378 w 2076450"/>
              <a:gd name="connsiteY40" fmla="*/ 2004536 h 3114675"/>
              <a:gd name="connsiteX41" fmla="*/ 275670 w 2076450"/>
              <a:gd name="connsiteY41" fmla="*/ 2024539 h 3114675"/>
              <a:gd name="connsiteX42" fmla="*/ 236618 w 2076450"/>
              <a:gd name="connsiteY42" fmla="*/ 2049304 h 3114675"/>
              <a:gd name="connsiteX43" fmla="*/ 262335 w 2076450"/>
              <a:gd name="connsiteY43" fmla="*/ 2092166 h 3114675"/>
              <a:gd name="connsiteX44" fmla="*/ 420450 w 2076450"/>
              <a:gd name="connsiteY44" fmla="*/ 2151221 h 3114675"/>
              <a:gd name="connsiteX45" fmla="*/ 480458 w 2076450"/>
              <a:gd name="connsiteY45" fmla="*/ 2174081 h 3114675"/>
              <a:gd name="connsiteX46" fmla="*/ 269955 w 2076450"/>
              <a:gd name="connsiteY46" fmla="*/ 2228374 h 3114675"/>
              <a:gd name="connsiteX47" fmla="*/ 106125 w 2076450"/>
              <a:gd name="connsiteY47" fmla="*/ 2250281 h 3114675"/>
              <a:gd name="connsiteX48" fmla="*/ 45165 w 2076450"/>
              <a:gd name="connsiteY48" fmla="*/ 2290286 h 3114675"/>
              <a:gd name="connsiteX49" fmla="*/ 84218 w 2076450"/>
              <a:gd name="connsiteY49" fmla="*/ 2353151 h 3114675"/>
              <a:gd name="connsiteX50" fmla="*/ 203280 w 2076450"/>
              <a:gd name="connsiteY50" fmla="*/ 2444591 h 3114675"/>
              <a:gd name="connsiteX51" fmla="*/ 172800 w 2076450"/>
              <a:gd name="connsiteY51" fmla="*/ 2478881 h 3114675"/>
              <a:gd name="connsiteX52" fmla="*/ 201375 w 2076450"/>
              <a:gd name="connsiteY52" fmla="*/ 2519839 h 3114675"/>
              <a:gd name="connsiteX53" fmla="*/ 301388 w 2076450"/>
              <a:gd name="connsiteY53" fmla="*/ 2558891 h 3114675"/>
              <a:gd name="connsiteX54" fmla="*/ 76598 w 2076450"/>
              <a:gd name="connsiteY54" fmla="*/ 2589371 h 3114675"/>
              <a:gd name="connsiteX55" fmla="*/ 58500 w 2076450"/>
              <a:gd name="connsiteY55" fmla="*/ 2659856 h 3114675"/>
              <a:gd name="connsiteX56" fmla="*/ 110888 w 2076450"/>
              <a:gd name="connsiteY56" fmla="*/ 2693194 h 3114675"/>
              <a:gd name="connsiteX57" fmla="*/ 214710 w 2076450"/>
              <a:gd name="connsiteY57" fmla="*/ 2727484 h 3114675"/>
              <a:gd name="connsiteX58" fmla="*/ 262335 w 2076450"/>
              <a:gd name="connsiteY58" fmla="*/ 2756059 h 3114675"/>
              <a:gd name="connsiteX59" fmla="*/ 358538 w 2076450"/>
              <a:gd name="connsiteY59" fmla="*/ 2733199 h 3114675"/>
              <a:gd name="connsiteX60" fmla="*/ 254715 w 2076450"/>
              <a:gd name="connsiteY60" fmla="*/ 2758916 h 3114675"/>
              <a:gd name="connsiteX61" fmla="*/ 45165 w 2076450"/>
              <a:gd name="connsiteY61" fmla="*/ 2806541 h 3114675"/>
              <a:gd name="connsiteX62" fmla="*/ 46118 w 2076450"/>
              <a:gd name="connsiteY62" fmla="*/ 2865596 h 3114675"/>
              <a:gd name="connsiteX63" fmla="*/ 88980 w 2076450"/>
              <a:gd name="connsiteY63" fmla="*/ 2895124 h 3114675"/>
              <a:gd name="connsiteX64" fmla="*/ 155655 w 2076450"/>
              <a:gd name="connsiteY64" fmla="*/ 2902744 h 3114675"/>
              <a:gd name="connsiteX65" fmla="*/ 343298 w 2076450"/>
              <a:gd name="connsiteY65" fmla="*/ 2914174 h 3114675"/>
              <a:gd name="connsiteX66" fmla="*/ 301388 w 2076450"/>
              <a:gd name="connsiteY66" fmla="*/ 2956084 h 3114675"/>
              <a:gd name="connsiteX67" fmla="*/ 361395 w 2076450"/>
              <a:gd name="connsiteY67" fmla="*/ 2980849 h 3114675"/>
              <a:gd name="connsiteX68" fmla="*/ 511890 w 2076450"/>
              <a:gd name="connsiteY68" fmla="*/ 3029426 h 3114675"/>
              <a:gd name="connsiteX69" fmla="*/ 603330 w 2076450"/>
              <a:gd name="connsiteY69" fmla="*/ 3058001 h 3114675"/>
              <a:gd name="connsiteX70" fmla="*/ 825263 w 2076450"/>
              <a:gd name="connsiteY70" fmla="*/ 2954179 h 3114675"/>
              <a:gd name="connsiteX71" fmla="*/ 957660 w 2076450"/>
              <a:gd name="connsiteY71" fmla="*/ 2927509 h 3114675"/>
              <a:gd name="connsiteX72" fmla="*/ 1013858 w 2076450"/>
              <a:gd name="connsiteY72" fmla="*/ 3102769 h 3114675"/>
              <a:gd name="connsiteX73" fmla="*/ 1119585 w 2076450"/>
              <a:gd name="connsiteY73" fmla="*/ 3020854 h 3114675"/>
              <a:gd name="connsiteX74" fmla="*/ 1191975 w 2076450"/>
              <a:gd name="connsiteY74" fmla="*/ 2997041 h 3114675"/>
              <a:gd name="connsiteX75" fmla="*/ 1468200 w 2076450"/>
              <a:gd name="connsiteY75" fmla="*/ 3026569 h 3114675"/>
              <a:gd name="connsiteX76" fmla="*/ 1561545 w 2076450"/>
              <a:gd name="connsiteY76" fmla="*/ 3002756 h 3114675"/>
              <a:gd name="connsiteX77" fmla="*/ 1679655 w 2076450"/>
              <a:gd name="connsiteY77" fmla="*/ 3030379 h 3114675"/>
              <a:gd name="connsiteX78" fmla="*/ 1748235 w 2076450"/>
              <a:gd name="connsiteY78" fmla="*/ 2996089 h 3114675"/>
              <a:gd name="connsiteX79" fmla="*/ 1893968 w 2076450"/>
              <a:gd name="connsiteY79" fmla="*/ 3009424 h 3114675"/>
              <a:gd name="connsiteX80" fmla="*/ 1888253 w 2076450"/>
              <a:gd name="connsiteY80" fmla="*/ 2944654 h 3114675"/>
              <a:gd name="connsiteX81" fmla="*/ 1964453 w 2076450"/>
              <a:gd name="connsiteY81" fmla="*/ 2947511 h 3114675"/>
              <a:gd name="connsiteX82" fmla="*/ 1948260 w 2076450"/>
              <a:gd name="connsiteY82" fmla="*/ 2913221 h 3114675"/>
              <a:gd name="connsiteX83" fmla="*/ 1843485 w 2076450"/>
              <a:gd name="connsiteY83" fmla="*/ 2853214 h 3114675"/>
              <a:gd name="connsiteX84" fmla="*/ 1883490 w 2076450"/>
              <a:gd name="connsiteY84" fmla="*/ 2818924 h 3114675"/>
              <a:gd name="connsiteX85" fmla="*/ 1909208 w 2076450"/>
              <a:gd name="connsiteY85" fmla="*/ 2790349 h 3114675"/>
              <a:gd name="connsiteX86" fmla="*/ 2032080 w 2076450"/>
              <a:gd name="connsiteY86" fmla="*/ 2757964 h 3114675"/>
              <a:gd name="connsiteX87" fmla="*/ 2036843 w 2076450"/>
              <a:gd name="connsiteY87" fmla="*/ 2711291 h 3114675"/>
              <a:gd name="connsiteX88" fmla="*/ 2008268 w 2076450"/>
              <a:gd name="connsiteY88" fmla="*/ 2670334 h 3114675"/>
              <a:gd name="connsiteX89" fmla="*/ 1943498 w 2076450"/>
              <a:gd name="connsiteY89" fmla="*/ 2645569 h 3114675"/>
              <a:gd name="connsiteX90" fmla="*/ 1793003 w 2076450"/>
              <a:gd name="connsiteY90" fmla="*/ 2651284 h 3114675"/>
              <a:gd name="connsiteX91" fmla="*/ 1497728 w 2076450"/>
              <a:gd name="connsiteY91" fmla="*/ 2538889 h 3114675"/>
              <a:gd name="connsiteX92" fmla="*/ 1592025 w 2076450"/>
              <a:gd name="connsiteY92" fmla="*/ 2535079 h 3114675"/>
              <a:gd name="connsiteX93" fmla="*/ 1824435 w 2076450"/>
              <a:gd name="connsiteY93" fmla="*/ 2566511 h 3114675"/>
              <a:gd name="connsiteX94" fmla="*/ 1938735 w 2076450"/>
              <a:gd name="connsiteY94" fmla="*/ 2449354 h 3114675"/>
              <a:gd name="connsiteX95" fmla="*/ 2000648 w 2076450"/>
              <a:gd name="connsiteY95" fmla="*/ 2416969 h 3114675"/>
              <a:gd name="connsiteX96" fmla="*/ 1993028 w 2076450"/>
              <a:gd name="connsiteY96" fmla="*/ 2387441 h 3114675"/>
              <a:gd name="connsiteX97" fmla="*/ 1549163 w 2076450"/>
              <a:gd name="connsiteY97" fmla="*/ 2328386 h 3114675"/>
              <a:gd name="connsiteX98" fmla="*/ 1554878 w 2076450"/>
              <a:gd name="connsiteY98" fmla="*/ 2282666 h 3114675"/>
              <a:gd name="connsiteX99" fmla="*/ 1823483 w 2076450"/>
              <a:gd name="connsiteY99" fmla="*/ 2291239 h 3114675"/>
              <a:gd name="connsiteX100" fmla="*/ 1994933 w 2076450"/>
              <a:gd name="connsiteY100" fmla="*/ 2158841 h 3114675"/>
              <a:gd name="connsiteX101" fmla="*/ 2013983 w 2076450"/>
              <a:gd name="connsiteY101" fmla="*/ 2124551 h 3114675"/>
              <a:gd name="connsiteX102" fmla="*/ 1699658 w 2076450"/>
              <a:gd name="connsiteY102" fmla="*/ 2061686 h 3114675"/>
              <a:gd name="connsiteX103" fmla="*/ 1808243 w 2076450"/>
              <a:gd name="connsiteY103" fmla="*/ 2027396 h 3114675"/>
              <a:gd name="connsiteX104" fmla="*/ 1836818 w 2076450"/>
              <a:gd name="connsiteY104" fmla="*/ 2000726 h 3114675"/>
              <a:gd name="connsiteX105" fmla="*/ 1875870 w 2076450"/>
              <a:gd name="connsiteY105" fmla="*/ 1935004 h 3114675"/>
              <a:gd name="connsiteX106" fmla="*/ 1600598 w 2076450"/>
              <a:gd name="connsiteY106" fmla="*/ 1869281 h 3114675"/>
              <a:gd name="connsiteX107" fmla="*/ 1823483 w 2076450"/>
              <a:gd name="connsiteY107" fmla="*/ 1737836 h 3114675"/>
              <a:gd name="connsiteX108" fmla="*/ 1592025 w 2076450"/>
              <a:gd name="connsiteY108" fmla="*/ 1729264 h 3114675"/>
              <a:gd name="connsiteX109" fmla="*/ 1639650 w 2076450"/>
              <a:gd name="connsiteY109" fmla="*/ 1693069 h 3114675"/>
              <a:gd name="connsiteX110" fmla="*/ 1648223 w 2076450"/>
              <a:gd name="connsiteY110" fmla="*/ 1652111 h 3114675"/>
              <a:gd name="connsiteX111" fmla="*/ 1437720 w 2076450"/>
              <a:gd name="connsiteY111" fmla="*/ 1613059 h 3114675"/>
              <a:gd name="connsiteX112" fmla="*/ 1519635 w 2076450"/>
              <a:gd name="connsiteY112" fmla="*/ 1556861 h 3114675"/>
              <a:gd name="connsiteX113" fmla="*/ 1697753 w 2076450"/>
              <a:gd name="connsiteY113" fmla="*/ 1459706 h 3114675"/>
              <a:gd name="connsiteX114" fmla="*/ 1539638 w 2076450"/>
              <a:gd name="connsiteY114" fmla="*/ 1435894 h 3114675"/>
              <a:gd name="connsiteX115" fmla="*/ 1520588 w 2076450"/>
              <a:gd name="connsiteY115" fmla="*/ 1388269 h 3114675"/>
              <a:gd name="connsiteX116" fmla="*/ 1282463 w 2076450"/>
              <a:gd name="connsiteY116" fmla="*/ 1360646 h 3114675"/>
              <a:gd name="connsiteX117" fmla="*/ 1568213 w 2076450"/>
              <a:gd name="connsiteY117" fmla="*/ 1328261 h 3114675"/>
              <a:gd name="connsiteX118" fmla="*/ 1593930 w 2076450"/>
              <a:gd name="connsiteY118" fmla="*/ 1209199 h 3114675"/>
              <a:gd name="connsiteX119" fmla="*/ 1440578 w 2076450"/>
              <a:gd name="connsiteY119" fmla="*/ 1151096 h 3114675"/>
              <a:gd name="connsiteX120" fmla="*/ 1127205 w 2076450"/>
              <a:gd name="connsiteY120" fmla="*/ 1094899 h 3114675"/>
              <a:gd name="connsiteX121" fmla="*/ 1310085 w 2076450"/>
              <a:gd name="connsiteY121" fmla="*/ 1109186 h 3114675"/>
              <a:gd name="connsiteX122" fmla="*/ 1406288 w 2076450"/>
              <a:gd name="connsiteY122" fmla="*/ 1094899 h 3114675"/>
              <a:gd name="connsiteX123" fmla="*/ 1508205 w 2076450"/>
              <a:gd name="connsiteY123" fmla="*/ 1040606 h 3114675"/>
              <a:gd name="connsiteX124" fmla="*/ 1532018 w 2076450"/>
              <a:gd name="connsiteY124" fmla="*/ 969169 h 3114675"/>
              <a:gd name="connsiteX125" fmla="*/ 1421528 w 2076450"/>
              <a:gd name="connsiteY125" fmla="*/ 938689 h 3114675"/>
              <a:gd name="connsiteX126" fmla="*/ 1154828 w 2076450"/>
              <a:gd name="connsiteY126" fmla="*/ 903446 h 3114675"/>
              <a:gd name="connsiteX127" fmla="*/ 1304370 w 2076450"/>
              <a:gd name="connsiteY127" fmla="*/ 884396 h 3114675"/>
              <a:gd name="connsiteX128" fmla="*/ 1351995 w 2076450"/>
              <a:gd name="connsiteY128" fmla="*/ 868204 h 3114675"/>
              <a:gd name="connsiteX129" fmla="*/ 1480583 w 2076450"/>
              <a:gd name="connsiteY129" fmla="*/ 832009 h 3114675"/>
              <a:gd name="connsiteX130" fmla="*/ 1363425 w 2076450"/>
              <a:gd name="connsiteY130" fmla="*/ 798671 h 3114675"/>
              <a:gd name="connsiteX131" fmla="*/ 1131015 w 2076450"/>
              <a:gd name="connsiteY131" fmla="*/ 755809 h 3114675"/>
              <a:gd name="connsiteX132" fmla="*/ 1019573 w 2076450"/>
              <a:gd name="connsiteY132" fmla="*/ 655796 h 3114675"/>
              <a:gd name="connsiteX133" fmla="*/ 1088153 w 2076450"/>
              <a:gd name="connsiteY133" fmla="*/ 673894 h 3114675"/>
              <a:gd name="connsiteX134" fmla="*/ 1244363 w 2076450"/>
              <a:gd name="connsiteY134" fmla="*/ 727234 h 3114675"/>
              <a:gd name="connsiteX135" fmla="*/ 1389143 w 2076450"/>
              <a:gd name="connsiteY135" fmla="*/ 667226 h 3114675"/>
              <a:gd name="connsiteX136" fmla="*/ 1174830 w 2076450"/>
              <a:gd name="connsiteY136" fmla="*/ 590074 h 3114675"/>
              <a:gd name="connsiteX137" fmla="*/ 1180545 w 2076450"/>
              <a:gd name="connsiteY137" fmla="*/ 513874 h 3114675"/>
              <a:gd name="connsiteX138" fmla="*/ 1228170 w 2076450"/>
              <a:gd name="connsiteY138" fmla="*/ 415766 h 3114675"/>
              <a:gd name="connsiteX139" fmla="*/ 1251983 w 2076450"/>
              <a:gd name="connsiteY139" fmla="*/ 298609 h 3114675"/>
              <a:gd name="connsiteX140" fmla="*/ 1035765 w 2076450"/>
              <a:gd name="connsiteY140" fmla="*/ 451009 h 3114675"/>
              <a:gd name="connsiteX141" fmla="*/ 1058625 w 2076450"/>
              <a:gd name="connsiteY141" fmla="*/ 322421 h 3114675"/>
              <a:gd name="connsiteX142" fmla="*/ 1052910 w 2076450"/>
              <a:gd name="connsiteY142" fmla="*/ 251936 h 3114675"/>
              <a:gd name="connsiteX143" fmla="*/ 1112918 w 2076450"/>
              <a:gd name="connsiteY143" fmla="*/ 211931 h 3114675"/>
              <a:gd name="connsiteX144" fmla="*/ 1064340 w 2076450"/>
              <a:gd name="connsiteY144" fmla="*/ 185261 h 3114675"/>
              <a:gd name="connsiteX145" fmla="*/ 991950 w 2076450"/>
              <a:gd name="connsiteY145" fmla="*/ 191929 h 3114675"/>
              <a:gd name="connsiteX146" fmla="*/ 996713 w 2076450"/>
              <a:gd name="connsiteY146" fmla="*/ 111919 h 3114675"/>
              <a:gd name="connsiteX147" fmla="*/ 949088 w 2076450"/>
              <a:gd name="connsiteY147" fmla="*/ 7144 h 3114675"/>
              <a:gd name="connsiteX148" fmla="*/ 949088 w 2076450"/>
              <a:gd name="connsiteY148" fmla="*/ 7144 h 3114675"/>
              <a:gd name="connsiteX149" fmla="*/ 949088 w 2076450"/>
              <a:gd name="connsiteY149" fmla="*/ 7144 h 3114675"/>
              <a:gd name="connsiteX150" fmla="*/ 886223 w 2076450"/>
              <a:gd name="connsiteY150" fmla="*/ 287179 h 3114675"/>
              <a:gd name="connsiteX151" fmla="*/ 908130 w 2076450"/>
              <a:gd name="connsiteY151" fmla="*/ 327184 h 3114675"/>
              <a:gd name="connsiteX152" fmla="*/ 886223 w 2076450"/>
              <a:gd name="connsiteY152" fmla="*/ 287179 h 3114675"/>
              <a:gd name="connsiteX153" fmla="*/ 863363 w 2076450"/>
              <a:gd name="connsiteY153" fmla="*/ 404336 h 3114675"/>
              <a:gd name="connsiteX154" fmla="*/ 876698 w 2076450"/>
              <a:gd name="connsiteY154" fmla="*/ 435769 h 3114675"/>
              <a:gd name="connsiteX155" fmla="*/ 863363 w 2076450"/>
              <a:gd name="connsiteY155" fmla="*/ 404336 h 3114675"/>
              <a:gd name="connsiteX156" fmla="*/ 1116728 w 2076450"/>
              <a:gd name="connsiteY156" fmla="*/ 470059 h 3114675"/>
              <a:gd name="connsiteX157" fmla="*/ 1066245 w 2076450"/>
              <a:gd name="connsiteY157" fmla="*/ 511016 h 3114675"/>
              <a:gd name="connsiteX158" fmla="*/ 1116728 w 2076450"/>
              <a:gd name="connsiteY158" fmla="*/ 470059 h 3114675"/>
              <a:gd name="connsiteX159" fmla="*/ 1009095 w 2076450"/>
              <a:gd name="connsiteY159" fmla="*/ 584359 h 3114675"/>
              <a:gd name="connsiteX160" fmla="*/ 1029098 w 2076450"/>
              <a:gd name="connsiteY160" fmla="*/ 599599 h 3114675"/>
              <a:gd name="connsiteX161" fmla="*/ 1009095 w 2076450"/>
              <a:gd name="connsiteY161" fmla="*/ 584359 h 3114675"/>
              <a:gd name="connsiteX162" fmla="*/ 1009095 w 2076450"/>
              <a:gd name="connsiteY162" fmla="*/ 584359 h 3114675"/>
              <a:gd name="connsiteX163" fmla="*/ 1111013 w 2076450"/>
              <a:gd name="connsiteY163" fmla="*/ 603409 h 3114675"/>
              <a:gd name="connsiteX164" fmla="*/ 1111013 w 2076450"/>
              <a:gd name="connsiteY164" fmla="*/ 603409 h 3114675"/>
              <a:gd name="connsiteX165" fmla="*/ 1251030 w 2076450"/>
              <a:gd name="connsiteY165" fmla="*/ 632936 h 3114675"/>
              <a:gd name="connsiteX166" fmla="*/ 1251030 w 2076450"/>
              <a:gd name="connsiteY166" fmla="*/ 632936 h 3114675"/>
              <a:gd name="connsiteX167" fmla="*/ 1032908 w 2076450"/>
              <a:gd name="connsiteY167" fmla="*/ 760571 h 3114675"/>
              <a:gd name="connsiteX168" fmla="*/ 1028145 w 2076450"/>
              <a:gd name="connsiteY168" fmla="*/ 780574 h 3114675"/>
              <a:gd name="connsiteX169" fmla="*/ 1032908 w 2076450"/>
              <a:gd name="connsiteY169" fmla="*/ 760571 h 3114675"/>
              <a:gd name="connsiteX170" fmla="*/ 1032908 w 2076450"/>
              <a:gd name="connsiteY170" fmla="*/ 760571 h 3114675"/>
              <a:gd name="connsiteX171" fmla="*/ 961470 w 2076450"/>
              <a:gd name="connsiteY171" fmla="*/ 867251 h 3114675"/>
              <a:gd name="connsiteX172" fmla="*/ 961470 w 2076450"/>
              <a:gd name="connsiteY172" fmla="*/ 867251 h 3114675"/>
              <a:gd name="connsiteX173" fmla="*/ 1036718 w 2076450"/>
              <a:gd name="connsiteY173" fmla="*/ 884396 h 3114675"/>
              <a:gd name="connsiteX174" fmla="*/ 1036718 w 2076450"/>
              <a:gd name="connsiteY174" fmla="*/ 884396 h 3114675"/>
              <a:gd name="connsiteX175" fmla="*/ 921465 w 2076450"/>
              <a:gd name="connsiteY175" fmla="*/ 888206 h 3114675"/>
              <a:gd name="connsiteX176" fmla="*/ 921465 w 2076450"/>
              <a:gd name="connsiteY176" fmla="*/ 888206 h 3114675"/>
              <a:gd name="connsiteX177" fmla="*/ 874793 w 2076450"/>
              <a:gd name="connsiteY177" fmla="*/ 904399 h 3114675"/>
              <a:gd name="connsiteX178" fmla="*/ 874793 w 2076450"/>
              <a:gd name="connsiteY178" fmla="*/ 904399 h 3114675"/>
              <a:gd name="connsiteX179" fmla="*/ 681435 w 2076450"/>
              <a:gd name="connsiteY179" fmla="*/ 904399 h 3114675"/>
              <a:gd name="connsiteX180" fmla="*/ 777638 w 2076450"/>
              <a:gd name="connsiteY180" fmla="*/ 946309 h 3114675"/>
              <a:gd name="connsiteX181" fmla="*/ 681435 w 2076450"/>
              <a:gd name="connsiteY181" fmla="*/ 904399 h 3114675"/>
              <a:gd name="connsiteX182" fmla="*/ 1532970 w 2076450"/>
              <a:gd name="connsiteY182" fmla="*/ 1327309 h 3114675"/>
              <a:gd name="connsiteX183" fmla="*/ 1532970 w 2076450"/>
              <a:gd name="connsiteY183" fmla="*/ 1327309 h 3114675"/>
              <a:gd name="connsiteX184" fmla="*/ 757635 w 2076450"/>
              <a:gd name="connsiteY184" fmla="*/ 1423511 h 3114675"/>
              <a:gd name="connsiteX185" fmla="*/ 757635 w 2076450"/>
              <a:gd name="connsiteY185" fmla="*/ 1423511 h 3114675"/>
              <a:gd name="connsiteX186" fmla="*/ 1558688 w 2076450"/>
              <a:gd name="connsiteY186" fmla="*/ 1764506 h 3114675"/>
              <a:gd name="connsiteX187" fmla="*/ 1558688 w 2076450"/>
              <a:gd name="connsiteY187" fmla="*/ 1764506 h 3114675"/>
              <a:gd name="connsiteX188" fmla="*/ 1766333 w 2076450"/>
              <a:gd name="connsiteY188" fmla="*/ 1807369 h 3114675"/>
              <a:gd name="connsiteX189" fmla="*/ 1766333 w 2076450"/>
              <a:gd name="connsiteY189" fmla="*/ 1807369 h 3114675"/>
              <a:gd name="connsiteX190" fmla="*/ 1769190 w 2076450"/>
              <a:gd name="connsiteY190" fmla="*/ 2006441 h 3114675"/>
              <a:gd name="connsiteX191" fmla="*/ 1769190 w 2076450"/>
              <a:gd name="connsiteY191" fmla="*/ 2006441 h 3114675"/>
              <a:gd name="connsiteX192" fmla="*/ 151845 w 2076450"/>
              <a:gd name="connsiteY192" fmla="*/ 2329339 h 3114675"/>
              <a:gd name="connsiteX193" fmla="*/ 151845 w 2076450"/>
              <a:gd name="connsiteY193" fmla="*/ 2329339 h 3114675"/>
              <a:gd name="connsiteX194" fmla="*/ 301388 w 2076450"/>
              <a:gd name="connsiteY194" fmla="*/ 2397919 h 3114675"/>
              <a:gd name="connsiteX195" fmla="*/ 469028 w 2076450"/>
              <a:gd name="connsiteY195" fmla="*/ 2426494 h 3114675"/>
              <a:gd name="connsiteX196" fmla="*/ 301388 w 2076450"/>
              <a:gd name="connsiteY196" fmla="*/ 2397919 h 3114675"/>
              <a:gd name="connsiteX197" fmla="*/ 517605 w 2076450"/>
              <a:gd name="connsiteY197" fmla="*/ 2406491 h 3114675"/>
              <a:gd name="connsiteX198" fmla="*/ 517605 w 2076450"/>
              <a:gd name="connsiteY198" fmla="*/ 2406491 h 3114675"/>
              <a:gd name="connsiteX199" fmla="*/ 423308 w 2076450"/>
              <a:gd name="connsiteY199" fmla="*/ 2736056 h 3114675"/>
              <a:gd name="connsiteX200" fmla="*/ 423308 w 2076450"/>
              <a:gd name="connsiteY200" fmla="*/ 2736056 h 311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</a:cxnLst>
            <a:rect l="l" t="t" r="r" b="b"/>
            <a:pathLst>
              <a:path w="2076450" h="3114675">
                <a:moveTo>
                  <a:pt x="949088" y="7144"/>
                </a:moveTo>
                <a:cubicBezTo>
                  <a:pt x="938610" y="62389"/>
                  <a:pt x="972900" y="200501"/>
                  <a:pt x="883365" y="105251"/>
                </a:cubicBezTo>
                <a:cubicBezTo>
                  <a:pt x="870983" y="105251"/>
                  <a:pt x="992903" y="314801"/>
                  <a:pt x="909083" y="238601"/>
                </a:cubicBezTo>
                <a:cubicBezTo>
                  <a:pt x="898605" y="171926"/>
                  <a:pt x="863363" y="174784"/>
                  <a:pt x="833835" y="193834"/>
                </a:cubicBezTo>
                <a:cubicBezTo>
                  <a:pt x="732870" y="154781"/>
                  <a:pt x="858600" y="285274"/>
                  <a:pt x="817643" y="301466"/>
                </a:cubicBezTo>
                <a:cubicBezTo>
                  <a:pt x="895748" y="301466"/>
                  <a:pt x="870030" y="356711"/>
                  <a:pt x="810023" y="328136"/>
                </a:cubicBezTo>
                <a:cubicBezTo>
                  <a:pt x="906225" y="459581"/>
                  <a:pt x="686198" y="348139"/>
                  <a:pt x="684293" y="381476"/>
                </a:cubicBezTo>
                <a:cubicBezTo>
                  <a:pt x="777638" y="421481"/>
                  <a:pt x="622380" y="411004"/>
                  <a:pt x="703343" y="451009"/>
                </a:cubicBezTo>
                <a:cubicBezTo>
                  <a:pt x="833835" y="496729"/>
                  <a:pt x="615713" y="505301"/>
                  <a:pt x="714773" y="539591"/>
                </a:cubicBezTo>
                <a:cubicBezTo>
                  <a:pt x="761445" y="555784"/>
                  <a:pt x="860505" y="517684"/>
                  <a:pt x="828120" y="573881"/>
                </a:cubicBezTo>
                <a:cubicBezTo>
                  <a:pt x="890033" y="568166"/>
                  <a:pt x="887175" y="616744"/>
                  <a:pt x="947183" y="577691"/>
                </a:cubicBezTo>
                <a:cubicBezTo>
                  <a:pt x="977663" y="712946"/>
                  <a:pt x="680483" y="534829"/>
                  <a:pt x="731918" y="618649"/>
                </a:cubicBezTo>
                <a:cubicBezTo>
                  <a:pt x="670005" y="621506"/>
                  <a:pt x="575708" y="525304"/>
                  <a:pt x="530940" y="601504"/>
                </a:cubicBezTo>
                <a:cubicBezTo>
                  <a:pt x="396638" y="611981"/>
                  <a:pt x="563325" y="655796"/>
                  <a:pt x="597615" y="649129"/>
                </a:cubicBezTo>
                <a:cubicBezTo>
                  <a:pt x="487125" y="737711"/>
                  <a:pt x="741443" y="614839"/>
                  <a:pt x="629048" y="688181"/>
                </a:cubicBezTo>
                <a:cubicBezTo>
                  <a:pt x="648098" y="779621"/>
                  <a:pt x="834788" y="621506"/>
                  <a:pt x="714773" y="728186"/>
                </a:cubicBezTo>
                <a:cubicBezTo>
                  <a:pt x="762398" y="785336"/>
                  <a:pt x="937658" y="659606"/>
                  <a:pt x="947183" y="689134"/>
                </a:cubicBezTo>
                <a:cubicBezTo>
                  <a:pt x="884318" y="784384"/>
                  <a:pt x="764303" y="785336"/>
                  <a:pt x="674768" y="758666"/>
                </a:cubicBezTo>
                <a:cubicBezTo>
                  <a:pt x="734775" y="821531"/>
                  <a:pt x="570945" y="739616"/>
                  <a:pt x="528083" y="788194"/>
                </a:cubicBezTo>
                <a:cubicBezTo>
                  <a:pt x="468075" y="789146"/>
                  <a:pt x="536655" y="836771"/>
                  <a:pt x="530940" y="846296"/>
                </a:cubicBezTo>
                <a:cubicBezTo>
                  <a:pt x="598568" y="865346"/>
                  <a:pt x="709058" y="934879"/>
                  <a:pt x="569040" y="912971"/>
                </a:cubicBezTo>
                <a:cubicBezTo>
                  <a:pt x="508080" y="912019"/>
                  <a:pt x="602378" y="1022509"/>
                  <a:pt x="502365" y="958691"/>
                </a:cubicBezTo>
                <a:cubicBezTo>
                  <a:pt x="451883" y="931069"/>
                  <a:pt x="479505" y="1007269"/>
                  <a:pt x="409973" y="972979"/>
                </a:cubicBezTo>
                <a:cubicBezTo>
                  <a:pt x="347108" y="988219"/>
                  <a:pt x="509985" y="1057751"/>
                  <a:pt x="547133" y="1067276"/>
                </a:cubicBezTo>
                <a:cubicBezTo>
                  <a:pt x="619523" y="1065371"/>
                  <a:pt x="693818" y="1189196"/>
                  <a:pt x="730013" y="1155859"/>
                </a:cubicBezTo>
                <a:cubicBezTo>
                  <a:pt x="636668" y="1233964"/>
                  <a:pt x="512843" y="1162526"/>
                  <a:pt x="409020" y="1204436"/>
                </a:cubicBezTo>
                <a:cubicBezTo>
                  <a:pt x="366158" y="1237774"/>
                  <a:pt x="517605" y="1304449"/>
                  <a:pt x="530940" y="1310164"/>
                </a:cubicBezTo>
                <a:cubicBezTo>
                  <a:pt x="681435" y="1376839"/>
                  <a:pt x="344250" y="1305401"/>
                  <a:pt x="366158" y="1365409"/>
                </a:cubicBezTo>
                <a:cubicBezTo>
                  <a:pt x="458550" y="1420654"/>
                  <a:pt x="541418" y="1491139"/>
                  <a:pt x="637620" y="1413034"/>
                </a:cubicBezTo>
                <a:cubicBezTo>
                  <a:pt x="670005" y="1436846"/>
                  <a:pt x="579518" y="1429226"/>
                  <a:pt x="617618" y="1487329"/>
                </a:cubicBezTo>
                <a:cubicBezTo>
                  <a:pt x="522368" y="1531144"/>
                  <a:pt x="340440" y="1537811"/>
                  <a:pt x="286148" y="1588294"/>
                </a:cubicBezTo>
                <a:cubicBezTo>
                  <a:pt x="365205" y="1664494"/>
                  <a:pt x="451883" y="1673066"/>
                  <a:pt x="550943" y="1688306"/>
                </a:cubicBezTo>
                <a:cubicBezTo>
                  <a:pt x="602378" y="1669256"/>
                  <a:pt x="582375" y="1654016"/>
                  <a:pt x="627143" y="1666399"/>
                </a:cubicBezTo>
                <a:cubicBezTo>
                  <a:pt x="664290" y="1686401"/>
                  <a:pt x="692865" y="1613059"/>
                  <a:pt x="734775" y="1662589"/>
                </a:cubicBezTo>
                <a:cubicBezTo>
                  <a:pt x="690008" y="1710214"/>
                  <a:pt x="452835" y="1702594"/>
                  <a:pt x="604283" y="1759744"/>
                </a:cubicBezTo>
                <a:cubicBezTo>
                  <a:pt x="479505" y="1794986"/>
                  <a:pt x="344250" y="1767364"/>
                  <a:pt x="217568" y="1794986"/>
                </a:cubicBezTo>
                <a:cubicBezTo>
                  <a:pt x="143273" y="1828324"/>
                  <a:pt x="304245" y="1820704"/>
                  <a:pt x="214710" y="1862614"/>
                </a:cubicBezTo>
                <a:cubicBezTo>
                  <a:pt x="175658" y="1910239"/>
                  <a:pt x="361395" y="1859756"/>
                  <a:pt x="335678" y="1914049"/>
                </a:cubicBezTo>
                <a:cubicBezTo>
                  <a:pt x="396638" y="1903571"/>
                  <a:pt x="425213" y="1929289"/>
                  <a:pt x="472838" y="1916906"/>
                </a:cubicBezTo>
                <a:cubicBezTo>
                  <a:pt x="469028" y="1982629"/>
                  <a:pt x="542370" y="1894999"/>
                  <a:pt x="553800" y="1953101"/>
                </a:cubicBezTo>
                <a:cubicBezTo>
                  <a:pt x="615713" y="1943576"/>
                  <a:pt x="709058" y="1981676"/>
                  <a:pt x="602378" y="2004536"/>
                </a:cubicBezTo>
                <a:cubicBezTo>
                  <a:pt x="489030" y="2033111"/>
                  <a:pt x="378540" y="2021681"/>
                  <a:pt x="275670" y="2024539"/>
                </a:cubicBezTo>
                <a:cubicBezTo>
                  <a:pt x="208995" y="2001679"/>
                  <a:pt x="117555" y="2018824"/>
                  <a:pt x="236618" y="2049304"/>
                </a:cubicBezTo>
                <a:cubicBezTo>
                  <a:pt x="332820" y="2060734"/>
                  <a:pt x="145178" y="2068354"/>
                  <a:pt x="262335" y="2092166"/>
                </a:cubicBezTo>
                <a:cubicBezTo>
                  <a:pt x="280433" y="2148364"/>
                  <a:pt x="381398" y="2103596"/>
                  <a:pt x="420450" y="2151221"/>
                </a:cubicBezTo>
                <a:cubicBezTo>
                  <a:pt x="509033" y="2108359"/>
                  <a:pt x="390923" y="2195036"/>
                  <a:pt x="480458" y="2174081"/>
                </a:cubicBezTo>
                <a:cubicBezTo>
                  <a:pt x="575708" y="2192179"/>
                  <a:pt x="324248" y="2267426"/>
                  <a:pt x="269955" y="2228374"/>
                </a:cubicBezTo>
                <a:cubicBezTo>
                  <a:pt x="213758" y="2232184"/>
                  <a:pt x="143273" y="2230279"/>
                  <a:pt x="106125" y="2250281"/>
                </a:cubicBezTo>
                <a:cubicBezTo>
                  <a:pt x="206138" y="2296001"/>
                  <a:pt x="-65325" y="2235041"/>
                  <a:pt x="45165" y="2290286"/>
                </a:cubicBezTo>
                <a:cubicBezTo>
                  <a:pt x="112793" y="2290286"/>
                  <a:pt x="125175" y="2298859"/>
                  <a:pt x="84218" y="2353151"/>
                </a:cubicBezTo>
                <a:cubicBezTo>
                  <a:pt x="115650" y="2409349"/>
                  <a:pt x="321390" y="2387441"/>
                  <a:pt x="203280" y="2444591"/>
                </a:cubicBezTo>
                <a:cubicBezTo>
                  <a:pt x="147083" y="2440781"/>
                  <a:pt x="65168" y="2474119"/>
                  <a:pt x="172800" y="2478881"/>
                </a:cubicBezTo>
                <a:cubicBezTo>
                  <a:pt x="257573" y="2456021"/>
                  <a:pt x="98505" y="2546509"/>
                  <a:pt x="201375" y="2519839"/>
                </a:cubicBezTo>
                <a:cubicBezTo>
                  <a:pt x="231855" y="2566511"/>
                  <a:pt x="284243" y="2528411"/>
                  <a:pt x="301388" y="2558891"/>
                </a:cubicBezTo>
                <a:cubicBezTo>
                  <a:pt x="372825" y="2593181"/>
                  <a:pt x="107078" y="2573179"/>
                  <a:pt x="76598" y="2589371"/>
                </a:cubicBezTo>
                <a:cubicBezTo>
                  <a:pt x="179468" y="2628424"/>
                  <a:pt x="-65325" y="2632234"/>
                  <a:pt x="58500" y="2659856"/>
                </a:cubicBezTo>
                <a:cubicBezTo>
                  <a:pt x="100410" y="2649379"/>
                  <a:pt x="183278" y="2635091"/>
                  <a:pt x="110888" y="2693194"/>
                </a:cubicBezTo>
                <a:cubicBezTo>
                  <a:pt x="167085" y="2674144"/>
                  <a:pt x="196613" y="2711291"/>
                  <a:pt x="214710" y="2727484"/>
                </a:cubicBezTo>
                <a:cubicBezTo>
                  <a:pt x="247095" y="2699861"/>
                  <a:pt x="297578" y="2700814"/>
                  <a:pt x="262335" y="2756059"/>
                </a:cubicBezTo>
                <a:cubicBezTo>
                  <a:pt x="318533" y="2733199"/>
                  <a:pt x="387113" y="2651284"/>
                  <a:pt x="358538" y="2733199"/>
                </a:cubicBezTo>
                <a:cubicBezTo>
                  <a:pt x="470933" y="2695099"/>
                  <a:pt x="299483" y="2803684"/>
                  <a:pt x="254715" y="2758916"/>
                </a:cubicBezTo>
                <a:cubicBezTo>
                  <a:pt x="164228" y="2746534"/>
                  <a:pt x="93743" y="2773204"/>
                  <a:pt x="45165" y="2806541"/>
                </a:cubicBezTo>
                <a:cubicBezTo>
                  <a:pt x="161370" y="2800826"/>
                  <a:pt x="-83423" y="2882741"/>
                  <a:pt x="46118" y="2865596"/>
                </a:cubicBezTo>
                <a:cubicBezTo>
                  <a:pt x="120413" y="2833211"/>
                  <a:pt x="88028" y="2862739"/>
                  <a:pt x="88980" y="2895124"/>
                </a:cubicBezTo>
                <a:cubicBezTo>
                  <a:pt x="132795" y="2875121"/>
                  <a:pt x="93743" y="2942749"/>
                  <a:pt x="155655" y="2902744"/>
                </a:cubicBezTo>
                <a:cubicBezTo>
                  <a:pt x="209948" y="2924651"/>
                  <a:pt x="280433" y="2904649"/>
                  <a:pt x="343298" y="2914174"/>
                </a:cubicBezTo>
                <a:cubicBezTo>
                  <a:pt x="274718" y="2910364"/>
                  <a:pt x="168038" y="2980849"/>
                  <a:pt x="301388" y="2956084"/>
                </a:cubicBezTo>
                <a:cubicBezTo>
                  <a:pt x="209948" y="3007519"/>
                  <a:pt x="314723" y="3013234"/>
                  <a:pt x="361395" y="2980849"/>
                </a:cubicBezTo>
                <a:cubicBezTo>
                  <a:pt x="302340" y="3085624"/>
                  <a:pt x="505223" y="3017996"/>
                  <a:pt x="511890" y="3029426"/>
                </a:cubicBezTo>
                <a:cubicBezTo>
                  <a:pt x="501413" y="3104674"/>
                  <a:pt x="612855" y="2953226"/>
                  <a:pt x="603330" y="3058001"/>
                </a:cubicBezTo>
                <a:cubicBezTo>
                  <a:pt x="692865" y="3028474"/>
                  <a:pt x="764303" y="3011329"/>
                  <a:pt x="825263" y="2954179"/>
                </a:cubicBezTo>
                <a:cubicBezTo>
                  <a:pt x="868125" y="3001804"/>
                  <a:pt x="922418" y="2812256"/>
                  <a:pt x="957660" y="2927509"/>
                </a:cubicBezTo>
                <a:cubicBezTo>
                  <a:pt x="950993" y="3005614"/>
                  <a:pt x="858600" y="3144679"/>
                  <a:pt x="1013858" y="3102769"/>
                </a:cubicBezTo>
                <a:cubicBezTo>
                  <a:pt x="1088153" y="3107531"/>
                  <a:pt x="1167210" y="3117056"/>
                  <a:pt x="1119585" y="3020854"/>
                </a:cubicBezTo>
                <a:cubicBezTo>
                  <a:pt x="1095773" y="2920841"/>
                  <a:pt x="1165305" y="2995136"/>
                  <a:pt x="1191975" y="2997041"/>
                </a:cubicBezTo>
                <a:cubicBezTo>
                  <a:pt x="1258650" y="3067526"/>
                  <a:pt x="1392953" y="3040856"/>
                  <a:pt x="1468200" y="3026569"/>
                </a:cubicBezTo>
                <a:cubicBezTo>
                  <a:pt x="1457723" y="2961799"/>
                  <a:pt x="1529160" y="3010376"/>
                  <a:pt x="1561545" y="3002756"/>
                </a:cubicBezTo>
                <a:cubicBezTo>
                  <a:pt x="1593930" y="3038951"/>
                  <a:pt x="1657748" y="3041809"/>
                  <a:pt x="1679655" y="3030379"/>
                </a:cubicBezTo>
                <a:cubicBezTo>
                  <a:pt x="1735853" y="3070384"/>
                  <a:pt x="1690133" y="2906554"/>
                  <a:pt x="1748235" y="2996089"/>
                </a:cubicBezTo>
                <a:cubicBezTo>
                  <a:pt x="1790145" y="3019901"/>
                  <a:pt x="1871108" y="2994184"/>
                  <a:pt x="1893968" y="3009424"/>
                </a:cubicBezTo>
                <a:cubicBezTo>
                  <a:pt x="1889205" y="2959894"/>
                  <a:pt x="1945403" y="2984659"/>
                  <a:pt x="1888253" y="2944654"/>
                </a:cubicBezTo>
                <a:cubicBezTo>
                  <a:pt x="1905398" y="2942749"/>
                  <a:pt x="2032080" y="2999899"/>
                  <a:pt x="1964453" y="2947511"/>
                </a:cubicBezTo>
                <a:cubicBezTo>
                  <a:pt x="2079705" y="2950369"/>
                  <a:pt x="2036843" y="2899886"/>
                  <a:pt x="1948260" y="2913221"/>
                </a:cubicBezTo>
                <a:cubicBezTo>
                  <a:pt x="1883490" y="2907506"/>
                  <a:pt x="1767285" y="2873216"/>
                  <a:pt x="1843485" y="2853214"/>
                </a:cubicBezTo>
                <a:cubicBezTo>
                  <a:pt x="1859678" y="2837021"/>
                  <a:pt x="1951118" y="2853214"/>
                  <a:pt x="1883490" y="2818924"/>
                </a:cubicBezTo>
                <a:cubicBezTo>
                  <a:pt x="1929210" y="2839879"/>
                  <a:pt x="1994933" y="2790349"/>
                  <a:pt x="1909208" y="2790349"/>
                </a:cubicBezTo>
                <a:cubicBezTo>
                  <a:pt x="1962548" y="2784634"/>
                  <a:pt x="1960643" y="2735104"/>
                  <a:pt x="2032080" y="2757964"/>
                </a:cubicBezTo>
                <a:cubicBezTo>
                  <a:pt x="1946355" y="2722721"/>
                  <a:pt x="2002553" y="2723674"/>
                  <a:pt x="2036843" y="2711291"/>
                </a:cubicBezTo>
                <a:cubicBezTo>
                  <a:pt x="1972073" y="2706529"/>
                  <a:pt x="1884443" y="2674144"/>
                  <a:pt x="2008268" y="2670334"/>
                </a:cubicBezTo>
                <a:cubicBezTo>
                  <a:pt x="2132093" y="2620804"/>
                  <a:pt x="1982550" y="2644616"/>
                  <a:pt x="1943498" y="2645569"/>
                </a:cubicBezTo>
                <a:cubicBezTo>
                  <a:pt x="2009220" y="2564606"/>
                  <a:pt x="1844438" y="2680811"/>
                  <a:pt x="1793003" y="2651284"/>
                </a:cubicBezTo>
                <a:cubicBezTo>
                  <a:pt x="1703468" y="2657951"/>
                  <a:pt x="1501538" y="2570321"/>
                  <a:pt x="1497728" y="2538889"/>
                </a:cubicBezTo>
                <a:cubicBezTo>
                  <a:pt x="1528208" y="2533174"/>
                  <a:pt x="1620600" y="2608421"/>
                  <a:pt x="1592025" y="2535079"/>
                </a:cubicBezTo>
                <a:cubicBezTo>
                  <a:pt x="1682513" y="2614136"/>
                  <a:pt x="1734900" y="2472214"/>
                  <a:pt x="1824435" y="2566511"/>
                </a:cubicBezTo>
                <a:cubicBezTo>
                  <a:pt x="1703468" y="2427446"/>
                  <a:pt x="2134950" y="2525554"/>
                  <a:pt x="1938735" y="2449354"/>
                </a:cubicBezTo>
                <a:cubicBezTo>
                  <a:pt x="1915875" y="2436971"/>
                  <a:pt x="2165430" y="2449354"/>
                  <a:pt x="2000648" y="2416969"/>
                </a:cubicBezTo>
                <a:cubicBezTo>
                  <a:pt x="1945403" y="2423636"/>
                  <a:pt x="2077800" y="2375059"/>
                  <a:pt x="1993028" y="2387441"/>
                </a:cubicBezTo>
                <a:cubicBezTo>
                  <a:pt x="1840628" y="2373154"/>
                  <a:pt x="1705373" y="2382679"/>
                  <a:pt x="1549163" y="2328386"/>
                </a:cubicBezTo>
                <a:cubicBezTo>
                  <a:pt x="1451055" y="2308384"/>
                  <a:pt x="1461533" y="2256949"/>
                  <a:pt x="1554878" y="2282666"/>
                </a:cubicBezTo>
                <a:cubicBezTo>
                  <a:pt x="1673940" y="2311241"/>
                  <a:pt x="1712040" y="2290286"/>
                  <a:pt x="1823483" y="2291239"/>
                </a:cubicBezTo>
                <a:cubicBezTo>
                  <a:pt x="1848248" y="2213134"/>
                  <a:pt x="2103518" y="2260759"/>
                  <a:pt x="1994933" y="2158841"/>
                </a:cubicBezTo>
                <a:cubicBezTo>
                  <a:pt x="2052083" y="2127409"/>
                  <a:pt x="2122568" y="2111216"/>
                  <a:pt x="2013983" y="2124551"/>
                </a:cubicBezTo>
                <a:cubicBezTo>
                  <a:pt x="1910160" y="2121694"/>
                  <a:pt x="1786335" y="2110264"/>
                  <a:pt x="1699658" y="2061686"/>
                </a:cubicBezTo>
                <a:cubicBezTo>
                  <a:pt x="1721565" y="2011204"/>
                  <a:pt x="1873965" y="2095976"/>
                  <a:pt x="1808243" y="2027396"/>
                </a:cubicBezTo>
                <a:cubicBezTo>
                  <a:pt x="1845390" y="2033111"/>
                  <a:pt x="1914923" y="2015966"/>
                  <a:pt x="1836818" y="2000726"/>
                </a:cubicBezTo>
                <a:cubicBezTo>
                  <a:pt x="1905398" y="1995011"/>
                  <a:pt x="2018745" y="1882616"/>
                  <a:pt x="1875870" y="1935004"/>
                </a:cubicBezTo>
                <a:cubicBezTo>
                  <a:pt x="1803480" y="1892141"/>
                  <a:pt x="1605360" y="1962626"/>
                  <a:pt x="1600598" y="1869281"/>
                </a:cubicBezTo>
                <a:cubicBezTo>
                  <a:pt x="1705373" y="1889284"/>
                  <a:pt x="1819673" y="1872139"/>
                  <a:pt x="1823483" y="1737836"/>
                </a:cubicBezTo>
                <a:cubicBezTo>
                  <a:pt x="1751093" y="1747361"/>
                  <a:pt x="1638698" y="1814036"/>
                  <a:pt x="1592025" y="1729264"/>
                </a:cubicBezTo>
                <a:cubicBezTo>
                  <a:pt x="1623458" y="1750219"/>
                  <a:pt x="1690133" y="1734979"/>
                  <a:pt x="1639650" y="1693069"/>
                </a:cubicBezTo>
                <a:cubicBezTo>
                  <a:pt x="1694895" y="1704499"/>
                  <a:pt x="1723470" y="1603534"/>
                  <a:pt x="1648223" y="1652111"/>
                </a:cubicBezTo>
                <a:cubicBezTo>
                  <a:pt x="1592025" y="1662589"/>
                  <a:pt x="1391048" y="1666399"/>
                  <a:pt x="1437720" y="1613059"/>
                </a:cubicBezTo>
                <a:cubicBezTo>
                  <a:pt x="1490108" y="1631156"/>
                  <a:pt x="1612028" y="1607344"/>
                  <a:pt x="1519635" y="1556861"/>
                </a:cubicBezTo>
                <a:cubicBezTo>
                  <a:pt x="1584405" y="1579721"/>
                  <a:pt x="1719660" y="1506379"/>
                  <a:pt x="1697753" y="1459706"/>
                </a:cubicBezTo>
                <a:cubicBezTo>
                  <a:pt x="1650128" y="1406366"/>
                  <a:pt x="1590120" y="1445419"/>
                  <a:pt x="1539638" y="1435894"/>
                </a:cubicBezTo>
                <a:cubicBezTo>
                  <a:pt x="1603455" y="1393984"/>
                  <a:pt x="1538685" y="1420654"/>
                  <a:pt x="1520588" y="1388269"/>
                </a:cubicBezTo>
                <a:cubicBezTo>
                  <a:pt x="1471058" y="1479709"/>
                  <a:pt x="1237695" y="1392079"/>
                  <a:pt x="1282463" y="1360646"/>
                </a:cubicBezTo>
                <a:cubicBezTo>
                  <a:pt x="1390095" y="1360646"/>
                  <a:pt x="1469153" y="1357789"/>
                  <a:pt x="1568213" y="1328261"/>
                </a:cubicBezTo>
                <a:cubicBezTo>
                  <a:pt x="1540590" y="1255871"/>
                  <a:pt x="1746330" y="1225391"/>
                  <a:pt x="1593930" y="1209199"/>
                </a:cubicBezTo>
                <a:cubicBezTo>
                  <a:pt x="1560593" y="1139666"/>
                  <a:pt x="1406288" y="1264444"/>
                  <a:pt x="1440578" y="1151096"/>
                </a:cubicBezTo>
                <a:cubicBezTo>
                  <a:pt x="1348185" y="1224439"/>
                  <a:pt x="1149113" y="1139666"/>
                  <a:pt x="1127205" y="1094899"/>
                </a:cubicBezTo>
                <a:cubicBezTo>
                  <a:pt x="1214835" y="1122521"/>
                  <a:pt x="1236743" y="1092041"/>
                  <a:pt x="1310085" y="1109186"/>
                </a:cubicBezTo>
                <a:cubicBezTo>
                  <a:pt x="1300560" y="1078706"/>
                  <a:pt x="1375808" y="1166336"/>
                  <a:pt x="1406288" y="1094899"/>
                </a:cubicBezTo>
                <a:cubicBezTo>
                  <a:pt x="1479630" y="1092041"/>
                  <a:pt x="1424385" y="984409"/>
                  <a:pt x="1508205" y="1040606"/>
                </a:cubicBezTo>
                <a:cubicBezTo>
                  <a:pt x="1529160" y="993934"/>
                  <a:pt x="1647270" y="970121"/>
                  <a:pt x="1532018" y="969169"/>
                </a:cubicBezTo>
                <a:cubicBezTo>
                  <a:pt x="1498680" y="936784"/>
                  <a:pt x="1427243" y="1008221"/>
                  <a:pt x="1421528" y="938689"/>
                </a:cubicBezTo>
                <a:cubicBezTo>
                  <a:pt x="1342470" y="1012031"/>
                  <a:pt x="1203405" y="991076"/>
                  <a:pt x="1154828" y="903446"/>
                </a:cubicBezTo>
                <a:cubicBezTo>
                  <a:pt x="1199595" y="899636"/>
                  <a:pt x="1305323" y="967264"/>
                  <a:pt x="1304370" y="884396"/>
                </a:cubicBezTo>
                <a:cubicBezTo>
                  <a:pt x="1348185" y="928211"/>
                  <a:pt x="1442483" y="914876"/>
                  <a:pt x="1351995" y="868204"/>
                </a:cubicBezTo>
                <a:cubicBezTo>
                  <a:pt x="1412003" y="912019"/>
                  <a:pt x="1490108" y="871061"/>
                  <a:pt x="1480583" y="832009"/>
                </a:cubicBezTo>
                <a:cubicBezTo>
                  <a:pt x="1625363" y="814864"/>
                  <a:pt x="1407240" y="763429"/>
                  <a:pt x="1363425" y="798671"/>
                </a:cubicBezTo>
                <a:cubicBezTo>
                  <a:pt x="1310085" y="684371"/>
                  <a:pt x="1158638" y="849154"/>
                  <a:pt x="1131015" y="755809"/>
                </a:cubicBezTo>
                <a:cubicBezTo>
                  <a:pt x="1102440" y="740569"/>
                  <a:pt x="956708" y="677704"/>
                  <a:pt x="1019573" y="655796"/>
                </a:cubicBezTo>
                <a:cubicBezTo>
                  <a:pt x="1029098" y="698659"/>
                  <a:pt x="1091963" y="752951"/>
                  <a:pt x="1088153" y="673894"/>
                </a:cubicBezTo>
                <a:cubicBezTo>
                  <a:pt x="1124348" y="778669"/>
                  <a:pt x="1187213" y="639604"/>
                  <a:pt x="1244363" y="727234"/>
                </a:cubicBezTo>
                <a:cubicBezTo>
                  <a:pt x="1271033" y="670084"/>
                  <a:pt x="1362473" y="748189"/>
                  <a:pt x="1389143" y="667226"/>
                </a:cubicBezTo>
                <a:cubicBezTo>
                  <a:pt x="1335803" y="624364"/>
                  <a:pt x="1186260" y="578644"/>
                  <a:pt x="1174830" y="590074"/>
                </a:cubicBezTo>
                <a:cubicBezTo>
                  <a:pt x="1230075" y="543401"/>
                  <a:pt x="1273890" y="526256"/>
                  <a:pt x="1180545" y="513874"/>
                </a:cubicBezTo>
                <a:cubicBezTo>
                  <a:pt x="1169115" y="479584"/>
                  <a:pt x="1356758" y="462439"/>
                  <a:pt x="1228170" y="415766"/>
                </a:cubicBezTo>
                <a:cubicBezTo>
                  <a:pt x="1322468" y="381476"/>
                  <a:pt x="1196738" y="349091"/>
                  <a:pt x="1251983" y="298609"/>
                </a:cubicBezTo>
                <a:cubicBezTo>
                  <a:pt x="1150065" y="302419"/>
                  <a:pt x="1100535" y="370046"/>
                  <a:pt x="1035765" y="451009"/>
                </a:cubicBezTo>
                <a:cubicBezTo>
                  <a:pt x="960518" y="465296"/>
                  <a:pt x="970995" y="241459"/>
                  <a:pt x="1058625" y="322421"/>
                </a:cubicBezTo>
                <a:cubicBezTo>
                  <a:pt x="1152923" y="327184"/>
                  <a:pt x="1126253" y="254794"/>
                  <a:pt x="1052910" y="251936"/>
                </a:cubicBezTo>
                <a:cubicBezTo>
                  <a:pt x="1091010" y="247174"/>
                  <a:pt x="1221503" y="242411"/>
                  <a:pt x="1112918" y="211931"/>
                </a:cubicBezTo>
                <a:cubicBezTo>
                  <a:pt x="1191023" y="135731"/>
                  <a:pt x="1113870" y="174784"/>
                  <a:pt x="1064340" y="185261"/>
                </a:cubicBezTo>
                <a:cubicBezTo>
                  <a:pt x="1030050" y="136684"/>
                  <a:pt x="969090" y="322421"/>
                  <a:pt x="991950" y="191929"/>
                </a:cubicBezTo>
                <a:cubicBezTo>
                  <a:pt x="1009095" y="137636"/>
                  <a:pt x="1116728" y="33814"/>
                  <a:pt x="996713" y="111919"/>
                </a:cubicBezTo>
                <a:cubicBezTo>
                  <a:pt x="947183" y="118586"/>
                  <a:pt x="1017668" y="24289"/>
                  <a:pt x="949088" y="7144"/>
                </a:cubicBezTo>
                <a:lnTo>
                  <a:pt x="949088" y="7144"/>
                </a:lnTo>
                <a:lnTo>
                  <a:pt x="949088" y="7144"/>
                </a:lnTo>
                <a:close/>
                <a:moveTo>
                  <a:pt x="886223" y="287179"/>
                </a:moveTo>
                <a:cubicBezTo>
                  <a:pt x="950993" y="293846"/>
                  <a:pt x="936705" y="430054"/>
                  <a:pt x="908130" y="327184"/>
                </a:cubicBezTo>
                <a:cubicBezTo>
                  <a:pt x="904320" y="313849"/>
                  <a:pt x="879555" y="305276"/>
                  <a:pt x="886223" y="287179"/>
                </a:cubicBezTo>
                <a:close/>
                <a:moveTo>
                  <a:pt x="863363" y="404336"/>
                </a:moveTo>
                <a:cubicBezTo>
                  <a:pt x="931943" y="406241"/>
                  <a:pt x="947183" y="504349"/>
                  <a:pt x="876698" y="435769"/>
                </a:cubicBezTo>
                <a:cubicBezTo>
                  <a:pt x="877650" y="436721"/>
                  <a:pt x="842408" y="406241"/>
                  <a:pt x="863363" y="404336"/>
                </a:cubicBezTo>
                <a:close/>
                <a:moveTo>
                  <a:pt x="1116728" y="470059"/>
                </a:moveTo>
                <a:cubicBezTo>
                  <a:pt x="1142445" y="539591"/>
                  <a:pt x="916703" y="542449"/>
                  <a:pt x="1066245" y="511016"/>
                </a:cubicBezTo>
                <a:cubicBezTo>
                  <a:pt x="1087200" y="502444"/>
                  <a:pt x="1096725" y="479584"/>
                  <a:pt x="1116728" y="470059"/>
                </a:cubicBezTo>
                <a:close/>
                <a:moveTo>
                  <a:pt x="1009095" y="584359"/>
                </a:moveTo>
                <a:cubicBezTo>
                  <a:pt x="1068150" y="591026"/>
                  <a:pt x="1128158" y="624364"/>
                  <a:pt x="1029098" y="599599"/>
                </a:cubicBezTo>
                <a:lnTo>
                  <a:pt x="1009095" y="584359"/>
                </a:lnTo>
                <a:lnTo>
                  <a:pt x="1009095" y="584359"/>
                </a:lnTo>
                <a:close/>
                <a:moveTo>
                  <a:pt x="1111013" y="603409"/>
                </a:moveTo>
                <a:cubicBezTo>
                  <a:pt x="1179593" y="587216"/>
                  <a:pt x="1100535" y="662464"/>
                  <a:pt x="1111013" y="603409"/>
                </a:cubicBezTo>
                <a:close/>
                <a:moveTo>
                  <a:pt x="1251030" y="632936"/>
                </a:moveTo>
                <a:cubicBezTo>
                  <a:pt x="1281510" y="652939"/>
                  <a:pt x="1209120" y="642461"/>
                  <a:pt x="1251030" y="632936"/>
                </a:cubicBezTo>
                <a:close/>
                <a:moveTo>
                  <a:pt x="1032908" y="760571"/>
                </a:moveTo>
                <a:cubicBezTo>
                  <a:pt x="1069103" y="813911"/>
                  <a:pt x="1010048" y="875824"/>
                  <a:pt x="1028145" y="780574"/>
                </a:cubicBezTo>
                <a:lnTo>
                  <a:pt x="1032908" y="760571"/>
                </a:lnTo>
                <a:lnTo>
                  <a:pt x="1032908" y="760571"/>
                </a:lnTo>
                <a:close/>
                <a:moveTo>
                  <a:pt x="961470" y="867251"/>
                </a:moveTo>
                <a:cubicBezTo>
                  <a:pt x="989093" y="885349"/>
                  <a:pt x="919560" y="881539"/>
                  <a:pt x="961470" y="867251"/>
                </a:cubicBezTo>
                <a:close/>
                <a:moveTo>
                  <a:pt x="1036718" y="884396"/>
                </a:moveTo>
                <a:cubicBezTo>
                  <a:pt x="1052910" y="926306"/>
                  <a:pt x="1022430" y="907256"/>
                  <a:pt x="1036718" y="884396"/>
                </a:cubicBezTo>
                <a:close/>
                <a:moveTo>
                  <a:pt x="921465" y="888206"/>
                </a:moveTo>
                <a:cubicBezTo>
                  <a:pt x="952898" y="901541"/>
                  <a:pt x="887175" y="904399"/>
                  <a:pt x="921465" y="888206"/>
                </a:cubicBezTo>
                <a:close/>
                <a:moveTo>
                  <a:pt x="874793" y="904399"/>
                </a:moveTo>
                <a:cubicBezTo>
                  <a:pt x="906225" y="917734"/>
                  <a:pt x="840503" y="920591"/>
                  <a:pt x="874793" y="904399"/>
                </a:cubicBezTo>
                <a:close/>
                <a:moveTo>
                  <a:pt x="681435" y="904399"/>
                </a:moveTo>
                <a:cubicBezTo>
                  <a:pt x="718583" y="948214"/>
                  <a:pt x="920513" y="896779"/>
                  <a:pt x="777638" y="946309"/>
                </a:cubicBezTo>
                <a:cubicBezTo>
                  <a:pt x="745253" y="952976"/>
                  <a:pt x="654765" y="966311"/>
                  <a:pt x="681435" y="904399"/>
                </a:cubicBezTo>
                <a:close/>
                <a:moveTo>
                  <a:pt x="1532970" y="1327309"/>
                </a:moveTo>
                <a:cubicBezTo>
                  <a:pt x="1567260" y="1342549"/>
                  <a:pt x="1512015" y="1349216"/>
                  <a:pt x="1532970" y="1327309"/>
                </a:cubicBezTo>
                <a:close/>
                <a:moveTo>
                  <a:pt x="757635" y="1423511"/>
                </a:moveTo>
                <a:cubicBezTo>
                  <a:pt x="685245" y="1477804"/>
                  <a:pt x="650003" y="1441609"/>
                  <a:pt x="757635" y="1423511"/>
                </a:cubicBezTo>
                <a:close/>
                <a:moveTo>
                  <a:pt x="1558688" y="1764506"/>
                </a:moveTo>
                <a:cubicBezTo>
                  <a:pt x="1654890" y="1774984"/>
                  <a:pt x="1460580" y="1774031"/>
                  <a:pt x="1558688" y="1764506"/>
                </a:cubicBezTo>
                <a:close/>
                <a:moveTo>
                  <a:pt x="1766333" y="1807369"/>
                </a:moveTo>
                <a:cubicBezTo>
                  <a:pt x="1818720" y="1806416"/>
                  <a:pt x="1736805" y="1819751"/>
                  <a:pt x="1766333" y="1807369"/>
                </a:cubicBezTo>
                <a:close/>
                <a:moveTo>
                  <a:pt x="1769190" y="2006441"/>
                </a:moveTo>
                <a:cubicBezTo>
                  <a:pt x="1833008" y="2002631"/>
                  <a:pt x="1785383" y="2038826"/>
                  <a:pt x="1769190" y="2006441"/>
                </a:cubicBezTo>
                <a:close/>
                <a:moveTo>
                  <a:pt x="151845" y="2329339"/>
                </a:moveTo>
                <a:cubicBezTo>
                  <a:pt x="171848" y="2352199"/>
                  <a:pt x="91838" y="2336006"/>
                  <a:pt x="151845" y="2329339"/>
                </a:cubicBezTo>
                <a:close/>
                <a:moveTo>
                  <a:pt x="301388" y="2397919"/>
                </a:moveTo>
                <a:cubicBezTo>
                  <a:pt x="343298" y="2445544"/>
                  <a:pt x="410925" y="2404586"/>
                  <a:pt x="469028" y="2426494"/>
                </a:cubicBezTo>
                <a:cubicBezTo>
                  <a:pt x="496650" y="2436971"/>
                  <a:pt x="202328" y="2484596"/>
                  <a:pt x="301388" y="2397919"/>
                </a:cubicBezTo>
                <a:close/>
                <a:moveTo>
                  <a:pt x="517605" y="2406491"/>
                </a:moveTo>
                <a:cubicBezTo>
                  <a:pt x="548085" y="2420779"/>
                  <a:pt x="455693" y="2415064"/>
                  <a:pt x="517605" y="2406491"/>
                </a:cubicBezTo>
                <a:close/>
                <a:moveTo>
                  <a:pt x="423308" y="2736056"/>
                </a:moveTo>
                <a:cubicBezTo>
                  <a:pt x="450930" y="2753201"/>
                  <a:pt x="381398" y="2750344"/>
                  <a:pt x="423308" y="2736056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525" cap="flat">
            <a:noFill/>
            <a:prstDash val="solid"/>
            <a:miter/>
          </a:ln>
        </p:spPr>
        <p:txBody>
          <a:bodyPr lIns="68561" tIns="34289" rIns="68561" bIns="34289" rtlCol="0" anchor="ctr"/>
          <a:lstStyle/>
          <a:p>
            <a:pPr defTabSz="685103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17" name="Graphic 47"/>
          <p:cNvSpPr/>
          <p:nvPr userDrawn="1"/>
        </p:nvSpPr>
        <p:spPr>
          <a:xfrm>
            <a:off x="2399824" y="4245069"/>
            <a:ext cx="310040" cy="465060"/>
          </a:xfrm>
          <a:custGeom>
            <a:avLst/>
            <a:gdLst>
              <a:gd name="connsiteX0" fmla="*/ 949088 w 2076450"/>
              <a:gd name="connsiteY0" fmla="*/ 7144 h 3114675"/>
              <a:gd name="connsiteX1" fmla="*/ 883365 w 2076450"/>
              <a:gd name="connsiteY1" fmla="*/ 105251 h 3114675"/>
              <a:gd name="connsiteX2" fmla="*/ 909083 w 2076450"/>
              <a:gd name="connsiteY2" fmla="*/ 238601 h 3114675"/>
              <a:gd name="connsiteX3" fmla="*/ 833835 w 2076450"/>
              <a:gd name="connsiteY3" fmla="*/ 193834 h 3114675"/>
              <a:gd name="connsiteX4" fmla="*/ 817643 w 2076450"/>
              <a:gd name="connsiteY4" fmla="*/ 301466 h 3114675"/>
              <a:gd name="connsiteX5" fmla="*/ 810023 w 2076450"/>
              <a:gd name="connsiteY5" fmla="*/ 328136 h 3114675"/>
              <a:gd name="connsiteX6" fmla="*/ 684293 w 2076450"/>
              <a:gd name="connsiteY6" fmla="*/ 381476 h 3114675"/>
              <a:gd name="connsiteX7" fmla="*/ 703343 w 2076450"/>
              <a:gd name="connsiteY7" fmla="*/ 451009 h 3114675"/>
              <a:gd name="connsiteX8" fmla="*/ 714773 w 2076450"/>
              <a:gd name="connsiteY8" fmla="*/ 539591 h 3114675"/>
              <a:gd name="connsiteX9" fmla="*/ 828120 w 2076450"/>
              <a:gd name="connsiteY9" fmla="*/ 573881 h 3114675"/>
              <a:gd name="connsiteX10" fmla="*/ 947183 w 2076450"/>
              <a:gd name="connsiteY10" fmla="*/ 577691 h 3114675"/>
              <a:gd name="connsiteX11" fmla="*/ 731918 w 2076450"/>
              <a:gd name="connsiteY11" fmla="*/ 618649 h 3114675"/>
              <a:gd name="connsiteX12" fmla="*/ 530940 w 2076450"/>
              <a:gd name="connsiteY12" fmla="*/ 601504 h 3114675"/>
              <a:gd name="connsiteX13" fmla="*/ 597615 w 2076450"/>
              <a:gd name="connsiteY13" fmla="*/ 649129 h 3114675"/>
              <a:gd name="connsiteX14" fmla="*/ 629048 w 2076450"/>
              <a:gd name="connsiteY14" fmla="*/ 688181 h 3114675"/>
              <a:gd name="connsiteX15" fmla="*/ 714773 w 2076450"/>
              <a:gd name="connsiteY15" fmla="*/ 728186 h 3114675"/>
              <a:gd name="connsiteX16" fmla="*/ 947183 w 2076450"/>
              <a:gd name="connsiteY16" fmla="*/ 689134 h 3114675"/>
              <a:gd name="connsiteX17" fmla="*/ 674768 w 2076450"/>
              <a:gd name="connsiteY17" fmla="*/ 758666 h 3114675"/>
              <a:gd name="connsiteX18" fmla="*/ 528083 w 2076450"/>
              <a:gd name="connsiteY18" fmla="*/ 788194 h 3114675"/>
              <a:gd name="connsiteX19" fmla="*/ 530940 w 2076450"/>
              <a:gd name="connsiteY19" fmla="*/ 846296 h 3114675"/>
              <a:gd name="connsiteX20" fmla="*/ 569040 w 2076450"/>
              <a:gd name="connsiteY20" fmla="*/ 912971 h 3114675"/>
              <a:gd name="connsiteX21" fmla="*/ 502365 w 2076450"/>
              <a:gd name="connsiteY21" fmla="*/ 958691 h 3114675"/>
              <a:gd name="connsiteX22" fmla="*/ 409973 w 2076450"/>
              <a:gd name="connsiteY22" fmla="*/ 972979 h 3114675"/>
              <a:gd name="connsiteX23" fmla="*/ 547133 w 2076450"/>
              <a:gd name="connsiteY23" fmla="*/ 1067276 h 3114675"/>
              <a:gd name="connsiteX24" fmla="*/ 730013 w 2076450"/>
              <a:gd name="connsiteY24" fmla="*/ 1155859 h 3114675"/>
              <a:gd name="connsiteX25" fmla="*/ 409020 w 2076450"/>
              <a:gd name="connsiteY25" fmla="*/ 1204436 h 3114675"/>
              <a:gd name="connsiteX26" fmla="*/ 530940 w 2076450"/>
              <a:gd name="connsiteY26" fmla="*/ 1310164 h 3114675"/>
              <a:gd name="connsiteX27" fmla="*/ 366158 w 2076450"/>
              <a:gd name="connsiteY27" fmla="*/ 1365409 h 3114675"/>
              <a:gd name="connsiteX28" fmla="*/ 637620 w 2076450"/>
              <a:gd name="connsiteY28" fmla="*/ 1413034 h 3114675"/>
              <a:gd name="connsiteX29" fmla="*/ 617618 w 2076450"/>
              <a:gd name="connsiteY29" fmla="*/ 1487329 h 3114675"/>
              <a:gd name="connsiteX30" fmla="*/ 286148 w 2076450"/>
              <a:gd name="connsiteY30" fmla="*/ 1588294 h 3114675"/>
              <a:gd name="connsiteX31" fmla="*/ 550943 w 2076450"/>
              <a:gd name="connsiteY31" fmla="*/ 1688306 h 3114675"/>
              <a:gd name="connsiteX32" fmla="*/ 627143 w 2076450"/>
              <a:gd name="connsiteY32" fmla="*/ 1666399 h 3114675"/>
              <a:gd name="connsiteX33" fmla="*/ 734775 w 2076450"/>
              <a:gd name="connsiteY33" fmla="*/ 1662589 h 3114675"/>
              <a:gd name="connsiteX34" fmla="*/ 604283 w 2076450"/>
              <a:gd name="connsiteY34" fmla="*/ 1759744 h 3114675"/>
              <a:gd name="connsiteX35" fmla="*/ 217568 w 2076450"/>
              <a:gd name="connsiteY35" fmla="*/ 1794986 h 3114675"/>
              <a:gd name="connsiteX36" fmla="*/ 214710 w 2076450"/>
              <a:gd name="connsiteY36" fmla="*/ 1862614 h 3114675"/>
              <a:gd name="connsiteX37" fmla="*/ 335678 w 2076450"/>
              <a:gd name="connsiteY37" fmla="*/ 1914049 h 3114675"/>
              <a:gd name="connsiteX38" fmla="*/ 472838 w 2076450"/>
              <a:gd name="connsiteY38" fmla="*/ 1916906 h 3114675"/>
              <a:gd name="connsiteX39" fmla="*/ 553800 w 2076450"/>
              <a:gd name="connsiteY39" fmla="*/ 1953101 h 3114675"/>
              <a:gd name="connsiteX40" fmla="*/ 602378 w 2076450"/>
              <a:gd name="connsiteY40" fmla="*/ 2004536 h 3114675"/>
              <a:gd name="connsiteX41" fmla="*/ 275670 w 2076450"/>
              <a:gd name="connsiteY41" fmla="*/ 2024539 h 3114675"/>
              <a:gd name="connsiteX42" fmla="*/ 236618 w 2076450"/>
              <a:gd name="connsiteY42" fmla="*/ 2049304 h 3114675"/>
              <a:gd name="connsiteX43" fmla="*/ 262335 w 2076450"/>
              <a:gd name="connsiteY43" fmla="*/ 2092166 h 3114675"/>
              <a:gd name="connsiteX44" fmla="*/ 420450 w 2076450"/>
              <a:gd name="connsiteY44" fmla="*/ 2151221 h 3114675"/>
              <a:gd name="connsiteX45" fmla="*/ 480458 w 2076450"/>
              <a:gd name="connsiteY45" fmla="*/ 2174081 h 3114675"/>
              <a:gd name="connsiteX46" fmla="*/ 269955 w 2076450"/>
              <a:gd name="connsiteY46" fmla="*/ 2228374 h 3114675"/>
              <a:gd name="connsiteX47" fmla="*/ 106125 w 2076450"/>
              <a:gd name="connsiteY47" fmla="*/ 2250281 h 3114675"/>
              <a:gd name="connsiteX48" fmla="*/ 45165 w 2076450"/>
              <a:gd name="connsiteY48" fmla="*/ 2290286 h 3114675"/>
              <a:gd name="connsiteX49" fmla="*/ 84218 w 2076450"/>
              <a:gd name="connsiteY49" fmla="*/ 2353151 h 3114675"/>
              <a:gd name="connsiteX50" fmla="*/ 203280 w 2076450"/>
              <a:gd name="connsiteY50" fmla="*/ 2444591 h 3114675"/>
              <a:gd name="connsiteX51" fmla="*/ 172800 w 2076450"/>
              <a:gd name="connsiteY51" fmla="*/ 2478881 h 3114675"/>
              <a:gd name="connsiteX52" fmla="*/ 201375 w 2076450"/>
              <a:gd name="connsiteY52" fmla="*/ 2519839 h 3114675"/>
              <a:gd name="connsiteX53" fmla="*/ 301388 w 2076450"/>
              <a:gd name="connsiteY53" fmla="*/ 2558891 h 3114675"/>
              <a:gd name="connsiteX54" fmla="*/ 76598 w 2076450"/>
              <a:gd name="connsiteY54" fmla="*/ 2589371 h 3114675"/>
              <a:gd name="connsiteX55" fmla="*/ 58500 w 2076450"/>
              <a:gd name="connsiteY55" fmla="*/ 2659856 h 3114675"/>
              <a:gd name="connsiteX56" fmla="*/ 110888 w 2076450"/>
              <a:gd name="connsiteY56" fmla="*/ 2693194 h 3114675"/>
              <a:gd name="connsiteX57" fmla="*/ 214710 w 2076450"/>
              <a:gd name="connsiteY57" fmla="*/ 2727484 h 3114675"/>
              <a:gd name="connsiteX58" fmla="*/ 262335 w 2076450"/>
              <a:gd name="connsiteY58" fmla="*/ 2756059 h 3114675"/>
              <a:gd name="connsiteX59" fmla="*/ 358538 w 2076450"/>
              <a:gd name="connsiteY59" fmla="*/ 2733199 h 3114675"/>
              <a:gd name="connsiteX60" fmla="*/ 254715 w 2076450"/>
              <a:gd name="connsiteY60" fmla="*/ 2758916 h 3114675"/>
              <a:gd name="connsiteX61" fmla="*/ 45165 w 2076450"/>
              <a:gd name="connsiteY61" fmla="*/ 2806541 h 3114675"/>
              <a:gd name="connsiteX62" fmla="*/ 46118 w 2076450"/>
              <a:gd name="connsiteY62" fmla="*/ 2865596 h 3114675"/>
              <a:gd name="connsiteX63" fmla="*/ 88980 w 2076450"/>
              <a:gd name="connsiteY63" fmla="*/ 2895124 h 3114675"/>
              <a:gd name="connsiteX64" fmla="*/ 155655 w 2076450"/>
              <a:gd name="connsiteY64" fmla="*/ 2902744 h 3114675"/>
              <a:gd name="connsiteX65" fmla="*/ 343298 w 2076450"/>
              <a:gd name="connsiteY65" fmla="*/ 2914174 h 3114675"/>
              <a:gd name="connsiteX66" fmla="*/ 301388 w 2076450"/>
              <a:gd name="connsiteY66" fmla="*/ 2956084 h 3114675"/>
              <a:gd name="connsiteX67" fmla="*/ 361395 w 2076450"/>
              <a:gd name="connsiteY67" fmla="*/ 2980849 h 3114675"/>
              <a:gd name="connsiteX68" fmla="*/ 511890 w 2076450"/>
              <a:gd name="connsiteY68" fmla="*/ 3029426 h 3114675"/>
              <a:gd name="connsiteX69" fmla="*/ 603330 w 2076450"/>
              <a:gd name="connsiteY69" fmla="*/ 3058001 h 3114675"/>
              <a:gd name="connsiteX70" fmla="*/ 825263 w 2076450"/>
              <a:gd name="connsiteY70" fmla="*/ 2954179 h 3114675"/>
              <a:gd name="connsiteX71" fmla="*/ 957660 w 2076450"/>
              <a:gd name="connsiteY71" fmla="*/ 2927509 h 3114675"/>
              <a:gd name="connsiteX72" fmla="*/ 1013858 w 2076450"/>
              <a:gd name="connsiteY72" fmla="*/ 3102769 h 3114675"/>
              <a:gd name="connsiteX73" fmla="*/ 1119585 w 2076450"/>
              <a:gd name="connsiteY73" fmla="*/ 3020854 h 3114675"/>
              <a:gd name="connsiteX74" fmla="*/ 1191975 w 2076450"/>
              <a:gd name="connsiteY74" fmla="*/ 2997041 h 3114675"/>
              <a:gd name="connsiteX75" fmla="*/ 1468200 w 2076450"/>
              <a:gd name="connsiteY75" fmla="*/ 3026569 h 3114675"/>
              <a:gd name="connsiteX76" fmla="*/ 1561545 w 2076450"/>
              <a:gd name="connsiteY76" fmla="*/ 3002756 h 3114675"/>
              <a:gd name="connsiteX77" fmla="*/ 1679655 w 2076450"/>
              <a:gd name="connsiteY77" fmla="*/ 3030379 h 3114675"/>
              <a:gd name="connsiteX78" fmla="*/ 1748235 w 2076450"/>
              <a:gd name="connsiteY78" fmla="*/ 2996089 h 3114675"/>
              <a:gd name="connsiteX79" fmla="*/ 1893968 w 2076450"/>
              <a:gd name="connsiteY79" fmla="*/ 3009424 h 3114675"/>
              <a:gd name="connsiteX80" fmla="*/ 1888253 w 2076450"/>
              <a:gd name="connsiteY80" fmla="*/ 2944654 h 3114675"/>
              <a:gd name="connsiteX81" fmla="*/ 1964453 w 2076450"/>
              <a:gd name="connsiteY81" fmla="*/ 2947511 h 3114675"/>
              <a:gd name="connsiteX82" fmla="*/ 1948260 w 2076450"/>
              <a:gd name="connsiteY82" fmla="*/ 2913221 h 3114675"/>
              <a:gd name="connsiteX83" fmla="*/ 1843485 w 2076450"/>
              <a:gd name="connsiteY83" fmla="*/ 2853214 h 3114675"/>
              <a:gd name="connsiteX84" fmla="*/ 1883490 w 2076450"/>
              <a:gd name="connsiteY84" fmla="*/ 2818924 h 3114675"/>
              <a:gd name="connsiteX85" fmla="*/ 1909208 w 2076450"/>
              <a:gd name="connsiteY85" fmla="*/ 2790349 h 3114675"/>
              <a:gd name="connsiteX86" fmla="*/ 2032080 w 2076450"/>
              <a:gd name="connsiteY86" fmla="*/ 2757964 h 3114675"/>
              <a:gd name="connsiteX87" fmla="*/ 2036843 w 2076450"/>
              <a:gd name="connsiteY87" fmla="*/ 2711291 h 3114675"/>
              <a:gd name="connsiteX88" fmla="*/ 2008268 w 2076450"/>
              <a:gd name="connsiteY88" fmla="*/ 2670334 h 3114675"/>
              <a:gd name="connsiteX89" fmla="*/ 1943498 w 2076450"/>
              <a:gd name="connsiteY89" fmla="*/ 2645569 h 3114675"/>
              <a:gd name="connsiteX90" fmla="*/ 1793003 w 2076450"/>
              <a:gd name="connsiteY90" fmla="*/ 2651284 h 3114675"/>
              <a:gd name="connsiteX91" fmla="*/ 1497728 w 2076450"/>
              <a:gd name="connsiteY91" fmla="*/ 2538889 h 3114675"/>
              <a:gd name="connsiteX92" fmla="*/ 1592025 w 2076450"/>
              <a:gd name="connsiteY92" fmla="*/ 2535079 h 3114675"/>
              <a:gd name="connsiteX93" fmla="*/ 1824435 w 2076450"/>
              <a:gd name="connsiteY93" fmla="*/ 2566511 h 3114675"/>
              <a:gd name="connsiteX94" fmla="*/ 1938735 w 2076450"/>
              <a:gd name="connsiteY94" fmla="*/ 2449354 h 3114675"/>
              <a:gd name="connsiteX95" fmla="*/ 2000648 w 2076450"/>
              <a:gd name="connsiteY95" fmla="*/ 2416969 h 3114675"/>
              <a:gd name="connsiteX96" fmla="*/ 1993028 w 2076450"/>
              <a:gd name="connsiteY96" fmla="*/ 2387441 h 3114675"/>
              <a:gd name="connsiteX97" fmla="*/ 1549163 w 2076450"/>
              <a:gd name="connsiteY97" fmla="*/ 2328386 h 3114675"/>
              <a:gd name="connsiteX98" fmla="*/ 1554878 w 2076450"/>
              <a:gd name="connsiteY98" fmla="*/ 2282666 h 3114675"/>
              <a:gd name="connsiteX99" fmla="*/ 1823483 w 2076450"/>
              <a:gd name="connsiteY99" fmla="*/ 2291239 h 3114675"/>
              <a:gd name="connsiteX100" fmla="*/ 1994933 w 2076450"/>
              <a:gd name="connsiteY100" fmla="*/ 2158841 h 3114675"/>
              <a:gd name="connsiteX101" fmla="*/ 2013983 w 2076450"/>
              <a:gd name="connsiteY101" fmla="*/ 2124551 h 3114675"/>
              <a:gd name="connsiteX102" fmla="*/ 1699658 w 2076450"/>
              <a:gd name="connsiteY102" fmla="*/ 2061686 h 3114675"/>
              <a:gd name="connsiteX103" fmla="*/ 1808243 w 2076450"/>
              <a:gd name="connsiteY103" fmla="*/ 2027396 h 3114675"/>
              <a:gd name="connsiteX104" fmla="*/ 1836818 w 2076450"/>
              <a:gd name="connsiteY104" fmla="*/ 2000726 h 3114675"/>
              <a:gd name="connsiteX105" fmla="*/ 1875870 w 2076450"/>
              <a:gd name="connsiteY105" fmla="*/ 1935004 h 3114675"/>
              <a:gd name="connsiteX106" fmla="*/ 1600598 w 2076450"/>
              <a:gd name="connsiteY106" fmla="*/ 1869281 h 3114675"/>
              <a:gd name="connsiteX107" fmla="*/ 1823483 w 2076450"/>
              <a:gd name="connsiteY107" fmla="*/ 1737836 h 3114675"/>
              <a:gd name="connsiteX108" fmla="*/ 1592025 w 2076450"/>
              <a:gd name="connsiteY108" fmla="*/ 1729264 h 3114675"/>
              <a:gd name="connsiteX109" fmla="*/ 1639650 w 2076450"/>
              <a:gd name="connsiteY109" fmla="*/ 1693069 h 3114675"/>
              <a:gd name="connsiteX110" fmla="*/ 1648223 w 2076450"/>
              <a:gd name="connsiteY110" fmla="*/ 1652111 h 3114675"/>
              <a:gd name="connsiteX111" fmla="*/ 1437720 w 2076450"/>
              <a:gd name="connsiteY111" fmla="*/ 1613059 h 3114675"/>
              <a:gd name="connsiteX112" fmla="*/ 1519635 w 2076450"/>
              <a:gd name="connsiteY112" fmla="*/ 1556861 h 3114675"/>
              <a:gd name="connsiteX113" fmla="*/ 1697753 w 2076450"/>
              <a:gd name="connsiteY113" fmla="*/ 1459706 h 3114675"/>
              <a:gd name="connsiteX114" fmla="*/ 1539638 w 2076450"/>
              <a:gd name="connsiteY114" fmla="*/ 1435894 h 3114675"/>
              <a:gd name="connsiteX115" fmla="*/ 1520588 w 2076450"/>
              <a:gd name="connsiteY115" fmla="*/ 1388269 h 3114675"/>
              <a:gd name="connsiteX116" fmla="*/ 1282463 w 2076450"/>
              <a:gd name="connsiteY116" fmla="*/ 1360646 h 3114675"/>
              <a:gd name="connsiteX117" fmla="*/ 1568213 w 2076450"/>
              <a:gd name="connsiteY117" fmla="*/ 1328261 h 3114675"/>
              <a:gd name="connsiteX118" fmla="*/ 1593930 w 2076450"/>
              <a:gd name="connsiteY118" fmla="*/ 1209199 h 3114675"/>
              <a:gd name="connsiteX119" fmla="*/ 1440578 w 2076450"/>
              <a:gd name="connsiteY119" fmla="*/ 1151096 h 3114675"/>
              <a:gd name="connsiteX120" fmla="*/ 1127205 w 2076450"/>
              <a:gd name="connsiteY120" fmla="*/ 1094899 h 3114675"/>
              <a:gd name="connsiteX121" fmla="*/ 1310085 w 2076450"/>
              <a:gd name="connsiteY121" fmla="*/ 1109186 h 3114675"/>
              <a:gd name="connsiteX122" fmla="*/ 1406288 w 2076450"/>
              <a:gd name="connsiteY122" fmla="*/ 1094899 h 3114675"/>
              <a:gd name="connsiteX123" fmla="*/ 1508205 w 2076450"/>
              <a:gd name="connsiteY123" fmla="*/ 1040606 h 3114675"/>
              <a:gd name="connsiteX124" fmla="*/ 1532018 w 2076450"/>
              <a:gd name="connsiteY124" fmla="*/ 969169 h 3114675"/>
              <a:gd name="connsiteX125" fmla="*/ 1421528 w 2076450"/>
              <a:gd name="connsiteY125" fmla="*/ 938689 h 3114675"/>
              <a:gd name="connsiteX126" fmla="*/ 1154828 w 2076450"/>
              <a:gd name="connsiteY126" fmla="*/ 903446 h 3114675"/>
              <a:gd name="connsiteX127" fmla="*/ 1304370 w 2076450"/>
              <a:gd name="connsiteY127" fmla="*/ 884396 h 3114675"/>
              <a:gd name="connsiteX128" fmla="*/ 1351995 w 2076450"/>
              <a:gd name="connsiteY128" fmla="*/ 868204 h 3114675"/>
              <a:gd name="connsiteX129" fmla="*/ 1480583 w 2076450"/>
              <a:gd name="connsiteY129" fmla="*/ 832009 h 3114675"/>
              <a:gd name="connsiteX130" fmla="*/ 1363425 w 2076450"/>
              <a:gd name="connsiteY130" fmla="*/ 798671 h 3114675"/>
              <a:gd name="connsiteX131" fmla="*/ 1131015 w 2076450"/>
              <a:gd name="connsiteY131" fmla="*/ 755809 h 3114675"/>
              <a:gd name="connsiteX132" fmla="*/ 1019573 w 2076450"/>
              <a:gd name="connsiteY132" fmla="*/ 655796 h 3114675"/>
              <a:gd name="connsiteX133" fmla="*/ 1088153 w 2076450"/>
              <a:gd name="connsiteY133" fmla="*/ 673894 h 3114675"/>
              <a:gd name="connsiteX134" fmla="*/ 1244363 w 2076450"/>
              <a:gd name="connsiteY134" fmla="*/ 727234 h 3114675"/>
              <a:gd name="connsiteX135" fmla="*/ 1389143 w 2076450"/>
              <a:gd name="connsiteY135" fmla="*/ 667226 h 3114675"/>
              <a:gd name="connsiteX136" fmla="*/ 1174830 w 2076450"/>
              <a:gd name="connsiteY136" fmla="*/ 590074 h 3114675"/>
              <a:gd name="connsiteX137" fmla="*/ 1180545 w 2076450"/>
              <a:gd name="connsiteY137" fmla="*/ 513874 h 3114675"/>
              <a:gd name="connsiteX138" fmla="*/ 1228170 w 2076450"/>
              <a:gd name="connsiteY138" fmla="*/ 415766 h 3114675"/>
              <a:gd name="connsiteX139" fmla="*/ 1251983 w 2076450"/>
              <a:gd name="connsiteY139" fmla="*/ 298609 h 3114675"/>
              <a:gd name="connsiteX140" fmla="*/ 1035765 w 2076450"/>
              <a:gd name="connsiteY140" fmla="*/ 451009 h 3114675"/>
              <a:gd name="connsiteX141" fmla="*/ 1058625 w 2076450"/>
              <a:gd name="connsiteY141" fmla="*/ 322421 h 3114675"/>
              <a:gd name="connsiteX142" fmla="*/ 1052910 w 2076450"/>
              <a:gd name="connsiteY142" fmla="*/ 251936 h 3114675"/>
              <a:gd name="connsiteX143" fmla="*/ 1112918 w 2076450"/>
              <a:gd name="connsiteY143" fmla="*/ 211931 h 3114675"/>
              <a:gd name="connsiteX144" fmla="*/ 1064340 w 2076450"/>
              <a:gd name="connsiteY144" fmla="*/ 185261 h 3114675"/>
              <a:gd name="connsiteX145" fmla="*/ 991950 w 2076450"/>
              <a:gd name="connsiteY145" fmla="*/ 191929 h 3114675"/>
              <a:gd name="connsiteX146" fmla="*/ 996713 w 2076450"/>
              <a:gd name="connsiteY146" fmla="*/ 111919 h 3114675"/>
              <a:gd name="connsiteX147" fmla="*/ 949088 w 2076450"/>
              <a:gd name="connsiteY147" fmla="*/ 7144 h 3114675"/>
              <a:gd name="connsiteX148" fmla="*/ 949088 w 2076450"/>
              <a:gd name="connsiteY148" fmla="*/ 7144 h 3114675"/>
              <a:gd name="connsiteX149" fmla="*/ 949088 w 2076450"/>
              <a:gd name="connsiteY149" fmla="*/ 7144 h 3114675"/>
              <a:gd name="connsiteX150" fmla="*/ 886223 w 2076450"/>
              <a:gd name="connsiteY150" fmla="*/ 287179 h 3114675"/>
              <a:gd name="connsiteX151" fmla="*/ 908130 w 2076450"/>
              <a:gd name="connsiteY151" fmla="*/ 327184 h 3114675"/>
              <a:gd name="connsiteX152" fmla="*/ 886223 w 2076450"/>
              <a:gd name="connsiteY152" fmla="*/ 287179 h 3114675"/>
              <a:gd name="connsiteX153" fmla="*/ 863363 w 2076450"/>
              <a:gd name="connsiteY153" fmla="*/ 404336 h 3114675"/>
              <a:gd name="connsiteX154" fmla="*/ 876698 w 2076450"/>
              <a:gd name="connsiteY154" fmla="*/ 435769 h 3114675"/>
              <a:gd name="connsiteX155" fmla="*/ 863363 w 2076450"/>
              <a:gd name="connsiteY155" fmla="*/ 404336 h 3114675"/>
              <a:gd name="connsiteX156" fmla="*/ 1116728 w 2076450"/>
              <a:gd name="connsiteY156" fmla="*/ 470059 h 3114675"/>
              <a:gd name="connsiteX157" fmla="*/ 1066245 w 2076450"/>
              <a:gd name="connsiteY157" fmla="*/ 511016 h 3114675"/>
              <a:gd name="connsiteX158" fmla="*/ 1116728 w 2076450"/>
              <a:gd name="connsiteY158" fmla="*/ 470059 h 3114675"/>
              <a:gd name="connsiteX159" fmla="*/ 1009095 w 2076450"/>
              <a:gd name="connsiteY159" fmla="*/ 584359 h 3114675"/>
              <a:gd name="connsiteX160" fmla="*/ 1029098 w 2076450"/>
              <a:gd name="connsiteY160" fmla="*/ 599599 h 3114675"/>
              <a:gd name="connsiteX161" fmla="*/ 1009095 w 2076450"/>
              <a:gd name="connsiteY161" fmla="*/ 584359 h 3114675"/>
              <a:gd name="connsiteX162" fmla="*/ 1009095 w 2076450"/>
              <a:gd name="connsiteY162" fmla="*/ 584359 h 3114675"/>
              <a:gd name="connsiteX163" fmla="*/ 1111013 w 2076450"/>
              <a:gd name="connsiteY163" fmla="*/ 603409 h 3114675"/>
              <a:gd name="connsiteX164" fmla="*/ 1111013 w 2076450"/>
              <a:gd name="connsiteY164" fmla="*/ 603409 h 3114675"/>
              <a:gd name="connsiteX165" fmla="*/ 1251030 w 2076450"/>
              <a:gd name="connsiteY165" fmla="*/ 632936 h 3114675"/>
              <a:gd name="connsiteX166" fmla="*/ 1251030 w 2076450"/>
              <a:gd name="connsiteY166" fmla="*/ 632936 h 3114675"/>
              <a:gd name="connsiteX167" fmla="*/ 1032908 w 2076450"/>
              <a:gd name="connsiteY167" fmla="*/ 760571 h 3114675"/>
              <a:gd name="connsiteX168" fmla="*/ 1028145 w 2076450"/>
              <a:gd name="connsiteY168" fmla="*/ 780574 h 3114675"/>
              <a:gd name="connsiteX169" fmla="*/ 1032908 w 2076450"/>
              <a:gd name="connsiteY169" fmla="*/ 760571 h 3114675"/>
              <a:gd name="connsiteX170" fmla="*/ 1032908 w 2076450"/>
              <a:gd name="connsiteY170" fmla="*/ 760571 h 3114675"/>
              <a:gd name="connsiteX171" fmla="*/ 961470 w 2076450"/>
              <a:gd name="connsiteY171" fmla="*/ 867251 h 3114675"/>
              <a:gd name="connsiteX172" fmla="*/ 961470 w 2076450"/>
              <a:gd name="connsiteY172" fmla="*/ 867251 h 3114675"/>
              <a:gd name="connsiteX173" fmla="*/ 1036718 w 2076450"/>
              <a:gd name="connsiteY173" fmla="*/ 884396 h 3114675"/>
              <a:gd name="connsiteX174" fmla="*/ 1036718 w 2076450"/>
              <a:gd name="connsiteY174" fmla="*/ 884396 h 3114675"/>
              <a:gd name="connsiteX175" fmla="*/ 921465 w 2076450"/>
              <a:gd name="connsiteY175" fmla="*/ 888206 h 3114675"/>
              <a:gd name="connsiteX176" fmla="*/ 921465 w 2076450"/>
              <a:gd name="connsiteY176" fmla="*/ 888206 h 3114675"/>
              <a:gd name="connsiteX177" fmla="*/ 874793 w 2076450"/>
              <a:gd name="connsiteY177" fmla="*/ 904399 h 3114675"/>
              <a:gd name="connsiteX178" fmla="*/ 874793 w 2076450"/>
              <a:gd name="connsiteY178" fmla="*/ 904399 h 3114675"/>
              <a:gd name="connsiteX179" fmla="*/ 681435 w 2076450"/>
              <a:gd name="connsiteY179" fmla="*/ 904399 h 3114675"/>
              <a:gd name="connsiteX180" fmla="*/ 777638 w 2076450"/>
              <a:gd name="connsiteY180" fmla="*/ 946309 h 3114675"/>
              <a:gd name="connsiteX181" fmla="*/ 681435 w 2076450"/>
              <a:gd name="connsiteY181" fmla="*/ 904399 h 3114675"/>
              <a:gd name="connsiteX182" fmla="*/ 1532970 w 2076450"/>
              <a:gd name="connsiteY182" fmla="*/ 1327309 h 3114675"/>
              <a:gd name="connsiteX183" fmla="*/ 1532970 w 2076450"/>
              <a:gd name="connsiteY183" fmla="*/ 1327309 h 3114675"/>
              <a:gd name="connsiteX184" fmla="*/ 757635 w 2076450"/>
              <a:gd name="connsiteY184" fmla="*/ 1423511 h 3114675"/>
              <a:gd name="connsiteX185" fmla="*/ 757635 w 2076450"/>
              <a:gd name="connsiteY185" fmla="*/ 1423511 h 3114675"/>
              <a:gd name="connsiteX186" fmla="*/ 1558688 w 2076450"/>
              <a:gd name="connsiteY186" fmla="*/ 1764506 h 3114675"/>
              <a:gd name="connsiteX187" fmla="*/ 1558688 w 2076450"/>
              <a:gd name="connsiteY187" fmla="*/ 1764506 h 3114675"/>
              <a:gd name="connsiteX188" fmla="*/ 1766333 w 2076450"/>
              <a:gd name="connsiteY188" fmla="*/ 1807369 h 3114675"/>
              <a:gd name="connsiteX189" fmla="*/ 1766333 w 2076450"/>
              <a:gd name="connsiteY189" fmla="*/ 1807369 h 3114675"/>
              <a:gd name="connsiteX190" fmla="*/ 1769190 w 2076450"/>
              <a:gd name="connsiteY190" fmla="*/ 2006441 h 3114675"/>
              <a:gd name="connsiteX191" fmla="*/ 1769190 w 2076450"/>
              <a:gd name="connsiteY191" fmla="*/ 2006441 h 3114675"/>
              <a:gd name="connsiteX192" fmla="*/ 151845 w 2076450"/>
              <a:gd name="connsiteY192" fmla="*/ 2329339 h 3114675"/>
              <a:gd name="connsiteX193" fmla="*/ 151845 w 2076450"/>
              <a:gd name="connsiteY193" fmla="*/ 2329339 h 3114675"/>
              <a:gd name="connsiteX194" fmla="*/ 301388 w 2076450"/>
              <a:gd name="connsiteY194" fmla="*/ 2397919 h 3114675"/>
              <a:gd name="connsiteX195" fmla="*/ 469028 w 2076450"/>
              <a:gd name="connsiteY195" fmla="*/ 2426494 h 3114675"/>
              <a:gd name="connsiteX196" fmla="*/ 301388 w 2076450"/>
              <a:gd name="connsiteY196" fmla="*/ 2397919 h 3114675"/>
              <a:gd name="connsiteX197" fmla="*/ 517605 w 2076450"/>
              <a:gd name="connsiteY197" fmla="*/ 2406491 h 3114675"/>
              <a:gd name="connsiteX198" fmla="*/ 517605 w 2076450"/>
              <a:gd name="connsiteY198" fmla="*/ 2406491 h 3114675"/>
              <a:gd name="connsiteX199" fmla="*/ 423308 w 2076450"/>
              <a:gd name="connsiteY199" fmla="*/ 2736056 h 3114675"/>
              <a:gd name="connsiteX200" fmla="*/ 423308 w 2076450"/>
              <a:gd name="connsiteY200" fmla="*/ 2736056 h 311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</a:cxnLst>
            <a:rect l="l" t="t" r="r" b="b"/>
            <a:pathLst>
              <a:path w="2076450" h="3114675">
                <a:moveTo>
                  <a:pt x="949088" y="7144"/>
                </a:moveTo>
                <a:cubicBezTo>
                  <a:pt x="938610" y="62389"/>
                  <a:pt x="972900" y="200501"/>
                  <a:pt x="883365" y="105251"/>
                </a:cubicBezTo>
                <a:cubicBezTo>
                  <a:pt x="870983" y="105251"/>
                  <a:pt x="992903" y="314801"/>
                  <a:pt x="909083" y="238601"/>
                </a:cubicBezTo>
                <a:cubicBezTo>
                  <a:pt x="898605" y="171926"/>
                  <a:pt x="863363" y="174784"/>
                  <a:pt x="833835" y="193834"/>
                </a:cubicBezTo>
                <a:cubicBezTo>
                  <a:pt x="732870" y="154781"/>
                  <a:pt x="858600" y="285274"/>
                  <a:pt x="817643" y="301466"/>
                </a:cubicBezTo>
                <a:cubicBezTo>
                  <a:pt x="895748" y="301466"/>
                  <a:pt x="870030" y="356711"/>
                  <a:pt x="810023" y="328136"/>
                </a:cubicBezTo>
                <a:cubicBezTo>
                  <a:pt x="906225" y="459581"/>
                  <a:pt x="686198" y="348139"/>
                  <a:pt x="684293" y="381476"/>
                </a:cubicBezTo>
                <a:cubicBezTo>
                  <a:pt x="777638" y="421481"/>
                  <a:pt x="622380" y="411004"/>
                  <a:pt x="703343" y="451009"/>
                </a:cubicBezTo>
                <a:cubicBezTo>
                  <a:pt x="833835" y="496729"/>
                  <a:pt x="615713" y="505301"/>
                  <a:pt x="714773" y="539591"/>
                </a:cubicBezTo>
                <a:cubicBezTo>
                  <a:pt x="761445" y="555784"/>
                  <a:pt x="860505" y="517684"/>
                  <a:pt x="828120" y="573881"/>
                </a:cubicBezTo>
                <a:cubicBezTo>
                  <a:pt x="890033" y="568166"/>
                  <a:pt x="887175" y="616744"/>
                  <a:pt x="947183" y="577691"/>
                </a:cubicBezTo>
                <a:cubicBezTo>
                  <a:pt x="977663" y="712946"/>
                  <a:pt x="680483" y="534829"/>
                  <a:pt x="731918" y="618649"/>
                </a:cubicBezTo>
                <a:cubicBezTo>
                  <a:pt x="670005" y="621506"/>
                  <a:pt x="575708" y="525304"/>
                  <a:pt x="530940" y="601504"/>
                </a:cubicBezTo>
                <a:cubicBezTo>
                  <a:pt x="396638" y="611981"/>
                  <a:pt x="563325" y="655796"/>
                  <a:pt x="597615" y="649129"/>
                </a:cubicBezTo>
                <a:cubicBezTo>
                  <a:pt x="487125" y="737711"/>
                  <a:pt x="741443" y="614839"/>
                  <a:pt x="629048" y="688181"/>
                </a:cubicBezTo>
                <a:cubicBezTo>
                  <a:pt x="648098" y="779621"/>
                  <a:pt x="834788" y="621506"/>
                  <a:pt x="714773" y="728186"/>
                </a:cubicBezTo>
                <a:cubicBezTo>
                  <a:pt x="762398" y="785336"/>
                  <a:pt x="937658" y="659606"/>
                  <a:pt x="947183" y="689134"/>
                </a:cubicBezTo>
                <a:cubicBezTo>
                  <a:pt x="884318" y="784384"/>
                  <a:pt x="764303" y="785336"/>
                  <a:pt x="674768" y="758666"/>
                </a:cubicBezTo>
                <a:cubicBezTo>
                  <a:pt x="734775" y="821531"/>
                  <a:pt x="570945" y="739616"/>
                  <a:pt x="528083" y="788194"/>
                </a:cubicBezTo>
                <a:cubicBezTo>
                  <a:pt x="468075" y="789146"/>
                  <a:pt x="536655" y="836771"/>
                  <a:pt x="530940" y="846296"/>
                </a:cubicBezTo>
                <a:cubicBezTo>
                  <a:pt x="598568" y="865346"/>
                  <a:pt x="709058" y="934879"/>
                  <a:pt x="569040" y="912971"/>
                </a:cubicBezTo>
                <a:cubicBezTo>
                  <a:pt x="508080" y="912019"/>
                  <a:pt x="602378" y="1022509"/>
                  <a:pt x="502365" y="958691"/>
                </a:cubicBezTo>
                <a:cubicBezTo>
                  <a:pt x="451883" y="931069"/>
                  <a:pt x="479505" y="1007269"/>
                  <a:pt x="409973" y="972979"/>
                </a:cubicBezTo>
                <a:cubicBezTo>
                  <a:pt x="347108" y="988219"/>
                  <a:pt x="509985" y="1057751"/>
                  <a:pt x="547133" y="1067276"/>
                </a:cubicBezTo>
                <a:cubicBezTo>
                  <a:pt x="619523" y="1065371"/>
                  <a:pt x="693818" y="1189196"/>
                  <a:pt x="730013" y="1155859"/>
                </a:cubicBezTo>
                <a:cubicBezTo>
                  <a:pt x="636668" y="1233964"/>
                  <a:pt x="512843" y="1162526"/>
                  <a:pt x="409020" y="1204436"/>
                </a:cubicBezTo>
                <a:cubicBezTo>
                  <a:pt x="366158" y="1237774"/>
                  <a:pt x="517605" y="1304449"/>
                  <a:pt x="530940" y="1310164"/>
                </a:cubicBezTo>
                <a:cubicBezTo>
                  <a:pt x="681435" y="1376839"/>
                  <a:pt x="344250" y="1305401"/>
                  <a:pt x="366158" y="1365409"/>
                </a:cubicBezTo>
                <a:cubicBezTo>
                  <a:pt x="458550" y="1420654"/>
                  <a:pt x="541418" y="1491139"/>
                  <a:pt x="637620" y="1413034"/>
                </a:cubicBezTo>
                <a:cubicBezTo>
                  <a:pt x="670005" y="1436846"/>
                  <a:pt x="579518" y="1429226"/>
                  <a:pt x="617618" y="1487329"/>
                </a:cubicBezTo>
                <a:cubicBezTo>
                  <a:pt x="522368" y="1531144"/>
                  <a:pt x="340440" y="1537811"/>
                  <a:pt x="286148" y="1588294"/>
                </a:cubicBezTo>
                <a:cubicBezTo>
                  <a:pt x="365205" y="1664494"/>
                  <a:pt x="451883" y="1673066"/>
                  <a:pt x="550943" y="1688306"/>
                </a:cubicBezTo>
                <a:cubicBezTo>
                  <a:pt x="602378" y="1669256"/>
                  <a:pt x="582375" y="1654016"/>
                  <a:pt x="627143" y="1666399"/>
                </a:cubicBezTo>
                <a:cubicBezTo>
                  <a:pt x="664290" y="1686401"/>
                  <a:pt x="692865" y="1613059"/>
                  <a:pt x="734775" y="1662589"/>
                </a:cubicBezTo>
                <a:cubicBezTo>
                  <a:pt x="690008" y="1710214"/>
                  <a:pt x="452835" y="1702594"/>
                  <a:pt x="604283" y="1759744"/>
                </a:cubicBezTo>
                <a:cubicBezTo>
                  <a:pt x="479505" y="1794986"/>
                  <a:pt x="344250" y="1767364"/>
                  <a:pt x="217568" y="1794986"/>
                </a:cubicBezTo>
                <a:cubicBezTo>
                  <a:pt x="143273" y="1828324"/>
                  <a:pt x="304245" y="1820704"/>
                  <a:pt x="214710" y="1862614"/>
                </a:cubicBezTo>
                <a:cubicBezTo>
                  <a:pt x="175658" y="1910239"/>
                  <a:pt x="361395" y="1859756"/>
                  <a:pt x="335678" y="1914049"/>
                </a:cubicBezTo>
                <a:cubicBezTo>
                  <a:pt x="396638" y="1903571"/>
                  <a:pt x="425213" y="1929289"/>
                  <a:pt x="472838" y="1916906"/>
                </a:cubicBezTo>
                <a:cubicBezTo>
                  <a:pt x="469028" y="1982629"/>
                  <a:pt x="542370" y="1894999"/>
                  <a:pt x="553800" y="1953101"/>
                </a:cubicBezTo>
                <a:cubicBezTo>
                  <a:pt x="615713" y="1943576"/>
                  <a:pt x="709058" y="1981676"/>
                  <a:pt x="602378" y="2004536"/>
                </a:cubicBezTo>
                <a:cubicBezTo>
                  <a:pt x="489030" y="2033111"/>
                  <a:pt x="378540" y="2021681"/>
                  <a:pt x="275670" y="2024539"/>
                </a:cubicBezTo>
                <a:cubicBezTo>
                  <a:pt x="208995" y="2001679"/>
                  <a:pt x="117555" y="2018824"/>
                  <a:pt x="236618" y="2049304"/>
                </a:cubicBezTo>
                <a:cubicBezTo>
                  <a:pt x="332820" y="2060734"/>
                  <a:pt x="145178" y="2068354"/>
                  <a:pt x="262335" y="2092166"/>
                </a:cubicBezTo>
                <a:cubicBezTo>
                  <a:pt x="280433" y="2148364"/>
                  <a:pt x="381398" y="2103596"/>
                  <a:pt x="420450" y="2151221"/>
                </a:cubicBezTo>
                <a:cubicBezTo>
                  <a:pt x="509033" y="2108359"/>
                  <a:pt x="390923" y="2195036"/>
                  <a:pt x="480458" y="2174081"/>
                </a:cubicBezTo>
                <a:cubicBezTo>
                  <a:pt x="575708" y="2192179"/>
                  <a:pt x="324248" y="2267426"/>
                  <a:pt x="269955" y="2228374"/>
                </a:cubicBezTo>
                <a:cubicBezTo>
                  <a:pt x="213758" y="2232184"/>
                  <a:pt x="143273" y="2230279"/>
                  <a:pt x="106125" y="2250281"/>
                </a:cubicBezTo>
                <a:cubicBezTo>
                  <a:pt x="206138" y="2296001"/>
                  <a:pt x="-65325" y="2235041"/>
                  <a:pt x="45165" y="2290286"/>
                </a:cubicBezTo>
                <a:cubicBezTo>
                  <a:pt x="112793" y="2290286"/>
                  <a:pt x="125175" y="2298859"/>
                  <a:pt x="84218" y="2353151"/>
                </a:cubicBezTo>
                <a:cubicBezTo>
                  <a:pt x="115650" y="2409349"/>
                  <a:pt x="321390" y="2387441"/>
                  <a:pt x="203280" y="2444591"/>
                </a:cubicBezTo>
                <a:cubicBezTo>
                  <a:pt x="147083" y="2440781"/>
                  <a:pt x="65168" y="2474119"/>
                  <a:pt x="172800" y="2478881"/>
                </a:cubicBezTo>
                <a:cubicBezTo>
                  <a:pt x="257573" y="2456021"/>
                  <a:pt x="98505" y="2546509"/>
                  <a:pt x="201375" y="2519839"/>
                </a:cubicBezTo>
                <a:cubicBezTo>
                  <a:pt x="231855" y="2566511"/>
                  <a:pt x="284243" y="2528411"/>
                  <a:pt x="301388" y="2558891"/>
                </a:cubicBezTo>
                <a:cubicBezTo>
                  <a:pt x="372825" y="2593181"/>
                  <a:pt x="107078" y="2573179"/>
                  <a:pt x="76598" y="2589371"/>
                </a:cubicBezTo>
                <a:cubicBezTo>
                  <a:pt x="179468" y="2628424"/>
                  <a:pt x="-65325" y="2632234"/>
                  <a:pt x="58500" y="2659856"/>
                </a:cubicBezTo>
                <a:cubicBezTo>
                  <a:pt x="100410" y="2649379"/>
                  <a:pt x="183278" y="2635091"/>
                  <a:pt x="110888" y="2693194"/>
                </a:cubicBezTo>
                <a:cubicBezTo>
                  <a:pt x="167085" y="2674144"/>
                  <a:pt x="196613" y="2711291"/>
                  <a:pt x="214710" y="2727484"/>
                </a:cubicBezTo>
                <a:cubicBezTo>
                  <a:pt x="247095" y="2699861"/>
                  <a:pt x="297578" y="2700814"/>
                  <a:pt x="262335" y="2756059"/>
                </a:cubicBezTo>
                <a:cubicBezTo>
                  <a:pt x="318533" y="2733199"/>
                  <a:pt x="387113" y="2651284"/>
                  <a:pt x="358538" y="2733199"/>
                </a:cubicBezTo>
                <a:cubicBezTo>
                  <a:pt x="470933" y="2695099"/>
                  <a:pt x="299483" y="2803684"/>
                  <a:pt x="254715" y="2758916"/>
                </a:cubicBezTo>
                <a:cubicBezTo>
                  <a:pt x="164228" y="2746534"/>
                  <a:pt x="93743" y="2773204"/>
                  <a:pt x="45165" y="2806541"/>
                </a:cubicBezTo>
                <a:cubicBezTo>
                  <a:pt x="161370" y="2800826"/>
                  <a:pt x="-83423" y="2882741"/>
                  <a:pt x="46118" y="2865596"/>
                </a:cubicBezTo>
                <a:cubicBezTo>
                  <a:pt x="120413" y="2833211"/>
                  <a:pt x="88028" y="2862739"/>
                  <a:pt x="88980" y="2895124"/>
                </a:cubicBezTo>
                <a:cubicBezTo>
                  <a:pt x="132795" y="2875121"/>
                  <a:pt x="93743" y="2942749"/>
                  <a:pt x="155655" y="2902744"/>
                </a:cubicBezTo>
                <a:cubicBezTo>
                  <a:pt x="209948" y="2924651"/>
                  <a:pt x="280433" y="2904649"/>
                  <a:pt x="343298" y="2914174"/>
                </a:cubicBezTo>
                <a:cubicBezTo>
                  <a:pt x="274718" y="2910364"/>
                  <a:pt x="168038" y="2980849"/>
                  <a:pt x="301388" y="2956084"/>
                </a:cubicBezTo>
                <a:cubicBezTo>
                  <a:pt x="209948" y="3007519"/>
                  <a:pt x="314723" y="3013234"/>
                  <a:pt x="361395" y="2980849"/>
                </a:cubicBezTo>
                <a:cubicBezTo>
                  <a:pt x="302340" y="3085624"/>
                  <a:pt x="505223" y="3017996"/>
                  <a:pt x="511890" y="3029426"/>
                </a:cubicBezTo>
                <a:cubicBezTo>
                  <a:pt x="501413" y="3104674"/>
                  <a:pt x="612855" y="2953226"/>
                  <a:pt x="603330" y="3058001"/>
                </a:cubicBezTo>
                <a:cubicBezTo>
                  <a:pt x="692865" y="3028474"/>
                  <a:pt x="764303" y="3011329"/>
                  <a:pt x="825263" y="2954179"/>
                </a:cubicBezTo>
                <a:cubicBezTo>
                  <a:pt x="868125" y="3001804"/>
                  <a:pt x="922418" y="2812256"/>
                  <a:pt x="957660" y="2927509"/>
                </a:cubicBezTo>
                <a:cubicBezTo>
                  <a:pt x="950993" y="3005614"/>
                  <a:pt x="858600" y="3144679"/>
                  <a:pt x="1013858" y="3102769"/>
                </a:cubicBezTo>
                <a:cubicBezTo>
                  <a:pt x="1088153" y="3107531"/>
                  <a:pt x="1167210" y="3117056"/>
                  <a:pt x="1119585" y="3020854"/>
                </a:cubicBezTo>
                <a:cubicBezTo>
                  <a:pt x="1095773" y="2920841"/>
                  <a:pt x="1165305" y="2995136"/>
                  <a:pt x="1191975" y="2997041"/>
                </a:cubicBezTo>
                <a:cubicBezTo>
                  <a:pt x="1258650" y="3067526"/>
                  <a:pt x="1392953" y="3040856"/>
                  <a:pt x="1468200" y="3026569"/>
                </a:cubicBezTo>
                <a:cubicBezTo>
                  <a:pt x="1457723" y="2961799"/>
                  <a:pt x="1529160" y="3010376"/>
                  <a:pt x="1561545" y="3002756"/>
                </a:cubicBezTo>
                <a:cubicBezTo>
                  <a:pt x="1593930" y="3038951"/>
                  <a:pt x="1657748" y="3041809"/>
                  <a:pt x="1679655" y="3030379"/>
                </a:cubicBezTo>
                <a:cubicBezTo>
                  <a:pt x="1735853" y="3070384"/>
                  <a:pt x="1690133" y="2906554"/>
                  <a:pt x="1748235" y="2996089"/>
                </a:cubicBezTo>
                <a:cubicBezTo>
                  <a:pt x="1790145" y="3019901"/>
                  <a:pt x="1871108" y="2994184"/>
                  <a:pt x="1893968" y="3009424"/>
                </a:cubicBezTo>
                <a:cubicBezTo>
                  <a:pt x="1889205" y="2959894"/>
                  <a:pt x="1945403" y="2984659"/>
                  <a:pt x="1888253" y="2944654"/>
                </a:cubicBezTo>
                <a:cubicBezTo>
                  <a:pt x="1905398" y="2942749"/>
                  <a:pt x="2032080" y="2999899"/>
                  <a:pt x="1964453" y="2947511"/>
                </a:cubicBezTo>
                <a:cubicBezTo>
                  <a:pt x="2079705" y="2950369"/>
                  <a:pt x="2036843" y="2899886"/>
                  <a:pt x="1948260" y="2913221"/>
                </a:cubicBezTo>
                <a:cubicBezTo>
                  <a:pt x="1883490" y="2907506"/>
                  <a:pt x="1767285" y="2873216"/>
                  <a:pt x="1843485" y="2853214"/>
                </a:cubicBezTo>
                <a:cubicBezTo>
                  <a:pt x="1859678" y="2837021"/>
                  <a:pt x="1951118" y="2853214"/>
                  <a:pt x="1883490" y="2818924"/>
                </a:cubicBezTo>
                <a:cubicBezTo>
                  <a:pt x="1929210" y="2839879"/>
                  <a:pt x="1994933" y="2790349"/>
                  <a:pt x="1909208" y="2790349"/>
                </a:cubicBezTo>
                <a:cubicBezTo>
                  <a:pt x="1962548" y="2784634"/>
                  <a:pt x="1960643" y="2735104"/>
                  <a:pt x="2032080" y="2757964"/>
                </a:cubicBezTo>
                <a:cubicBezTo>
                  <a:pt x="1946355" y="2722721"/>
                  <a:pt x="2002553" y="2723674"/>
                  <a:pt x="2036843" y="2711291"/>
                </a:cubicBezTo>
                <a:cubicBezTo>
                  <a:pt x="1972073" y="2706529"/>
                  <a:pt x="1884443" y="2674144"/>
                  <a:pt x="2008268" y="2670334"/>
                </a:cubicBezTo>
                <a:cubicBezTo>
                  <a:pt x="2132093" y="2620804"/>
                  <a:pt x="1982550" y="2644616"/>
                  <a:pt x="1943498" y="2645569"/>
                </a:cubicBezTo>
                <a:cubicBezTo>
                  <a:pt x="2009220" y="2564606"/>
                  <a:pt x="1844438" y="2680811"/>
                  <a:pt x="1793003" y="2651284"/>
                </a:cubicBezTo>
                <a:cubicBezTo>
                  <a:pt x="1703468" y="2657951"/>
                  <a:pt x="1501538" y="2570321"/>
                  <a:pt x="1497728" y="2538889"/>
                </a:cubicBezTo>
                <a:cubicBezTo>
                  <a:pt x="1528208" y="2533174"/>
                  <a:pt x="1620600" y="2608421"/>
                  <a:pt x="1592025" y="2535079"/>
                </a:cubicBezTo>
                <a:cubicBezTo>
                  <a:pt x="1682513" y="2614136"/>
                  <a:pt x="1734900" y="2472214"/>
                  <a:pt x="1824435" y="2566511"/>
                </a:cubicBezTo>
                <a:cubicBezTo>
                  <a:pt x="1703468" y="2427446"/>
                  <a:pt x="2134950" y="2525554"/>
                  <a:pt x="1938735" y="2449354"/>
                </a:cubicBezTo>
                <a:cubicBezTo>
                  <a:pt x="1915875" y="2436971"/>
                  <a:pt x="2165430" y="2449354"/>
                  <a:pt x="2000648" y="2416969"/>
                </a:cubicBezTo>
                <a:cubicBezTo>
                  <a:pt x="1945403" y="2423636"/>
                  <a:pt x="2077800" y="2375059"/>
                  <a:pt x="1993028" y="2387441"/>
                </a:cubicBezTo>
                <a:cubicBezTo>
                  <a:pt x="1840628" y="2373154"/>
                  <a:pt x="1705373" y="2382679"/>
                  <a:pt x="1549163" y="2328386"/>
                </a:cubicBezTo>
                <a:cubicBezTo>
                  <a:pt x="1451055" y="2308384"/>
                  <a:pt x="1461533" y="2256949"/>
                  <a:pt x="1554878" y="2282666"/>
                </a:cubicBezTo>
                <a:cubicBezTo>
                  <a:pt x="1673940" y="2311241"/>
                  <a:pt x="1712040" y="2290286"/>
                  <a:pt x="1823483" y="2291239"/>
                </a:cubicBezTo>
                <a:cubicBezTo>
                  <a:pt x="1848248" y="2213134"/>
                  <a:pt x="2103518" y="2260759"/>
                  <a:pt x="1994933" y="2158841"/>
                </a:cubicBezTo>
                <a:cubicBezTo>
                  <a:pt x="2052083" y="2127409"/>
                  <a:pt x="2122568" y="2111216"/>
                  <a:pt x="2013983" y="2124551"/>
                </a:cubicBezTo>
                <a:cubicBezTo>
                  <a:pt x="1910160" y="2121694"/>
                  <a:pt x="1786335" y="2110264"/>
                  <a:pt x="1699658" y="2061686"/>
                </a:cubicBezTo>
                <a:cubicBezTo>
                  <a:pt x="1721565" y="2011204"/>
                  <a:pt x="1873965" y="2095976"/>
                  <a:pt x="1808243" y="2027396"/>
                </a:cubicBezTo>
                <a:cubicBezTo>
                  <a:pt x="1845390" y="2033111"/>
                  <a:pt x="1914923" y="2015966"/>
                  <a:pt x="1836818" y="2000726"/>
                </a:cubicBezTo>
                <a:cubicBezTo>
                  <a:pt x="1905398" y="1995011"/>
                  <a:pt x="2018745" y="1882616"/>
                  <a:pt x="1875870" y="1935004"/>
                </a:cubicBezTo>
                <a:cubicBezTo>
                  <a:pt x="1803480" y="1892141"/>
                  <a:pt x="1605360" y="1962626"/>
                  <a:pt x="1600598" y="1869281"/>
                </a:cubicBezTo>
                <a:cubicBezTo>
                  <a:pt x="1705373" y="1889284"/>
                  <a:pt x="1819673" y="1872139"/>
                  <a:pt x="1823483" y="1737836"/>
                </a:cubicBezTo>
                <a:cubicBezTo>
                  <a:pt x="1751093" y="1747361"/>
                  <a:pt x="1638698" y="1814036"/>
                  <a:pt x="1592025" y="1729264"/>
                </a:cubicBezTo>
                <a:cubicBezTo>
                  <a:pt x="1623458" y="1750219"/>
                  <a:pt x="1690133" y="1734979"/>
                  <a:pt x="1639650" y="1693069"/>
                </a:cubicBezTo>
                <a:cubicBezTo>
                  <a:pt x="1694895" y="1704499"/>
                  <a:pt x="1723470" y="1603534"/>
                  <a:pt x="1648223" y="1652111"/>
                </a:cubicBezTo>
                <a:cubicBezTo>
                  <a:pt x="1592025" y="1662589"/>
                  <a:pt x="1391048" y="1666399"/>
                  <a:pt x="1437720" y="1613059"/>
                </a:cubicBezTo>
                <a:cubicBezTo>
                  <a:pt x="1490108" y="1631156"/>
                  <a:pt x="1612028" y="1607344"/>
                  <a:pt x="1519635" y="1556861"/>
                </a:cubicBezTo>
                <a:cubicBezTo>
                  <a:pt x="1584405" y="1579721"/>
                  <a:pt x="1719660" y="1506379"/>
                  <a:pt x="1697753" y="1459706"/>
                </a:cubicBezTo>
                <a:cubicBezTo>
                  <a:pt x="1650128" y="1406366"/>
                  <a:pt x="1590120" y="1445419"/>
                  <a:pt x="1539638" y="1435894"/>
                </a:cubicBezTo>
                <a:cubicBezTo>
                  <a:pt x="1603455" y="1393984"/>
                  <a:pt x="1538685" y="1420654"/>
                  <a:pt x="1520588" y="1388269"/>
                </a:cubicBezTo>
                <a:cubicBezTo>
                  <a:pt x="1471058" y="1479709"/>
                  <a:pt x="1237695" y="1392079"/>
                  <a:pt x="1282463" y="1360646"/>
                </a:cubicBezTo>
                <a:cubicBezTo>
                  <a:pt x="1390095" y="1360646"/>
                  <a:pt x="1469153" y="1357789"/>
                  <a:pt x="1568213" y="1328261"/>
                </a:cubicBezTo>
                <a:cubicBezTo>
                  <a:pt x="1540590" y="1255871"/>
                  <a:pt x="1746330" y="1225391"/>
                  <a:pt x="1593930" y="1209199"/>
                </a:cubicBezTo>
                <a:cubicBezTo>
                  <a:pt x="1560593" y="1139666"/>
                  <a:pt x="1406288" y="1264444"/>
                  <a:pt x="1440578" y="1151096"/>
                </a:cubicBezTo>
                <a:cubicBezTo>
                  <a:pt x="1348185" y="1224439"/>
                  <a:pt x="1149113" y="1139666"/>
                  <a:pt x="1127205" y="1094899"/>
                </a:cubicBezTo>
                <a:cubicBezTo>
                  <a:pt x="1214835" y="1122521"/>
                  <a:pt x="1236743" y="1092041"/>
                  <a:pt x="1310085" y="1109186"/>
                </a:cubicBezTo>
                <a:cubicBezTo>
                  <a:pt x="1300560" y="1078706"/>
                  <a:pt x="1375808" y="1166336"/>
                  <a:pt x="1406288" y="1094899"/>
                </a:cubicBezTo>
                <a:cubicBezTo>
                  <a:pt x="1479630" y="1092041"/>
                  <a:pt x="1424385" y="984409"/>
                  <a:pt x="1508205" y="1040606"/>
                </a:cubicBezTo>
                <a:cubicBezTo>
                  <a:pt x="1529160" y="993934"/>
                  <a:pt x="1647270" y="970121"/>
                  <a:pt x="1532018" y="969169"/>
                </a:cubicBezTo>
                <a:cubicBezTo>
                  <a:pt x="1498680" y="936784"/>
                  <a:pt x="1427243" y="1008221"/>
                  <a:pt x="1421528" y="938689"/>
                </a:cubicBezTo>
                <a:cubicBezTo>
                  <a:pt x="1342470" y="1012031"/>
                  <a:pt x="1203405" y="991076"/>
                  <a:pt x="1154828" y="903446"/>
                </a:cubicBezTo>
                <a:cubicBezTo>
                  <a:pt x="1199595" y="899636"/>
                  <a:pt x="1305323" y="967264"/>
                  <a:pt x="1304370" y="884396"/>
                </a:cubicBezTo>
                <a:cubicBezTo>
                  <a:pt x="1348185" y="928211"/>
                  <a:pt x="1442483" y="914876"/>
                  <a:pt x="1351995" y="868204"/>
                </a:cubicBezTo>
                <a:cubicBezTo>
                  <a:pt x="1412003" y="912019"/>
                  <a:pt x="1490108" y="871061"/>
                  <a:pt x="1480583" y="832009"/>
                </a:cubicBezTo>
                <a:cubicBezTo>
                  <a:pt x="1625363" y="814864"/>
                  <a:pt x="1407240" y="763429"/>
                  <a:pt x="1363425" y="798671"/>
                </a:cubicBezTo>
                <a:cubicBezTo>
                  <a:pt x="1310085" y="684371"/>
                  <a:pt x="1158638" y="849154"/>
                  <a:pt x="1131015" y="755809"/>
                </a:cubicBezTo>
                <a:cubicBezTo>
                  <a:pt x="1102440" y="740569"/>
                  <a:pt x="956708" y="677704"/>
                  <a:pt x="1019573" y="655796"/>
                </a:cubicBezTo>
                <a:cubicBezTo>
                  <a:pt x="1029098" y="698659"/>
                  <a:pt x="1091963" y="752951"/>
                  <a:pt x="1088153" y="673894"/>
                </a:cubicBezTo>
                <a:cubicBezTo>
                  <a:pt x="1124348" y="778669"/>
                  <a:pt x="1187213" y="639604"/>
                  <a:pt x="1244363" y="727234"/>
                </a:cubicBezTo>
                <a:cubicBezTo>
                  <a:pt x="1271033" y="670084"/>
                  <a:pt x="1362473" y="748189"/>
                  <a:pt x="1389143" y="667226"/>
                </a:cubicBezTo>
                <a:cubicBezTo>
                  <a:pt x="1335803" y="624364"/>
                  <a:pt x="1186260" y="578644"/>
                  <a:pt x="1174830" y="590074"/>
                </a:cubicBezTo>
                <a:cubicBezTo>
                  <a:pt x="1230075" y="543401"/>
                  <a:pt x="1273890" y="526256"/>
                  <a:pt x="1180545" y="513874"/>
                </a:cubicBezTo>
                <a:cubicBezTo>
                  <a:pt x="1169115" y="479584"/>
                  <a:pt x="1356758" y="462439"/>
                  <a:pt x="1228170" y="415766"/>
                </a:cubicBezTo>
                <a:cubicBezTo>
                  <a:pt x="1322468" y="381476"/>
                  <a:pt x="1196738" y="349091"/>
                  <a:pt x="1251983" y="298609"/>
                </a:cubicBezTo>
                <a:cubicBezTo>
                  <a:pt x="1150065" y="302419"/>
                  <a:pt x="1100535" y="370046"/>
                  <a:pt x="1035765" y="451009"/>
                </a:cubicBezTo>
                <a:cubicBezTo>
                  <a:pt x="960518" y="465296"/>
                  <a:pt x="970995" y="241459"/>
                  <a:pt x="1058625" y="322421"/>
                </a:cubicBezTo>
                <a:cubicBezTo>
                  <a:pt x="1152923" y="327184"/>
                  <a:pt x="1126253" y="254794"/>
                  <a:pt x="1052910" y="251936"/>
                </a:cubicBezTo>
                <a:cubicBezTo>
                  <a:pt x="1091010" y="247174"/>
                  <a:pt x="1221503" y="242411"/>
                  <a:pt x="1112918" y="211931"/>
                </a:cubicBezTo>
                <a:cubicBezTo>
                  <a:pt x="1191023" y="135731"/>
                  <a:pt x="1113870" y="174784"/>
                  <a:pt x="1064340" y="185261"/>
                </a:cubicBezTo>
                <a:cubicBezTo>
                  <a:pt x="1030050" y="136684"/>
                  <a:pt x="969090" y="322421"/>
                  <a:pt x="991950" y="191929"/>
                </a:cubicBezTo>
                <a:cubicBezTo>
                  <a:pt x="1009095" y="137636"/>
                  <a:pt x="1116728" y="33814"/>
                  <a:pt x="996713" y="111919"/>
                </a:cubicBezTo>
                <a:cubicBezTo>
                  <a:pt x="947183" y="118586"/>
                  <a:pt x="1017668" y="24289"/>
                  <a:pt x="949088" y="7144"/>
                </a:cubicBezTo>
                <a:lnTo>
                  <a:pt x="949088" y="7144"/>
                </a:lnTo>
                <a:lnTo>
                  <a:pt x="949088" y="7144"/>
                </a:lnTo>
                <a:close/>
                <a:moveTo>
                  <a:pt x="886223" y="287179"/>
                </a:moveTo>
                <a:cubicBezTo>
                  <a:pt x="950993" y="293846"/>
                  <a:pt x="936705" y="430054"/>
                  <a:pt x="908130" y="327184"/>
                </a:cubicBezTo>
                <a:cubicBezTo>
                  <a:pt x="904320" y="313849"/>
                  <a:pt x="879555" y="305276"/>
                  <a:pt x="886223" y="287179"/>
                </a:cubicBezTo>
                <a:close/>
                <a:moveTo>
                  <a:pt x="863363" y="404336"/>
                </a:moveTo>
                <a:cubicBezTo>
                  <a:pt x="931943" y="406241"/>
                  <a:pt x="947183" y="504349"/>
                  <a:pt x="876698" y="435769"/>
                </a:cubicBezTo>
                <a:cubicBezTo>
                  <a:pt x="877650" y="436721"/>
                  <a:pt x="842408" y="406241"/>
                  <a:pt x="863363" y="404336"/>
                </a:cubicBezTo>
                <a:close/>
                <a:moveTo>
                  <a:pt x="1116728" y="470059"/>
                </a:moveTo>
                <a:cubicBezTo>
                  <a:pt x="1142445" y="539591"/>
                  <a:pt x="916703" y="542449"/>
                  <a:pt x="1066245" y="511016"/>
                </a:cubicBezTo>
                <a:cubicBezTo>
                  <a:pt x="1087200" y="502444"/>
                  <a:pt x="1096725" y="479584"/>
                  <a:pt x="1116728" y="470059"/>
                </a:cubicBezTo>
                <a:close/>
                <a:moveTo>
                  <a:pt x="1009095" y="584359"/>
                </a:moveTo>
                <a:cubicBezTo>
                  <a:pt x="1068150" y="591026"/>
                  <a:pt x="1128158" y="624364"/>
                  <a:pt x="1029098" y="599599"/>
                </a:cubicBezTo>
                <a:lnTo>
                  <a:pt x="1009095" y="584359"/>
                </a:lnTo>
                <a:lnTo>
                  <a:pt x="1009095" y="584359"/>
                </a:lnTo>
                <a:close/>
                <a:moveTo>
                  <a:pt x="1111013" y="603409"/>
                </a:moveTo>
                <a:cubicBezTo>
                  <a:pt x="1179593" y="587216"/>
                  <a:pt x="1100535" y="662464"/>
                  <a:pt x="1111013" y="603409"/>
                </a:cubicBezTo>
                <a:close/>
                <a:moveTo>
                  <a:pt x="1251030" y="632936"/>
                </a:moveTo>
                <a:cubicBezTo>
                  <a:pt x="1281510" y="652939"/>
                  <a:pt x="1209120" y="642461"/>
                  <a:pt x="1251030" y="632936"/>
                </a:cubicBezTo>
                <a:close/>
                <a:moveTo>
                  <a:pt x="1032908" y="760571"/>
                </a:moveTo>
                <a:cubicBezTo>
                  <a:pt x="1069103" y="813911"/>
                  <a:pt x="1010048" y="875824"/>
                  <a:pt x="1028145" y="780574"/>
                </a:cubicBezTo>
                <a:lnTo>
                  <a:pt x="1032908" y="760571"/>
                </a:lnTo>
                <a:lnTo>
                  <a:pt x="1032908" y="760571"/>
                </a:lnTo>
                <a:close/>
                <a:moveTo>
                  <a:pt x="961470" y="867251"/>
                </a:moveTo>
                <a:cubicBezTo>
                  <a:pt x="989093" y="885349"/>
                  <a:pt x="919560" y="881539"/>
                  <a:pt x="961470" y="867251"/>
                </a:cubicBezTo>
                <a:close/>
                <a:moveTo>
                  <a:pt x="1036718" y="884396"/>
                </a:moveTo>
                <a:cubicBezTo>
                  <a:pt x="1052910" y="926306"/>
                  <a:pt x="1022430" y="907256"/>
                  <a:pt x="1036718" y="884396"/>
                </a:cubicBezTo>
                <a:close/>
                <a:moveTo>
                  <a:pt x="921465" y="888206"/>
                </a:moveTo>
                <a:cubicBezTo>
                  <a:pt x="952898" y="901541"/>
                  <a:pt x="887175" y="904399"/>
                  <a:pt x="921465" y="888206"/>
                </a:cubicBezTo>
                <a:close/>
                <a:moveTo>
                  <a:pt x="874793" y="904399"/>
                </a:moveTo>
                <a:cubicBezTo>
                  <a:pt x="906225" y="917734"/>
                  <a:pt x="840503" y="920591"/>
                  <a:pt x="874793" y="904399"/>
                </a:cubicBezTo>
                <a:close/>
                <a:moveTo>
                  <a:pt x="681435" y="904399"/>
                </a:moveTo>
                <a:cubicBezTo>
                  <a:pt x="718583" y="948214"/>
                  <a:pt x="920513" y="896779"/>
                  <a:pt x="777638" y="946309"/>
                </a:cubicBezTo>
                <a:cubicBezTo>
                  <a:pt x="745253" y="952976"/>
                  <a:pt x="654765" y="966311"/>
                  <a:pt x="681435" y="904399"/>
                </a:cubicBezTo>
                <a:close/>
                <a:moveTo>
                  <a:pt x="1532970" y="1327309"/>
                </a:moveTo>
                <a:cubicBezTo>
                  <a:pt x="1567260" y="1342549"/>
                  <a:pt x="1512015" y="1349216"/>
                  <a:pt x="1532970" y="1327309"/>
                </a:cubicBezTo>
                <a:close/>
                <a:moveTo>
                  <a:pt x="757635" y="1423511"/>
                </a:moveTo>
                <a:cubicBezTo>
                  <a:pt x="685245" y="1477804"/>
                  <a:pt x="650003" y="1441609"/>
                  <a:pt x="757635" y="1423511"/>
                </a:cubicBezTo>
                <a:close/>
                <a:moveTo>
                  <a:pt x="1558688" y="1764506"/>
                </a:moveTo>
                <a:cubicBezTo>
                  <a:pt x="1654890" y="1774984"/>
                  <a:pt x="1460580" y="1774031"/>
                  <a:pt x="1558688" y="1764506"/>
                </a:cubicBezTo>
                <a:close/>
                <a:moveTo>
                  <a:pt x="1766333" y="1807369"/>
                </a:moveTo>
                <a:cubicBezTo>
                  <a:pt x="1818720" y="1806416"/>
                  <a:pt x="1736805" y="1819751"/>
                  <a:pt x="1766333" y="1807369"/>
                </a:cubicBezTo>
                <a:close/>
                <a:moveTo>
                  <a:pt x="1769190" y="2006441"/>
                </a:moveTo>
                <a:cubicBezTo>
                  <a:pt x="1833008" y="2002631"/>
                  <a:pt x="1785383" y="2038826"/>
                  <a:pt x="1769190" y="2006441"/>
                </a:cubicBezTo>
                <a:close/>
                <a:moveTo>
                  <a:pt x="151845" y="2329339"/>
                </a:moveTo>
                <a:cubicBezTo>
                  <a:pt x="171848" y="2352199"/>
                  <a:pt x="91838" y="2336006"/>
                  <a:pt x="151845" y="2329339"/>
                </a:cubicBezTo>
                <a:close/>
                <a:moveTo>
                  <a:pt x="301388" y="2397919"/>
                </a:moveTo>
                <a:cubicBezTo>
                  <a:pt x="343298" y="2445544"/>
                  <a:pt x="410925" y="2404586"/>
                  <a:pt x="469028" y="2426494"/>
                </a:cubicBezTo>
                <a:cubicBezTo>
                  <a:pt x="496650" y="2436971"/>
                  <a:pt x="202328" y="2484596"/>
                  <a:pt x="301388" y="2397919"/>
                </a:cubicBezTo>
                <a:close/>
                <a:moveTo>
                  <a:pt x="517605" y="2406491"/>
                </a:moveTo>
                <a:cubicBezTo>
                  <a:pt x="548085" y="2420779"/>
                  <a:pt x="455693" y="2415064"/>
                  <a:pt x="517605" y="2406491"/>
                </a:cubicBezTo>
                <a:close/>
                <a:moveTo>
                  <a:pt x="423308" y="2736056"/>
                </a:moveTo>
                <a:cubicBezTo>
                  <a:pt x="450930" y="2753201"/>
                  <a:pt x="381398" y="2750344"/>
                  <a:pt x="423308" y="2736056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525" cap="flat">
            <a:noFill/>
            <a:prstDash val="solid"/>
            <a:miter/>
          </a:ln>
        </p:spPr>
        <p:txBody>
          <a:bodyPr lIns="68561" tIns="34289" rIns="68561" bIns="34289" rtlCol="0" anchor="ctr"/>
          <a:lstStyle/>
          <a:p>
            <a:pPr defTabSz="685103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18" name="Graphic 47"/>
          <p:cNvSpPr/>
          <p:nvPr userDrawn="1"/>
        </p:nvSpPr>
        <p:spPr>
          <a:xfrm>
            <a:off x="5533537" y="3911792"/>
            <a:ext cx="310040" cy="465060"/>
          </a:xfrm>
          <a:custGeom>
            <a:avLst/>
            <a:gdLst>
              <a:gd name="connsiteX0" fmla="*/ 949088 w 2076450"/>
              <a:gd name="connsiteY0" fmla="*/ 7144 h 3114675"/>
              <a:gd name="connsiteX1" fmla="*/ 883365 w 2076450"/>
              <a:gd name="connsiteY1" fmla="*/ 105251 h 3114675"/>
              <a:gd name="connsiteX2" fmla="*/ 909083 w 2076450"/>
              <a:gd name="connsiteY2" fmla="*/ 238601 h 3114675"/>
              <a:gd name="connsiteX3" fmla="*/ 833835 w 2076450"/>
              <a:gd name="connsiteY3" fmla="*/ 193834 h 3114675"/>
              <a:gd name="connsiteX4" fmla="*/ 817643 w 2076450"/>
              <a:gd name="connsiteY4" fmla="*/ 301466 h 3114675"/>
              <a:gd name="connsiteX5" fmla="*/ 810023 w 2076450"/>
              <a:gd name="connsiteY5" fmla="*/ 328136 h 3114675"/>
              <a:gd name="connsiteX6" fmla="*/ 684293 w 2076450"/>
              <a:gd name="connsiteY6" fmla="*/ 381476 h 3114675"/>
              <a:gd name="connsiteX7" fmla="*/ 703343 w 2076450"/>
              <a:gd name="connsiteY7" fmla="*/ 451009 h 3114675"/>
              <a:gd name="connsiteX8" fmla="*/ 714773 w 2076450"/>
              <a:gd name="connsiteY8" fmla="*/ 539591 h 3114675"/>
              <a:gd name="connsiteX9" fmla="*/ 828120 w 2076450"/>
              <a:gd name="connsiteY9" fmla="*/ 573881 h 3114675"/>
              <a:gd name="connsiteX10" fmla="*/ 947183 w 2076450"/>
              <a:gd name="connsiteY10" fmla="*/ 577691 h 3114675"/>
              <a:gd name="connsiteX11" fmla="*/ 731918 w 2076450"/>
              <a:gd name="connsiteY11" fmla="*/ 618649 h 3114675"/>
              <a:gd name="connsiteX12" fmla="*/ 530940 w 2076450"/>
              <a:gd name="connsiteY12" fmla="*/ 601504 h 3114675"/>
              <a:gd name="connsiteX13" fmla="*/ 597615 w 2076450"/>
              <a:gd name="connsiteY13" fmla="*/ 649129 h 3114675"/>
              <a:gd name="connsiteX14" fmla="*/ 629048 w 2076450"/>
              <a:gd name="connsiteY14" fmla="*/ 688181 h 3114675"/>
              <a:gd name="connsiteX15" fmla="*/ 714773 w 2076450"/>
              <a:gd name="connsiteY15" fmla="*/ 728186 h 3114675"/>
              <a:gd name="connsiteX16" fmla="*/ 947183 w 2076450"/>
              <a:gd name="connsiteY16" fmla="*/ 689134 h 3114675"/>
              <a:gd name="connsiteX17" fmla="*/ 674768 w 2076450"/>
              <a:gd name="connsiteY17" fmla="*/ 758666 h 3114675"/>
              <a:gd name="connsiteX18" fmla="*/ 528083 w 2076450"/>
              <a:gd name="connsiteY18" fmla="*/ 788194 h 3114675"/>
              <a:gd name="connsiteX19" fmla="*/ 530940 w 2076450"/>
              <a:gd name="connsiteY19" fmla="*/ 846296 h 3114675"/>
              <a:gd name="connsiteX20" fmla="*/ 569040 w 2076450"/>
              <a:gd name="connsiteY20" fmla="*/ 912971 h 3114675"/>
              <a:gd name="connsiteX21" fmla="*/ 502365 w 2076450"/>
              <a:gd name="connsiteY21" fmla="*/ 958691 h 3114675"/>
              <a:gd name="connsiteX22" fmla="*/ 409973 w 2076450"/>
              <a:gd name="connsiteY22" fmla="*/ 972979 h 3114675"/>
              <a:gd name="connsiteX23" fmla="*/ 547133 w 2076450"/>
              <a:gd name="connsiteY23" fmla="*/ 1067276 h 3114675"/>
              <a:gd name="connsiteX24" fmla="*/ 730013 w 2076450"/>
              <a:gd name="connsiteY24" fmla="*/ 1155859 h 3114675"/>
              <a:gd name="connsiteX25" fmla="*/ 409020 w 2076450"/>
              <a:gd name="connsiteY25" fmla="*/ 1204436 h 3114675"/>
              <a:gd name="connsiteX26" fmla="*/ 530940 w 2076450"/>
              <a:gd name="connsiteY26" fmla="*/ 1310164 h 3114675"/>
              <a:gd name="connsiteX27" fmla="*/ 366158 w 2076450"/>
              <a:gd name="connsiteY27" fmla="*/ 1365409 h 3114675"/>
              <a:gd name="connsiteX28" fmla="*/ 637620 w 2076450"/>
              <a:gd name="connsiteY28" fmla="*/ 1413034 h 3114675"/>
              <a:gd name="connsiteX29" fmla="*/ 617618 w 2076450"/>
              <a:gd name="connsiteY29" fmla="*/ 1487329 h 3114675"/>
              <a:gd name="connsiteX30" fmla="*/ 286148 w 2076450"/>
              <a:gd name="connsiteY30" fmla="*/ 1588294 h 3114675"/>
              <a:gd name="connsiteX31" fmla="*/ 550943 w 2076450"/>
              <a:gd name="connsiteY31" fmla="*/ 1688306 h 3114675"/>
              <a:gd name="connsiteX32" fmla="*/ 627143 w 2076450"/>
              <a:gd name="connsiteY32" fmla="*/ 1666399 h 3114675"/>
              <a:gd name="connsiteX33" fmla="*/ 734775 w 2076450"/>
              <a:gd name="connsiteY33" fmla="*/ 1662589 h 3114675"/>
              <a:gd name="connsiteX34" fmla="*/ 604283 w 2076450"/>
              <a:gd name="connsiteY34" fmla="*/ 1759744 h 3114675"/>
              <a:gd name="connsiteX35" fmla="*/ 217568 w 2076450"/>
              <a:gd name="connsiteY35" fmla="*/ 1794986 h 3114675"/>
              <a:gd name="connsiteX36" fmla="*/ 214710 w 2076450"/>
              <a:gd name="connsiteY36" fmla="*/ 1862614 h 3114675"/>
              <a:gd name="connsiteX37" fmla="*/ 335678 w 2076450"/>
              <a:gd name="connsiteY37" fmla="*/ 1914049 h 3114675"/>
              <a:gd name="connsiteX38" fmla="*/ 472838 w 2076450"/>
              <a:gd name="connsiteY38" fmla="*/ 1916906 h 3114675"/>
              <a:gd name="connsiteX39" fmla="*/ 553800 w 2076450"/>
              <a:gd name="connsiteY39" fmla="*/ 1953101 h 3114675"/>
              <a:gd name="connsiteX40" fmla="*/ 602378 w 2076450"/>
              <a:gd name="connsiteY40" fmla="*/ 2004536 h 3114675"/>
              <a:gd name="connsiteX41" fmla="*/ 275670 w 2076450"/>
              <a:gd name="connsiteY41" fmla="*/ 2024539 h 3114675"/>
              <a:gd name="connsiteX42" fmla="*/ 236618 w 2076450"/>
              <a:gd name="connsiteY42" fmla="*/ 2049304 h 3114675"/>
              <a:gd name="connsiteX43" fmla="*/ 262335 w 2076450"/>
              <a:gd name="connsiteY43" fmla="*/ 2092166 h 3114675"/>
              <a:gd name="connsiteX44" fmla="*/ 420450 w 2076450"/>
              <a:gd name="connsiteY44" fmla="*/ 2151221 h 3114675"/>
              <a:gd name="connsiteX45" fmla="*/ 480458 w 2076450"/>
              <a:gd name="connsiteY45" fmla="*/ 2174081 h 3114675"/>
              <a:gd name="connsiteX46" fmla="*/ 269955 w 2076450"/>
              <a:gd name="connsiteY46" fmla="*/ 2228374 h 3114675"/>
              <a:gd name="connsiteX47" fmla="*/ 106125 w 2076450"/>
              <a:gd name="connsiteY47" fmla="*/ 2250281 h 3114675"/>
              <a:gd name="connsiteX48" fmla="*/ 45165 w 2076450"/>
              <a:gd name="connsiteY48" fmla="*/ 2290286 h 3114675"/>
              <a:gd name="connsiteX49" fmla="*/ 84218 w 2076450"/>
              <a:gd name="connsiteY49" fmla="*/ 2353151 h 3114675"/>
              <a:gd name="connsiteX50" fmla="*/ 203280 w 2076450"/>
              <a:gd name="connsiteY50" fmla="*/ 2444591 h 3114675"/>
              <a:gd name="connsiteX51" fmla="*/ 172800 w 2076450"/>
              <a:gd name="connsiteY51" fmla="*/ 2478881 h 3114675"/>
              <a:gd name="connsiteX52" fmla="*/ 201375 w 2076450"/>
              <a:gd name="connsiteY52" fmla="*/ 2519839 h 3114675"/>
              <a:gd name="connsiteX53" fmla="*/ 301388 w 2076450"/>
              <a:gd name="connsiteY53" fmla="*/ 2558891 h 3114675"/>
              <a:gd name="connsiteX54" fmla="*/ 76598 w 2076450"/>
              <a:gd name="connsiteY54" fmla="*/ 2589371 h 3114675"/>
              <a:gd name="connsiteX55" fmla="*/ 58500 w 2076450"/>
              <a:gd name="connsiteY55" fmla="*/ 2659856 h 3114675"/>
              <a:gd name="connsiteX56" fmla="*/ 110888 w 2076450"/>
              <a:gd name="connsiteY56" fmla="*/ 2693194 h 3114675"/>
              <a:gd name="connsiteX57" fmla="*/ 214710 w 2076450"/>
              <a:gd name="connsiteY57" fmla="*/ 2727484 h 3114675"/>
              <a:gd name="connsiteX58" fmla="*/ 262335 w 2076450"/>
              <a:gd name="connsiteY58" fmla="*/ 2756059 h 3114675"/>
              <a:gd name="connsiteX59" fmla="*/ 358538 w 2076450"/>
              <a:gd name="connsiteY59" fmla="*/ 2733199 h 3114675"/>
              <a:gd name="connsiteX60" fmla="*/ 254715 w 2076450"/>
              <a:gd name="connsiteY60" fmla="*/ 2758916 h 3114675"/>
              <a:gd name="connsiteX61" fmla="*/ 45165 w 2076450"/>
              <a:gd name="connsiteY61" fmla="*/ 2806541 h 3114675"/>
              <a:gd name="connsiteX62" fmla="*/ 46118 w 2076450"/>
              <a:gd name="connsiteY62" fmla="*/ 2865596 h 3114675"/>
              <a:gd name="connsiteX63" fmla="*/ 88980 w 2076450"/>
              <a:gd name="connsiteY63" fmla="*/ 2895124 h 3114675"/>
              <a:gd name="connsiteX64" fmla="*/ 155655 w 2076450"/>
              <a:gd name="connsiteY64" fmla="*/ 2902744 h 3114675"/>
              <a:gd name="connsiteX65" fmla="*/ 343298 w 2076450"/>
              <a:gd name="connsiteY65" fmla="*/ 2914174 h 3114675"/>
              <a:gd name="connsiteX66" fmla="*/ 301388 w 2076450"/>
              <a:gd name="connsiteY66" fmla="*/ 2956084 h 3114675"/>
              <a:gd name="connsiteX67" fmla="*/ 361395 w 2076450"/>
              <a:gd name="connsiteY67" fmla="*/ 2980849 h 3114675"/>
              <a:gd name="connsiteX68" fmla="*/ 511890 w 2076450"/>
              <a:gd name="connsiteY68" fmla="*/ 3029426 h 3114675"/>
              <a:gd name="connsiteX69" fmla="*/ 603330 w 2076450"/>
              <a:gd name="connsiteY69" fmla="*/ 3058001 h 3114675"/>
              <a:gd name="connsiteX70" fmla="*/ 825263 w 2076450"/>
              <a:gd name="connsiteY70" fmla="*/ 2954179 h 3114675"/>
              <a:gd name="connsiteX71" fmla="*/ 957660 w 2076450"/>
              <a:gd name="connsiteY71" fmla="*/ 2927509 h 3114675"/>
              <a:gd name="connsiteX72" fmla="*/ 1013858 w 2076450"/>
              <a:gd name="connsiteY72" fmla="*/ 3102769 h 3114675"/>
              <a:gd name="connsiteX73" fmla="*/ 1119585 w 2076450"/>
              <a:gd name="connsiteY73" fmla="*/ 3020854 h 3114675"/>
              <a:gd name="connsiteX74" fmla="*/ 1191975 w 2076450"/>
              <a:gd name="connsiteY74" fmla="*/ 2997041 h 3114675"/>
              <a:gd name="connsiteX75" fmla="*/ 1468200 w 2076450"/>
              <a:gd name="connsiteY75" fmla="*/ 3026569 h 3114675"/>
              <a:gd name="connsiteX76" fmla="*/ 1561545 w 2076450"/>
              <a:gd name="connsiteY76" fmla="*/ 3002756 h 3114675"/>
              <a:gd name="connsiteX77" fmla="*/ 1679655 w 2076450"/>
              <a:gd name="connsiteY77" fmla="*/ 3030379 h 3114675"/>
              <a:gd name="connsiteX78" fmla="*/ 1748235 w 2076450"/>
              <a:gd name="connsiteY78" fmla="*/ 2996089 h 3114675"/>
              <a:gd name="connsiteX79" fmla="*/ 1893968 w 2076450"/>
              <a:gd name="connsiteY79" fmla="*/ 3009424 h 3114675"/>
              <a:gd name="connsiteX80" fmla="*/ 1888253 w 2076450"/>
              <a:gd name="connsiteY80" fmla="*/ 2944654 h 3114675"/>
              <a:gd name="connsiteX81" fmla="*/ 1964453 w 2076450"/>
              <a:gd name="connsiteY81" fmla="*/ 2947511 h 3114675"/>
              <a:gd name="connsiteX82" fmla="*/ 1948260 w 2076450"/>
              <a:gd name="connsiteY82" fmla="*/ 2913221 h 3114675"/>
              <a:gd name="connsiteX83" fmla="*/ 1843485 w 2076450"/>
              <a:gd name="connsiteY83" fmla="*/ 2853214 h 3114675"/>
              <a:gd name="connsiteX84" fmla="*/ 1883490 w 2076450"/>
              <a:gd name="connsiteY84" fmla="*/ 2818924 h 3114675"/>
              <a:gd name="connsiteX85" fmla="*/ 1909208 w 2076450"/>
              <a:gd name="connsiteY85" fmla="*/ 2790349 h 3114675"/>
              <a:gd name="connsiteX86" fmla="*/ 2032080 w 2076450"/>
              <a:gd name="connsiteY86" fmla="*/ 2757964 h 3114675"/>
              <a:gd name="connsiteX87" fmla="*/ 2036843 w 2076450"/>
              <a:gd name="connsiteY87" fmla="*/ 2711291 h 3114675"/>
              <a:gd name="connsiteX88" fmla="*/ 2008268 w 2076450"/>
              <a:gd name="connsiteY88" fmla="*/ 2670334 h 3114675"/>
              <a:gd name="connsiteX89" fmla="*/ 1943498 w 2076450"/>
              <a:gd name="connsiteY89" fmla="*/ 2645569 h 3114675"/>
              <a:gd name="connsiteX90" fmla="*/ 1793003 w 2076450"/>
              <a:gd name="connsiteY90" fmla="*/ 2651284 h 3114675"/>
              <a:gd name="connsiteX91" fmla="*/ 1497728 w 2076450"/>
              <a:gd name="connsiteY91" fmla="*/ 2538889 h 3114675"/>
              <a:gd name="connsiteX92" fmla="*/ 1592025 w 2076450"/>
              <a:gd name="connsiteY92" fmla="*/ 2535079 h 3114675"/>
              <a:gd name="connsiteX93" fmla="*/ 1824435 w 2076450"/>
              <a:gd name="connsiteY93" fmla="*/ 2566511 h 3114675"/>
              <a:gd name="connsiteX94" fmla="*/ 1938735 w 2076450"/>
              <a:gd name="connsiteY94" fmla="*/ 2449354 h 3114675"/>
              <a:gd name="connsiteX95" fmla="*/ 2000648 w 2076450"/>
              <a:gd name="connsiteY95" fmla="*/ 2416969 h 3114675"/>
              <a:gd name="connsiteX96" fmla="*/ 1993028 w 2076450"/>
              <a:gd name="connsiteY96" fmla="*/ 2387441 h 3114675"/>
              <a:gd name="connsiteX97" fmla="*/ 1549163 w 2076450"/>
              <a:gd name="connsiteY97" fmla="*/ 2328386 h 3114675"/>
              <a:gd name="connsiteX98" fmla="*/ 1554878 w 2076450"/>
              <a:gd name="connsiteY98" fmla="*/ 2282666 h 3114675"/>
              <a:gd name="connsiteX99" fmla="*/ 1823483 w 2076450"/>
              <a:gd name="connsiteY99" fmla="*/ 2291239 h 3114675"/>
              <a:gd name="connsiteX100" fmla="*/ 1994933 w 2076450"/>
              <a:gd name="connsiteY100" fmla="*/ 2158841 h 3114675"/>
              <a:gd name="connsiteX101" fmla="*/ 2013983 w 2076450"/>
              <a:gd name="connsiteY101" fmla="*/ 2124551 h 3114675"/>
              <a:gd name="connsiteX102" fmla="*/ 1699658 w 2076450"/>
              <a:gd name="connsiteY102" fmla="*/ 2061686 h 3114675"/>
              <a:gd name="connsiteX103" fmla="*/ 1808243 w 2076450"/>
              <a:gd name="connsiteY103" fmla="*/ 2027396 h 3114675"/>
              <a:gd name="connsiteX104" fmla="*/ 1836818 w 2076450"/>
              <a:gd name="connsiteY104" fmla="*/ 2000726 h 3114675"/>
              <a:gd name="connsiteX105" fmla="*/ 1875870 w 2076450"/>
              <a:gd name="connsiteY105" fmla="*/ 1935004 h 3114675"/>
              <a:gd name="connsiteX106" fmla="*/ 1600598 w 2076450"/>
              <a:gd name="connsiteY106" fmla="*/ 1869281 h 3114675"/>
              <a:gd name="connsiteX107" fmla="*/ 1823483 w 2076450"/>
              <a:gd name="connsiteY107" fmla="*/ 1737836 h 3114675"/>
              <a:gd name="connsiteX108" fmla="*/ 1592025 w 2076450"/>
              <a:gd name="connsiteY108" fmla="*/ 1729264 h 3114675"/>
              <a:gd name="connsiteX109" fmla="*/ 1639650 w 2076450"/>
              <a:gd name="connsiteY109" fmla="*/ 1693069 h 3114675"/>
              <a:gd name="connsiteX110" fmla="*/ 1648223 w 2076450"/>
              <a:gd name="connsiteY110" fmla="*/ 1652111 h 3114675"/>
              <a:gd name="connsiteX111" fmla="*/ 1437720 w 2076450"/>
              <a:gd name="connsiteY111" fmla="*/ 1613059 h 3114675"/>
              <a:gd name="connsiteX112" fmla="*/ 1519635 w 2076450"/>
              <a:gd name="connsiteY112" fmla="*/ 1556861 h 3114675"/>
              <a:gd name="connsiteX113" fmla="*/ 1697753 w 2076450"/>
              <a:gd name="connsiteY113" fmla="*/ 1459706 h 3114675"/>
              <a:gd name="connsiteX114" fmla="*/ 1539638 w 2076450"/>
              <a:gd name="connsiteY114" fmla="*/ 1435894 h 3114675"/>
              <a:gd name="connsiteX115" fmla="*/ 1520588 w 2076450"/>
              <a:gd name="connsiteY115" fmla="*/ 1388269 h 3114675"/>
              <a:gd name="connsiteX116" fmla="*/ 1282463 w 2076450"/>
              <a:gd name="connsiteY116" fmla="*/ 1360646 h 3114675"/>
              <a:gd name="connsiteX117" fmla="*/ 1568213 w 2076450"/>
              <a:gd name="connsiteY117" fmla="*/ 1328261 h 3114675"/>
              <a:gd name="connsiteX118" fmla="*/ 1593930 w 2076450"/>
              <a:gd name="connsiteY118" fmla="*/ 1209199 h 3114675"/>
              <a:gd name="connsiteX119" fmla="*/ 1440578 w 2076450"/>
              <a:gd name="connsiteY119" fmla="*/ 1151096 h 3114675"/>
              <a:gd name="connsiteX120" fmla="*/ 1127205 w 2076450"/>
              <a:gd name="connsiteY120" fmla="*/ 1094899 h 3114675"/>
              <a:gd name="connsiteX121" fmla="*/ 1310085 w 2076450"/>
              <a:gd name="connsiteY121" fmla="*/ 1109186 h 3114675"/>
              <a:gd name="connsiteX122" fmla="*/ 1406288 w 2076450"/>
              <a:gd name="connsiteY122" fmla="*/ 1094899 h 3114675"/>
              <a:gd name="connsiteX123" fmla="*/ 1508205 w 2076450"/>
              <a:gd name="connsiteY123" fmla="*/ 1040606 h 3114675"/>
              <a:gd name="connsiteX124" fmla="*/ 1532018 w 2076450"/>
              <a:gd name="connsiteY124" fmla="*/ 969169 h 3114675"/>
              <a:gd name="connsiteX125" fmla="*/ 1421528 w 2076450"/>
              <a:gd name="connsiteY125" fmla="*/ 938689 h 3114675"/>
              <a:gd name="connsiteX126" fmla="*/ 1154828 w 2076450"/>
              <a:gd name="connsiteY126" fmla="*/ 903446 h 3114675"/>
              <a:gd name="connsiteX127" fmla="*/ 1304370 w 2076450"/>
              <a:gd name="connsiteY127" fmla="*/ 884396 h 3114675"/>
              <a:gd name="connsiteX128" fmla="*/ 1351995 w 2076450"/>
              <a:gd name="connsiteY128" fmla="*/ 868204 h 3114675"/>
              <a:gd name="connsiteX129" fmla="*/ 1480583 w 2076450"/>
              <a:gd name="connsiteY129" fmla="*/ 832009 h 3114675"/>
              <a:gd name="connsiteX130" fmla="*/ 1363425 w 2076450"/>
              <a:gd name="connsiteY130" fmla="*/ 798671 h 3114675"/>
              <a:gd name="connsiteX131" fmla="*/ 1131015 w 2076450"/>
              <a:gd name="connsiteY131" fmla="*/ 755809 h 3114675"/>
              <a:gd name="connsiteX132" fmla="*/ 1019573 w 2076450"/>
              <a:gd name="connsiteY132" fmla="*/ 655796 h 3114675"/>
              <a:gd name="connsiteX133" fmla="*/ 1088153 w 2076450"/>
              <a:gd name="connsiteY133" fmla="*/ 673894 h 3114675"/>
              <a:gd name="connsiteX134" fmla="*/ 1244363 w 2076450"/>
              <a:gd name="connsiteY134" fmla="*/ 727234 h 3114675"/>
              <a:gd name="connsiteX135" fmla="*/ 1389143 w 2076450"/>
              <a:gd name="connsiteY135" fmla="*/ 667226 h 3114675"/>
              <a:gd name="connsiteX136" fmla="*/ 1174830 w 2076450"/>
              <a:gd name="connsiteY136" fmla="*/ 590074 h 3114675"/>
              <a:gd name="connsiteX137" fmla="*/ 1180545 w 2076450"/>
              <a:gd name="connsiteY137" fmla="*/ 513874 h 3114675"/>
              <a:gd name="connsiteX138" fmla="*/ 1228170 w 2076450"/>
              <a:gd name="connsiteY138" fmla="*/ 415766 h 3114675"/>
              <a:gd name="connsiteX139" fmla="*/ 1251983 w 2076450"/>
              <a:gd name="connsiteY139" fmla="*/ 298609 h 3114675"/>
              <a:gd name="connsiteX140" fmla="*/ 1035765 w 2076450"/>
              <a:gd name="connsiteY140" fmla="*/ 451009 h 3114675"/>
              <a:gd name="connsiteX141" fmla="*/ 1058625 w 2076450"/>
              <a:gd name="connsiteY141" fmla="*/ 322421 h 3114675"/>
              <a:gd name="connsiteX142" fmla="*/ 1052910 w 2076450"/>
              <a:gd name="connsiteY142" fmla="*/ 251936 h 3114675"/>
              <a:gd name="connsiteX143" fmla="*/ 1112918 w 2076450"/>
              <a:gd name="connsiteY143" fmla="*/ 211931 h 3114675"/>
              <a:gd name="connsiteX144" fmla="*/ 1064340 w 2076450"/>
              <a:gd name="connsiteY144" fmla="*/ 185261 h 3114675"/>
              <a:gd name="connsiteX145" fmla="*/ 991950 w 2076450"/>
              <a:gd name="connsiteY145" fmla="*/ 191929 h 3114675"/>
              <a:gd name="connsiteX146" fmla="*/ 996713 w 2076450"/>
              <a:gd name="connsiteY146" fmla="*/ 111919 h 3114675"/>
              <a:gd name="connsiteX147" fmla="*/ 949088 w 2076450"/>
              <a:gd name="connsiteY147" fmla="*/ 7144 h 3114675"/>
              <a:gd name="connsiteX148" fmla="*/ 949088 w 2076450"/>
              <a:gd name="connsiteY148" fmla="*/ 7144 h 3114675"/>
              <a:gd name="connsiteX149" fmla="*/ 949088 w 2076450"/>
              <a:gd name="connsiteY149" fmla="*/ 7144 h 3114675"/>
              <a:gd name="connsiteX150" fmla="*/ 886223 w 2076450"/>
              <a:gd name="connsiteY150" fmla="*/ 287179 h 3114675"/>
              <a:gd name="connsiteX151" fmla="*/ 908130 w 2076450"/>
              <a:gd name="connsiteY151" fmla="*/ 327184 h 3114675"/>
              <a:gd name="connsiteX152" fmla="*/ 886223 w 2076450"/>
              <a:gd name="connsiteY152" fmla="*/ 287179 h 3114675"/>
              <a:gd name="connsiteX153" fmla="*/ 863363 w 2076450"/>
              <a:gd name="connsiteY153" fmla="*/ 404336 h 3114675"/>
              <a:gd name="connsiteX154" fmla="*/ 876698 w 2076450"/>
              <a:gd name="connsiteY154" fmla="*/ 435769 h 3114675"/>
              <a:gd name="connsiteX155" fmla="*/ 863363 w 2076450"/>
              <a:gd name="connsiteY155" fmla="*/ 404336 h 3114675"/>
              <a:gd name="connsiteX156" fmla="*/ 1116728 w 2076450"/>
              <a:gd name="connsiteY156" fmla="*/ 470059 h 3114675"/>
              <a:gd name="connsiteX157" fmla="*/ 1066245 w 2076450"/>
              <a:gd name="connsiteY157" fmla="*/ 511016 h 3114675"/>
              <a:gd name="connsiteX158" fmla="*/ 1116728 w 2076450"/>
              <a:gd name="connsiteY158" fmla="*/ 470059 h 3114675"/>
              <a:gd name="connsiteX159" fmla="*/ 1009095 w 2076450"/>
              <a:gd name="connsiteY159" fmla="*/ 584359 h 3114675"/>
              <a:gd name="connsiteX160" fmla="*/ 1029098 w 2076450"/>
              <a:gd name="connsiteY160" fmla="*/ 599599 h 3114675"/>
              <a:gd name="connsiteX161" fmla="*/ 1009095 w 2076450"/>
              <a:gd name="connsiteY161" fmla="*/ 584359 h 3114675"/>
              <a:gd name="connsiteX162" fmla="*/ 1009095 w 2076450"/>
              <a:gd name="connsiteY162" fmla="*/ 584359 h 3114675"/>
              <a:gd name="connsiteX163" fmla="*/ 1111013 w 2076450"/>
              <a:gd name="connsiteY163" fmla="*/ 603409 h 3114675"/>
              <a:gd name="connsiteX164" fmla="*/ 1111013 w 2076450"/>
              <a:gd name="connsiteY164" fmla="*/ 603409 h 3114675"/>
              <a:gd name="connsiteX165" fmla="*/ 1251030 w 2076450"/>
              <a:gd name="connsiteY165" fmla="*/ 632936 h 3114675"/>
              <a:gd name="connsiteX166" fmla="*/ 1251030 w 2076450"/>
              <a:gd name="connsiteY166" fmla="*/ 632936 h 3114675"/>
              <a:gd name="connsiteX167" fmla="*/ 1032908 w 2076450"/>
              <a:gd name="connsiteY167" fmla="*/ 760571 h 3114675"/>
              <a:gd name="connsiteX168" fmla="*/ 1028145 w 2076450"/>
              <a:gd name="connsiteY168" fmla="*/ 780574 h 3114675"/>
              <a:gd name="connsiteX169" fmla="*/ 1032908 w 2076450"/>
              <a:gd name="connsiteY169" fmla="*/ 760571 h 3114675"/>
              <a:gd name="connsiteX170" fmla="*/ 1032908 w 2076450"/>
              <a:gd name="connsiteY170" fmla="*/ 760571 h 3114675"/>
              <a:gd name="connsiteX171" fmla="*/ 961470 w 2076450"/>
              <a:gd name="connsiteY171" fmla="*/ 867251 h 3114675"/>
              <a:gd name="connsiteX172" fmla="*/ 961470 w 2076450"/>
              <a:gd name="connsiteY172" fmla="*/ 867251 h 3114675"/>
              <a:gd name="connsiteX173" fmla="*/ 1036718 w 2076450"/>
              <a:gd name="connsiteY173" fmla="*/ 884396 h 3114675"/>
              <a:gd name="connsiteX174" fmla="*/ 1036718 w 2076450"/>
              <a:gd name="connsiteY174" fmla="*/ 884396 h 3114675"/>
              <a:gd name="connsiteX175" fmla="*/ 921465 w 2076450"/>
              <a:gd name="connsiteY175" fmla="*/ 888206 h 3114675"/>
              <a:gd name="connsiteX176" fmla="*/ 921465 w 2076450"/>
              <a:gd name="connsiteY176" fmla="*/ 888206 h 3114675"/>
              <a:gd name="connsiteX177" fmla="*/ 874793 w 2076450"/>
              <a:gd name="connsiteY177" fmla="*/ 904399 h 3114675"/>
              <a:gd name="connsiteX178" fmla="*/ 874793 w 2076450"/>
              <a:gd name="connsiteY178" fmla="*/ 904399 h 3114675"/>
              <a:gd name="connsiteX179" fmla="*/ 681435 w 2076450"/>
              <a:gd name="connsiteY179" fmla="*/ 904399 h 3114675"/>
              <a:gd name="connsiteX180" fmla="*/ 777638 w 2076450"/>
              <a:gd name="connsiteY180" fmla="*/ 946309 h 3114675"/>
              <a:gd name="connsiteX181" fmla="*/ 681435 w 2076450"/>
              <a:gd name="connsiteY181" fmla="*/ 904399 h 3114675"/>
              <a:gd name="connsiteX182" fmla="*/ 1532970 w 2076450"/>
              <a:gd name="connsiteY182" fmla="*/ 1327309 h 3114675"/>
              <a:gd name="connsiteX183" fmla="*/ 1532970 w 2076450"/>
              <a:gd name="connsiteY183" fmla="*/ 1327309 h 3114675"/>
              <a:gd name="connsiteX184" fmla="*/ 757635 w 2076450"/>
              <a:gd name="connsiteY184" fmla="*/ 1423511 h 3114675"/>
              <a:gd name="connsiteX185" fmla="*/ 757635 w 2076450"/>
              <a:gd name="connsiteY185" fmla="*/ 1423511 h 3114675"/>
              <a:gd name="connsiteX186" fmla="*/ 1558688 w 2076450"/>
              <a:gd name="connsiteY186" fmla="*/ 1764506 h 3114675"/>
              <a:gd name="connsiteX187" fmla="*/ 1558688 w 2076450"/>
              <a:gd name="connsiteY187" fmla="*/ 1764506 h 3114675"/>
              <a:gd name="connsiteX188" fmla="*/ 1766333 w 2076450"/>
              <a:gd name="connsiteY188" fmla="*/ 1807369 h 3114675"/>
              <a:gd name="connsiteX189" fmla="*/ 1766333 w 2076450"/>
              <a:gd name="connsiteY189" fmla="*/ 1807369 h 3114675"/>
              <a:gd name="connsiteX190" fmla="*/ 1769190 w 2076450"/>
              <a:gd name="connsiteY190" fmla="*/ 2006441 h 3114675"/>
              <a:gd name="connsiteX191" fmla="*/ 1769190 w 2076450"/>
              <a:gd name="connsiteY191" fmla="*/ 2006441 h 3114675"/>
              <a:gd name="connsiteX192" fmla="*/ 151845 w 2076450"/>
              <a:gd name="connsiteY192" fmla="*/ 2329339 h 3114675"/>
              <a:gd name="connsiteX193" fmla="*/ 151845 w 2076450"/>
              <a:gd name="connsiteY193" fmla="*/ 2329339 h 3114675"/>
              <a:gd name="connsiteX194" fmla="*/ 301388 w 2076450"/>
              <a:gd name="connsiteY194" fmla="*/ 2397919 h 3114675"/>
              <a:gd name="connsiteX195" fmla="*/ 469028 w 2076450"/>
              <a:gd name="connsiteY195" fmla="*/ 2426494 h 3114675"/>
              <a:gd name="connsiteX196" fmla="*/ 301388 w 2076450"/>
              <a:gd name="connsiteY196" fmla="*/ 2397919 h 3114675"/>
              <a:gd name="connsiteX197" fmla="*/ 517605 w 2076450"/>
              <a:gd name="connsiteY197" fmla="*/ 2406491 h 3114675"/>
              <a:gd name="connsiteX198" fmla="*/ 517605 w 2076450"/>
              <a:gd name="connsiteY198" fmla="*/ 2406491 h 3114675"/>
              <a:gd name="connsiteX199" fmla="*/ 423308 w 2076450"/>
              <a:gd name="connsiteY199" fmla="*/ 2736056 h 3114675"/>
              <a:gd name="connsiteX200" fmla="*/ 423308 w 2076450"/>
              <a:gd name="connsiteY200" fmla="*/ 2736056 h 311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</a:cxnLst>
            <a:rect l="l" t="t" r="r" b="b"/>
            <a:pathLst>
              <a:path w="2076450" h="3114675">
                <a:moveTo>
                  <a:pt x="949088" y="7144"/>
                </a:moveTo>
                <a:cubicBezTo>
                  <a:pt x="938610" y="62389"/>
                  <a:pt x="972900" y="200501"/>
                  <a:pt x="883365" y="105251"/>
                </a:cubicBezTo>
                <a:cubicBezTo>
                  <a:pt x="870983" y="105251"/>
                  <a:pt x="992903" y="314801"/>
                  <a:pt x="909083" y="238601"/>
                </a:cubicBezTo>
                <a:cubicBezTo>
                  <a:pt x="898605" y="171926"/>
                  <a:pt x="863363" y="174784"/>
                  <a:pt x="833835" y="193834"/>
                </a:cubicBezTo>
                <a:cubicBezTo>
                  <a:pt x="732870" y="154781"/>
                  <a:pt x="858600" y="285274"/>
                  <a:pt x="817643" y="301466"/>
                </a:cubicBezTo>
                <a:cubicBezTo>
                  <a:pt x="895748" y="301466"/>
                  <a:pt x="870030" y="356711"/>
                  <a:pt x="810023" y="328136"/>
                </a:cubicBezTo>
                <a:cubicBezTo>
                  <a:pt x="906225" y="459581"/>
                  <a:pt x="686198" y="348139"/>
                  <a:pt x="684293" y="381476"/>
                </a:cubicBezTo>
                <a:cubicBezTo>
                  <a:pt x="777638" y="421481"/>
                  <a:pt x="622380" y="411004"/>
                  <a:pt x="703343" y="451009"/>
                </a:cubicBezTo>
                <a:cubicBezTo>
                  <a:pt x="833835" y="496729"/>
                  <a:pt x="615713" y="505301"/>
                  <a:pt x="714773" y="539591"/>
                </a:cubicBezTo>
                <a:cubicBezTo>
                  <a:pt x="761445" y="555784"/>
                  <a:pt x="860505" y="517684"/>
                  <a:pt x="828120" y="573881"/>
                </a:cubicBezTo>
                <a:cubicBezTo>
                  <a:pt x="890033" y="568166"/>
                  <a:pt x="887175" y="616744"/>
                  <a:pt x="947183" y="577691"/>
                </a:cubicBezTo>
                <a:cubicBezTo>
                  <a:pt x="977663" y="712946"/>
                  <a:pt x="680483" y="534829"/>
                  <a:pt x="731918" y="618649"/>
                </a:cubicBezTo>
                <a:cubicBezTo>
                  <a:pt x="670005" y="621506"/>
                  <a:pt x="575708" y="525304"/>
                  <a:pt x="530940" y="601504"/>
                </a:cubicBezTo>
                <a:cubicBezTo>
                  <a:pt x="396638" y="611981"/>
                  <a:pt x="563325" y="655796"/>
                  <a:pt x="597615" y="649129"/>
                </a:cubicBezTo>
                <a:cubicBezTo>
                  <a:pt x="487125" y="737711"/>
                  <a:pt x="741443" y="614839"/>
                  <a:pt x="629048" y="688181"/>
                </a:cubicBezTo>
                <a:cubicBezTo>
                  <a:pt x="648098" y="779621"/>
                  <a:pt x="834788" y="621506"/>
                  <a:pt x="714773" y="728186"/>
                </a:cubicBezTo>
                <a:cubicBezTo>
                  <a:pt x="762398" y="785336"/>
                  <a:pt x="937658" y="659606"/>
                  <a:pt x="947183" y="689134"/>
                </a:cubicBezTo>
                <a:cubicBezTo>
                  <a:pt x="884318" y="784384"/>
                  <a:pt x="764303" y="785336"/>
                  <a:pt x="674768" y="758666"/>
                </a:cubicBezTo>
                <a:cubicBezTo>
                  <a:pt x="734775" y="821531"/>
                  <a:pt x="570945" y="739616"/>
                  <a:pt x="528083" y="788194"/>
                </a:cubicBezTo>
                <a:cubicBezTo>
                  <a:pt x="468075" y="789146"/>
                  <a:pt x="536655" y="836771"/>
                  <a:pt x="530940" y="846296"/>
                </a:cubicBezTo>
                <a:cubicBezTo>
                  <a:pt x="598568" y="865346"/>
                  <a:pt x="709058" y="934879"/>
                  <a:pt x="569040" y="912971"/>
                </a:cubicBezTo>
                <a:cubicBezTo>
                  <a:pt x="508080" y="912019"/>
                  <a:pt x="602378" y="1022509"/>
                  <a:pt x="502365" y="958691"/>
                </a:cubicBezTo>
                <a:cubicBezTo>
                  <a:pt x="451883" y="931069"/>
                  <a:pt x="479505" y="1007269"/>
                  <a:pt x="409973" y="972979"/>
                </a:cubicBezTo>
                <a:cubicBezTo>
                  <a:pt x="347108" y="988219"/>
                  <a:pt x="509985" y="1057751"/>
                  <a:pt x="547133" y="1067276"/>
                </a:cubicBezTo>
                <a:cubicBezTo>
                  <a:pt x="619523" y="1065371"/>
                  <a:pt x="693818" y="1189196"/>
                  <a:pt x="730013" y="1155859"/>
                </a:cubicBezTo>
                <a:cubicBezTo>
                  <a:pt x="636668" y="1233964"/>
                  <a:pt x="512843" y="1162526"/>
                  <a:pt x="409020" y="1204436"/>
                </a:cubicBezTo>
                <a:cubicBezTo>
                  <a:pt x="366158" y="1237774"/>
                  <a:pt x="517605" y="1304449"/>
                  <a:pt x="530940" y="1310164"/>
                </a:cubicBezTo>
                <a:cubicBezTo>
                  <a:pt x="681435" y="1376839"/>
                  <a:pt x="344250" y="1305401"/>
                  <a:pt x="366158" y="1365409"/>
                </a:cubicBezTo>
                <a:cubicBezTo>
                  <a:pt x="458550" y="1420654"/>
                  <a:pt x="541418" y="1491139"/>
                  <a:pt x="637620" y="1413034"/>
                </a:cubicBezTo>
                <a:cubicBezTo>
                  <a:pt x="670005" y="1436846"/>
                  <a:pt x="579518" y="1429226"/>
                  <a:pt x="617618" y="1487329"/>
                </a:cubicBezTo>
                <a:cubicBezTo>
                  <a:pt x="522368" y="1531144"/>
                  <a:pt x="340440" y="1537811"/>
                  <a:pt x="286148" y="1588294"/>
                </a:cubicBezTo>
                <a:cubicBezTo>
                  <a:pt x="365205" y="1664494"/>
                  <a:pt x="451883" y="1673066"/>
                  <a:pt x="550943" y="1688306"/>
                </a:cubicBezTo>
                <a:cubicBezTo>
                  <a:pt x="602378" y="1669256"/>
                  <a:pt x="582375" y="1654016"/>
                  <a:pt x="627143" y="1666399"/>
                </a:cubicBezTo>
                <a:cubicBezTo>
                  <a:pt x="664290" y="1686401"/>
                  <a:pt x="692865" y="1613059"/>
                  <a:pt x="734775" y="1662589"/>
                </a:cubicBezTo>
                <a:cubicBezTo>
                  <a:pt x="690008" y="1710214"/>
                  <a:pt x="452835" y="1702594"/>
                  <a:pt x="604283" y="1759744"/>
                </a:cubicBezTo>
                <a:cubicBezTo>
                  <a:pt x="479505" y="1794986"/>
                  <a:pt x="344250" y="1767364"/>
                  <a:pt x="217568" y="1794986"/>
                </a:cubicBezTo>
                <a:cubicBezTo>
                  <a:pt x="143273" y="1828324"/>
                  <a:pt x="304245" y="1820704"/>
                  <a:pt x="214710" y="1862614"/>
                </a:cubicBezTo>
                <a:cubicBezTo>
                  <a:pt x="175658" y="1910239"/>
                  <a:pt x="361395" y="1859756"/>
                  <a:pt x="335678" y="1914049"/>
                </a:cubicBezTo>
                <a:cubicBezTo>
                  <a:pt x="396638" y="1903571"/>
                  <a:pt x="425213" y="1929289"/>
                  <a:pt x="472838" y="1916906"/>
                </a:cubicBezTo>
                <a:cubicBezTo>
                  <a:pt x="469028" y="1982629"/>
                  <a:pt x="542370" y="1894999"/>
                  <a:pt x="553800" y="1953101"/>
                </a:cubicBezTo>
                <a:cubicBezTo>
                  <a:pt x="615713" y="1943576"/>
                  <a:pt x="709058" y="1981676"/>
                  <a:pt x="602378" y="2004536"/>
                </a:cubicBezTo>
                <a:cubicBezTo>
                  <a:pt x="489030" y="2033111"/>
                  <a:pt x="378540" y="2021681"/>
                  <a:pt x="275670" y="2024539"/>
                </a:cubicBezTo>
                <a:cubicBezTo>
                  <a:pt x="208995" y="2001679"/>
                  <a:pt x="117555" y="2018824"/>
                  <a:pt x="236618" y="2049304"/>
                </a:cubicBezTo>
                <a:cubicBezTo>
                  <a:pt x="332820" y="2060734"/>
                  <a:pt x="145178" y="2068354"/>
                  <a:pt x="262335" y="2092166"/>
                </a:cubicBezTo>
                <a:cubicBezTo>
                  <a:pt x="280433" y="2148364"/>
                  <a:pt x="381398" y="2103596"/>
                  <a:pt x="420450" y="2151221"/>
                </a:cubicBezTo>
                <a:cubicBezTo>
                  <a:pt x="509033" y="2108359"/>
                  <a:pt x="390923" y="2195036"/>
                  <a:pt x="480458" y="2174081"/>
                </a:cubicBezTo>
                <a:cubicBezTo>
                  <a:pt x="575708" y="2192179"/>
                  <a:pt x="324248" y="2267426"/>
                  <a:pt x="269955" y="2228374"/>
                </a:cubicBezTo>
                <a:cubicBezTo>
                  <a:pt x="213758" y="2232184"/>
                  <a:pt x="143273" y="2230279"/>
                  <a:pt x="106125" y="2250281"/>
                </a:cubicBezTo>
                <a:cubicBezTo>
                  <a:pt x="206138" y="2296001"/>
                  <a:pt x="-65325" y="2235041"/>
                  <a:pt x="45165" y="2290286"/>
                </a:cubicBezTo>
                <a:cubicBezTo>
                  <a:pt x="112793" y="2290286"/>
                  <a:pt x="125175" y="2298859"/>
                  <a:pt x="84218" y="2353151"/>
                </a:cubicBezTo>
                <a:cubicBezTo>
                  <a:pt x="115650" y="2409349"/>
                  <a:pt x="321390" y="2387441"/>
                  <a:pt x="203280" y="2444591"/>
                </a:cubicBezTo>
                <a:cubicBezTo>
                  <a:pt x="147083" y="2440781"/>
                  <a:pt x="65168" y="2474119"/>
                  <a:pt x="172800" y="2478881"/>
                </a:cubicBezTo>
                <a:cubicBezTo>
                  <a:pt x="257573" y="2456021"/>
                  <a:pt x="98505" y="2546509"/>
                  <a:pt x="201375" y="2519839"/>
                </a:cubicBezTo>
                <a:cubicBezTo>
                  <a:pt x="231855" y="2566511"/>
                  <a:pt x="284243" y="2528411"/>
                  <a:pt x="301388" y="2558891"/>
                </a:cubicBezTo>
                <a:cubicBezTo>
                  <a:pt x="372825" y="2593181"/>
                  <a:pt x="107078" y="2573179"/>
                  <a:pt x="76598" y="2589371"/>
                </a:cubicBezTo>
                <a:cubicBezTo>
                  <a:pt x="179468" y="2628424"/>
                  <a:pt x="-65325" y="2632234"/>
                  <a:pt x="58500" y="2659856"/>
                </a:cubicBezTo>
                <a:cubicBezTo>
                  <a:pt x="100410" y="2649379"/>
                  <a:pt x="183278" y="2635091"/>
                  <a:pt x="110888" y="2693194"/>
                </a:cubicBezTo>
                <a:cubicBezTo>
                  <a:pt x="167085" y="2674144"/>
                  <a:pt x="196613" y="2711291"/>
                  <a:pt x="214710" y="2727484"/>
                </a:cubicBezTo>
                <a:cubicBezTo>
                  <a:pt x="247095" y="2699861"/>
                  <a:pt x="297578" y="2700814"/>
                  <a:pt x="262335" y="2756059"/>
                </a:cubicBezTo>
                <a:cubicBezTo>
                  <a:pt x="318533" y="2733199"/>
                  <a:pt x="387113" y="2651284"/>
                  <a:pt x="358538" y="2733199"/>
                </a:cubicBezTo>
                <a:cubicBezTo>
                  <a:pt x="470933" y="2695099"/>
                  <a:pt x="299483" y="2803684"/>
                  <a:pt x="254715" y="2758916"/>
                </a:cubicBezTo>
                <a:cubicBezTo>
                  <a:pt x="164228" y="2746534"/>
                  <a:pt x="93743" y="2773204"/>
                  <a:pt x="45165" y="2806541"/>
                </a:cubicBezTo>
                <a:cubicBezTo>
                  <a:pt x="161370" y="2800826"/>
                  <a:pt x="-83423" y="2882741"/>
                  <a:pt x="46118" y="2865596"/>
                </a:cubicBezTo>
                <a:cubicBezTo>
                  <a:pt x="120413" y="2833211"/>
                  <a:pt x="88028" y="2862739"/>
                  <a:pt x="88980" y="2895124"/>
                </a:cubicBezTo>
                <a:cubicBezTo>
                  <a:pt x="132795" y="2875121"/>
                  <a:pt x="93743" y="2942749"/>
                  <a:pt x="155655" y="2902744"/>
                </a:cubicBezTo>
                <a:cubicBezTo>
                  <a:pt x="209948" y="2924651"/>
                  <a:pt x="280433" y="2904649"/>
                  <a:pt x="343298" y="2914174"/>
                </a:cubicBezTo>
                <a:cubicBezTo>
                  <a:pt x="274718" y="2910364"/>
                  <a:pt x="168038" y="2980849"/>
                  <a:pt x="301388" y="2956084"/>
                </a:cubicBezTo>
                <a:cubicBezTo>
                  <a:pt x="209948" y="3007519"/>
                  <a:pt x="314723" y="3013234"/>
                  <a:pt x="361395" y="2980849"/>
                </a:cubicBezTo>
                <a:cubicBezTo>
                  <a:pt x="302340" y="3085624"/>
                  <a:pt x="505223" y="3017996"/>
                  <a:pt x="511890" y="3029426"/>
                </a:cubicBezTo>
                <a:cubicBezTo>
                  <a:pt x="501413" y="3104674"/>
                  <a:pt x="612855" y="2953226"/>
                  <a:pt x="603330" y="3058001"/>
                </a:cubicBezTo>
                <a:cubicBezTo>
                  <a:pt x="692865" y="3028474"/>
                  <a:pt x="764303" y="3011329"/>
                  <a:pt x="825263" y="2954179"/>
                </a:cubicBezTo>
                <a:cubicBezTo>
                  <a:pt x="868125" y="3001804"/>
                  <a:pt x="922418" y="2812256"/>
                  <a:pt x="957660" y="2927509"/>
                </a:cubicBezTo>
                <a:cubicBezTo>
                  <a:pt x="950993" y="3005614"/>
                  <a:pt x="858600" y="3144679"/>
                  <a:pt x="1013858" y="3102769"/>
                </a:cubicBezTo>
                <a:cubicBezTo>
                  <a:pt x="1088153" y="3107531"/>
                  <a:pt x="1167210" y="3117056"/>
                  <a:pt x="1119585" y="3020854"/>
                </a:cubicBezTo>
                <a:cubicBezTo>
                  <a:pt x="1095773" y="2920841"/>
                  <a:pt x="1165305" y="2995136"/>
                  <a:pt x="1191975" y="2997041"/>
                </a:cubicBezTo>
                <a:cubicBezTo>
                  <a:pt x="1258650" y="3067526"/>
                  <a:pt x="1392953" y="3040856"/>
                  <a:pt x="1468200" y="3026569"/>
                </a:cubicBezTo>
                <a:cubicBezTo>
                  <a:pt x="1457723" y="2961799"/>
                  <a:pt x="1529160" y="3010376"/>
                  <a:pt x="1561545" y="3002756"/>
                </a:cubicBezTo>
                <a:cubicBezTo>
                  <a:pt x="1593930" y="3038951"/>
                  <a:pt x="1657748" y="3041809"/>
                  <a:pt x="1679655" y="3030379"/>
                </a:cubicBezTo>
                <a:cubicBezTo>
                  <a:pt x="1735853" y="3070384"/>
                  <a:pt x="1690133" y="2906554"/>
                  <a:pt x="1748235" y="2996089"/>
                </a:cubicBezTo>
                <a:cubicBezTo>
                  <a:pt x="1790145" y="3019901"/>
                  <a:pt x="1871108" y="2994184"/>
                  <a:pt x="1893968" y="3009424"/>
                </a:cubicBezTo>
                <a:cubicBezTo>
                  <a:pt x="1889205" y="2959894"/>
                  <a:pt x="1945403" y="2984659"/>
                  <a:pt x="1888253" y="2944654"/>
                </a:cubicBezTo>
                <a:cubicBezTo>
                  <a:pt x="1905398" y="2942749"/>
                  <a:pt x="2032080" y="2999899"/>
                  <a:pt x="1964453" y="2947511"/>
                </a:cubicBezTo>
                <a:cubicBezTo>
                  <a:pt x="2079705" y="2950369"/>
                  <a:pt x="2036843" y="2899886"/>
                  <a:pt x="1948260" y="2913221"/>
                </a:cubicBezTo>
                <a:cubicBezTo>
                  <a:pt x="1883490" y="2907506"/>
                  <a:pt x="1767285" y="2873216"/>
                  <a:pt x="1843485" y="2853214"/>
                </a:cubicBezTo>
                <a:cubicBezTo>
                  <a:pt x="1859678" y="2837021"/>
                  <a:pt x="1951118" y="2853214"/>
                  <a:pt x="1883490" y="2818924"/>
                </a:cubicBezTo>
                <a:cubicBezTo>
                  <a:pt x="1929210" y="2839879"/>
                  <a:pt x="1994933" y="2790349"/>
                  <a:pt x="1909208" y="2790349"/>
                </a:cubicBezTo>
                <a:cubicBezTo>
                  <a:pt x="1962548" y="2784634"/>
                  <a:pt x="1960643" y="2735104"/>
                  <a:pt x="2032080" y="2757964"/>
                </a:cubicBezTo>
                <a:cubicBezTo>
                  <a:pt x="1946355" y="2722721"/>
                  <a:pt x="2002553" y="2723674"/>
                  <a:pt x="2036843" y="2711291"/>
                </a:cubicBezTo>
                <a:cubicBezTo>
                  <a:pt x="1972073" y="2706529"/>
                  <a:pt x="1884443" y="2674144"/>
                  <a:pt x="2008268" y="2670334"/>
                </a:cubicBezTo>
                <a:cubicBezTo>
                  <a:pt x="2132093" y="2620804"/>
                  <a:pt x="1982550" y="2644616"/>
                  <a:pt x="1943498" y="2645569"/>
                </a:cubicBezTo>
                <a:cubicBezTo>
                  <a:pt x="2009220" y="2564606"/>
                  <a:pt x="1844438" y="2680811"/>
                  <a:pt x="1793003" y="2651284"/>
                </a:cubicBezTo>
                <a:cubicBezTo>
                  <a:pt x="1703468" y="2657951"/>
                  <a:pt x="1501538" y="2570321"/>
                  <a:pt x="1497728" y="2538889"/>
                </a:cubicBezTo>
                <a:cubicBezTo>
                  <a:pt x="1528208" y="2533174"/>
                  <a:pt x="1620600" y="2608421"/>
                  <a:pt x="1592025" y="2535079"/>
                </a:cubicBezTo>
                <a:cubicBezTo>
                  <a:pt x="1682513" y="2614136"/>
                  <a:pt x="1734900" y="2472214"/>
                  <a:pt x="1824435" y="2566511"/>
                </a:cubicBezTo>
                <a:cubicBezTo>
                  <a:pt x="1703468" y="2427446"/>
                  <a:pt x="2134950" y="2525554"/>
                  <a:pt x="1938735" y="2449354"/>
                </a:cubicBezTo>
                <a:cubicBezTo>
                  <a:pt x="1915875" y="2436971"/>
                  <a:pt x="2165430" y="2449354"/>
                  <a:pt x="2000648" y="2416969"/>
                </a:cubicBezTo>
                <a:cubicBezTo>
                  <a:pt x="1945403" y="2423636"/>
                  <a:pt x="2077800" y="2375059"/>
                  <a:pt x="1993028" y="2387441"/>
                </a:cubicBezTo>
                <a:cubicBezTo>
                  <a:pt x="1840628" y="2373154"/>
                  <a:pt x="1705373" y="2382679"/>
                  <a:pt x="1549163" y="2328386"/>
                </a:cubicBezTo>
                <a:cubicBezTo>
                  <a:pt x="1451055" y="2308384"/>
                  <a:pt x="1461533" y="2256949"/>
                  <a:pt x="1554878" y="2282666"/>
                </a:cubicBezTo>
                <a:cubicBezTo>
                  <a:pt x="1673940" y="2311241"/>
                  <a:pt x="1712040" y="2290286"/>
                  <a:pt x="1823483" y="2291239"/>
                </a:cubicBezTo>
                <a:cubicBezTo>
                  <a:pt x="1848248" y="2213134"/>
                  <a:pt x="2103518" y="2260759"/>
                  <a:pt x="1994933" y="2158841"/>
                </a:cubicBezTo>
                <a:cubicBezTo>
                  <a:pt x="2052083" y="2127409"/>
                  <a:pt x="2122568" y="2111216"/>
                  <a:pt x="2013983" y="2124551"/>
                </a:cubicBezTo>
                <a:cubicBezTo>
                  <a:pt x="1910160" y="2121694"/>
                  <a:pt x="1786335" y="2110264"/>
                  <a:pt x="1699658" y="2061686"/>
                </a:cubicBezTo>
                <a:cubicBezTo>
                  <a:pt x="1721565" y="2011204"/>
                  <a:pt x="1873965" y="2095976"/>
                  <a:pt x="1808243" y="2027396"/>
                </a:cubicBezTo>
                <a:cubicBezTo>
                  <a:pt x="1845390" y="2033111"/>
                  <a:pt x="1914923" y="2015966"/>
                  <a:pt x="1836818" y="2000726"/>
                </a:cubicBezTo>
                <a:cubicBezTo>
                  <a:pt x="1905398" y="1995011"/>
                  <a:pt x="2018745" y="1882616"/>
                  <a:pt x="1875870" y="1935004"/>
                </a:cubicBezTo>
                <a:cubicBezTo>
                  <a:pt x="1803480" y="1892141"/>
                  <a:pt x="1605360" y="1962626"/>
                  <a:pt x="1600598" y="1869281"/>
                </a:cubicBezTo>
                <a:cubicBezTo>
                  <a:pt x="1705373" y="1889284"/>
                  <a:pt x="1819673" y="1872139"/>
                  <a:pt x="1823483" y="1737836"/>
                </a:cubicBezTo>
                <a:cubicBezTo>
                  <a:pt x="1751093" y="1747361"/>
                  <a:pt x="1638698" y="1814036"/>
                  <a:pt x="1592025" y="1729264"/>
                </a:cubicBezTo>
                <a:cubicBezTo>
                  <a:pt x="1623458" y="1750219"/>
                  <a:pt x="1690133" y="1734979"/>
                  <a:pt x="1639650" y="1693069"/>
                </a:cubicBezTo>
                <a:cubicBezTo>
                  <a:pt x="1694895" y="1704499"/>
                  <a:pt x="1723470" y="1603534"/>
                  <a:pt x="1648223" y="1652111"/>
                </a:cubicBezTo>
                <a:cubicBezTo>
                  <a:pt x="1592025" y="1662589"/>
                  <a:pt x="1391048" y="1666399"/>
                  <a:pt x="1437720" y="1613059"/>
                </a:cubicBezTo>
                <a:cubicBezTo>
                  <a:pt x="1490108" y="1631156"/>
                  <a:pt x="1612028" y="1607344"/>
                  <a:pt x="1519635" y="1556861"/>
                </a:cubicBezTo>
                <a:cubicBezTo>
                  <a:pt x="1584405" y="1579721"/>
                  <a:pt x="1719660" y="1506379"/>
                  <a:pt x="1697753" y="1459706"/>
                </a:cubicBezTo>
                <a:cubicBezTo>
                  <a:pt x="1650128" y="1406366"/>
                  <a:pt x="1590120" y="1445419"/>
                  <a:pt x="1539638" y="1435894"/>
                </a:cubicBezTo>
                <a:cubicBezTo>
                  <a:pt x="1603455" y="1393984"/>
                  <a:pt x="1538685" y="1420654"/>
                  <a:pt x="1520588" y="1388269"/>
                </a:cubicBezTo>
                <a:cubicBezTo>
                  <a:pt x="1471058" y="1479709"/>
                  <a:pt x="1237695" y="1392079"/>
                  <a:pt x="1282463" y="1360646"/>
                </a:cubicBezTo>
                <a:cubicBezTo>
                  <a:pt x="1390095" y="1360646"/>
                  <a:pt x="1469153" y="1357789"/>
                  <a:pt x="1568213" y="1328261"/>
                </a:cubicBezTo>
                <a:cubicBezTo>
                  <a:pt x="1540590" y="1255871"/>
                  <a:pt x="1746330" y="1225391"/>
                  <a:pt x="1593930" y="1209199"/>
                </a:cubicBezTo>
                <a:cubicBezTo>
                  <a:pt x="1560593" y="1139666"/>
                  <a:pt x="1406288" y="1264444"/>
                  <a:pt x="1440578" y="1151096"/>
                </a:cubicBezTo>
                <a:cubicBezTo>
                  <a:pt x="1348185" y="1224439"/>
                  <a:pt x="1149113" y="1139666"/>
                  <a:pt x="1127205" y="1094899"/>
                </a:cubicBezTo>
                <a:cubicBezTo>
                  <a:pt x="1214835" y="1122521"/>
                  <a:pt x="1236743" y="1092041"/>
                  <a:pt x="1310085" y="1109186"/>
                </a:cubicBezTo>
                <a:cubicBezTo>
                  <a:pt x="1300560" y="1078706"/>
                  <a:pt x="1375808" y="1166336"/>
                  <a:pt x="1406288" y="1094899"/>
                </a:cubicBezTo>
                <a:cubicBezTo>
                  <a:pt x="1479630" y="1092041"/>
                  <a:pt x="1424385" y="984409"/>
                  <a:pt x="1508205" y="1040606"/>
                </a:cubicBezTo>
                <a:cubicBezTo>
                  <a:pt x="1529160" y="993934"/>
                  <a:pt x="1647270" y="970121"/>
                  <a:pt x="1532018" y="969169"/>
                </a:cubicBezTo>
                <a:cubicBezTo>
                  <a:pt x="1498680" y="936784"/>
                  <a:pt x="1427243" y="1008221"/>
                  <a:pt x="1421528" y="938689"/>
                </a:cubicBezTo>
                <a:cubicBezTo>
                  <a:pt x="1342470" y="1012031"/>
                  <a:pt x="1203405" y="991076"/>
                  <a:pt x="1154828" y="903446"/>
                </a:cubicBezTo>
                <a:cubicBezTo>
                  <a:pt x="1199595" y="899636"/>
                  <a:pt x="1305323" y="967264"/>
                  <a:pt x="1304370" y="884396"/>
                </a:cubicBezTo>
                <a:cubicBezTo>
                  <a:pt x="1348185" y="928211"/>
                  <a:pt x="1442483" y="914876"/>
                  <a:pt x="1351995" y="868204"/>
                </a:cubicBezTo>
                <a:cubicBezTo>
                  <a:pt x="1412003" y="912019"/>
                  <a:pt x="1490108" y="871061"/>
                  <a:pt x="1480583" y="832009"/>
                </a:cubicBezTo>
                <a:cubicBezTo>
                  <a:pt x="1625363" y="814864"/>
                  <a:pt x="1407240" y="763429"/>
                  <a:pt x="1363425" y="798671"/>
                </a:cubicBezTo>
                <a:cubicBezTo>
                  <a:pt x="1310085" y="684371"/>
                  <a:pt x="1158638" y="849154"/>
                  <a:pt x="1131015" y="755809"/>
                </a:cubicBezTo>
                <a:cubicBezTo>
                  <a:pt x="1102440" y="740569"/>
                  <a:pt x="956708" y="677704"/>
                  <a:pt x="1019573" y="655796"/>
                </a:cubicBezTo>
                <a:cubicBezTo>
                  <a:pt x="1029098" y="698659"/>
                  <a:pt x="1091963" y="752951"/>
                  <a:pt x="1088153" y="673894"/>
                </a:cubicBezTo>
                <a:cubicBezTo>
                  <a:pt x="1124348" y="778669"/>
                  <a:pt x="1187213" y="639604"/>
                  <a:pt x="1244363" y="727234"/>
                </a:cubicBezTo>
                <a:cubicBezTo>
                  <a:pt x="1271033" y="670084"/>
                  <a:pt x="1362473" y="748189"/>
                  <a:pt x="1389143" y="667226"/>
                </a:cubicBezTo>
                <a:cubicBezTo>
                  <a:pt x="1335803" y="624364"/>
                  <a:pt x="1186260" y="578644"/>
                  <a:pt x="1174830" y="590074"/>
                </a:cubicBezTo>
                <a:cubicBezTo>
                  <a:pt x="1230075" y="543401"/>
                  <a:pt x="1273890" y="526256"/>
                  <a:pt x="1180545" y="513874"/>
                </a:cubicBezTo>
                <a:cubicBezTo>
                  <a:pt x="1169115" y="479584"/>
                  <a:pt x="1356758" y="462439"/>
                  <a:pt x="1228170" y="415766"/>
                </a:cubicBezTo>
                <a:cubicBezTo>
                  <a:pt x="1322468" y="381476"/>
                  <a:pt x="1196738" y="349091"/>
                  <a:pt x="1251983" y="298609"/>
                </a:cubicBezTo>
                <a:cubicBezTo>
                  <a:pt x="1150065" y="302419"/>
                  <a:pt x="1100535" y="370046"/>
                  <a:pt x="1035765" y="451009"/>
                </a:cubicBezTo>
                <a:cubicBezTo>
                  <a:pt x="960518" y="465296"/>
                  <a:pt x="970995" y="241459"/>
                  <a:pt x="1058625" y="322421"/>
                </a:cubicBezTo>
                <a:cubicBezTo>
                  <a:pt x="1152923" y="327184"/>
                  <a:pt x="1126253" y="254794"/>
                  <a:pt x="1052910" y="251936"/>
                </a:cubicBezTo>
                <a:cubicBezTo>
                  <a:pt x="1091010" y="247174"/>
                  <a:pt x="1221503" y="242411"/>
                  <a:pt x="1112918" y="211931"/>
                </a:cubicBezTo>
                <a:cubicBezTo>
                  <a:pt x="1191023" y="135731"/>
                  <a:pt x="1113870" y="174784"/>
                  <a:pt x="1064340" y="185261"/>
                </a:cubicBezTo>
                <a:cubicBezTo>
                  <a:pt x="1030050" y="136684"/>
                  <a:pt x="969090" y="322421"/>
                  <a:pt x="991950" y="191929"/>
                </a:cubicBezTo>
                <a:cubicBezTo>
                  <a:pt x="1009095" y="137636"/>
                  <a:pt x="1116728" y="33814"/>
                  <a:pt x="996713" y="111919"/>
                </a:cubicBezTo>
                <a:cubicBezTo>
                  <a:pt x="947183" y="118586"/>
                  <a:pt x="1017668" y="24289"/>
                  <a:pt x="949088" y="7144"/>
                </a:cubicBezTo>
                <a:lnTo>
                  <a:pt x="949088" y="7144"/>
                </a:lnTo>
                <a:lnTo>
                  <a:pt x="949088" y="7144"/>
                </a:lnTo>
                <a:close/>
                <a:moveTo>
                  <a:pt x="886223" y="287179"/>
                </a:moveTo>
                <a:cubicBezTo>
                  <a:pt x="950993" y="293846"/>
                  <a:pt x="936705" y="430054"/>
                  <a:pt x="908130" y="327184"/>
                </a:cubicBezTo>
                <a:cubicBezTo>
                  <a:pt x="904320" y="313849"/>
                  <a:pt x="879555" y="305276"/>
                  <a:pt x="886223" y="287179"/>
                </a:cubicBezTo>
                <a:close/>
                <a:moveTo>
                  <a:pt x="863363" y="404336"/>
                </a:moveTo>
                <a:cubicBezTo>
                  <a:pt x="931943" y="406241"/>
                  <a:pt x="947183" y="504349"/>
                  <a:pt x="876698" y="435769"/>
                </a:cubicBezTo>
                <a:cubicBezTo>
                  <a:pt x="877650" y="436721"/>
                  <a:pt x="842408" y="406241"/>
                  <a:pt x="863363" y="404336"/>
                </a:cubicBezTo>
                <a:close/>
                <a:moveTo>
                  <a:pt x="1116728" y="470059"/>
                </a:moveTo>
                <a:cubicBezTo>
                  <a:pt x="1142445" y="539591"/>
                  <a:pt x="916703" y="542449"/>
                  <a:pt x="1066245" y="511016"/>
                </a:cubicBezTo>
                <a:cubicBezTo>
                  <a:pt x="1087200" y="502444"/>
                  <a:pt x="1096725" y="479584"/>
                  <a:pt x="1116728" y="470059"/>
                </a:cubicBezTo>
                <a:close/>
                <a:moveTo>
                  <a:pt x="1009095" y="584359"/>
                </a:moveTo>
                <a:cubicBezTo>
                  <a:pt x="1068150" y="591026"/>
                  <a:pt x="1128158" y="624364"/>
                  <a:pt x="1029098" y="599599"/>
                </a:cubicBezTo>
                <a:lnTo>
                  <a:pt x="1009095" y="584359"/>
                </a:lnTo>
                <a:lnTo>
                  <a:pt x="1009095" y="584359"/>
                </a:lnTo>
                <a:close/>
                <a:moveTo>
                  <a:pt x="1111013" y="603409"/>
                </a:moveTo>
                <a:cubicBezTo>
                  <a:pt x="1179593" y="587216"/>
                  <a:pt x="1100535" y="662464"/>
                  <a:pt x="1111013" y="603409"/>
                </a:cubicBezTo>
                <a:close/>
                <a:moveTo>
                  <a:pt x="1251030" y="632936"/>
                </a:moveTo>
                <a:cubicBezTo>
                  <a:pt x="1281510" y="652939"/>
                  <a:pt x="1209120" y="642461"/>
                  <a:pt x="1251030" y="632936"/>
                </a:cubicBezTo>
                <a:close/>
                <a:moveTo>
                  <a:pt x="1032908" y="760571"/>
                </a:moveTo>
                <a:cubicBezTo>
                  <a:pt x="1069103" y="813911"/>
                  <a:pt x="1010048" y="875824"/>
                  <a:pt x="1028145" y="780574"/>
                </a:cubicBezTo>
                <a:lnTo>
                  <a:pt x="1032908" y="760571"/>
                </a:lnTo>
                <a:lnTo>
                  <a:pt x="1032908" y="760571"/>
                </a:lnTo>
                <a:close/>
                <a:moveTo>
                  <a:pt x="961470" y="867251"/>
                </a:moveTo>
                <a:cubicBezTo>
                  <a:pt x="989093" y="885349"/>
                  <a:pt x="919560" y="881539"/>
                  <a:pt x="961470" y="867251"/>
                </a:cubicBezTo>
                <a:close/>
                <a:moveTo>
                  <a:pt x="1036718" y="884396"/>
                </a:moveTo>
                <a:cubicBezTo>
                  <a:pt x="1052910" y="926306"/>
                  <a:pt x="1022430" y="907256"/>
                  <a:pt x="1036718" y="884396"/>
                </a:cubicBezTo>
                <a:close/>
                <a:moveTo>
                  <a:pt x="921465" y="888206"/>
                </a:moveTo>
                <a:cubicBezTo>
                  <a:pt x="952898" y="901541"/>
                  <a:pt x="887175" y="904399"/>
                  <a:pt x="921465" y="888206"/>
                </a:cubicBezTo>
                <a:close/>
                <a:moveTo>
                  <a:pt x="874793" y="904399"/>
                </a:moveTo>
                <a:cubicBezTo>
                  <a:pt x="906225" y="917734"/>
                  <a:pt x="840503" y="920591"/>
                  <a:pt x="874793" y="904399"/>
                </a:cubicBezTo>
                <a:close/>
                <a:moveTo>
                  <a:pt x="681435" y="904399"/>
                </a:moveTo>
                <a:cubicBezTo>
                  <a:pt x="718583" y="948214"/>
                  <a:pt x="920513" y="896779"/>
                  <a:pt x="777638" y="946309"/>
                </a:cubicBezTo>
                <a:cubicBezTo>
                  <a:pt x="745253" y="952976"/>
                  <a:pt x="654765" y="966311"/>
                  <a:pt x="681435" y="904399"/>
                </a:cubicBezTo>
                <a:close/>
                <a:moveTo>
                  <a:pt x="1532970" y="1327309"/>
                </a:moveTo>
                <a:cubicBezTo>
                  <a:pt x="1567260" y="1342549"/>
                  <a:pt x="1512015" y="1349216"/>
                  <a:pt x="1532970" y="1327309"/>
                </a:cubicBezTo>
                <a:close/>
                <a:moveTo>
                  <a:pt x="757635" y="1423511"/>
                </a:moveTo>
                <a:cubicBezTo>
                  <a:pt x="685245" y="1477804"/>
                  <a:pt x="650003" y="1441609"/>
                  <a:pt x="757635" y="1423511"/>
                </a:cubicBezTo>
                <a:close/>
                <a:moveTo>
                  <a:pt x="1558688" y="1764506"/>
                </a:moveTo>
                <a:cubicBezTo>
                  <a:pt x="1654890" y="1774984"/>
                  <a:pt x="1460580" y="1774031"/>
                  <a:pt x="1558688" y="1764506"/>
                </a:cubicBezTo>
                <a:close/>
                <a:moveTo>
                  <a:pt x="1766333" y="1807369"/>
                </a:moveTo>
                <a:cubicBezTo>
                  <a:pt x="1818720" y="1806416"/>
                  <a:pt x="1736805" y="1819751"/>
                  <a:pt x="1766333" y="1807369"/>
                </a:cubicBezTo>
                <a:close/>
                <a:moveTo>
                  <a:pt x="1769190" y="2006441"/>
                </a:moveTo>
                <a:cubicBezTo>
                  <a:pt x="1833008" y="2002631"/>
                  <a:pt x="1785383" y="2038826"/>
                  <a:pt x="1769190" y="2006441"/>
                </a:cubicBezTo>
                <a:close/>
                <a:moveTo>
                  <a:pt x="151845" y="2329339"/>
                </a:moveTo>
                <a:cubicBezTo>
                  <a:pt x="171848" y="2352199"/>
                  <a:pt x="91838" y="2336006"/>
                  <a:pt x="151845" y="2329339"/>
                </a:cubicBezTo>
                <a:close/>
                <a:moveTo>
                  <a:pt x="301388" y="2397919"/>
                </a:moveTo>
                <a:cubicBezTo>
                  <a:pt x="343298" y="2445544"/>
                  <a:pt x="410925" y="2404586"/>
                  <a:pt x="469028" y="2426494"/>
                </a:cubicBezTo>
                <a:cubicBezTo>
                  <a:pt x="496650" y="2436971"/>
                  <a:pt x="202328" y="2484596"/>
                  <a:pt x="301388" y="2397919"/>
                </a:cubicBezTo>
                <a:close/>
                <a:moveTo>
                  <a:pt x="517605" y="2406491"/>
                </a:moveTo>
                <a:cubicBezTo>
                  <a:pt x="548085" y="2420779"/>
                  <a:pt x="455693" y="2415064"/>
                  <a:pt x="517605" y="2406491"/>
                </a:cubicBezTo>
                <a:close/>
                <a:moveTo>
                  <a:pt x="423308" y="2736056"/>
                </a:moveTo>
                <a:cubicBezTo>
                  <a:pt x="450930" y="2753201"/>
                  <a:pt x="381398" y="2750344"/>
                  <a:pt x="423308" y="2736056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525" cap="flat">
            <a:noFill/>
            <a:prstDash val="solid"/>
            <a:miter/>
          </a:ln>
        </p:spPr>
        <p:txBody>
          <a:bodyPr lIns="68561" tIns="34289" rIns="68561" bIns="34289" rtlCol="0" anchor="ctr"/>
          <a:lstStyle/>
          <a:p>
            <a:pPr defTabSz="685103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19" name="Graphic 47"/>
          <p:cNvSpPr/>
          <p:nvPr userDrawn="1"/>
        </p:nvSpPr>
        <p:spPr>
          <a:xfrm>
            <a:off x="5221785" y="4134627"/>
            <a:ext cx="155020" cy="232530"/>
          </a:xfrm>
          <a:custGeom>
            <a:avLst/>
            <a:gdLst>
              <a:gd name="connsiteX0" fmla="*/ 949088 w 2076450"/>
              <a:gd name="connsiteY0" fmla="*/ 7144 h 3114675"/>
              <a:gd name="connsiteX1" fmla="*/ 883365 w 2076450"/>
              <a:gd name="connsiteY1" fmla="*/ 105251 h 3114675"/>
              <a:gd name="connsiteX2" fmla="*/ 909083 w 2076450"/>
              <a:gd name="connsiteY2" fmla="*/ 238601 h 3114675"/>
              <a:gd name="connsiteX3" fmla="*/ 833835 w 2076450"/>
              <a:gd name="connsiteY3" fmla="*/ 193834 h 3114675"/>
              <a:gd name="connsiteX4" fmla="*/ 817643 w 2076450"/>
              <a:gd name="connsiteY4" fmla="*/ 301466 h 3114675"/>
              <a:gd name="connsiteX5" fmla="*/ 810023 w 2076450"/>
              <a:gd name="connsiteY5" fmla="*/ 328136 h 3114675"/>
              <a:gd name="connsiteX6" fmla="*/ 684293 w 2076450"/>
              <a:gd name="connsiteY6" fmla="*/ 381476 h 3114675"/>
              <a:gd name="connsiteX7" fmla="*/ 703343 w 2076450"/>
              <a:gd name="connsiteY7" fmla="*/ 451009 h 3114675"/>
              <a:gd name="connsiteX8" fmla="*/ 714773 w 2076450"/>
              <a:gd name="connsiteY8" fmla="*/ 539591 h 3114675"/>
              <a:gd name="connsiteX9" fmla="*/ 828120 w 2076450"/>
              <a:gd name="connsiteY9" fmla="*/ 573881 h 3114675"/>
              <a:gd name="connsiteX10" fmla="*/ 947183 w 2076450"/>
              <a:gd name="connsiteY10" fmla="*/ 577691 h 3114675"/>
              <a:gd name="connsiteX11" fmla="*/ 731918 w 2076450"/>
              <a:gd name="connsiteY11" fmla="*/ 618649 h 3114675"/>
              <a:gd name="connsiteX12" fmla="*/ 530940 w 2076450"/>
              <a:gd name="connsiteY12" fmla="*/ 601504 h 3114675"/>
              <a:gd name="connsiteX13" fmla="*/ 597615 w 2076450"/>
              <a:gd name="connsiteY13" fmla="*/ 649129 h 3114675"/>
              <a:gd name="connsiteX14" fmla="*/ 629048 w 2076450"/>
              <a:gd name="connsiteY14" fmla="*/ 688181 h 3114675"/>
              <a:gd name="connsiteX15" fmla="*/ 714773 w 2076450"/>
              <a:gd name="connsiteY15" fmla="*/ 728186 h 3114675"/>
              <a:gd name="connsiteX16" fmla="*/ 947183 w 2076450"/>
              <a:gd name="connsiteY16" fmla="*/ 689134 h 3114675"/>
              <a:gd name="connsiteX17" fmla="*/ 674768 w 2076450"/>
              <a:gd name="connsiteY17" fmla="*/ 758666 h 3114675"/>
              <a:gd name="connsiteX18" fmla="*/ 528083 w 2076450"/>
              <a:gd name="connsiteY18" fmla="*/ 788194 h 3114675"/>
              <a:gd name="connsiteX19" fmla="*/ 530940 w 2076450"/>
              <a:gd name="connsiteY19" fmla="*/ 846296 h 3114675"/>
              <a:gd name="connsiteX20" fmla="*/ 569040 w 2076450"/>
              <a:gd name="connsiteY20" fmla="*/ 912971 h 3114675"/>
              <a:gd name="connsiteX21" fmla="*/ 502365 w 2076450"/>
              <a:gd name="connsiteY21" fmla="*/ 958691 h 3114675"/>
              <a:gd name="connsiteX22" fmla="*/ 409973 w 2076450"/>
              <a:gd name="connsiteY22" fmla="*/ 972979 h 3114675"/>
              <a:gd name="connsiteX23" fmla="*/ 547133 w 2076450"/>
              <a:gd name="connsiteY23" fmla="*/ 1067276 h 3114675"/>
              <a:gd name="connsiteX24" fmla="*/ 730013 w 2076450"/>
              <a:gd name="connsiteY24" fmla="*/ 1155859 h 3114675"/>
              <a:gd name="connsiteX25" fmla="*/ 409020 w 2076450"/>
              <a:gd name="connsiteY25" fmla="*/ 1204436 h 3114675"/>
              <a:gd name="connsiteX26" fmla="*/ 530940 w 2076450"/>
              <a:gd name="connsiteY26" fmla="*/ 1310164 h 3114675"/>
              <a:gd name="connsiteX27" fmla="*/ 366158 w 2076450"/>
              <a:gd name="connsiteY27" fmla="*/ 1365409 h 3114675"/>
              <a:gd name="connsiteX28" fmla="*/ 637620 w 2076450"/>
              <a:gd name="connsiteY28" fmla="*/ 1413034 h 3114675"/>
              <a:gd name="connsiteX29" fmla="*/ 617618 w 2076450"/>
              <a:gd name="connsiteY29" fmla="*/ 1487329 h 3114675"/>
              <a:gd name="connsiteX30" fmla="*/ 286148 w 2076450"/>
              <a:gd name="connsiteY30" fmla="*/ 1588294 h 3114675"/>
              <a:gd name="connsiteX31" fmla="*/ 550943 w 2076450"/>
              <a:gd name="connsiteY31" fmla="*/ 1688306 h 3114675"/>
              <a:gd name="connsiteX32" fmla="*/ 627143 w 2076450"/>
              <a:gd name="connsiteY32" fmla="*/ 1666399 h 3114675"/>
              <a:gd name="connsiteX33" fmla="*/ 734775 w 2076450"/>
              <a:gd name="connsiteY33" fmla="*/ 1662589 h 3114675"/>
              <a:gd name="connsiteX34" fmla="*/ 604283 w 2076450"/>
              <a:gd name="connsiteY34" fmla="*/ 1759744 h 3114675"/>
              <a:gd name="connsiteX35" fmla="*/ 217568 w 2076450"/>
              <a:gd name="connsiteY35" fmla="*/ 1794986 h 3114675"/>
              <a:gd name="connsiteX36" fmla="*/ 214710 w 2076450"/>
              <a:gd name="connsiteY36" fmla="*/ 1862614 h 3114675"/>
              <a:gd name="connsiteX37" fmla="*/ 335678 w 2076450"/>
              <a:gd name="connsiteY37" fmla="*/ 1914049 h 3114675"/>
              <a:gd name="connsiteX38" fmla="*/ 472838 w 2076450"/>
              <a:gd name="connsiteY38" fmla="*/ 1916906 h 3114675"/>
              <a:gd name="connsiteX39" fmla="*/ 553800 w 2076450"/>
              <a:gd name="connsiteY39" fmla="*/ 1953101 h 3114675"/>
              <a:gd name="connsiteX40" fmla="*/ 602378 w 2076450"/>
              <a:gd name="connsiteY40" fmla="*/ 2004536 h 3114675"/>
              <a:gd name="connsiteX41" fmla="*/ 275670 w 2076450"/>
              <a:gd name="connsiteY41" fmla="*/ 2024539 h 3114675"/>
              <a:gd name="connsiteX42" fmla="*/ 236618 w 2076450"/>
              <a:gd name="connsiteY42" fmla="*/ 2049304 h 3114675"/>
              <a:gd name="connsiteX43" fmla="*/ 262335 w 2076450"/>
              <a:gd name="connsiteY43" fmla="*/ 2092166 h 3114675"/>
              <a:gd name="connsiteX44" fmla="*/ 420450 w 2076450"/>
              <a:gd name="connsiteY44" fmla="*/ 2151221 h 3114675"/>
              <a:gd name="connsiteX45" fmla="*/ 480458 w 2076450"/>
              <a:gd name="connsiteY45" fmla="*/ 2174081 h 3114675"/>
              <a:gd name="connsiteX46" fmla="*/ 269955 w 2076450"/>
              <a:gd name="connsiteY46" fmla="*/ 2228374 h 3114675"/>
              <a:gd name="connsiteX47" fmla="*/ 106125 w 2076450"/>
              <a:gd name="connsiteY47" fmla="*/ 2250281 h 3114675"/>
              <a:gd name="connsiteX48" fmla="*/ 45165 w 2076450"/>
              <a:gd name="connsiteY48" fmla="*/ 2290286 h 3114675"/>
              <a:gd name="connsiteX49" fmla="*/ 84218 w 2076450"/>
              <a:gd name="connsiteY49" fmla="*/ 2353151 h 3114675"/>
              <a:gd name="connsiteX50" fmla="*/ 203280 w 2076450"/>
              <a:gd name="connsiteY50" fmla="*/ 2444591 h 3114675"/>
              <a:gd name="connsiteX51" fmla="*/ 172800 w 2076450"/>
              <a:gd name="connsiteY51" fmla="*/ 2478881 h 3114675"/>
              <a:gd name="connsiteX52" fmla="*/ 201375 w 2076450"/>
              <a:gd name="connsiteY52" fmla="*/ 2519839 h 3114675"/>
              <a:gd name="connsiteX53" fmla="*/ 301388 w 2076450"/>
              <a:gd name="connsiteY53" fmla="*/ 2558891 h 3114675"/>
              <a:gd name="connsiteX54" fmla="*/ 76598 w 2076450"/>
              <a:gd name="connsiteY54" fmla="*/ 2589371 h 3114675"/>
              <a:gd name="connsiteX55" fmla="*/ 58500 w 2076450"/>
              <a:gd name="connsiteY55" fmla="*/ 2659856 h 3114675"/>
              <a:gd name="connsiteX56" fmla="*/ 110888 w 2076450"/>
              <a:gd name="connsiteY56" fmla="*/ 2693194 h 3114675"/>
              <a:gd name="connsiteX57" fmla="*/ 214710 w 2076450"/>
              <a:gd name="connsiteY57" fmla="*/ 2727484 h 3114675"/>
              <a:gd name="connsiteX58" fmla="*/ 262335 w 2076450"/>
              <a:gd name="connsiteY58" fmla="*/ 2756059 h 3114675"/>
              <a:gd name="connsiteX59" fmla="*/ 358538 w 2076450"/>
              <a:gd name="connsiteY59" fmla="*/ 2733199 h 3114675"/>
              <a:gd name="connsiteX60" fmla="*/ 254715 w 2076450"/>
              <a:gd name="connsiteY60" fmla="*/ 2758916 h 3114675"/>
              <a:gd name="connsiteX61" fmla="*/ 45165 w 2076450"/>
              <a:gd name="connsiteY61" fmla="*/ 2806541 h 3114675"/>
              <a:gd name="connsiteX62" fmla="*/ 46118 w 2076450"/>
              <a:gd name="connsiteY62" fmla="*/ 2865596 h 3114675"/>
              <a:gd name="connsiteX63" fmla="*/ 88980 w 2076450"/>
              <a:gd name="connsiteY63" fmla="*/ 2895124 h 3114675"/>
              <a:gd name="connsiteX64" fmla="*/ 155655 w 2076450"/>
              <a:gd name="connsiteY64" fmla="*/ 2902744 h 3114675"/>
              <a:gd name="connsiteX65" fmla="*/ 343298 w 2076450"/>
              <a:gd name="connsiteY65" fmla="*/ 2914174 h 3114675"/>
              <a:gd name="connsiteX66" fmla="*/ 301388 w 2076450"/>
              <a:gd name="connsiteY66" fmla="*/ 2956084 h 3114675"/>
              <a:gd name="connsiteX67" fmla="*/ 361395 w 2076450"/>
              <a:gd name="connsiteY67" fmla="*/ 2980849 h 3114675"/>
              <a:gd name="connsiteX68" fmla="*/ 511890 w 2076450"/>
              <a:gd name="connsiteY68" fmla="*/ 3029426 h 3114675"/>
              <a:gd name="connsiteX69" fmla="*/ 603330 w 2076450"/>
              <a:gd name="connsiteY69" fmla="*/ 3058001 h 3114675"/>
              <a:gd name="connsiteX70" fmla="*/ 825263 w 2076450"/>
              <a:gd name="connsiteY70" fmla="*/ 2954179 h 3114675"/>
              <a:gd name="connsiteX71" fmla="*/ 957660 w 2076450"/>
              <a:gd name="connsiteY71" fmla="*/ 2927509 h 3114675"/>
              <a:gd name="connsiteX72" fmla="*/ 1013858 w 2076450"/>
              <a:gd name="connsiteY72" fmla="*/ 3102769 h 3114675"/>
              <a:gd name="connsiteX73" fmla="*/ 1119585 w 2076450"/>
              <a:gd name="connsiteY73" fmla="*/ 3020854 h 3114675"/>
              <a:gd name="connsiteX74" fmla="*/ 1191975 w 2076450"/>
              <a:gd name="connsiteY74" fmla="*/ 2997041 h 3114675"/>
              <a:gd name="connsiteX75" fmla="*/ 1468200 w 2076450"/>
              <a:gd name="connsiteY75" fmla="*/ 3026569 h 3114675"/>
              <a:gd name="connsiteX76" fmla="*/ 1561545 w 2076450"/>
              <a:gd name="connsiteY76" fmla="*/ 3002756 h 3114675"/>
              <a:gd name="connsiteX77" fmla="*/ 1679655 w 2076450"/>
              <a:gd name="connsiteY77" fmla="*/ 3030379 h 3114675"/>
              <a:gd name="connsiteX78" fmla="*/ 1748235 w 2076450"/>
              <a:gd name="connsiteY78" fmla="*/ 2996089 h 3114675"/>
              <a:gd name="connsiteX79" fmla="*/ 1893968 w 2076450"/>
              <a:gd name="connsiteY79" fmla="*/ 3009424 h 3114675"/>
              <a:gd name="connsiteX80" fmla="*/ 1888253 w 2076450"/>
              <a:gd name="connsiteY80" fmla="*/ 2944654 h 3114675"/>
              <a:gd name="connsiteX81" fmla="*/ 1964453 w 2076450"/>
              <a:gd name="connsiteY81" fmla="*/ 2947511 h 3114675"/>
              <a:gd name="connsiteX82" fmla="*/ 1948260 w 2076450"/>
              <a:gd name="connsiteY82" fmla="*/ 2913221 h 3114675"/>
              <a:gd name="connsiteX83" fmla="*/ 1843485 w 2076450"/>
              <a:gd name="connsiteY83" fmla="*/ 2853214 h 3114675"/>
              <a:gd name="connsiteX84" fmla="*/ 1883490 w 2076450"/>
              <a:gd name="connsiteY84" fmla="*/ 2818924 h 3114675"/>
              <a:gd name="connsiteX85" fmla="*/ 1909208 w 2076450"/>
              <a:gd name="connsiteY85" fmla="*/ 2790349 h 3114675"/>
              <a:gd name="connsiteX86" fmla="*/ 2032080 w 2076450"/>
              <a:gd name="connsiteY86" fmla="*/ 2757964 h 3114675"/>
              <a:gd name="connsiteX87" fmla="*/ 2036843 w 2076450"/>
              <a:gd name="connsiteY87" fmla="*/ 2711291 h 3114675"/>
              <a:gd name="connsiteX88" fmla="*/ 2008268 w 2076450"/>
              <a:gd name="connsiteY88" fmla="*/ 2670334 h 3114675"/>
              <a:gd name="connsiteX89" fmla="*/ 1943498 w 2076450"/>
              <a:gd name="connsiteY89" fmla="*/ 2645569 h 3114675"/>
              <a:gd name="connsiteX90" fmla="*/ 1793003 w 2076450"/>
              <a:gd name="connsiteY90" fmla="*/ 2651284 h 3114675"/>
              <a:gd name="connsiteX91" fmla="*/ 1497728 w 2076450"/>
              <a:gd name="connsiteY91" fmla="*/ 2538889 h 3114675"/>
              <a:gd name="connsiteX92" fmla="*/ 1592025 w 2076450"/>
              <a:gd name="connsiteY92" fmla="*/ 2535079 h 3114675"/>
              <a:gd name="connsiteX93" fmla="*/ 1824435 w 2076450"/>
              <a:gd name="connsiteY93" fmla="*/ 2566511 h 3114675"/>
              <a:gd name="connsiteX94" fmla="*/ 1938735 w 2076450"/>
              <a:gd name="connsiteY94" fmla="*/ 2449354 h 3114675"/>
              <a:gd name="connsiteX95" fmla="*/ 2000648 w 2076450"/>
              <a:gd name="connsiteY95" fmla="*/ 2416969 h 3114675"/>
              <a:gd name="connsiteX96" fmla="*/ 1993028 w 2076450"/>
              <a:gd name="connsiteY96" fmla="*/ 2387441 h 3114675"/>
              <a:gd name="connsiteX97" fmla="*/ 1549163 w 2076450"/>
              <a:gd name="connsiteY97" fmla="*/ 2328386 h 3114675"/>
              <a:gd name="connsiteX98" fmla="*/ 1554878 w 2076450"/>
              <a:gd name="connsiteY98" fmla="*/ 2282666 h 3114675"/>
              <a:gd name="connsiteX99" fmla="*/ 1823483 w 2076450"/>
              <a:gd name="connsiteY99" fmla="*/ 2291239 h 3114675"/>
              <a:gd name="connsiteX100" fmla="*/ 1994933 w 2076450"/>
              <a:gd name="connsiteY100" fmla="*/ 2158841 h 3114675"/>
              <a:gd name="connsiteX101" fmla="*/ 2013983 w 2076450"/>
              <a:gd name="connsiteY101" fmla="*/ 2124551 h 3114675"/>
              <a:gd name="connsiteX102" fmla="*/ 1699658 w 2076450"/>
              <a:gd name="connsiteY102" fmla="*/ 2061686 h 3114675"/>
              <a:gd name="connsiteX103" fmla="*/ 1808243 w 2076450"/>
              <a:gd name="connsiteY103" fmla="*/ 2027396 h 3114675"/>
              <a:gd name="connsiteX104" fmla="*/ 1836818 w 2076450"/>
              <a:gd name="connsiteY104" fmla="*/ 2000726 h 3114675"/>
              <a:gd name="connsiteX105" fmla="*/ 1875870 w 2076450"/>
              <a:gd name="connsiteY105" fmla="*/ 1935004 h 3114675"/>
              <a:gd name="connsiteX106" fmla="*/ 1600598 w 2076450"/>
              <a:gd name="connsiteY106" fmla="*/ 1869281 h 3114675"/>
              <a:gd name="connsiteX107" fmla="*/ 1823483 w 2076450"/>
              <a:gd name="connsiteY107" fmla="*/ 1737836 h 3114675"/>
              <a:gd name="connsiteX108" fmla="*/ 1592025 w 2076450"/>
              <a:gd name="connsiteY108" fmla="*/ 1729264 h 3114675"/>
              <a:gd name="connsiteX109" fmla="*/ 1639650 w 2076450"/>
              <a:gd name="connsiteY109" fmla="*/ 1693069 h 3114675"/>
              <a:gd name="connsiteX110" fmla="*/ 1648223 w 2076450"/>
              <a:gd name="connsiteY110" fmla="*/ 1652111 h 3114675"/>
              <a:gd name="connsiteX111" fmla="*/ 1437720 w 2076450"/>
              <a:gd name="connsiteY111" fmla="*/ 1613059 h 3114675"/>
              <a:gd name="connsiteX112" fmla="*/ 1519635 w 2076450"/>
              <a:gd name="connsiteY112" fmla="*/ 1556861 h 3114675"/>
              <a:gd name="connsiteX113" fmla="*/ 1697753 w 2076450"/>
              <a:gd name="connsiteY113" fmla="*/ 1459706 h 3114675"/>
              <a:gd name="connsiteX114" fmla="*/ 1539638 w 2076450"/>
              <a:gd name="connsiteY114" fmla="*/ 1435894 h 3114675"/>
              <a:gd name="connsiteX115" fmla="*/ 1520588 w 2076450"/>
              <a:gd name="connsiteY115" fmla="*/ 1388269 h 3114675"/>
              <a:gd name="connsiteX116" fmla="*/ 1282463 w 2076450"/>
              <a:gd name="connsiteY116" fmla="*/ 1360646 h 3114675"/>
              <a:gd name="connsiteX117" fmla="*/ 1568213 w 2076450"/>
              <a:gd name="connsiteY117" fmla="*/ 1328261 h 3114675"/>
              <a:gd name="connsiteX118" fmla="*/ 1593930 w 2076450"/>
              <a:gd name="connsiteY118" fmla="*/ 1209199 h 3114675"/>
              <a:gd name="connsiteX119" fmla="*/ 1440578 w 2076450"/>
              <a:gd name="connsiteY119" fmla="*/ 1151096 h 3114675"/>
              <a:gd name="connsiteX120" fmla="*/ 1127205 w 2076450"/>
              <a:gd name="connsiteY120" fmla="*/ 1094899 h 3114675"/>
              <a:gd name="connsiteX121" fmla="*/ 1310085 w 2076450"/>
              <a:gd name="connsiteY121" fmla="*/ 1109186 h 3114675"/>
              <a:gd name="connsiteX122" fmla="*/ 1406288 w 2076450"/>
              <a:gd name="connsiteY122" fmla="*/ 1094899 h 3114675"/>
              <a:gd name="connsiteX123" fmla="*/ 1508205 w 2076450"/>
              <a:gd name="connsiteY123" fmla="*/ 1040606 h 3114675"/>
              <a:gd name="connsiteX124" fmla="*/ 1532018 w 2076450"/>
              <a:gd name="connsiteY124" fmla="*/ 969169 h 3114675"/>
              <a:gd name="connsiteX125" fmla="*/ 1421528 w 2076450"/>
              <a:gd name="connsiteY125" fmla="*/ 938689 h 3114675"/>
              <a:gd name="connsiteX126" fmla="*/ 1154828 w 2076450"/>
              <a:gd name="connsiteY126" fmla="*/ 903446 h 3114675"/>
              <a:gd name="connsiteX127" fmla="*/ 1304370 w 2076450"/>
              <a:gd name="connsiteY127" fmla="*/ 884396 h 3114675"/>
              <a:gd name="connsiteX128" fmla="*/ 1351995 w 2076450"/>
              <a:gd name="connsiteY128" fmla="*/ 868204 h 3114675"/>
              <a:gd name="connsiteX129" fmla="*/ 1480583 w 2076450"/>
              <a:gd name="connsiteY129" fmla="*/ 832009 h 3114675"/>
              <a:gd name="connsiteX130" fmla="*/ 1363425 w 2076450"/>
              <a:gd name="connsiteY130" fmla="*/ 798671 h 3114675"/>
              <a:gd name="connsiteX131" fmla="*/ 1131015 w 2076450"/>
              <a:gd name="connsiteY131" fmla="*/ 755809 h 3114675"/>
              <a:gd name="connsiteX132" fmla="*/ 1019573 w 2076450"/>
              <a:gd name="connsiteY132" fmla="*/ 655796 h 3114675"/>
              <a:gd name="connsiteX133" fmla="*/ 1088153 w 2076450"/>
              <a:gd name="connsiteY133" fmla="*/ 673894 h 3114675"/>
              <a:gd name="connsiteX134" fmla="*/ 1244363 w 2076450"/>
              <a:gd name="connsiteY134" fmla="*/ 727234 h 3114675"/>
              <a:gd name="connsiteX135" fmla="*/ 1389143 w 2076450"/>
              <a:gd name="connsiteY135" fmla="*/ 667226 h 3114675"/>
              <a:gd name="connsiteX136" fmla="*/ 1174830 w 2076450"/>
              <a:gd name="connsiteY136" fmla="*/ 590074 h 3114675"/>
              <a:gd name="connsiteX137" fmla="*/ 1180545 w 2076450"/>
              <a:gd name="connsiteY137" fmla="*/ 513874 h 3114675"/>
              <a:gd name="connsiteX138" fmla="*/ 1228170 w 2076450"/>
              <a:gd name="connsiteY138" fmla="*/ 415766 h 3114675"/>
              <a:gd name="connsiteX139" fmla="*/ 1251983 w 2076450"/>
              <a:gd name="connsiteY139" fmla="*/ 298609 h 3114675"/>
              <a:gd name="connsiteX140" fmla="*/ 1035765 w 2076450"/>
              <a:gd name="connsiteY140" fmla="*/ 451009 h 3114675"/>
              <a:gd name="connsiteX141" fmla="*/ 1058625 w 2076450"/>
              <a:gd name="connsiteY141" fmla="*/ 322421 h 3114675"/>
              <a:gd name="connsiteX142" fmla="*/ 1052910 w 2076450"/>
              <a:gd name="connsiteY142" fmla="*/ 251936 h 3114675"/>
              <a:gd name="connsiteX143" fmla="*/ 1112918 w 2076450"/>
              <a:gd name="connsiteY143" fmla="*/ 211931 h 3114675"/>
              <a:gd name="connsiteX144" fmla="*/ 1064340 w 2076450"/>
              <a:gd name="connsiteY144" fmla="*/ 185261 h 3114675"/>
              <a:gd name="connsiteX145" fmla="*/ 991950 w 2076450"/>
              <a:gd name="connsiteY145" fmla="*/ 191929 h 3114675"/>
              <a:gd name="connsiteX146" fmla="*/ 996713 w 2076450"/>
              <a:gd name="connsiteY146" fmla="*/ 111919 h 3114675"/>
              <a:gd name="connsiteX147" fmla="*/ 949088 w 2076450"/>
              <a:gd name="connsiteY147" fmla="*/ 7144 h 3114675"/>
              <a:gd name="connsiteX148" fmla="*/ 949088 w 2076450"/>
              <a:gd name="connsiteY148" fmla="*/ 7144 h 3114675"/>
              <a:gd name="connsiteX149" fmla="*/ 949088 w 2076450"/>
              <a:gd name="connsiteY149" fmla="*/ 7144 h 3114675"/>
              <a:gd name="connsiteX150" fmla="*/ 886223 w 2076450"/>
              <a:gd name="connsiteY150" fmla="*/ 287179 h 3114675"/>
              <a:gd name="connsiteX151" fmla="*/ 908130 w 2076450"/>
              <a:gd name="connsiteY151" fmla="*/ 327184 h 3114675"/>
              <a:gd name="connsiteX152" fmla="*/ 886223 w 2076450"/>
              <a:gd name="connsiteY152" fmla="*/ 287179 h 3114675"/>
              <a:gd name="connsiteX153" fmla="*/ 863363 w 2076450"/>
              <a:gd name="connsiteY153" fmla="*/ 404336 h 3114675"/>
              <a:gd name="connsiteX154" fmla="*/ 876698 w 2076450"/>
              <a:gd name="connsiteY154" fmla="*/ 435769 h 3114675"/>
              <a:gd name="connsiteX155" fmla="*/ 863363 w 2076450"/>
              <a:gd name="connsiteY155" fmla="*/ 404336 h 3114675"/>
              <a:gd name="connsiteX156" fmla="*/ 1116728 w 2076450"/>
              <a:gd name="connsiteY156" fmla="*/ 470059 h 3114675"/>
              <a:gd name="connsiteX157" fmla="*/ 1066245 w 2076450"/>
              <a:gd name="connsiteY157" fmla="*/ 511016 h 3114675"/>
              <a:gd name="connsiteX158" fmla="*/ 1116728 w 2076450"/>
              <a:gd name="connsiteY158" fmla="*/ 470059 h 3114675"/>
              <a:gd name="connsiteX159" fmla="*/ 1009095 w 2076450"/>
              <a:gd name="connsiteY159" fmla="*/ 584359 h 3114675"/>
              <a:gd name="connsiteX160" fmla="*/ 1029098 w 2076450"/>
              <a:gd name="connsiteY160" fmla="*/ 599599 h 3114675"/>
              <a:gd name="connsiteX161" fmla="*/ 1009095 w 2076450"/>
              <a:gd name="connsiteY161" fmla="*/ 584359 h 3114675"/>
              <a:gd name="connsiteX162" fmla="*/ 1009095 w 2076450"/>
              <a:gd name="connsiteY162" fmla="*/ 584359 h 3114675"/>
              <a:gd name="connsiteX163" fmla="*/ 1111013 w 2076450"/>
              <a:gd name="connsiteY163" fmla="*/ 603409 h 3114675"/>
              <a:gd name="connsiteX164" fmla="*/ 1111013 w 2076450"/>
              <a:gd name="connsiteY164" fmla="*/ 603409 h 3114675"/>
              <a:gd name="connsiteX165" fmla="*/ 1251030 w 2076450"/>
              <a:gd name="connsiteY165" fmla="*/ 632936 h 3114675"/>
              <a:gd name="connsiteX166" fmla="*/ 1251030 w 2076450"/>
              <a:gd name="connsiteY166" fmla="*/ 632936 h 3114675"/>
              <a:gd name="connsiteX167" fmla="*/ 1032908 w 2076450"/>
              <a:gd name="connsiteY167" fmla="*/ 760571 h 3114675"/>
              <a:gd name="connsiteX168" fmla="*/ 1028145 w 2076450"/>
              <a:gd name="connsiteY168" fmla="*/ 780574 h 3114675"/>
              <a:gd name="connsiteX169" fmla="*/ 1032908 w 2076450"/>
              <a:gd name="connsiteY169" fmla="*/ 760571 h 3114675"/>
              <a:gd name="connsiteX170" fmla="*/ 1032908 w 2076450"/>
              <a:gd name="connsiteY170" fmla="*/ 760571 h 3114675"/>
              <a:gd name="connsiteX171" fmla="*/ 961470 w 2076450"/>
              <a:gd name="connsiteY171" fmla="*/ 867251 h 3114675"/>
              <a:gd name="connsiteX172" fmla="*/ 961470 w 2076450"/>
              <a:gd name="connsiteY172" fmla="*/ 867251 h 3114675"/>
              <a:gd name="connsiteX173" fmla="*/ 1036718 w 2076450"/>
              <a:gd name="connsiteY173" fmla="*/ 884396 h 3114675"/>
              <a:gd name="connsiteX174" fmla="*/ 1036718 w 2076450"/>
              <a:gd name="connsiteY174" fmla="*/ 884396 h 3114675"/>
              <a:gd name="connsiteX175" fmla="*/ 921465 w 2076450"/>
              <a:gd name="connsiteY175" fmla="*/ 888206 h 3114675"/>
              <a:gd name="connsiteX176" fmla="*/ 921465 w 2076450"/>
              <a:gd name="connsiteY176" fmla="*/ 888206 h 3114675"/>
              <a:gd name="connsiteX177" fmla="*/ 874793 w 2076450"/>
              <a:gd name="connsiteY177" fmla="*/ 904399 h 3114675"/>
              <a:gd name="connsiteX178" fmla="*/ 874793 w 2076450"/>
              <a:gd name="connsiteY178" fmla="*/ 904399 h 3114675"/>
              <a:gd name="connsiteX179" fmla="*/ 681435 w 2076450"/>
              <a:gd name="connsiteY179" fmla="*/ 904399 h 3114675"/>
              <a:gd name="connsiteX180" fmla="*/ 777638 w 2076450"/>
              <a:gd name="connsiteY180" fmla="*/ 946309 h 3114675"/>
              <a:gd name="connsiteX181" fmla="*/ 681435 w 2076450"/>
              <a:gd name="connsiteY181" fmla="*/ 904399 h 3114675"/>
              <a:gd name="connsiteX182" fmla="*/ 1532970 w 2076450"/>
              <a:gd name="connsiteY182" fmla="*/ 1327309 h 3114675"/>
              <a:gd name="connsiteX183" fmla="*/ 1532970 w 2076450"/>
              <a:gd name="connsiteY183" fmla="*/ 1327309 h 3114675"/>
              <a:gd name="connsiteX184" fmla="*/ 757635 w 2076450"/>
              <a:gd name="connsiteY184" fmla="*/ 1423511 h 3114675"/>
              <a:gd name="connsiteX185" fmla="*/ 757635 w 2076450"/>
              <a:gd name="connsiteY185" fmla="*/ 1423511 h 3114675"/>
              <a:gd name="connsiteX186" fmla="*/ 1558688 w 2076450"/>
              <a:gd name="connsiteY186" fmla="*/ 1764506 h 3114675"/>
              <a:gd name="connsiteX187" fmla="*/ 1558688 w 2076450"/>
              <a:gd name="connsiteY187" fmla="*/ 1764506 h 3114675"/>
              <a:gd name="connsiteX188" fmla="*/ 1766333 w 2076450"/>
              <a:gd name="connsiteY188" fmla="*/ 1807369 h 3114675"/>
              <a:gd name="connsiteX189" fmla="*/ 1766333 w 2076450"/>
              <a:gd name="connsiteY189" fmla="*/ 1807369 h 3114675"/>
              <a:gd name="connsiteX190" fmla="*/ 1769190 w 2076450"/>
              <a:gd name="connsiteY190" fmla="*/ 2006441 h 3114675"/>
              <a:gd name="connsiteX191" fmla="*/ 1769190 w 2076450"/>
              <a:gd name="connsiteY191" fmla="*/ 2006441 h 3114675"/>
              <a:gd name="connsiteX192" fmla="*/ 151845 w 2076450"/>
              <a:gd name="connsiteY192" fmla="*/ 2329339 h 3114675"/>
              <a:gd name="connsiteX193" fmla="*/ 151845 w 2076450"/>
              <a:gd name="connsiteY193" fmla="*/ 2329339 h 3114675"/>
              <a:gd name="connsiteX194" fmla="*/ 301388 w 2076450"/>
              <a:gd name="connsiteY194" fmla="*/ 2397919 h 3114675"/>
              <a:gd name="connsiteX195" fmla="*/ 469028 w 2076450"/>
              <a:gd name="connsiteY195" fmla="*/ 2426494 h 3114675"/>
              <a:gd name="connsiteX196" fmla="*/ 301388 w 2076450"/>
              <a:gd name="connsiteY196" fmla="*/ 2397919 h 3114675"/>
              <a:gd name="connsiteX197" fmla="*/ 517605 w 2076450"/>
              <a:gd name="connsiteY197" fmla="*/ 2406491 h 3114675"/>
              <a:gd name="connsiteX198" fmla="*/ 517605 w 2076450"/>
              <a:gd name="connsiteY198" fmla="*/ 2406491 h 3114675"/>
              <a:gd name="connsiteX199" fmla="*/ 423308 w 2076450"/>
              <a:gd name="connsiteY199" fmla="*/ 2736056 h 3114675"/>
              <a:gd name="connsiteX200" fmla="*/ 423308 w 2076450"/>
              <a:gd name="connsiteY200" fmla="*/ 2736056 h 311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</a:cxnLst>
            <a:rect l="l" t="t" r="r" b="b"/>
            <a:pathLst>
              <a:path w="2076450" h="3114675">
                <a:moveTo>
                  <a:pt x="949088" y="7144"/>
                </a:moveTo>
                <a:cubicBezTo>
                  <a:pt x="938610" y="62389"/>
                  <a:pt x="972900" y="200501"/>
                  <a:pt x="883365" y="105251"/>
                </a:cubicBezTo>
                <a:cubicBezTo>
                  <a:pt x="870983" y="105251"/>
                  <a:pt x="992903" y="314801"/>
                  <a:pt x="909083" y="238601"/>
                </a:cubicBezTo>
                <a:cubicBezTo>
                  <a:pt x="898605" y="171926"/>
                  <a:pt x="863363" y="174784"/>
                  <a:pt x="833835" y="193834"/>
                </a:cubicBezTo>
                <a:cubicBezTo>
                  <a:pt x="732870" y="154781"/>
                  <a:pt x="858600" y="285274"/>
                  <a:pt x="817643" y="301466"/>
                </a:cubicBezTo>
                <a:cubicBezTo>
                  <a:pt x="895748" y="301466"/>
                  <a:pt x="870030" y="356711"/>
                  <a:pt x="810023" y="328136"/>
                </a:cubicBezTo>
                <a:cubicBezTo>
                  <a:pt x="906225" y="459581"/>
                  <a:pt x="686198" y="348139"/>
                  <a:pt x="684293" y="381476"/>
                </a:cubicBezTo>
                <a:cubicBezTo>
                  <a:pt x="777638" y="421481"/>
                  <a:pt x="622380" y="411004"/>
                  <a:pt x="703343" y="451009"/>
                </a:cubicBezTo>
                <a:cubicBezTo>
                  <a:pt x="833835" y="496729"/>
                  <a:pt x="615713" y="505301"/>
                  <a:pt x="714773" y="539591"/>
                </a:cubicBezTo>
                <a:cubicBezTo>
                  <a:pt x="761445" y="555784"/>
                  <a:pt x="860505" y="517684"/>
                  <a:pt x="828120" y="573881"/>
                </a:cubicBezTo>
                <a:cubicBezTo>
                  <a:pt x="890033" y="568166"/>
                  <a:pt x="887175" y="616744"/>
                  <a:pt x="947183" y="577691"/>
                </a:cubicBezTo>
                <a:cubicBezTo>
                  <a:pt x="977663" y="712946"/>
                  <a:pt x="680483" y="534829"/>
                  <a:pt x="731918" y="618649"/>
                </a:cubicBezTo>
                <a:cubicBezTo>
                  <a:pt x="670005" y="621506"/>
                  <a:pt x="575708" y="525304"/>
                  <a:pt x="530940" y="601504"/>
                </a:cubicBezTo>
                <a:cubicBezTo>
                  <a:pt x="396638" y="611981"/>
                  <a:pt x="563325" y="655796"/>
                  <a:pt x="597615" y="649129"/>
                </a:cubicBezTo>
                <a:cubicBezTo>
                  <a:pt x="487125" y="737711"/>
                  <a:pt x="741443" y="614839"/>
                  <a:pt x="629048" y="688181"/>
                </a:cubicBezTo>
                <a:cubicBezTo>
                  <a:pt x="648098" y="779621"/>
                  <a:pt x="834788" y="621506"/>
                  <a:pt x="714773" y="728186"/>
                </a:cubicBezTo>
                <a:cubicBezTo>
                  <a:pt x="762398" y="785336"/>
                  <a:pt x="937658" y="659606"/>
                  <a:pt x="947183" y="689134"/>
                </a:cubicBezTo>
                <a:cubicBezTo>
                  <a:pt x="884318" y="784384"/>
                  <a:pt x="764303" y="785336"/>
                  <a:pt x="674768" y="758666"/>
                </a:cubicBezTo>
                <a:cubicBezTo>
                  <a:pt x="734775" y="821531"/>
                  <a:pt x="570945" y="739616"/>
                  <a:pt x="528083" y="788194"/>
                </a:cubicBezTo>
                <a:cubicBezTo>
                  <a:pt x="468075" y="789146"/>
                  <a:pt x="536655" y="836771"/>
                  <a:pt x="530940" y="846296"/>
                </a:cubicBezTo>
                <a:cubicBezTo>
                  <a:pt x="598568" y="865346"/>
                  <a:pt x="709058" y="934879"/>
                  <a:pt x="569040" y="912971"/>
                </a:cubicBezTo>
                <a:cubicBezTo>
                  <a:pt x="508080" y="912019"/>
                  <a:pt x="602378" y="1022509"/>
                  <a:pt x="502365" y="958691"/>
                </a:cubicBezTo>
                <a:cubicBezTo>
                  <a:pt x="451883" y="931069"/>
                  <a:pt x="479505" y="1007269"/>
                  <a:pt x="409973" y="972979"/>
                </a:cubicBezTo>
                <a:cubicBezTo>
                  <a:pt x="347108" y="988219"/>
                  <a:pt x="509985" y="1057751"/>
                  <a:pt x="547133" y="1067276"/>
                </a:cubicBezTo>
                <a:cubicBezTo>
                  <a:pt x="619523" y="1065371"/>
                  <a:pt x="693818" y="1189196"/>
                  <a:pt x="730013" y="1155859"/>
                </a:cubicBezTo>
                <a:cubicBezTo>
                  <a:pt x="636668" y="1233964"/>
                  <a:pt x="512843" y="1162526"/>
                  <a:pt x="409020" y="1204436"/>
                </a:cubicBezTo>
                <a:cubicBezTo>
                  <a:pt x="366158" y="1237774"/>
                  <a:pt x="517605" y="1304449"/>
                  <a:pt x="530940" y="1310164"/>
                </a:cubicBezTo>
                <a:cubicBezTo>
                  <a:pt x="681435" y="1376839"/>
                  <a:pt x="344250" y="1305401"/>
                  <a:pt x="366158" y="1365409"/>
                </a:cubicBezTo>
                <a:cubicBezTo>
                  <a:pt x="458550" y="1420654"/>
                  <a:pt x="541418" y="1491139"/>
                  <a:pt x="637620" y="1413034"/>
                </a:cubicBezTo>
                <a:cubicBezTo>
                  <a:pt x="670005" y="1436846"/>
                  <a:pt x="579518" y="1429226"/>
                  <a:pt x="617618" y="1487329"/>
                </a:cubicBezTo>
                <a:cubicBezTo>
                  <a:pt x="522368" y="1531144"/>
                  <a:pt x="340440" y="1537811"/>
                  <a:pt x="286148" y="1588294"/>
                </a:cubicBezTo>
                <a:cubicBezTo>
                  <a:pt x="365205" y="1664494"/>
                  <a:pt x="451883" y="1673066"/>
                  <a:pt x="550943" y="1688306"/>
                </a:cubicBezTo>
                <a:cubicBezTo>
                  <a:pt x="602378" y="1669256"/>
                  <a:pt x="582375" y="1654016"/>
                  <a:pt x="627143" y="1666399"/>
                </a:cubicBezTo>
                <a:cubicBezTo>
                  <a:pt x="664290" y="1686401"/>
                  <a:pt x="692865" y="1613059"/>
                  <a:pt x="734775" y="1662589"/>
                </a:cubicBezTo>
                <a:cubicBezTo>
                  <a:pt x="690008" y="1710214"/>
                  <a:pt x="452835" y="1702594"/>
                  <a:pt x="604283" y="1759744"/>
                </a:cubicBezTo>
                <a:cubicBezTo>
                  <a:pt x="479505" y="1794986"/>
                  <a:pt x="344250" y="1767364"/>
                  <a:pt x="217568" y="1794986"/>
                </a:cubicBezTo>
                <a:cubicBezTo>
                  <a:pt x="143273" y="1828324"/>
                  <a:pt x="304245" y="1820704"/>
                  <a:pt x="214710" y="1862614"/>
                </a:cubicBezTo>
                <a:cubicBezTo>
                  <a:pt x="175658" y="1910239"/>
                  <a:pt x="361395" y="1859756"/>
                  <a:pt x="335678" y="1914049"/>
                </a:cubicBezTo>
                <a:cubicBezTo>
                  <a:pt x="396638" y="1903571"/>
                  <a:pt x="425213" y="1929289"/>
                  <a:pt x="472838" y="1916906"/>
                </a:cubicBezTo>
                <a:cubicBezTo>
                  <a:pt x="469028" y="1982629"/>
                  <a:pt x="542370" y="1894999"/>
                  <a:pt x="553800" y="1953101"/>
                </a:cubicBezTo>
                <a:cubicBezTo>
                  <a:pt x="615713" y="1943576"/>
                  <a:pt x="709058" y="1981676"/>
                  <a:pt x="602378" y="2004536"/>
                </a:cubicBezTo>
                <a:cubicBezTo>
                  <a:pt x="489030" y="2033111"/>
                  <a:pt x="378540" y="2021681"/>
                  <a:pt x="275670" y="2024539"/>
                </a:cubicBezTo>
                <a:cubicBezTo>
                  <a:pt x="208995" y="2001679"/>
                  <a:pt x="117555" y="2018824"/>
                  <a:pt x="236618" y="2049304"/>
                </a:cubicBezTo>
                <a:cubicBezTo>
                  <a:pt x="332820" y="2060734"/>
                  <a:pt x="145178" y="2068354"/>
                  <a:pt x="262335" y="2092166"/>
                </a:cubicBezTo>
                <a:cubicBezTo>
                  <a:pt x="280433" y="2148364"/>
                  <a:pt x="381398" y="2103596"/>
                  <a:pt x="420450" y="2151221"/>
                </a:cubicBezTo>
                <a:cubicBezTo>
                  <a:pt x="509033" y="2108359"/>
                  <a:pt x="390923" y="2195036"/>
                  <a:pt x="480458" y="2174081"/>
                </a:cubicBezTo>
                <a:cubicBezTo>
                  <a:pt x="575708" y="2192179"/>
                  <a:pt x="324248" y="2267426"/>
                  <a:pt x="269955" y="2228374"/>
                </a:cubicBezTo>
                <a:cubicBezTo>
                  <a:pt x="213758" y="2232184"/>
                  <a:pt x="143273" y="2230279"/>
                  <a:pt x="106125" y="2250281"/>
                </a:cubicBezTo>
                <a:cubicBezTo>
                  <a:pt x="206138" y="2296001"/>
                  <a:pt x="-65325" y="2235041"/>
                  <a:pt x="45165" y="2290286"/>
                </a:cubicBezTo>
                <a:cubicBezTo>
                  <a:pt x="112793" y="2290286"/>
                  <a:pt x="125175" y="2298859"/>
                  <a:pt x="84218" y="2353151"/>
                </a:cubicBezTo>
                <a:cubicBezTo>
                  <a:pt x="115650" y="2409349"/>
                  <a:pt x="321390" y="2387441"/>
                  <a:pt x="203280" y="2444591"/>
                </a:cubicBezTo>
                <a:cubicBezTo>
                  <a:pt x="147083" y="2440781"/>
                  <a:pt x="65168" y="2474119"/>
                  <a:pt x="172800" y="2478881"/>
                </a:cubicBezTo>
                <a:cubicBezTo>
                  <a:pt x="257573" y="2456021"/>
                  <a:pt x="98505" y="2546509"/>
                  <a:pt x="201375" y="2519839"/>
                </a:cubicBezTo>
                <a:cubicBezTo>
                  <a:pt x="231855" y="2566511"/>
                  <a:pt x="284243" y="2528411"/>
                  <a:pt x="301388" y="2558891"/>
                </a:cubicBezTo>
                <a:cubicBezTo>
                  <a:pt x="372825" y="2593181"/>
                  <a:pt x="107078" y="2573179"/>
                  <a:pt x="76598" y="2589371"/>
                </a:cubicBezTo>
                <a:cubicBezTo>
                  <a:pt x="179468" y="2628424"/>
                  <a:pt x="-65325" y="2632234"/>
                  <a:pt x="58500" y="2659856"/>
                </a:cubicBezTo>
                <a:cubicBezTo>
                  <a:pt x="100410" y="2649379"/>
                  <a:pt x="183278" y="2635091"/>
                  <a:pt x="110888" y="2693194"/>
                </a:cubicBezTo>
                <a:cubicBezTo>
                  <a:pt x="167085" y="2674144"/>
                  <a:pt x="196613" y="2711291"/>
                  <a:pt x="214710" y="2727484"/>
                </a:cubicBezTo>
                <a:cubicBezTo>
                  <a:pt x="247095" y="2699861"/>
                  <a:pt x="297578" y="2700814"/>
                  <a:pt x="262335" y="2756059"/>
                </a:cubicBezTo>
                <a:cubicBezTo>
                  <a:pt x="318533" y="2733199"/>
                  <a:pt x="387113" y="2651284"/>
                  <a:pt x="358538" y="2733199"/>
                </a:cubicBezTo>
                <a:cubicBezTo>
                  <a:pt x="470933" y="2695099"/>
                  <a:pt x="299483" y="2803684"/>
                  <a:pt x="254715" y="2758916"/>
                </a:cubicBezTo>
                <a:cubicBezTo>
                  <a:pt x="164228" y="2746534"/>
                  <a:pt x="93743" y="2773204"/>
                  <a:pt x="45165" y="2806541"/>
                </a:cubicBezTo>
                <a:cubicBezTo>
                  <a:pt x="161370" y="2800826"/>
                  <a:pt x="-83423" y="2882741"/>
                  <a:pt x="46118" y="2865596"/>
                </a:cubicBezTo>
                <a:cubicBezTo>
                  <a:pt x="120413" y="2833211"/>
                  <a:pt x="88028" y="2862739"/>
                  <a:pt x="88980" y="2895124"/>
                </a:cubicBezTo>
                <a:cubicBezTo>
                  <a:pt x="132795" y="2875121"/>
                  <a:pt x="93743" y="2942749"/>
                  <a:pt x="155655" y="2902744"/>
                </a:cubicBezTo>
                <a:cubicBezTo>
                  <a:pt x="209948" y="2924651"/>
                  <a:pt x="280433" y="2904649"/>
                  <a:pt x="343298" y="2914174"/>
                </a:cubicBezTo>
                <a:cubicBezTo>
                  <a:pt x="274718" y="2910364"/>
                  <a:pt x="168038" y="2980849"/>
                  <a:pt x="301388" y="2956084"/>
                </a:cubicBezTo>
                <a:cubicBezTo>
                  <a:pt x="209948" y="3007519"/>
                  <a:pt x="314723" y="3013234"/>
                  <a:pt x="361395" y="2980849"/>
                </a:cubicBezTo>
                <a:cubicBezTo>
                  <a:pt x="302340" y="3085624"/>
                  <a:pt x="505223" y="3017996"/>
                  <a:pt x="511890" y="3029426"/>
                </a:cubicBezTo>
                <a:cubicBezTo>
                  <a:pt x="501413" y="3104674"/>
                  <a:pt x="612855" y="2953226"/>
                  <a:pt x="603330" y="3058001"/>
                </a:cubicBezTo>
                <a:cubicBezTo>
                  <a:pt x="692865" y="3028474"/>
                  <a:pt x="764303" y="3011329"/>
                  <a:pt x="825263" y="2954179"/>
                </a:cubicBezTo>
                <a:cubicBezTo>
                  <a:pt x="868125" y="3001804"/>
                  <a:pt x="922418" y="2812256"/>
                  <a:pt x="957660" y="2927509"/>
                </a:cubicBezTo>
                <a:cubicBezTo>
                  <a:pt x="950993" y="3005614"/>
                  <a:pt x="858600" y="3144679"/>
                  <a:pt x="1013858" y="3102769"/>
                </a:cubicBezTo>
                <a:cubicBezTo>
                  <a:pt x="1088153" y="3107531"/>
                  <a:pt x="1167210" y="3117056"/>
                  <a:pt x="1119585" y="3020854"/>
                </a:cubicBezTo>
                <a:cubicBezTo>
                  <a:pt x="1095773" y="2920841"/>
                  <a:pt x="1165305" y="2995136"/>
                  <a:pt x="1191975" y="2997041"/>
                </a:cubicBezTo>
                <a:cubicBezTo>
                  <a:pt x="1258650" y="3067526"/>
                  <a:pt x="1392953" y="3040856"/>
                  <a:pt x="1468200" y="3026569"/>
                </a:cubicBezTo>
                <a:cubicBezTo>
                  <a:pt x="1457723" y="2961799"/>
                  <a:pt x="1529160" y="3010376"/>
                  <a:pt x="1561545" y="3002756"/>
                </a:cubicBezTo>
                <a:cubicBezTo>
                  <a:pt x="1593930" y="3038951"/>
                  <a:pt x="1657748" y="3041809"/>
                  <a:pt x="1679655" y="3030379"/>
                </a:cubicBezTo>
                <a:cubicBezTo>
                  <a:pt x="1735853" y="3070384"/>
                  <a:pt x="1690133" y="2906554"/>
                  <a:pt x="1748235" y="2996089"/>
                </a:cubicBezTo>
                <a:cubicBezTo>
                  <a:pt x="1790145" y="3019901"/>
                  <a:pt x="1871108" y="2994184"/>
                  <a:pt x="1893968" y="3009424"/>
                </a:cubicBezTo>
                <a:cubicBezTo>
                  <a:pt x="1889205" y="2959894"/>
                  <a:pt x="1945403" y="2984659"/>
                  <a:pt x="1888253" y="2944654"/>
                </a:cubicBezTo>
                <a:cubicBezTo>
                  <a:pt x="1905398" y="2942749"/>
                  <a:pt x="2032080" y="2999899"/>
                  <a:pt x="1964453" y="2947511"/>
                </a:cubicBezTo>
                <a:cubicBezTo>
                  <a:pt x="2079705" y="2950369"/>
                  <a:pt x="2036843" y="2899886"/>
                  <a:pt x="1948260" y="2913221"/>
                </a:cubicBezTo>
                <a:cubicBezTo>
                  <a:pt x="1883490" y="2907506"/>
                  <a:pt x="1767285" y="2873216"/>
                  <a:pt x="1843485" y="2853214"/>
                </a:cubicBezTo>
                <a:cubicBezTo>
                  <a:pt x="1859678" y="2837021"/>
                  <a:pt x="1951118" y="2853214"/>
                  <a:pt x="1883490" y="2818924"/>
                </a:cubicBezTo>
                <a:cubicBezTo>
                  <a:pt x="1929210" y="2839879"/>
                  <a:pt x="1994933" y="2790349"/>
                  <a:pt x="1909208" y="2790349"/>
                </a:cubicBezTo>
                <a:cubicBezTo>
                  <a:pt x="1962548" y="2784634"/>
                  <a:pt x="1960643" y="2735104"/>
                  <a:pt x="2032080" y="2757964"/>
                </a:cubicBezTo>
                <a:cubicBezTo>
                  <a:pt x="1946355" y="2722721"/>
                  <a:pt x="2002553" y="2723674"/>
                  <a:pt x="2036843" y="2711291"/>
                </a:cubicBezTo>
                <a:cubicBezTo>
                  <a:pt x="1972073" y="2706529"/>
                  <a:pt x="1884443" y="2674144"/>
                  <a:pt x="2008268" y="2670334"/>
                </a:cubicBezTo>
                <a:cubicBezTo>
                  <a:pt x="2132093" y="2620804"/>
                  <a:pt x="1982550" y="2644616"/>
                  <a:pt x="1943498" y="2645569"/>
                </a:cubicBezTo>
                <a:cubicBezTo>
                  <a:pt x="2009220" y="2564606"/>
                  <a:pt x="1844438" y="2680811"/>
                  <a:pt x="1793003" y="2651284"/>
                </a:cubicBezTo>
                <a:cubicBezTo>
                  <a:pt x="1703468" y="2657951"/>
                  <a:pt x="1501538" y="2570321"/>
                  <a:pt x="1497728" y="2538889"/>
                </a:cubicBezTo>
                <a:cubicBezTo>
                  <a:pt x="1528208" y="2533174"/>
                  <a:pt x="1620600" y="2608421"/>
                  <a:pt x="1592025" y="2535079"/>
                </a:cubicBezTo>
                <a:cubicBezTo>
                  <a:pt x="1682513" y="2614136"/>
                  <a:pt x="1734900" y="2472214"/>
                  <a:pt x="1824435" y="2566511"/>
                </a:cubicBezTo>
                <a:cubicBezTo>
                  <a:pt x="1703468" y="2427446"/>
                  <a:pt x="2134950" y="2525554"/>
                  <a:pt x="1938735" y="2449354"/>
                </a:cubicBezTo>
                <a:cubicBezTo>
                  <a:pt x="1915875" y="2436971"/>
                  <a:pt x="2165430" y="2449354"/>
                  <a:pt x="2000648" y="2416969"/>
                </a:cubicBezTo>
                <a:cubicBezTo>
                  <a:pt x="1945403" y="2423636"/>
                  <a:pt x="2077800" y="2375059"/>
                  <a:pt x="1993028" y="2387441"/>
                </a:cubicBezTo>
                <a:cubicBezTo>
                  <a:pt x="1840628" y="2373154"/>
                  <a:pt x="1705373" y="2382679"/>
                  <a:pt x="1549163" y="2328386"/>
                </a:cubicBezTo>
                <a:cubicBezTo>
                  <a:pt x="1451055" y="2308384"/>
                  <a:pt x="1461533" y="2256949"/>
                  <a:pt x="1554878" y="2282666"/>
                </a:cubicBezTo>
                <a:cubicBezTo>
                  <a:pt x="1673940" y="2311241"/>
                  <a:pt x="1712040" y="2290286"/>
                  <a:pt x="1823483" y="2291239"/>
                </a:cubicBezTo>
                <a:cubicBezTo>
                  <a:pt x="1848248" y="2213134"/>
                  <a:pt x="2103518" y="2260759"/>
                  <a:pt x="1994933" y="2158841"/>
                </a:cubicBezTo>
                <a:cubicBezTo>
                  <a:pt x="2052083" y="2127409"/>
                  <a:pt x="2122568" y="2111216"/>
                  <a:pt x="2013983" y="2124551"/>
                </a:cubicBezTo>
                <a:cubicBezTo>
                  <a:pt x="1910160" y="2121694"/>
                  <a:pt x="1786335" y="2110264"/>
                  <a:pt x="1699658" y="2061686"/>
                </a:cubicBezTo>
                <a:cubicBezTo>
                  <a:pt x="1721565" y="2011204"/>
                  <a:pt x="1873965" y="2095976"/>
                  <a:pt x="1808243" y="2027396"/>
                </a:cubicBezTo>
                <a:cubicBezTo>
                  <a:pt x="1845390" y="2033111"/>
                  <a:pt x="1914923" y="2015966"/>
                  <a:pt x="1836818" y="2000726"/>
                </a:cubicBezTo>
                <a:cubicBezTo>
                  <a:pt x="1905398" y="1995011"/>
                  <a:pt x="2018745" y="1882616"/>
                  <a:pt x="1875870" y="1935004"/>
                </a:cubicBezTo>
                <a:cubicBezTo>
                  <a:pt x="1803480" y="1892141"/>
                  <a:pt x="1605360" y="1962626"/>
                  <a:pt x="1600598" y="1869281"/>
                </a:cubicBezTo>
                <a:cubicBezTo>
                  <a:pt x="1705373" y="1889284"/>
                  <a:pt x="1819673" y="1872139"/>
                  <a:pt x="1823483" y="1737836"/>
                </a:cubicBezTo>
                <a:cubicBezTo>
                  <a:pt x="1751093" y="1747361"/>
                  <a:pt x="1638698" y="1814036"/>
                  <a:pt x="1592025" y="1729264"/>
                </a:cubicBezTo>
                <a:cubicBezTo>
                  <a:pt x="1623458" y="1750219"/>
                  <a:pt x="1690133" y="1734979"/>
                  <a:pt x="1639650" y="1693069"/>
                </a:cubicBezTo>
                <a:cubicBezTo>
                  <a:pt x="1694895" y="1704499"/>
                  <a:pt x="1723470" y="1603534"/>
                  <a:pt x="1648223" y="1652111"/>
                </a:cubicBezTo>
                <a:cubicBezTo>
                  <a:pt x="1592025" y="1662589"/>
                  <a:pt x="1391048" y="1666399"/>
                  <a:pt x="1437720" y="1613059"/>
                </a:cubicBezTo>
                <a:cubicBezTo>
                  <a:pt x="1490108" y="1631156"/>
                  <a:pt x="1612028" y="1607344"/>
                  <a:pt x="1519635" y="1556861"/>
                </a:cubicBezTo>
                <a:cubicBezTo>
                  <a:pt x="1584405" y="1579721"/>
                  <a:pt x="1719660" y="1506379"/>
                  <a:pt x="1697753" y="1459706"/>
                </a:cubicBezTo>
                <a:cubicBezTo>
                  <a:pt x="1650128" y="1406366"/>
                  <a:pt x="1590120" y="1445419"/>
                  <a:pt x="1539638" y="1435894"/>
                </a:cubicBezTo>
                <a:cubicBezTo>
                  <a:pt x="1603455" y="1393984"/>
                  <a:pt x="1538685" y="1420654"/>
                  <a:pt x="1520588" y="1388269"/>
                </a:cubicBezTo>
                <a:cubicBezTo>
                  <a:pt x="1471058" y="1479709"/>
                  <a:pt x="1237695" y="1392079"/>
                  <a:pt x="1282463" y="1360646"/>
                </a:cubicBezTo>
                <a:cubicBezTo>
                  <a:pt x="1390095" y="1360646"/>
                  <a:pt x="1469153" y="1357789"/>
                  <a:pt x="1568213" y="1328261"/>
                </a:cubicBezTo>
                <a:cubicBezTo>
                  <a:pt x="1540590" y="1255871"/>
                  <a:pt x="1746330" y="1225391"/>
                  <a:pt x="1593930" y="1209199"/>
                </a:cubicBezTo>
                <a:cubicBezTo>
                  <a:pt x="1560593" y="1139666"/>
                  <a:pt x="1406288" y="1264444"/>
                  <a:pt x="1440578" y="1151096"/>
                </a:cubicBezTo>
                <a:cubicBezTo>
                  <a:pt x="1348185" y="1224439"/>
                  <a:pt x="1149113" y="1139666"/>
                  <a:pt x="1127205" y="1094899"/>
                </a:cubicBezTo>
                <a:cubicBezTo>
                  <a:pt x="1214835" y="1122521"/>
                  <a:pt x="1236743" y="1092041"/>
                  <a:pt x="1310085" y="1109186"/>
                </a:cubicBezTo>
                <a:cubicBezTo>
                  <a:pt x="1300560" y="1078706"/>
                  <a:pt x="1375808" y="1166336"/>
                  <a:pt x="1406288" y="1094899"/>
                </a:cubicBezTo>
                <a:cubicBezTo>
                  <a:pt x="1479630" y="1092041"/>
                  <a:pt x="1424385" y="984409"/>
                  <a:pt x="1508205" y="1040606"/>
                </a:cubicBezTo>
                <a:cubicBezTo>
                  <a:pt x="1529160" y="993934"/>
                  <a:pt x="1647270" y="970121"/>
                  <a:pt x="1532018" y="969169"/>
                </a:cubicBezTo>
                <a:cubicBezTo>
                  <a:pt x="1498680" y="936784"/>
                  <a:pt x="1427243" y="1008221"/>
                  <a:pt x="1421528" y="938689"/>
                </a:cubicBezTo>
                <a:cubicBezTo>
                  <a:pt x="1342470" y="1012031"/>
                  <a:pt x="1203405" y="991076"/>
                  <a:pt x="1154828" y="903446"/>
                </a:cubicBezTo>
                <a:cubicBezTo>
                  <a:pt x="1199595" y="899636"/>
                  <a:pt x="1305323" y="967264"/>
                  <a:pt x="1304370" y="884396"/>
                </a:cubicBezTo>
                <a:cubicBezTo>
                  <a:pt x="1348185" y="928211"/>
                  <a:pt x="1442483" y="914876"/>
                  <a:pt x="1351995" y="868204"/>
                </a:cubicBezTo>
                <a:cubicBezTo>
                  <a:pt x="1412003" y="912019"/>
                  <a:pt x="1490108" y="871061"/>
                  <a:pt x="1480583" y="832009"/>
                </a:cubicBezTo>
                <a:cubicBezTo>
                  <a:pt x="1625363" y="814864"/>
                  <a:pt x="1407240" y="763429"/>
                  <a:pt x="1363425" y="798671"/>
                </a:cubicBezTo>
                <a:cubicBezTo>
                  <a:pt x="1310085" y="684371"/>
                  <a:pt x="1158638" y="849154"/>
                  <a:pt x="1131015" y="755809"/>
                </a:cubicBezTo>
                <a:cubicBezTo>
                  <a:pt x="1102440" y="740569"/>
                  <a:pt x="956708" y="677704"/>
                  <a:pt x="1019573" y="655796"/>
                </a:cubicBezTo>
                <a:cubicBezTo>
                  <a:pt x="1029098" y="698659"/>
                  <a:pt x="1091963" y="752951"/>
                  <a:pt x="1088153" y="673894"/>
                </a:cubicBezTo>
                <a:cubicBezTo>
                  <a:pt x="1124348" y="778669"/>
                  <a:pt x="1187213" y="639604"/>
                  <a:pt x="1244363" y="727234"/>
                </a:cubicBezTo>
                <a:cubicBezTo>
                  <a:pt x="1271033" y="670084"/>
                  <a:pt x="1362473" y="748189"/>
                  <a:pt x="1389143" y="667226"/>
                </a:cubicBezTo>
                <a:cubicBezTo>
                  <a:pt x="1335803" y="624364"/>
                  <a:pt x="1186260" y="578644"/>
                  <a:pt x="1174830" y="590074"/>
                </a:cubicBezTo>
                <a:cubicBezTo>
                  <a:pt x="1230075" y="543401"/>
                  <a:pt x="1273890" y="526256"/>
                  <a:pt x="1180545" y="513874"/>
                </a:cubicBezTo>
                <a:cubicBezTo>
                  <a:pt x="1169115" y="479584"/>
                  <a:pt x="1356758" y="462439"/>
                  <a:pt x="1228170" y="415766"/>
                </a:cubicBezTo>
                <a:cubicBezTo>
                  <a:pt x="1322468" y="381476"/>
                  <a:pt x="1196738" y="349091"/>
                  <a:pt x="1251983" y="298609"/>
                </a:cubicBezTo>
                <a:cubicBezTo>
                  <a:pt x="1150065" y="302419"/>
                  <a:pt x="1100535" y="370046"/>
                  <a:pt x="1035765" y="451009"/>
                </a:cubicBezTo>
                <a:cubicBezTo>
                  <a:pt x="960518" y="465296"/>
                  <a:pt x="970995" y="241459"/>
                  <a:pt x="1058625" y="322421"/>
                </a:cubicBezTo>
                <a:cubicBezTo>
                  <a:pt x="1152923" y="327184"/>
                  <a:pt x="1126253" y="254794"/>
                  <a:pt x="1052910" y="251936"/>
                </a:cubicBezTo>
                <a:cubicBezTo>
                  <a:pt x="1091010" y="247174"/>
                  <a:pt x="1221503" y="242411"/>
                  <a:pt x="1112918" y="211931"/>
                </a:cubicBezTo>
                <a:cubicBezTo>
                  <a:pt x="1191023" y="135731"/>
                  <a:pt x="1113870" y="174784"/>
                  <a:pt x="1064340" y="185261"/>
                </a:cubicBezTo>
                <a:cubicBezTo>
                  <a:pt x="1030050" y="136684"/>
                  <a:pt x="969090" y="322421"/>
                  <a:pt x="991950" y="191929"/>
                </a:cubicBezTo>
                <a:cubicBezTo>
                  <a:pt x="1009095" y="137636"/>
                  <a:pt x="1116728" y="33814"/>
                  <a:pt x="996713" y="111919"/>
                </a:cubicBezTo>
                <a:cubicBezTo>
                  <a:pt x="947183" y="118586"/>
                  <a:pt x="1017668" y="24289"/>
                  <a:pt x="949088" y="7144"/>
                </a:cubicBezTo>
                <a:lnTo>
                  <a:pt x="949088" y="7144"/>
                </a:lnTo>
                <a:lnTo>
                  <a:pt x="949088" y="7144"/>
                </a:lnTo>
                <a:close/>
                <a:moveTo>
                  <a:pt x="886223" y="287179"/>
                </a:moveTo>
                <a:cubicBezTo>
                  <a:pt x="950993" y="293846"/>
                  <a:pt x="936705" y="430054"/>
                  <a:pt x="908130" y="327184"/>
                </a:cubicBezTo>
                <a:cubicBezTo>
                  <a:pt x="904320" y="313849"/>
                  <a:pt x="879555" y="305276"/>
                  <a:pt x="886223" y="287179"/>
                </a:cubicBezTo>
                <a:close/>
                <a:moveTo>
                  <a:pt x="863363" y="404336"/>
                </a:moveTo>
                <a:cubicBezTo>
                  <a:pt x="931943" y="406241"/>
                  <a:pt x="947183" y="504349"/>
                  <a:pt x="876698" y="435769"/>
                </a:cubicBezTo>
                <a:cubicBezTo>
                  <a:pt x="877650" y="436721"/>
                  <a:pt x="842408" y="406241"/>
                  <a:pt x="863363" y="404336"/>
                </a:cubicBezTo>
                <a:close/>
                <a:moveTo>
                  <a:pt x="1116728" y="470059"/>
                </a:moveTo>
                <a:cubicBezTo>
                  <a:pt x="1142445" y="539591"/>
                  <a:pt x="916703" y="542449"/>
                  <a:pt x="1066245" y="511016"/>
                </a:cubicBezTo>
                <a:cubicBezTo>
                  <a:pt x="1087200" y="502444"/>
                  <a:pt x="1096725" y="479584"/>
                  <a:pt x="1116728" y="470059"/>
                </a:cubicBezTo>
                <a:close/>
                <a:moveTo>
                  <a:pt x="1009095" y="584359"/>
                </a:moveTo>
                <a:cubicBezTo>
                  <a:pt x="1068150" y="591026"/>
                  <a:pt x="1128158" y="624364"/>
                  <a:pt x="1029098" y="599599"/>
                </a:cubicBezTo>
                <a:lnTo>
                  <a:pt x="1009095" y="584359"/>
                </a:lnTo>
                <a:lnTo>
                  <a:pt x="1009095" y="584359"/>
                </a:lnTo>
                <a:close/>
                <a:moveTo>
                  <a:pt x="1111013" y="603409"/>
                </a:moveTo>
                <a:cubicBezTo>
                  <a:pt x="1179593" y="587216"/>
                  <a:pt x="1100535" y="662464"/>
                  <a:pt x="1111013" y="603409"/>
                </a:cubicBezTo>
                <a:close/>
                <a:moveTo>
                  <a:pt x="1251030" y="632936"/>
                </a:moveTo>
                <a:cubicBezTo>
                  <a:pt x="1281510" y="652939"/>
                  <a:pt x="1209120" y="642461"/>
                  <a:pt x="1251030" y="632936"/>
                </a:cubicBezTo>
                <a:close/>
                <a:moveTo>
                  <a:pt x="1032908" y="760571"/>
                </a:moveTo>
                <a:cubicBezTo>
                  <a:pt x="1069103" y="813911"/>
                  <a:pt x="1010048" y="875824"/>
                  <a:pt x="1028145" y="780574"/>
                </a:cubicBezTo>
                <a:lnTo>
                  <a:pt x="1032908" y="760571"/>
                </a:lnTo>
                <a:lnTo>
                  <a:pt x="1032908" y="760571"/>
                </a:lnTo>
                <a:close/>
                <a:moveTo>
                  <a:pt x="961470" y="867251"/>
                </a:moveTo>
                <a:cubicBezTo>
                  <a:pt x="989093" y="885349"/>
                  <a:pt x="919560" y="881539"/>
                  <a:pt x="961470" y="867251"/>
                </a:cubicBezTo>
                <a:close/>
                <a:moveTo>
                  <a:pt x="1036718" y="884396"/>
                </a:moveTo>
                <a:cubicBezTo>
                  <a:pt x="1052910" y="926306"/>
                  <a:pt x="1022430" y="907256"/>
                  <a:pt x="1036718" y="884396"/>
                </a:cubicBezTo>
                <a:close/>
                <a:moveTo>
                  <a:pt x="921465" y="888206"/>
                </a:moveTo>
                <a:cubicBezTo>
                  <a:pt x="952898" y="901541"/>
                  <a:pt x="887175" y="904399"/>
                  <a:pt x="921465" y="888206"/>
                </a:cubicBezTo>
                <a:close/>
                <a:moveTo>
                  <a:pt x="874793" y="904399"/>
                </a:moveTo>
                <a:cubicBezTo>
                  <a:pt x="906225" y="917734"/>
                  <a:pt x="840503" y="920591"/>
                  <a:pt x="874793" y="904399"/>
                </a:cubicBezTo>
                <a:close/>
                <a:moveTo>
                  <a:pt x="681435" y="904399"/>
                </a:moveTo>
                <a:cubicBezTo>
                  <a:pt x="718583" y="948214"/>
                  <a:pt x="920513" y="896779"/>
                  <a:pt x="777638" y="946309"/>
                </a:cubicBezTo>
                <a:cubicBezTo>
                  <a:pt x="745253" y="952976"/>
                  <a:pt x="654765" y="966311"/>
                  <a:pt x="681435" y="904399"/>
                </a:cubicBezTo>
                <a:close/>
                <a:moveTo>
                  <a:pt x="1532970" y="1327309"/>
                </a:moveTo>
                <a:cubicBezTo>
                  <a:pt x="1567260" y="1342549"/>
                  <a:pt x="1512015" y="1349216"/>
                  <a:pt x="1532970" y="1327309"/>
                </a:cubicBezTo>
                <a:close/>
                <a:moveTo>
                  <a:pt x="757635" y="1423511"/>
                </a:moveTo>
                <a:cubicBezTo>
                  <a:pt x="685245" y="1477804"/>
                  <a:pt x="650003" y="1441609"/>
                  <a:pt x="757635" y="1423511"/>
                </a:cubicBezTo>
                <a:close/>
                <a:moveTo>
                  <a:pt x="1558688" y="1764506"/>
                </a:moveTo>
                <a:cubicBezTo>
                  <a:pt x="1654890" y="1774984"/>
                  <a:pt x="1460580" y="1774031"/>
                  <a:pt x="1558688" y="1764506"/>
                </a:cubicBezTo>
                <a:close/>
                <a:moveTo>
                  <a:pt x="1766333" y="1807369"/>
                </a:moveTo>
                <a:cubicBezTo>
                  <a:pt x="1818720" y="1806416"/>
                  <a:pt x="1736805" y="1819751"/>
                  <a:pt x="1766333" y="1807369"/>
                </a:cubicBezTo>
                <a:close/>
                <a:moveTo>
                  <a:pt x="1769190" y="2006441"/>
                </a:moveTo>
                <a:cubicBezTo>
                  <a:pt x="1833008" y="2002631"/>
                  <a:pt x="1785383" y="2038826"/>
                  <a:pt x="1769190" y="2006441"/>
                </a:cubicBezTo>
                <a:close/>
                <a:moveTo>
                  <a:pt x="151845" y="2329339"/>
                </a:moveTo>
                <a:cubicBezTo>
                  <a:pt x="171848" y="2352199"/>
                  <a:pt x="91838" y="2336006"/>
                  <a:pt x="151845" y="2329339"/>
                </a:cubicBezTo>
                <a:close/>
                <a:moveTo>
                  <a:pt x="301388" y="2397919"/>
                </a:moveTo>
                <a:cubicBezTo>
                  <a:pt x="343298" y="2445544"/>
                  <a:pt x="410925" y="2404586"/>
                  <a:pt x="469028" y="2426494"/>
                </a:cubicBezTo>
                <a:cubicBezTo>
                  <a:pt x="496650" y="2436971"/>
                  <a:pt x="202328" y="2484596"/>
                  <a:pt x="301388" y="2397919"/>
                </a:cubicBezTo>
                <a:close/>
                <a:moveTo>
                  <a:pt x="517605" y="2406491"/>
                </a:moveTo>
                <a:cubicBezTo>
                  <a:pt x="548085" y="2420779"/>
                  <a:pt x="455693" y="2415064"/>
                  <a:pt x="517605" y="2406491"/>
                </a:cubicBezTo>
                <a:close/>
                <a:moveTo>
                  <a:pt x="423308" y="2736056"/>
                </a:moveTo>
                <a:cubicBezTo>
                  <a:pt x="450930" y="2753201"/>
                  <a:pt x="381398" y="2750344"/>
                  <a:pt x="423308" y="2736056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525" cap="flat">
            <a:noFill/>
            <a:prstDash val="solid"/>
            <a:miter/>
          </a:ln>
        </p:spPr>
        <p:txBody>
          <a:bodyPr lIns="68561" tIns="34289" rIns="68561" bIns="34289" rtlCol="0" anchor="ctr"/>
          <a:lstStyle/>
          <a:p>
            <a:pPr defTabSz="685103"/>
            <a:endParaRPr lang="en-US" sz="1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16349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idx="10" hasCustomPrompt="1"/>
          </p:nvPr>
        </p:nvSpPr>
        <p:spPr>
          <a:xfrm>
            <a:off x="2" y="15"/>
            <a:ext cx="9143997" cy="5143499"/>
          </a:xfrm>
          <a:custGeom>
            <a:avLst/>
            <a:gdLst>
              <a:gd name="connsiteX0" fmla="*/ 12191996 w 12191996"/>
              <a:gd name="connsiteY0" fmla="*/ 0 h 6857999"/>
              <a:gd name="connsiteX1" fmla="*/ 12191996 w 12191996"/>
              <a:gd name="connsiteY1" fmla="*/ 3562458 h 6857999"/>
              <a:gd name="connsiteX2" fmla="*/ 5 w 12191996"/>
              <a:gd name="connsiteY2" fmla="*/ 6857999 h 6857999"/>
              <a:gd name="connsiteX3" fmla="*/ 0 w 12191996"/>
              <a:gd name="connsiteY3" fmla="*/ 6857999 h 6857999"/>
              <a:gd name="connsiteX4" fmla="*/ 0 w 12191996"/>
              <a:gd name="connsiteY4" fmla="*/ 3295543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1996" h="6857999">
                <a:moveTo>
                  <a:pt x="12191996" y="0"/>
                </a:moveTo>
                <a:lnTo>
                  <a:pt x="12191996" y="3562458"/>
                </a:lnTo>
                <a:lnTo>
                  <a:pt x="5" y="6857999"/>
                </a:lnTo>
                <a:lnTo>
                  <a:pt x="0" y="6857999"/>
                </a:lnTo>
                <a:lnTo>
                  <a:pt x="0" y="329554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68561" tIns="34289" rIns="68561" bIns="34289" anchor="ctr">
            <a:noAutofit/>
          </a:bodyPr>
          <a:lstStyle>
            <a:lvl1pPr marL="0" indent="0" algn="ctr">
              <a:buNone/>
              <a:defRPr sz="900" baseline="0">
                <a:latin typeface="+mn-lt"/>
                <a:cs typeface="Arial" panose="020B0604020202020204" pitchFamily="34" charset="0"/>
              </a:defRPr>
            </a:lvl1pPr>
            <a:lvl2pPr marL="342785" indent="0">
              <a:buNone/>
              <a:defRPr sz="2100"/>
            </a:lvl2pPr>
            <a:lvl3pPr marL="685579" indent="0">
              <a:buNone/>
              <a:defRPr sz="1800"/>
            </a:lvl3pPr>
            <a:lvl4pPr marL="1028369" indent="0">
              <a:buNone/>
              <a:defRPr sz="1500"/>
            </a:lvl4pPr>
            <a:lvl5pPr marL="1371158" indent="0">
              <a:buNone/>
              <a:defRPr sz="1500"/>
            </a:lvl5pPr>
            <a:lvl6pPr marL="1713953" indent="0">
              <a:buNone/>
              <a:defRPr sz="1500"/>
            </a:lvl6pPr>
            <a:lvl7pPr marL="2056736" indent="0">
              <a:buNone/>
              <a:defRPr sz="1500"/>
            </a:lvl7pPr>
            <a:lvl8pPr marL="2399520" indent="0">
              <a:buNone/>
              <a:defRPr sz="1500"/>
            </a:lvl8pPr>
            <a:lvl9pPr marL="2742305" indent="0">
              <a:buNone/>
              <a:defRPr sz="15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4043446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idx="10" hasCustomPrompt="1"/>
          </p:nvPr>
        </p:nvSpPr>
        <p:spPr>
          <a:xfrm>
            <a:off x="2" y="2"/>
            <a:ext cx="9143997" cy="4575570"/>
          </a:xfrm>
          <a:custGeom>
            <a:avLst/>
            <a:gdLst>
              <a:gd name="connsiteX0" fmla="*/ 0 w 12191996"/>
              <a:gd name="connsiteY0" fmla="*/ 0 h 6100760"/>
              <a:gd name="connsiteX1" fmla="*/ 12191996 w 12191996"/>
              <a:gd name="connsiteY1" fmla="*/ 0 h 6100760"/>
              <a:gd name="connsiteX2" fmla="*/ 12191996 w 12191996"/>
              <a:gd name="connsiteY2" fmla="*/ 9523 h 6100760"/>
              <a:gd name="connsiteX3" fmla="*/ 6100759 w 12191996"/>
              <a:gd name="connsiteY3" fmla="*/ 6100760 h 6100760"/>
              <a:gd name="connsiteX4" fmla="*/ 0 w 12191996"/>
              <a:gd name="connsiteY4" fmla="*/ 2 h 6100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1996" h="6100760">
                <a:moveTo>
                  <a:pt x="0" y="0"/>
                </a:moveTo>
                <a:lnTo>
                  <a:pt x="12191996" y="0"/>
                </a:lnTo>
                <a:lnTo>
                  <a:pt x="12191996" y="9523"/>
                </a:lnTo>
                <a:lnTo>
                  <a:pt x="6100759" y="6100760"/>
                </a:lnTo>
                <a:lnTo>
                  <a:pt x="0" y="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68561" tIns="34289" rIns="68561" bIns="34289" anchor="ctr">
            <a:noAutofit/>
          </a:bodyPr>
          <a:lstStyle>
            <a:lvl1pPr marL="0" indent="0" algn="ctr">
              <a:buNone/>
              <a:defRPr sz="900" baseline="0">
                <a:latin typeface="+mn-lt"/>
                <a:cs typeface="Arial" panose="020B0604020202020204" pitchFamily="34" charset="0"/>
              </a:defRPr>
            </a:lvl1pPr>
            <a:lvl2pPr marL="342785" indent="0">
              <a:buNone/>
              <a:defRPr sz="2100"/>
            </a:lvl2pPr>
            <a:lvl3pPr marL="685579" indent="0">
              <a:buNone/>
              <a:defRPr sz="1800"/>
            </a:lvl3pPr>
            <a:lvl4pPr marL="1028369" indent="0">
              <a:buNone/>
              <a:defRPr sz="1500"/>
            </a:lvl4pPr>
            <a:lvl5pPr marL="1371158" indent="0">
              <a:buNone/>
              <a:defRPr sz="1500"/>
            </a:lvl5pPr>
            <a:lvl6pPr marL="1713953" indent="0">
              <a:buNone/>
              <a:defRPr sz="1500"/>
            </a:lvl6pPr>
            <a:lvl7pPr marL="2056736" indent="0">
              <a:buNone/>
              <a:defRPr sz="1500"/>
            </a:lvl7pPr>
            <a:lvl8pPr marL="2399520" indent="0">
              <a:buNone/>
              <a:defRPr sz="1500"/>
            </a:lvl8pPr>
            <a:lvl9pPr marL="2742305" indent="0">
              <a:buNone/>
              <a:defRPr sz="15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0051071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idx="11" hasCustomPrompt="1"/>
          </p:nvPr>
        </p:nvSpPr>
        <p:spPr>
          <a:xfrm>
            <a:off x="7014411" y="3013910"/>
            <a:ext cx="2129590" cy="2129590"/>
          </a:xfrm>
          <a:custGeom>
            <a:avLst/>
            <a:gdLst>
              <a:gd name="connsiteX0" fmla="*/ 2839453 w 2839453"/>
              <a:gd name="connsiteY0" fmla="*/ 0 h 2839453"/>
              <a:gd name="connsiteX1" fmla="*/ 2839453 w 2839453"/>
              <a:gd name="connsiteY1" fmla="*/ 2839453 h 2839453"/>
              <a:gd name="connsiteX2" fmla="*/ 0 w 2839453"/>
              <a:gd name="connsiteY2" fmla="*/ 2839453 h 2839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39453" h="2839453">
                <a:moveTo>
                  <a:pt x="2839453" y="0"/>
                </a:moveTo>
                <a:lnTo>
                  <a:pt x="2839453" y="2839453"/>
                </a:lnTo>
                <a:lnTo>
                  <a:pt x="0" y="28394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68561" tIns="34289" rIns="68561" bIns="34289" anchor="ctr">
            <a:noAutofit/>
          </a:bodyPr>
          <a:lstStyle>
            <a:lvl1pPr marL="0" indent="0" algn="ctr">
              <a:buNone/>
              <a:defRPr sz="900" baseline="0">
                <a:latin typeface="+mn-lt"/>
                <a:cs typeface="Arial" panose="020B0604020202020204" pitchFamily="34" charset="0"/>
              </a:defRPr>
            </a:lvl1pPr>
            <a:lvl2pPr marL="342785" indent="0">
              <a:buNone/>
              <a:defRPr sz="2100"/>
            </a:lvl2pPr>
            <a:lvl3pPr marL="685579" indent="0">
              <a:buNone/>
              <a:defRPr sz="1800"/>
            </a:lvl3pPr>
            <a:lvl4pPr marL="1028369" indent="0">
              <a:buNone/>
              <a:defRPr sz="1500"/>
            </a:lvl4pPr>
            <a:lvl5pPr marL="1371158" indent="0">
              <a:buNone/>
              <a:defRPr sz="1500"/>
            </a:lvl5pPr>
            <a:lvl6pPr marL="1713953" indent="0">
              <a:buNone/>
              <a:defRPr sz="1500"/>
            </a:lvl6pPr>
            <a:lvl7pPr marL="2056736" indent="0">
              <a:buNone/>
              <a:defRPr sz="1500"/>
            </a:lvl7pPr>
            <a:lvl8pPr marL="2399520" indent="0">
              <a:buNone/>
              <a:defRPr sz="1500"/>
            </a:lvl8pPr>
            <a:lvl9pPr marL="2742305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idx="12" hasCustomPrompt="1"/>
          </p:nvPr>
        </p:nvSpPr>
        <p:spPr>
          <a:xfrm>
            <a:off x="2251094" y="2954935"/>
            <a:ext cx="4377137" cy="2188568"/>
          </a:xfrm>
          <a:custGeom>
            <a:avLst/>
            <a:gdLst>
              <a:gd name="connsiteX0" fmla="*/ 2918092 w 5836182"/>
              <a:gd name="connsiteY0" fmla="*/ 0 h 2918091"/>
              <a:gd name="connsiteX1" fmla="*/ 5836182 w 5836182"/>
              <a:gd name="connsiteY1" fmla="*/ 2918091 h 2918091"/>
              <a:gd name="connsiteX2" fmla="*/ 0 w 5836182"/>
              <a:gd name="connsiteY2" fmla="*/ 2918091 h 2918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36182" h="2918091">
                <a:moveTo>
                  <a:pt x="2918092" y="0"/>
                </a:moveTo>
                <a:lnTo>
                  <a:pt x="5836182" y="2918091"/>
                </a:lnTo>
                <a:lnTo>
                  <a:pt x="0" y="291809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68561" tIns="34289" rIns="68561" bIns="34289" anchor="ctr">
            <a:noAutofit/>
          </a:bodyPr>
          <a:lstStyle>
            <a:lvl1pPr marL="0" indent="0" algn="ctr">
              <a:buNone/>
              <a:defRPr sz="900" baseline="0">
                <a:latin typeface="+mn-lt"/>
                <a:cs typeface="Arial" panose="020B0604020202020204" pitchFamily="34" charset="0"/>
              </a:defRPr>
            </a:lvl1pPr>
            <a:lvl2pPr marL="342785" indent="0">
              <a:buNone/>
              <a:defRPr sz="2100"/>
            </a:lvl2pPr>
            <a:lvl3pPr marL="685579" indent="0">
              <a:buNone/>
              <a:defRPr sz="1800"/>
            </a:lvl3pPr>
            <a:lvl4pPr marL="1028369" indent="0">
              <a:buNone/>
              <a:defRPr sz="1500"/>
            </a:lvl4pPr>
            <a:lvl5pPr marL="1371158" indent="0">
              <a:buNone/>
              <a:defRPr sz="1500"/>
            </a:lvl5pPr>
            <a:lvl6pPr marL="1713953" indent="0">
              <a:buNone/>
              <a:defRPr sz="1500"/>
            </a:lvl6pPr>
            <a:lvl7pPr marL="2056736" indent="0">
              <a:buNone/>
              <a:defRPr sz="1500"/>
            </a:lvl7pPr>
            <a:lvl8pPr marL="2399520" indent="0">
              <a:buNone/>
              <a:defRPr sz="1500"/>
            </a:lvl8pPr>
            <a:lvl9pPr marL="2742305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idx="13" hasCustomPrompt="1"/>
          </p:nvPr>
        </p:nvSpPr>
        <p:spPr>
          <a:xfrm>
            <a:off x="6924551" y="3"/>
            <a:ext cx="2219448" cy="2681722"/>
          </a:xfrm>
          <a:custGeom>
            <a:avLst/>
            <a:gdLst>
              <a:gd name="connsiteX0" fmla="*/ 616365 w 2959264"/>
              <a:gd name="connsiteY0" fmla="*/ 0 h 3575629"/>
              <a:gd name="connsiteX1" fmla="*/ 2959264 w 2959264"/>
              <a:gd name="connsiteY1" fmla="*/ 0 h 3575629"/>
              <a:gd name="connsiteX2" fmla="*/ 2959264 w 2959264"/>
              <a:gd name="connsiteY2" fmla="*/ 3575629 h 3575629"/>
              <a:gd name="connsiteX3" fmla="*/ 0 w 2959264"/>
              <a:gd name="connsiteY3" fmla="*/ 616365 h 3575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59264" h="3575629">
                <a:moveTo>
                  <a:pt x="616365" y="0"/>
                </a:moveTo>
                <a:lnTo>
                  <a:pt x="2959264" y="0"/>
                </a:lnTo>
                <a:lnTo>
                  <a:pt x="2959264" y="3575629"/>
                </a:lnTo>
                <a:lnTo>
                  <a:pt x="0" y="61636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68561" tIns="34289" rIns="68561" bIns="34289" anchor="ctr">
            <a:noAutofit/>
          </a:bodyPr>
          <a:lstStyle>
            <a:lvl1pPr marL="0" indent="0" algn="ctr">
              <a:buNone/>
              <a:defRPr sz="900" baseline="0">
                <a:latin typeface="+mn-lt"/>
                <a:cs typeface="Arial" panose="020B0604020202020204" pitchFamily="34" charset="0"/>
              </a:defRPr>
            </a:lvl1pPr>
            <a:lvl2pPr marL="342785" indent="0">
              <a:buNone/>
              <a:defRPr sz="2100"/>
            </a:lvl2pPr>
            <a:lvl3pPr marL="685579" indent="0">
              <a:buNone/>
              <a:defRPr sz="1800"/>
            </a:lvl3pPr>
            <a:lvl4pPr marL="1028369" indent="0">
              <a:buNone/>
              <a:defRPr sz="1500"/>
            </a:lvl4pPr>
            <a:lvl5pPr marL="1371158" indent="0">
              <a:buNone/>
              <a:defRPr sz="1500"/>
            </a:lvl5pPr>
            <a:lvl6pPr marL="1713953" indent="0">
              <a:buNone/>
              <a:defRPr sz="1500"/>
            </a:lvl6pPr>
            <a:lvl7pPr marL="2056736" indent="0">
              <a:buNone/>
              <a:defRPr sz="1500"/>
            </a:lvl7pPr>
            <a:lvl8pPr marL="2399520" indent="0">
              <a:buNone/>
              <a:defRPr sz="1500"/>
            </a:lvl8pPr>
            <a:lvl9pPr marL="2742305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idx="10" hasCustomPrompt="1"/>
          </p:nvPr>
        </p:nvSpPr>
        <p:spPr>
          <a:xfrm>
            <a:off x="4572013" y="585803"/>
            <a:ext cx="4493417" cy="4493417"/>
          </a:xfrm>
          <a:custGeom>
            <a:avLst/>
            <a:gdLst>
              <a:gd name="connsiteX0" fmla="*/ 2995611 w 5991222"/>
              <a:gd name="connsiteY0" fmla="*/ 0 h 5991222"/>
              <a:gd name="connsiteX1" fmla="*/ 5991222 w 5991222"/>
              <a:gd name="connsiteY1" fmla="*/ 2995611 h 5991222"/>
              <a:gd name="connsiteX2" fmla="*/ 2995611 w 5991222"/>
              <a:gd name="connsiteY2" fmla="*/ 5991222 h 5991222"/>
              <a:gd name="connsiteX3" fmla="*/ 0 w 5991222"/>
              <a:gd name="connsiteY3" fmla="*/ 2995611 h 5991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91222" h="5991222">
                <a:moveTo>
                  <a:pt x="2995611" y="0"/>
                </a:moveTo>
                <a:lnTo>
                  <a:pt x="5991222" y="2995611"/>
                </a:lnTo>
                <a:lnTo>
                  <a:pt x="2995611" y="5991222"/>
                </a:lnTo>
                <a:lnTo>
                  <a:pt x="0" y="299561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68561" tIns="34289" rIns="68561" bIns="34289" anchor="ctr">
            <a:noAutofit/>
          </a:bodyPr>
          <a:lstStyle>
            <a:lvl1pPr marL="0" indent="0" algn="ctr">
              <a:buNone/>
              <a:defRPr sz="900" baseline="0">
                <a:latin typeface="+mn-lt"/>
                <a:cs typeface="Arial" panose="020B0604020202020204" pitchFamily="34" charset="0"/>
              </a:defRPr>
            </a:lvl1pPr>
            <a:lvl2pPr marL="342785" indent="0">
              <a:buNone/>
              <a:defRPr sz="2100"/>
            </a:lvl2pPr>
            <a:lvl3pPr marL="685579" indent="0">
              <a:buNone/>
              <a:defRPr sz="1800"/>
            </a:lvl3pPr>
            <a:lvl4pPr marL="1028369" indent="0">
              <a:buNone/>
              <a:defRPr sz="1500"/>
            </a:lvl4pPr>
            <a:lvl5pPr marL="1371158" indent="0">
              <a:buNone/>
              <a:defRPr sz="1500"/>
            </a:lvl5pPr>
            <a:lvl6pPr marL="1713953" indent="0">
              <a:buNone/>
              <a:defRPr sz="1500"/>
            </a:lvl6pPr>
            <a:lvl7pPr marL="2056736" indent="0">
              <a:buNone/>
              <a:defRPr sz="1500"/>
            </a:lvl7pPr>
            <a:lvl8pPr marL="2399520" indent="0">
              <a:buNone/>
              <a:defRPr sz="1500"/>
            </a:lvl8pPr>
            <a:lvl9pPr marL="2742305" indent="0">
              <a:buNone/>
              <a:defRPr sz="15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6641891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9" y="92622"/>
            <a:ext cx="8679898" cy="543185"/>
          </a:xfrm>
          <a:prstGeom prst="rect">
            <a:avLst/>
          </a:prstGeom>
        </p:spPr>
        <p:txBody>
          <a:bodyPr lIns="68561" tIns="34289" rIns="68561" bIns="34289" anchor="ctr"/>
          <a:lstStyle>
            <a:lvl1pPr marL="0" indent="0" algn="ctr">
              <a:buNone/>
              <a:defRPr sz="41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265521" y="848707"/>
            <a:ext cx="2670575" cy="405192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1" tIns="34289" rIns="68561" bIns="34289" rtlCol="0" anchor="ctr"/>
          <a:lstStyle/>
          <a:p>
            <a:pPr algn="ctr" defTabSz="685103"/>
            <a:endParaRPr lang="ko-KR" altLang="en-US" sz="1000">
              <a:solidFill>
                <a:prstClr val="white"/>
              </a:solidFill>
            </a:endParaRPr>
          </a:p>
        </p:txBody>
      </p:sp>
      <p:sp>
        <p:nvSpPr>
          <p:cNvPr id="4" name="Rounded Rectangle 3"/>
          <p:cNvSpPr/>
          <p:nvPr userDrawn="1"/>
        </p:nvSpPr>
        <p:spPr>
          <a:xfrm>
            <a:off x="398951" y="1010625"/>
            <a:ext cx="115401" cy="37614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1" tIns="34289" rIns="68561" bIns="34289" rtlCol="0" anchor="ctr"/>
          <a:lstStyle/>
          <a:p>
            <a:pPr algn="ctr" defTabSz="685103"/>
            <a:endParaRPr lang="ko-KR" altLang="en-US" sz="1000">
              <a:solidFill>
                <a:prstClr val="white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2292896" y="957491"/>
            <a:ext cx="514387" cy="51386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1" tIns="34289" rIns="68561" bIns="34289" rtlCol="0" anchor="ctr"/>
          <a:lstStyle/>
          <a:p>
            <a:pPr algn="ctr" defTabSz="685103"/>
            <a:endParaRPr lang="ko-KR" altLang="en-US" sz="100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58" name="TextBox 57"/>
          <p:cNvSpPr txBox="1"/>
          <p:nvPr userDrawn="1"/>
        </p:nvSpPr>
        <p:spPr>
          <a:xfrm>
            <a:off x="533778" y="1216369"/>
            <a:ext cx="1674186" cy="415497"/>
          </a:xfrm>
          <a:prstGeom prst="rect">
            <a:avLst/>
          </a:prstGeom>
          <a:noFill/>
        </p:spPr>
        <p:txBody>
          <a:bodyPr wrap="square" lIns="68561" tIns="34289" rIns="68561" bIns="34289" rtlCol="0" anchor="ctr">
            <a:spAutoFit/>
          </a:bodyPr>
          <a:lstStyle/>
          <a:p>
            <a:pPr defTabSz="685103"/>
            <a:r>
              <a:rPr lang="en-US" altLang="ko-KR" sz="1100" b="1" dirty="0">
                <a:solidFill>
                  <a:prstClr val="white"/>
                </a:solidFill>
                <a:cs typeface="Arial" panose="020B0604020202020204" pitchFamily="34" charset="0"/>
              </a:rPr>
              <a:t>You can Resize without losing quality</a:t>
            </a:r>
            <a:endParaRPr lang="ko-KR" altLang="en-US" sz="1100" b="1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 userDrawn="1"/>
        </p:nvSpPr>
        <p:spPr>
          <a:xfrm>
            <a:off x="533778" y="1578287"/>
            <a:ext cx="1674186" cy="588621"/>
          </a:xfrm>
          <a:prstGeom prst="rect">
            <a:avLst/>
          </a:prstGeom>
          <a:noFill/>
        </p:spPr>
        <p:txBody>
          <a:bodyPr wrap="square" lIns="68561" tIns="34289" rIns="68561" bIns="34289" rtlCol="0" anchor="ctr">
            <a:spAutoFit/>
          </a:bodyPr>
          <a:lstStyle/>
          <a:p>
            <a:pPr defTabSz="685103"/>
            <a:r>
              <a:rPr lang="en-US" altLang="ko-KR" sz="1100" b="1" dirty="0">
                <a:solidFill>
                  <a:prstClr val="white"/>
                </a:solidFill>
                <a:cs typeface="Arial" panose="020B0604020202020204" pitchFamily="34" charset="0"/>
              </a:rPr>
              <a:t>You can Change Fill Color &amp;</a:t>
            </a:r>
          </a:p>
          <a:p>
            <a:pPr defTabSz="685103"/>
            <a:r>
              <a:rPr lang="en-US" altLang="ko-KR" sz="1100" b="1" dirty="0">
                <a:solidFill>
                  <a:prstClr val="white"/>
                </a:solidFill>
                <a:cs typeface="Arial" panose="020B0604020202020204" pitchFamily="34" charset="0"/>
              </a:rPr>
              <a:t>Line Color</a:t>
            </a:r>
            <a:endParaRPr lang="ko-KR" altLang="en-US" sz="1100" b="1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60" name="TextBox 59"/>
          <p:cNvSpPr txBox="1"/>
          <p:nvPr userDrawn="1"/>
        </p:nvSpPr>
        <p:spPr>
          <a:xfrm>
            <a:off x="540922" y="4350562"/>
            <a:ext cx="1674000" cy="242372"/>
          </a:xfrm>
          <a:prstGeom prst="rect">
            <a:avLst/>
          </a:prstGeom>
          <a:noFill/>
        </p:spPr>
        <p:txBody>
          <a:bodyPr wrap="square" lIns="68561" tIns="34289" rIns="68561" bIns="34289" rtlCol="0" anchor="ctr">
            <a:spAutoFit/>
          </a:bodyPr>
          <a:lstStyle/>
          <a:p>
            <a:pPr defTabSz="685103"/>
            <a:r>
              <a:rPr lang="en-US" altLang="ko-KR" sz="1100" dirty="0">
                <a:solidFill>
                  <a:prstClr val="white"/>
                </a:solidFill>
                <a:cs typeface="Arial" panose="020B0604020202020204" pitchFamily="34" charset="0"/>
              </a:rPr>
              <a:t>www.allppt.com</a:t>
            </a:r>
            <a:endParaRPr lang="ko-KR" altLang="en-US" sz="110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61" name="TextBox 60"/>
          <p:cNvSpPr txBox="1"/>
          <p:nvPr userDrawn="1"/>
        </p:nvSpPr>
        <p:spPr>
          <a:xfrm>
            <a:off x="540922" y="3337744"/>
            <a:ext cx="2037972" cy="1038746"/>
          </a:xfrm>
          <a:prstGeom prst="rect">
            <a:avLst/>
          </a:prstGeom>
          <a:noFill/>
        </p:spPr>
        <p:txBody>
          <a:bodyPr wrap="square" lIns="68561" tIns="34289" rIns="68561" bIns="34289" rtlCol="0" anchor="ctr">
            <a:spAutoFit/>
          </a:bodyPr>
          <a:lstStyle/>
          <a:p>
            <a:pPr defTabSz="685103"/>
            <a:r>
              <a:rPr lang="en-US" altLang="ko-KR" sz="2100" b="1" dirty="0">
                <a:solidFill>
                  <a:prstClr val="white"/>
                </a:solidFill>
                <a:cs typeface="Arial" panose="020B0604020202020204" pitchFamily="34" charset="0"/>
              </a:rPr>
              <a:t>FREE </a:t>
            </a:r>
          </a:p>
          <a:p>
            <a:pPr defTabSz="685103"/>
            <a:r>
              <a:rPr lang="en-US" altLang="ko-KR" sz="2100" b="1" dirty="0">
                <a:solidFill>
                  <a:prstClr val="white"/>
                </a:solidFill>
                <a:cs typeface="Arial" panose="020B0604020202020204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425224386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그림 개체 틀 11"/>
          <p:cNvSpPr>
            <a:spLocks noGrp="1"/>
          </p:cNvSpPr>
          <p:nvPr>
            <p:ph type="pic" sz="quarter" idx="10" hasCustomPrompt="1"/>
          </p:nvPr>
        </p:nvSpPr>
        <p:spPr>
          <a:xfrm>
            <a:off x="16" y="0"/>
            <a:ext cx="5922169" cy="5143500"/>
          </a:xfrm>
          <a:custGeom>
            <a:avLst/>
            <a:gdLst>
              <a:gd name="connsiteX0" fmla="*/ 6193612 w 7896225"/>
              <a:gd name="connsiteY0" fmla="*/ 0 h 6858000"/>
              <a:gd name="connsiteX1" fmla="*/ 7896225 w 7896225"/>
              <a:gd name="connsiteY1" fmla="*/ 0 h 6858000"/>
              <a:gd name="connsiteX2" fmla="*/ 4598214 w 7896225"/>
              <a:gd name="connsiteY2" fmla="*/ 6858000 h 6858000"/>
              <a:gd name="connsiteX3" fmla="*/ 2895600 w 7896225"/>
              <a:gd name="connsiteY3" fmla="*/ 6858000 h 6858000"/>
              <a:gd name="connsiteX4" fmla="*/ 4383861 w 7896225"/>
              <a:gd name="connsiteY4" fmla="*/ 0 h 6858000"/>
              <a:gd name="connsiteX5" fmla="*/ 6086474 w 7896225"/>
              <a:gd name="connsiteY5" fmla="*/ 0 h 6858000"/>
              <a:gd name="connsiteX6" fmla="*/ 2788462 w 7896225"/>
              <a:gd name="connsiteY6" fmla="*/ 6858000 h 6858000"/>
              <a:gd name="connsiteX7" fmla="*/ 1085849 w 7896225"/>
              <a:gd name="connsiteY7" fmla="*/ 6858000 h 6858000"/>
              <a:gd name="connsiteX8" fmla="*/ 2574110 w 7896225"/>
              <a:gd name="connsiteY8" fmla="*/ 0 h 6858000"/>
              <a:gd name="connsiteX9" fmla="*/ 4276723 w 7896225"/>
              <a:gd name="connsiteY9" fmla="*/ 0 h 6858000"/>
              <a:gd name="connsiteX10" fmla="*/ 978711 w 7896225"/>
              <a:gd name="connsiteY10" fmla="*/ 6858000 h 6858000"/>
              <a:gd name="connsiteX11" fmla="*/ 0 w 7896225"/>
              <a:gd name="connsiteY11" fmla="*/ 6858000 h 6858000"/>
              <a:gd name="connsiteX12" fmla="*/ 0 w 7896225"/>
              <a:gd name="connsiteY12" fmla="*/ 5352694 h 6858000"/>
              <a:gd name="connsiteX13" fmla="*/ 764359 w 7896225"/>
              <a:gd name="connsiteY13" fmla="*/ 0 h 6858000"/>
              <a:gd name="connsiteX14" fmla="*/ 2466972 w 7896225"/>
              <a:gd name="connsiteY14" fmla="*/ 0 h 6858000"/>
              <a:gd name="connsiteX15" fmla="*/ 0 w 7896225"/>
              <a:gd name="connsiteY15" fmla="*/ 5129907 h 6858000"/>
              <a:gd name="connsiteX16" fmla="*/ 0 w 7896225"/>
              <a:gd name="connsiteY16" fmla="*/ 158943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896225" h="6858000">
                <a:moveTo>
                  <a:pt x="6193612" y="0"/>
                </a:moveTo>
                <a:lnTo>
                  <a:pt x="7896225" y="0"/>
                </a:lnTo>
                <a:lnTo>
                  <a:pt x="4598214" y="6858000"/>
                </a:lnTo>
                <a:lnTo>
                  <a:pt x="2895600" y="6858000"/>
                </a:lnTo>
                <a:close/>
                <a:moveTo>
                  <a:pt x="4383861" y="0"/>
                </a:moveTo>
                <a:lnTo>
                  <a:pt x="6086474" y="0"/>
                </a:lnTo>
                <a:lnTo>
                  <a:pt x="2788462" y="6858000"/>
                </a:lnTo>
                <a:lnTo>
                  <a:pt x="1085849" y="6858000"/>
                </a:lnTo>
                <a:close/>
                <a:moveTo>
                  <a:pt x="2574110" y="0"/>
                </a:moveTo>
                <a:lnTo>
                  <a:pt x="4276723" y="0"/>
                </a:lnTo>
                <a:lnTo>
                  <a:pt x="978711" y="6858000"/>
                </a:lnTo>
                <a:lnTo>
                  <a:pt x="0" y="6858000"/>
                </a:lnTo>
                <a:lnTo>
                  <a:pt x="0" y="5352694"/>
                </a:lnTo>
                <a:close/>
                <a:moveTo>
                  <a:pt x="764359" y="0"/>
                </a:moveTo>
                <a:lnTo>
                  <a:pt x="2466972" y="0"/>
                </a:lnTo>
                <a:lnTo>
                  <a:pt x="0" y="5129907"/>
                </a:lnTo>
                <a:lnTo>
                  <a:pt x="0" y="158943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lIns="68561" tIns="34289" rIns="68561" bIns="34289" anchor="ctr">
            <a:noAutofit/>
          </a:bodyPr>
          <a:lstStyle>
            <a:lvl1pPr marL="0" marR="0" indent="0" algn="ctr" defTabSz="685579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defRPr sz="9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12374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254648"/>
            <a:ext cx="9144000" cy="543185"/>
          </a:xfrm>
          <a:prstGeom prst="rect">
            <a:avLst/>
          </a:prstGeom>
        </p:spPr>
        <p:txBody>
          <a:bodyPr lIns="68556" tIns="34289" rIns="68556" bIns="34289" anchor="ctr"/>
          <a:lstStyle>
            <a:lvl1pPr marL="0" indent="0" algn="ctr">
              <a:buNone/>
              <a:defRPr sz="41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76" name="Graphic 41"/>
          <p:cNvGrpSpPr/>
          <p:nvPr userDrawn="1"/>
        </p:nvGrpSpPr>
        <p:grpSpPr>
          <a:xfrm flipH="1">
            <a:off x="156766" y="369589"/>
            <a:ext cx="1799641" cy="480938"/>
            <a:chOff x="837065" y="3215210"/>
            <a:chExt cx="5524500" cy="1476375"/>
          </a:xfrm>
          <a:solidFill>
            <a:schemeClr val="accent1">
              <a:alpha val="90000"/>
            </a:schemeClr>
          </a:solidFill>
        </p:grpSpPr>
        <p:sp>
          <p:nvSpPr>
            <p:cNvPr id="77" name="Freeform: Shape 76"/>
            <p:cNvSpPr/>
            <p:nvPr/>
          </p:nvSpPr>
          <p:spPr>
            <a:xfrm>
              <a:off x="3514032" y="3259501"/>
              <a:ext cx="1504950" cy="1152525"/>
            </a:xfrm>
            <a:custGeom>
              <a:avLst/>
              <a:gdLst>
                <a:gd name="connsiteX0" fmla="*/ 614873 w 1504950"/>
                <a:gd name="connsiteY0" fmla="*/ 7144 h 1152525"/>
                <a:gd name="connsiteX1" fmla="*/ 621540 w 1504950"/>
                <a:gd name="connsiteY1" fmla="*/ 8096 h 1152525"/>
                <a:gd name="connsiteX2" fmla="*/ 626303 w 1504950"/>
                <a:gd name="connsiteY2" fmla="*/ 10954 h 1152525"/>
                <a:gd name="connsiteX3" fmla="*/ 631065 w 1504950"/>
                <a:gd name="connsiteY3" fmla="*/ 16669 h 1152525"/>
                <a:gd name="connsiteX4" fmla="*/ 643448 w 1504950"/>
                <a:gd name="connsiteY4" fmla="*/ 27146 h 1152525"/>
                <a:gd name="connsiteX5" fmla="*/ 645353 w 1504950"/>
                <a:gd name="connsiteY5" fmla="*/ 26194 h 1152525"/>
                <a:gd name="connsiteX6" fmla="*/ 646305 w 1504950"/>
                <a:gd name="connsiteY6" fmla="*/ 25241 h 1152525"/>
                <a:gd name="connsiteX7" fmla="*/ 649163 w 1504950"/>
                <a:gd name="connsiteY7" fmla="*/ 21431 h 1152525"/>
                <a:gd name="connsiteX8" fmla="*/ 662498 w 1504950"/>
                <a:gd name="connsiteY8" fmla="*/ 10954 h 1152525"/>
                <a:gd name="connsiteX9" fmla="*/ 670118 w 1504950"/>
                <a:gd name="connsiteY9" fmla="*/ 10954 h 1152525"/>
                <a:gd name="connsiteX10" fmla="*/ 672023 w 1504950"/>
                <a:gd name="connsiteY10" fmla="*/ 10954 h 1152525"/>
                <a:gd name="connsiteX11" fmla="*/ 677738 w 1504950"/>
                <a:gd name="connsiteY11" fmla="*/ 15716 h 1152525"/>
                <a:gd name="connsiteX12" fmla="*/ 678690 w 1504950"/>
                <a:gd name="connsiteY12" fmla="*/ 20479 h 1152525"/>
                <a:gd name="connsiteX13" fmla="*/ 676785 w 1504950"/>
                <a:gd name="connsiteY13" fmla="*/ 30004 h 1152525"/>
                <a:gd name="connsiteX14" fmla="*/ 670118 w 1504950"/>
                <a:gd name="connsiteY14" fmla="*/ 47149 h 1152525"/>
                <a:gd name="connsiteX15" fmla="*/ 669165 w 1504950"/>
                <a:gd name="connsiteY15" fmla="*/ 49054 h 1152525"/>
                <a:gd name="connsiteX16" fmla="*/ 666308 w 1504950"/>
                <a:gd name="connsiteY16" fmla="*/ 56674 h 1152525"/>
                <a:gd name="connsiteX17" fmla="*/ 651068 w 1504950"/>
                <a:gd name="connsiteY17" fmla="*/ 77629 h 1152525"/>
                <a:gd name="connsiteX18" fmla="*/ 638685 w 1504950"/>
                <a:gd name="connsiteY18" fmla="*/ 99536 h 1152525"/>
                <a:gd name="connsiteX19" fmla="*/ 635828 w 1504950"/>
                <a:gd name="connsiteY19" fmla="*/ 108109 h 1152525"/>
                <a:gd name="connsiteX20" fmla="*/ 633923 w 1504950"/>
                <a:gd name="connsiteY20" fmla="*/ 117634 h 1152525"/>
                <a:gd name="connsiteX21" fmla="*/ 632970 w 1504950"/>
                <a:gd name="connsiteY21" fmla="*/ 136684 h 1152525"/>
                <a:gd name="connsiteX22" fmla="*/ 632970 w 1504950"/>
                <a:gd name="connsiteY22" fmla="*/ 137636 h 1152525"/>
                <a:gd name="connsiteX23" fmla="*/ 631065 w 1504950"/>
                <a:gd name="connsiteY23" fmla="*/ 150019 h 1152525"/>
                <a:gd name="connsiteX24" fmla="*/ 629160 w 1504950"/>
                <a:gd name="connsiteY24" fmla="*/ 154781 h 1152525"/>
                <a:gd name="connsiteX25" fmla="*/ 626303 w 1504950"/>
                <a:gd name="connsiteY25" fmla="*/ 164306 h 1152525"/>
                <a:gd name="connsiteX26" fmla="*/ 624398 w 1504950"/>
                <a:gd name="connsiteY26" fmla="*/ 167164 h 1152525"/>
                <a:gd name="connsiteX27" fmla="*/ 629160 w 1504950"/>
                <a:gd name="connsiteY27" fmla="*/ 172879 h 1152525"/>
                <a:gd name="connsiteX28" fmla="*/ 632970 w 1504950"/>
                <a:gd name="connsiteY28" fmla="*/ 178594 h 1152525"/>
                <a:gd name="connsiteX29" fmla="*/ 639638 w 1504950"/>
                <a:gd name="connsiteY29" fmla="*/ 185261 h 1152525"/>
                <a:gd name="connsiteX30" fmla="*/ 648210 w 1504950"/>
                <a:gd name="connsiteY30" fmla="*/ 191929 h 1152525"/>
                <a:gd name="connsiteX31" fmla="*/ 652020 w 1504950"/>
                <a:gd name="connsiteY31" fmla="*/ 194786 h 1152525"/>
                <a:gd name="connsiteX32" fmla="*/ 658688 w 1504950"/>
                <a:gd name="connsiteY32" fmla="*/ 195739 h 1152525"/>
                <a:gd name="connsiteX33" fmla="*/ 669165 w 1504950"/>
                <a:gd name="connsiteY33" fmla="*/ 194786 h 1152525"/>
                <a:gd name="connsiteX34" fmla="*/ 678690 w 1504950"/>
                <a:gd name="connsiteY34" fmla="*/ 191929 h 1152525"/>
                <a:gd name="connsiteX35" fmla="*/ 681548 w 1504950"/>
                <a:gd name="connsiteY35" fmla="*/ 190976 h 1152525"/>
                <a:gd name="connsiteX36" fmla="*/ 686310 w 1504950"/>
                <a:gd name="connsiteY36" fmla="*/ 189071 h 1152525"/>
                <a:gd name="connsiteX37" fmla="*/ 691073 w 1504950"/>
                <a:gd name="connsiteY37" fmla="*/ 186214 h 1152525"/>
                <a:gd name="connsiteX38" fmla="*/ 696788 w 1504950"/>
                <a:gd name="connsiteY38" fmla="*/ 182404 h 1152525"/>
                <a:gd name="connsiteX39" fmla="*/ 702503 w 1504950"/>
                <a:gd name="connsiteY39" fmla="*/ 177641 h 1152525"/>
                <a:gd name="connsiteX40" fmla="*/ 706313 w 1504950"/>
                <a:gd name="connsiteY40" fmla="*/ 173831 h 1152525"/>
                <a:gd name="connsiteX41" fmla="*/ 713933 w 1504950"/>
                <a:gd name="connsiteY41" fmla="*/ 166211 h 1152525"/>
                <a:gd name="connsiteX42" fmla="*/ 728220 w 1504950"/>
                <a:gd name="connsiteY42" fmla="*/ 144304 h 1152525"/>
                <a:gd name="connsiteX43" fmla="*/ 730125 w 1504950"/>
                <a:gd name="connsiteY43" fmla="*/ 139541 h 1152525"/>
                <a:gd name="connsiteX44" fmla="*/ 732030 w 1504950"/>
                <a:gd name="connsiteY44" fmla="*/ 133826 h 1152525"/>
                <a:gd name="connsiteX45" fmla="*/ 737745 w 1504950"/>
                <a:gd name="connsiteY45" fmla="*/ 116681 h 1152525"/>
                <a:gd name="connsiteX46" fmla="*/ 742508 w 1504950"/>
                <a:gd name="connsiteY46" fmla="*/ 110014 h 1152525"/>
                <a:gd name="connsiteX47" fmla="*/ 744413 w 1504950"/>
                <a:gd name="connsiteY47" fmla="*/ 107156 h 1152525"/>
                <a:gd name="connsiteX48" fmla="*/ 749175 w 1504950"/>
                <a:gd name="connsiteY48" fmla="*/ 102394 h 1152525"/>
                <a:gd name="connsiteX49" fmla="*/ 753938 w 1504950"/>
                <a:gd name="connsiteY49" fmla="*/ 98584 h 1152525"/>
                <a:gd name="connsiteX50" fmla="*/ 760605 w 1504950"/>
                <a:gd name="connsiteY50" fmla="*/ 97631 h 1152525"/>
                <a:gd name="connsiteX51" fmla="*/ 762510 w 1504950"/>
                <a:gd name="connsiteY51" fmla="*/ 97631 h 1152525"/>
                <a:gd name="connsiteX52" fmla="*/ 764415 w 1504950"/>
                <a:gd name="connsiteY52" fmla="*/ 98584 h 1152525"/>
                <a:gd name="connsiteX53" fmla="*/ 766320 w 1504950"/>
                <a:gd name="connsiteY53" fmla="*/ 100489 h 1152525"/>
                <a:gd name="connsiteX54" fmla="*/ 767273 w 1504950"/>
                <a:gd name="connsiteY54" fmla="*/ 103346 h 1152525"/>
                <a:gd name="connsiteX55" fmla="*/ 768225 w 1504950"/>
                <a:gd name="connsiteY55" fmla="*/ 105251 h 1152525"/>
                <a:gd name="connsiteX56" fmla="*/ 766320 w 1504950"/>
                <a:gd name="connsiteY56" fmla="*/ 111919 h 1152525"/>
                <a:gd name="connsiteX57" fmla="*/ 757748 w 1504950"/>
                <a:gd name="connsiteY57" fmla="*/ 138589 h 1152525"/>
                <a:gd name="connsiteX58" fmla="*/ 753938 w 1504950"/>
                <a:gd name="connsiteY58" fmla="*/ 149066 h 1152525"/>
                <a:gd name="connsiteX59" fmla="*/ 753938 w 1504950"/>
                <a:gd name="connsiteY59" fmla="*/ 158591 h 1152525"/>
                <a:gd name="connsiteX60" fmla="*/ 755843 w 1504950"/>
                <a:gd name="connsiteY60" fmla="*/ 161449 h 1152525"/>
                <a:gd name="connsiteX61" fmla="*/ 759653 w 1504950"/>
                <a:gd name="connsiteY61" fmla="*/ 164306 h 1152525"/>
                <a:gd name="connsiteX62" fmla="*/ 764415 w 1504950"/>
                <a:gd name="connsiteY62" fmla="*/ 165259 h 1152525"/>
                <a:gd name="connsiteX63" fmla="*/ 772035 w 1504950"/>
                <a:gd name="connsiteY63" fmla="*/ 165259 h 1152525"/>
                <a:gd name="connsiteX64" fmla="*/ 781560 w 1504950"/>
                <a:gd name="connsiteY64" fmla="*/ 162401 h 1152525"/>
                <a:gd name="connsiteX65" fmla="*/ 800610 w 1504950"/>
                <a:gd name="connsiteY65" fmla="*/ 153829 h 1152525"/>
                <a:gd name="connsiteX66" fmla="*/ 816803 w 1504950"/>
                <a:gd name="connsiteY66" fmla="*/ 147161 h 1152525"/>
                <a:gd name="connsiteX67" fmla="*/ 820613 w 1504950"/>
                <a:gd name="connsiteY67" fmla="*/ 147161 h 1152525"/>
                <a:gd name="connsiteX68" fmla="*/ 823470 w 1504950"/>
                <a:gd name="connsiteY68" fmla="*/ 149066 h 1152525"/>
                <a:gd name="connsiteX69" fmla="*/ 825375 w 1504950"/>
                <a:gd name="connsiteY69" fmla="*/ 150971 h 1152525"/>
                <a:gd name="connsiteX70" fmla="*/ 825375 w 1504950"/>
                <a:gd name="connsiteY70" fmla="*/ 155734 h 1152525"/>
                <a:gd name="connsiteX71" fmla="*/ 823470 w 1504950"/>
                <a:gd name="connsiteY71" fmla="*/ 160496 h 1152525"/>
                <a:gd name="connsiteX72" fmla="*/ 823470 w 1504950"/>
                <a:gd name="connsiteY72" fmla="*/ 161449 h 1152525"/>
                <a:gd name="connsiteX73" fmla="*/ 821565 w 1504950"/>
                <a:gd name="connsiteY73" fmla="*/ 166211 h 1152525"/>
                <a:gd name="connsiteX74" fmla="*/ 821565 w 1504950"/>
                <a:gd name="connsiteY74" fmla="*/ 167164 h 1152525"/>
                <a:gd name="connsiteX75" fmla="*/ 820613 w 1504950"/>
                <a:gd name="connsiteY75" fmla="*/ 170021 h 1152525"/>
                <a:gd name="connsiteX76" fmla="*/ 817755 w 1504950"/>
                <a:gd name="connsiteY76" fmla="*/ 172879 h 1152525"/>
                <a:gd name="connsiteX77" fmla="*/ 814898 w 1504950"/>
                <a:gd name="connsiteY77" fmla="*/ 177641 h 1152525"/>
                <a:gd name="connsiteX78" fmla="*/ 811088 w 1504950"/>
                <a:gd name="connsiteY78" fmla="*/ 181451 h 1152525"/>
                <a:gd name="connsiteX79" fmla="*/ 803468 w 1504950"/>
                <a:gd name="connsiteY79" fmla="*/ 187166 h 1152525"/>
                <a:gd name="connsiteX80" fmla="*/ 792038 w 1504950"/>
                <a:gd name="connsiteY80" fmla="*/ 191929 h 1152525"/>
                <a:gd name="connsiteX81" fmla="*/ 779655 w 1504950"/>
                <a:gd name="connsiteY81" fmla="*/ 194786 h 1152525"/>
                <a:gd name="connsiteX82" fmla="*/ 775845 w 1504950"/>
                <a:gd name="connsiteY82" fmla="*/ 195739 h 1152525"/>
                <a:gd name="connsiteX83" fmla="*/ 767273 w 1504950"/>
                <a:gd name="connsiteY83" fmla="*/ 195739 h 1152525"/>
                <a:gd name="connsiteX84" fmla="*/ 756795 w 1504950"/>
                <a:gd name="connsiteY84" fmla="*/ 196691 h 1152525"/>
                <a:gd name="connsiteX85" fmla="*/ 747270 w 1504950"/>
                <a:gd name="connsiteY85" fmla="*/ 197644 h 1152525"/>
                <a:gd name="connsiteX86" fmla="*/ 739650 w 1504950"/>
                <a:gd name="connsiteY86" fmla="*/ 199549 h 1152525"/>
                <a:gd name="connsiteX87" fmla="*/ 732030 w 1504950"/>
                <a:gd name="connsiteY87" fmla="*/ 201454 h 1152525"/>
                <a:gd name="connsiteX88" fmla="*/ 723458 w 1504950"/>
                <a:gd name="connsiteY88" fmla="*/ 203359 h 1152525"/>
                <a:gd name="connsiteX89" fmla="*/ 698693 w 1504950"/>
                <a:gd name="connsiteY89" fmla="*/ 213836 h 1152525"/>
                <a:gd name="connsiteX90" fmla="*/ 674880 w 1504950"/>
                <a:gd name="connsiteY90" fmla="*/ 234791 h 1152525"/>
                <a:gd name="connsiteX91" fmla="*/ 671070 w 1504950"/>
                <a:gd name="connsiteY91" fmla="*/ 241459 h 1152525"/>
                <a:gd name="connsiteX92" fmla="*/ 668213 w 1504950"/>
                <a:gd name="connsiteY92" fmla="*/ 249079 h 1152525"/>
                <a:gd name="connsiteX93" fmla="*/ 666308 w 1504950"/>
                <a:gd name="connsiteY93" fmla="*/ 263366 h 1152525"/>
                <a:gd name="connsiteX94" fmla="*/ 664403 w 1504950"/>
                <a:gd name="connsiteY94" fmla="*/ 277654 h 1152525"/>
                <a:gd name="connsiteX95" fmla="*/ 663450 w 1504950"/>
                <a:gd name="connsiteY95" fmla="*/ 283369 h 1152525"/>
                <a:gd name="connsiteX96" fmla="*/ 659640 w 1504950"/>
                <a:gd name="connsiteY96" fmla="*/ 294799 h 1152525"/>
                <a:gd name="connsiteX97" fmla="*/ 658688 w 1504950"/>
                <a:gd name="connsiteY97" fmla="*/ 297656 h 1152525"/>
                <a:gd name="connsiteX98" fmla="*/ 633923 w 1504950"/>
                <a:gd name="connsiteY98" fmla="*/ 332899 h 1152525"/>
                <a:gd name="connsiteX99" fmla="*/ 622493 w 1504950"/>
                <a:gd name="connsiteY99" fmla="*/ 342424 h 1152525"/>
                <a:gd name="connsiteX100" fmla="*/ 610110 w 1504950"/>
                <a:gd name="connsiteY100" fmla="*/ 350996 h 1152525"/>
                <a:gd name="connsiteX101" fmla="*/ 574868 w 1504950"/>
                <a:gd name="connsiteY101" fmla="*/ 367189 h 1152525"/>
                <a:gd name="connsiteX102" fmla="*/ 552008 w 1504950"/>
                <a:gd name="connsiteY102" fmla="*/ 373856 h 1152525"/>
                <a:gd name="connsiteX103" fmla="*/ 470093 w 1504950"/>
                <a:gd name="connsiteY103" fmla="*/ 412909 h 1152525"/>
                <a:gd name="connsiteX104" fmla="*/ 468188 w 1504950"/>
                <a:gd name="connsiteY104" fmla="*/ 411004 h 1152525"/>
                <a:gd name="connsiteX105" fmla="*/ 468188 w 1504950"/>
                <a:gd name="connsiteY105" fmla="*/ 418624 h 1152525"/>
                <a:gd name="connsiteX106" fmla="*/ 513908 w 1504950"/>
                <a:gd name="connsiteY106" fmla="*/ 537686 h 1152525"/>
                <a:gd name="connsiteX107" fmla="*/ 600585 w 1504950"/>
                <a:gd name="connsiteY107" fmla="*/ 638651 h 1152525"/>
                <a:gd name="connsiteX108" fmla="*/ 680595 w 1504950"/>
                <a:gd name="connsiteY108" fmla="*/ 693896 h 1152525"/>
                <a:gd name="connsiteX109" fmla="*/ 793943 w 1504950"/>
                <a:gd name="connsiteY109" fmla="*/ 722471 h 1152525"/>
                <a:gd name="connsiteX110" fmla="*/ 831090 w 1504950"/>
                <a:gd name="connsiteY110" fmla="*/ 727234 h 1152525"/>
                <a:gd name="connsiteX111" fmla="*/ 899670 w 1504950"/>
                <a:gd name="connsiteY111" fmla="*/ 731044 h 1152525"/>
                <a:gd name="connsiteX112" fmla="*/ 1002540 w 1504950"/>
                <a:gd name="connsiteY112" fmla="*/ 736759 h 1152525"/>
                <a:gd name="connsiteX113" fmla="*/ 1051118 w 1504950"/>
                <a:gd name="connsiteY113" fmla="*/ 738664 h 1152525"/>
                <a:gd name="connsiteX114" fmla="*/ 1096838 w 1504950"/>
                <a:gd name="connsiteY114" fmla="*/ 681514 h 1152525"/>
                <a:gd name="connsiteX115" fmla="*/ 1126365 w 1504950"/>
                <a:gd name="connsiteY115" fmla="*/ 639604 h 1152525"/>
                <a:gd name="connsiteX116" fmla="*/ 1199708 w 1504950"/>
                <a:gd name="connsiteY116" fmla="*/ 612934 h 1152525"/>
                <a:gd name="connsiteX117" fmla="*/ 1183515 w 1504950"/>
                <a:gd name="connsiteY117" fmla="*/ 639604 h 1152525"/>
                <a:gd name="connsiteX118" fmla="*/ 1148273 w 1504950"/>
                <a:gd name="connsiteY118" fmla="*/ 692944 h 1152525"/>
                <a:gd name="connsiteX119" fmla="*/ 1143510 w 1504950"/>
                <a:gd name="connsiteY119" fmla="*/ 708184 h 1152525"/>
                <a:gd name="connsiteX120" fmla="*/ 1135890 w 1504950"/>
                <a:gd name="connsiteY120" fmla="*/ 781526 h 1152525"/>
                <a:gd name="connsiteX121" fmla="*/ 1137795 w 1504950"/>
                <a:gd name="connsiteY121" fmla="*/ 853916 h 1152525"/>
                <a:gd name="connsiteX122" fmla="*/ 1153035 w 1504950"/>
                <a:gd name="connsiteY122" fmla="*/ 935831 h 1152525"/>
                <a:gd name="connsiteX123" fmla="*/ 1241618 w 1504950"/>
                <a:gd name="connsiteY123" fmla="*/ 954881 h 1152525"/>
                <a:gd name="connsiteX124" fmla="*/ 1278765 w 1504950"/>
                <a:gd name="connsiteY124" fmla="*/ 977741 h 1152525"/>
                <a:gd name="connsiteX125" fmla="*/ 1320675 w 1504950"/>
                <a:gd name="connsiteY125" fmla="*/ 1014889 h 1152525"/>
                <a:gd name="connsiteX126" fmla="*/ 1428308 w 1504950"/>
                <a:gd name="connsiteY126" fmla="*/ 1057751 h 1152525"/>
                <a:gd name="connsiteX127" fmla="*/ 1454978 w 1504950"/>
                <a:gd name="connsiteY127" fmla="*/ 1061561 h 1152525"/>
                <a:gd name="connsiteX128" fmla="*/ 1499745 w 1504950"/>
                <a:gd name="connsiteY128" fmla="*/ 1095851 h 1152525"/>
                <a:gd name="connsiteX129" fmla="*/ 1476885 w 1504950"/>
                <a:gd name="connsiteY129" fmla="*/ 1103471 h 1152525"/>
                <a:gd name="connsiteX130" fmla="*/ 1456883 w 1504950"/>
                <a:gd name="connsiteY130" fmla="*/ 1107281 h 1152525"/>
                <a:gd name="connsiteX131" fmla="*/ 1463550 w 1504950"/>
                <a:gd name="connsiteY131" fmla="*/ 1123474 h 1152525"/>
                <a:gd name="connsiteX132" fmla="*/ 1457835 w 1504950"/>
                <a:gd name="connsiteY132" fmla="*/ 1144429 h 1152525"/>
                <a:gd name="connsiteX133" fmla="*/ 1438785 w 1504950"/>
                <a:gd name="connsiteY133" fmla="*/ 1148239 h 1152525"/>
                <a:gd name="connsiteX134" fmla="*/ 1428308 w 1504950"/>
                <a:gd name="connsiteY134" fmla="*/ 1149191 h 1152525"/>
                <a:gd name="connsiteX135" fmla="*/ 1411163 w 1504950"/>
                <a:gd name="connsiteY135" fmla="*/ 1142524 h 1152525"/>
                <a:gd name="connsiteX136" fmla="*/ 1381635 w 1504950"/>
                <a:gd name="connsiteY136" fmla="*/ 1128236 h 1152525"/>
                <a:gd name="connsiteX137" fmla="*/ 1298768 w 1504950"/>
                <a:gd name="connsiteY137" fmla="*/ 1075849 h 1152525"/>
                <a:gd name="connsiteX138" fmla="*/ 1256858 w 1504950"/>
                <a:gd name="connsiteY138" fmla="*/ 1047274 h 1152525"/>
                <a:gd name="connsiteX139" fmla="*/ 1179705 w 1504950"/>
                <a:gd name="connsiteY139" fmla="*/ 1032986 h 1152525"/>
                <a:gd name="connsiteX140" fmla="*/ 1113030 w 1504950"/>
                <a:gd name="connsiteY140" fmla="*/ 1038701 h 1152525"/>
                <a:gd name="connsiteX141" fmla="*/ 972060 w 1504950"/>
                <a:gd name="connsiteY141" fmla="*/ 992981 h 1152525"/>
                <a:gd name="connsiteX142" fmla="*/ 840615 w 1504950"/>
                <a:gd name="connsiteY142" fmla="*/ 952024 h 1152525"/>
                <a:gd name="connsiteX143" fmla="*/ 789180 w 1504950"/>
                <a:gd name="connsiteY143" fmla="*/ 961549 h 1152525"/>
                <a:gd name="connsiteX144" fmla="*/ 772988 w 1504950"/>
                <a:gd name="connsiteY144" fmla="*/ 966311 h 1152525"/>
                <a:gd name="connsiteX145" fmla="*/ 696788 w 1504950"/>
                <a:gd name="connsiteY145" fmla="*/ 960596 h 1152525"/>
                <a:gd name="connsiteX146" fmla="*/ 572963 w 1504950"/>
                <a:gd name="connsiteY146" fmla="*/ 925354 h 1152525"/>
                <a:gd name="connsiteX147" fmla="*/ 539625 w 1504950"/>
                <a:gd name="connsiteY147" fmla="*/ 916781 h 1152525"/>
                <a:gd name="connsiteX148" fmla="*/ 519623 w 1504950"/>
                <a:gd name="connsiteY148" fmla="*/ 910114 h 1152525"/>
                <a:gd name="connsiteX149" fmla="*/ 475808 w 1504950"/>
                <a:gd name="connsiteY149" fmla="*/ 911066 h 1152525"/>
                <a:gd name="connsiteX150" fmla="*/ 364365 w 1504950"/>
                <a:gd name="connsiteY150" fmla="*/ 894874 h 1152525"/>
                <a:gd name="connsiteX151" fmla="*/ 221490 w 1504950"/>
                <a:gd name="connsiteY151" fmla="*/ 929164 h 1152525"/>
                <a:gd name="connsiteX152" fmla="*/ 176723 w 1504950"/>
                <a:gd name="connsiteY152" fmla="*/ 961549 h 1152525"/>
                <a:gd name="connsiteX153" fmla="*/ 153863 w 1504950"/>
                <a:gd name="connsiteY153" fmla="*/ 984409 h 1152525"/>
                <a:gd name="connsiteX154" fmla="*/ 102428 w 1504950"/>
                <a:gd name="connsiteY154" fmla="*/ 1012984 h 1152525"/>
                <a:gd name="connsiteX155" fmla="*/ 69090 w 1504950"/>
                <a:gd name="connsiteY155" fmla="*/ 1019651 h 1152525"/>
                <a:gd name="connsiteX156" fmla="*/ 85283 w 1504950"/>
                <a:gd name="connsiteY156" fmla="*/ 995839 h 1152525"/>
                <a:gd name="connsiteX157" fmla="*/ 111000 w 1504950"/>
                <a:gd name="connsiteY157" fmla="*/ 967264 h 1152525"/>
                <a:gd name="connsiteX158" fmla="*/ 132908 w 1504950"/>
                <a:gd name="connsiteY158" fmla="*/ 945356 h 1152525"/>
                <a:gd name="connsiteX159" fmla="*/ 172913 w 1504950"/>
                <a:gd name="connsiteY159" fmla="*/ 912019 h 1152525"/>
                <a:gd name="connsiteX160" fmla="*/ 198630 w 1504950"/>
                <a:gd name="connsiteY160" fmla="*/ 892969 h 1152525"/>
                <a:gd name="connsiteX161" fmla="*/ 144338 w 1504950"/>
                <a:gd name="connsiteY161" fmla="*/ 908209 h 1152525"/>
                <a:gd name="connsiteX162" fmla="*/ 30990 w 1504950"/>
                <a:gd name="connsiteY162" fmla="*/ 932021 h 1152525"/>
                <a:gd name="connsiteX163" fmla="*/ 7178 w 1504950"/>
                <a:gd name="connsiteY163" fmla="*/ 924401 h 1152525"/>
                <a:gd name="connsiteX164" fmla="*/ 123383 w 1504950"/>
                <a:gd name="connsiteY164" fmla="*/ 878681 h 1152525"/>
                <a:gd name="connsiteX165" fmla="*/ 245303 w 1504950"/>
                <a:gd name="connsiteY165" fmla="*/ 839629 h 1152525"/>
                <a:gd name="connsiteX166" fmla="*/ 362460 w 1504950"/>
                <a:gd name="connsiteY166" fmla="*/ 826294 h 1152525"/>
                <a:gd name="connsiteX167" fmla="*/ 405323 w 1504950"/>
                <a:gd name="connsiteY167" fmla="*/ 820579 h 1152525"/>
                <a:gd name="connsiteX168" fmla="*/ 401513 w 1504950"/>
                <a:gd name="connsiteY168" fmla="*/ 768191 h 1152525"/>
                <a:gd name="connsiteX169" fmla="*/ 381510 w 1504950"/>
                <a:gd name="connsiteY169" fmla="*/ 731044 h 1152525"/>
                <a:gd name="connsiteX170" fmla="*/ 361508 w 1504950"/>
                <a:gd name="connsiteY170" fmla="*/ 704374 h 1152525"/>
                <a:gd name="connsiteX171" fmla="*/ 350078 w 1504950"/>
                <a:gd name="connsiteY171" fmla="*/ 612934 h 1152525"/>
                <a:gd name="connsiteX172" fmla="*/ 354840 w 1504950"/>
                <a:gd name="connsiteY172" fmla="*/ 546259 h 1152525"/>
                <a:gd name="connsiteX173" fmla="*/ 335790 w 1504950"/>
                <a:gd name="connsiteY173" fmla="*/ 522446 h 1152525"/>
                <a:gd name="connsiteX174" fmla="*/ 249113 w 1504950"/>
                <a:gd name="connsiteY174" fmla="*/ 499586 h 1152525"/>
                <a:gd name="connsiteX175" fmla="*/ 232920 w 1504950"/>
                <a:gd name="connsiteY175" fmla="*/ 476726 h 1152525"/>
                <a:gd name="connsiteX176" fmla="*/ 274830 w 1504950"/>
                <a:gd name="connsiteY176" fmla="*/ 442436 h 1152525"/>
                <a:gd name="connsiteX177" fmla="*/ 356745 w 1504950"/>
                <a:gd name="connsiteY177" fmla="*/ 417671 h 1152525"/>
                <a:gd name="connsiteX178" fmla="*/ 345315 w 1504950"/>
                <a:gd name="connsiteY178" fmla="*/ 413861 h 1152525"/>
                <a:gd name="connsiteX179" fmla="*/ 295785 w 1504950"/>
                <a:gd name="connsiteY179" fmla="*/ 405289 h 1152525"/>
                <a:gd name="connsiteX180" fmla="*/ 267210 w 1504950"/>
                <a:gd name="connsiteY180" fmla="*/ 400526 h 1152525"/>
                <a:gd name="connsiteX181" fmla="*/ 244350 w 1504950"/>
                <a:gd name="connsiteY181" fmla="*/ 393859 h 1152525"/>
                <a:gd name="connsiteX182" fmla="*/ 230063 w 1504950"/>
                <a:gd name="connsiteY182" fmla="*/ 386239 h 1152525"/>
                <a:gd name="connsiteX183" fmla="*/ 227205 w 1504950"/>
                <a:gd name="connsiteY183" fmla="*/ 375761 h 1152525"/>
                <a:gd name="connsiteX184" fmla="*/ 235778 w 1504950"/>
                <a:gd name="connsiteY184" fmla="*/ 369094 h 1152525"/>
                <a:gd name="connsiteX185" fmla="*/ 251018 w 1504950"/>
                <a:gd name="connsiteY185" fmla="*/ 370999 h 1152525"/>
                <a:gd name="connsiteX186" fmla="*/ 246255 w 1504950"/>
                <a:gd name="connsiteY186" fmla="*/ 361474 h 1152525"/>
                <a:gd name="connsiteX187" fmla="*/ 242445 w 1504950"/>
                <a:gd name="connsiteY187" fmla="*/ 350996 h 1152525"/>
                <a:gd name="connsiteX188" fmla="*/ 240540 w 1504950"/>
                <a:gd name="connsiteY188" fmla="*/ 340519 h 1152525"/>
                <a:gd name="connsiteX189" fmla="*/ 236730 w 1504950"/>
                <a:gd name="connsiteY189" fmla="*/ 298609 h 1152525"/>
                <a:gd name="connsiteX190" fmla="*/ 229110 w 1504950"/>
                <a:gd name="connsiteY190" fmla="*/ 288131 h 1152525"/>
                <a:gd name="connsiteX191" fmla="*/ 225300 w 1504950"/>
                <a:gd name="connsiteY191" fmla="*/ 278606 h 1152525"/>
                <a:gd name="connsiteX192" fmla="*/ 231015 w 1504950"/>
                <a:gd name="connsiteY192" fmla="*/ 270034 h 1152525"/>
                <a:gd name="connsiteX193" fmla="*/ 241493 w 1504950"/>
                <a:gd name="connsiteY193" fmla="*/ 271939 h 1152525"/>
                <a:gd name="connsiteX194" fmla="*/ 253875 w 1504950"/>
                <a:gd name="connsiteY194" fmla="*/ 280511 h 1152525"/>
                <a:gd name="connsiteX195" fmla="*/ 268163 w 1504950"/>
                <a:gd name="connsiteY195" fmla="*/ 288131 h 1152525"/>
                <a:gd name="connsiteX196" fmla="*/ 279593 w 1504950"/>
                <a:gd name="connsiteY196" fmla="*/ 290989 h 1152525"/>
                <a:gd name="connsiteX197" fmla="*/ 274830 w 1504950"/>
                <a:gd name="connsiteY197" fmla="*/ 284321 h 1152525"/>
                <a:gd name="connsiteX198" fmla="*/ 271020 w 1504950"/>
                <a:gd name="connsiteY198" fmla="*/ 273844 h 1152525"/>
                <a:gd name="connsiteX199" fmla="*/ 266258 w 1504950"/>
                <a:gd name="connsiteY199" fmla="*/ 259556 h 1152525"/>
                <a:gd name="connsiteX200" fmla="*/ 264353 w 1504950"/>
                <a:gd name="connsiteY200" fmla="*/ 252889 h 1152525"/>
                <a:gd name="connsiteX201" fmla="*/ 269115 w 1504950"/>
                <a:gd name="connsiteY201" fmla="*/ 244316 h 1152525"/>
                <a:gd name="connsiteX202" fmla="*/ 277688 w 1504950"/>
                <a:gd name="connsiteY202" fmla="*/ 245269 h 1152525"/>
                <a:gd name="connsiteX203" fmla="*/ 286260 w 1504950"/>
                <a:gd name="connsiteY203" fmla="*/ 253841 h 1152525"/>
                <a:gd name="connsiteX204" fmla="*/ 295785 w 1504950"/>
                <a:gd name="connsiteY204" fmla="*/ 269081 h 1152525"/>
                <a:gd name="connsiteX205" fmla="*/ 307215 w 1504950"/>
                <a:gd name="connsiteY205" fmla="*/ 284321 h 1152525"/>
                <a:gd name="connsiteX206" fmla="*/ 328170 w 1504950"/>
                <a:gd name="connsiteY206" fmla="*/ 305276 h 1152525"/>
                <a:gd name="connsiteX207" fmla="*/ 349125 w 1504950"/>
                <a:gd name="connsiteY207" fmla="*/ 318611 h 1152525"/>
                <a:gd name="connsiteX208" fmla="*/ 351983 w 1504950"/>
                <a:gd name="connsiteY208" fmla="*/ 319564 h 1152525"/>
                <a:gd name="connsiteX209" fmla="*/ 362460 w 1504950"/>
                <a:gd name="connsiteY209" fmla="*/ 316706 h 1152525"/>
                <a:gd name="connsiteX210" fmla="*/ 364365 w 1504950"/>
                <a:gd name="connsiteY210" fmla="*/ 313849 h 1152525"/>
                <a:gd name="connsiteX211" fmla="*/ 364365 w 1504950"/>
                <a:gd name="connsiteY211" fmla="*/ 309086 h 1152525"/>
                <a:gd name="connsiteX212" fmla="*/ 365318 w 1504950"/>
                <a:gd name="connsiteY212" fmla="*/ 292894 h 1152525"/>
                <a:gd name="connsiteX213" fmla="*/ 372938 w 1504950"/>
                <a:gd name="connsiteY213" fmla="*/ 276701 h 1152525"/>
                <a:gd name="connsiteX214" fmla="*/ 385320 w 1504950"/>
                <a:gd name="connsiteY214" fmla="*/ 276701 h 1152525"/>
                <a:gd name="connsiteX215" fmla="*/ 388178 w 1504950"/>
                <a:gd name="connsiteY215" fmla="*/ 285274 h 1152525"/>
                <a:gd name="connsiteX216" fmla="*/ 387225 w 1504950"/>
                <a:gd name="connsiteY216" fmla="*/ 334804 h 1152525"/>
                <a:gd name="connsiteX217" fmla="*/ 446280 w 1504950"/>
                <a:gd name="connsiteY217" fmla="*/ 355759 h 1152525"/>
                <a:gd name="connsiteX218" fmla="*/ 455805 w 1504950"/>
                <a:gd name="connsiteY218" fmla="*/ 350996 h 1152525"/>
                <a:gd name="connsiteX219" fmla="*/ 470093 w 1504950"/>
                <a:gd name="connsiteY219" fmla="*/ 339566 h 1152525"/>
                <a:gd name="connsiteX220" fmla="*/ 501525 w 1504950"/>
                <a:gd name="connsiteY220" fmla="*/ 309086 h 1152525"/>
                <a:gd name="connsiteX221" fmla="*/ 516765 w 1504950"/>
                <a:gd name="connsiteY221" fmla="*/ 283369 h 1152525"/>
                <a:gd name="connsiteX222" fmla="*/ 517718 w 1504950"/>
                <a:gd name="connsiteY222" fmla="*/ 281464 h 1152525"/>
                <a:gd name="connsiteX223" fmla="*/ 522480 w 1504950"/>
                <a:gd name="connsiteY223" fmla="*/ 262414 h 1152525"/>
                <a:gd name="connsiteX224" fmla="*/ 518670 w 1504950"/>
                <a:gd name="connsiteY224" fmla="*/ 243364 h 1152525"/>
                <a:gd name="connsiteX225" fmla="*/ 511050 w 1504950"/>
                <a:gd name="connsiteY225" fmla="*/ 229076 h 1152525"/>
                <a:gd name="connsiteX226" fmla="*/ 496763 w 1504950"/>
                <a:gd name="connsiteY226" fmla="*/ 210979 h 1152525"/>
                <a:gd name="connsiteX227" fmla="*/ 476760 w 1504950"/>
                <a:gd name="connsiteY227" fmla="*/ 198596 h 1152525"/>
                <a:gd name="connsiteX228" fmla="*/ 457710 w 1504950"/>
                <a:gd name="connsiteY228" fmla="*/ 190024 h 1152525"/>
                <a:gd name="connsiteX229" fmla="*/ 448185 w 1504950"/>
                <a:gd name="connsiteY229" fmla="*/ 186214 h 1152525"/>
                <a:gd name="connsiteX230" fmla="*/ 433898 w 1504950"/>
                <a:gd name="connsiteY230" fmla="*/ 181451 h 1152525"/>
                <a:gd name="connsiteX231" fmla="*/ 411038 w 1504950"/>
                <a:gd name="connsiteY231" fmla="*/ 174784 h 1152525"/>
                <a:gd name="connsiteX232" fmla="*/ 400560 w 1504950"/>
                <a:gd name="connsiteY232" fmla="*/ 171926 h 1152525"/>
                <a:gd name="connsiteX233" fmla="*/ 387225 w 1504950"/>
                <a:gd name="connsiteY233" fmla="*/ 163354 h 1152525"/>
                <a:gd name="connsiteX234" fmla="*/ 385320 w 1504950"/>
                <a:gd name="connsiteY234" fmla="*/ 153829 h 1152525"/>
                <a:gd name="connsiteX235" fmla="*/ 395798 w 1504950"/>
                <a:gd name="connsiteY235" fmla="*/ 145256 h 1152525"/>
                <a:gd name="connsiteX236" fmla="*/ 411038 w 1504950"/>
                <a:gd name="connsiteY236" fmla="*/ 144304 h 1152525"/>
                <a:gd name="connsiteX237" fmla="*/ 428183 w 1504950"/>
                <a:gd name="connsiteY237" fmla="*/ 148114 h 1152525"/>
                <a:gd name="connsiteX238" fmla="*/ 467235 w 1504950"/>
                <a:gd name="connsiteY238" fmla="*/ 131921 h 1152525"/>
                <a:gd name="connsiteX239" fmla="*/ 464378 w 1504950"/>
                <a:gd name="connsiteY239" fmla="*/ 123349 h 1152525"/>
                <a:gd name="connsiteX240" fmla="*/ 459615 w 1504950"/>
                <a:gd name="connsiteY240" fmla="*/ 93821 h 1152525"/>
                <a:gd name="connsiteX241" fmla="*/ 465330 w 1504950"/>
                <a:gd name="connsiteY241" fmla="*/ 85249 h 1152525"/>
                <a:gd name="connsiteX242" fmla="*/ 473903 w 1504950"/>
                <a:gd name="connsiteY242" fmla="*/ 85249 h 1152525"/>
                <a:gd name="connsiteX243" fmla="*/ 480570 w 1504950"/>
                <a:gd name="connsiteY243" fmla="*/ 90964 h 1152525"/>
                <a:gd name="connsiteX244" fmla="*/ 484380 w 1504950"/>
                <a:gd name="connsiteY244" fmla="*/ 101441 h 1152525"/>
                <a:gd name="connsiteX245" fmla="*/ 490095 w 1504950"/>
                <a:gd name="connsiteY245" fmla="*/ 114776 h 1152525"/>
                <a:gd name="connsiteX246" fmla="*/ 496763 w 1504950"/>
                <a:gd name="connsiteY246" fmla="*/ 126206 h 1152525"/>
                <a:gd name="connsiteX247" fmla="*/ 501525 w 1504950"/>
                <a:gd name="connsiteY247" fmla="*/ 132874 h 1152525"/>
                <a:gd name="connsiteX248" fmla="*/ 505335 w 1504950"/>
                <a:gd name="connsiteY248" fmla="*/ 132874 h 1152525"/>
                <a:gd name="connsiteX249" fmla="*/ 512003 w 1504950"/>
                <a:gd name="connsiteY249" fmla="*/ 133826 h 1152525"/>
                <a:gd name="connsiteX250" fmla="*/ 530100 w 1504950"/>
                <a:gd name="connsiteY250" fmla="*/ 138589 h 1152525"/>
                <a:gd name="connsiteX251" fmla="*/ 548198 w 1504950"/>
                <a:gd name="connsiteY251" fmla="*/ 144304 h 1152525"/>
                <a:gd name="connsiteX252" fmla="*/ 570105 w 1504950"/>
                <a:gd name="connsiteY252" fmla="*/ 150019 h 1152525"/>
                <a:gd name="connsiteX253" fmla="*/ 591060 w 1504950"/>
                <a:gd name="connsiteY253" fmla="*/ 151924 h 1152525"/>
                <a:gd name="connsiteX254" fmla="*/ 594870 w 1504950"/>
                <a:gd name="connsiteY254" fmla="*/ 148114 h 1152525"/>
                <a:gd name="connsiteX255" fmla="*/ 598680 w 1504950"/>
                <a:gd name="connsiteY255" fmla="*/ 141446 h 1152525"/>
                <a:gd name="connsiteX256" fmla="*/ 599633 w 1504950"/>
                <a:gd name="connsiteY256" fmla="*/ 140494 h 1152525"/>
                <a:gd name="connsiteX257" fmla="*/ 601538 w 1504950"/>
                <a:gd name="connsiteY257" fmla="*/ 132874 h 1152525"/>
                <a:gd name="connsiteX258" fmla="*/ 602490 w 1504950"/>
                <a:gd name="connsiteY258" fmla="*/ 124301 h 1152525"/>
                <a:gd name="connsiteX259" fmla="*/ 601538 w 1504950"/>
                <a:gd name="connsiteY259" fmla="*/ 117634 h 1152525"/>
                <a:gd name="connsiteX260" fmla="*/ 599633 w 1504950"/>
                <a:gd name="connsiteY260" fmla="*/ 114776 h 1152525"/>
                <a:gd name="connsiteX261" fmla="*/ 595823 w 1504950"/>
                <a:gd name="connsiteY261" fmla="*/ 110966 h 1152525"/>
                <a:gd name="connsiteX262" fmla="*/ 591060 w 1504950"/>
                <a:gd name="connsiteY262" fmla="*/ 105251 h 1152525"/>
                <a:gd name="connsiteX263" fmla="*/ 585345 w 1504950"/>
                <a:gd name="connsiteY263" fmla="*/ 100489 h 1152525"/>
                <a:gd name="connsiteX264" fmla="*/ 575820 w 1504950"/>
                <a:gd name="connsiteY264" fmla="*/ 92869 h 1152525"/>
                <a:gd name="connsiteX265" fmla="*/ 568200 w 1504950"/>
                <a:gd name="connsiteY265" fmla="*/ 87154 h 1152525"/>
                <a:gd name="connsiteX266" fmla="*/ 558675 w 1504950"/>
                <a:gd name="connsiteY266" fmla="*/ 76676 h 1152525"/>
                <a:gd name="connsiteX267" fmla="*/ 554865 w 1504950"/>
                <a:gd name="connsiteY267" fmla="*/ 70009 h 1152525"/>
                <a:gd name="connsiteX268" fmla="*/ 555818 w 1504950"/>
                <a:gd name="connsiteY268" fmla="*/ 61436 h 1152525"/>
                <a:gd name="connsiteX269" fmla="*/ 571058 w 1504950"/>
                <a:gd name="connsiteY269" fmla="*/ 57626 h 1152525"/>
                <a:gd name="connsiteX270" fmla="*/ 602490 w 1504950"/>
                <a:gd name="connsiteY270" fmla="*/ 80486 h 1152525"/>
                <a:gd name="connsiteX271" fmla="*/ 605348 w 1504950"/>
                <a:gd name="connsiteY271" fmla="*/ 82391 h 1152525"/>
                <a:gd name="connsiteX272" fmla="*/ 607253 w 1504950"/>
                <a:gd name="connsiteY272" fmla="*/ 82391 h 1152525"/>
                <a:gd name="connsiteX273" fmla="*/ 619635 w 1504950"/>
                <a:gd name="connsiteY273" fmla="*/ 75724 h 1152525"/>
                <a:gd name="connsiteX274" fmla="*/ 623445 w 1504950"/>
                <a:gd name="connsiteY274" fmla="*/ 68104 h 1152525"/>
                <a:gd name="connsiteX275" fmla="*/ 623445 w 1504950"/>
                <a:gd name="connsiteY275" fmla="*/ 67151 h 1152525"/>
                <a:gd name="connsiteX276" fmla="*/ 624398 w 1504950"/>
                <a:gd name="connsiteY276" fmla="*/ 58579 h 1152525"/>
                <a:gd name="connsiteX277" fmla="*/ 621540 w 1504950"/>
                <a:gd name="connsiteY277" fmla="*/ 51911 h 1152525"/>
                <a:gd name="connsiteX278" fmla="*/ 614873 w 1504950"/>
                <a:gd name="connsiteY278" fmla="*/ 43339 h 1152525"/>
                <a:gd name="connsiteX279" fmla="*/ 604395 w 1504950"/>
                <a:gd name="connsiteY279" fmla="*/ 27146 h 1152525"/>
                <a:gd name="connsiteX280" fmla="*/ 604395 w 1504950"/>
                <a:gd name="connsiteY280" fmla="*/ 20479 h 1152525"/>
                <a:gd name="connsiteX281" fmla="*/ 609158 w 1504950"/>
                <a:gd name="connsiteY281" fmla="*/ 15716 h 1152525"/>
                <a:gd name="connsiteX282" fmla="*/ 614873 w 1504950"/>
                <a:gd name="connsiteY282" fmla="*/ 7144 h 1152525"/>
                <a:gd name="connsiteX283" fmla="*/ 614873 w 1504950"/>
                <a:gd name="connsiteY283" fmla="*/ 7144 h 1152525"/>
                <a:gd name="connsiteX284" fmla="*/ 614873 w 1504950"/>
                <a:gd name="connsiteY284" fmla="*/ 7144 h 1152525"/>
                <a:gd name="connsiteX285" fmla="*/ 496763 w 1504950"/>
                <a:gd name="connsiteY285" fmla="*/ 160496 h 1152525"/>
                <a:gd name="connsiteX286" fmla="*/ 492000 w 1504950"/>
                <a:gd name="connsiteY286" fmla="*/ 162401 h 1152525"/>
                <a:gd name="connsiteX287" fmla="*/ 492000 w 1504950"/>
                <a:gd name="connsiteY287" fmla="*/ 166211 h 1152525"/>
                <a:gd name="connsiteX288" fmla="*/ 506288 w 1504950"/>
                <a:gd name="connsiteY288" fmla="*/ 178594 h 1152525"/>
                <a:gd name="connsiteX289" fmla="*/ 520575 w 1504950"/>
                <a:gd name="connsiteY289" fmla="*/ 187166 h 1152525"/>
                <a:gd name="connsiteX290" fmla="*/ 525338 w 1504950"/>
                <a:gd name="connsiteY290" fmla="*/ 188119 h 1152525"/>
                <a:gd name="connsiteX291" fmla="*/ 542483 w 1504950"/>
                <a:gd name="connsiteY291" fmla="*/ 189071 h 1152525"/>
                <a:gd name="connsiteX292" fmla="*/ 547245 w 1504950"/>
                <a:gd name="connsiteY292" fmla="*/ 189071 h 1152525"/>
                <a:gd name="connsiteX293" fmla="*/ 547245 w 1504950"/>
                <a:gd name="connsiteY293" fmla="*/ 190024 h 1152525"/>
                <a:gd name="connsiteX294" fmla="*/ 554865 w 1504950"/>
                <a:gd name="connsiteY294" fmla="*/ 195739 h 1152525"/>
                <a:gd name="connsiteX295" fmla="*/ 555818 w 1504950"/>
                <a:gd name="connsiteY295" fmla="*/ 198596 h 1152525"/>
                <a:gd name="connsiteX296" fmla="*/ 553913 w 1504950"/>
                <a:gd name="connsiteY296" fmla="*/ 203359 h 1152525"/>
                <a:gd name="connsiteX297" fmla="*/ 553913 w 1504950"/>
                <a:gd name="connsiteY297" fmla="*/ 204311 h 1152525"/>
                <a:gd name="connsiteX298" fmla="*/ 550103 w 1504950"/>
                <a:gd name="connsiteY298" fmla="*/ 211931 h 1152525"/>
                <a:gd name="connsiteX299" fmla="*/ 548198 w 1504950"/>
                <a:gd name="connsiteY299" fmla="*/ 217646 h 1152525"/>
                <a:gd name="connsiteX300" fmla="*/ 548198 w 1504950"/>
                <a:gd name="connsiteY300" fmla="*/ 221456 h 1152525"/>
                <a:gd name="connsiteX301" fmla="*/ 551055 w 1504950"/>
                <a:gd name="connsiteY301" fmla="*/ 230981 h 1152525"/>
                <a:gd name="connsiteX302" fmla="*/ 552960 w 1504950"/>
                <a:gd name="connsiteY302" fmla="*/ 258604 h 1152525"/>
                <a:gd name="connsiteX303" fmla="*/ 552960 w 1504950"/>
                <a:gd name="connsiteY303" fmla="*/ 264319 h 1152525"/>
                <a:gd name="connsiteX304" fmla="*/ 570105 w 1504950"/>
                <a:gd name="connsiteY304" fmla="*/ 258604 h 1152525"/>
                <a:gd name="connsiteX305" fmla="*/ 579630 w 1504950"/>
                <a:gd name="connsiteY305" fmla="*/ 253841 h 1152525"/>
                <a:gd name="connsiteX306" fmla="*/ 587250 w 1504950"/>
                <a:gd name="connsiteY306" fmla="*/ 253841 h 1152525"/>
                <a:gd name="connsiteX307" fmla="*/ 592965 w 1504950"/>
                <a:gd name="connsiteY307" fmla="*/ 263366 h 1152525"/>
                <a:gd name="connsiteX308" fmla="*/ 592013 w 1504950"/>
                <a:gd name="connsiteY308" fmla="*/ 269081 h 1152525"/>
                <a:gd name="connsiteX309" fmla="*/ 590108 w 1504950"/>
                <a:gd name="connsiteY309" fmla="*/ 271939 h 1152525"/>
                <a:gd name="connsiteX310" fmla="*/ 583440 w 1504950"/>
                <a:gd name="connsiteY310" fmla="*/ 278606 h 1152525"/>
                <a:gd name="connsiteX311" fmla="*/ 566295 w 1504950"/>
                <a:gd name="connsiteY311" fmla="*/ 290036 h 1152525"/>
                <a:gd name="connsiteX312" fmla="*/ 549150 w 1504950"/>
                <a:gd name="connsiteY312" fmla="*/ 302419 h 1152525"/>
                <a:gd name="connsiteX313" fmla="*/ 520575 w 1504950"/>
                <a:gd name="connsiteY313" fmla="*/ 328136 h 1152525"/>
                <a:gd name="connsiteX314" fmla="*/ 502478 w 1504950"/>
                <a:gd name="connsiteY314" fmla="*/ 346234 h 1152525"/>
                <a:gd name="connsiteX315" fmla="*/ 494858 w 1504950"/>
                <a:gd name="connsiteY315" fmla="*/ 353854 h 1152525"/>
                <a:gd name="connsiteX316" fmla="*/ 495810 w 1504950"/>
                <a:gd name="connsiteY316" fmla="*/ 353854 h 1152525"/>
                <a:gd name="connsiteX317" fmla="*/ 562485 w 1504950"/>
                <a:gd name="connsiteY317" fmla="*/ 337661 h 1152525"/>
                <a:gd name="connsiteX318" fmla="*/ 585345 w 1504950"/>
                <a:gd name="connsiteY318" fmla="*/ 327184 h 1152525"/>
                <a:gd name="connsiteX319" fmla="*/ 610110 w 1504950"/>
                <a:gd name="connsiteY319" fmla="*/ 308134 h 1152525"/>
                <a:gd name="connsiteX320" fmla="*/ 624398 w 1504950"/>
                <a:gd name="connsiteY320" fmla="*/ 289084 h 1152525"/>
                <a:gd name="connsiteX321" fmla="*/ 628208 w 1504950"/>
                <a:gd name="connsiteY321" fmla="*/ 282416 h 1152525"/>
                <a:gd name="connsiteX322" fmla="*/ 632970 w 1504950"/>
                <a:gd name="connsiteY322" fmla="*/ 257651 h 1152525"/>
                <a:gd name="connsiteX323" fmla="*/ 618683 w 1504950"/>
                <a:gd name="connsiteY323" fmla="*/ 212884 h 1152525"/>
                <a:gd name="connsiteX324" fmla="*/ 595823 w 1504950"/>
                <a:gd name="connsiteY324" fmla="*/ 190976 h 1152525"/>
                <a:gd name="connsiteX325" fmla="*/ 565343 w 1504950"/>
                <a:gd name="connsiteY325" fmla="*/ 175736 h 1152525"/>
                <a:gd name="connsiteX326" fmla="*/ 555818 w 1504950"/>
                <a:gd name="connsiteY326" fmla="*/ 171926 h 1152525"/>
                <a:gd name="connsiteX327" fmla="*/ 528195 w 1504950"/>
                <a:gd name="connsiteY327" fmla="*/ 163354 h 1152525"/>
                <a:gd name="connsiteX328" fmla="*/ 523433 w 1504950"/>
                <a:gd name="connsiteY328" fmla="*/ 162401 h 1152525"/>
                <a:gd name="connsiteX329" fmla="*/ 518670 w 1504950"/>
                <a:gd name="connsiteY329" fmla="*/ 161449 h 1152525"/>
                <a:gd name="connsiteX330" fmla="*/ 514860 w 1504950"/>
                <a:gd name="connsiteY330" fmla="*/ 161449 h 1152525"/>
                <a:gd name="connsiteX331" fmla="*/ 502478 w 1504950"/>
                <a:gd name="connsiteY331" fmla="*/ 159544 h 1152525"/>
                <a:gd name="connsiteX332" fmla="*/ 496763 w 1504950"/>
                <a:gd name="connsiteY332" fmla="*/ 160496 h 1152525"/>
                <a:gd name="connsiteX333" fmla="*/ 496763 w 1504950"/>
                <a:gd name="connsiteY333" fmla="*/ 160496 h 1152525"/>
                <a:gd name="connsiteX334" fmla="*/ 273878 w 1504950"/>
                <a:gd name="connsiteY334" fmla="*/ 309086 h 1152525"/>
                <a:gd name="connsiteX335" fmla="*/ 272925 w 1504950"/>
                <a:gd name="connsiteY335" fmla="*/ 336709 h 1152525"/>
                <a:gd name="connsiteX336" fmla="*/ 289118 w 1504950"/>
                <a:gd name="connsiteY336" fmla="*/ 367189 h 1152525"/>
                <a:gd name="connsiteX337" fmla="*/ 296738 w 1504950"/>
                <a:gd name="connsiteY337" fmla="*/ 373856 h 1152525"/>
                <a:gd name="connsiteX338" fmla="*/ 303405 w 1504950"/>
                <a:gd name="connsiteY338" fmla="*/ 376714 h 1152525"/>
                <a:gd name="connsiteX339" fmla="*/ 307215 w 1504950"/>
                <a:gd name="connsiteY339" fmla="*/ 378619 h 1152525"/>
                <a:gd name="connsiteX340" fmla="*/ 309120 w 1504950"/>
                <a:gd name="connsiteY340" fmla="*/ 379571 h 1152525"/>
                <a:gd name="connsiteX341" fmla="*/ 312930 w 1504950"/>
                <a:gd name="connsiteY341" fmla="*/ 379571 h 1152525"/>
                <a:gd name="connsiteX342" fmla="*/ 311025 w 1504950"/>
                <a:gd name="connsiteY342" fmla="*/ 369094 h 1152525"/>
                <a:gd name="connsiteX343" fmla="*/ 306263 w 1504950"/>
                <a:gd name="connsiteY343" fmla="*/ 353854 h 1152525"/>
                <a:gd name="connsiteX344" fmla="*/ 306263 w 1504950"/>
                <a:gd name="connsiteY344" fmla="*/ 350044 h 1152525"/>
                <a:gd name="connsiteX345" fmla="*/ 311025 w 1504950"/>
                <a:gd name="connsiteY345" fmla="*/ 346234 h 1152525"/>
                <a:gd name="connsiteX346" fmla="*/ 321503 w 1504950"/>
                <a:gd name="connsiteY346" fmla="*/ 346234 h 1152525"/>
                <a:gd name="connsiteX347" fmla="*/ 324360 w 1504950"/>
                <a:gd name="connsiteY347" fmla="*/ 347186 h 1152525"/>
                <a:gd name="connsiteX348" fmla="*/ 335790 w 1504950"/>
                <a:gd name="connsiteY348" fmla="*/ 355759 h 1152525"/>
                <a:gd name="connsiteX349" fmla="*/ 346268 w 1504950"/>
                <a:gd name="connsiteY349" fmla="*/ 367189 h 1152525"/>
                <a:gd name="connsiteX350" fmla="*/ 353888 w 1504950"/>
                <a:gd name="connsiteY350" fmla="*/ 378619 h 1152525"/>
                <a:gd name="connsiteX351" fmla="*/ 356745 w 1504950"/>
                <a:gd name="connsiteY351" fmla="*/ 382429 h 1152525"/>
                <a:gd name="connsiteX352" fmla="*/ 398655 w 1504950"/>
                <a:gd name="connsiteY352" fmla="*/ 396716 h 1152525"/>
                <a:gd name="connsiteX353" fmla="*/ 409133 w 1504950"/>
                <a:gd name="connsiteY353" fmla="*/ 398621 h 1152525"/>
                <a:gd name="connsiteX354" fmla="*/ 415800 w 1504950"/>
                <a:gd name="connsiteY354" fmla="*/ 399574 h 1152525"/>
                <a:gd name="connsiteX355" fmla="*/ 414848 w 1504950"/>
                <a:gd name="connsiteY355" fmla="*/ 390049 h 1152525"/>
                <a:gd name="connsiteX356" fmla="*/ 410085 w 1504950"/>
                <a:gd name="connsiteY356" fmla="*/ 378619 h 1152525"/>
                <a:gd name="connsiteX357" fmla="*/ 398655 w 1504950"/>
                <a:gd name="connsiteY357" fmla="*/ 366236 h 1152525"/>
                <a:gd name="connsiteX358" fmla="*/ 380558 w 1504950"/>
                <a:gd name="connsiteY358" fmla="*/ 353854 h 1152525"/>
                <a:gd name="connsiteX359" fmla="*/ 343410 w 1504950"/>
                <a:gd name="connsiteY359" fmla="*/ 334804 h 1152525"/>
                <a:gd name="connsiteX360" fmla="*/ 335790 w 1504950"/>
                <a:gd name="connsiteY360" fmla="*/ 331946 h 1152525"/>
                <a:gd name="connsiteX361" fmla="*/ 330075 w 1504950"/>
                <a:gd name="connsiteY361" fmla="*/ 329089 h 1152525"/>
                <a:gd name="connsiteX362" fmla="*/ 317693 w 1504950"/>
                <a:gd name="connsiteY362" fmla="*/ 324326 h 1152525"/>
                <a:gd name="connsiteX363" fmla="*/ 289118 w 1504950"/>
                <a:gd name="connsiteY363" fmla="*/ 313849 h 1152525"/>
                <a:gd name="connsiteX364" fmla="*/ 273878 w 1504950"/>
                <a:gd name="connsiteY364" fmla="*/ 309086 h 1152525"/>
                <a:gd name="connsiteX365" fmla="*/ 273878 w 1504950"/>
                <a:gd name="connsiteY365" fmla="*/ 309086 h 1152525"/>
                <a:gd name="connsiteX366" fmla="*/ 273878 w 1504950"/>
                <a:gd name="connsiteY366" fmla="*/ 309086 h 1152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</a:cxnLst>
              <a:rect l="l" t="t" r="r" b="b"/>
              <a:pathLst>
                <a:path w="1504950" h="1152525">
                  <a:moveTo>
                    <a:pt x="614873" y="7144"/>
                  </a:moveTo>
                  <a:cubicBezTo>
                    <a:pt x="617730" y="7144"/>
                    <a:pt x="619635" y="7144"/>
                    <a:pt x="621540" y="8096"/>
                  </a:cubicBezTo>
                  <a:cubicBezTo>
                    <a:pt x="623445" y="9049"/>
                    <a:pt x="624398" y="10001"/>
                    <a:pt x="626303" y="10954"/>
                  </a:cubicBezTo>
                  <a:cubicBezTo>
                    <a:pt x="628208" y="12859"/>
                    <a:pt x="630113" y="14764"/>
                    <a:pt x="631065" y="16669"/>
                  </a:cubicBezTo>
                  <a:cubicBezTo>
                    <a:pt x="633923" y="21431"/>
                    <a:pt x="638685" y="24289"/>
                    <a:pt x="643448" y="27146"/>
                  </a:cubicBezTo>
                  <a:lnTo>
                    <a:pt x="645353" y="26194"/>
                  </a:lnTo>
                  <a:lnTo>
                    <a:pt x="646305" y="25241"/>
                  </a:lnTo>
                  <a:cubicBezTo>
                    <a:pt x="647258" y="24289"/>
                    <a:pt x="648210" y="22384"/>
                    <a:pt x="649163" y="21431"/>
                  </a:cubicBezTo>
                  <a:cubicBezTo>
                    <a:pt x="652973" y="16669"/>
                    <a:pt x="656783" y="12859"/>
                    <a:pt x="662498" y="10954"/>
                  </a:cubicBezTo>
                  <a:cubicBezTo>
                    <a:pt x="664403" y="10001"/>
                    <a:pt x="667260" y="10001"/>
                    <a:pt x="670118" y="10954"/>
                  </a:cubicBezTo>
                  <a:cubicBezTo>
                    <a:pt x="671070" y="10954"/>
                    <a:pt x="671070" y="10954"/>
                    <a:pt x="672023" y="10954"/>
                  </a:cubicBezTo>
                  <a:cubicBezTo>
                    <a:pt x="674880" y="11906"/>
                    <a:pt x="676785" y="13811"/>
                    <a:pt x="677738" y="15716"/>
                  </a:cubicBezTo>
                  <a:cubicBezTo>
                    <a:pt x="678690" y="16669"/>
                    <a:pt x="678690" y="18574"/>
                    <a:pt x="678690" y="20479"/>
                  </a:cubicBezTo>
                  <a:cubicBezTo>
                    <a:pt x="678690" y="24289"/>
                    <a:pt x="677738" y="27146"/>
                    <a:pt x="676785" y="30004"/>
                  </a:cubicBezTo>
                  <a:lnTo>
                    <a:pt x="670118" y="47149"/>
                  </a:lnTo>
                  <a:cubicBezTo>
                    <a:pt x="670118" y="48101"/>
                    <a:pt x="669165" y="48101"/>
                    <a:pt x="669165" y="49054"/>
                  </a:cubicBezTo>
                  <a:cubicBezTo>
                    <a:pt x="668213" y="51911"/>
                    <a:pt x="667260" y="54769"/>
                    <a:pt x="666308" y="56674"/>
                  </a:cubicBezTo>
                  <a:cubicBezTo>
                    <a:pt x="662498" y="64294"/>
                    <a:pt x="656783" y="70961"/>
                    <a:pt x="651068" y="77629"/>
                  </a:cubicBezTo>
                  <a:cubicBezTo>
                    <a:pt x="646305" y="85249"/>
                    <a:pt x="641543" y="91916"/>
                    <a:pt x="638685" y="99536"/>
                  </a:cubicBezTo>
                  <a:cubicBezTo>
                    <a:pt x="637733" y="102394"/>
                    <a:pt x="636780" y="105251"/>
                    <a:pt x="635828" y="108109"/>
                  </a:cubicBezTo>
                  <a:cubicBezTo>
                    <a:pt x="634875" y="110966"/>
                    <a:pt x="633923" y="114776"/>
                    <a:pt x="633923" y="117634"/>
                  </a:cubicBezTo>
                  <a:cubicBezTo>
                    <a:pt x="633923" y="125254"/>
                    <a:pt x="632970" y="130016"/>
                    <a:pt x="632970" y="136684"/>
                  </a:cubicBezTo>
                  <a:cubicBezTo>
                    <a:pt x="632970" y="133826"/>
                    <a:pt x="632970" y="135731"/>
                    <a:pt x="632970" y="137636"/>
                  </a:cubicBezTo>
                  <a:cubicBezTo>
                    <a:pt x="632970" y="141446"/>
                    <a:pt x="632018" y="145256"/>
                    <a:pt x="631065" y="150019"/>
                  </a:cubicBezTo>
                  <a:cubicBezTo>
                    <a:pt x="630113" y="151924"/>
                    <a:pt x="629160" y="153829"/>
                    <a:pt x="629160" y="154781"/>
                  </a:cubicBezTo>
                  <a:cubicBezTo>
                    <a:pt x="628208" y="157639"/>
                    <a:pt x="627255" y="161449"/>
                    <a:pt x="626303" y="164306"/>
                  </a:cubicBezTo>
                  <a:cubicBezTo>
                    <a:pt x="625350" y="165259"/>
                    <a:pt x="625350" y="166211"/>
                    <a:pt x="624398" y="167164"/>
                  </a:cubicBezTo>
                  <a:lnTo>
                    <a:pt x="629160" y="172879"/>
                  </a:lnTo>
                  <a:cubicBezTo>
                    <a:pt x="630113" y="174784"/>
                    <a:pt x="631065" y="176689"/>
                    <a:pt x="632970" y="178594"/>
                  </a:cubicBezTo>
                  <a:cubicBezTo>
                    <a:pt x="634875" y="181451"/>
                    <a:pt x="636780" y="183356"/>
                    <a:pt x="639638" y="185261"/>
                  </a:cubicBezTo>
                  <a:cubicBezTo>
                    <a:pt x="641543" y="188119"/>
                    <a:pt x="644400" y="190024"/>
                    <a:pt x="648210" y="191929"/>
                  </a:cubicBezTo>
                  <a:cubicBezTo>
                    <a:pt x="649163" y="192881"/>
                    <a:pt x="651068" y="193834"/>
                    <a:pt x="652020" y="194786"/>
                  </a:cubicBezTo>
                  <a:cubicBezTo>
                    <a:pt x="653925" y="195739"/>
                    <a:pt x="656783" y="195739"/>
                    <a:pt x="658688" y="195739"/>
                  </a:cubicBezTo>
                  <a:cubicBezTo>
                    <a:pt x="662498" y="195739"/>
                    <a:pt x="665355" y="195739"/>
                    <a:pt x="669165" y="194786"/>
                  </a:cubicBezTo>
                  <a:cubicBezTo>
                    <a:pt x="672975" y="193834"/>
                    <a:pt x="675833" y="192881"/>
                    <a:pt x="678690" y="191929"/>
                  </a:cubicBezTo>
                  <a:cubicBezTo>
                    <a:pt x="678690" y="191929"/>
                    <a:pt x="680595" y="190976"/>
                    <a:pt x="681548" y="190976"/>
                  </a:cubicBezTo>
                  <a:cubicBezTo>
                    <a:pt x="682500" y="190024"/>
                    <a:pt x="684405" y="190024"/>
                    <a:pt x="686310" y="189071"/>
                  </a:cubicBezTo>
                  <a:cubicBezTo>
                    <a:pt x="687263" y="188119"/>
                    <a:pt x="689168" y="187166"/>
                    <a:pt x="691073" y="186214"/>
                  </a:cubicBezTo>
                  <a:cubicBezTo>
                    <a:pt x="692978" y="185261"/>
                    <a:pt x="694883" y="183356"/>
                    <a:pt x="696788" y="182404"/>
                  </a:cubicBezTo>
                  <a:cubicBezTo>
                    <a:pt x="699645" y="180499"/>
                    <a:pt x="700598" y="179546"/>
                    <a:pt x="702503" y="177641"/>
                  </a:cubicBezTo>
                  <a:cubicBezTo>
                    <a:pt x="703455" y="177641"/>
                    <a:pt x="704408" y="175736"/>
                    <a:pt x="706313" y="173831"/>
                  </a:cubicBezTo>
                  <a:cubicBezTo>
                    <a:pt x="709170" y="170974"/>
                    <a:pt x="712028" y="169069"/>
                    <a:pt x="713933" y="166211"/>
                  </a:cubicBezTo>
                  <a:cubicBezTo>
                    <a:pt x="719648" y="159544"/>
                    <a:pt x="724410" y="151924"/>
                    <a:pt x="728220" y="144304"/>
                  </a:cubicBezTo>
                  <a:cubicBezTo>
                    <a:pt x="729173" y="143351"/>
                    <a:pt x="730125" y="141446"/>
                    <a:pt x="730125" y="139541"/>
                  </a:cubicBezTo>
                  <a:cubicBezTo>
                    <a:pt x="731078" y="137636"/>
                    <a:pt x="731078" y="135731"/>
                    <a:pt x="732030" y="133826"/>
                  </a:cubicBezTo>
                  <a:cubicBezTo>
                    <a:pt x="733935" y="128111"/>
                    <a:pt x="735840" y="122396"/>
                    <a:pt x="737745" y="116681"/>
                  </a:cubicBezTo>
                  <a:cubicBezTo>
                    <a:pt x="738698" y="113824"/>
                    <a:pt x="740603" y="111919"/>
                    <a:pt x="742508" y="110014"/>
                  </a:cubicBezTo>
                  <a:cubicBezTo>
                    <a:pt x="743460" y="109061"/>
                    <a:pt x="744413" y="108109"/>
                    <a:pt x="744413" y="107156"/>
                  </a:cubicBezTo>
                  <a:cubicBezTo>
                    <a:pt x="745365" y="105251"/>
                    <a:pt x="747270" y="103346"/>
                    <a:pt x="749175" y="102394"/>
                  </a:cubicBezTo>
                  <a:cubicBezTo>
                    <a:pt x="751080" y="101441"/>
                    <a:pt x="752985" y="99536"/>
                    <a:pt x="753938" y="98584"/>
                  </a:cubicBezTo>
                  <a:cubicBezTo>
                    <a:pt x="755843" y="97631"/>
                    <a:pt x="757748" y="96679"/>
                    <a:pt x="760605" y="97631"/>
                  </a:cubicBezTo>
                  <a:cubicBezTo>
                    <a:pt x="761558" y="97631"/>
                    <a:pt x="761558" y="97631"/>
                    <a:pt x="762510" y="97631"/>
                  </a:cubicBezTo>
                  <a:cubicBezTo>
                    <a:pt x="763463" y="98584"/>
                    <a:pt x="764415" y="98584"/>
                    <a:pt x="764415" y="98584"/>
                  </a:cubicBezTo>
                  <a:cubicBezTo>
                    <a:pt x="765368" y="99536"/>
                    <a:pt x="765368" y="99536"/>
                    <a:pt x="766320" y="100489"/>
                  </a:cubicBezTo>
                  <a:cubicBezTo>
                    <a:pt x="767273" y="102394"/>
                    <a:pt x="767273" y="103346"/>
                    <a:pt x="767273" y="103346"/>
                  </a:cubicBezTo>
                  <a:cubicBezTo>
                    <a:pt x="767273" y="103346"/>
                    <a:pt x="768225" y="104299"/>
                    <a:pt x="768225" y="105251"/>
                  </a:cubicBezTo>
                  <a:cubicBezTo>
                    <a:pt x="767273" y="107156"/>
                    <a:pt x="767273" y="109061"/>
                    <a:pt x="766320" y="111919"/>
                  </a:cubicBezTo>
                  <a:cubicBezTo>
                    <a:pt x="764415" y="120491"/>
                    <a:pt x="761558" y="130016"/>
                    <a:pt x="757748" y="138589"/>
                  </a:cubicBezTo>
                  <a:lnTo>
                    <a:pt x="753938" y="149066"/>
                  </a:lnTo>
                  <a:cubicBezTo>
                    <a:pt x="752985" y="151924"/>
                    <a:pt x="752985" y="155734"/>
                    <a:pt x="753938" y="158591"/>
                  </a:cubicBezTo>
                  <a:cubicBezTo>
                    <a:pt x="753938" y="159544"/>
                    <a:pt x="754890" y="160496"/>
                    <a:pt x="755843" y="161449"/>
                  </a:cubicBezTo>
                  <a:cubicBezTo>
                    <a:pt x="756795" y="162401"/>
                    <a:pt x="758700" y="163354"/>
                    <a:pt x="759653" y="164306"/>
                  </a:cubicBezTo>
                  <a:cubicBezTo>
                    <a:pt x="761558" y="165259"/>
                    <a:pt x="762510" y="165259"/>
                    <a:pt x="764415" y="165259"/>
                  </a:cubicBezTo>
                  <a:cubicBezTo>
                    <a:pt x="767273" y="165259"/>
                    <a:pt x="769178" y="165259"/>
                    <a:pt x="772035" y="165259"/>
                  </a:cubicBezTo>
                  <a:cubicBezTo>
                    <a:pt x="774893" y="164306"/>
                    <a:pt x="777750" y="163354"/>
                    <a:pt x="781560" y="162401"/>
                  </a:cubicBezTo>
                  <a:cubicBezTo>
                    <a:pt x="788228" y="159544"/>
                    <a:pt x="793943" y="157639"/>
                    <a:pt x="800610" y="153829"/>
                  </a:cubicBezTo>
                  <a:cubicBezTo>
                    <a:pt x="805373" y="150971"/>
                    <a:pt x="811088" y="149066"/>
                    <a:pt x="816803" y="147161"/>
                  </a:cubicBezTo>
                  <a:cubicBezTo>
                    <a:pt x="817755" y="146209"/>
                    <a:pt x="819660" y="146209"/>
                    <a:pt x="820613" y="147161"/>
                  </a:cubicBezTo>
                  <a:cubicBezTo>
                    <a:pt x="821565" y="148114"/>
                    <a:pt x="822518" y="149066"/>
                    <a:pt x="823470" y="149066"/>
                  </a:cubicBezTo>
                  <a:cubicBezTo>
                    <a:pt x="824423" y="150019"/>
                    <a:pt x="825375" y="150019"/>
                    <a:pt x="825375" y="150971"/>
                  </a:cubicBezTo>
                  <a:cubicBezTo>
                    <a:pt x="825375" y="152876"/>
                    <a:pt x="826328" y="153829"/>
                    <a:pt x="825375" y="155734"/>
                  </a:cubicBezTo>
                  <a:cubicBezTo>
                    <a:pt x="825375" y="157639"/>
                    <a:pt x="824423" y="158591"/>
                    <a:pt x="823470" y="160496"/>
                  </a:cubicBezTo>
                  <a:cubicBezTo>
                    <a:pt x="823470" y="160496"/>
                    <a:pt x="823470" y="161449"/>
                    <a:pt x="823470" y="161449"/>
                  </a:cubicBezTo>
                  <a:cubicBezTo>
                    <a:pt x="822518" y="163354"/>
                    <a:pt x="821565" y="164306"/>
                    <a:pt x="821565" y="166211"/>
                  </a:cubicBezTo>
                  <a:cubicBezTo>
                    <a:pt x="821565" y="166211"/>
                    <a:pt x="821565" y="166211"/>
                    <a:pt x="821565" y="167164"/>
                  </a:cubicBezTo>
                  <a:cubicBezTo>
                    <a:pt x="821565" y="168116"/>
                    <a:pt x="821565" y="169069"/>
                    <a:pt x="820613" y="170021"/>
                  </a:cubicBezTo>
                  <a:cubicBezTo>
                    <a:pt x="819660" y="170974"/>
                    <a:pt x="818708" y="171926"/>
                    <a:pt x="817755" y="172879"/>
                  </a:cubicBezTo>
                  <a:cubicBezTo>
                    <a:pt x="816803" y="174784"/>
                    <a:pt x="815850" y="175736"/>
                    <a:pt x="814898" y="177641"/>
                  </a:cubicBezTo>
                  <a:cubicBezTo>
                    <a:pt x="813945" y="178594"/>
                    <a:pt x="812040" y="180499"/>
                    <a:pt x="811088" y="181451"/>
                  </a:cubicBezTo>
                  <a:cubicBezTo>
                    <a:pt x="809183" y="183356"/>
                    <a:pt x="806325" y="185261"/>
                    <a:pt x="803468" y="187166"/>
                  </a:cubicBezTo>
                  <a:cubicBezTo>
                    <a:pt x="799658" y="189071"/>
                    <a:pt x="795848" y="191929"/>
                    <a:pt x="792038" y="191929"/>
                  </a:cubicBezTo>
                  <a:cubicBezTo>
                    <a:pt x="788228" y="192881"/>
                    <a:pt x="783465" y="193834"/>
                    <a:pt x="779655" y="194786"/>
                  </a:cubicBezTo>
                  <a:cubicBezTo>
                    <a:pt x="777750" y="194786"/>
                    <a:pt x="777750" y="194786"/>
                    <a:pt x="775845" y="195739"/>
                  </a:cubicBezTo>
                  <a:cubicBezTo>
                    <a:pt x="772988" y="195739"/>
                    <a:pt x="770130" y="195739"/>
                    <a:pt x="767273" y="195739"/>
                  </a:cubicBezTo>
                  <a:cubicBezTo>
                    <a:pt x="763463" y="195739"/>
                    <a:pt x="760605" y="196691"/>
                    <a:pt x="756795" y="196691"/>
                  </a:cubicBezTo>
                  <a:cubicBezTo>
                    <a:pt x="753938" y="197644"/>
                    <a:pt x="750128" y="196691"/>
                    <a:pt x="747270" y="197644"/>
                  </a:cubicBezTo>
                  <a:cubicBezTo>
                    <a:pt x="745365" y="198596"/>
                    <a:pt x="741555" y="199549"/>
                    <a:pt x="739650" y="199549"/>
                  </a:cubicBezTo>
                  <a:cubicBezTo>
                    <a:pt x="736793" y="199549"/>
                    <a:pt x="733935" y="200501"/>
                    <a:pt x="732030" y="201454"/>
                  </a:cubicBezTo>
                  <a:cubicBezTo>
                    <a:pt x="729173" y="202406"/>
                    <a:pt x="726315" y="202406"/>
                    <a:pt x="723458" y="203359"/>
                  </a:cubicBezTo>
                  <a:cubicBezTo>
                    <a:pt x="714885" y="206216"/>
                    <a:pt x="706313" y="209074"/>
                    <a:pt x="698693" y="213836"/>
                  </a:cubicBezTo>
                  <a:cubicBezTo>
                    <a:pt x="689168" y="218599"/>
                    <a:pt x="681548" y="226219"/>
                    <a:pt x="674880" y="234791"/>
                  </a:cubicBezTo>
                  <a:cubicBezTo>
                    <a:pt x="673928" y="237649"/>
                    <a:pt x="672975" y="239554"/>
                    <a:pt x="671070" y="241459"/>
                  </a:cubicBezTo>
                  <a:cubicBezTo>
                    <a:pt x="670118" y="244316"/>
                    <a:pt x="669165" y="247174"/>
                    <a:pt x="668213" y="249079"/>
                  </a:cubicBezTo>
                  <a:cubicBezTo>
                    <a:pt x="667260" y="253841"/>
                    <a:pt x="667260" y="258604"/>
                    <a:pt x="666308" y="263366"/>
                  </a:cubicBezTo>
                  <a:cubicBezTo>
                    <a:pt x="665355" y="268129"/>
                    <a:pt x="665355" y="272891"/>
                    <a:pt x="664403" y="277654"/>
                  </a:cubicBezTo>
                  <a:cubicBezTo>
                    <a:pt x="664403" y="279559"/>
                    <a:pt x="663450" y="281464"/>
                    <a:pt x="663450" y="283369"/>
                  </a:cubicBezTo>
                  <a:cubicBezTo>
                    <a:pt x="662498" y="287179"/>
                    <a:pt x="661545" y="290989"/>
                    <a:pt x="659640" y="294799"/>
                  </a:cubicBezTo>
                  <a:cubicBezTo>
                    <a:pt x="659640" y="295751"/>
                    <a:pt x="658688" y="296704"/>
                    <a:pt x="658688" y="297656"/>
                  </a:cubicBezTo>
                  <a:cubicBezTo>
                    <a:pt x="652973" y="310991"/>
                    <a:pt x="644400" y="323374"/>
                    <a:pt x="633923" y="332899"/>
                  </a:cubicBezTo>
                  <a:lnTo>
                    <a:pt x="622493" y="342424"/>
                  </a:lnTo>
                  <a:lnTo>
                    <a:pt x="610110" y="350996"/>
                  </a:lnTo>
                  <a:cubicBezTo>
                    <a:pt x="599633" y="357664"/>
                    <a:pt x="588203" y="363379"/>
                    <a:pt x="574868" y="367189"/>
                  </a:cubicBezTo>
                  <a:cubicBezTo>
                    <a:pt x="569153" y="369094"/>
                    <a:pt x="561533" y="370999"/>
                    <a:pt x="552008" y="373856"/>
                  </a:cubicBezTo>
                  <a:cubicBezTo>
                    <a:pt x="497715" y="391001"/>
                    <a:pt x="490095" y="405289"/>
                    <a:pt x="470093" y="412909"/>
                  </a:cubicBezTo>
                  <a:lnTo>
                    <a:pt x="468188" y="411004"/>
                  </a:lnTo>
                  <a:cubicBezTo>
                    <a:pt x="467235" y="415766"/>
                    <a:pt x="467235" y="417671"/>
                    <a:pt x="468188" y="418624"/>
                  </a:cubicBezTo>
                  <a:cubicBezTo>
                    <a:pt x="471998" y="421481"/>
                    <a:pt x="501525" y="497681"/>
                    <a:pt x="513908" y="537686"/>
                  </a:cubicBezTo>
                  <a:cubicBezTo>
                    <a:pt x="534863" y="608171"/>
                    <a:pt x="559628" y="635794"/>
                    <a:pt x="600585" y="638651"/>
                  </a:cubicBezTo>
                  <a:cubicBezTo>
                    <a:pt x="623445" y="639604"/>
                    <a:pt x="662498" y="666274"/>
                    <a:pt x="680595" y="693896"/>
                  </a:cubicBezTo>
                  <a:cubicBezTo>
                    <a:pt x="688215" y="706279"/>
                    <a:pt x="744413" y="720566"/>
                    <a:pt x="793943" y="722471"/>
                  </a:cubicBezTo>
                  <a:cubicBezTo>
                    <a:pt x="811088" y="723424"/>
                    <a:pt x="828233" y="725329"/>
                    <a:pt x="831090" y="727234"/>
                  </a:cubicBezTo>
                  <a:cubicBezTo>
                    <a:pt x="833948" y="728186"/>
                    <a:pt x="865380" y="730091"/>
                    <a:pt x="899670" y="731044"/>
                  </a:cubicBezTo>
                  <a:cubicBezTo>
                    <a:pt x="934913" y="731996"/>
                    <a:pt x="980633" y="734854"/>
                    <a:pt x="1002540" y="736759"/>
                  </a:cubicBezTo>
                  <a:cubicBezTo>
                    <a:pt x="1024448" y="738664"/>
                    <a:pt x="1046355" y="739616"/>
                    <a:pt x="1051118" y="738664"/>
                  </a:cubicBezTo>
                  <a:cubicBezTo>
                    <a:pt x="1064453" y="735806"/>
                    <a:pt x="1078740" y="718661"/>
                    <a:pt x="1096838" y="681514"/>
                  </a:cubicBezTo>
                  <a:cubicBezTo>
                    <a:pt x="1106363" y="662464"/>
                    <a:pt x="1118745" y="645319"/>
                    <a:pt x="1126365" y="639604"/>
                  </a:cubicBezTo>
                  <a:cubicBezTo>
                    <a:pt x="1147320" y="624364"/>
                    <a:pt x="1193040" y="608171"/>
                    <a:pt x="1199708" y="612934"/>
                  </a:cubicBezTo>
                  <a:cubicBezTo>
                    <a:pt x="1208280" y="618649"/>
                    <a:pt x="1205423" y="623411"/>
                    <a:pt x="1183515" y="639604"/>
                  </a:cubicBezTo>
                  <a:cubicBezTo>
                    <a:pt x="1162560" y="654844"/>
                    <a:pt x="1145415" y="680561"/>
                    <a:pt x="1148273" y="692944"/>
                  </a:cubicBezTo>
                  <a:cubicBezTo>
                    <a:pt x="1149225" y="697706"/>
                    <a:pt x="1147320" y="704374"/>
                    <a:pt x="1143510" y="708184"/>
                  </a:cubicBezTo>
                  <a:cubicBezTo>
                    <a:pt x="1125413" y="726281"/>
                    <a:pt x="1124460" y="740569"/>
                    <a:pt x="1135890" y="781526"/>
                  </a:cubicBezTo>
                  <a:cubicBezTo>
                    <a:pt x="1147320" y="818674"/>
                    <a:pt x="1147320" y="819626"/>
                    <a:pt x="1137795" y="853916"/>
                  </a:cubicBezTo>
                  <a:cubicBezTo>
                    <a:pt x="1125413" y="897731"/>
                    <a:pt x="1129223" y="918686"/>
                    <a:pt x="1153035" y="935831"/>
                  </a:cubicBezTo>
                  <a:cubicBezTo>
                    <a:pt x="1170180" y="948214"/>
                    <a:pt x="1213043" y="957739"/>
                    <a:pt x="1241618" y="954881"/>
                  </a:cubicBezTo>
                  <a:cubicBezTo>
                    <a:pt x="1254000" y="953929"/>
                    <a:pt x="1259715" y="956786"/>
                    <a:pt x="1278765" y="977741"/>
                  </a:cubicBezTo>
                  <a:cubicBezTo>
                    <a:pt x="1291148" y="991076"/>
                    <a:pt x="1310198" y="1008221"/>
                    <a:pt x="1320675" y="1014889"/>
                  </a:cubicBezTo>
                  <a:cubicBezTo>
                    <a:pt x="1349250" y="1032986"/>
                    <a:pt x="1416878" y="1060609"/>
                    <a:pt x="1428308" y="1057751"/>
                  </a:cubicBezTo>
                  <a:cubicBezTo>
                    <a:pt x="1434023" y="1056799"/>
                    <a:pt x="1445453" y="1058704"/>
                    <a:pt x="1454978" y="1061561"/>
                  </a:cubicBezTo>
                  <a:cubicBezTo>
                    <a:pt x="1474028" y="1068229"/>
                    <a:pt x="1503555" y="1091089"/>
                    <a:pt x="1499745" y="1095851"/>
                  </a:cubicBezTo>
                  <a:cubicBezTo>
                    <a:pt x="1498793" y="1097756"/>
                    <a:pt x="1488315" y="1100614"/>
                    <a:pt x="1476885" y="1103471"/>
                  </a:cubicBezTo>
                  <a:lnTo>
                    <a:pt x="1456883" y="1107281"/>
                  </a:lnTo>
                  <a:lnTo>
                    <a:pt x="1463550" y="1123474"/>
                  </a:lnTo>
                  <a:cubicBezTo>
                    <a:pt x="1470218" y="1139666"/>
                    <a:pt x="1470218" y="1140619"/>
                    <a:pt x="1457835" y="1144429"/>
                  </a:cubicBezTo>
                  <a:cubicBezTo>
                    <a:pt x="1451168" y="1147286"/>
                    <a:pt x="1442595" y="1148239"/>
                    <a:pt x="1438785" y="1148239"/>
                  </a:cubicBezTo>
                  <a:cubicBezTo>
                    <a:pt x="1434975" y="1148239"/>
                    <a:pt x="1430213" y="1148239"/>
                    <a:pt x="1428308" y="1149191"/>
                  </a:cubicBezTo>
                  <a:cubicBezTo>
                    <a:pt x="1426403" y="1149191"/>
                    <a:pt x="1418783" y="1146334"/>
                    <a:pt x="1411163" y="1142524"/>
                  </a:cubicBezTo>
                  <a:cubicBezTo>
                    <a:pt x="1403543" y="1138714"/>
                    <a:pt x="1390208" y="1132046"/>
                    <a:pt x="1381635" y="1128236"/>
                  </a:cubicBezTo>
                  <a:cubicBezTo>
                    <a:pt x="1352108" y="1116806"/>
                    <a:pt x="1307340" y="1088231"/>
                    <a:pt x="1298768" y="1075849"/>
                  </a:cubicBezTo>
                  <a:cubicBezTo>
                    <a:pt x="1294005" y="1069181"/>
                    <a:pt x="1274955" y="1056799"/>
                    <a:pt x="1256858" y="1047274"/>
                  </a:cubicBezTo>
                  <a:cubicBezTo>
                    <a:pt x="1225425" y="1031081"/>
                    <a:pt x="1223520" y="1030129"/>
                    <a:pt x="1179705" y="1032986"/>
                  </a:cubicBezTo>
                  <a:cubicBezTo>
                    <a:pt x="1154940" y="1034891"/>
                    <a:pt x="1124460" y="1036796"/>
                    <a:pt x="1113030" y="1038701"/>
                  </a:cubicBezTo>
                  <a:cubicBezTo>
                    <a:pt x="1040640" y="1046321"/>
                    <a:pt x="1010160" y="1036796"/>
                    <a:pt x="972060" y="992981"/>
                  </a:cubicBezTo>
                  <a:cubicBezTo>
                    <a:pt x="937770" y="952976"/>
                    <a:pt x="909195" y="944404"/>
                    <a:pt x="840615" y="952024"/>
                  </a:cubicBezTo>
                  <a:cubicBezTo>
                    <a:pt x="814898" y="954881"/>
                    <a:pt x="792038" y="959644"/>
                    <a:pt x="789180" y="961549"/>
                  </a:cubicBezTo>
                  <a:cubicBezTo>
                    <a:pt x="786323" y="963454"/>
                    <a:pt x="778703" y="965359"/>
                    <a:pt x="772988" y="966311"/>
                  </a:cubicBezTo>
                  <a:cubicBezTo>
                    <a:pt x="757748" y="968216"/>
                    <a:pt x="710123" y="964406"/>
                    <a:pt x="696788" y="960596"/>
                  </a:cubicBezTo>
                  <a:cubicBezTo>
                    <a:pt x="674880" y="954881"/>
                    <a:pt x="597728" y="932974"/>
                    <a:pt x="572963" y="925354"/>
                  </a:cubicBezTo>
                  <a:cubicBezTo>
                    <a:pt x="558675" y="921544"/>
                    <a:pt x="543435" y="917734"/>
                    <a:pt x="539625" y="916781"/>
                  </a:cubicBezTo>
                  <a:cubicBezTo>
                    <a:pt x="535815" y="915829"/>
                    <a:pt x="526290" y="912971"/>
                    <a:pt x="519623" y="910114"/>
                  </a:cubicBezTo>
                  <a:cubicBezTo>
                    <a:pt x="512003" y="907256"/>
                    <a:pt x="494858" y="908209"/>
                    <a:pt x="475808" y="911066"/>
                  </a:cubicBezTo>
                  <a:cubicBezTo>
                    <a:pt x="443423" y="916781"/>
                    <a:pt x="420563" y="912971"/>
                    <a:pt x="364365" y="894874"/>
                  </a:cubicBezTo>
                  <a:cubicBezTo>
                    <a:pt x="308168" y="875824"/>
                    <a:pt x="278640" y="883444"/>
                    <a:pt x="221490" y="929164"/>
                  </a:cubicBezTo>
                  <a:cubicBezTo>
                    <a:pt x="199583" y="947261"/>
                    <a:pt x="179580" y="961549"/>
                    <a:pt x="176723" y="961549"/>
                  </a:cubicBezTo>
                  <a:cubicBezTo>
                    <a:pt x="173865" y="962501"/>
                    <a:pt x="164340" y="972026"/>
                    <a:pt x="153863" y="984409"/>
                  </a:cubicBezTo>
                  <a:cubicBezTo>
                    <a:pt x="136718" y="1005364"/>
                    <a:pt x="134813" y="1006316"/>
                    <a:pt x="102428" y="1012984"/>
                  </a:cubicBezTo>
                  <a:lnTo>
                    <a:pt x="69090" y="1019651"/>
                  </a:lnTo>
                  <a:lnTo>
                    <a:pt x="85283" y="995839"/>
                  </a:lnTo>
                  <a:cubicBezTo>
                    <a:pt x="93855" y="982504"/>
                    <a:pt x="106238" y="970121"/>
                    <a:pt x="111000" y="967264"/>
                  </a:cubicBezTo>
                  <a:cubicBezTo>
                    <a:pt x="115763" y="964406"/>
                    <a:pt x="125288" y="954881"/>
                    <a:pt x="132908" y="945356"/>
                  </a:cubicBezTo>
                  <a:cubicBezTo>
                    <a:pt x="140528" y="935831"/>
                    <a:pt x="158625" y="920591"/>
                    <a:pt x="172913" y="912019"/>
                  </a:cubicBezTo>
                  <a:cubicBezTo>
                    <a:pt x="187200" y="903446"/>
                    <a:pt x="198630" y="894874"/>
                    <a:pt x="198630" y="892969"/>
                  </a:cubicBezTo>
                  <a:cubicBezTo>
                    <a:pt x="197678" y="887254"/>
                    <a:pt x="191963" y="889159"/>
                    <a:pt x="144338" y="908209"/>
                  </a:cubicBezTo>
                  <a:cubicBezTo>
                    <a:pt x="90045" y="930116"/>
                    <a:pt x="60518" y="936784"/>
                    <a:pt x="30990" y="932021"/>
                  </a:cubicBezTo>
                  <a:cubicBezTo>
                    <a:pt x="18608" y="930116"/>
                    <a:pt x="8130" y="926306"/>
                    <a:pt x="7178" y="924401"/>
                  </a:cubicBezTo>
                  <a:cubicBezTo>
                    <a:pt x="5273" y="916781"/>
                    <a:pt x="84330" y="885349"/>
                    <a:pt x="123383" y="878681"/>
                  </a:cubicBezTo>
                  <a:cubicBezTo>
                    <a:pt x="159578" y="872966"/>
                    <a:pt x="227205" y="851059"/>
                    <a:pt x="245303" y="839629"/>
                  </a:cubicBezTo>
                  <a:cubicBezTo>
                    <a:pt x="263400" y="828199"/>
                    <a:pt x="259590" y="829151"/>
                    <a:pt x="362460" y="826294"/>
                  </a:cubicBezTo>
                  <a:cubicBezTo>
                    <a:pt x="381510" y="825341"/>
                    <a:pt x="400560" y="823436"/>
                    <a:pt x="405323" y="820579"/>
                  </a:cubicBezTo>
                  <a:cubicBezTo>
                    <a:pt x="417705" y="812959"/>
                    <a:pt x="416753" y="795814"/>
                    <a:pt x="401513" y="768191"/>
                  </a:cubicBezTo>
                  <a:cubicBezTo>
                    <a:pt x="393893" y="754856"/>
                    <a:pt x="385320" y="737711"/>
                    <a:pt x="381510" y="731044"/>
                  </a:cubicBezTo>
                  <a:cubicBezTo>
                    <a:pt x="377700" y="723424"/>
                    <a:pt x="369128" y="711041"/>
                    <a:pt x="361508" y="704374"/>
                  </a:cubicBezTo>
                  <a:cubicBezTo>
                    <a:pt x="335790" y="677704"/>
                    <a:pt x="333885" y="666274"/>
                    <a:pt x="350078" y="612934"/>
                  </a:cubicBezTo>
                  <a:cubicBezTo>
                    <a:pt x="363413" y="566261"/>
                    <a:pt x="364365" y="563404"/>
                    <a:pt x="354840" y="546259"/>
                  </a:cubicBezTo>
                  <a:cubicBezTo>
                    <a:pt x="350078" y="536734"/>
                    <a:pt x="341505" y="526256"/>
                    <a:pt x="335790" y="522446"/>
                  </a:cubicBezTo>
                  <a:cubicBezTo>
                    <a:pt x="326265" y="515779"/>
                    <a:pt x="258638" y="497681"/>
                    <a:pt x="249113" y="499586"/>
                  </a:cubicBezTo>
                  <a:cubicBezTo>
                    <a:pt x="242445" y="500539"/>
                    <a:pt x="236730" y="491966"/>
                    <a:pt x="232920" y="476726"/>
                  </a:cubicBezTo>
                  <a:cubicBezTo>
                    <a:pt x="228158" y="454819"/>
                    <a:pt x="232920" y="451009"/>
                    <a:pt x="274830" y="442436"/>
                  </a:cubicBezTo>
                  <a:cubicBezTo>
                    <a:pt x="304358" y="435769"/>
                    <a:pt x="334838" y="426244"/>
                    <a:pt x="356745" y="417671"/>
                  </a:cubicBezTo>
                  <a:lnTo>
                    <a:pt x="345315" y="413861"/>
                  </a:lnTo>
                  <a:lnTo>
                    <a:pt x="295785" y="405289"/>
                  </a:lnTo>
                  <a:cubicBezTo>
                    <a:pt x="287213" y="403384"/>
                    <a:pt x="277688" y="401479"/>
                    <a:pt x="267210" y="400526"/>
                  </a:cubicBezTo>
                  <a:cubicBezTo>
                    <a:pt x="258638" y="399574"/>
                    <a:pt x="251970" y="397669"/>
                    <a:pt x="244350" y="393859"/>
                  </a:cubicBezTo>
                  <a:cubicBezTo>
                    <a:pt x="239588" y="391001"/>
                    <a:pt x="234825" y="389096"/>
                    <a:pt x="230063" y="386239"/>
                  </a:cubicBezTo>
                  <a:cubicBezTo>
                    <a:pt x="226253" y="383381"/>
                    <a:pt x="225300" y="379571"/>
                    <a:pt x="227205" y="375761"/>
                  </a:cubicBezTo>
                  <a:cubicBezTo>
                    <a:pt x="229110" y="371951"/>
                    <a:pt x="231968" y="369094"/>
                    <a:pt x="235778" y="369094"/>
                  </a:cubicBezTo>
                  <a:cubicBezTo>
                    <a:pt x="241493" y="368141"/>
                    <a:pt x="246255" y="369094"/>
                    <a:pt x="251018" y="370999"/>
                  </a:cubicBezTo>
                  <a:lnTo>
                    <a:pt x="246255" y="361474"/>
                  </a:lnTo>
                  <a:lnTo>
                    <a:pt x="242445" y="350996"/>
                  </a:lnTo>
                  <a:lnTo>
                    <a:pt x="240540" y="340519"/>
                  </a:lnTo>
                  <a:cubicBezTo>
                    <a:pt x="237683" y="326231"/>
                    <a:pt x="235778" y="311944"/>
                    <a:pt x="236730" y="298609"/>
                  </a:cubicBezTo>
                  <a:lnTo>
                    <a:pt x="229110" y="288131"/>
                  </a:lnTo>
                  <a:cubicBezTo>
                    <a:pt x="227205" y="285274"/>
                    <a:pt x="226253" y="282416"/>
                    <a:pt x="225300" y="278606"/>
                  </a:cubicBezTo>
                  <a:cubicBezTo>
                    <a:pt x="224348" y="274796"/>
                    <a:pt x="227205" y="270986"/>
                    <a:pt x="231015" y="270034"/>
                  </a:cubicBezTo>
                  <a:cubicBezTo>
                    <a:pt x="234825" y="269081"/>
                    <a:pt x="238635" y="269081"/>
                    <a:pt x="241493" y="271939"/>
                  </a:cubicBezTo>
                  <a:lnTo>
                    <a:pt x="253875" y="280511"/>
                  </a:lnTo>
                  <a:cubicBezTo>
                    <a:pt x="258638" y="283369"/>
                    <a:pt x="263400" y="286226"/>
                    <a:pt x="268163" y="288131"/>
                  </a:cubicBezTo>
                  <a:cubicBezTo>
                    <a:pt x="271973" y="289084"/>
                    <a:pt x="275783" y="290036"/>
                    <a:pt x="279593" y="290989"/>
                  </a:cubicBezTo>
                  <a:lnTo>
                    <a:pt x="274830" y="284321"/>
                  </a:lnTo>
                  <a:lnTo>
                    <a:pt x="271020" y="273844"/>
                  </a:lnTo>
                  <a:lnTo>
                    <a:pt x="266258" y="259556"/>
                  </a:lnTo>
                  <a:lnTo>
                    <a:pt x="264353" y="252889"/>
                  </a:lnTo>
                  <a:cubicBezTo>
                    <a:pt x="263400" y="249079"/>
                    <a:pt x="266258" y="246221"/>
                    <a:pt x="269115" y="244316"/>
                  </a:cubicBezTo>
                  <a:cubicBezTo>
                    <a:pt x="271973" y="243364"/>
                    <a:pt x="274830" y="243364"/>
                    <a:pt x="277688" y="245269"/>
                  </a:cubicBezTo>
                  <a:cubicBezTo>
                    <a:pt x="281498" y="247174"/>
                    <a:pt x="284355" y="250031"/>
                    <a:pt x="286260" y="253841"/>
                  </a:cubicBezTo>
                  <a:cubicBezTo>
                    <a:pt x="290070" y="258604"/>
                    <a:pt x="292928" y="264319"/>
                    <a:pt x="295785" y="269081"/>
                  </a:cubicBezTo>
                  <a:cubicBezTo>
                    <a:pt x="298643" y="274796"/>
                    <a:pt x="303405" y="279559"/>
                    <a:pt x="307215" y="284321"/>
                  </a:cubicBezTo>
                  <a:cubicBezTo>
                    <a:pt x="314835" y="291941"/>
                    <a:pt x="321503" y="298609"/>
                    <a:pt x="328170" y="305276"/>
                  </a:cubicBezTo>
                  <a:cubicBezTo>
                    <a:pt x="332933" y="310039"/>
                    <a:pt x="340553" y="315754"/>
                    <a:pt x="349125" y="318611"/>
                  </a:cubicBezTo>
                  <a:cubicBezTo>
                    <a:pt x="350078" y="318611"/>
                    <a:pt x="351030" y="319564"/>
                    <a:pt x="351983" y="319564"/>
                  </a:cubicBezTo>
                  <a:cubicBezTo>
                    <a:pt x="355793" y="320516"/>
                    <a:pt x="359603" y="319564"/>
                    <a:pt x="362460" y="316706"/>
                  </a:cubicBezTo>
                  <a:cubicBezTo>
                    <a:pt x="363413" y="315754"/>
                    <a:pt x="364365" y="314801"/>
                    <a:pt x="364365" y="313849"/>
                  </a:cubicBezTo>
                  <a:cubicBezTo>
                    <a:pt x="365318" y="311944"/>
                    <a:pt x="365318" y="310991"/>
                    <a:pt x="364365" y="309086"/>
                  </a:cubicBezTo>
                  <a:cubicBezTo>
                    <a:pt x="363413" y="303371"/>
                    <a:pt x="364365" y="298609"/>
                    <a:pt x="365318" y="292894"/>
                  </a:cubicBezTo>
                  <a:cubicBezTo>
                    <a:pt x="366270" y="287179"/>
                    <a:pt x="369128" y="281464"/>
                    <a:pt x="372938" y="276701"/>
                  </a:cubicBezTo>
                  <a:cubicBezTo>
                    <a:pt x="376748" y="272891"/>
                    <a:pt x="382463" y="272891"/>
                    <a:pt x="385320" y="276701"/>
                  </a:cubicBezTo>
                  <a:cubicBezTo>
                    <a:pt x="387225" y="278606"/>
                    <a:pt x="388178" y="282416"/>
                    <a:pt x="388178" y="285274"/>
                  </a:cubicBezTo>
                  <a:cubicBezTo>
                    <a:pt x="387225" y="302419"/>
                    <a:pt x="387225" y="318611"/>
                    <a:pt x="387225" y="334804"/>
                  </a:cubicBezTo>
                  <a:lnTo>
                    <a:pt x="446280" y="355759"/>
                  </a:lnTo>
                  <a:lnTo>
                    <a:pt x="455805" y="350996"/>
                  </a:lnTo>
                  <a:lnTo>
                    <a:pt x="470093" y="339566"/>
                  </a:lnTo>
                  <a:cubicBezTo>
                    <a:pt x="481523" y="330041"/>
                    <a:pt x="492000" y="320516"/>
                    <a:pt x="501525" y="309086"/>
                  </a:cubicBezTo>
                  <a:cubicBezTo>
                    <a:pt x="507240" y="301466"/>
                    <a:pt x="512955" y="292894"/>
                    <a:pt x="516765" y="283369"/>
                  </a:cubicBezTo>
                  <a:cubicBezTo>
                    <a:pt x="517718" y="282416"/>
                    <a:pt x="517718" y="282416"/>
                    <a:pt x="517718" y="281464"/>
                  </a:cubicBezTo>
                  <a:cubicBezTo>
                    <a:pt x="520575" y="274796"/>
                    <a:pt x="521528" y="269081"/>
                    <a:pt x="522480" y="262414"/>
                  </a:cubicBezTo>
                  <a:cubicBezTo>
                    <a:pt x="522480" y="255746"/>
                    <a:pt x="521528" y="249079"/>
                    <a:pt x="518670" y="243364"/>
                  </a:cubicBezTo>
                  <a:cubicBezTo>
                    <a:pt x="516765" y="238601"/>
                    <a:pt x="512955" y="233839"/>
                    <a:pt x="511050" y="229076"/>
                  </a:cubicBezTo>
                  <a:cubicBezTo>
                    <a:pt x="506288" y="222409"/>
                    <a:pt x="502478" y="215741"/>
                    <a:pt x="496763" y="210979"/>
                  </a:cubicBezTo>
                  <a:cubicBezTo>
                    <a:pt x="491048" y="205264"/>
                    <a:pt x="484380" y="201454"/>
                    <a:pt x="476760" y="198596"/>
                  </a:cubicBezTo>
                  <a:cubicBezTo>
                    <a:pt x="471045" y="195739"/>
                    <a:pt x="464378" y="192881"/>
                    <a:pt x="457710" y="190024"/>
                  </a:cubicBezTo>
                  <a:cubicBezTo>
                    <a:pt x="453900" y="188119"/>
                    <a:pt x="450090" y="187166"/>
                    <a:pt x="448185" y="186214"/>
                  </a:cubicBezTo>
                  <a:cubicBezTo>
                    <a:pt x="443423" y="184309"/>
                    <a:pt x="438660" y="182404"/>
                    <a:pt x="433898" y="181451"/>
                  </a:cubicBezTo>
                  <a:cubicBezTo>
                    <a:pt x="426278" y="179546"/>
                    <a:pt x="418658" y="177641"/>
                    <a:pt x="411038" y="174784"/>
                  </a:cubicBezTo>
                  <a:lnTo>
                    <a:pt x="400560" y="171926"/>
                  </a:lnTo>
                  <a:cubicBezTo>
                    <a:pt x="395798" y="170021"/>
                    <a:pt x="391035" y="167164"/>
                    <a:pt x="387225" y="163354"/>
                  </a:cubicBezTo>
                  <a:cubicBezTo>
                    <a:pt x="384368" y="160496"/>
                    <a:pt x="383415" y="156686"/>
                    <a:pt x="385320" y="153829"/>
                  </a:cubicBezTo>
                  <a:cubicBezTo>
                    <a:pt x="387225" y="149066"/>
                    <a:pt x="391035" y="146209"/>
                    <a:pt x="395798" y="145256"/>
                  </a:cubicBezTo>
                  <a:cubicBezTo>
                    <a:pt x="400560" y="144304"/>
                    <a:pt x="406275" y="143351"/>
                    <a:pt x="411038" y="144304"/>
                  </a:cubicBezTo>
                  <a:cubicBezTo>
                    <a:pt x="416753" y="145256"/>
                    <a:pt x="422468" y="146209"/>
                    <a:pt x="428183" y="148114"/>
                  </a:cubicBezTo>
                  <a:lnTo>
                    <a:pt x="467235" y="131921"/>
                  </a:lnTo>
                  <a:lnTo>
                    <a:pt x="464378" y="123349"/>
                  </a:lnTo>
                  <a:cubicBezTo>
                    <a:pt x="461520" y="113824"/>
                    <a:pt x="459615" y="104299"/>
                    <a:pt x="459615" y="93821"/>
                  </a:cubicBezTo>
                  <a:cubicBezTo>
                    <a:pt x="459615" y="90011"/>
                    <a:pt x="462473" y="87154"/>
                    <a:pt x="465330" y="85249"/>
                  </a:cubicBezTo>
                  <a:cubicBezTo>
                    <a:pt x="468188" y="84296"/>
                    <a:pt x="471045" y="84296"/>
                    <a:pt x="473903" y="85249"/>
                  </a:cubicBezTo>
                  <a:cubicBezTo>
                    <a:pt x="476760" y="86201"/>
                    <a:pt x="479618" y="88106"/>
                    <a:pt x="480570" y="90964"/>
                  </a:cubicBezTo>
                  <a:cubicBezTo>
                    <a:pt x="482475" y="94774"/>
                    <a:pt x="483428" y="98584"/>
                    <a:pt x="484380" y="101441"/>
                  </a:cubicBezTo>
                  <a:cubicBezTo>
                    <a:pt x="485333" y="106204"/>
                    <a:pt x="487238" y="110966"/>
                    <a:pt x="490095" y="114776"/>
                  </a:cubicBezTo>
                  <a:cubicBezTo>
                    <a:pt x="492000" y="118586"/>
                    <a:pt x="494858" y="122396"/>
                    <a:pt x="496763" y="126206"/>
                  </a:cubicBezTo>
                  <a:cubicBezTo>
                    <a:pt x="498668" y="128111"/>
                    <a:pt x="500573" y="130969"/>
                    <a:pt x="501525" y="132874"/>
                  </a:cubicBezTo>
                  <a:lnTo>
                    <a:pt x="505335" y="132874"/>
                  </a:lnTo>
                  <a:lnTo>
                    <a:pt x="512003" y="133826"/>
                  </a:lnTo>
                  <a:lnTo>
                    <a:pt x="530100" y="138589"/>
                  </a:lnTo>
                  <a:lnTo>
                    <a:pt x="548198" y="144304"/>
                  </a:lnTo>
                  <a:lnTo>
                    <a:pt x="570105" y="150019"/>
                  </a:lnTo>
                  <a:cubicBezTo>
                    <a:pt x="576773" y="151924"/>
                    <a:pt x="584393" y="152876"/>
                    <a:pt x="591060" y="151924"/>
                  </a:cubicBezTo>
                  <a:lnTo>
                    <a:pt x="594870" y="148114"/>
                  </a:lnTo>
                  <a:cubicBezTo>
                    <a:pt x="596775" y="146209"/>
                    <a:pt x="597728" y="143351"/>
                    <a:pt x="598680" y="141446"/>
                  </a:cubicBezTo>
                  <a:cubicBezTo>
                    <a:pt x="598680" y="140494"/>
                    <a:pt x="599633" y="140494"/>
                    <a:pt x="599633" y="140494"/>
                  </a:cubicBezTo>
                  <a:cubicBezTo>
                    <a:pt x="600585" y="137636"/>
                    <a:pt x="601538" y="134779"/>
                    <a:pt x="601538" y="132874"/>
                  </a:cubicBezTo>
                  <a:cubicBezTo>
                    <a:pt x="602490" y="130016"/>
                    <a:pt x="602490" y="127159"/>
                    <a:pt x="602490" y="124301"/>
                  </a:cubicBezTo>
                  <a:cubicBezTo>
                    <a:pt x="602490" y="122396"/>
                    <a:pt x="602490" y="119539"/>
                    <a:pt x="601538" y="117634"/>
                  </a:cubicBezTo>
                  <a:cubicBezTo>
                    <a:pt x="601538" y="116681"/>
                    <a:pt x="600585" y="114776"/>
                    <a:pt x="599633" y="114776"/>
                  </a:cubicBezTo>
                  <a:cubicBezTo>
                    <a:pt x="598680" y="113824"/>
                    <a:pt x="596775" y="112871"/>
                    <a:pt x="595823" y="110966"/>
                  </a:cubicBezTo>
                  <a:cubicBezTo>
                    <a:pt x="594870" y="109061"/>
                    <a:pt x="592965" y="107156"/>
                    <a:pt x="591060" y="105251"/>
                  </a:cubicBezTo>
                  <a:cubicBezTo>
                    <a:pt x="589155" y="104299"/>
                    <a:pt x="587250" y="102394"/>
                    <a:pt x="585345" y="100489"/>
                  </a:cubicBezTo>
                  <a:lnTo>
                    <a:pt x="575820" y="92869"/>
                  </a:lnTo>
                  <a:lnTo>
                    <a:pt x="568200" y="87154"/>
                  </a:lnTo>
                  <a:cubicBezTo>
                    <a:pt x="564390" y="84296"/>
                    <a:pt x="560580" y="80486"/>
                    <a:pt x="558675" y="76676"/>
                  </a:cubicBezTo>
                  <a:cubicBezTo>
                    <a:pt x="556770" y="74771"/>
                    <a:pt x="555818" y="72866"/>
                    <a:pt x="554865" y="70009"/>
                  </a:cubicBezTo>
                  <a:cubicBezTo>
                    <a:pt x="553913" y="67151"/>
                    <a:pt x="553913" y="64294"/>
                    <a:pt x="555818" y="61436"/>
                  </a:cubicBezTo>
                  <a:cubicBezTo>
                    <a:pt x="559628" y="56674"/>
                    <a:pt x="565343" y="54769"/>
                    <a:pt x="571058" y="57626"/>
                  </a:cubicBezTo>
                  <a:cubicBezTo>
                    <a:pt x="582488" y="63341"/>
                    <a:pt x="592965" y="70961"/>
                    <a:pt x="602490" y="80486"/>
                  </a:cubicBezTo>
                  <a:cubicBezTo>
                    <a:pt x="603443" y="81439"/>
                    <a:pt x="604395" y="81439"/>
                    <a:pt x="605348" y="82391"/>
                  </a:cubicBezTo>
                  <a:cubicBezTo>
                    <a:pt x="606300" y="82391"/>
                    <a:pt x="606300" y="82391"/>
                    <a:pt x="607253" y="82391"/>
                  </a:cubicBezTo>
                  <a:cubicBezTo>
                    <a:pt x="612015" y="82391"/>
                    <a:pt x="617730" y="80486"/>
                    <a:pt x="619635" y="75724"/>
                  </a:cubicBezTo>
                  <a:cubicBezTo>
                    <a:pt x="620588" y="72866"/>
                    <a:pt x="622493" y="70961"/>
                    <a:pt x="623445" y="68104"/>
                  </a:cubicBezTo>
                  <a:cubicBezTo>
                    <a:pt x="623445" y="68104"/>
                    <a:pt x="623445" y="68104"/>
                    <a:pt x="623445" y="67151"/>
                  </a:cubicBezTo>
                  <a:cubicBezTo>
                    <a:pt x="624398" y="64294"/>
                    <a:pt x="624398" y="61436"/>
                    <a:pt x="624398" y="58579"/>
                  </a:cubicBezTo>
                  <a:cubicBezTo>
                    <a:pt x="624398" y="56674"/>
                    <a:pt x="623445" y="53816"/>
                    <a:pt x="621540" y="51911"/>
                  </a:cubicBezTo>
                  <a:cubicBezTo>
                    <a:pt x="619635" y="49054"/>
                    <a:pt x="617730" y="46196"/>
                    <a:pt x="614873" y="43339"/>
                  </a:cubicBezTo>
                  <a:cubicBezTo>
                    <a:pt x="610110" y="38576"/>
                    <a:pt x="606300" y="32861"/>
                    <a:pt x="604395" y="27146"/>
                  </a:cubicBezTo>
                  <a:cubicBezTo>
                    <a:pt x="603443" y="24289"/>
                    <a:pt x="603443" y="22384"/>
                    <a:pt x="604395" y="20479"/>
                  </a:cubicBezTo>
                  <a:cubicBezTo>
                    <a:pt x="605348" y="18574"/>
                    <a:pt x="607253" y="16669"/>
                    <a:pt x="609158" y="15716"/>
                  </a:cubicBezTo>
                  <a:cubicBezTo>
                    <a:pt x="612015" y="7144"/>
                    <a:pt x="612968" y="7144"/>
                    <a:pt x="614873" y="7144"/>
                  </a:cubicBezTo>
                  <a:lnTo>
                    <a:pt x="614873" y="7144"/>
                  </a:lnTo>
                  <a:lnTo>
                    <a:pt x="614873" y="7144"/>
                  </a:lnTo>
                  <a:close/>
                  <a:moveTo>
                    <a:pt x="496763" y="160496"/>
                  </a:moveTo>
                  <a:cubicBezTo>
                    <a:pt x="494858" y="160496"/>
                    <a:pt x="493905" y="161449"/>
                    <a:pt x="492000" y="162401"/>
                  </a:cubicBezTo>
                  <a:cubicBezTo>
                    <a:pt x="491048" y="163354"/>
                    <a:pt x="491048" y="164306"/>
                    <a:pt x="492000" y="166211"/>
                  </a:cubicBezTo>
                  <a:cubicBezTo>
                    <a:pt x="496763" y="170974"/>
                    <a:pt x="501525" y="174784"/>
                    <a:pt x="506288" y="178594"/>
                  </a:cubicBezTo>
                  <a:cubicBezTo>
                    <a:pt x="511050" y="182404"/>
                    <a:pt x="515813" y="184309"/>
                    <a:pt x="520575" y="187166"/>
                  </a:cubicBezTo>
                  <a:cubicBezTo>
                    <a:pt x="522480" y="188119"/>
                    <a:pt x="523433" y="189071"/>
                    <a:pt x="525338" y="188119"/>
                  </a:cubicBezTo>
                  <a:cubicBezTo>
                    <a:pt x="531053" y="188119"/>
                    <a:pt x="536768" y="189071"/>
                    <a:pt x="542483" y="189071"/>
                  </a:cubicBezTo>
                  <a:cubicBezTo>
                    <a:pt x="544388" y="189071"/>
                    <a:pt x="546293" y="189071"/>
                    <a:pt x="547245" y="189071"/>
                  </a:cubicBezTo>
                  <a:cubicBezTo>
                    <a:pt x="547245" y="189071"/>
                    <a:pt x="547245" y="190024"/>
                    <a:pt x="547245" y="190024"/>
                  </a:cubicBezTo>
                  <a:cubicBezTo>
                    <a:pt x="550103" y="190976"/>
                    <a:pt x="552960" y="192881"/>
                    <a:pt x="554865" y="195739"/>
                  </a:cubicBezTo>
                  <a:cubicBezTo>
                    <a:pt x="555818" y="196691"/>
                    <a:pt x="556770" y="197644"/>
                    <a:pt x="555818" y="198596"/>
                  </a:cubicBezTo>
                  <a:cubicBezTo>
                    <a:pt x="555818" y="199549"/>
                    <a:pt x="553913" y="201454"/>
                    <a:pt x="553913" y="203359"/>
                  </a:cubicBezTo>
                  <a:cubicBezTo>
                    <a:pt x="553913" y="203359"/>
                    <a:pt x="553913" y="204311"/>
                    <a:pt x="553913" y="204311"/>
                  </a:cubicBezTo>
                  <a:cubicBezTo>
                    <a:pt x="552960" y="207169"/>
                    <a:pt x="551055" y="209074"/>
                    <a:pt x="550103" y="211931"/>
                  </a:cubicBezTo>
                  <a:cubicBezTo>
                    <a:pt x="549150" y="213836"/>
                    <a:pt x="549150" y="215741"/>
                    <a:pt x="548198" y="217646"/>
                  </a:cubicBezTo>
                  <a:lnTo>
                    <a:pt x="548198" y="221456"/>
                  </a:lnTo>
                  <a:cubicBezTo>
                    <a:pt x="549150" y="224314"/>
                    <a:pt x="550103" y="228124"/>
                    <a:pt x="551055" y="230981"/>
                  </a:cubicBezTo>
                  <a:cubicBezTo>
                    <a:pt x="552960" y="239554"/>
                    <a:pt x="553913" y="249079"/>
                    <a:pt x="552960" y="258604"/>
                  </a:cubicBezTo>
                  <a:lnTo>
                    <a:pt x="552960" y="264319"/>
                  </a:lnTo>
                  <a:cubicBezTo>
                    <a:pt x="558675" y="262414"/>
                    <a:pt x="564390" y="260509"/>
                    <a:pt x="570105" y="258604"/>
                  </a:cubicBezTo>
                  <a:cubicBezTo>
                    <a:pt x="572963" y="256699"/>
                    <a:pt x="575820" y="254794"/>
                    <a:pt x="579630" y="253841"/>
                  </a:cubicBezTo>
                  <a:cubicBezTo>
                    <a:pt x="582488" y="252889"/>
                    <a:pt x="584393" y="252889"/>
                    <a:pt x="587250" y="253841"/>
                  </a:cubicBezTo>
                  <a:cubicBezTo>
                    <a:pt x="591060" y="254794"/>
                    <a:pt x="593918" y="258604"/>
                    <a:pt x="592965" y="263366"/>
                  </a:cubicBezTo>
                  <a:cubicBezTo>
                    <a:pt x="592965" y="265271"/>
                    <a:pt x="592013" y="267176"/>
                    <a:pt x="592013" y="269081"/>
                  </a:cubicBezTo>
                  <a:cubicBezTo>
                    <a:pt x="591060" y="270034"/>
                    <a:pt x="591060" y="270986"/>
                    <a:pt x="590108" y="271939"/>
                  </a:cubicBezTo>
                  <a:cubicBezTo>
                    <a:pt x="588203" y="274796"/>
                    <a:pt x="586298" y="276701"/>
                    <a:pt x="583440" y="278606"/>
                  </a:cubicBezTo>
                  <a:cubicBezTo>
                    <a:pt x="577725" y="282416"/>
                    <a:pt x="572010" y="286226"/>
                    <a:pt x="566295" y="290036"/>
                  </a:cubicBezTo>
                  <a:cubicBezTo>
                    <a:pt x="560580" y="293846"/>
                    <a:pt x="554865" y="297656"/>
                    <a:pt x="549150" y="302419"/>
                  </a:cubicBezTo>
                  <a:cubicBezTo>
                    <a:pt x="538673" y="310039"/>
                    <a:pt x="529148" y="319564"/>
                    <a:pt x="520575" y="328136"/>
                  </a:cubicBezTo>
                  <a:cubicBezTo>
                    <a:pt x="514860" y="333851"/>
                    <a:pt x="509145" y="340519"/>
                    <a:pt x="502478" y="346234"/>
                  </a:cubicBezTo>
                  <a:lnTo>
                    <a:pt x="494858" y="353854"/>
                  </a:lnTo>
                  <a:lnTo>
                    <a:pt x="495810" y="353854"/>
                  </a:lnTo>
                  <a:cubicBezTo>
                    <a:pt x="518670" y="350044"/>
                    <a:pt x="541530" y="345281"/>
                    <a:pt x="562485" y="337661"/>
                  </a:cubicBezTo>
                  <a:cubicBezTo>
                    <a:pt x="571058" y="334804"/>
                    <a:pt x="577725" y="330994"/>
                    <a:pt x="585345" y="327184"/>
                  </a:cubicBezTo>
                  <a:cubicBezTo>
                    <a:pt x="593918" y="321469"/>
                    <a:pt x="603443" y="315754"/>
                    <a:pt x="610110" y="308134"/>
                  </a:cubicBezTo>
                  <a:cubicBezTo>
                    <a:pt x="615825" y="302419"/>
                    <a:pt x="620588" y="295751"/>
                    <a:pt x="624398" y="289084"/>
                  </a:cubicBezTo>
                  <a:cubicBezTo>
                    <a:pt x="625350" y="287179"/>
                    <a:pt x="626303" y="284321"/>
                    <a:pt x="628208" y="282416"/>
                  </a:cubicBezTo>
                  <a:cubicBezTo>
                    <a:pt x="631065" y="274796"/>
                    <a:pt x="632018" y="266224"/>
                    <a:pt x="632970" y="257651"/>
                  </a:cubicBezTo>
                  <a:cubicBezTo>
                    <a:pt x="632970" y="241459"/>
                    <a:pt x="628208" y="226219"/>
                    <a:pt x="618683" y="212884"/>
                  </a:cubicBezTo>
                  <a:cubicBezTo>
                    <a:pt x="612015" y="204311"/>
                    <a:pt x="604395" y="196691"/>
                    <a:pt x="595823" y="190976"/>
                  </a:cubicBezTo>
                  <a:cubicBezTo>
                    <a:pt x="586298" y="185261"/>
                    <a:pt x="575820" y="179546"/>
                    <a:pt x="565343" y="175736"/>
                  </a:cubicBezTo>
                  <a:cubicBezTo>
                    <a:pt x="562485" y="174784"/>
                    <a:pt x="558675" y="173831"/>
                    <a:pt x="555818" y="171926"/>
                  </a:cubicBezTo>
                  <a:cubicBezTo>
                    <a:pt x="546293" y="169069"/>
                    <a:pt x="537720" y="166211"/>
                    <a:pt x="528195" y="163354"/>
                  </a:cubicBezTo>
                  <a:cubicBezTo>
                    <a:pt x="526290" y="163354"/>
                    <a:pt x="524385" y="162401"/>
                    <a:pt x="523433" y="162401"/>
                  </a:cubicBezTo>
                  <a:cubicBezTo>
                    <a:pt x="521528" y="162401"/>
                    <a:pt x="520575" y="162401"/>
                    <a:pt x="518670" y="161449"/>
                  </a:cubicBezTo>
                  <a:cubicBezTo>
                    <a:pt x="517718" y="161449"/>
                    <a:pt x="515813" y="161449"/>
                    <a:pt x="514860" y="161449"/>
                  </a:cubicBezTo>
                  <a:cubicBezTo>
                    <a:pt x="511050" y="161449"/>
                    <a:pt x="507240" y="160496"/>
                    <a:pt x="502478" y="159544"/>
                  </a:cubicBezTo>
                  <a:cubicBezTo>
                    <a:pt x="500573" y="159544"/>
                    <a:pt x="498668" y="160496"/>
                    <a:pt x="496763" y="160496"/>
                  </a:cubicBezTo>
                  <a:lnTo>
                    <a:pt x="496763" y="160496"/>
                  </a:lnTo>
                  <a:close/>
                  <a:moveTo>
                    <a:pt x="273878" y="309086"/>
                  </a:moveTo>
                  <a:cubicBezTo>
                    <a:pt x="271973" y="318611"/>
                    <a:pt x="271973" y="328136"/>
                    <a:pt x="272925" y="336709"/>
                  </a:cubicBezTo>
                  <a:cubicBezTo>
                    <a:pt x="274830" y="348139"/>
                    <a:pt x="280545" y="358616"/>
                    <a:pt x="289118" y="367189"/>
                  </a:cubicBezTo>
                  <a:cubicBezTo>
                    <a:pt x="291023" y="369094"/>
                    <a:pt x="293880" y="371951"/>
                    <a:pt x="296738" y="373856"/>
                  </a:cubicBezTo>
                  <a:cubicBezTo>
                    <a:pt x="298643" y="374809"/>
                    <a:pt x="301500" y="375761"/>
                    <a:pt x="303405" y="376714"/>
                  </a:cubicBezTo>
                  <a:cubicBezTo>
                    <a:pt x="304358" y="376714"/>
                    <a:pt x="306263" y="377666"/>
                    <a:pt x="307215" y="378619"/>
                  </a:cubicBezTo>
                  <a:cubicBezTo>
                    <a:pt x="308168" y="378619"/>
                    <a:pt x="308168" y="379571"/>
                    <a:pt x="309120" y="379571"/>
                  </a:cubicBezTo>
                  <a:lnTo>
                    <a:pt x="312930" y="379571"/>
                  </a:lnTo>
                  <a:cubicBezTo>
                    <a:pt x="312930" y="375761"/>
                    <a:pt x="312930" y="372904"/>
                    <a:pt x="311025" y="369094"/>
                  </a:cubicBezTo>
                  <a:cubicBezTo>
                    <a:pt x="308168" y="364331"/>
                    <a:pt x="306263" y="359569"/>
                    <a:pt x="306263" y="353854"/>
                  </a:cubicBezTo>
                  <a:cubicBezTo>
                    <a:pt x="306263" y="352901"/>
                    <a:pt x="306263" y="350996"/>
                    <a:pt x="306263" y="350044"/>
                  </a:cubicBezTo>
                  <a:cubicBezTo>
                    <a:pt x="307215" y="348139"/>
                    <a:pt x="309120" y="347186"/>
                    <a:pt x="311025" y="346234"/>
                  </a:cubicBezTo>
                  <a:cubicBezTo>
                    <a:pt x="313883" y="345281"/>
                    <a:pt x="317693" y="345281"/>
                    <a:pt x="321503" y="346234"/>
                  </a:cubicBezTo>
                  <a:cubicBezTo>
                    <a:pt x="322455" y="346234"/>
                    <a:pt x="323408" y="347186"/>
                    <a:pt x="324360" y="347186"/>
                  </a:cubicBezTo>
                  <a:cubicBezTo>
                    <a:pt x="328170" y="349091"/>
                    <a:pt x="331980" y="351949"/>
                    <a:pt x="335790" y="355759"/>
                  </a:cubicBezTo>
                  <a:cubicBezTo>
                    <a:pt x="339600" y="359569"/>
                    <a:pt x="343410" y="362426"/>
                    <a:pt x="346268" y="367189"/>
                  </a:cubicBezTo>
                  <a:cubicBezTo>
                    <a:pt x="349125" y="370999"/>
                    <a:pt x="351030" y="374809"/>
                    <a:pt x="353888" y="378619"/>
                  </a:cubicBezTo>
                  <a:lnTo>
                    <a:pt x="356745" y="382429"/>
                  </a:lnTo>
                  <a:cubicBezTo>
                    <a:pt x="370080" y="389096"/>
                    <a:pt x="384368" y="393859"/>
                    <a:pt x="398655" y="396716"/>
                  </a:cubicBezTo>
                  <a:lnTo>
                    <a:pt x="409133" y="398621"/>
                  </a:lnTo>
                  <a:lnTo>
                    <a:pt x="415800" y="399574"/>
                  </a:lnTo>
                  <a:cubicBezTo>
                    <a:pt x="415800" y="396716"/>
                    <a:pt x="415800" y="392906"/>
                    <a:pt x="414848" y="390049"/>
                  </a:cubicBezTo>
                  <a:cubicBezTo>
                    <a:pt x="413895" y="386239"/>
                    <a:pt x="412943" y="382429"/>
                    <a:pt x="410085" y="378619"/>
                  </a:cubicBezTo>
                  <a:cubicBezTo>
                    <a:pt x="407228" y="373856"/>
                    <a:pt x="402465" y="370046"/>
                    <a:pt x="398655" y="366236"/>
                  </a:cubicBezTo>
                  <a:cubicBezTo>
                    <a:pt x="392940" y="361474"/>
                    <a:pt x="387225" y="356711"/>
                    <a:pt x="380558" y="353854"/>
                  </a:cubicBezTo>
                  <a:cubicBezTo>
                    <a:pt x="369128" y="347186"/>
                    <a:pt x="356745" y="341471"/>
                    <a:pt x="343410" y="334804"/>
                  </a:cubicBezTo>
                  <a:lnTo>
                    <a:pt x="335790" y="331946"/>
                  </a:lnTo>
                  <a:lnTo>
                    <a:pt x="330075" y="329089"/>
                  </a:lnTo>
                  <a:lnTo>
                    <a:pt x="317693" y="324326"/>
                  </a:lnTo>
                  <a:lnTo>
                    <a:pt x="289118" y="313849"/>
                  </a:lnTo>
                  <a:lnTo>
                    <a:pt x="273878" y="309086"/>
                  </a:lnTo>
                  <a:lnTo>
                    <a:pt x="273878" y="309086"/>
                  </a:lnTo>
                  <a:lnTo>
                    <a:pt x="273878" y="30908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052"/>
              <a:endParaRPr lang="en-US" sz="1400">
                <a:solidFill>
                  <a:prstClr val="black"/>
                </a:solidFill>
              </a:endParaRPr>
            </a:p>
          </p:txBody>
        </p:sp>
        <p:sp>
          <p:nvSpPr>
            <p:cNvPr id="78" name="Freeform: Shape 77"/>
            <p:cNvSpPr/>
            <p:nvPr/>
          </p:nvSpPr>
          <p:spPr>
            <a:xfrm>
              <a:off x="2171914" y="3208066"/>
              <a:ext cx="1514475" cy="1066800"/>
            </a:xfrm>
            <a:custGeom>
              <a:avLst/>
              <a:gdLst>
                <a:gd name="connsiteX0" fmla="*/ 493951 w 1514475"/>
                <a:gd name="connsiteY0" fmla="*/ 10001 h 1066800"/>
                <a:gd name="connsiteX1" fmla="*/ 500619 w 1514475"/>
                <a:gd name="connsiteY1" fmla="*/ 10001 h 1066800"/>
                <a:gd name="connsiteX2" fmla="*/ 505381 w 1514475"/>
                <a:gd name="connsiteY2" fmla="*/ 12859 h 1066800"/>
                <a:gd name="connsiteX3" fmla="*/ 511096 w 1514475"/>
                <a:gd name="connsiteY3" fmla="*/ 17621 h 1066800"/>
                <a:gd name="connsiteX4" fmla="*/ 524431 w 1514475"/>
                <a:gd name="connsiteY4" fmla="*/ 26194 h 1066800"/>
                <a:gd name="connsiteX5" fmla="*/ 526336 w 1514475"/>
                <a:gd name="connsiteY5" fmla="*/ 25241 h 1066800"/>
                <a:gd name="connsiteX6" fmla="*/ 527289 w 1514475"/>
                <a:gd name="connsiteY6" fmla="*/ 24289 h 1066800"/>
                <a:gd name="connsiteX7" fmla="*/ 529194 w 1514475"/>
                <a:gd name="connsiteY7" fmla="*/ 20479 h 1066800"/>
                <a:gd name="connsiteX8" fmla="*/ 541576 w 1514475"/>
                <a:gd name="connsiteY8" fmla="*/ 8096 h 1066800"/>
                <a:gd name="connsiteX9" fmla="*/ 549196 w 1514475"/>
                <a:gd name="connsiteY9" fmla="*/ 7144 h 1066800"/>
                <a:gd name="connsiteX10" fmla="*/ 551101 w 1514475"/>
                <a:gd name="connsiteY10" fmla="*/ 7144 h 1066800"/>
                <a:gd name="connsiteX11" fmla="*/ 557769 w 1514475"/>
                <a:gd name="connsiteY11" fmla="*/ 11906 h 1066800"/>
                <a:gd name="connsiteX12" fmla="*/ 559674 w 1514475"/>
                <a:gd name="connsiteY12" fmla="*/ 15716 h 1066800"/>
                <a:gd name="connsiteX13" fmla="*/ 558721 w 1514475"/>
                <a:gd name="connsiteY13" fmla="*/ 25241 h 1066800"/>
                <a:gd name="connsiteX14" fmla="*/ 553959 w 1514475"/>
                <a:gd name="connsiteY14" fmla="*/ 42386 h 1066800"/>
                <a:gd name="connsiteX15" fmla="*/ 553006 w 1514475"/>
                <a:gd name="connsiteY15" fmla="*/ 44291 h 1066800"/>
                <a:gd name="connsiteX16" fmla="*/ 551101 w 1514475"/>
                <a:gd name="connsiteY16" fmla="*/ 52864 h 1066800"/>
                <a:gd name="connsiteX17" fmla="*/ 538719 w 1514475"/>
                <a:gd name="connsiteY17" fmla="*/ 75724 h 1066800"/>
                <a:gd name="connsiteX18" fmla="*/ 528242 w 1514475"/>
                <a:gd name="connsiteY18" fmla="*/ 98584 h 1066800"/>
                <a:gd name="connsiteX19" fmla="*/ 527289 w 1514475"/>
                <a:gd name="connsiteY19" fmla="*/ 107156 h 1066800"/>
                <a:gd name="connsiteX20" fmla="*/ 526336 w 1514475"/>
                <a:gd name="connsiteY20" fmla="*/ 116681 h 1066800"/>
                <a:gd name="connsiteX21" fmla="*/ 527289 w 1514475"/>
                <a:gd name="connsiteY21" fmla="*/ 135731 h 1066800"/>
                <a:gd name="connsiteX22" fmla="*/ 527289 w 1514475"/>
                <a:gd name="connsiteY22" fmla="*/ 136684 h 1066800"/>
                <a:gd name="connsiteX23" fmla="*/ 527289 w 1514475"/>
                <a:gd name="connsiteY23" fmla="*/ 149066 h 1066800"/>
                <a:gd name="connsiteX24" fmla="*/ 526336 w 1514475"/>
                <a:gd name="connsiteY24" fmla="*/ 153829 h 1066800"/>
                <a:gd name="connsiteX25" fmla="*/ 524431 w 1514475"/>
                <a:gd name="connsiteY25" fmla="*/ 163354 h 1066800"/>
                <a:gd name="connsiteX26" fmla="*/ 523479 w 1514475"/>
                <a:gd name="connsiteY26" fmla="*/ 167164 h 1066800"/>
                <a:gd name="connsiteX27" fmla="*/ 529194 w 1514475"/>
                <a:gd name="connsiteY27" fmla="*/ 172879 h 1066800"/>
                <a:gd name="connsiteX28" fmla="*/ 533956 w 1514475"/>
                <a:gd name="connsiteY28" fmla="*/ 177641 h 1066800"/>
                <a:gd name="connsiteX29" fmla="*/ 540624 w 1514475"/>
                <a:gd name="connsiteY29" fmla="*/ 183356 h 1066800"/>
                <a:gd name="connsiteX30" fmla="*/ 549196 w 1514475"/>
                <a:gd name="connsiteY30" fmla="*/ 189071 h 1066800"/>
                <a:gd name="connsiteX31" fmla="*/ 553959 w 1514475"/>
                <a:gd name="connsiteY31" fmla="*/ 190976 h 1066800"/>
                <a:gd name="connsiteX32" fmla="*/ 560626 w 1514475"/>
                <a:gd name="connsiteY32" fmla="*/ 190976 h 1066800"/>
                <a:gd name="connsiteX33" fmla="*/ 570151 w 1514475"/>
                <a:gd name="connsiteY33" fmla="*/ 188119 h 1066800"/>
                <a:gd name="connsiteX34" fmla="*/ 579676 w 1514475"/>
                <a:gd name="connsiteY34" fmla="*/ 184309 h 1066800"/>
                <a:gd name="connsiteX35" fmla="*/ 582534 w 1514475"/>
                <a:gd name="connsiteY35" fmla="*/ 183356 h 1066800"/>
                <a:gd name="connsiteX36" fmla="*/ 586344 w 1514475"/>
                <a:gd name="connsiteY36" fmla="*/ 180499 h 1066800"/>
                <a:gd name="connsiteX37" fmla="*/ 590154 w 1514475"/>
                <a:gd name="connsiteY37" fmla="*/ 177641 h 1066800"/>
                <a:gd name="connsiteX38" fmla="*/ 595869 w 1514475"/>
                <a:gd name="connsiteY38" fmla="*/ 172879 h 1066800"/>
                <a:gd name="connsiteX39" fmla="*/ 600631 w 1514475"/>
                <a:gd name="connsiteY39" fmla="*/ 168116 h 1066800"/>
                <a:gd name="connsiteX40" fmla="*/ 604442 w 1514475"/>
                <a:gd name="connsiteY40" fmla="*/ 164306 h 1066800"/>
                <a:gd name="connsiteX41" fmla="*/ 611109 w 1514475"/>
                <a:gd name="connsiteY41" fmla="*/ 155734 h 1066800"/>
                <a:gd name="connsiteX42" fmla="*/ 622539 w 1514475"/>
                <a:gd name="connsiteY42" fmla="*/ 131921 h 1066800"/>
                <a:gd name="connsiteX43" fmla="*/ 624444 w 1514475"/>
                <a:gd name="connsiteY43" fmla="*/ 127159 h 1066800"/>
                <a:gd name="connsiteX44" fmla="*/ 625396 w 1514475"/>
                <a:gd name="connsiteY44" fmla="*/ 121444 h 1066800"/>
                <a:gd name="connsiteX45" fmla="*/ 629206 w 1514475"/>
                <a:gd name="connsiteY45" fmla="*/ 103346 h 1066800"/>
                <a:gd name="connsiteX46" fmla="*/ 633017 w 1514475"/>
                <a:gd name="connsiteY46" fmla="*/ 96679 h 1066800"/>
                <a:gd name="connsiteX47" fmla="*/ 634921 w 1514475"/>
                <a:gd name="connsiteY47" fmla="*/ 92869 h 1066800"/>
                <a:gd name="connsiteX48" fmla="*/ 639684 w 1514475"/>
                <a:gd name="connsiteY48" fmla="*/ 87154 h 1066800"/>
                <a:gd name="connsiteX49" fmla="*/ 644446 w 1514475"/>
                <a:gd name="connsiteY49" fmla="*/ 82391 h 1066800"/>
                <a:gd name="connsiteX50" fmla="*/ 650161 w 1514475"/>
                <a:gd name="connsiteY50" fmla="*/ 83344 h 1066800"/>
                <a:gd name="connsiteX51" fmla="*/ 652067 w 1514475"/>
                <a:gd name="connsiteY51" fmla="*/ 83344 h 1066800"/>
                <a:gd name="connsiteX52" fmla="*/ 653971 w 1514475"/>
                <a:gd name="connsiteY52" fmla="*/ 84296 h 1066800"/>
                <a:gd name="connsiteX53" fmla="*/ 655876 w 1514475"/>
                <a:gd name="connsiteY53" fmla="*/ 86201 h 1066800"/>
                <a:gd name="connsiteX54" fmla="*/ 657781 w 1514475"/>
                <a:gd name="connsiteY54" fmla="*/ 89059 h 1066800"/>
                <a:gd name="connsiteX55" fmla="*/ 658734 w 1514475"/>
                <a:gd name="connsiteY55" fmla="*/ 90964 h 1066800"/>
                <a:gd name="connsiteX56" fmla="*/ 657781 w 1514475"/>
                <a:gd name="connsiteY56" fmla="*/ 97631 h 1066800"/>
                <a:gd name="connsiteX57" fmla="*/ 653019 w 1514475"/>
                <a:gd name="connsiteY57" fmla="*/ 125254 h 1066800"/>
                <a:gd name="connsiteX58" fmla="*/ 650161 w 1514475"/>
                <a:gd name="connsiteY58" fmla="*/ 135731 h 1066800"/>
                <a:gd name="connsiteX59" fmla="*/ 651114 w 1514475"/>
                <a:gd name="connsiteY59" fmla="*/ 145256 h 1066800"/>
                <a:gd name="connsiteX60" fmla="*/ 653019 w 1514475"/>
                <a:gd name="connsiteY60" fmla="*/ 148114 h 1066800"/>
                <a:gd name="connsiteX61" fmla="*/ 656829 w 1514475"/>
                <a:gd name="connsiteY61" fmla="*/ 150019 h 1066800"/>
                <a:gd name="connsiteX62" fmla="*/ 661592 w 1514475"/>
                <a:gd name="connsiteY62" fmla="*/ 150019 h 1066800"/>
                <a:gd name="connsiteX63" fmla="*/ 669211 w 1514475"/>
                <a:gd name="connsiteY63" fmla="*/ 149066 h 1066800"/>
                <a:gd name="connsiteX64" fmla="*/ 677784 w 1514475"/>
                <a:gd name="connsiteY64" fmla="*/ 145256 h 1066800"/>
                <a:gd name="connsiteX65" fmla="*/ 695881 w 1514475"/>
                <a:gd name="connsiteY65" fmla="*/ 134779 h 1066800"/>
                <a:gd name="connsiteX66" fmla="*/ 711121 w 1514475"/>
                <a:gd name="connsiteY66" fmla="*/ 126206 h 1066800"/>
                <a:gd name="connsiteX67" fmla="*/ 714931 w 1514475"/>
                <a:gd name="connsiteY67" fmla="*/ 125254 h 1066800"/>
                <a:gd name="connsiteX68" fmla="*/ 717789 w 1514475"/>
                <a:gd name="connsiteY68" fmla="*/ 127159 h 1066800"/>
                <a:gd name="connsiteX69" fmla="*/ 719694 w 1514475"/>
                <a:gd name="connsiteY69" fmla="*/ 129064 h 1066800"/>
                <a:gd name="connsiteX70" fmla="*/ 720646 w 1514475"/>
                <a:gd name="connsiteY70" fmla="*/ 133826 h 1066800"/>
                <a:gd name="connsiteX71" fmla="*/ 719694 w 1514475"/>
                <a:gd name="connsiteY71" fmla="*/ 138589 h 1066800"/>
                <a:gd name="connsiteX72" fmla="*/ 719694 w 1514475"/>
                <a:gd name="connsiteY72" fmla="*/ 139541 h 1066800"/>
                <a:gd name="connsiteX73" fmla="*/ 718742 w 1514475"/>
                <a:gd name="connsiteY73" fmla="*/ 144304 h 1066800"/>
                <a:gd name="connsiteX74" fmla="*/ 718742 w 1514475"/>
                <a:gd name="connsiteY74" fmla="*/ 145256 h 1066800"/>
                <a:gd name="connsiteX75" fmla="*/ 718742 w 1514475"/>
                <a:gd name="connsiteY75" fmla="*/ 148114 h 1066800"/>
                <a:gd name="connsiteX76" fmla="*/ 715884 w 1514475"/>
                <a:gd name="connsiteY76" fmla="*/ 150971 h 1066800"/>
                <a:gd name="connsiteX77" fmla="*/ 713026 w 1514475"/>
                <a:gd name="connsiteY77" fmla="*/ 155734 h 1066800"/>
                <a:gd name="connsiteX78" fmla="*/ 709217 w 1514475"/>
                <a:gd name="connsiteY78" fmla="*/ 159544 h 1066800"/>
                <a:gd name="connsiteX79" fmla="*/ 702549 w 1514475"/>
                <a:gd name="connsiteY79" fmla="*/ 165259 h 1066800"/>
                <a:gd name="connsiteX80" fmla="*/ 692071 w 1514475"/>
                <a:gd name="connsiteY80" fmla="*/ 171926 h 1066800"/>
                <a:gd name="connsiteX81" fmla="*/ 680642 w 1514475"/>
                <a:gd name="connsiteY81" fmla="*/ 175736 h 1066800"/>
                <a:gd name="connsiteX82" fmla="*/ 676831 w 1514475"/>
                <a:gd name="connsiteY82" fmla="*/ 176689 h 1066800"/>
                <a:gd name="connsiteX83" fmla="*/ 668259 w 1514475"/>
                <a:gd name="connsiteY83" fmla="*/ 177641 h 1066800"/>
                <a:gd name="connsiteX84" fmla="*/ 657781 w 1514475"/>
                <a:gd name="connsiteY84" fmla="*/ 179546 h 1066800"/>
                <a:gd name="connsiteX85" fmla="*/ 648256 w 1514475"/>
                <a:gd name="connsiteY85" fmla="*/ 181451 h 1066800"/>
                <a:gd name="connsiteX86" fmla="*/ 640636 w 1514475"/>
                <a:gd name="connsiteY86" fmla="*/ 184309 h 1066800"/>
                <a:gd name="connsiteX87" fmla="*/ 633017 w 1514475"/>
                <a:gd name="connsiteY87" fmla="*/ 186214 h 1066800"/>
                <a:gd name="connsiteX88" fmla="*/ 625396 w 1514475"/>
                <a:gd name="connsiteY88" fmla="*/ 189071 h 1066800"/>
                <a:gd name="connsiteX89" fmla="*/ 601584 w 1514475"/>
                <a:gd name="connsiteY89" fmla="*/ 201454 h 1066800"/>
                <a:gd name="connsiteX90" fmla="*/ 580629 w 1514475"/>
                <a:gd name="connsiteY90" fmla="*/ 225266 h 1066800"/>
                <a:gd name="connsiteX91" fmla="*/ 577771 w 1514475"/>
                <a:gd name="connsiteY91" fmla="*/ 232886 h 1066800"/>
                <a:gd name="connsiteX92" fmla="*/ 575867 w 1514475"/>
                <a:gd name="connsiteY92" fmla="*/ 241459 h 1066800"/>
                <a:gd name="connsiteX93" fmla="*/ 575867 w 1514475"/>
                <a:gd name="connsiteY93" fmla="*/ 255746 h 1066800"/>
                <a:gd name="connsiteX94" fmla="*/ 575867 w 1514475"/>
                <a:gd name="connsiteY94" fmla="*/ 270034 h 1066800"/>
                <a:gd name="connsiteX95" fmla="*/ 574914 w 1514475"/>
                <a:gd name="connsiteY95" fmla="*/ 275749 h 1066800"/>
                <a:gd name="connsiteX96" fmla="*/ 573009 w 1514475"/>
                <a:gd name="connsiteY96" fmla="*/ 287179 h 1066800"/>
                <a:gd name="connsiteX97" fmla="*/ 572056 w 1514475"/>
                <a:gd name="connsiteY97" fmla="*/ 290036 h 1066800"/>
                <a:gd name="connsiteX98" fmla="*/ 551101 w 1514475"/>
                <a:gd name="connsiteY98" fmla="*/ 328136 h 1066800"/>
                <a:gd name="connsiteX99" fmla="*/ 540624 w 1514475"/>
                <a:gd name="connsiteY99" fmla="*/ 338614 h 1066800"/>
                <a:gd name="connsiteX100" fmla="*/ 530146 w 1514475"/>
                <a:gd name="connsiteY100" fmla="*/ 348139 h 1066800"/>
                <a:gd name="connsiteX101" fmla="*/ 497761 w 1514475"/>
                <a:gd name="connsiteY101" fmla="*/ 368141 h 1066800"/>
                <a:gd name="connsiteX102" fmla="*/ 475854 w 1514475"/>
                <a:gd name="connsiteY102" fmla="*/ 377666 h 1066800"/>
                <a:gd name="connsiteX103" fmla="*/ 399654 w 1514475"/>
                <a:gd name="connsiteY103" fmla="*/ 425291 h 1066800"/>
                <a:gd name="connsiteX104" fmla="*/ 397749 w 1514475"/>
                <a:gd name="connsiteY104" fmla="*/ 423386 h 1066800"/>
                <a:gd name="connsiteX105" fmla="*/ 398701 w 1514475"/>
                <a:gd name="connsiteY105" fmla="*/ 431006 h 1066800"/>
                <a:gd name="connsiteX106" fmla="*/ 458709 w 1514475"/>
                <a:gd name="connsiteY106" fmla="*/ 544354 h 1066800"/>
                <a:gd name="connsiteX107" fmla="*/ 556817 w 1514475"/>
                <a:gd name="connsiteY107" fmla="*/ 634841 h 1066800"/>
                <a:gd name="connsiteX108" fmla="*/ 643494 w 1514475"/>
                <a:gd name="connsiteY108" fmla="*/ 680561 h 1066800"/>
                <a:gd name="connsiteX109" fmla="*/ 759699 w 1514475"/>
                <a:gd name="connsiteY109" fmla="*/ 696754 h 1066800"/>
                <a:gd name="connsiteX110" fmla="*/ 796846 w 1514475"/>
                <a:gd name="connsiteY110" fmla="*/ 696754 h 1066800"/>
                <a:gd name="connsiteX111" fmla="*/ 865426 w 1514475"/>
                <a:gd name="connsiteY111" fmla="*/ 692944 h 1066800"/>
                <a:gd name="connsiteX112" fmla="*/ 969249 w 1514475"/>
                <a:gd name="connsiteY112" fmla="*/ 687229 h 1066800"/>
                <a:gd name="connsiteX113" fmla="*/ 1017826 w 1514475"/>
                <a:gd name="connsiteY113" fmla="*/ 683419 h 1066800"/>
                <a:gd name="connsiteX114" fmla="*/ 1056879 w 1514475"/>
                <a:gd name="connsiteY114" fmla="*/ 621506 h 1066800"/>
                <a:gd name="connsiteX115" fmla="*/ 1080692 w 1514475"/>
                <a:gd name="connsiteY115" fmla="*/ 575786 h 1066800"/>
                <a:gd name="connsiteX116" fmla="*/ 1150224 w 1514475"/>
                <a:gd name="connsiteY116" fmla="*/ 541496 h 1066800"/>
                <a:gd name="connsiteX117" fmla="*/ 1137842 w 1514475"/>
                <a:gd name="connsiteY117" fmla="*/ 570071 h 1066800"/>
                <a:gd name="connsiteX118" fmla="*/ 1109267 w 1514475"/>
                <a:gd name="connsiteY118" fmla="*/ 626269 h 1066800"/>
                <a:gd name="connsiteX119" fmla="*/ 1106409 w 1514475"/>
                <a:gd name="connsiteY119" fmla="*/ 642461 h 1066800"/>
                <a:gd name="connsiteX120" fmla="*/ 1108314 w 1514475"/>
                <a:gd name="connsiteY120" fmla="*/ 715804 h 1066800"/>
                <a:gd name="connsiteX121" fmla="*/ 1118792 w 1514475"/>
                <a:gd name="connsiteY121" fmla="*/ 787241 h 1066800"/>
                <a:gd name="connsiteX122" fmla="*/ 1144509 w 1514475"/>
                <a:gd name="connsiteY122" fmla="*/ 866299 h 1066800"/>
                <a:gd name="connsiteX123" fmla="*/ 1234996 w 1514475"/>
                <a:gd name="connsiteY123" fmla="*/ 875824 h 1066800"/>
                <a:gd name="connsiteX124" fmla="*/ 1274049 w 1514475"/>
                <a:gd name="connsiteY124" fmla="*/ 894874 h 1066800"/>
                <a:gd name="connsiteX125" fmla="*/ 1320721 w 1514475"/>
                <a:gd name="connsiteY125" fmla="*/ 927259 h 1066800"/>
                <a:gd name="connsiteX126" fmla="*/ 1432164 w 1514475"/>
                <a:gd name="connsiteY126" fmla="*/ 958691 h 1066800"/>
                <a:gd name="connsiteX127" fmla="*/ 1458834 w 1514475"/>
                <a:gd name="connsiteY127" fmla="*/ 959644 h 1066800"/>
                <a:gd name="connsiteX128" fmla="*/ 1507411 w 1514475"/>
                <a:gd name="connsiteY128" fmla="*/ 989171 h 1066800"/>
                <a:gd name="connsiteX129" fmla="*/ 1485504 w 1514475"/>
                <a:gd name="connsiteY129" fmla="*/ 998696 h 1066800"/>
                <a:gd name="connsiteX130" fmla="*/ 1465501 w 1514475"/>
                <a:gd name="connsiteY130" fmla="*/ 1004411 h 1066800"/>
                <a:gd name="connsiteX131" fmla="*/ 1474074 w 1514475"/>
                <a:gd name="connsiteY131" fmla="*/ 1019651 h 1066800"/>
                <a:gd name="connsiteX132" fmla="*/ 1471217 w 1514475"/>
                <a:gd name="connsiteY132" fmla="*/ 1041559 h 1066800"/>
                <a:gd name="connsiteX133" fmla="*/ 1452167 w 1514475"/>
                <a:gd name="connsiteY133" fmla="*/ 1047274 h 1066800"/>
                <a:gd name="connsiteX134" fmla="*/ 1442642 w 1514475"/>
                <a:gd name="connsiteY134" fmla="*/ 1049179 h 1066800"/>
                <a:gd name="connsiteX135" fmla="*/ 1424544 w 1514475"/>
                <a:gd name="connsiteY135" fmla="*/ 1044416 h 1066800"/>
                <a:gd name="connsiteX136" fmla="*/ 1394064 w 1514475"/>
                <a:gd name="connsiteY136" fmla="*/ 1033939 h 1066800"/>
                <a:gd name="connsiteX137" fmla="*/ 1305482 w 1514475"/>
                <a:gd name="connsiteY137" fmla="*/ 991076 h 1066800"/>
                <a:gd name="connsiteX138" fmla="*/ 1260714 w 1514475"/>
                <a:gd name="connsiteY138" fmla="*/ 967264 h 1066800"/>
                <a:gd name="connsiteX139" fmla="*/ 1182609 w 1514475"/>
                <a:gd name="connsiteY139" fmla="*/ 961549 h 1066800"/>
                <a:gd name="connsiteX140" fmla="*/ 1116886 w 1514475"/>
                <a:gd name="connsiteY140" fmla="*/ 973931 h 1066800"/>
                <a:gd name="connsiteX141" fmla="*/ 972106 w 1514475"/>
                <a:gd name="connsiteY141" fmla="*/ 944404 h 1066800"/>
                <a:gd name="connsiteX142" fmla="*/ 835899 w 1514475"/>
                <a:gd name="connsiteY142" fmla="*/ 917734 h 1066800"/>
                <a:gd name="connsiteX143" fmla="*/ 786369 w 1514475"/>
                <a:gd name="connsiteY143" fmla="*/ 932974 h 1066800"/>
                <a:gd name="connsiteX144" fmla="*/ 770176 w 1514475"/>
                <a:gd name="connsiteY144" fmla="*/ 939641 h 1066800"/>
                <a:gd name="connsiteX145" fmla="*/ 693024 w 1514475"/>
                <a:gd name="connsiteY145" fmla="*/ 942499 h 1066800"/>
                <a:gd name="connsiteX146" fmla="*/ 566342 w 1514475"/>
                <a:gd name="connsiteY146" fmla="*/ 921544 h 1066800"/>
                <a:gd name="connsiteX147" fmla="*/ 532051 w 1514475"/>
                <a:gd name="connsiteY147" fmla="*/ 915829 h 1066800"/>
                <a:gd name="connsiteX148" fmla="*/ 512049 w 1514475"/>
                <a:gd name="connsiteY148" fmla="*/ 911066 h 1066800"/>
                <a:gd name="connsiteX149" fmla="*/ 469186 w 1514475"/>
                <a:gd name="connsiteY149" fmla="*/ 916781 h 1066800"/>
                <a:gd name="connsiteX150" fmla="*/ 356791 w 1514475"/>
                <a:gd name="connsiteY150" fmla="*/ 912971 h 1066800"/>
                <a:gd name="connsiteX151" fmla="*/ 219631 w 1514475"/>
                <a:gd name="connsiteY151" fmla="*/ 962501 h 1066800"/>
                <a:gd name="connsiteX152" fmla="*/ 178674 w 1514475"/>
                <a:gd name="connsiteY152" fmla="*/ 999649 h 1066800"/>
                <a:gd name="connsiteX153" fmla="*/ 159624 w 1514475"/>
                <a:gd name="connsiteY153" fmla="*/ 1024414 h 1066800"/>
                <a:gd name="connsiteX154" fmla="*/ 111999 w 1514475"/>
                <a:gd name="connsiteY154" fmla="*/ 1057751 h 1066800"/>
                <a:gd name="connsiteX155" fmla="*/ 79614 w 1514475"/>
                <a:gd name="connsiteY155" fmla="*/ 1068229 h 1066800"/>
                <a:gd name="connsiteX156" fmla="*/ 92949 w 1514475"/>
                <a:gd name="connsiteY156" fmla="*/ 1042511 h 1066800"/>
                <a:gd name="connsiteX157" fmla="*/ 114856 w 1514475"/>
                <a:gd name="connsiteY157" fmla="*/ 1011079 h 1066800"/>
                <a:gd name="connsiteX158" fmla="*/ 133906 w 1514475"/>
                <a:gd name="connsiteY158" fmla="*/ 987266 h 1066800"/>
                <a:gd name="connsiteX159" fmla="*/ 170101 w 1514475"/>
                <a:gd name="connsiteY159" fmla="*/ 950119 h 1066800"/>
                <a:gd name="connsiteX160" fmla="*/ 192961 w 1514475"/>
                <a:gd name="connsiteY160" fmla="*/ 928211 h 1066800"/>
                <a:gd name="connsiteX161" fmla="*/ 140574 w 1514475"/>
                <a:gd name="connsiteY161" fmla="*/ 950119 h 1066800"/>
                <a:gd name="connsiteX162" fmla="*/ 31036 w 1514475"/>
                <a:gd name="connsiteY162" fmla="*/ 986314 h 1066800"/>
                <a:gd name="connsiteX163" fmla="*/ 7224 w 1514475"/>
                <a:gd name="connsiteY163" fmla="*/ 981551 h 1066800"/>
                <a:gd name="connsiteX164" fmla="*/ 116761 w 1514475"/>
                <a:gd name="connsiteY164" fmla="*/ 923449 h 1066800"/>
                <a:gd name="connsiteX165" fmla="*/ 232966 w 1514475"/>
                <a:gd name="connsiteY165" fmla="*/ 871061 h 1066800"/>
                <a:gd name="connsiteX166" fmla="*/ 347266 w 1514475"/>
                <a:gd name="connsiteY166" fmla="*/ 845344 h 1066800"/>
                <a:gd name="connsiteX167" fmla="*/ 389176 w 1514475"/>
                <a:gd name="connsiteY167" fmla="*/ 834866 h 1066800"/>
                <a:gd name="connsiteX168" fmla="*/ 379651 w 1514475"/>
                <a:gd name="connsiteY168" fmla="*/ 783431 h 1066800"/>
                <a:gd name="connsiteX169" fmla="*/ 355839 w 1514475"/>
                <a:gd name="connsiteY169" fmla="*/ 748189 h 1066800"/>
                <a:gd name="connsiteX170" fmla="*/ 332979 w 1514475"/>
                <a:gd name="connsiteY170" fmla="*/ 723424 h 1066800"/>
                <a:gd name="connsiteX171" fmla="*/ 310119 w 1514475"/>
                <a:gd name="connsiteY171" fmla="*/ 633889 h 1066800"/>
                <a:gd name="connsiteX172" fmla="*/ 307261 w 1514475"/>
                <a:gd name="connsiteY172" fmla="*/ 567214 h 1066800"/>
                <a:gd name="connsiteX173" fmla="*/ 286306 w 1514475"/>
                <a:gd name="connsiteY173" fmla="*/ 545306 h 1066800"/>
                <a:gd name="connsiteX174" fmla="*/ 197724 w 1514475"/>
                <a:gd name="connsiteY174" fmla="*/ 531971 h 1066800"/>
                <a:gd name="connsiteX175" fmla="*/ 178674 w 1514475"/>
                <a:gd name="connsiteY175" fmla="*/ 511016 h 1066800"/>
                <a:gd name="connsiteX176" fmla="*/ 215821 w 1514475"/>
                <a:gd name="connsiteY176" fmla="*/ 471964 h 1066800"/>
                <a:gd name="connsiteX177" fmla="*/ 294879 w 1514475"/>
                <a:gd name="connsiteY177" fmla="*/ 438626 h 1066800"/>
                <a:gd name="connsiteX178" fmla="*/ 282496 w 1514475"/>
                <a:gd name="connsiteY178" fmla="*/ 436721 h 1066800"/>
                <a:gd name="connsiteX179" fmla="*/ 232014 w 1514475"/>
                <a:gd name="connsiteY179" fmla="*/ 432911 h 1066800"/>
                <a:gd name="connsiteX180" fmla="*/ 203439 w 1514475"/>
                <a:gd name="connsiteY180" fmla="*/ 431006 h 1066800"/>
                <a:gd name="connsiteX181" fmla="*/ 180579 w 1514475"/>
                <a:gd name="connsiteY181" fmla="*/ 427196 h 1066800"/>
                <a:gd name="connsiteX182" fmla="*/ 166291 w 1514475"/>
                <a:gd name="connsiteY182" fmla="*/ 421481 h 1066800"/>
                <a:gd name="connsiteX183" fmla="*/ 161529 w 1514475"/>
                <a:gd name="connsiteY183" fmla="*/ 411004 h 1066800"/>
                <a:gd name="connsiteX184" fmla="*/ 169149 w 1514475"/>
                <a:gd name="connsiteY184" fmla="*/ 403384 h 1066800"/>
                <a:gd name="connsiteX185" fmla="*/ 184389 w 1514475"/>
                <a:gd name="connsiteY185" fmla="*/ 404336 h 1066800"/>
                <a:gd name="connsiteX186" fmla="*/ 178674 w 1514475"/>
                <a:gd name="connsiteY186" fmla="*/ 394811 h 1066800"/>
                <a:gd name="connsiteX187" fmla="*/ 173911 w 1514475"/>
                <a:gd name="connsiteY187" fmla="*/ 385286 h 1066800"/>
                <a:gd name="connsiteX188" fmla="*/ 170101 w 1514475"/>
                <a:gd name="connsiteY188" fmla="*/ 374809 h 1066800"/>
                <a:gd name="connsiteX189" fmla="*/ 161529 w 1514475"/>
                <a:gd name="connsiteY189" fmla="*/ 332899 h 1066800"/>
                <a:gd name="connsiteX190" fmla="*/ 152956 w 1514475"/>
                <a:gd name="connsiteY190" fmla="*/ 323374 h 1066800"/>
                <a:gd name="connsiteX191" fmla="*/ 148194 w 1514475"/>
                <a:gd name="connsiteY191" fmla="*/ 313849 h 1066800"/>
                <a:gd name="connsiteX192" fmla="*/ 152956 w 1514475"/>
                <a:gd name="connsiteY192" fmla="*/ 305276 h 1066800"/>
                <a:gd name="connsiteX193" fmla="*/ 163434 w 1514475"/>
                <a:gd name="connsiteY193" fmla="*/ 306229 h 1066800"/>
                <a:gd name="connsiteX194" fmla="*/ 176769 w 1514475"/>
                <a:gd name="connsiteY194" fmla="*/ 312896 h 1066800"/>
                <a:gd name="connsiteX195" fmla="*/ 192009 w 1514475"/>
                <a:gd name="connsiteY195" fmla="*/ 318611 h 1066800"/>
                <a:gd name="connsiteX196" fmla="*/ 203439 w 1514475"/>
                <a:gd name="connsiteY196" fmla="*/ 320516 h 1066800"/>
                <a:gd name="connsiteX197" fmla="*/ 197724 w 1514475"/>
                <a:gd name="connsiteY197" fmla="*/ 313849 h 1066800"/>
                <a:gd name="connsiteX198" fmla="*/ 192009 w 1514475"/>
                <a:gd name="connsiteY198" fmla="*/ 303371 h 1066800"/>
                <a:gd name="connsiteX199" fmla="*/ 185341 w 1514475"/>
                <a:gd name="connsiteY199" fmla="*/ 289084 h 1066800"/>
                <a:gd name="connsiteX200" fmla="*/ 182484 w 1514475"/>
                <a:gd name="connsiteY200" fmla="*/ 282416 h 1066800"/>
                <a:gd name="connsiteX201" fmla="*/ 186294 w 1514475"/>
                <a:gd name="connsiteY201" fmla="*/ 272891 h 1066800"/>
                <a:gd name="connsiteX202" fmla="*/ 194866 w 1514475"/>
                <a:gd name="connsiteY202" fmla="*/ 272891 h 1066800"/>
                <a:gd name="connsiteX203" fmla="*/ 204391 w 1514475"/>
                <a:gd name="connsiteY203" fmla="*/ 280511 h 1066800"/>
                <a:gd name="connsiteX204" fmla="*/ 215821 w 1514475"/>
                <a:gd name="connsiteY204" fmla="*/ 294799 h 1066800"/>
                <a:gd name="connsiteX205" fmla="*/ 229156 w 1514475"/>
                <a:gd name="connsiteY205" fmla="*/ 308134 h 1066800"/>
                <a:gd name="connsiteX206" fmla="*/ 252969 w 1514475"/>
                <a:gd name="connsiteY206" fmla="*/ 327184 h 1066800"/>
                <a:gd name="connsiteX207" fmla="*/ 274876 w 1514475"/>
                <a:gd name="connsiteY207" fmla="*/ 337661 h 1066800"/>
                <a:gd name="connsiteX208" fmla="*/ 277734 w 1514475"/>
                <a:gd name="connsiteY208" fmla="*/ 337661 h 1066800"/>
                <a:gd name="connsiteX209" fmla="*/ 287259 w 1514475"/>
                <a:gd name="connsiteY209" fmla="*/ 333851 h 1066800"/>
                <a:gd name="connsiteX210" fmla="*/ 289164 w 1514475"/>
                <a:gd name="connsiteY210" fmla="*/ 330041 h 1066800"/>
                <a:gd name="connsiteX211" fmla="*/ 289164 w 1514475"/>
                <a:gd name="connsiteY211" fmla="*/ 325279 h 1066800"/>
                <a:gd name="connsiteX212" fmla="*/ 288211 w 1514475"/>
                <a:gd name="connsiteY212" fmla="*/ 309086 h 1066800"/>
                <a:gd name="connsiteX213" fmla="*/ 293926 w 1514475"/>
                <a:gd name="connsiteY213" fmla="*/ 292894 h 1066800"/>
                <a:gd name="connsiteX214" fmla="*/ 306309 w 1514475"/>
                <a:gd name="connsiteY214" fmla="*/ 291941 h 1066800"/>
                <a:gd name="connsiteX215" fmla="*/ 310119 w 1514475"/>
                <a:gd name="connsiteY215" fmla="*/ 300514 h 1066800"/>
                <a:gd name="connsiteX216" fmla="*/ 315834 w 1514475"/>
                <a:gd name="connsiteY216" fmla="*/ 350044 h 1066800"/>
                <a:gd name="connsiteX217" fmla="*/ 376794 w 1514475"/>
                <a:gd name="connsiteY217" fmla="*/ 364331 h 1066800"/>
                <a:gd name="connsiteX218" fmla="*/ 385366 w 1514475"/>
                <a:gd name="connsiteY218" fmla="*/ 358616 h 1066800"/>
                <a:gd name="connsiteX219" fmla="*/ 397749 w 1514475"/>
                <a:gd name="connsiteY219" fmla="*/ 346234 h 1066800"/>
                <a:gd name="connsiteX220" fmla="*/ 424419 w 1514475"/>
                <a:gd name="connsiteY220" fmla="*/ 312896 h 1066800"/>
                <a:gd name="connsiteX221" fmla="*/ 436801 w 1514475"/>
                <a:gd name="connsiteY221" fmla="*/ 286226 h 1066800"/>
                <a:gd name="connsiteX222" fmla="*/ 437754 w 1514475"/>
                <a:gd name="connsiteY222" fmla="*/ 284321 h 1066800"/>
                <a:gd name="connsiteX223" fmla="*/ 439659 w 1514475"/>
                <a:gd name="connsiteY223" fmla="*/ 265271 h 1066800"/>
                <a:gd name="connsiteX224" fmla="*/ 433944 w 1514475"/>
                <a:gd name="connsiteY224" fmla="*/ 246221 h 1066800"/>
                <a:gd name="connsiteX225" fmla="*/ 424419 w 1514475"/>
                <a:gd name="connsiteY225" fmla="*/ 232886 h 1066800"/>
                <a:gd name="connsiteX226" fmla="*/ 408226 w 1514475"/>
                <a:gd name="connsiteY226" fmla="*/ 215741 h 1066800"/>
                <a:gd name="connsiteX227" fmla="*/ 386319 w 1514475"/>
                <a:gd name="connsiteY227" fmla="*/ 205264 h 1066800"/>
                <a:gd name="connsiteX228" fmla="*/ 366316 w 1514475"/>
                <a:gd name="connsiteY228" fmla="*/ 198596 h 1066800"/>
                <a:gd name="connsiteX229" fmla="*/ 355839 w 1514475"/>
                <a:gd name="connsiteY229" fmla="*/ 195739 h 1066800"/>
                <a:gd name="connsiteX230" fmla="*/ 340599 w 1514475"/>
                <a:gd name="connsiteY230" fmla="*/ 192881 h 1066800"/>
                <a:gd name="connsiteX231" fmla="*/ 316786 w 1514475"/>
                <a:gd name="connsiteY231" fmla="*/ 189071 h 1066800"/>
                <a:gd name="connsiteX232" fmla="*/ 306309 w 1514475"/>
                <a:gd name="connsiteY232" fmla="*/ 187166 h 1066800"/>
                <a:gd name="connsiteX233" fmla="*/ 292021 w 1514475"/>
                <a:gd name="connsiteY233" fmla="*/ 179546 h 1066800"/>
                <a:gd name="connsiteX234" fmla="*/ 289164 w 1514475"/>
                <a:gd name="connsiteY234" fmla="*/ 170021 h 1066800"/>
                <a:gd name="connsiteX235" fmla="*/ 298689 w 1514475"/>
                <a:gd name="connsiteY235" fmla="*/ 160496 h 1066800"/>
                <a:gd name="connsiteX236" fmla="*/ 313929 w 1514475"/>
                <a:gd name="connsiteY236" fmla="*/ 158591 h 1066800"/>
                <a:gd name="connsiteX237" fmla="*/ 331074 w 1514475"/>
                <a:gd name="connsiteY237" fmla="*/ 160496 h 1066800"/>
                <a:gd name="connsiteX238" fmla="*/ 368221 w 1514475"/>
                <a:gd name="connsiteY238" fmla="*/ 140494 h 1066800"/>
                <a:gd name="connsiteX239" fmla="*/ 364411 w 1514475"/>
                <a:gd name="connsiteY239" fmla="*/ 131921 h 1066800"/>
                <a:gd name="connsiteX240" fmla="*/ 355839 w 1514475"/>
                <a:gd name="connsiteY240" fmla="*/ 103346 h 1066800"/>
                <a:gd name="connsiteX241" fmla="*/ 360601 w 1514475"/>
                <a:gd name="connsiteY241" fmla="*/ 93821 h 1066800"/>
                <a:gd name="connsiteX242" fmla="*/ 369174 w 1514475"/>
                <a:gd name="connsiteY242" fmla="*/ 92869 h 1066800"/>
                <a:gd name="connsiteX243" fmla="*/ 376794 w 1514475"/>
                <a:gd name="connsiteY243" fmla="*/ 97631 h 1066800"/>
                <a:gd name="connsiteX244" fmla="*/ 382509 w 1514475"/>
                <a:gd name="connsiteY244" fmla="*/ 108109 h 1066800"/>
                <a:gd name="connsiteX245" fmla="*/ 389176 w 1514475"/>
                <a:gd name="connsiteY245" fmla="*/ 120491 h 1066800"/>
                <a:gd name="connsiteX246" fmla="*/ 396796 w 1514475"/>
                <a:gd name="connsiteY246" fmla="*/ 130969 h 1066800"/>
                <a:gd name="connsiteX247" fmla="*/ 402511 w 1514475"/>
                <a:gd name="connsiteY247" fmla="*/ 137636 h 1066800"/>
                <a:gd name="connsiteX248" fmla="*/ 406321 w 1514475"/>
                <a:gd name="connsiteY248" fmla="*/ 136684 h 1066800"/>
                <a:gd name="connsiteX249" fmla="*/ 412989 w 1514475"/>
                <a:gd name="connsiteY249" fmla="*/ 136684 h 1066800"/>
                <a:gd name="connsiteX250" fmla="*/ 432039 w 1514475"/>
                <a:gd name="connsiteY250" fmla="*/ 139541 h 1066800"/>
                <a:gd name="connsiteX251" fmla="*/ 450136 w 1514475"/>
                <a:gd name="connsiteY251" fmla="*/ 143351 h 1066800"/>
                <a:gd name="connsiteX252" fmla="*/ 472996 w 1514475"/>
                <a:gd name="connsiteY252" fmla="*/ 147161 h 1066800"/>
                <a:gd name="connsiteX253" fmla="*/ 493951 w 1514475"/>
                <a:gd name="connsiteY253" fmla="*/ 147161 h 1066800"/>
                <a:gd name="connsiteX254" fmla="*/ 496809 w 1514475"/>
                <a:gd name="connsiteY254" fmla="*/ 143351 h 1066800"/>
                <a:gd name="connsiteX255" fmla="*/ 499666 w 1514475"/>
                <a:gd name="connsiteY255" fmla="*/ 135731 h 1066800"/>
                <a:gd name="connsiteX256" fmla="*/ 500619 w 1514475"/>
                <a:gd name="connsiteY256" fmla="*/ 134779 h 1066800"/>
                <a:gd name="connsiteX257" fmla="*/ 501571 w 1514475"/>
                <a:gd name="connsiteY257" fmla="*/ 127159 h 1066800"/>
                <a:gd name="connsiteX258" fmla="*/ 500619 w 1514475"/>
                <a:gd name="connsiteY258" fmla="*/ 118586 h 1066800"/>
                <a:gd name="connsiteX259" fmla="*/ 498714 w 1514475"/>
                <a:gd name="connsiteY259" fmla="*/ 111919 h 1066800"/>
                <a:gd name="connsiteX260" fmla="*/ 496809 w 1514475"/>
                <a:gd name="connsiteY260" fmla="*/ 109061 h 1066800"/>
                <a:gd name="connsiteX261" fmla="*/ 492046 w 1514475"/>
                <a:gd name="connsiteY261" fmla="*/ 105251 h 1066800"/>
                <a:gd name="connsiteX262" fmla="*/ 486331 w 1514475"/>
                <a:gd name="connsiteY262" fmla="*/ 99536 h 1066800"/>
                <a:gd name="connsiteX263" fmla="*/ 479664 w 1514475"/>
                <a:gd name="connsiteY263" fmla="*/ 95726 h 1066800"/>
                <a:gd name="connsiteX264" fmla="*/ 465376 w 1514475"/>
                <a:gd name="connsiteY264" fmla="*/ 92869 h 1066800"/>
                <a:gd name="connsiteX265" fmla="*/ 457756 w 1514475"/>
                <a:gd name="connsiteY265" fmla="*/ 88106 h 1066800"/>
                <a:gd name="connsiteX266" fmla="*/ 447279 w 1514475"/>
                <a:gd name="connsiteY266" fmla="*/ 78581 h 1066800"/>
                <a:gd name="connsiteX267" fmla="*/ 442516 w 1514475"/>
                <a:gd name="connsiteY267" fmla="*/ 71914 h 1066800"/>
                <a:gd name="connsiteX268" fmla="*/ 442516 w 1514475"/>
                <a:gd name="connsiteY268" fmla="*/ 63341 h 1066800"/>
                <a:gd name="connsiteX269" fmla="*/ 457756 w 1514475"/>
                <a:gd name="connsiteY269" fmla="*/ 57626 h 1066800"/>
                <a:gd name="connsiteX270" fmla="*/ 492046 w 1514475"/>
                <a:gd name="connsiteY270" fmla="*/ 76676 h 1066800"/>
                <a:gd name="connsiteX271" fmla="*/ 494904 w 1514475"/>
                <a:gd name="connsiteY271" fmla="*/ 77629 h 1066800"/>
                <a:gd name="connsiteX272" fmla="*/ 496809 w 1514475"/>
                <a:gd name="connsiteY272" fmla="*/ 77629 h 1066800"/>
                <a:gd name="connsiteX273" fmla="*/ 508239 w 1514475"/>
                <a:gd name="connsiteY273" fmla="*/ 70009 h 1066800"/>
                <a:gd name="connsiteX274" fmla="*/ 511096 w 1514475"/>
                <a:gd name="connsiteY274" fmla="*/ 62389 h 1066800"/>
                <a:gd name="connsiteX275" fmla="*/ 511096 w 1514475"/>
                <a:gd name="connsiteY275" fmla="*/ 61436 h 1066800"/>
                <a:gd name="connsiteX276" fmla="*/ 511096 w 1514475"/>
                <a:gd name="connsiteY276" fmla="*/ 52864 h 1066800"/>
                <a:gd name="connsiteX277" fmla="*/ 507286 w 1514475"/>
                <a:gd name="connsiteY277" fmla="*/ 46196 h 1066800"/>
                <a:gd name="connsiteX278" fmla="*/ 499666 w 1514475"/>
                <a:gd name="connsiteY278" fmla="*/ 37624 h 1066800"/>
                <a:gd name="connsiteX279" fmla="*/ 487284 w 1514475"/>
                <a:gd name="connsiteY279" fmla="*/ 22384 h 1066800"/>
                <a:gd name="connsiteX280" fmla="*/ 486331 w 1514475"/>
                <a:gd name="connsiteY280" fmla="*/ 15716 h 1066800"/>
                <a:gd name="connsiteX281" fmla="*/ 491094 w 1514475"/>
                <a:gd name="connsiteY281" fmla="*/ 10001 h 1066800"/>
                <a:gd name="connsiteX282" fmla="*/ 493951 w 1514475"/>
                <a:gd name="connsiteY282" fmla="*/ 10001 h 1066800"/>
                <a:gd name="connsiteX283" fmla="*/ 493951 w 1514475"/>
                <a:gd name="connsiteY283" fmla="*/ 10001 h 1066800"/>
                <a:gd name="connsiteX284" fmla="*/ 493951 w 1514475"/>
                <a:gd name="connsiteY284" fmla="*/ 10001 h 1066800"/>
                <a:gd name="connsiteX285" fmla="*/ 394891 w 1514475"/>
                <a:gd name="connsiteY285" fmla="*/ 174784 h 1066800"/>
                <a:gd name="connsiteX286" fmla="*/ 391081 w 1514475"/>
                <a:gd name="connsiteY286" fmla="*/ 177641 h 1066800"/>
                <a:gd name="connsiteX287" fmla="*/ 392034 w 1514475"/>
                <a:gd name="connsiteY287" fmla="*/ 181451 h 1066800"/>
                <a:gd name="connsiteX288" fmla="*/ 407274 w 1514475"/>
                <a:gd name="connsiteY288" fmla="*/ 191929 h 1066800"/>
                <a:gd name="connsiteX289" fmla="*/ 422514 w 1514475"/>
                <a:gd name="connsiteY289" fmla="*/ 198596 h 1066800"/>
                <a:gd name="connsiteX290" fmla="*/ 427276 w 1514475"/>
                <a:gd name="connsiteY290" fmla="*/ 199549 h 1066800"/>
                <a:gd name="connsiteX291" fmla="*/ 444421 w 1514475"/>
                <a:gd name="connsiteY291" fmla="*/ 198596 h 1066800"/>
                <a:gd name="connsiteX292" fmla="*/ 449184 w 1514475"/>
                <a:gd name="connsiteY292" fmla="*/ 198596 h 1066800"/>
                <a:gd name="connsiteX293" fmla="*/ 449184 w 1514475"/>
                <a:gd name="connsiteY293" fmla="*/ 199549 h 1066800"/>
                <a:gd name="connsiteX294" fmla="*/ 456804 w 1514475"/>
                <a:gd name="connsiteY294" fmla="*/ 204311 h 1066800"/>
                <a:gd name="connsiteX295" fmla="*/ 458709 w 1514475"/>
                <a:gd name="connsiteY295" fmla="*/ 207169 h 1066800"/>
                <a:gd name="connsiteX296" fmla="*/ 456804 w 1514475"/>
                <a:gd name="connsiteY296" fmla="*/ 211931 h 1066800"/>
                <a:gd name="connsiteX297" fmla="*/ 456804 w 1514475"/>
                <a:gd name="connsiteY297" fmla="*/ 212884 h 1066800"/>
                <a:gd name="connsiteX298" fmla="*/ 453946 w 1514475"/>
                <a:gd name="connsiteY298" fmla="*/ 220504 h 1066800"/>
                <a:gd name="connsiteX299" fmla="*/ 452994 w 1514475"/>
                <a:gd name="connsiteY299" fmla="*/ 227171 h 1066800"/>
                <a:gd name="connsiteX300" fmla="*/ 452994 w 1514475"/>
                <a:gd name="connsiteY300" fmla="*/ 230981 h 1066800"/>
                <a:gd name="connsiteX301" fmla="*/ 456804 w 1514475"/>
                <a:gd name="connsiteY301" fmla="*/ 240506 h 1066800"/>
                <a:gd name="connsiteX302" fmla="*/ 462519 w 1514475"/>
                <a:gd name="connsiteY302" fmla="*/ 268129 h 1066800"/>
                <a:gd name="connsiteX303" fmla="*/ 463471 w 1514475"/>
                <a:gd name="connsiteY303" fmla="*/ 273844 h 1066800"/>
                <a:gd name="connsiteX304" fmla="*/ 479664 w 1514475"/>
                <a:gd name="connsiteY304" fmla="*/ 266224 h 1066800"/>
                <a:gd name="connsiteX305" fmla="*/ 488236 w 1514475"/>
                <a:gd name="connsiteY305" fmla="*/ 260509 h 1066800"/>
                <a:gd name="connsiteX306" fmla="*/ 495856 w 1514475"/>
                <a:gd name="connsiteY306" fmla="*/ 259556 h 1066800"/>
                <a:gd name="connsiteX307" fmla="*/ 502524 w 1514475"/>
                <a:gd name="connsiteY307" fmla="*/ 268129 h 1066800"/>
                <a:gd name="connsiteX308" fmla="*/ 501571 w 1514475"/>
                <a:gd name="connsiteY308" fmla="*/ 273844 h 1066800"/>
                <a:gd name="connsiteX309" fmla="*/ 499666 w 1514475"/>
                <a:gd name="connsiteY309" fmla="*/ 276701 h 1066800"/>
                <a:gd name="connsiteX310" fmla="*/ 493951 w 1514475"/>
                <a:gd name="connsiteY310" fmla="*/ 283369 h 1066800"/>
                <a:gd name="connsiteX311" fmla="*/ 478711 w 1514475"/>
                <a:gd name="connsiteY311" fmla="*/ 296704 h 1066800"/>
                <a:gd name="connsiteX312" fmla="*/ 463471 w 1514475"/>
                <a:gd name="connsiteY312" fmla="*/ 310991 h 1066800"/>
                <a:gd name="connsiteX313" fmla="*/ 438706 w 1514475"/>
                <a:gd name="connsiteY313" fmla="*/ 339566 h 1066800"/>
                <a:gd name="connsiteX314" fmla="*/ 423466 w 1514475"/>
                <a:gd name="connsiteY314" fmla="*/ 359569 h 1066800"/>
                <a:gd name="connsiteX315" fmla="*/ 416799 w 1514475"/>
                <a:gd name="connsiteY315" fmla="*/ 367189 h 1066800"/>
                <a:gd name="connsiteX316" fmla="*/ 417751 w 1514475"/>
                <a:gd name="connsiteY316" fmla="*/ 367189 h 1066800"/>
                <a:gd name="connsiteX317" fmla="*/ 482521 w 1514475"/>
                <a:gd name="connsiteY317" fmla="*/ 343376 h 1066800"/>
                <a:gd name="connsiteX318" fmla="*/ 504429 w 1514475"/>
                <a:gd name="connsiteY318" fmla="*/ 330041 h 1066800"/>
                <a:gd name="connsiteX319" fmla="*/ 527289 w 1514475"/>
                <a:gd name="connsiteY319" fmla="*/ 308134 h 1066800"/>
                <a:gd name="connsiteX320" fmla="*/ 538719 w 1514475"/>
                <a:gd name="connsiteY320" fmla="*/ 288131 h 1066800"/>
                <a:gd name="connsiteX321" fmla="*/ 541576 w 1514475"/>
                <a:gd name="connsiteY321" fmla="*/ 280511 h 1066800"/>
                <a:gd name="connsiteX322" fmla="*/ 542529 w 1514475"/>
                <a:gd name="connsiteY322" fmla="*/ 255746 h 1066800"/>
                <a:gd name="connsiteX323" fmla="*/ 523479 w 1514475"/>
                <a:gd name="connsiteY323" fmla="*/ 212884 h 1066800"/>
                <a:gd name="connsiteX324" fmla="*/ 497761 w 1514475"/>
                <a:gd name="connsiteY324" fmla="*/ 193834 h 1066800"/>
                <a:gd name="connsiteX325" fmla="*/ 466329 w 1514475"/>
                <a:gd name="connsiteY325" fmla="*/ 181451 h 1066800"/>
                <a:gd name="connsiteX326" fmla="*/ 456804 w 1514475"/>
                <a:gd name="connsiteY326" fmla="*/ 179546 h 1066800"/>
                <a:gd name="connsiteX327" fmla="*/ 428229 w 1514475"/>
                <a:gd name="connsiteY327" fmla="*/ 174784 h 1066800"/>
                <a:gd name="connsiteX328" fmla="*/ 423466 w 1514475"/>
                <a:gd name="connsiteY328" fmla="*/ 174784 h 1066800"/>
                <a:gd name="connsiteX329" fmla="*/ 418704 w 1514475"/>
                <a:gd name="connsiteY329" fmla="*/ 174784 h 1066800"/>
                <a:gd name="connsiteX330" fmla="*/ 414894 w 1514475"/>
                <a:gd name="connsiteY330" fmla="*/ 175736 h 1066800"/>
                <a:gd name="connsiteX331" fmla="*/ 402511 w 1514475"/>
                <a:gd name="connsiteY331" fmla="*/ 175736 h 1066800"/>
                <a:gd name="connsiteX332" fmla="*/ 394891 w 1514475"/>
                <a:gd name="connsiteY332" fmla="*/ 174784 h 1066800"/>
                <a:gd name="connsiteX333" fmla="*/ 394891 w 1514475"/>
                <a:gd name="connsiteY333" fmla="*/ 174784 h 1066800"/>
                <a:gd name="connsiteX334" fmla="*/ 192009 w 1514475"/>
                <a:gd name="connsiteY334" fmla="*/ 347186 h 1066800"/>
                <a:gd name="connsiteX335" fmla="*/ 194866 w 1514475"/>
                <a:gd name="connsiteY335" fmla="*/ 374809 h 1066800"/>
                <a:gd name="connsiteX336" fmla="*/ 213916 w 1514475"/>
                <a:gd name="connsiteY336" fmla="*/ 403384 h 1066800"/>
                <a:gd name="connsiteX337" fmla="*/ 222489 w 1514475"/>
                <a:gd name="connsiteY337" fmla="*/ 409099 h 1066800"/>
                <a:gd name="connsiteX338" fmla="*/ 229156 w 1514475"/>
                <a:gd name="connsiteY338" fmla="*/ 411004 h 1066800"/>
                <a:gd name="connsiteX339" fmla="*/ 232966 w 1514475"/>
                <a:gd name="connsiteY339" fmla="*/ 411956 h 1066800"/>
                <a:gd name="connsiteX340" fmla="*/ 234871 w 1514475"/>
                <a:gd name="connsiteY340" fmla="*/ 412909 h 1066800"/>
                <a:gd name="connsiteX341" fmla="*/ 238681 w 1514475"/>
                <a:gd name="connsiteY341" fmla="*/ 411956 h 1066800"/>
                <a:gd name="connsiteX342" fmla="*/ 234871 w 1514475"/>
                <a:gd name="connsiteY342" fmla="*/ 401479 h 1066800"/>
                <a:gd name="connsiteX343" fmla="*/ 228204 w 1514475"/>
                <a:gd name="connsiteY343" fmla="*/ 387191 h 1066800"/>
                <a:gd name="connsiteX344" fmla="*/ 228204 w 1514475"/>
                <a:gd name="connsiteY344" fmla="*/ 383381 h 1066800"/>
                <a:gd name="connsiteX345" fmla="*/ 232966 w 1514475"/>
                <a:gd name="connsiteY345" fmla="*/ 378619 h 1066800"/>
                <a:gd name="connsiteX346" fmla="*/ 243444 w 1514475"/>
                <a:gd name="connsiteY346" fmla="*/ 377666 h 1066800"/>
                <a:gd name="connsiteX347" fmla="*/ 246301 w 1514475"/>
                <a:gd name="connsiteY347" fmla="*/ 378619 h 1066800"/>
                <a:gd name="connsiteX348" fmla="*/ 258684 w 1514475"/>
                <a:gd name="connsiteY348" fmla="*/ 386239 h 1066800"/>
                <a:gd name="connsiteX349" fmla="*/ 270114 w 1514475"/>
                <a:gd name="connsiteY349" fmla="*/ 395764 h 1066800"/>
                <a:gd name="connsiteX350" fmla="*/ 278686 w 1514475"/>
                <a:gd name="connsiteY350" fmla="*/ 406241 h 1066800"/>
                <a:gd name="connsiteX351" fmla="*/ 281544 w 1514475"/>
                <a:gd name="connsiteY351" fmla="*/ 410051 h 1066800"/>
                <a:gd name="connsiteX352" fmla="*/ 325359 w 1514475"/>
                <a:gd name="connsiteY352" fmla="*/ 420529 h 1066800"/>
                <a:gd name="connsiteX353" fmla="*/ 335836 w 1514475"/>
                <a:gd name="connsiteY353" fmla="*/ 421481 h 1066800"/>
                <a:gd name="connsiteX354" fmla="*/ 342504 w 1514475"/>
                <a:gd name="connsiteY354" fmla="*/ 421481 h 1066800"/>
                <a:gd name="connsiteX355" fmla="*/ 340599 w 1514475"/>
                <a:gd name="connsiteY355" fmla="*/ 411956 h 1066800"/>
                <a:gd name="connsiteX356" fmla="*/ 334884 w 1514475"/>
                <a:gd name="connsiteY356" fmla="*/ 401479 h 1066800"/>
                <a:gd name="connsiteX357" fmla="*/ 321549 w 1514475"/>
                <a:gd name="connsiteY357" fmla="*/ 390049 h 1066800"/>
                <a:gd name="connsiteX358" fmla="*/ 302499 w 1514475"/>
                <a:gd name="connsiteY358" fmla="*/ 379571 h 1066800"/>
                <a:gd name="connsiteX359" fmla="*/ 263446 w 1514475"/>
                <a:gd name="connsiteY359" fmla="*/ 365284 h 1066800"/>
                <a:gd name="connsiteX360" fmla="*/ 255826 w 1514475"/>
                <a:gd name="connsiteY360" fmla="*/ 363379 h 1066800"/>
                <a:gd name="connsiteX361" fmla="*/ 250111 w 1514475"/>
                <a:gd name="connsiteY361" fmla="*/ 361474 h 1066800"/>
                <a:gd name="connsiteX362" fmla="*/ 237729 w 1514475"/>
                <a:gd name="connsiteY362" fmla="*/ 358616 h 1066800"/>
                <a:gd name="connsiteX363" fmla="*/ 207249 w 1514475"/>
                <a:gd name="connsiteY363" fmla="*/ 350996 h 1066800"/>
                <a:gd name="connsiteX364" fmla="*/ 192009 w 1514475"/>
                <a:gd name="connsiteY364" fmla="*/ 347186 h 1066800"/>
                <a:gd name="connsiteX365" fmla="*/ 192009 w 1514475"/>
                <a:gd name="connsiteY365" fmla="*/ 347186 h 106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</a:cxnLst>
              <a:rect l="l" t="t" r="r" b="b"/>
              <a:pathLst>
                <a:path w="1514475" h="1066800">
                  <a:moveTo>
                    <a:pt x="493951" y="10001"/>
                  </a:moveTo>
                  <a:cubicBezTo>
                    <a:pt x="496809" y="10001"/>
                    <a:pt x="498714" y="10001"/>
                    <a:pt x="500619" y="10001"/>
                  </a:cubicBezTo>
                  <a:cubicBezTo>
                    <a:pt x="502524" y="10954"/>
                    <a:pt x="503476" y="11906"/>
                    <a:pt x="505381" y="12859"/>
                  </a:cubicBezTo>
                  <a:cubicBezTo>
                    <a:pt x="508239" y="13811"/>
                    <a:pt x="509191" y="15716"/>
                    <a:pt x="511096" y="17621"/>
                  </a:cubicBezTo>
                  <a:cubicBezTo>
                    <a:pt x="513954" y="21431"/>
                    <a:pt x="519669" y="24289"/>
                    <a:pt x="524431" y="26194"/>
                  </a:cubicBezTo>
                  <a:lnTo>
                    <a:pt x="526336" y="25241"/>
                  </a:lnTo>
                  <a:lnTo>
                    <a:pt x="527289" y="24289"/>
                  </a:lnTo>
                  <a:cubicBezTo>
                    <a:pt x="528242" y="23336"/>
                    <a:pt x="529194" y="21431"/>
                    <a:pt x="529194" y="20479"/>
                  </a:cubicBezTo>
                  <a:cubicBezTo>
                    <a:pt x="532051" y="14764"/>
                    <a:pt x="535861" y="10954"/>
                    <a:pt x="541576" y="8096"/>
                  </a:cubicBezTo>
                  <a:cubicBezTo>
                    <a:pt x="543481" y="7144"/>
                    <a:pt x="546339" y="7144"/>
                    <a:pt x="549196" y="7144"/>
                  </a:cubicBezTo>
                  <a:cubicBezTo>
                    <a:pt x="550149" y="7144"/>
                    <a:pt x="550149" y="7144"/>
                    <a:pt x="551101" y="7144"/>
                  </a:cubicBezTo>
                  <a:cubicBezTo>
                    <a:pt x="553959" y="8096"/>
                    <a:pt x="555864" y="10001"/>
                    <a:pt x="557769" y="11906"/>
                  </a:cubicBezTo>
                  <a:cubicBezTo>
                    <a:pt x="558721" y="12859"/>
                    <a:pt x="559674" y="14764"/>
                    <a:pt x="559674" y="15716"/>
                  </a:cubicBezTo>
                  <a:cubicBezTo>
                    <a:pt x="559674" y="19526"/>
                    <a:pt x="559674" y="22384"/>
                    <a:pt x="558721" y="25241"/>
                  </a:cubicBezTo>
                  <a:lnTo>
                    <a:pt x="553959" y="42386"/>
                  </a:lnTo>
                  <a:cubicBezTo>
                    <a:pt x="553959" y="43339"/>
                    <a:pt x="553959" y="43339"/>
                    <a:pt x="553006" y="44291"/>
                  </a:cubicBezTo>
                  <a:cubicBezTo>
                    <a:pt x="552054" y="47149"/>
                    <a:pt x="552054" y="50006"/>
                    <a:pt x="551101" y="52864"/>
                  </a:cubicBezTo>
                  <a:cubicBezTo>
                    <a:pt x="548244" y="60484"/>
                    <a:pt x="543481" y="68104"/>
                    <a:pt x="538719" y="75724"/>
                  </a:cubicBezTo>
                  <a:cubicBezTo>
                    <a:pt x="534909" y="83344"/>
                    <a:pt x="531099" y="90964"/>
                    <a:pt x="528242" y="98584"/>
                  </a:cubicBezTo>
                  <a:cubicBezTo>
                    <a:pt x="527289" y="101441"/>
                    <a:pt x="527289" y="104299"/>
                    <a:pt x="527289" y="107156"/>
                  </a:cubicBezTo>
                  <a:cubicBezTo>
                    <a:pt x="526336" y="110014"/>
                    <a:pt x="526336" y="113824"/>
                    <a:pt x="526336" y="116681"/>
                  </a:cubicBezTo>
                  <a:cubicBezTo>
                    <a:pt x="527289" y="124301"/>
                    <a:pt x="526336" y="129064"/>
                    <a:pt x="527289" y="135731"/>
                  </a:cubicBezTo>
                  <a:cubicBezTo>
                    <a:pt x="527289" y="132874"/>
                    <a:pt x="527289" y="134779"/>
                    <a:pt x="527289" y="136684"/>
                  </a:cubicBezTo>
                  <a:cubicBezTo>
                    <a:pt x="527289" y="140494"/>
                    <a:pt x="528242" y="144304"/>
                    <a:pt x="527289" y="149066"/>
                  </a:cubicBezTo>
                  <a:cubicBezTo>
                    <a:pt x="527289" y="150971"/>
                    <a:pt x="526336" y="152876"/>
                    <a:pt x="526336" y="153829"/>
                  </a:cubicBezTo>
                  <a:cubicBezTo>
                    <a:pt x="526336" y="156686"/>
                    <a:pt x="525384" y="160496"/>
                    <a:pt x="524431" y="163354"/>
                  </a:cubicBezTo>
                  <a:cubicBezTo>
                    <a:pt x="524431" y="164306"/>
                    <a:pt x="523479" y="165259"/>
                    <a:pt x="523479" y="167164"/>
                  </a:cubicBezTo>
                  <a:lnTo>
                    <a:pt x="529194" y="172879"/>
                  </a:lnTo>
                  <a:cubicBezTo>
                    <a:pt x="531099" y="174784"/>
                    <a:pt x="532051" y="176689"/>
                    <a:pt x="533956" y="177641"/>
                  </a:cubicBezTo>
                  <a:cubicBezTo>
                    <a:pt x="536814" y="179546"/>
                    <a:pt x="538719" y="181451"/>
                    <a:pt x="540624" y="183356"/>
                  </a:cubicBezTo>
                  <a:cubicBezTo>
                    <a:pt x="543481" y="185261"/>
                    <a:pt x="546339" y="187166"/>
                    <a:pt x="549196" y="189071"/>
                  </a:cubicBezTo>
                  <a:cubicBezTo>
                    <a:pt x="550149" y="190024"/>
                    <a:pt x="552054" y="190976"/>
                    <a:pt x="553959" y="190976"/>
                  </a:cubicBezTo>
                  <a:cubicBezTo>
                    <a:pt x="555864" y="191929"/>
                    <a:pt x="558721" y="191929"/>
                    <a:pt x="560626" y="190976"/>
                  </a:cubicBezTo>
                  <a:cubicBezTo>
                    <a:pt x="564436" y="190976"/>
                    <a:pt x="567294" y="190024"/>
                    <a:pt x="570151" y="188119"/>
                  </a:cubicBezTo>
                  <a:cubicBezTo>
                    <a:pt x="573961" y="187166"/>
                    <a:pt x="576819" y="185261"/>
                    <a:pt x="579676" y="184309"/>
                  </a:cubicBezTo>
                  <a:cubicBezTo>
                    <a:pt x="579676" y="184309"/>
                    <a:pt x="580629" y="183356"/>
                    <a:pt x="582534" y="183356"/>
                  </a:cubicBezTo>
                  <a:cubicBezTo>
                    <a:pt x="583486" y="182404"/>
                    <a:pt x="585392" y="181451"/>
                    <a:pt x="586344" y="180499"/>
                  </a:cubicBezTo>
                  <a:cubicBezTo>
                    <a:pt x="587296" y="179546"/>
                    <a:pt x="589201" y="178594"/>
                    <a:pt x="590154" y="177641"/>
                  </a:cubicBezTo>
                  <a:cubicBezTo>
                    <a:pt x="592059" y="175736"/>
                    <a:pt x="593964" y="174784"/>
                    <a:pt x="595869" y="172879"/>
                  </a:cubicBezTo>
                  <a:cubicBezTo>
                    <a:pt x="597774" y="170974"/>
                    <a:pt x="599679" y="169069"/>
                    <a:pt x="600631" y="168116"/>
                  </a:cubicBezTo>
                  <a:cubicBezTo>
                    <a:pt x="601584" y="167164"/>
                    <a:pt x="602536" y="166211"/>
                    <a:pt x="604442" y="164306"/>
                  </a:cubicBezTo>
                  <a:cubicBezTo>
                    <a:pt x="607299" y="161449"/>
                    <a:pt x="609204" y="158591"/>
                    <a:pt x="611109" y="155734"/>
                  </a:cubicBezTo>
                  <a:cubicBezTo>
                    <a:pt x="615871" y="148114"/>
                    <a:pt x="620634" y="140494"/>
                    <a:pt x="622539" y="131921"/>
                  </a:cubicBezTo>
                  <a:cubicBezTo>
                    <a:pt x="622539" y="130969"/>
                    <a:pt x="623492" y="129064"/>
                    <a:pt x="624444" y="127159"/>
                  </a:cubicBezTo>
                  <a:cubicBezTo>
                    <a:pt x="625396" y="125254"/>
                    <a:pt x="625396" y="123349"/>
                    <a:pt x="625396" y="121444"/>
                  </a:cubicBezTo>
                  <a:cubicBezTo>
                    <a:pt x="626349" y="115729"/>
                    <a:pt x="628254" y="110014"/>
                    <a:pt x="629206" y="103346"/>
                  </a:cubicBezTo>
                  <a:cubicBezTo>
                    <a:pt x="630159" y="100489"/>
                    <a:pt x="631111" y="98584"/>
                    <a:pt x="633017" y="96679"/>
                  </a:cubicBezTo>
                  <a:cubicBezTo>
                    <a:pt x="633969" y="94774"/>
                    <a:pt x="633969" y="93821"/>
                    <a:pt x="634921" y="92869"/>
                  </a:cubicBezTo>
                  <a:cubicBezTo>
                    <a:pt x="635874" y="90964"/>
                    <a:pt x="637779" y="89059"/>
                    <a:pt x="639684" y="87154"/>
                  </a:cubicBezTo>
                  <a:cubicBezTo>
                    <a:pt x="641589" y="85249"/>
                    <a:pt x="642542" y="84296"/>
                    <a:pt x="644446" y="82391"/>
                  </a:cubicBezTo>
                  <a:cubicBezTo>
                    <a:pt x="646351" y="83344"/>
                    <a:pt x="648256" y="83344"/>
                    <a:pt x="650161" y="83344"/>
                  </a:cubicBezTo>
                  <a:cubicBezTo>
                    <a:pt x="651114" y="83344"/>
                    <a:pt x="651114" y="83344"/>
                    <a:pt x="652067" y="83344"/>
                  </a:cubicBezTo>
                  <a:cubicBezTo>
                    <a:pt x="653019" y="84296"/>
                    <a:pt x="653971" y="84296"/>
                    <a:pt x="653971" y="84296"/>
                  </a:cubicBezTo>
                  <a:cubicBezTo>
                    <a:pt x="654924" y="85249"/>
                    <a:pt x="654924" y="85249"/>
                    <a:pt x="655876" y="86201"/>
                  </a:cubicBezTo>
                  <a:cubicBezTo>
                    <a:pt x="656829" y="88106"/>
                    <a:pt x="656829" y="89059"/>
                    <a:pt x="657781" y="89059"/>
                  </a:cubicBezTo>
                  <a:cubicBezTo>
                    <a:pt x="657781" y="89059"/>
                    <a:pt x="658734" y="90011"/>
                    <a:pt x="658734" y="90964"/>
                  </a:cubicBezTo>
                  <a:cubicBezTo>
                    <a:pt x="658734" y="92869"/>
                    <a:pt x="658734" y="95726"/>
                    <a:pt x="657781" y="97631"/>
                  </a:cubicBezTo>
                  <a:cubicBezTo>
                    <a:pt x="656829" y="107156"/>
                    <a:pt x="654924" y="115729"/>
                    <a:pt x="653019" y="125254"/>
                  </a:cubicBezTo>
                  <a:lnTo>
                    <a:pt x="650161" y="135731"/>
                  </a:lnTo>
                  <a:cubicBezTo>
                    <a:pt x="649209" y="138589"/>
                    <a:pt x="649209" y="142399"/>
                    <a:pt x="651114" y="145256"/>
                  </a:cubicBezTo>
                  <a:cubicBezTo>
                    <a:pt x="651114" y="146209"/>
                    <a:pt x="652067" y="147161"/>
                    <a:pt x="653019" y="148114"/>
                  </a:cubicBezTo>
                  <a:cubicBezTo>
                    <a:pt x="653971" y="149066"/>
                    <a:pt x="655876" y="150019"/>
                    <a:pt x="656829" y="150019"/>
                  </a:cubicBezTo>
                  <a:cubicBezTo>
                    <a:pt x="658734" y="150019"/>
                    <a:pt x="659686" y="150019"/>
                    <a:pt x="661592" y="150019"/>
                  </a:cubicBezTo>
                  <a:cubicBezTo>
                    <a:pt x="664449" y="150019"/>
                    <a:pt x="666354" y="150019"/>
                    <a:pt x="669211" y="149066"/>
                  </a:cubicBezTo>
                  <a:cubicBezTo>
                    <a:pt x="672069" y="148114"/>
                    <a:pt x="674926" y="147161"/>
                    <a:pt x="677784" y="145256"/>
                  </a:cubicBezTo>
                  <a:cubicBezTo>
                    <a:pt x="684451" y="142399"/>
                    <a:pt x="690167" y="139541"/>
                    <a:pt x="695881" y="134779"/>
                  </a:cubicBezTo>
                  <a:cubicBezTo>
                    <a:pt x="700644" y="131921"/>
                    <a:pt x="705406" y="129064"/>
                    <a:pt x="711121" y="126206"/>
                  </a:cubicBezTo>
                  <a:cubicBezTo>
                    <a:pt x="712074" y="125254"/>
                    <a:pt x="713026" y="125254"/>
                    <a:pt x="714931" y="125254"/>
                  </a:cubicBezTo>
                  <a:cubicBezTo>
                    <a:pt x="715884" y="126206"/>
                    <a:pt x="716836" y="126206"/>
                    <a:pt x="717789" y="127159"/>
                  </a:cubicBezTo>
                  <a:cubicBezTo>
                    <a:pt x="718742" y="128111"/>
                    <a:pt x="719694" y="128111"/>
                    <a:pt x="719694" y="129064"/>
                  </a:cubicBezTo>
                  <a:cubicBezTo>
                    <a:pt x="720646" y="130969"/>
                    <a:pt x="720646" y="131921"/>
                    <a:pt x="720646" y="133826"/>
                  </a:cubicBezTo>
                  <a:cubicBezTo>
                    <a:pt x="720646" y="135731"/>
                    <a:pt x="719694" y="136684"/>
                    <a:pt x="719694" y="138589"/>
                  </a:cubicBezTo>
                  <a:cubicBezTo>
                    <a:pt x="719694" y="138589"/>
                    <a:pt x="719694" y="139541"/>
                    <a:pt x="719694" y="139541"/>
                  </a:cubicBezTo>
                  <a:cubicBezTo>
                    <a:pt x="719694" y="141446"/>
                    <a:pt x="718742" y="142399"/>
                    <a:pt x="718742" y="144304"/>
                  </a:cubicBezTo>
                  <a:cubicBezTo>
                    <a:pt x="718742" y="144304"/>
                    <a:pt x="718742" y="144304"/>
                    <a:pt x="718742" y="145256"/>
                  </a:cubicBezTo>
                  <a:cubicBezTo>
                    <a:pt x="718742" y="146209"/>
                    <a:pt x="718742" y="147161"/>
                    <a:pt x="718742" y="148114"/>
                  </a:cubicBezTo>
                  <a:cubicBezTo>
                    <a:pt x="717789" y="149066"/>
                    <a:pt x="716836" y="150019"/>
                    <a:pt x="715884" y="150971"/>
                  </a:cubicBezTo>
                  <a:cubicBezTo>
                    <a:pt x="714931" y="152876"/>
                    <a:pt x="713979" y="153829"/>
                    <a:pt x="713026" y="155734"/>
                  </a:cubicBezTo>
                  <a:cubicBezTo>
                    <a:pt x="712074" y="156686"/>
                    <a:pt x="711121" y="158591"/>
                    <a:pt x="709217" y="159544"/>
                  </a:cubicBezTo>
                  <a:cubicBezTo>
                    <a:pt x="707311" y="161449"/>
                    <a:pt x="704454" y="163354"/>
                    <a:pt x="702549" y="165259"/>
                  </a:cubicBezTo>
                  <a:cubicBezTo>
                    <a:pt x="698739" y="168116"/>
                    <a:pt x="695881" y="170021"/>
                    <a:pt x="692071" y="171926"/>
                  </a:cubicBezTo>
                  <a:cubicBezTo>
                    <a:pt x="688261" y="173831"/>
                    <a:pt x="684451" y="174784"/>
                    <a:pt x="680642" y="175736"/>
                  </a:cubicBezTo>
                  <a:cubicBezTo>
                    <a:pt x="678736" y="175736"/>
                    <a:pt x="678736" y="176689"/>
                    <a:pt x="676831" y="176689"/>
                  </a:cubicBezTo>
                  <a:cubicBezTo>
                    <a:pt x="673974" y="176689"/>
                    <a:pt x="671117" y="176689"/>
                    <a:pt x="668259" y="177641"/>
                  </a:cubicBezTo>
                  <a:cubicBezTo>
                    <a:pt x="665401" y="178594"/>
                    <a:pt x="661592" y="178594"/>
                    <a:pt x="657781" y="179546"/>
                  </a:cubicBezTo>
                  <a:cubicBezTo>
                    <a:pt x="654924" y="180499"/>
                    <a:pt x="651114" y="180499"/>
                    <a:pt x="648256" y="181451"/>
                  </a:cubicBezTo>
                  <a:cubicBezTo>
                    <a:pt x="646351" y="182404"/>
                    <a:pt x="643494" y="183356"/>
                    <a:pt x="640636" y="184309"/>
                  </a:cubicBezTo>
                  <a:cubicBezTo>
                    <a:pt x="637779" y="185261"/>
                    <a:pt x="635874" y="186214"/>
                    <a:pt x="633017" y="186214"/>
                  </a:cubicBezTo>
                  <a:cubicBezTo>
                    <a:pt x="630159" y="187166"/>
                    <a:pt x="627301" y="188119"/>
                    <a:pt x="625396" y="189071"/>
                  </a:cubicBezTo>
                  <a:cubicBezTo>
                    <a:pt x="616824" y="192881"/>
                    <a:pt x="609204" y="196691"/>
                    <a:pt x="601584" y="201454"/>
                  </a:cubicBezTo>
                  <a:cubicBezTo>
                    <a:pt x="593011" y="207169"/>
                    <a:pt x="585392" y="215741"/>
                    <a:pt x="580629" y="225266"/>
                  </a:cubicBezTo>
                  <a:cubicBezTo>
                    <a:pt x="579676" y="228124"/>
                    <a:pt x="578724" y="230029"/>
                    <a:pt x="577771" y="232886"/>
                  </a:cubicBezTo>
                  <a:cubicBezTo>
                    <a:pt x="576819" y="235744"/>
                    <a:pt x="575867" y="238601"/>
                    <a:pt x="575867" y="241459"/>
                  </a:cubicBezTo>
                  <a:cubicBezTo>
                    <a:pt x="575867" y="246221"/>
                    <a:pt x="575867" y="250984"/>
                    <a:pt x="575867" y="255746"/>
                  </a:cubicBezTo>
                  <a:cubicBezTo>
                    <a:pt x="575867" y="260509"/>
                    <a:pt x="575867" y="265271"/>
                    <a:pt x="575867" y="270034"/>
                  </a:cubicBezTo>
                  <a:cubicBezTo>
                    <a:pt x="575867" y="271939"/>
                    <a:pt x="575867" y="273844"/>
                    <a:pt x="574914" y="275749"/>
                  </a:cubicBezTo>
                  <a:cubicBezTo>
                    <a:pt x="573961" y="279559"/>
                    <a:pt x="573961" y="283369"/>
                    <a:pt x="573009" y="287179"/>
                  </a:cubicBezTo>
                  <a:cubicBezTo>
                    <a:pt x="573009" y="288131"/>
                    <a:pt x="572056" y="289084"/>
                    <a:pt x="572056" y="290036"/>
                  </a:cubicBezTo>
                  <a:cubicBezTo>
                    <a:pt x="568246" y="304324"/>
                    <a:pt x="561579" y="316706"/>
                    <a:pt x="551101" y="328136"/>
                  </a:cubicBezTo>
                  <a:lnTo>
                    <a:pt x="540624" y="338614"/>
                  </a:lnTo>
                  <a:lnTo>
                    <a:pt x="530146" y="348139"/>
                  </a:lnTo>
                  <a:cubicBezTo>
                    <a:pt x="520621" y="355759"/>
                    <a:pt x="509191" y="363379"/>
                    <a:pt x="497761" y="368141"/>
                  </a:cubicBezTo>
                  <a:cubicBezTo>
                    <a:pt x="492046" y="370046"/>
                    <a:pt x="484426" y="373856"/>
                    <a:pt x="475854" y="377666"/>
                  </a:cubicBezTo>
                  <a:cubicBezTo>
                    <a:pt x="424419" y="400526"/>
                    <a:pt x="418704" y="415766"/>
                    <a:pt x="399654" y="425291"/>
                  </a:cubicBezTo>
                  <a:lnTo>
                    <a:pt x="397749" y="423386"/>
                  </a:lnTo>
                  <a:cubicBezTo>
                    <a:pt x="397749" y="428149"/>
                    <a:pt x="397749" y="430054"/>
                    <a:pt x="398701" y="431006"/>
                  </a:cubicBezTo>
                  <a:cubicBezTo>
                    <a:pt x="403464" y="432911"/>
                    <a:pt x="441564" y="506254"/>
                    <a:pt x="458709" y="544354"/>
                  </a:cubicBezTo>
                  <a:cubicBezTo>
                    <a:pt x="488236" y="611981"/>
                    <a:pt x="515859" y="636746"/>
                    <a:pt x="556817" y="634841"/>
                  </a:cubicBezTo>
                  <a:cubicBezTo>
                    <a:pt x="579676" y="633889"/>
                    <a:pt x="621586" y="655796"/>
                    <a:pt x="643494" y="680561"/>
                  </a:cubicBezTo>
                  <a:cubicBezTo>
                    <a:pt x="653019" y="691991"/>
                    <a:pt x="709217" y="699611"/>
                    <a:pt x="759699" y="696754"/>
                  </a:cubicBezTo>
                  <a:cubicBezTo>
                    <a:pt x="776844" y="695801"/>
                    <a:pt x="793989" y="695801"/>
                    <a:pt x="796846" y="696754"/>
                  </a:cubicBezTo>
                  <a:cubicBezTo>
                    <a:pt x="799704" y="697706"/>
                    <a:pt x="831136" y="695801"/>
                    <a:pt x="865426" y="692944"/>
                  </a:cubicBezTo>
                  <a:cubicBezTo>
                    <a:pt x="899717" y="690086"/>
                    <a:pt x="946389" y="688181"/>
                    <a:pt x="969249" y="687229"/>
                  </a:cubicBezTo>
                  <a:cubicBezTo>
                    <a:pt x="991156" y="687229"/>
                    <a:pt x="1013064" y="685324"/>
                    <a:pt x="1017826" y="683419"/>
                  </a:cubicBezTo>
                  <a:cubicBezTo>
                    <a:pt x="1031161" y="679609"/>
                    <a:pt x="1042592" y="660559"/>
                    <a:pt x="1056879" y="621506"/>
                  </a:cubicBezTo>
                  <a:cubicBezTo>
                    <a:pt x="1063547" y="602456"/>
                    <a:pt x="1074024" y="582454"/>
                    <a:pt x="1080692" y="575786"/>
                  </a:cubicBezTo>
                  <a:cubicBezTo>
                    <a:pt x="1099742" y="558641"/>
                    <a:pt x="1142604" y="537686"/>
                    <a:pt x="1150224" y="541496"/>
                  </a:cubicBezTo>
                  <a:cubicBezTo>
                    <a:pt x="1159749" y="546259"/>
                    <a:pt x="1156892" y="551021"/>
                    <a:pt x="1137842" y="570071"/>
                  </a:cubicBezTo>
                  <a:cubicBezTo>
                    <a:pt x="1118792" y="588169"/>
                    <a:pt x="1105457" y="614839"/>
                    <a:pt x="1109267" y="626269"/>
                  </a:cubicBezTo>
                  <a:cubicBezTo>
                    <a:pt x="1111171" y="631031"/>
                    <a:pt x="1109267" y="637699"/>
                    <a:pt x="1106409" y="642461"/>
                  </a:cubicBezTo>
                  <a:cubicBezTo>
                    <a:pt x="1091169" y="662464"/>
                    <a:pt x="1091169" y="676751"/>
                    <a:pt x="1108314" y="715804"/>
                  </a:cubicBezTo>
                  <a:cubicBezTo>
                    <a:pt x="1124507" y="751999"/>
                    <a:pt x="1124507" y="752951"/>
                    <a:pt x="1118792" y="787241"/>
                  </a:cubicBezTo>
                  <a:cubicBezTo>
                    <a:pt x="1112124" y="832961"/>
                    <a:pt x="1118792" y="852964"/>
                    <a:pt x="1144509" y="866299"/>
                  </a:cubicBezTo>
                  <a:cubicBezTo>
                    <a:pt x="1163559" y="876776"/>
                    <a:pt x="1206421" y="881539"/>
                    <a:pt x="1234996" y="875824"/>
                  </a:cubicBezTo>
                  <a:cubicBezTo>
                    <a:pt x="1246426" y="872966"/>
                    <a:pt x="1253094" y="875824"/>
                    <a:pt x="1274049" y="894874"/>
                  </a:cubicBezTo>
                  <a:cubicBezTo>
                    <a:pt x="1288336" y="907256"/>
                    <a:pt x="1309292" y="922496"/>
                    <a:pt x="1320721" y="927259"/>
                  </a:cubicBezTo>
                  <a:cubicBezTo>
                    <a:pt x="1352154" y="942499"/>
                    <a:pt x="1421686" y="961549"/>
                    <a:pt x="1432164" y="958691"/>
                  </a:cubicBezTo>
                  <a:cubicBezTo>
                    <a:pt x="1436926" y="956786"/>
                    <a:pt x="1449309" y="957739"/>
                    <a:pt x="1458834" y="959644"/>
                  </a:cubicBezTo>
                  <a:cubicBezTo>
                    <a:pt x="1478836" y="964406"/>
                    <a:pt x="1511221" y="983456"/>
                    <a:pt x="1507411" y="989171"/>
                  </a:cubicBezTo>
                  <a:cubicBezTo>
                    <a:pt x="1506459" y="991076"/>
                    <a:pt x="1496934" y="995839"/>
                    <a:pt x="1485504" y="998696"/>
                  </a:cubicBezTo>
                  <a:lnTo>
                    <a:pt x="1465501" y="1004411"/>
                  </a:lnTo>
                  <a:lnTo>
                    <a:pt x="1474074" y="1019651"/>
                  </a:lnTo>
                  <a:cubicBezTo>
                    <a:pt x="1482646" y="1034891"/>
                    <a:pt x="1482646" y="1035844"/>
                    <a:pt x="1471217" y="1041559"/>
                  </a:cubicBezTo>
                  <a:cubicBezTo>
                    <a:pt x="1464549" y="1044416"/>
                    <a:pt x="1455976" y="1047274"/>
                    <a:pt x="1452167" y="1047274"/>
                  </a:cubicBezTo>
                  <a:cubicBezTo>
                    <a:pt x="1448357" y="1047274"/>
                    <a:pt x="1444546" y="1048226"/>
                    <a:pt x="1442642" y="1049179"/>
                  </a:cubicBezTo>
                  <a:cubicBezTo>
                    <a:pt x="1440736" y="1050131"/>
                    <a:pt x="1433117" y="1047274"/>
                    <a:pt x="1424544" y="1044416"/>
                  </a:cubicBezTo>
                  <a:cubicBezTo>
                    <a:pt x="1416924" y="1041559"/>
                    <a:pt x="1402636" y="1035844"/>
                    <a:pt x="1394064" y="1033939"/>
                  </a:cubicBezTo>
                  <a:cubicBezTo>
                    <a:pt x="1363584" y="1025366"/>
                    <a:pt x="1315007" y="1001554"/>
                    <a:pt x="1305482" y="991076"/>
                  </a:cubicBezTo>
                  <a:cubicBezTo>
                    <a:pt x="1299767" y="985361"/>
                    <a:pt x="1279764" y="974884"/>
                    <a:pt x="1260714" y="967264"/>
                  </a:cubicBezTo>
                  <a:cubicBezTo>
                    <a:pt x="1227376" y="953929"/>
                    <a:pt x="1226424" y="953929"/>
                    <a:pt x="1182609" y="961549"/>
                  </a:cubicBezTo>
                  <a:cubicBezTo>
                    <a:pt x="1157844" y="966311"/>
                    <a:pt x="1128317" y="972026"/>
                    <a:pt x="1116886" y="973931"/>
                  </a:cubicBezTo>
                  <a:cubicBezTo>
                    <a:pt x="1045449" y="989171"/>
                    <a:pt x="1014017" y="982504"/>
                    <a:pt x="972106" y="944404"/>
                  </a:cubicBezTo>
                  <a:cubicBezTo>
                    <a:pt x="933054" y="908209"/>
                    <a:pt x="903526" y="903446"/>
                    <a:pt x="835899" y="917734"/>
                  </a:cubicBezTo>
                  <a:cubicBezTo>
                    <a:pt x="810181" y="923449"/>
                    <a:pt x="788274" y="930116"/>
                    <a:pt x="786369" y="932974"/>
                  </a:cubicBezTo>
                  <a:cubicBezTo>
                    <a:pt x="784464" y="935831"/>
                    <a:pt x="776844" y="938689"/>
                    <a:pt x="770176" y="939641"/>
                  </a:cubicBezTo>
                  <a:cubicBezTo>
                    <a:pt x="755889" y="942499"/>
                    <a:pt x="707311" y="944404"/>
                    <a:pt x="693024" y="942499"/>
                  </a:cubicBezTo>
                  <a:cubicBezTo>
                    <a:pt x="671117" y="938689"/>
                    <a:pt x="591106" y="925354"/>
                    <a:pt x="566342" y="921544"/>
                  </a:cubicBezTo>
                  <a:cubicBezTo>
                    <a:pt x="552054" y="918686"/>
                    <a:pt x="535861" y="916781"/>
                    <a:pt x="532051" y="915829"/>
                  </a:cubicBezTo>
                  <a:cubicBezTo>
                    <a:pt x="528242" y="915829"/>
                    <a:pt x="518716" y="912971"/>
                    <a:pt x="512049" y="911066"/>
                  </a:cubicBezTo>
                  <a:cubicBezTo>
                    <a:pt x="504429" y="909161"/>
                    <a:pt x="487284" y="912019"/>
                    <a:pt x="469186" y="916781"/>
                  </a:cubicBezTo>
                  <a:cubicBezTo>
                    <a:pt x="437754" y="925354"/>
                    <a:pt x="413941" y="925354"/>
                    <a:pt x="356791" y="912971"/>
                  </a:cubicBezTo>
                  <a:cubicBezTo>
                    <a:pt x="298689" y="900589"/>
                    <a:pt x="270114" y="911066"/>
                    <a:pt x="219631" y="962501"/>
                  </a:cubicBezTo>
                  <a:cubicBezTo>
                    <a:pt x="200581" y="982504"/>
                    <a:pt x="181531" y="998696"/>
                    <a:pt x="178674" y="999649"/>
                  </a:cubicBezTo>
                  <a:cubicBezTo>
                    <a:pt x="175816" y="1000601"/>
                    <a:pt x="167244" y="1012031"/>
                    <a:pt x="159624" y="1024414"/>
                  </a:cubicBezTo>
                  <a:cubicBezTo>
                    <a:pt x="145336" y="1047274"/>
                    <a:pt x="143431" y="1048226"/>
                    <a:pt x="111999" y="1057751"/>
                  </a:cubicBezTo>
                  <a:lnTo>
                    <a:pt x="79614" y="1068229"/>
                  </a:lnTo>
                  <a:lnTo>
                    <a:pt x="92949" y="1042511"/>
                  </a:lnTo>
                  <a:cubicBezTo>
                    <a:pt x="100569" y="1028224"/>
                    <a:pt x="110094" y="1014889"/>
                    <a:pt x="114856" y="1011079"/>
                  </a:cubicBezTo>
                  <a:cubicBezTo>
                    <a:pt x="119619" y="1008221"/>
                    <a:pt x="128191" y="997744"/>
                    <a:pt x="133906" y="987266"/>
                  </a:cubicBezTo>
                  <a:cubicBezTo>
                    <a:pt x="139621" y="976789"/>
                    <a:pt x="155814" y="960596"/>
                    <a:pt x="170101" y="950119"/>
                  </a:cubicBezTo>
                  <a:cubicBezTo>
                    <a:pt x="183436" y="939641"/>
                    <a:pt x="193914" y="930116"/>
                    <a:pt x="192961" y="928211"/>
                  </a:cubicBezTo>
                  <a:cubicBezTo>
                    <a:pt x="191056" y="922496"/>
                    <a:pt x="186294" y="925354"/>
                    <a:pt x="140574" y="950119"/>
                  </a:cubicBezTo>
                  <a:cubicBezTo>
                    <a:pt x="90091" y="977741"/>
                    <a:pt x="60564" y="988219"/>
                    <a:pt x="31036" y="986314"/>
                  </a:cubicBezTo>
                  <a:cubicBezTo>
                    <a:pt x="17701" y="985361"/>
                    <a:pt x="7224" y="983456"/>
                    <a:pt x="7224" y="981551"/>
                  </a:cubicBezTo>
                  <a:cubicBezTo>
                    <a:pt x="4366" y="973931"/>
                    <a:pt x="78661" y="934879"/>
                    <a:pt x="116761" y="923449"/>
                  </a:cubicBezTo>
                  <a:cubicBezTo>
                    <a:pt x="152004" y="912971"/>
                    <a:pt x="216774" y="884396"/>
                    <a:pt x="232966" y="871061"/>
                  </a:cubicBezTo>
                  <a:cubicBezTo>
                    <a:pt x="250111" y="857726"/>
                    <a:pt x="246301" y="858679"/>
                    <a:pt x="347266" y="845344"/>
                  </a:cubicBezTo>
                  <a:cubicBezTo>
                    <a:pt x="366316" y="842486"/>
                    <a:pt x="384414" y="837724"/>
                    <a:pt x="389176" y="834866"/>
                  </a:cubicBezTo>
                  <a:cubicBezTo>
                    <a:pt x="400606" y="826294"/>
                    <a:pt x="397749" y="809149"/>
                    <a:pt x="379651" y="783431"/>
                  </a:cubicBezTo>
                  <a:cubicBezTo>
                    <a:pt x="371079" y="771049"/>
                    <a:pt x="359649" y="755809"/>
                    <a:pt x="355839" y="748189"/>
                  </a:cubicBezTo>
                  <a:cubicBezTo>
                    <a:pt x="351076" y="741521"/>
                    <a:pt x="340599" y="730091"/>
                    <a:pt x="332979" y="723424"/>
                  </a:cubicBezTo>
                  <a:cubicBezTo>
                    <a:pt x="304404" y="699611"/>
                    <a:pt x="301546" y="688181"/>
                    <a:pt x="310119" y="633889"/>
                  </a:cubicBezTo>
                  <a:cubicBezTo>
                    <a:pt x="317739" y="586264"/>
                    <a:pt x="317739" y="583406"/>
                    <a:pt x="307261" y="567214"/>
                  </a:cubicBezTo>
                  <a:cubicBezTo>
                    <a:pt x="300594" y="558641"/>
                    <a:pt x="291069" y="548164"/>
                    <a:pt x="286306" y="545306"/>
                  </a:cubicBezTo>
                  <a:cubicBezTo>
                    <a:pt x="275829" y="539591"/>
                    <a:pt x="207249" y="529114"/>
                    <a:pt x="197724" y="531971"/>
                  </a:cubicBezTo>
                  <a:cubicBezTo>
                    <a:pt x="191056" y="533876"/>
                    <a:pt x="184389" y="525304"/>
                    <a:pt x="178674" y="511016"/>
                  </a:cubicBezTo>
                  <a:cubicBezTo>
                    <a:pt x="171054" y="490061"/>
                    <a:pt x="175816" y="485299"/>
                    <a:pt x="215821" y="471964"/>
                  </a:cubicBezTo>
                  <a:cubicBezTo>
                    <a:pt x="244396" y="462439"/>
                    <a:pt x="273924" y="450056"/>
                    <a:pt x="294879" y="438626"/>
                  </a:cubicBezTo>
                  <a:lnTo>
                    <a:pt x="282496" y="436721"/>
                  </a:lnTo>
                  <a:lnTo>
                    <a:pt x="232014" y="432911"/>
                  </a:lnTo>
                  <a:cubicBezTo>
                    <a:pt x="222489" y="431959"/>
                    <a:pt x="212964" y="431959"/>
                    <a:pt x="203439" y="431006"/>
                  </a:cubicBezTo>
                  <a:cubicBezTo>
                    <a:pt x="194866" y="431006"/>
                    <a:pt x="187246" y="429101"/>
                    <a:pt x="180579" y="427196"/>
                  </a:cubicBezTo>
                  <a:cubicBezTo>
                    <a:pt x="175816" y="425291"/>
                    <a:pt x="171054" y="423386"/>
                    <a:pt x="166291" y="421481"/>
                  </a:cubicBezTo>
                  <a:cubicBezTo>
                    <a:pt x="162481" y="419576"/>
                    <a:pt x="160576" y="414814"/>
                    <a:pt x="161529" y="411004"/>
                  </a:cubicBezTo>
                  <a:cubicBezTo>
                    <a:pt x="162481" y="407194"/>
                    <a:pt x="165339" y="404336"/>
                    <a:pt x="169149" y="403384"/>
                  </a:cubicBezTo>
                  <a:cubicBezTo>
                    <a:pt x="173911" y="402431"/>
                    <a:pt x="179626" y="402431"/>
                    <a:pt x="184389" y="404336"/>
                  </a:cubicBezTo>
                  <a:lnTo>
                    <a:pt x="178674" y="394811"/>
                  </a:lnTo>
                  <a:lnTo>
                    <a:pt x="173911" y="385286"/>
                  </a:lnTo>
                  <a:lnTo>
                    <a:pt x="170101" y="374809"/>
                  </a:lnTo>
                  <a:cubicBezTo>
                    <a:pt x="165339" y="361474"/>
                    <a:pt x="162481" y="347186"/>
                    <a:pt x="161529" y="332899"/>
                  </a:cubicBezTo>
                  <a:lnTo>
                    <a:pt x="152956" y="323374"/>
                  </a:lnTo>
                  <a:cubicBezTo>
                    <a:pt x="150099" y="320516"/>
                    <a:pt x="149146" y="317659"/>
                    <a:pt x="148194" y="313849"/>
                  </a:cubicBezTo>
                  <a:cubicBezTo>
                    <a:pt x="147241" y="310039"/>
                    <a:pt x="149146" y="306229"/>
                    <a:pt x="152956" y="305276"/>
                  </a:cubicBezTo>
                  <a:cubicBezTo>
                    <a:pt x="156766" y="303371"/>
                    <a:pt x="160576" y="304324"/>
                    <a:pt x="163434" y="306229"/>
                  </a:cubicBezTo>
                  <a:lnTo>
                    <a:pt x="176769" y="312896"/>
                  </a:lnTo>
                  <a:cubicBezTo>
                    <a:pt x="181531" y="315754"/>
                    <a:pt x="187246" y="317659"/>
                    <a:pt x="192009" y="318611"/>
                  </a:cubicBezTo>
                  <a:cubicBezTo>
                    <a:pt x="195819" y="319564"/>
                    <a:pt x="199629" y="320516"/>
                    <a:pt x="203439" y="320516"/>
                  </a:cubicBezTo>
                  <a:lnTo>
                    <a:pt x="197724" y="313849"/>
                  </a:lnTo>
                  <a:lnTo>
                    <a:pt x="192009" y="303371"/>
                  </a:lnTo>
                  <a:lnTo>
                    <a:pt x="185341" y="289084"/>
                  </a:lnTo>
                  <a:lnTo>
                    <a:pt x="182484" y="282416"/>
                  </a:lnTo>
                  <a:cubicBezTo>
                    <a:pt x="181531" y="278606"/>
                    <a:pt x="183436" y="274796"/>
                    <a:pt x="186294" y="272891"/>
                  </a:cubicBezTo>
                  <a:cubicBezTo>
                    <a:pt x="189151" y="270986"/>
                    <a:pt x="192009" y="270986"/>
                    <a:pt x="194866" y="272891"/>
                  </a:cubicBezTo>
                  <a:cubicBezTo>
                    <a:pt x="198676" y="274796"/>
                    <a:pt x="201534" y="277654"/>
                    <a:pt x="204391" y="280511"/>
                  </a:cubicBezTo>
                  <a:cubicBezTo>
                    <a:pt x="208201" y="285274"/>
                    <a:pt x="212011" y="290036"/>
                    <a:pt x="215821" y="294799"/>
                  </a:cubicBezTo>
                  <a:cubicBezTo>
                    <a:pt x="219631" y="299561"/>
                    <a:pt x="224394" y="304324"/>
                    <a:pt x="229156" y="308134"/>
                  </a:cubicBezTo>
                  <a:cubicBezTo>
                    <a:pt x="237729" y="314801"/>
                    <a:pt x="245349" y="320516"/>
                    <a:pt x="252969" y="327184"/>
                  </a:cubicBezTo>
                  <a:cubicBezTo>
                    <a:pt x="258684" y="330994"/>
                    <a:pt x="266304" y="335756"/>
                    <a:pt x="274876" y="337661"/>
                  </a:cubicBezTo>
                  <a:cubicBezTo>
                    <a:pt x="275829" y="337661"/>
                    <a:pt x="276781" y="338614"/>
                    <a:pt x="277734" y="337661"/>
                  </a:cubicBezTo>
                  <a:cubicBezTo>
                    <a:pt x="281544" y="338614"/>
                    <a:pt x="285354" y="336709"/>
                    <a:pt x="287259" y="333851"/>
                  </a:cubicBezTo>
                  <a:cubicBezTo>
                    <a:pt x="288211" y="332899"/>
                    <a:pt x="289164" y="331946"/>
                    <a:pt x="289164" y="330041"/>
                  </a:cubicBezTo>
                  <a:cubicBezTo>
                    <a:pt x="289164" y="328136"/>
                    <a:pt x="289164" y="327184"/>
                    <a:pt x="289164" y="325279"/>
                  </a:cubicBezTo>
                  <a:cubicBezTo>
                    <a:pt x="288211" y="320516"/>
                    <a:pt x="287259" y="314801"/>
                    <a:pt x="288211" y="309086"/>
                  </a:cubicBezTo>
                  <a:cubicBezTo>
                    <a:pt x="288211" y="303371"/>
                    <a:pt x="291069" y="297656"/>
                    <a:pt x="293926" y="292894"/>
                  </a:cubicBezTo>
                  <a:cubicBezTo>
                    <a:pt x="296784" y="288131"/>
                    <a:pt x="303451" y="288131"/>
                    <a:pt x="306309" y="291941"/>
                  </a:cubicBezTo>
                  <a:cubicBezTo>
                    <a:pt x="308214" y="293846"/>
                    <a:pt x="310119" y="297656"/>
                    <a:pt x="310119" y="300514"/>
                  </a:cubicBezTo>
                  <a:cubicBezTo>
                    <a:pt x="311071" y="317659"/>
                    <a:pt x="312976" y="333851"/>
                    <a:pt x="315834" y="350044"/>
                  </a:cubicBezTo>
                  <a:lnTo>
                    <a:pt x="376794" y="364331"/>
                  </a:lnTo>
                  <a:lnTo>
                    <a:pt x="385366" y="358616"/>
                  </a:lnTo>
                  <a:lnTo>
                    <a:pt x="397749" y="346234"/>
                  </a:lnTo>
                  <a:cubicBezTo>
                    <a:pt x="408226" y="335756"/>
                    <a:pt x="417751" y="324326"/>
                    <a:pt x="424419" y="312896"/>
                  </a:cubicBezTo>
                  <a:cubicBezTo>
                    <a:pt x="429181" y="304324"/>
                    <a:pt x="432991" y="295751"/>
                    <a:pt x="436801" y="286226"/>
                  </a:cubicBezTo>
                  <a:cubicBezTo>
                    <a:pt x="437754" y="285274"/>
                    <a:pt x="437754" y="284321"/>
                    <a:pt x="437754" y="284321"/>
                  </a:cubicBezTo>
                  <a:cubicBezTo>
                    <a:pt x="439659" y="277654"/>
                    <a:pt x="439659" y="270986"/>
                    <a:pt x="439659" y="265271"/>
                  </a:cubicBezTo>
                  <a:cubicBezTo>
                    <a:pt x="438706" y="258604"/>
                    <a:pt x="437754" y="251936"/>
                    <a:pt x="433944" y="246221"/>
                  </a:cubicBezTo>
                  <a:cubicBezTo>
                    <a:pt x="431086" y="241459"/>
                    <a:pt x="427276" y="237649"/>
                    <a:pt x="424419" y="232886"/>
                  </a:cubicBezTo>
                  <a:cubicBezTo>
                    <a:pt x="419656" y="227171"/>
                    <a:pt x="413941" y="220504"/>
                    <a:pt x="408226" y="215741"/>
                  </a:cubicBezTo>
                  <a:cubicBezTo>
                    <a:pt x="401559" y="210979"/>
                    <a:pt x="393939" y="208121"/>
                    <a:pt x="386319" y="205264"/>
                  </a:cubicBezTo>
                  <a:cubicBezTo>
                    <a:pt x="380604" y="203359"/>
                    <a:pt x="372984" y="200501"/>
                    <a:pt x="366316" y="198596"/>
                  </a:cubicBezTo>
                  <a:cubicBezTo>
                    <a:pt x="361554" y="197644"/>
                    <a:pt x="358696" y="196691"/>
                    <a:pt x="355839" y="195739"/>
                  </a:cubicBezTo>
                  <a:cubicBezTo>
                    <a:pt x="351076" y="194786"/>
                    <a:pt x="346314" y="192881"/>
                    <a:pt x="340599" y="192881"/>
                  </a:cubicBezTo>
                  <a:cubicBezTo>
                    <a:pt x="332979" y="191929"/>
                    <a:pt x="324406" y="190976"/>
                    <a:pt x="316786" y="189071"/>
                  </a:cubicBezTo>
                  <a:lnTo>
                    <a:pt x="306309" y="187166"/>
                  </a:lnTo>
                  <a:cubicBezTo>
                    <a:pt x="301546" y="186214"/>
                    <a:pt x="295831" y="183356"/>
                    <a:pt x="292021" y="179546"/>
                  </a:cubicBezTo>
                  <a:cubicBezTo>
                    <a:pt x="289164" y="176689"/>
                    <a:pt x="288211" y="172879"/>
                    <a:pt x="289164" y="170021"/>
                  </a:cubicBezTo>
                  <a:cubicBezTo>
                    <a:pt x="290116" y="165259"/>
                    <a:pt x="293926" y="161449"/>
                    <a:pt x="298689" y="160496"/>
                  </a:cubicBezTo>
                  <a:cubicBezTo>
                    <a:pt x="303451" y="158591"/>
                    <a:pt x="308214" y="157639"/>
                    <a:pt x="313929" y="158591"/>
                  </a:cubicBezTo>
                  <a:cubicBezTo>
                    <a:pt x="319644" y="158591"/>
                    <a:pt x="325359" y="159544"/>
                    <a:pt x="331074" y="160496"/>
                  </a:cubicBezTo>
                  <a:lnTo>
                    <a:pt x="368221" y="140494"/>
                  </a:lnTo>
                  <a:lnTo>
                    <a:pt x="364411" y="131921"/>
                  </a:lnTo>
                  <a:cubicBezTo>
                    <a:pt x="359649" y="122396"/>
                    <a:pt x="356791" y="112871"/>
                    <a:pt x="355839" y="103346"/>
                  </a:cubicBezTo>
                  <a:cubicBezTo>
                    <a:pt x="355839" y="99536"/>
                    <a:pt x="357744" y="96679"/>
                    <a:pt x="360601" y="93821"/>
                  </a:cubicBezTo>
                  <a:cubicBezTo>
                    <a:pt x="363459" y="91916"/>
                    <a:pt x="366316" y="91916"/>
                    <a:pt x="369174" y="92869"/>
                  </a:cubicBezTo>
                  <a:cubicBezTo>
                    <a:pt x="372031" y="93821"/>
                    <a:pt x="374889" y="95726"/>
                    <a:pt x="376794" y="97631"/>
                  </a:cubicBezTo>
                  <a:cubicBezTo>
                    <a:pt x="378699" y="100489"/>
                    <a:pt x="380604" y="104299"/>
                    <a:pt x="382509" y="108109"/>
                  </a:cubicBezTo>
                  <a:cubicBezTo>
                    <a:pt x="384414" y="112871"/>
                    <a:pt x="386319" y="116681"/>
                    <a:pt x="389176" y="120491"/>
                  </a:cubicBezTo>
                  <a:cubicBezTo>
                    <a:pt x="392034" y="124301"/>
                    <a:pt x="393939" y="128111"/>
                    <a:pt x="396796" y="130969"/>
                  </a:cubicBezTo>
                  <a:cubicBezTo>
                    <a:pt x="398701" y="132874"/>
                    <a:pt x="400606" y="135731"/>
                    <a:pt x="402511" y="137636"/>
                  </a:cubicBezTo>
                  <a:lnTo>
                    <a:pt x="406321" y="136684"/>
                  </a:lnTo>
                  <a:lnTo>
                    <a:pt x="412989" y="136684"/>
                  </a:lnTo>
                  <a:lnTo>
                    <a:pt x="432039" y="139541"/>
                  </a:lnTo>
                  <a:lnTo>
                    <a:pt x="450136" y="143351"/>
                  </a:lnTo>
                  <a:lnTo>
                    <a:pt x="472996" y="147161"/>
                  </a:lnTo>
                  <a:cubicBezTo>
                    <a:pt x="479664" y="149066"/>
                    <a:pt x="487284" y="149066"/>
                    <a:pt x="493951" y="147161"/>
                  </a:cubicBezTo>
                  <a:lnTo>
                    <a:pt x="496809" y="143351"/>
                  </a:lnTo>
                  <a:cubicBezTo>
                    <a:pt x="498714" y="140494"/>
                    <a:pt x="498714" y="138589"/>
                    <a:pt x="499666" y="135731"/>
                  </a:cubicBezTo>
                  <a:cubicBezTo>
                    <a:pt x="499666" y="134779"/>
                    <a:pt x="500619" y="134779"/>
                    <a:pt x="500619" y="134779"/>
                  </a:cubicBezTo>
                  <a:cubicBezTo>
                    <a:pt x="500619" y="131921"/>
                    <a:pt x="501571" y="129064"/>
                    <a:pt x="501571" y="127159"/>
                  </a:cubicBezTo>
                  <a:cubicBezTo>
                    <a:pt x="501571" y="124301"/>
                    <a:pt x="501571" y="121444"/>
                    <a:pt x="500619" y="118586"/>
                  </a:cubicBezTo>
                  <a:cubicBezTo>
                    <a:pt x="500619" y="116681"/>
                    <a:pt x="499666" y="113824"/>
                    <a:pt x="498714" y="111919"/>
                  </a:cubicBezTo>
                  <a:cubicBezTo>
                    <a:pt x="498714" y="110966"/>
                    <a:pt x="497761" y="110014"/>
                    <a:pt x="496809" y="109061"/>
                  </a:cubicBezTo>
                  <a:cubicBezTo>
                    <a:pt x="494904" y="108109"/>
                    <a:pt x="493951" y="107156"/>
                    <a:pt x="492046" y="105251"/>
                  </a:cubicBezTo>
                  <a:cubicBezTo>
                    <a:pt x="490141" y="103346"/>
                    <a:pt x="488236" y="101441"/>
                    <a:pt x="486331" y="99536"/>
                  </a:cubicBezTo>
                  <a:cubicBezTo>
                    <a:pt x="484426" y="98584"/>
                    <a:pt x="481569" y="96679"/>
                    <a:pt x="479664" y="95726"/>
                  </a:cubicBezTo>
                  <a:lnTo>
                    <a:pt x="465376" y="92869"/>
                  </a:lnTo>
                  <a:lnTo>
                    <a:pt x="457756" y="88106"/>
                  </a:lnTo>
                  <a:cubicBezTo>
                    <a:pt x="453946" y="85249"/>
                    <a:pt x="449184" y="82391"/>
                    <a:pt x="447279" y="78581"/>
                  </a:cubicBezTo>
                  <a:cubicBezTo>
                    <a:pt x="445374" y="76676"/>
                    <a:pt x="444421" y="74771"/>
                    <a:pt x="442516" y="71914"/>
                  </a:cubicBezTo>
                  <a:cubicBezTo>
                    <a:pt x="441564" y="70009"/>
                    <a:pt x="440611" y="66199"/>
                    <a:pt x="442516" y="63341"/>
                  </a:cubicBezTo>
                  <a:cubicBezTo>
                    <a:pt x="445374" y="58579"/>
                    <a:pt x="452041" y="55721"/>
                    <a:pt x="457756" y="57626"/>
                  </a:cubicBezTo>
                  <a:cubicBezTo>
                    <a:pt x="470139" y="62389"/>
                    <a:pt x="481569" y="68104"/>
                    <a:pt x="492046" y="76676"/>
                  </a:cubicBezTo>
                  <a:cubicBezTo>
                    <a:pt x="492999" y="76676"/>
                    <a:pt x="493951" y="77629"/>
                    <a:pt x="494904" y="77629"/>
                  </a:cubicBezTo>
                  <a:cubicBezTo>
                    <a:pt x="495856" y="77629"/>
                    <a:pt x="495856" y="77629"/>
                    <a:pt x="496809" y="77629"/>
                  </a:cubicBezTo>
                  <a:cubicBezTo>
                    <a:pt x="501571" y="77629"/>
                    <a:pt x="507286" y="74771"/>
                    <a:pt x="508239" y="70009"/>
                  </a:cubicBezTo>
                  <a:cubicBezTo>
                    <a:pt x="509191" y="67151"/>
                    <a:pt x="510144" y="64294"/>
                    <a:pt x="511096" y="62389"/>
                  </a:cubicBezTo>
                  <a:cubicBezTo>
                    <a:pt x="511096" y="62389"/>
                    <a:pt x="511096" y="62389"/>
                    <a:pt x="511096" y="61436"/>
                  </a:cubicBezTo>
                  <a:cubicBezTo>
                    <a:pt x="512049" y="58579"/>
                    <a:pt x="512049" y="55721"/>
                    <a:pt x="511096" y="52864"/>
                  </a:cubicBezTo>
                  <a:cubicBezTo>
                    <a:pt x="511096" y="50959"/>
                    <a:pt x="509191" y="48101"/>
                    <a:pt x="507286" y="46196"/>
                  </a:cubicBezTo>
                  <a:cubicBezTo>
                    <a:pt x="504429" y="43339"/>
                    <a:pt x="502524" y="40481"/>
                    <a:pt x="499666" y="37624"/>
                  </a:cubicBezTo>
                  <a:cubicBezTo>
                    <a:pt x="494904" y="32861"/>
                    <a:pt x="490141" y="28099"/>
                    <a:pt x="487284" y="22384"/>
                  </a:cubicBezTo>
                  <a:cubicBezTo>
                    <a:pt x="486331" y="20479"/>
                    <a:pt x="485379" y="17621"/>
                    <a:pt x="486331" y="15716"/>
                  </a:cubicBezTo>
                  <a:cubicBezTo>
                    <a:pt x="487284" y="13811"/>
                    <a:pt x="489189" y="11906"/>
                    <a:pt x="491094" y="10001"/>
                  </a:cubicBezTo>
                  <a:cubicBezTo>
                    <a:pt x="491094" y="10954"/>
                    <a:pt x="492046" y="10954"/>
                    <a:pt x="493951" y="10001"/>
                  </a:cubicBezTo>
                  <a:lnTo>
                    <a:pt x="493951" y="10001"/>
                  </a:lnTo>
                  <a:lnTo>
                    <a:pt x="493951" y="10001"/>
                  </a:lnTo>
                  <a:close/>
                  <a:moveTo>
                    <a:pt x="394891" y="174784"/>
                  </a:moveTo>
                  <a:cubicBezTo>
                    <a:pt x="392986" y="174784"/>
                    <a:pt x="392034" y="175736"/>
                    <a:pt x="391081" y="177641"/>
                  </a:cubicBezTo>
                  <a:cubicBezTo>
                    <a:pt x="390129" y="178594"/>
                    <a:pt x="390129" y="180499"/>
                    <a:pt x="392034" y="181451"/>
                  </a:cubicBezTo>
                  <a:cubicBezTo>
                    <a:pt x="396796" y="185261"/>
                    <a:pt x="402511" y="189071"/>
                    <a:pt x="407274" y="191929"/>
                  </a:cubicBezTo>
                  <a:cubicBezTo>
                    <a:pt x="412036" y="194786"/>
                    <a:pt x="417751" y="196691"/>
                    <a:pt x="422514" y="198596"/>
                  </a:cubicBezTo>
                  <a:cubicBezTo>
                    <a:pt x="424419" y="198596"/>
                    <a:pt x="425371" y="199549"/>
                    <a:pt x="427276" y="199549"/>
                  </a:cubicBezTo>
                  <a:cubicBezTo>
                    <a:pt x="432991" y="199549"/>
                    <a:pt x="438706" y="198596"/>
                    <a:pt x="444421" y="198596"/>
                  </a:cubicBezTo>
                  <a:cubicBezTo>
                    <a:pt x="446326" y="198596"/>
                    <a:pt x="447279" y="197644"/>
                    <a:pt x="449184" y="198596"/>
                  </a:cubicBezTo>
                  <a:cubicBezTo>
                    <a:pt x="449184" y="198596"/>
                    <a:pt x="449184" y="199549"/>
                    <a:pt x="449184" y="199549"/>
                  </a:cubicBezTo>
                  <a:cubicBezTo>
                    <a:pt x="452041" y="200501"/>
                    <a:pt x="454899" y="201454"/>
                    <a:pt x="456804" y="204311"/>
                  </a:cubicBezTo>
                  <a:cubicBezTo>
                    <a:pt x="457756" y="205264"/>
                    <a:pt x="458709" y="206216"/>
                    <a:pt x="458709" y="207169"/>
                  </a:cubicBezTo>
                  <a:cubicBezTo>
                    <a:pt x="458709" y="208121"/>
                    <a:pt x="457756" y="210979"/>
                    <a:pt x="456804" y="211931"/>
                  </a:cubicBezTo>
                  <a:cubicBezTo>
                    <a:pt x="456804" y="211931"/>
                    <a:pt x="456804" y="212884"/>
                    <a:pt x="456804" y="212884"/>
                  </a:cubicBezTo>
                  <a:cubicBezTo>
                    <a:pt x="455851" y="215741"/>
                    <a:pt x="454899" y="217646"/>
                    <a:pt x="453946" y="220504"/>
                  </a:cubicBezTo>
                  <a:cubicBezTo>
                    <a:pt x="452994" y="222409"/>
                    <a:pt x="452994" y="225266"/>
                    <a:pt x="452994" y="227171"/>
                  </a:cubicBezTo>
                  <a:lnTo>
                    <a:pt x="452994" y="230981"/>
                  </a:lnTo>
                  <a:cubicBezTo>
                    <a:pt x="453946" y="233839"/>
                    <a:pt x="455851" y="237649"/>
                    <a:pt x="456804" y="240506"/>
                  </a:cubicBezTo>
                  <a:cubicBezTo>
                    <a:pt x="460614" y="249079"/>
                    <a:pt x="462519" y="258604"/>
                    <a:pt x="462519" y="268129"/>
                  </a:cubicBezTo>
                  <a:lnTo>
                    <a:pt x="463471" y="273844"/>
                  </a:lnTo>
                  <a:cubicBezTo>
                    <a:pt x="469186" y="271939"/>
                    <a:pt x="474901" y="269081"/>
                    <a:pt x="479664" y="266224"/>
                  </a:cubicBezTo>
                  <a:cubicBezTo>
                    <a:pt x="482521" y="264319"/>
                    <a:pt x="485379" y="262414"/>
                    <a:pt x="488236" y="260509"/>
                  </a:cubicBezTo>
                  <a:cubicBezTo>
                    <a:pt x="490141" y="259556"/>
                    <a:pt x="492999" y="258604"/>
                    <a:pt x="495856" y="259556"/>
                  </a:cubicBezTo>
                  <a:cubicBezTo>
                    <a:pt x="499666" y="260509"/>
                    <a:pt x="502524" y="264319"/>
                    <a:pt x="502524" y="268129"/>
                  </a:cubicBezTo>
                  <a:cubicBezTo>
                    <a:pt x="502524" y="270034"/>
                    <a:pt x="502524" y="271939"/>
                    <a:pt x="501571" y="273844"/>
                  </a:cubicBezTo>
                  <a:cubicBezTo>
                    <a:pt x="501571" y="274796"/>
                    <a:pt x="500619" y="275749"/>
                    <a:pt x="499666" y="276701"/>
                  </a:cubicBezTo>
                  <a:cubicBezTo>
                    <a:pt x="498714" y="279559"/>
                    <a:pt x="496809" y="281464"/>
                    <a:pt x="493951" y="283369"/>
                  </a:cubicBezTo>
                  <a:cubicBezTo>
                    <a:pt x="488236" y="287179"/>
                    <a:pt x="483474" y="291941"/>
                    <a:pt x="478711" y="296704"/>
                  </a:cubicBezTo>
                  <a:cubicBezTo>
                    <a:pt x="473949" y="301466"/>
                    <a:pt x="468234" y="306229"/>
                    <a:pt x="463471" y="310991"/>
                  </a:cubicBezTo>
                  <a:cubicBezTo>
                    <a:pt x="453946" y="319564"/>
                    <a:pt x="445374" y="330041"/>
                    <a:pt x="438706" y="339566"/>
                  </a:cubicBezTo>
                  <a:cubicBezTo>
                    <a:pt x="433944" y="346234"/>
                    <a:pt x="428229" y="352901"/>
                    <a:pt x="423466" y="359569"/>
                  </a:cubicBezTo>
                  <a:lnTo>
                    <a:pt x="416799" y="367189"/>
                  </a:lnTo>
                  <a:lnTo>
                    <a:pt x="417751" y="367189"/>
                  </a:lnTo>
                  <a:cubicBezTo>
                    <a:pt x="439659" y="361474"/>
                    <a:pt x="461566" y="353854"/>
                    <a:pt x="482521" y="343376"/>
                  </a:cubicBezTo>
                  <a:cubicBezTo>
                    <a:pt x="490141" y="339566"/>
                    <a:pt x="497761" y="334804"/>
                    <a:pt x="504429" y="330041"/>
                  </a:cubicBezTo>
                  <a:cubicBezTo>
                    <a:pt x="513001" y="323374"/>
                    <a:pt x="520621" y="316706"/>
                    <a:pt x="527289" y="308134"/>
                  </a:cubicBezTo>
                  <a:cubicBezTo>
                    <a:pt x="532051" y="301466"/>
                    <a:pt x="535861" y="294799"/>
                    <a:pt x="538719" y="288131"/>
                  </a:cubicBezTo>
                  <a:cubicBezTo>
                    <a:pt x="539671" y="286226"/>
                    <a:pt x="540624" y="283369"/>
                    <a:pt x="541576" y="280511"/>
                  </a:cubicBezTo>
                  <a:cubicBezTo>
                    <a:pt x="543481" y="272891"/>
                    <a:pt x="543481" y="264319"/>
                    <a:pt x="542529" y="255746"/>
                  </a:cubicBezTo>
                  <a:cubicBezTo>
                    <a:pt x="540624" y="239554"/>
                    <a:pt x="533956" y="225266"/>
                    <a:pt x="523479" y="212884"/>
                  </a:cubicBezTo>
                  <a:cubicBezTo>
                    <a:pt x="515859" y="205264"/>
                    <a:pt x="507286" y="198596"/>
                    <a:pt x="497761" y="193834"/>
                  </a:cubicBezTo>
                  <a:cubicBezTo>
                    <a:pt x="488236" y="189071"/>
                    <a:pt x="476806" y="184309"/>
                    <a:pt x="466329" y="181451"/>
                  </a:cubicBezTo>
                  <a:cubicBezTo>
                    <a:pt x="463471" y="180499"/>
                    <a:pt x="459661" y="179546"/>
                    <a:pt x="456804" y="179546"/>
                  </a:cubicBezTo>
                  <a:cubicBezTo>
                    <a:pt x="447279" y="177641"/>
                    <a:pt x="437754" y="175736"/>
                    <a:pt x="428229" y="174784"/>
                  </a:cubicBezTo>
                  <a:cubicBezTo>
                    <a:pt x="426324" y="174784"/>
                    <a:pt x="424419" y="174784"/>
                    <a:pt x="423466" y="174784"/>
                  </a:cubicBezTo>
                  <a:cubicBezTo>
                    <a:pt x="421561" y="174784"/>
                    <a:pt x="420609" y="174784"/>
                    <a:pt x="418704" y="174784"/>
                  </a:cubicBezTo>
                  <a:cubicBezTo>
                    <a:pt x="417751" y="174784"/>
                    <a:pt x="415846" y="174784"/>
                    <a:pt x="414894" y="175736"/>
                  </a:cubicBezTo>
                  <a:cubicBezTo>
                    <a:pt x="411084" y="175736"/>
                    <a:pt x="407274" y="175736"/>
                    <a:pt x="402511" y="175736"/>
                  </a:cubicBezTo>
                  <a:cubicBezTo>
                    <a:pt x="399654" y="174784"/>
                    <a:pt x="397749" y="174784"/>
                    <a:pt x="394891" y="174784"/>
                  </a:cubicBezTo>
                  <a:lnTo>
                    <a:pt x="394891" y="174784"/>
                  </a:lnTo>
                  <a:close/>
                  <a:moveTo>
                    <a:pt x="192009" y="347186"/>
                  </a:moveTo>
                  <a:cubicBezTo>
                    <a:pt x="191056" y="356711"/>
                    <a:pt x="192009" y="366236"/>
                    <a:pt x="194866" y="374809"/>
                  </a:cubicBezTo>
                  <a:cubicBezTo>
                    <a:pt x="198676" y="385286"/>
                    <a:pt x="205344" y="395764"/>
                    <a:pt x="213916" y="403384"/>
                  </a:cubicBezTo>
                  <a:cubicBezTo>
                    <a:pt x="216774" y="405289"/>
                    <a:pt x="219631" y="407194"/>
                    <a:pt x="222489" y="409099"/>
                  </a:cubicBezTo>
                  <a:cubicBezTo>
                    <a:pt x="225346" y="410051"/>
                    <a:pt x="227251" y="410051"/>
                    <a:pt x="229156" y="411004"/>
                  </a:cubicBezTo>
                  <a:cubicBezTo>
                    <a:pt x="230109" y="411004"/>
                    <a:pt x="232014" y="411956"/>
                    <a:pt x="232966" y="411956"/>
                  </a:cubicBezTo>
                  <a:cubicBezTo>
                    <a:pt x="233919" y="411956"/>
                    <a:pt x="233919" y="411956"/>
                    <a:pt x="234871" y="412909"/>
                  </a:cubicBezTo>
                  <a:lnTo>
                    <a:pt x="238681" y="411956"/>
                  </a:lnTo>
                  <a:cubicBezTo>
                    <a:pt x="238681" y="408146"/>
                    <a:pt x="237729" y="405289"/>
                    <a:pt x="234871" y="401479"/>
                  </a:cubicBezTo>
                  <a:cubicBezTo>
                    <a:pt x="232014" y="396716"/>
                    <a:pt x="229156" y="391954"/>
                    <a:pt x="228204" y="387191"/>
                  </a:cubicBezTo>
                  <a:cubicBezTo>
                    <a:pt x="228204" y="386239"/>
                    <a:pt x="227251" y="384334"/>
                    <a:pt x="228204" y="383381"/>
                  </a:cubicBezTo>
                  <a:cubicBezTo>
                    <a:pt x="229156" y="381476"/>
                    <a:pt x="230109" y="379571"/>
                    <a:pt x="232966" y="378619"/>
                  </a:cubicBezTo>
                  <a:cubicBezTo>
                    <a:pt x="235824" y="377666"/>
                    <a:pt x="239634" y="376714"/>
                    <a:pt x="243444" y="377666"/>
                  </a:cubicBezTo>
                  <a:cubicBezTo>
                    <a:pt x="244396" y="377666"/>
                    <a:pt x="245349" y="378619"/>
                    <a:pt x="246301" y="378619"/>
                  </a:cubicBezTo>
                  <a:cubicBezTo>
                    <a:pt x="251064" y="380524"/>
                    <a:pt x="254874" y="382429"/>
                    <a:pt x="258684" y="386239"/>
                  </a:cubicBezTo>
                  <a:cubicBezTo>
                    <a:pt x="262494" y="389096"/>
                    <a:pt x="267256" y="392906"/>
                    <a:pt x="270114" y="395764"/>
                  </a:cubicBezTo>
                  <a:cubicBezTo>
                    <a:pt x="272971" y="399574"/>
                    <a:pt x="275829" y="403384"/>
                    <a:pt x="278686" y="406241"/>
                  </a:cubicBezTo>
                  <a:lnTo>
                    <a:pt x="281544" y="410051"/>
                  </a:lnTo>
                  <a:cubicBezTo>
                    <a:pt x="295831" y="415766"/>
                    <a:pt x="310119" y="418624"/>
                    <a:pt x="325359" y="420529"/>
                  </a:cubicBezTo>
                  <a:lnTo>
                    <a:pt x="335836" y="421481"/>
                  </a:lnTo>
                  <a:lnTo>
                    <a:pt x="342504" y="421481"/>
                  </a:lnTo>
                  <a:cubicBezTo>
                    <a:pt x="342504" y="418624"/>
                    <a:pt x="342504" y="414814"/>
                    <a:pt x="340599" y="411956"/>
                  </a:cubicBezTo>
                  <a:cubicBezTo>
                    <a:pt x="338694" y="408146"/>
                    <a:pt x="337741" y="404336"/>
                    <a:pt x="334884" y="401479"/>
                  </a:cubicBezTo>
                  <a:cubicBezTo>
                    <a:pt x="331074" y="397669"/>
                    <a:pt x="326311" y="392906"/>
                    <a:pt x="321549" y="390049"/>
                  </a:cubicBezTo>
                  <a:cubicBezTo>
                    <a:pt x="315834" y="385286"/>
                    <a:pt x="309166" y="382429"/>
                    <a:pt x="302499" y="379571"/>
                  </a:cubicBezTo>
                  <a:cubicBezTo>
                    <a:pt x="290116" y="373856"/>
                    <a:pt x="276781" y="369094"/>
                    <a:pt x="263446" y="365284"/>
                  </a:cubicBezTo>
                  <a:lnTo>
                    <a:pt x="255826" y="363379"/>
                  </a:lnTo>
                  <a:lnTo>
                    <a:pt x="250111" y="361474"/>
                  </a:lnTo>
                  <a:lnTo>
                    <a:pt x="237729" y="358616"/>
                  </a:lnTo>
                  <a:lnTo>
                    <a:pt x="207249" y="350996"/>
                  </a:lnTo>
                  <a:lnTo>
                    <a:pt x="192009" y="347186"/>
                  </a:lnTo>
                  <a:lnTo>
                    <a:pt x="192009" y="34718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052"/>
              <a:endParaRPr lang="en-US" sz="1400">
                <a:solidFill>
                  <a:prstClr val="black"/>
                </a:solidFill>
              </a:endParaRPr>
            </a:p>
          </p:txBody>
        </p:sp>
        <p:sp>
          <p:nvSpPr>
            <p:cNvPr id="79" name="Freeform: Shape 78"/>
            <p:cNvSpPr/>
            <p:nvPr/>
          </p:nvSpPr>
          <p:spPr>
            <a:xfrm>
              <a:off x="829775" y="3208066"/>
              <a:ext cx="1504950" cy="1114425"/>
            </a:xfrm>
            <a:custGeom>
              <a:avLst/>
              <a:gdLst>
                <a:gd name="connsiteX0" fmla="*/ 408293 w 1504950"/>
                <a:gd name="connsiteY0" fmla="*/ 15716 h 1114425"/>
                <a:gd name="connsiteX1" fmla="*/ 414960 w 1504950"/>
                <a:gd name="connsiteY1" fmla="*/ 15716 h 1114425"/>
                <a:gd name="connsiteX2" fmla="*/ 420675 w 1504950"/>
                <a:gd name="connsiteY2" fmla="*/ 17621 h 1114425"/>
                <a:gd name="connsiteX3" fmla="*/ 426390 w 1504950"/>
                <a:gd name="connsiteY3" fmla="*/ 22384 h 1114425"/>
                <a:gd name="connsiteX4" fmla="*/ 440678 w 1504950"/>
                <a:gd name="connsiteY4" fmla="*/ 30004 h 1114425"/>
                <a:gd name="connsiteX5" fmla="*/ 441630 w 1504950"/>
                <a:gd name="connsiteY5" fmla="*/ 29051 h 1114425"/>
                <a:gd name="connsiteX6" fmla="*/ 442583 w 1504950"/>
                <a:gd name="connsiteY6" fmla="*/ 27146 h 1114425"/>
                <a:gd name="connsiteX7" fmla="*/ 444488 w 1504950"/>
                <a:gd name="connsiteY7" fmla="*/ 22384 h 1114425"/>
                <a:gd name="connsiteX8" fmla="*/ 455918 w 1504950"/>
                <a:gd name="connsiteY8" fmla="*/ 9049 h 1114425"/>
                <a:gd name="connsiteX9" fmla="*/ 462585 w 1504950"/>
                <a:gd name="connsiteY9" fmla="*/ 7144 h 1114425"/>
                <a:gd name="connsiteX10" fmla="*/ 464490 w 1504950"/>
                <a:gd name="connsiteY10" fmla="*/ 7144 h 1114425"/>
                <a:gd name="connsiteX11" fmla="*/ 471158 w 1504950"/>
                <a:gd name="connsiteY11" fmla="*/ 10954 h 1114425"/>
                <a:gd name="connsiteX12" fmla="*/ 473063 w 1504950"/>
                <a:gd name="connsiteY12" fmla="*/ 14764 h 1114425"/>
                <a:gd name="connsiteX13" fmla="*/ 473063 w 1504950"/>
                <a:gd name="connsiteY13" fmla="*/ 24289 h 1114425"/>
                <a:gd name="connsiteX14" fmla="*/ 470205 w 1504950"/>
                <a:gd name="connsiteY14" fmla="*/ 42386 h 1114425"/>
                <a:gd name="connsiteX15" fmla="*/ 470205 w 1504950"/>
                <a:gd name="connsiteY15" fmla="*/ 44291 h 1114425"/>
                <a:gd name="connsiteX16" fmla="*/ 469253 w 1504950"/>
                <a:gd name="connsiteY16" fmla="*/ 52864 h 1114425"/>
                <a:gd name="connsiteX17" fmla="*/ 458775 w 1504950"/>
                <a:gd name="connsiteY17" fmla="*/ 76676 h 1114425"/>
                <a:gd name="connsiteX18" fmla="*/ 451155 w 1504950"/>
                <a:gd name="connsiteY18" fmla="*/ 100489 h 1114425"/>
                <a:gd name="connsiteX19" fmla="*/ 450203 w 1504950"/>
                <a:gd name="connsiteY19" fmla="*/ 109061 h 1114425"/>
                <a:gd name="connsiteX20" fmla="*/ 450203 w 1504950"/>
                <a:gd name="connsiteY20" fmla="*/ 118586 h 1114425"/>
                <a:gd name="connsiteX21" fmla="*/ 453060 w 1504950"/>
                <a:gd name="connsiteY21" fmla="*/ 136684 h 1114425"/>
                <a:gd name="connsiteX22" fmla="*/ 453060 w 1504950"/>
                <a:gd name="connsiteY22" fmla="*/ 137636 h 1114425"/>
                <a:gd name="connsiteX23" fmla="*/ 454013 w 1504950"/>
                <a:gd name="connsiteY23" fmla="*/ 150019 h 1114425"/>
                <a:gd name="connsiteX24" fmla="*/ 453060 w 1504950"/>
                <a:gd name="connsiteY24" fmla="*/ 154781 h 1114425"/>
                <a:gd name="connsiteX25" fmla="*/ 452108 w 1504950"/>
                <a:gd name="connsiteY25" fmla="*/ 165259 h 1114425"/>
                <a:gd name="connsiteX26" fmla="*/ 451155 w 1504950"/>
                <a:gd name="connsiteY26" fmla="*/ 169069 h 1114425"/>
                <a:gd name="connsiteX27" fmla="*/ 456870 w 1504950"/>
                <a:gd name="connsiteY27" fmla="*/ 173831 h 1114425"/>
                <a:gd name="connsiteX28" fmla="*/ 462585 w 1504950"/>
                <a:gd name="connsiteY28" fmla="*/ 178594 h 1114425"/>
                <a:gd name="connsiteX29" fmla="*/ 470205 w 1504950"/>
                <a:gd name="connsiteY29" fmla="*/ 184309 h 1114425"/>
                <a:gd name="connsiteX30" fmla="*/ 479730 w 1504950"/>
                <a:gd name="connsiteY30" fmla="*/ 190024 h 1114425"/>
                <a:gd name="connsiteX31" fmla="*/ 484493 w 1504950"/>
                <a:gd name="connsiteY31" fmla="*/ 191929 h 1114425"/>
                <a:gd name="connsiteX32" fmla="*/ 491160 w 1504950"/>
                <a:gd name="connsiteY32" fmla="*/ 191929 h 1114425"/>
                <a:gd name="connsiteX33" fmla="*/ 500685 w 1504950"/>
                <a:gd name="connsiteY33" fmla="*/ 189071 h 1114425"/>
                <a:gd name="connsiteX34" fmla="*/ 509258 w 1504950"/>
                <a:gd name="connsiteY34" fmla="*/ 184309 h 1114425"/>
                <a:gd name="connsiteX35" fmla="*/ 512115 w 1504950"/>
                <a:gd name="connsiteY35" fmla="*/ 182404 h 1114425"/>
                <a:gd name="connsiteX36" fmla="*/ 515925 w 1504950"/>
                <a:gd name="connsiteY36" fmla="*/ 179546 h 1114425"/>
                <a:gd name="connsiteX37" fmla="*/ 519735 w 1504950"/>
                <a:gd name="connsiteY37" fmla="*/ 176689 h 1114425"/>
                <a:gd name="connsiteX38" fmla="*/ 524498 w 1504950"/>
                <a:gd name="connsiteY38" fmla="*/ 171926 h 1114425"/>
                <a:gd name="connsiteX39" fmla="*/ 529260 w 1504950"/>
                <a:gd name="connsiteY39" fmla="*/ 166211 h 1114425"/>
                <a:gd name="connsiteX40" fmla="*/ 532118 w 1504950"/>
                <a:gd name="connsiteY40" fmla="*/ 161449 h 1114425"/>
                <a:gd name="connsiteX41" fmla="*/ 538785 w 1504950"/>
                <a:gd name="connsiteY41" fmla="*/ 151924 h 1114425"/>
                <a:gd name="connsiteX42" fmla="*/ 548310 w 1504950"/>
                <a:gd name="connsiteY42" fmla="*/ 127159 h 1114425"/>
                <a:gd name="connsiteX43" fmla="*/ 549263 w 1504950"/>
                <a:gd name="connsiteY43" fmla="*/ 122396 h 1114425"/>
                <a:gd name="connsiteX44" fmla="*/ 550215 w 1504950"/>
                <a:gd name="connsiteY44" fmla="*/ 116681 h 1114425"/>
                <a:gd name="connsiteX45" fmla="*/ 552120 w 1504950"/>
                <a:gd name="connsiteY45" fmla="*/ 98584 h 1114425"/>
                <a:gd name="connsiteX46" fmla="*/ 554978 w 1504950"/>
                <a:gd name="connsiteY46" fmla="*/ 90964 h 1114425"/>
                <a:gd name="connsiteX47" fmla="*/ 556883 w 1504950"/>
                <a:gd name="connsiteY47" fmla="*/ 87154 h 1114425"/>
                <a:gd name="connsiteX48" fmla="*/ 560693 w 1504950"/>
                <a:gd name="connsiteY48" fmla="*/ 81439 h 1114425"/>
                <a:gd name="connsiteX49" fmla="*/ 565455 w 1504950"/>
                <a:gd name="connsiteY49" fmla="*/ 76676 h 1114425"/>
                <a:gd name="connsiteX50" fmla="*/ 571170 w 1504950"/>
                <a:gd name="connsiteY50" fmla="*/ 73819 h 1114425"/>
                <a:gd name="connsiteX51" fmla="*/ 573075 w 1504950"/>
                <a:gd name="connsiteY51" fmla="*/ 73819 h 1114425"/>
                <a:gd name="connsiteX52" fmla="*/ 574980 w 1504950"/>
                <a:gd name="connsiteY52" fmla="*/ 74771 h 1114425"/>
                <a:gd name="connsiteX53" fmla="*/ 576885 w 1504950"/>
                <a:gd name="connsiteY53" fmla="*/ 76676 h 1114425"/>
                <a:gd name="connsiteX54" fmla="*/ 578790 w 1504950"/>
                <a:gd name="connsiteY54" fmla="*/ 81439 h 1114425"/>
                <a:gd name="connsiteX55" fmla="*/ 579743 w 1504950"/>
                <a:gd name="connsiteY55" fmla="*/ 83344 h 1114425"/>
                <a:gd name="connsiteX56" fmla="*/ 579743 w 1504950"/>
                <a:gd name="connsiteY56" fmla="*/ 90011 h 1114425"/>
                <a:gd name="connsiteX57" fmla="*/ 577838 w 1504950"/>
                <a:gd name="connsiteY57" fmla="*/ 117634 h 1114425"/>
                <a:gd name="connsiteX58" fmla="*/ 575933 w 1504950"/>
                <a:gd name="connsiteY58" fmla="*/ 129064 h 1114425"/>
                <a:gd name="connsiteX59" fmla="*/ 577838 w 1504950"/>
                <a:gd name="connsiteY59" fmla="*/ 138589 h 1114425"/>
                <a:gd name="connsiteX60" fmla="*/ 580695 w 1504950"/>
                <a:gd name="connsiteY60" fmla="*/ 141446 h 1114425"/>
                <a:gd name="connsiteX61" fmla="*/ 584505 w 1504950"/>
                <a:gd name="connsiteY61" fmla="*/ 143351 h 1114425"/>
                <a:gd name="connsiteX62" fmla="*/ 589268 w 1504950"/>
                <a:gd name="connsiteY62" fmla="*/ 143351 h 1114425"/>
                <a:gd name="connsiteX63" fmla="*/ 595935 w 1504950"/>
                <a:gd name="connsiteY63" fmla="*/ 141446 h 1114425"/>
                <a:gd name="connsiteX64" fmla="*/ 604508 w 1504950"/>
                <a:gd name="connsiteY64" fmla="*/ 136684 h 1114425"/>
                <a:gd name="connsiteX65" fmla="*/ 621653 w 1504950"/>
                <a:gd name="connsiteY65" fmla="*/ 125254 h 1114425"/>
                <a:gd name="connsiteX66" fmla="*/ 635940 w 1504950"/>
                <a:gd name="connsiteY66" fmla="*/ 115729 h 1114425"/>
                <a:gd name="connsiteX67" fmla="*/ 639750 w 1504950"/>
                <a:gd name="connsiteY67" fmla="*/ 114776 h 1114425"/>
                <a:gd name="connsiteX68" fmla="*/ 643560 w 1504950"/>
                <a:gd name="connsiteY68" fmla="*/ 116681 h 1114425"/>
                <a:gd name="connsiteX69" fmla="*/ 645465 w 1504950"/>
                <a:gd name="connsiteY69" fmla="*/ 118586 h 1114425"/>
                <a:gd name="connsiteX70" fmla="*/ 646418 w 1504950"/>
                <a:gd name="connsiteY70" fmla="*/ 123349 h 1114425"/>
                <a:gd name="connsiteX71" fmla="*/ 645465 w 1504950"/>
                <a:gd name="connsiteY71" fmla="*/ 128111 h 1114425"/>
                <a:gd name="connsiteX72" fmla="*/ 645465 w 1504950"/>
                <a:gd name="connsiteY72" fmla="*/ 129064 h 1114425"/>
                <a:gd name="connsiteX73" fmla="*/ 644513 w 1504950"/>
                <a:gd name="connsiteY73" fmla="*/ 133826 h 1114425"/>
                <a:gd name="connsiteX74" fmla="*/ 644513 w 1504950"/>
                <a:gd name="connsiteY74" fmla="*/ 134779 h 1114425"/>
                <a:gd name="connsiteX75" fmla="*/ 644513 w 1504950"/>
                <a:gd name="connsiteY75" fmla="*/ 137636 h 1114425"/>
                <a:gd name="connsiteX76" fmla="*/ 642608 w 1504950"/>
                <a:gd name="connsiteY76" fmla="*/ 141446 h 1114425"/>
                <a:gd name="connsiteX77" fmla="*/ 640703 w 1504950"/>
                <a:gd name="connsiteY77" fmla="*/ 146209 h 1114425"/>
                <a:gd name="connsiteX78" fmla="*/ 637845 w 1504950"/>
                <a:gd name="connsiteY78" fmla="*/ 150971 h 1114425"/>
                <a:gd name="connsiteX79" fmla="*/ 632130 w 1504950"/>
                <a:gd name="connsiteY79" fmla="*/ 157639 h 1114425"/>
                <a:gd name="connsiteX80" fmla="*/ 621653 w 1504950"/>
                <a:gd name="connsiteY80" fmla="*/ 165259 h 1114425"/>
                <a:gd name="connsiteX81" fmla="*/ 610223 w 1504950"/>
                <a:gd name="connsiteY81" fmla="*/ 170021 h 1114425"/>
                <a:gd name="connsiteX82" fmla="*/ 607365 w 1504950"/>
                <a:gd name="connsiteY82" fmla="*/ 170974 h 1114425"/>
                <a:gd name="connsiteX83" fmla="*/ 598793 w 1504950"/>
                <a:gd name="connsiteY83" fmla="*/ 172879 h 1114425"/>
                <a:gd name="connsiteX84" fmla="*/ 588315 w 1504950"/>
                <a:gd name="connsiteY84" fmla="*/ 175736 h 1114425"/>
                <a:gd name="connsiteX85" fmla="*/ 578790 w 1504950"/>
                <a:gd name="connsiteY85" fmla="*/ 178594 h 1114425"/>
                <a:gd name="connsiteX86" fmla="*/ 571170 w 1504950"/>
                <a:gd name="connsiteY86" fmla="*/ 182404 h 1114425"/>
                <a:gd name="connsiteX87" fmla="*/ 564503 w 1504950"/>
                <a:gd name="connsiteY87" fmla="*/ 185261 h 1114425"/>
                <a:gd name="connsiteX88" fmla="*/ 556883 w 1504950"/>
                <a:gd name="connsiteY88" fmla="*/ 188119 h 1114425"/>
                <a:gd name="connsiteX89" fmla="*/ 534023 w 1504950"/>
                <a:gd name="connsiteY89" fmla="*/ 202406 h 1114425"/>
                <a:gd name="connsiteX90" fmla="*/ 515925 w 1504950"/>
                <a:gd name="connsiteY90" fmla="*/ 227171 h 1114425"/>
                <a:gd name="connsiteX91" fmla="*/ 514020 w 1504950"/>
                <a:gd name="connsiteY91" fmla="*/ 234791 h 1114425"/>
                <a:gd name="connsiteX92" fmla="*/ 513068 w 1504950"/>
                <a:gd name="connsiteY92" fmla="*/ 243364 h 1114425"/>
                <a:gd name="connsiteX93" fmla="*/ 514020 w 1504950"/>
                <a:gd name="connsiteY93" fmla="*/ 257651 h 1114425"/>
                <a:gd name="connsiteX94" fmla="*/ 514973 w 1504950"/>
                <a:gd name="connsiteY94" fmla="*/ 271939 h 1114425"/>
                <a:gd name="connsiteX95" fmla="*/ 514973 w 1504950"/>
                <a:gd name="connsiteY95" fmla="*/ 277654 h 1114425"/>
                <a:gd name="connsiteX96" fmla="*/ 514020 w 1504950"/>
                <a:gd name="connsiteY96" fmla="*/ 289084 h 1114425"/>
                <a:gd name="connsiteX97" fmla="*/ 513068 w 1504950"/>
                <a:gd name="connsiteY97" fmla="*/ 291941 h 1114425"/>
                <a:gd name="connsiteX98" fmla="*/ 495923 w 1504950"/>
                <a:gd name="connsiteY98" fmla="*/ 330994 h 1114425"/>
                <a:gd name="connsiteX99" fmla="*/ 486398 w 1504950"/>
                <a:gd name="connsiteY99" fmla="*/ 342424 h 1114425"/>
                <a:gd name="connsiteX100" fmla="*/ 474015 w 1504950"/>
                <a:gd name="connsiteY100" fmla="*/ 350044 h 1114425"/>
                <a:gd name="connsiteX101" fmla="*/ 443535 w 1504950"/>
                <a:gd name="connsiteY101" fmla="*/ 371951 h 1114425"/>
                <a:gd name="connsiteX102" fmla="*/ 422580 w 1504950"/>
                <a:gd name="connsiteY102" fmla="*/ 382429 h 1114425"/>
                <a:gd name="connsiteX103" fmla="*/ 351143 w 1504950"/>
                <a:gd name="connsiteY103" fmla="*/ 436721 h 1114425"/>
                <a:gd name="connsiteX104" fmla="*/ 348285 w 1504950"/>
                <a:gd name="connsiteY104" fmla="*/ 435769 h 1114425"/>
                <a:gd name="connsiteX105" fmla="*/ 349238 w 1504950"/>
                <a:gd name="connsiteY105" fmla="*/ 443389 h 1114425"/>
                <a:gd name="connsiteX106" fmla="*/ 418770 w 1504950"/>
                <a:gd name="connsiteY106" fmla="*/ 551974 h 1114425"/>
                <a:gd name="connsiteX107" fmla="*/ 524498 w 1504950"/>
                <a:gd name="connsiteY107" fmla="*/ 634841 h 1114425"/>
                <a:gd name="connsiteX108" fmla="*/ 614985 w 1504950"/>
                <a:gd name="connsiteY108" fmla="*/ 673894 h 1114425"/>
                <a:gd name="connsiteX109" fmla="*/ 733095 w 1504950"/>
                <a:gd name="connsiteY109" fmla="*/ 680561 h 1114425"/>
                <a:gd name="connsiteX110" fmla="*/ 770243 w 1504950"/>
                <a:gd name="connsiteY110" fmla="*/ 677704 h 1114425"/>
                <a:gd name="connsiteX111" fmla="*/ 838823 w 1504950"/>
                <a:gd name="connsiteY111" fmla="*/ 668179 h 1114425"/>
                <a:gd name="connsiteX112" fmla="*/ 941693 w 1504950"/>
                <a:gd name="connsiteY112" fmla="*/ 654844 h 1114425"/>
                <a:gd name="connsiteX113" fmla="*/ 990270 w 1504950"/>
                <a:gd name="connsiteY113" fmla="*/ 647224 h 1114425"/>
                <a:gd name="connsiteX114" fmla="*/ 1023608 w 1504950"/>
                <a:gd name="connsiteY114" fmla="*/ 582454 h 1114425"/>
                <a:gd name="connsiteX115" fmla="*/ 1043610 w 1504950"/>
                <a:gd name="connsiteY115" fmla="*/ 535781 h 1114425"/>
                <a:gd name="connsiteX116" fmla="*/ 1110285 w 1504950"/>
                <a:gd name="connsiteY116" fmla="*/ 495776 h 1114425"/>
                <a:gd name="connsiteX117" fmla="*/ 1099808 w 1504950"/>
                <a:gd name="connsiteY117" fmla="*/ 525304 h 1114425"/>
                <a:gd name="connsiteX118" fmla="*/ 1076948 w 1504950"/>
                <a:gd name="connsiteY118" fmla="*/ 584359 h 1114425"/>
                <a:gd name="connsiteX119" fmla="*/ 1075043 w 1504950"/>
                <a:gd name="connsiteY119" fmla="*/ 600551 h 1114425"/>
                <a:gd name="connsiteX120" fmla="*/ 1083615 w 1504950"/>
                <a:gd name="connsiteY120" fmla="*/ 672941 h 1114425"/>
                <a:gd name="connsiteX121" fmla="*/ 1100760 w 1504950"/>
                <a:gd name="connsiteY121" fmla="*/ 743426 h 1114425"/>
                <a:gd name="connsiteX122" fmla="*/ 1133145 w 1504950"/>
                <a:gd name="connsiteY122" fmla="*/ 820579 h 1114425"/>
                <a:gd name="connsiteX123" fmla="*/ 1223633 w 1504950"/>
                <a:gd name="connsiteY123" fmla="*/ 822484 h 1114425"/>
                <a:gd name="connsiteX124" fmla="*/ 1264590 w 1504950"/>
                <a:gd name="connsiteY124" fmla="*/ 838676 h 1114425"/>
                <a:gd name="connsiteX125" fmla="*/ 1314120 w 1504950"/>
                <a:gd name="connsiteY125" fmla="*/ 867251 h 1114425"/>
                <a:gd name="connsiteX126" fmla="*/ 1428420 w 1504950"/>
                <a:gd name="connsiteY126" fmla="*/ 889159 h 1114425"/>
                <a:gd name="connsiteX127" fmla="*/ 1455090 w 1504950"/>
                <a:gd name="connsiteY127" fmla="*/ 888206 h 1114425"/>
                <a:gd name="connsiteX128" fmla="*/ 1506525 w 1504950"/>
                <a:gd name="connsiteY128" fmla="*/ 912971 h 1114425"/>
                <a:gd name="connsiteX129" fmla="*/ 1485570 w 1504950"/>
                <a:gd name="connsiteY129" fmla="*/ 924401 h 1114425"/>
                <a:gd name="connsiteX130" fmla="*/ 1466520 w 1504950"/>
                <a:gd name="connsiteY130" fmla="*/ 932021 h 1114425"/>
                <a:gd name="connsiteX131" fmla="*/ 1476045 w 1504950"/>
                <a:gd name="connsiteY131" fmla="*/ 947261 h 1114425"/>
                <a:gd name="connsiteX132" fmla="*/ 1475093 w 1504950"/>
                <a:gd name="connsiteY132" fmla="*/ 969169 h 1114425"/>
                <a:gd name="connsiteX133" fmla="*/ 1456995 w 1504950"/>
                <a:gd name="connsiteY133" fmla="*/ 976789 h 1114425"/>
                <a:gd name="connsiteX134" fmla="*/ 1447470 w 1504950"/>
                <a:gd name="connsiteY134" fmla="*/ 979646 h 1114425"/>
                <a:gd name="connsiteX135" fmla="*/ 1429373 w 1504950"/>
                <a:gd name="connsiteY135" fmla="*/ 975836 h 1114425"/>
                <a:gd name="connsiteX136" fmla="*/ 1397940 w 1504950"/>
                <a:gd name="connsiteY136" fmla="*/ 968216 h 1114425"/>
                <a:gd name="connsiteX137" fmla="*/ 1305548 w 1504950"/>
                <a:gd name="connsiteY137" fmla="*/ 932021 h 1114425"/>
                <a:gd name="connsiteX138" fmla="*/ 1258875 w 1504950"/>
                <a:gd name="connsiteY138" fmla="*/ 912019 h 1114425"/>
                <a:gd name="connsiteX139" fmla="*/ 1179818 w 1504950"/>
                <a:gd name="connsiteY139" fmla="*/ 912971 h 1114425"/>
                <a:gd name="connsiteX140" fmla="*/ 1115048 w 1504950"/>
                <a:gd name="connsiteY140" fmla="*/ 931069 h 1114425"/>
                <a:gd name="connsiteX141" fmla="*/ 967410 w 1504950"/>
                <a:gd name="connsiteY141" fmla="*/ 912971 h 1114425"/>
                <a:gd name="connsiteX142" fmla="*/ 829298 w 1504950"/>
                <a:gd name="connsiteY142" fmla="*/ 897731 h 1114425"/>
                <a:gd name="connsiteX143" fmla="*/ 780720 w 1504950"/>
                <a:gd name="connsiteY143" fmla="*/ 916781 h 1114425"/>
                <a:gd name="connsiteX144" fmla="*/ 765480 w 1504950"/>
                <a:gd name="connsiteY144" fmla="*/ 924401 h 1114425"/>
                <a:gd name="connsiteX145" fmla="*/ 689280 w 1504950"/>
                <a:gd name="connsiteY145" fmla="*/ 932974 h 1114425"/>
                <a:gd name="connsiteX146" fmla="*/ 560693 w 1504950"/>
                <a:gd name="connsiteY146" fmla="*/ 921544 h 1114425"/>
                <a:gd name="connsiteX147" fmla="*/ 525450 w 1504950"/>
                <a:gd name="connsiteY147" fmla="*/ 918686 h 1114425"/>
                <a:gd name="connsiteX148" fmla="*/ 504495 w 1504950"/>
                <a:gd name="connsiteY148" fmla="*/ 915829 h 1114425"/>
                <a:gd name="connsiteX149" fmla="*/ 461633 w 1504950"/>
                <a:gd name="connsiteY149" fmla="*/ 925354 h 1114425"/>
                <a:gd name="connsiteX150" fmla="*/ 349238 w 1504950"/>
                <a:gd name="connsiteY150" fmla="*/ 930116 h 1114425"/>
                <a:gd name="connsiteX151" fmla="*/ 216840 w 1504950"/>
                <a:gd name="connsiteY151" fmla="*/ 991076 h 1114425"/>
                <a:gd name="connsiteX152" fmla="*/ 179693 w 1504950"/>
                <a:gd name="connsiteY152" fmla="*/ 1032034 h 1114425"/>
                <a:gd name="connsiteX153" fmla="*/ 162548 w 1504950"/>
                <a:gd name="connsiteY153" fmla="*/ 1058704 h 1114425"/>
                <a:gd name="connsiteX154" fmla="*/ 118733 w 1504950"/>
                <a:gd name="connsiteY154" fmla="*/ 1095851 h 1114425"/>
                <a:gd name="connsiteX155" fmla="*/ 87300 w 1504950"/>
                <a:gd name="connsiteY155" fmla="*/ 1108234 h 1114425"/>
                <a:gd name="connsiteX156" fmla="*/ 97778 w 1504950"/>
                <a:gd name="connsiteY156" fmla="*/ 1081564 h 1114425"/>
                <a:gd name="connsiteX157" fmla="*/ 116828 w 1504950"/>
                <a:gd name="connsiteY157" fmla="*/ 1049179 h 1114425"/>
                <a:gd name="connsiteX158" fmla="*/ 133973 w 1504950"/>
                <a:gd name="connsiteY158" fmla="*/ 1024414 h 1114425"/>
                <a:gd name="connsiteX159" fmla="*/ 166358 w 1504950"/>
                <a:gd name="connsiteY159" fmla="*/ 984409 h 1114425"/>
                <a:gd name="connsiteX160" fmla="*/ 187313 w 1504950"/>
                <a:gd name="connsiteY160" fmla="*/ 960596 h 1114425"/>
                <a:gd name="connsiteX161" fmla="*/ 137783 w 1504950"/>
                <a:gd name="connsiteY161" fmla="*/ 986314 h 1114425"/>
                <a:gd name="connsiteX162" fmla="*/ 32055 w 1504950"/>
                <a:gd name="connsiteY162" fmla="*/ 1031081 h 1114425"/>
                <a:gd name="connsiteX163" fmla="*/ 7290 w 1504950"/>
                <a:gd name="connsiteY163" fmla="*/ 1028224 h 1114425"/>
                <a:gd name="connsiteX164" fmla="*/ 111113 w 1504950"/>
                <a:gd name="connsiteY164" fmla="*/ 962501 h 1114425"/>
                <a:gd name="connsiteX165" fmla="*/ 222555 w 1504950"/>
                <a:gd name="connsiteY165" fmla="*/ 901541 h 1114425"/>
                <a:gd name="connsiteX166" fmla="*/ 333998 w 1504950"/>
                <a:gd name="connsiteY166" fmla="*/ 866299 h 1114425"/>
                <a:gd name="connsiteX167" fmla="*/ 374003 w 1504950"/>
                <a:gd name="connsiteY167" fmla="*/ 852964 h 1114425"/>
                <a:gd name="connsiteX168" fmla="*/ 359715 w 1504950"/>
                <a:gd name="connsiteY168" fmla="*/ 802481 h 1114425"/>
                <a:gd name="connsiteX169" fmla="*/ 332093 w 1504950"/>
                <a:gd name="connsiteY169" fmla="*/ 769144 h 1114425"/>
                <a:gd name="connsiteX170" fmla="*/ 307328 w 1504950"/>
                <a:gd name="connsiteY170" fmla="*/ 746284 h 1114425"/>
                <a:gd name="connsiteX171" fmla="*/ 276848 w 1504950"/>
                <a:gd name="connsiteY171" fmla="*/ 658654 h 1114425"/>
                <a:gd name="connsiteX172" fmla="*/ 267323 w 1504950"/>
                <a:gd name="connsiteY172" fmla="*/ 592931 h 1114425"/>
                <a:gd name="connsiteX173" fmla="*/ 244463 w 1504950"/>
                <a:gd name="connsiteY173" fmla="*/ 572929 h 1114425"/>
                <a:gd name="connsiteX174" fmla="*/ 154928 w 1504950"/>
                <a:gd name="connsiteY174" fmla="*/ 567214 h 1114425"/>
                <a:gd name="connsiteX175" fmla="*/ 133973 w 1504950"/>
                <a:gd name="connsiteY175" fmla="*/ 547211 h 1114425"/>
                <a:gd name="connsiteX176" fmla="*/ 167310 w 1504950"/>
                <a:gd name="connsiteY176" fmla="*/ 505301 h 1114425"/>
                <a:gd name="connsiteX177" fmla="*/ 242558 w 1504950"/>
                <a:gd name="connsiteY177" fmla="*/ 466249 h 1114425"/>
                <a:gd name="connsiteX178" fmla="*/ 230175 w 1504950"/>
                <a:gd name="connsiteY178" fmla="*/ 465296 h 1114425"/>
                <a:gd name="connsiteX179" fmla="*/ 179693 w 1504950"/>
                <a:gd name="connsiteY179" fmla="*/ 466249 h 1114425"/>
                <a:gd name="connsiteX180" fmla="*/ 151118 w 1504950"/>
                <a:gd name="connsiteY180" fmla="*/ 467201 h 1114425"/>
                <a:gd name="connsiteX181" fmla="*/ 127305 w 1504950"/>
                <a:gd name="connsiteY181" fmla="*/ 465296 h 1114425"/>
                <a:gd name="connsiteX182" fmla="*/ 112065 w 1504950"/>
                <a:gd name="connsiteY182" fmla="*/ 460534 h 1114425"/>
                <a:gd name="connsiteX183" fmla="*/ 107303 w 1504950"/>
                <a:gd name="connsiteY183" fmla="*/ 450056 h 1114425"/>
                <a:gd name="connsiteX184" fmla="*/ 114923 w 1504950"/>
                <a:gd name="connsiteY184" fmla="*/ 441484 h 1114425"/>
                <a:gd name="connsiteX185" fmla="*/ 130163 w 1504950"/>
                <a:gd name="connsiteY185" fmla="*/ 440531 h 1114425"/>
                <a:gd name="connsiteX186" fmla="*/ 123495 w 1504950"/>
                <a:gd name="connsiteY186" fmla="*/ 431959 h 1114425"/>
                <a:gd name="connsiteX187" fmla="*/ 117780 w 1504950"/>
                <a:gd name="connsiteY187" fmla="*/ 422434 h 1114425"/>
                <a:gd name="connsiteX188" fmla="*/ 113018 w 1504950"/>
                <a:gd name="connsiteY188" fmla="*/ 412909 h 1114425"/>
                <a:gd name="connsiteX189" fmla="*/ 100635 w 1504950"/>
                <a:gd name="connsiteY189" fmla="*/ 371951 h 1114425"/>
                <a:gd name="connsiteX190" fmla="*/ 91110 w 1504950"/>
                <a:gd name="connsiteY190" fmla="*/ 363379 h 1114425"/>
                <a:gd name="connsiteX191" fmla="*/ 85395 w 1504950"/>
                <a:gd name="connsiteY191" fmla="*/ 354806 h 1114425"/>
                <a:gd name="connsiteX192" fmla="*/ 89205 w 1504950"/>
                <a:gd name="connsiteY192" fmla="*/ 345281 h 1114425"/>
                <a:gd name="connsiteX193" fmla="*/ 99683 w 1504950"/>
                <a:gd name="connsiteY193" fmla="*/ 345281 h 1114425"/>
                <a:gd name="connsiteX194" fmla="*/ 113970 w 1504950"/>
                <a:gd name="connsiteY194" fmla="*/ 350996 h 1114425"/>
                <a:gd name="connsiteX195" fmla="*/ 129210 w 1504950"/>
                <a:gd name="connsiteY195" fmla="*/ 355759 h 1114425"/>
                <a:gd name="connsiteX196" fmla="*/ 140640 w 1504950"/>
                <a:gd name="connsiteY196" fmla="*/ 356711 h 1114425"/>
                <a:gd name="connsiteX197" fmla="*/ 134925 w 1504950"/>
                <a:gd name="connsiteY197" fmla="*/ 350996 h 1114425"/>
                <a:gd name="connsiteX198" fmla="*/ 128258 w 1504950"/>
                <a:gd name="connsiteY198" fmla="*/ 341471 h 1114425"/>
                <a:gd name="connsiteX199" fmla="*/ 121590 w 1504950"/>
                <a:gd name="connsiteY199" fmla="*/ 324326 h 1114425"/>
                <a:gd name="connsiteX200" fmla="*/ 117780 w 1504950"/>
                <a:gd name="connsiteY200" fmla="*/ 317659 h 1114425"/>
                <a:gd name="connsiteX201" fmla="*/ 120638 w 1504950"/>
                <a:gd name="connsiteY201" fmla="*/ 308134 h 1114425"/>
                <a:gd name="connsiteX202" fmla="*/ 129210 w 1504950"/>
                <a:gd name="connsiteY202" fmla="*/ 307181 h 1114425"/>
                <a:gd name="connsiteX203" fmla="*/ 139688 w 1504950"/>
                <a:gd name="connsiteY203" fmla="*/ 313849 h 1114425"/>
                <a:gd name="connsiteX204" fmla="*/ 152070 w 1504950"/>
                <a:gd name="connsiteY204" fmla="*/ 327184 h 1114425"/>
                <a:gd name="connsiteX205" fmla="*/ 166358 w 1504950"/>
                <a:gd name="connsiteY205" fmla="*/ 339566 h 1114425"/>
                <a:gd name="connsiteX206" fmla="*/ 191123 w 1504950"/>
                <a:gd name="connsiteY206" fmla="*/ 356711 h 1114425"/>
                <a:gd name="connsiteX207" fmla="*/ 213983 w 1504950"/>
                <a:gd name="connsiteY207" fmla="*/ 366236 h 1114425"/>
                <a:gd name="connsiteX208" fmla="*/ 216840 w 1504950"/>
                <a:gd name="connsiteY208" fmla="*/ 366236 h 1114425"/>
                <a:gd name="connsiteX209" fmla="*/ 226365 w 1504950"/>
                <a:gd name="connsiteY209" fmla="*/ 361474 h 1114425"/>
                <a:gd name="connsiteX210" fmla="*/ 228270 w 1504950"/>
                <a:gd name="connsiteY210" fmla="*/ 357664 h 1114425"/>
                <a:gd name="connsiteX211" fmla="*/ 227318 w 1504950"/>
                <a:gd name="connsiteY211" fmla="*/ 352901 h 1114425"/>
                <a:gd name="connsiteX212" fmla="*/ 224460 w 1504950"/>
                <a:gd name="connsiteY212" fmla="*/ 336709 h 1114425"/>
                <a:gd name="connsiteX213" fmla="*/ 229223 w 1504950"/>
                <a:gd name="connsiteY213" fmla="*/ 319564 h 1114425"/>
                <a:gd name="connsiteX214" fmla="*/ 241605 w 1504950"/>
                <a:gd name="connsiteY214" fmla="*/ 317659 h 1114425"/>
                <a:gd name="connsiteX215" fmla="*/ 245415 w 1504950"/>
                <a:gd name="connsiteY215" fmla="*/ 325279 h 1114425"/>
                <a:gd name="connsiteX216" fmla="*/ 254940 w 1504950"/>
                <a:gd name="connsiteY216" fmla="*/ 373856 h 1114425"/>
                <a:gd name="connsiteX217" fmla="*/ 316853 w 1504950"/>
                <a:gd name="connsiteY217" fmla="*/ 383381 h 1114425"/>
                <a:gd name="connsiteX218" fmla="*/ 324473 w 1504950"/>
                <a:gd name="connsiteY218" fmla="*/ 376714 h 1114425"/>
                <a:gd name="connsiteX219" fmla="*/ 335903 w 1504950"/>
                <a:gd name="connsiteY219" fmla="*/ 363379 h 1114425"/>
                <a:gd name="connsiteX220" fmla="*/ 359715 w 1504950"/>
                <a:gd name="connsiteY220" fmla="*/ 327184 h 1114425"/>
                <a:gd name="connsiteX221" fmla="*/ 369240 w 1504950"/>
                <a:gd name="connsiteY221" fmla="*/ 299561 h 1114425"/>
                <a:gd name="connsiteX222" fmla="*/ 370193 w 1504950"/>
                <a:gd name="connsiteY222" fmla="*/ 297656 h 1114425"/>
                <a:gd name="connsiteX223" fmla="*/ 370193 w 1504950"/>
                <a:gd name="connsiteY223" fmla="*/ 277654 h 1114425"/>
                <a:gd name="connsiteX224" fmla="*/ 362573 w 1504950"/>
                <a:gd name="connsiteY224" fmla="*/ 259556 h 1114425"/>
                <a:gd name="connsiteX225" fmla="*/ 352095 w 1504950"/>
                <a:gd name="connsiteY225" fmla="*/ 247174 h 1114425"/>
                <a:gd name="connsiteX226" fmla="*/ 333998 w 1504950"/>
                <a:gd name="connsiteY226" fmla="*/ 231934 h 1114425"/>
                <a:gd name="connsiteX227" fmla="*/ 311138 w 1504950"/>
                <a:gd name="connsiteY227" fmla="*/ 223361 h 1114425"/>
                <a:gd name="connsiteX228" fmla="*/ 291135 w 1504950"/>
                <a:gd name="connsiteY228" fmla="*/ 218599 h 1114425"/>
                <a:gd name="connsiteX229" fmla="*/ 281610 w 1504950"/>
                <a:gd name="connsiteY229" fmla="*/ 216694 h 1114425"/>
                <a:gd name="connsiteX230" fmla="*/ 266370 w 1504950"/>
                <a:gd name="connsiteY230" fmla="*/ 214789 h 1114425"/>
                <a:gd name="connsiteX231" fmla="*/ 242558 w 1504950"/>
                <a:gd name="connsiteY231" fmla="*/ 212884 h 1114425"/>
                <a:gd name="connsiteX232" fmla="*/ 232080 w 1504950"/>
                <a:gd name="connsiteY232" fmla="*/ 211931 h 1114425"/>
                <a:gd name="connsiteX233" fmla="*/ 216840 w 1504950"/>
                <a:gd name="connsiteY233" fmla="*/ 206216 h 1114425"/>
                <a:gd name="connsiteX234" fmla="*/ 213030 w 1504950"/>
                <a:gd name="connsiteY234" fmla="*/ 196691 h 1114425"/>
                <a:gd name="connsiteX235" fmla="*/ 221603 w 1504950"/>
                <a:gd name="connsiteY235" fmla="*/ 186214 h 1114425"/>
                <a:gd name="connsiteX236" fmla="*/ 235890 w 1504950"/>
                <a:gd name="connsiteY236" fmla="*/ 182404 h 1114425"/>
                <a:gd name="connsiteX237" fmla="*/ 253035 w 1504950"/>
                <a:gd name="connsiteY237" fmla="*/ 182404 h 1114425"/>
                <a:gd name="connsiteX238" fmla="*/ 288278 w 1504950"/>
                <a:gd name="connsiteY238" fmla="*/ 159544 h 1114425"/>
                <a:gd name="connsiteX239" fmla="*/ 284468 w 1504950"/>
                <a:gd name="connsiteY239" fmla="*/ 151924 h 1114425"/>
                <a:gd name="connsiteX240" fmla="*/ 273990 w 1504950"/>
                <a:gd name="connsiteY240" fmla="*/ 124301 h 1114425"/>
                <a:gd name="connsiteX241" fmla="*/ 277800 w 1504950"/>
                <a:gd name="connsiteY241" fmla="*/ 114776 h 1114425"/>
                <a:gd name="connsiteX242" fmla="*/ 286373 w 1504950"/>
                <a:gd name="connsiteY242" fmla="*/ 112871 h 1114425"/>
                <a:gd name="connsiteX243" fmla="*/ 293993 w 1504950"/>
                <a:gd name="connsiteY243" fmla="*/ 116681 h 1114425"/>
                <a:gd name="connsiteX244" fmla="*/ 300660 w 1504950"/>
                <a:gd name="connsiteY244" fmla="*/ 126206 h 1114425"/>
                <a:gd name="connsiteX245" fmla="*/ 308280 w 1504950"/>
                <a:gd name="connsiteY245" fmla="*/ 138589 h 1114425"/>
                <a:gd name="connsiteX246" fmla="*/ 316853 w 1504950"/>
                <a:gd name="connsiteY246" fmla="*/ 148114 h 1114425"/>
                <a:gd name="connsiteX247" fmla="*/ 323520 w 1504950"/>
                <a:gd name="connsiteY247" fmla="*/ 153829 h 1114425"/>
                <a:gd name="connsiteX248" fmla="*/ 327330 w 1504950"/>
                <a:gd name="connsiteY248" fmla="*/ 152876 h 1114425"/>
                <a:gd name="connsiteX249" fmla="*/ 333998 w 1504950"/>
                <a:gd name="connsiteY249" fmla="*/ 152876 h 1114425"/>
                <a:gd name="connsiteX250" fmla="*/ 353048 w 1504950"/>
                <a:gd name="connsiteY250" fmla="*/ 154781 h 1114425"/>
                <a:gd name="connsiteX251" fmla="*/ 371145 w 1504950"/>
                <a:gd name="connsiteY251" fmla="*/ 156686 h 1114425"/>
                <a:gd name="connsiteX252" fmla="*/ 394005 w 1504950"/>
                <a:gd name="connsiteY252" fmla="*/ 158591 h 1114425"/>
                <a:gd name="connsiteX253" fmla="*/ 414960 w 1504950"/>
                <a:gd name="connsiteY253" fmla="*/ 156686 h 1114425"/>
                <a:gd name="connsiteX254" fmla="*/ 417818 w 1504950"/>
                <a:gd name="connsiteY254" fmla="*/ 152876 h 1114425"/>
                <a:gd name="connsiteX255" fmla="*/ 419723 w 1504950"/>
                <a:gd name="connsiteY255" fmla="*/ 145256 h 1114425"/>
                <a:gd name="connsiteX256" fmla="*/ 420675 w 1504950"/>
                <a:gd name="connsiteY256" fmla="*/ 143351 h 1114425"/>
                <a:gd name="connsiteX257" fmla="*/ 420675 w 1504950"/>
                <a:gd name="connsiteY257" fmla="*/ 135731 h 1114425"/>
                <a:gd name="connsiteX258" fmla="*/ 419723 w 1504950"/>
                <a:gd name="connsiteY258" fmla="*/ 127159 h 1114425"/>
                <a:gd name="connsiteX259" fmla="*/ 417818 w 1504950"/>
                <a:gd name="connsiteY259" fmla="*/ 120491 h 1114425"/>
                <a:gd name="connsiteX260" fmla="*/ 414960 w 1504950"/>
                <a:gd name="connsiteY260" fmla="*/ 117634 h 1114425"/>
                <a:gd name="connsiteX261" fmla="*/ 410198 w 1504950"/>
                <a:gd name="connsiteY261" fmla="*/ 114776 h 1114425"/>
                <a:gd name="connsiteX262" fmla="*/ 404483 w 1504950"/>
                <a:gd name="connsiteY262" fmla="*/ 110014 h 1114425"/>
                <a:gd name="connsiteX263" fmla="*/ 397815 w 1504950"/>
                <a:gd name="connsiteY263" fmla="*/ 106204 h 1114425"/>
                <a:gd name="connsiteX264" fmla="*/ 386385 w 1504950"/>
                <a:gd name="connsiteY264" fmla="*/ 100489 h 1114425"/>
                <a:gd name="connsiteX265" fmla="*/ 378765 w 1504950"/>
                <a:gd name="connsiteY265" fmla="*/ 96679 h 1114425"/>
                <a:gd name="connsiteX266" fmla="*/ 367335 w 1504950"/>
                <a:gd name="connsiteY266" fmla="*/ 88106 h 1114425"/>
                <a:gd name="connsiteX267" fmla="*/ 362573 w 1504950"/>
                <a:gd name="connsiteY267" fmla="*/ 82391 h 1114425"/>
                <a:gd name="connsiteX268" fmla="*/ 360668 w 1504950"/>
                <a:gd name="connsiteY268" fmla="*/ 73819 h 1114425"/>
                <a:gd name="connsiteX269" fmla="*/ 374955 w 1504950"/>
                <a:gd name="connsiteY269" fmla="*/ 67151 h 1114425"/>
                <a:gd name="connsiteX270" fmla="*/ 411150 w 1504950"/>
                <a:gd name="connsiteY270" fmla="*/ 83344 h 1114425"/>
                <a:gd name="connsiteX271" fmla="*/ 414008 w 1504950"/>
                <a:gd name="connsiteY271" fmla="*/ 84296 h 1114425"/>
                <a:gd name="connsiteX272" fmla="*/ 415913 w 1504950"/>
                <a:gd name="connsiteY272" fmla="*/ 84296 h 1114425"/>
                <a:gd name="connsiteX273" fmla="*/ 427343 w 1504950"/>
                <a:gd name="connsiteY273" fmla="*/ 75724 h 1114425"/>
                <a:gd name="connsiteX274" fmla="*/ 429248 w 1504950"/>
                <a:gd name="connsiteY274" fmla="*/ 67151 h 1114425"/>
                <a:gd name="connsiteX275" fmla="*/ 429248 w 1504950"/>
                <a:gd name="connsiteY275" fmla="*/ 66199 h 1114425"/>
                <a:gd name="connsiteX276" fmla="*/ 428295 w 1504950"/>
                <a:gd name="connsiteY276" fmla="*/ 57626 h 1114425"/>
                <a:gd name="connsiteX277" fmla="*/ 424485 w 1504950"/>
                <a:gd name="connsiteY277" fmla="*/ 50959 h 1114425"/>
                <a:gd name="connsiteX278" fmla="*/ 415913 w 1504950"/>
                <a:gd name="connsiteY278" fmla="*/ 43339 h 1114425"/>
                <a:gd name="connsiteX279" fmla="*/ 401625 w 1504950"/>
                <a:gd name="connsiteY279" fmla="*/ 29051 h 1114425"/>
                <a:gd name="connsiteX280" fmla="*/ 400673 w 1504950"/>
                <a:gd name="connsiteY280" fmla="*/ 22384 h 1114425"/>
                <a:gd name="connsiteX281" fmla="*/ 404483 w 1504950"/>
                <a:gd name="connsiteY281" fmla="*/ 16669 h 1114425"/>
                <a:gd name="connsiteX282" fmla="*/ 408293 w 1504950"/>
                <a:gd name="connsiteY282" fmla="*/ 15716 h 1114425"/>
                <a:gd name="connsiteX283" fmla="*/ 408293 w 1504950"/>
                <a:gd name="connsiteY283" fmla="*/ 15716 h 1114425"/>
                <a:gd name="connsiteX284" fmla="*/ 324473 w 1504950"/>
                <a:gd name="connsiteY284" fmla="*/ 188119 h 1114425"/>
                <a:gd name="connsiteX285" fmla="*/ 320663 w 1504950"/>
                <a:gd name="connsiteY285" fmla="*/ 190976 h 1114425"/>
                <a:gd name="connsiteX286" fmla="*/ 321615 w 1504950"/>
                <a:gd name="connsiteY286" fmla="*/ 193834 h 1114425"/>
                <a:gd name="connsiteX287" fmla="*/ 337808 w 1504950"/>
                <a:gd name="connsiteY287" fmla="*/ 203359 h 1114425"/>
                <a:gd name="connsiteX288" fmla="*/ 354000 w 1504950"/>
                <a:gd name="connsiteY288" fmla="*/ 209074 h 1114425"/>
                <a:gd name="connsiteX289" fmla="*/ 358763 w 1504950"/>
                <a:gd name="connsiteY289" fmla="*/ 210026 h 1114425"/>
                <a:gd name="connsiteX290" fmla="*/ 375908 w 1504950"/>
                <a:gd name="connsiteY290" fmla="*/ 208121 h 1114425"/>
                <a:gd name="connsiteX291" fmla="*/ 380670 w 1504950"/>
                <a:gd name="connsiteY291" fmla="*/ 207169 h 1114425"/>
                <a:gd name="connsiteX292" fmla="*/ 380670 w 1504950"/>
                <a:gd name="connsiteY292" fmla="*/ 208121 h 1114425"/>
                <a:gd name="connsiteX293" fmla="*/ 389243 w 1504950"/>
                <a:gd name="connsiteY293" fmla="*/ 211931 h 1114425"/>
                <a:gd name="connsiteX294" fmla="*/ 391148 w 1504950"/>
                <a:gd name="connsiteY294" fmla="*/ 214789 h 1114425"/>
                <a:gd name="connsiteX295" fmla="*/ 390195 w 1504950"/>
                <a:gd name="connsiteY295" fmla="*/ 219551 h 1114425"/>
                <a:gd name="connsiteX296" fmla="*/ 390195 w 1504950"/>
                <a:gd name="connsiteY296" fmla="*/ 220504 h 1114425"/>
                <a:gd name="connsiteX297" fmla="*/ 388290 w 1504950"/>
                <a:gd name="connsiteY297" fmla="*/ 229076 h 1114425"/>
                <a:gd name="connsiteX298" fmla="*/ 388290 w 1504950"/>
                <a:gd name="connsiteY298" fmla="*/ 235744 h 1114425"/>
                <a:gd name="connsiteX299" fmla="*/ 389243 w 1504950"/>
                <a:gd name="connsiteY299" fmla="*/ 239554 h 1114425"/>
                <a:gd name="connsiteX300" fmla="*/ 394005 w 1504950"/>
                <a:gd name="connsiteY300" fmla="*/ 249079 h 1114425"/>
                <a:gd name="connsiteX301" fmla="*/ 402578 w 1504950"/>
                <a:gd name="connsiteY301" fmla="*/ 275749 h 1114425"/>
                <a:gd name="connsiteX302" fmla="*/ 403530 w 1504950"/>
                <a:gd name="connsiteY302" fmla="*/ 281464 h 1114425"/>
                <a:gd name="connsiteX303" fmla="*/ 418770 w 1504950"/>
                <a:gd name="connsiteY303" fmla="*/ 271939 h 1114425"/>
                <a:gd name="connsiteX304" fmla="*/ 427343 w 1504950"/>
                <a:gd name="connsiteY304" fmla="*/ 265271 h 1114425"/>
                <a:gd name="connsiteX305" fmla="*/ 434010 w 1504950"/>
                <a:gd name="connsiteY305" fmla="*/ 263366 h 1114425"/>
                <a:gd name="connsiteX306" fmla="*/ 441630 w 1504950"/>
                <a:gd name="connsiteY306" fmla="*/ 270986 h 1114425"/>
                <a:gd name="connsiteX307" fmla="*/ 441630 w 1504950"/>
                <a:gd name="connsiteY307" fmla="*/ 276701 h 1114425"/>
                <a:gd name="connsiteX308" fmla="*/ 440678 w 1504950"/>
                <a:gd name="connsiteY308" fmla="*/ 279559 h 1114425"/>
                <a:gd name="connsiteX309" fmla="*/ 435915 w 1504950"/>
                <a:gd name="connsiteY309" fmla="*/ 287179 h 1114425"/>
                <a:gd name="connsiteX310" fmla="*/ 421628 w 1504950"/>
                <a:gd name="connsiteY310" fmla="*/ 301466 h 1114425"/>
                <a:gd name="connsiteX311" fmla="*/ 408293 w 1504950"/>
                <a:gd name="connsiteY311" fmla="*/ 316706 h 1114425"/>
                <a:gd name="connsiteX312" fmla="*/ 386385 w 1504950"/>
                <a:gd name="connsiteY312" fmla="*/ 347186 h 1114425"/>
                <a:gd name="connsiteX313" fmla="*/ 373050 w 1504950"/>
                <a:gd name="connsiteY313" fmla="*/ 368141 h 1114425"/>
                <a:gd name="connsiteX314" fmla="*/ 367335 w 1504950"/>
                <a:gd name="connsiteY314" fmla="*/ 376714 h 1114425"/>
                <a:gd name="connsiteX315" fmla="*/ 368288 w 1504950"/>
                <a:gd name="connsiteY315" fmla="*/ 376714 h 1114425"/>
                <a:gd name="connsiteX316" fmla="*/ 430200 w 1504950"/>
                <a:gd name="connsiteY316" fmla="*/ 348139 h 1114425"/>
                <a:gd name="connsiteX317" fmla="*/ 450203 w 1504950"/>
                <a:gd name="connsiteY317" fmla="*/ 332899 h 1114425"/>
                <a:gd name="connsiteX318" fmla="*/ 470205 w 1504950"/>
                <a:gd name="connsiteY318" fmla="*/ 309086 h 1114425"/>
                <a:gd name="connsiteX319" fmla="*/ 479730 w 1504950"/>
                <a:gd name="connsiteY319" fmla="*/ 288131 h 1114425"/>
                <a:gd name="connsiteX320" fmla="*/ 481635 w 1504950"/>
                <a:gd name="connsiteY320" fmla="*/ 280511 h 1114425"/>
                <a:gd name="connsiteX321" fmla="*/ 480683 w 1504950"/>
                <a:gd name="connsiteY321" fmla="*/ 255746 h 1114425"/>
                <a:gd name="connsiteX322" fmla="*/ 457823 w 1504950"/>
                <a:gd name="connsiteY322" fmla="*/ 214789 h 1114425"/>
                <a:gd name="connsiteX323" fmla="*/ 430200 w 1504950"/>
                <a:gd name="connsiteY323" fmla="*/ 197644 h 1114425"/>
                <a:gd name="connsiteX324" fmla="*/ 397815 w 1504950"/>
                <a:gd name="connsiteY324" fmla="*/ 188119 h 1114425"/>
                <a:gd name="connsiteX325" fmla="*/ 388290 w 1504950"/>
                <a:gd name="connsiteY325" fmla="*/ 186214 h 1114425"/>
                <a:gd name="connsiteX326" fmla="*/ 358763 w 1504950"/>
                <a:gd name="connsiteY326" fmla="*/ 183356 h 1114425"/>
                <a:gd name="connsiteX327" fmla="*/ 354000 w 1504950"/>
                <a:gd name="connsiteY327" fmla="*/ 183356 h 1114425"/>
                <a:gd name="connsiteX328" fmla="*/ 349238 w 1504950"/>
                <a:gd name="connsiteY328" fmla="*/ 183356 h 1114425"/>
                <a:gd name="connsiteX329" fmla="*/ 345428 w 1504950"/>
                <a:gd name="connsiteY329" fmla="*/ 184309 h 1114425"/>
                <a:gd name="connsiteX330" fmla="*/ 333045 w 1504950"/>
                <a:gd name="connsiteY330" fmla="*/ 185261 h 1114425"/>
                <a:gd name="connsiteX331" fmla="*/ 324473 w 1504950"/>
                <a:gd name="connsiteY331" fmla="*/ 188119 h 1114425"/>
                <a:gd name="connsiteX332" fmla="*/ 324473 w 1504950"/>
                <a:gd name="connsiteY332" fmla="*/ 188119 h 1114425"/>
                <a:gd name="connsiteX333" fmla="*/ 324473 w 1504950"/>
                <a:gd name="connsiteY333" fmla="*/ 188119 h 1114425"/>
                <a:gd name="connsiteX334" fmla="*/ 137783 w 1504950"/>
                <a:gd name="connsiteY334" fmla="*/ 375761 h 1114425"/>
                <a:gd name="connsiteX335" fmla="*/ 142545 w 1504950"/>
                <a:gd name="connsiteY335" fmla="*/ 403384 h 1114425"/>
                <a:gd name="connsiteX336" fmla="*/ 164453 w 1504950"/>
                <a:gd name="connsiteY336" fmla="*/ 430054 h 1114425"/>
                <a:gd name="connsiteX337" fmla="*/ 173978 w 1504950"/>
                <a:gd name="connsiteY337" fmla="*/ 434816 h 1114425"/>
                <a:gd name="connsiteX338" fmla="*/ 180645 w 1504950"/>
                <a:gd name="connsiteY338" fmla="*/ 435769 h 1114425"/>
                <a:gd name="connsiteX339" fmla="*/ 184455 w 1504950"/>
                <a:gd name="connsiteY339" fmla="*/ 436721 h 1114425"/>
                <a:gd name="connsiteX340" fmla="*/ 186360 w 1504950"/>
                <a:gd name="connsiteY340" fmla="*/ 436721 h 1114425"/>
                <a:gd name="connsiteX341" fmla="*/ 190170 w 1504950"/>
                <a:gd name="connsiteY341" fmla="*/ 435769 h 1114425"/>
                <a:gd name="connsiteX342" fmla="*/ 185408 w 1504950"/>
                <a:gd name="connsiteY342" fmla="*/ 426244 h 1114425"/>
                <a:gd name="connsiteX343" fmla="*/ 176835 w 1504950"/>
                <a:gd name="connsiteY343" fmla="*/ 412909 h 1114425"/>
                <a:gd name="connsiteX344" fmla="*/ 175883 w 1504950"/>
                <a:gd name="connsiteY344" fmla="*/ 409099 h 1114425"/>
                <a:gd name="connsiteX345" fmla="*/ 180645 w 1504950"/>
                <a:gd name="connsiteY345" fmla="*/ 404336 h 1114425"/>
                <a:gd name="connsiteX346" fmla="*/ 191123 w 1504950"/>
                <a:gd name="connsiteY346" fmla="*/ 402431 h 1114425"/>
                <a:gd name="connsiteX347" fmla="*/ 193980 w 1504950"/>
                <a:gd name="connsiteY347" fmla="*/ 403384 h 1114425"/>
                <a:gd name="connsiteX348" fmla="*/ 206363 w 1504950"/>
                <a:gd name="connsiteY348" fmla="*/ 410051 h 1114425"/>
                <a:gd name="connsiteX349" fmla="*/ 218745 w 1504950"/>
                <a:gd name="connsiteY349" fmla="*/ 418624 h 1114425"/>
                <a:gd name="connsiteX350" fmla="*/ 228270 w 1504950"/>
                <a:gd name="connsiteY350" fmla="*/ 429101 h 1114425"/>
                <a:gd name="connsiteX351" fmla="*/ 232080 w 1504950"/>
                <a:gd name="connsiteY351" fmla="*/ 432911 h 1114425"/>
                <a:gd name="connsiteX352" fmla="*/ 276848 w 1504950"/>
                <a:gd name="connsiteY352" fmla="*/ 439579 h 1114425"/>
                <a:gd name="connsiteX353" fmla="*/ 287325 w 1504950"/>
                <a:gd name="connsiteY353" fmla="*/ 439579 h 1114425"/>
                <a:gd name="connsiteX354" fmla="*/ 293993 w 1504950"/>
                <a:gd name="connsiteY354" fmla="*/ 439579 h 1114425"/>
                <a:gd name="connsiteX355" fmla="*/ 291135 w 1504950"/>
                <a:gd name="connsiteY355" fmla="*/ 430054 h 1114425"/>
                <a:gd name="connsiteX356" fmla="*/ 284468 w 1504950"/>
                <a:gd name="connsiteY356" fmla="*/ 420529 h 1114425"/>
                <a:gd name="connsiteX357" fmla="*/ 270180 w 1504950"/>
                <a:gd name="connsiteY357" fmla="*/ 410051 h 1114425"/>
                <a:gd name="connsiteX358" fmla="*/ 250178 w 1504950"/>
                <a:gd name="connsiteY358" fmla="*/ 401479 h 1114425"/>
                <a:gd name="connsiteX359" fmla="*/ 210173 w 1504950"/>
                <a:gd name="connsiteY359" fmla="*/ 390049 h 1114425"/>
                <a:gd name="connsiteX360" fmla="*/ 202553 w 1504950"/>
                <a:gd name="connsiteY360" fmla="*/ 388144 h 1114425"/>
                <a:gd name="connsiteX361" fmla="*/ 196838 w 1504950"/>
                <a:gd name="connsiteY361" fmla="*/ 387191 h 1114425"/>
                <a:gd name="connsiteX362" fmla="*/ 184455 w 1504950"/>
                <a:gd name="connsiteY362" fmla="*/ 385286 h 1114425"/>
                <a:gd name="connsiteX363" fmla="*/ 154928 w 1504950"/>
                <a:gd name="connsiteY363" fmla="*/ 378619 h 1114425"/>
                <a:gd name="connsiteX364" fmla="*/ 137783 w 1504950"/>
                <a:gd name="connsiteY364" fmla="*/ 375761 h 1114425"/>
                <a:gd name="connsiteX365" fmla="*/ 137783 w 1504950"/>
                <a:gd name="connsiteY365" fmla="*/ 375761 h 1114425"/>
                <a:gd name="connsiteX366" fmla="*/ 137783 w 1504950"/>
                <a:gd name="connsiteY366" fmla="*/ 375761 h 1114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</a:cxnLst>
              <a:rect l="l" t="t" r="r" b="b"/>
              <a:pathLst>
                <a:path w="1504950" h="1114425">
                  <a:moveTo>
                    <a:pt x="408293" y="15716"/>
                  </a:moveTo>
                  <a:cubicBezTo>
                    <a:pt x="411150" y="14764"/>
                    <a:pt x="413055" y="14764"/>
                    <a:pt x="414960" y="15716"/>
                  </a:cubicBezTo>
                  <a:cubicBezTo>
                    <a:pt x="417818" y="16669"/>
                    <a:pt x="418770" y="16669"/>
                    <a:pt x="420675" y="17621"/>
                  </a:cubicBezTo>
                  <a:cubicBezTo>
                    <a:pt x="423533" y="18574"/>
                    <a:pt x="424485" y="20479"/>
                    <a:pt x="426390" y="22384"/>
                  </a:cubicBezTo>
                  <a:cubicBezTo>
                    <a:pt x="430200" y="26194"/>
                    <a:pt x="434963" y="29051"/>
                    <a:pt x="440678" y="30004"/>
                  </a:cubicBezTo>
                  <a:lnTo>
                    <a:pt x="441630" y="29051"/>
                  </a:lnTo>
                  <a:lnTo>
                    <a:pt x="442583" y="27146"/>
                  </a:lnTo>
                  <a:cubicBezTo>
                    <a:pt x="443535" y="25241"/>
                    <a:pt x="443535" y="24289"/>
                    <a:pt x="444488" y="22384"/>
                  </a:cubicBezTo>
                  <a:cubicBezTo>
                    <a:pt x="447345" y="16669"/>
                    <a:pt x="450203" y="12859"/>
                    <a:pt x="455918" y="9049"/>
                  </a:cubicBezTo>
                  <a:cubicBezTo>
                    <a:pt x="457823" y="8096"/>
                    <a:pt x="460680" y="7144"/>
                    <a:pt x="462585" y="7144"/>
                  </a:cubicBezTo>
                  <a:cubicBezTo>
                    <a:pt x="463538" y="7144"/>
                    <a:pt x="463538" y="7144"/>
                    <a:pt x="464490" y="7144"/>
                  </a:cubicBezTo>
                  <a:cubicBezTo>
                    <a:pt x="467348" y="7144"/>
                    <a:pt x="469253" y="9049"/>
                    <a:pt x="471158" y="10954"/>
                  </a:cubicBezTo>
                  <a:cubicBezTo>
                    <a:pt x="472110" y="11906"/>
                    <a:pt x="473063" y="13811"/>
                    <a:pt x="473063" y="14764"/>
                  </a:cubicBezTo>
                  <a:cubicBezTo>
                    <a:pt x="473063" y="18574"/>
                    <a:pt x="473063" y="21431"/>
                    <a:pt x="473063" y="24289"/>
                  </a:cubicBezTo>
                  <a:lnTo>
                    <a:pt x="470205" y="42386"/>
                  </a:lnTo>
                  <a:cubicBezTo>
                    <a:pt x="470205" y="43339"/>
                    <a:pt x="470205" y="43339"/>
                    <a:pt x="470205" y="44291"/>
                  </a:cubicBezTo>
                  <a:cubicBezTo>
                    <a:pt x="469253" y="47149"/>
                    <a:pt x="469253" y="50006"/>
                    <a:pt x="469253" y="52864"/>
                  </a:cubicBezTo>
                  <a:cubicBezTo>
                    <a:pt x="466395" y="61436"/>
                    <a:pt x="462585" y="69056"/>
                    <a:pt x="458775" y="76676"/>
                  </a:cubicBezTo>
                  <a:cubicBezTo>
                    <a:pt x="454965" y="84296"/>
                    <a:pt x="452108" y="91916"/>
                    <a:pt x="451155" y="100489"/>
                  </a:cubicBezTo>
                  <a:cubicBezTo>
                    <a:pt x="450203" y="103346"/>
                    <a:pt x="451155" y="106204"/>
                    <a:pt x="450203" y="109061"/>
                  </a:cubicBezTo>
                  <a:cubicBezTo>
                    <a:pt x="449250" y="111919"/>
                    <a:pt x="450203" y="115729"/>
                    <a:pt x="450203" y="118586"/>
                  </a:cubicBezTo>
                  <a:cubicBezTo>
                    <a:pt x="451155" y="126206"/>
                    <a:pt x="452108" y="130969"/>
                    <a:pt x="453060" y="136684"/>
                  </a:cubicBezTo>
                  <a:cubicBezTo>
                    <a:pt x="453060" y="133826"/>
                    <a:pt x="453060" y="135731"/>
                    <a:pt x="453060" y="137636"/>
                  </a:cubicBezTo>
                  <a:cubicBezTo>
                    <a:pt x="454013" y="141446"/>
                    <a:pt x="454013" y="145256"/>
                    <a:pt x="454013" y="150019"/>
                  </a:cubicBezTo>
                  <a:cubicBezTo>
                    <a:pt x="454013" y="151924"/>
                    <a:pt x="453060" y="153829"/>
                    <a:pt x="453060" y="154781"/>
                  </a:cubicBezTo>
                  <a:cubicBezTo>
                    <a:pt x="453060" y="157639"/>
                    <a:pt x="453060" y="161449"/>
                    <a:pt x="452108" y="165259"/>
                  </a:cubicBezTo>
                  <a:cubicBezTo>
                    <a:pt x="452108" y="166211"/>
                    <a:pt x="451155" y="167164"/>
                    <a:pt x="451155" y="169069"/>
                  </a:cubicBezTo>
                  <a:lnTo>
                    <a:pt x="456870" y="173831"/>
                  </a:lnTo>
                  <a:cubicBezTo>
                    <a:pt x="458775" y="175736"/>
                    <a:pt x="459728" y="177641"/>
                    <a:pt x="462585" y="178594"/>
                  </a:cubicBezTo>
                  <a:cubicBezTo>
                    <a:pt x="465443" y="180499"/>
                    <a:pt x="467348" y="182404"/>
                    <a:pt x="470205" y="184309"/>
                  </a:cubicBezTo>
                  <a:cubicBezTo>
                    <a:pt x="473063" y="186214"/>
                    <a:pt x="475920" y="188119"/>
                    <a:pt x="479730" y="190024"/>
                  </a:cubicBezTo>
                  <a:cubicBezTo>
                    <a:pt x="480683" y="190976"/>
                    <a:pt x="482588" y="191929"/>
                    <a:pt x="484493" y="191929"/>
                  </a:cubicBezTo>
                  <a:cubicBezTo>
                    <a:pt x="486398" y="191929"/>
                    <a:pt x="489255" y="191929"/>
                    <a:pt x="491160" y="191929"/>
                  </a:cubicBezTo>
                  <a:cubicBezTo>
                    <a:pt x="494970" y="191929"/>
                    <a:pt x="497828" y="190024"/>
                    <a:pt x="500685" y="189071"/>
                  </a:cubicBezTo>
                  <a:cubicBezTo>
                    <a:pt x="504495" y="187166"/>
                    <a:pt x="506400" y="186214"/>
                    <a:pt x="509258" y="184309"/>
                  </a:cubicBezTo>
                  <a:cubicBezTo>
                    <a:pt x="509258" y="184309"/>
                    <a:pt x="510210" y="183356"/>
                    <a:pt x="512115" y="182404"/>
                  </a:cubicBezTo>
                  <a:cubicBezTo>
                    <a:pt x="513068" y="181451"/>
                    <a:pt x="514973" y="180499"/>
                    <a:pt x="515925" y="179546"/>
                  </a:cubicBezTo>
                  <a:cubicBezTo>
                    <a:pt x="516878" y="178594"/>
                    <a:pt x="518783" y="177641"/>
                    <a:pt x="519735" y="176689"/>
                  </a:cubicBezTo>
                  <a:cubicBezTo>
                    <a:pt x="521640" y="174784"/>
                    <a:pt x="522593" y="172879"/>
                    <a:pt x="524498" y="171926"/>
                  </a:cubicBezTo>
                  <a:cubicBezTo>
                    <a:pt x="526403" y="169069"/>
                    <a:pt x="527355" y="168116"/>
                    <a:pt x="529260" y="166211"/>
                  </a:cubicBezTo>
                  <a:cubicBezTo>
                    <a:pt x="529260" y="165259"/>
                    <a:pt x="531165" y="164306"/>
                    <a:pt x="532118" y="161449"/>
                  </a:cubicBezTo>
                  <a:cubicBezTo>
                    <a:pt x="534023" y="158591"/>
                    <a:pt x="536880" y="155734"/>
                    <a:pt x="538785" y="151924"/>
                  </a:cubicBezTo>
                  <a:cubicBezTo>
                    <a:pt x="542595" y="144304"/>
                    <a:pt x="546405" y="135731"/>
                    <a:pt x="548310" y="127159"/>
                  </a:cubicBezTo>
                  <a:cubicBezTo>
                    <a:pt x="548310" y="126206"/>
                    <a:pt x="549263" y="124301"/>
                    <a:pt x="549263" y="122396"/>
                  </a:cubicBezTo>
                  <a:cubicBezTo>
                    <a:pt x="549263" y="120491"/>
                    <a:pt x="549263" y="118586"/>
                    <a:pt x="550215" y="116681"/>
                  </a:cubicBezTo>
                  <a:cubicBezTo>
                    <a:pt x="550215" y="110966"/>
                    <a:pt x="551168" y="105251"/>
                    <a:pt x="552120" y="98584"/>
                  </a:cubicBezTo>
                  <a:cubicBezTo>
                    <a:pt x="553073" y="95726"/>
                    <a:pt x="554025" y="92869"/>
                    <a:pt x="554978" y="90964"/>
                  </a:cubicBezTo>
                  <a:cubicBezTo>
                    <a:pt x="555930" y="89059"/>
                    <a:pt x="555930" y="88106"/>
                    <a:pt x="556883" y="87154"/>
                  </a:cubicBezTo>
                  <a:cubicBezTo>
                    <a:pt x="557835" y="85249"/>
                    <a:pt x="558788" y="83344"/>
                    <a:pt x="560693" y="81439"/>
                  </a:cubicBezTo>
                  <a:cubicBezTo>
                    <a:pt x="561645" y="79534"/>
                    <a:pt x="563550" y="77629"/>
                    <a:pt x="565455" y="76676"/>
                  </a:cubicBezTo>
                  <a:cubicBezTo>
                    <a:pt x="567360" y="74771"/>
                    <a:pt x="569265" y="74771"/>
                    <a:pt x="571170" y="73819"/>
                  </a:cubicBezTo>
                  <a:cubicBezTo>
                    <a:pt x="572123" y="73819"/>
                    <a:pt x="572123" y="73819"/>
                    <a:pt x="573075" y="73819"/>
                  </a:cubicBezTo>
                  <a:cubicBezTo>
                    <a:pt x="574028" y="73819"/>
                    <a:pt x="574980" y="74771"/>
                    <a:pt x="574980" y="74771"/>
                  </a:cubicBezTo>
                  <a:cubicBezTo>
                    <a:pt x="575933" y="74771"/>
                    <a:pt x="576885" y="75724"/>
                    <a:pt x="576885" y="76676"/>
                  </a:cubicBezTo>
                  <a:cubicBezTo>
                    <a:pt x="577838" y="79534"/>
                    <a:pt x="578790" y="80486"/>
                    <a:pt x="578790" y="81439"/>
                  </a:cubicBezTo>
                  <a:cubicBezTo>
                    <a:pt x="578790" y="81439"/>
                    <a:pt x="579743" y="82391"/>
                    <a:pt x="579743" y="83344"/>
                  </a:cubicBezTo>
                  <a:cubicBezTo>
                    <a:pt x="579743" y="85249"/>
                    <a:pt x="579743" y="88106"/>
                    <a:pt x="579743" y="90011"/>
                  </a:cubicBezTo>
                  <a:cubicBezTo>
                    <a:pt x="579743" y="99536"/>
                    <a:pt x="578790" y="108109"/>
                    <a:pt x="577838" y="117634"/>
                  </a:cubicBezTo>
                  <a:lnTo>
                    <a:pt x="575933" y="129064"/>
                  </a:lnTo>
                  <a:cubicBezTo>
                    <a:pt x="574980" y="131921"/>
                    <a:pt x="575933" y="135731"/>
                    <a:pt x="577838" y="138589"/>
                  </a:cubicBezTo>
                  <a:cubicBezTo>
                    <a:pt x="577838" y="139541"/>
                    <a:pt x="578790" y="140494"/>
                    <a:pt x="580695" y="141446"/>
                  </a:cubicBezTo>
                  <a:cubicBezTo>
                    <a:pt x="581648" y="142399"/>
                    <a:pt x="583553" y="143351"/>
                    <a:pt x="584505" y="143351"/>
                  </a:cubicBezTo>
                  <a:cubicBezTo>
                    <a:pt x="586410" y="143351"/>
                    <a:pt x="587363" y="143351"/>
                    <a:pt x="589268" y="143351"/>
                  </a:cubicBezTo>
                  <a:cubicBezTo>
                    <a:pt x="592125" y="142399"/>
                    <a:pt x="594030" y="142399"/>
                    <a:pt x="595935" y="141446"/>
                  </a:cubicBezTo>
                  <a:cubicBezTo>
                    <a:pt x="598793" y="140494"/>
                    <a:pt x="601650" y="138589"/>
                    <a:pt x="604508" y="136684"/>
                  </a:cubicBezTo>
                  <a:cubicBezTo>
                    <a:pt x="610223" y="132874"/>
                    <a:pt x="615938" y="130016"/>
                    <a:pt x="621653" y="125254"/>
                  </a:cubicBezTo>
                  <a:cubicBezTo>
                    <a:pt x="626415" y="121444"/>
                    <a:pt x="631178" y="118586"/>
                    <a:pt x="635940" y="115729"/>
                  </a:cubicBezTo>
                  <a:cubicBezTo>
                    <a:pt x="636893" y="114776"/>
                    <a:pt x="637845" y="114776"/>
                    <a:pt x="639750" y="114776"/>
                  </a:cubicBezTo>
                  <a:cubicBezTo>
                    <a:pt x="640703" y="115729"/>
                    <a:pt x="642608" y="115729"/>
                    <a:pt x="643560" y="116681"/>
                  </a:cubicBezTo>
                  <a:cubicBezTo>
                    <a:pt x="644513" y="116681"/>
                    <a:pt x="645465" y="117634"/>
                    <a:pt x="645465" y="118586"/>
                  </a:cubicBezTo>
                  <a:cubicBezTo>
                    <a:pt x="646418" y="119539"/>
                    <a:pt x="646418" y="121444"/>
                    <a:pt x="646418" y="123349"/>
                  </a:cubicBezTo>
                  <a:cubicBezTo>
                    <a:pt x="646418" y="125254"/>
                    <a:pt x="646418" y="126206"/>
                    <a:pt x="645465" y="128111"/>
                  </a:cubicBezTo>
                  <a:cubicBezTo>
                    <a:pt x="645465" y="128111"/>
                    <a:pt x="645465" y="129064"/>
                    <a:pt x="645465" y="129064"/>
                  </a:cubicBezTo>
                  <a:cubicBezTo>
                    <a:pt x="645465" y="130969"/>
                    <a:pt x="644513" y="131921"/>
                    <a:pt x="644513" y="133826"/>
                  </a:cubicBezTo>
                  <a:cubicBezTo>
                    <a:pt x="644513" y="133826"/>
                    <a:pt x="644513" y="133826"/>
                    <a:pt x="644513" y="134779"/>
                  </a:cubicBezTo>
                  <a:cubicBezTo>
                    <a:pt x="644513" y="135731"/>
                    <a:pt x="644513" y="136684"/>
                    <a:pt x="644513" y="137636"/>
                  </a:cubicBezTo>
                  <a:cubicBezTo>
                    <a:pt x="643560" y="138589"/>
                    <a:pt x="642608" y="140494"/>
                    <a:pt x="642608" y="141446"/>
                  </a:cubicBezTo>
                  <a:cubicBezTo>
                    <a:pt x="641655" y="143351"/>
                    <a:pt x="641655" y="145256"/>
                    <a:pt x="640703" y="146209"/>
                  </a:cubicBezTo>
                  <a:cubicBezTo>
                    <a:pt x="639750" y="148114"/>
                    <a:pt x="638798" y="149066"/>
                    <a:pt x="637845" y="150971"/>
                  </a:cubicBezTo>
                  <a:cubicBezTo>
                    <a:pt x="635940" y="152876"/>
                    <a:pt x="634035" y="155734"/>
                    <a:pt x="632130" y="157639"/>
                  </a:cubicBezTo>
                  <a:cubicBezTo>
                    <a:pt x="629273" y="160496"/>
                    <a:pt x="625463" y="163354"/>
                    <a:pt x="621653" y="165259"/>
                  </a:cubicBezTo>
                  <a:cubicBezTo>
                    <a:pt x="617843" y="167164"/>
                    <a:pt x="614033" y="169069"/>
                    <a:pt x="610223" y="170021"/>
                  </a:cubicBezTo>
                  <a:cubicBezTo>
                    <a:pt x="609270" y="170021"/>
                    <a:pt x="608318" y="170974"/>
                    <a:pt x="607365" y="170974"/>
                  </a:cubicBezTo>
                  <a:cubicBezTo>
                    <a:pt x="604508" y="171926"/>
                    <a:pt x="601650" y="171926"/>
                    <a:pt x="598793" y="172879"/>
                  </a:cubicBezTo>
                  <a:cubicBezTo>
                    <a:pt x="595935" y="173831"/>
                    <a:pt x="592125" y="174784"/>
                    <a:pt x="588315" y="175736"/>
                  </a:cubicBezTo>
                  <a:cubicBezTo>
                    <a:pt x="585458" y="176689"/>
                    <a:pt x="581648" y="177641"/>
                    <a:pt x="578790" y="178594"/>
                  </a:cubicBezTo>
                  <a:cubicBezTo>
                    <a:pt x="576885" y="179546"/>
                    <a:pt x="574028" y="181451"/>
                    <a:pt x="571170" y="182404"/>
                  </a:cubicBezTo>
                  <a:cubicBezTo>
                    <a:pt x="568313" y="183356"/>
                    <a:pt x="566408" y="184309"/>
                    <a:pt x="564503" y="185261"/>
                  </a:cubicBezTo>
                  <a:cubicBezTo>
                    <a:pt x="561645" y="186214"/>
                    <a:pt x="559740" y="187166"/>
                    <a:pt x="556883" y="188119"/>
                  </a:cubicBezTo>
                  <a:cubicBezTo>
                    <a:pt x="549263" y="192881"/>
                    <a:pt x="541643" y="196691"/>
                    <a:pt x="534023" y="202406"/>
                  </a:cubicBezTo>
                  <a:cubicBezTo>
                    <a:pt x="525450" y="209074"/>
                    <a:pt x="519735" y="217646"/>
                    <a:pt x="515925" y="227171"/>
                  </a:cubicBezTo>
                  <a:cubicBezTo>
                    <a:pt x="514973" y="230029"/>
                    <a:pt x="514973" y="231934"/>
                    <a:pt x="514020" y="234791"/>
                  </a:cubicBezTo>
                  <a:cubicBezTo>
                    <a:pt x="513068" y="237649"/>
                    <a:pt x="513068" y="240506"/>
                    <a:pt x="513068" y="243364"/>
                  </a:cubicBezTo>
                  <a:cubicBezTo>
                    <a:pt x="513068" y="248126"/>
                    <a:pt x="514020" y="252889"/>
                    <a:pt x="514020" y="257651"/>
                  </a:cubicBezTo>
                  <a:cubicBezTo>
                    <a:pt x="514020" y="262414"/>
                    <a:pt x="514973" y="267176"/>
                    <a:pt x="514973" y="271939"/>
                  </a:cubicBezTo>
                  <a:cubicBezTo>
                    <a:pt x="514973" y="273844"/>
                    <a:pt x="514973" y="275749"/>
                    <a:pt x="514973" y="277654"/>
                  </a:cubicBezTo>
                  <a:cubicBezTo>
                    <a:pt x="514973" y="281464"/>
                    <a:pt x="514020" y="285274"/>
                    <a:pt x="514020" y="289084"/>
                  </a:cubicBezTo>
                  <a:cubicBezTo>
                    <a:pt x="514020" y="290036"/>
                    <a:pt x="513068" y="290989"/>
                    <a:pt x="513068" y="291941"/>
                  </a:cubicBezTo>
                  <a:cubicBezTo>
                    <a:pt x="510210" y="306229"/>
                    <a:pt x="504495" y="319564"/>
                    <a:pt x="495923" y="330994"/>
                  </a:cubicBezTo>
                  <a:lnTo>
                    <a:pt x="486398" y="342424"/>
                  </a:lnTo>
                  <a:lnTo>
                    <a:pt x="474015" y="350044"/>
                  </a:lnTo>
                  <a:cubicBezTo>
                    <a:pt x="464490" y="358616"/>
                    <a:pt x="454965" y="366236"/>
                    <a:pt x="443535" y="371951"/>
                  </a:cubicBezTo>
                  <a:cubicBezTo>
                    <a:pt x="437820" y="374809"/>
                    <a:pt x="431153" y="378619"/>
                    <a:pt x="422580" y="382429"/>
                  </a:cubicBezTo>
                  <a:cubicBezTo>
                    <a:pt x="373050" y="409099"/>
                    <a:pt x="368288" y="425291"/>
                    <a:pt x="351143" y="436721"/>
                  </a:cubicBezTo>
                  <a:lnTo>
                    <a:pt x="348285" y="435769"/>
                  </a:lnTo>
                  <a:cubicBezTo>
                    <a:pt x="348285" y="440531"/>
                    <a:pt x="349238" y="442436"/>
                    <a:pt x="349238" y="443389"/>
                  </a:cubicBezTo>
                  <a:cubicBezTo>
                    <a:pt x="354000" y="445294"/>
                    <a:pt x="398768" y="514826"/>
                    <a:pt x="418770" y="551974"/>
                  </a:cubicBezTo>
                  <a:cubicBezTo>
                    <a:pt x="454965" y="616744"/>
                    <a:pt x="483540" y="639604"/>
                    <a:pt x="524498" y="634841"/>
                  </a:cubicBezTo>
                  <a:cubicBezTo>
                    <a:pt x="547358" y="631984"/>
                    <a:pt x="591173" y="650081"/>
                    <a:pt x="614985" y="673894"/>
                  </a:cubicBezTo>
                  <a:cubicBezTo>
                    <a:pt x="626415" y="683419"/>
                    <a:pt x="683565" y="687229"/>
                    <a:pt x="733095" y="680561"/>
                  </a:cubicBezTo>
                  <a:cubicBezTo>
                    <a:pt x="750240" y="678656"/>
                    <a:pt x="766433" y="676751"/>
                    <a:pt x="770243" y="677704"/>
                  </a:cubicBezTo>
                  <a:cubicBezTo>
                    <a:pt x="773100" y="678656"/>
                    <a:pt x="804533" y="673894"/>
                    <a:pt x="838823" y="668179"/>
                  </a:cubicBezTo>
                  <a:cubicBezTo>
                    <a:pt x="873113" y="662464"/>
                    <a:pt x="919785" y="656749"/>
                    <a:pt x="941693" y="654844"/>
                  </a:cubicBezTo>
                  <a:cubicBezTo>
                    <a:pt x="963600" y="652939"/>
                    <a:pt x="985508" y="649129"/>
                    <a:pt x="990270" y="647224"/>
                  </a:cubicBezTo>
                  <a:cubicBezTo>
                    <a:pt x="1003605" y="642461"/>
                    <a:pt x="1013130" y="622459"/>
                    <a:pt x="1023608" y="582454"/>
                  </a:cubicBezTo>
                  <a:cubicBezTo>
                    <a:pt x="1028370" y="562451"/>
                    <a:pt x="1036943" y="542449"/>
                    <a:pt x="1043610" y="535781"/>
                  </a:cubicBezTo>
                  <a:cubicBezTo>
                    <a:pt x="1061708" y="516731"/>
                    <a:pt x="1101713" y="492919"/>
                    <a:pt x="1110285" y="495776"/>
                  </a:cubicBezTo>
                  <a:cubicBezTo>
                    <a:pt x="1119810" y="499586"/>
                    <a:pt x="1117905" y="505301"/>
                    <a:pt x="1099808" y="525304"/>
                  </a:cubicBezTo>
                  <a:cubicBezTo>
                    <a:pt x="1082663" y="544354"/>
                    <a:pt x="1071233" y="571976"/>
                    <a:pt x="1076948" y="584359"/>
                  </a:cubicBezTo>
                  <a:cubicBezTo>
                    <a:pt x="1078853" y="588169"/>
                    <a:pt x="1077900" y="595789"/>
                    <a:pt x="1075043" y="600551"/>
                  </a:cubicBezTo>
                  <a:cubicBezTo>
                    <a:pt x="1061708" y="621506"/>
                    <a:pt x="1062660" y="636746"/>
                    <a:pt x="1083615" y="672941"/>
                  </a:cubicBezTo>
                  <a:cubicBezTo>
                    <a:pt x="1102665" y="707231"/>
                    <a:pt x="1102665" y="708184"/>
                    <a:pt x="1100760" y="743426"/>
                  </a:cubicBezTo>
                  <a:cubicBezTo>
                    <a:pt x="1097903" y="789146"/>
                    <a:pt x="1106475" y="808196"/>
                    <a:pt x="1133145" y="820579"/>
                  </a:cubicBezTo>
                  <a:cubicBezTo>
                    <a:pt x="1152195" y="829151"/>
                    <a:pt x="1196010" y="830104"/>
                    <a:pt x="1223633" y="822484"/>
                  </a:cubicBezTo>
                  <a:cubicBezTo>
                    <a:pt x="1235063" y="819626"/>
                    <a:pt x="1241730" y="821531"/>
                    <a:pt x="1264590" y="838676"/>
                  </a:cubicBezTo>
                  <a:cubicBezTo>
                    <a:pt x="1279830" y="850106"/>
                    <a:pt x="1301738" y="862489"/>
                    <a:pt x="1314120" y="867251"/>
                  </a:cubicBezTo>
                  <a:cubicBezTo>
                    <a:pt x="1346505" y="879634"/>
                    <a:pt x="1417943" y="893921"/>
                    <a:pt x="1428420" y="889159"/>
                  </a:cubicBezTo>
                  <a:cubicBezTo>
                    <a:pt x="1433183" y="887254"/>
                    <a:pt x="1445565" y="886301"/>
                    <a:pt x="1455090" y="888206"/>
                  </a:cubicBezTo>
                  <a:cubicBezTo>
                    <a:pt x="1475093" y="891064"/>
                    <a:pt x="1509383" y="907256"/>
                    <a:pt x="1506525" y="912971"/>
                  </a:cubicBezTo>
                  <a:cubicBezTo>
                    <a:pt x="1505573" y="914876"/>
                    <a:pt x="1496048" y="919639"/>
                    <a:pt x="1485570" y="924401"/>
                  </a:cubicBezTo>
                  <a:lnTo>
                    <a:pt x="1466520" y="932021"/>
                  </a:lnTo>
                  <a:lnTo>
                    <a:pt x="1476045" y="947261"/>
                  </a:lnTo>
                  <a:cubicBezTo>
                    <a:pt x="1485570" y="961549"/>
                    <a:pt x="1485570" y="962501"/>
                    <a:pt x="1475093" y="969169"/>
                  </a:cubicBezTo>
                  <a:cubicBezTo>
                    <a:pt x="1468425" y="972979"/>
                    <a:pt x="1460805" y="975836"/>
                    <a:pt x="1456995" y="976789"/>
                  </a:cubicBezTo>
                  <a:cubicBezTo>
                    <a:pt x="1453185" y="977741"/>
                    <a:pt x="1449375" y="978694"/>
                    <a:pt x="1447470" y="979646"/>
                  </a:cubicBezTo>
                  <a:cubicBezTo>
                    <a:pt x="1445565" y="980599"/>
                    <a:pt x="1436993" y="978694"/>
                    <a:pt x="1429373" y="975836"/>
                  </a:cubicBezTo>
                  <a:cubicBezTo>
                    <a:pt x="1420800" y="972979"/>
                    <a:pt x="1406513" y="969169"/>
                    <a:pt x="1397940" y="968216"/>
                  </a:cubicBezTo>
                  <a:cubicBezTo>
                    <a:pt x="1366508" y="962501"/>
                    <a:pt x="1316978" y="942499"/>
                    <a:pt x="1305548" y="932021"/>
                  </a:cubicBezTo>
                  <a:cubicBezTo>
                    <a:pt x="1298880" y="926306"/>
                    <a:pt x="1277925" y="917734"/>
                    <a:pt x="1258875" y="912019"/>
                  </a:cubicBezTo>
                  <a:cubicBezTo>
                    <a:pt x="1224585" y="901541"/>
                    <a:pt x="1222680" y="901541"/>
                    <a:pt x="1179818" y="912971"/>
                  </a:cubicBezTo>
                  <a:cubicBezTo>
                    <a:pt x="1156005" y="919639"/>
                    <a:pt x="1126478" y="927259"/>
                    <a:pt x="1115048" y="931069"/>
                  </a:cubicBezTo>
                  <a:cubicBezTo>
                    <a:pt x="1045515" y="952024"/>
                    <a:pt x="1013130" y="948214"/>
                    <a:pt x="967410" y="912971"/>
                  </a:cubicBezTo>
                  <a:cubicBezTo>
                    <a:pt x="925500" y="880586"/>
                    <a:pt x="895973" y="876776"/>
                    <a:pt x="829298" y="897731"/>
                  </a:cubicBezTo>
                  <a:cubicBezTo>
                    <a:pt x="804533" y="905351"/>
                    <a:pt x="782625" y="913924"/>
                    <a:pt x="780720" y="916781"/>
                  </a:cubicBezTo>
                  <a:cubicBezTo>
                    <a:pt x="778815" y="919639"/>
                    <a:pt x="772148" y="922496"/>
                    <a:pt x="765480" y="924401"/>
                  </a:cubicBezTo>
                  <a:cubicBezTo>
                    <a:pt x="751193" y="928211"/>
                    <a:pt x="703568" y="933926"/>
                    <a:pt x="689280" y="932974"/>
                  </a:cubicBezTo>
                  <a:cubicBezTo>
                    <a:pt x="666420" y="931069"/>
                    <a:pt x="586410" y="924401"/>
                    <a:pt x="560693" y="921544"/>
                  </a:cubicBezTo>
                  <a:cubicBezTo>
                    <a:pt x="545453" y="919639"/>
                    <a:pt x="530213" y="918686"/>
                    <a:pt x="525450" y="918686"/>
                  </a:cubicBezTo>
                  <a:cubicBezTo>
                    <a:pt x="520688" y="918686"/>
                    <a:pt x="512115" y="916781"/>
                    <a:pt x="504495" y="915829"/>
                  </a:cubicBezTo>
                  <a:cubicBezTo>
                    <a:pt x="496875" y="914876"/>
                    <a:pt x="479730" y="918686"/>
                    <a:pt x="461633" y="925354"/>
                  </a:cubicBezTo>
                  <a:cubicBezTo>
                    <a:pt x="431153" y="936784"/>
                    <a:pt x="407340" y="937736"/>
                    <a:pt x="349238" y="930116"/>
                  </a:cubicBezTo>
                  <a:cubicBezTo>
                    <a:pt x="290183" y="922496"/>
                    <a:pt x="262560" y="934879"/>
                    <a:pt x="216840" y="991076"/>
                  </a:cubicBezTo>
                  <a:cubicBezTo>
                    <a:pt x="199695" y="1012031"/>
                    <a:pt x="182550" y="1030129"/>
                    <a:pt x="179693" y="1032034"/>
                  </a:cubicBezTo>
                  <a:cubicBezTo>
                    <a:pt x="176835" y="1032986"/>
                    <a:pt x="169215" y="1045369"/>
                    <a:pt x="162548" y="1058704"/>
                  </a:cubicBezTo>
                  <a:cubicBezTo>
                    <a:pt x="150165" y="1082516"/>
                    <a:pt x="148260" y="1083469"/>
                    <a:pt x="118733" y="1095851"/>
                  </a:cubicBezTo>
                  <a:lnTo>
                    <a:pt x="87300" y="1108234"/>
                  </a:lnTo>
                  <a:lnTo>
                    <a:pt x="97778" y="1081564"/>
                  </a:lnTo>
                  <a:cubicBezTo>
                    <a:pt x="103493" y="1067276"/>
                    <a:pt x="112065" y="1052036"/>
                    <a:pt x="116828" y="1049179"/>
                  </a:cubicBezTo>
                  <a:cubicBezTo>
                    <a:pt x="120638" y="1045369"/>
                    <a:pt x="128258" y="1034891"/>
                    <a:pt x="133973" y="1024414"/>
                  </a:cubicBezTo>
                  <a:cubicBezTo>
                    <a:pt x="138735" y="1013936"/>
                    <a:pt x="153975" y="995839"/>
                    <a:pt x="166358" y="984409"/>
                  </a:cubicBezTo>
                  <a:cubicBezTo>
                    <a:pt x="178740" y="972979"/>
                    <a:pt x="188265" y="962501"/>
                    <a:pt x="187313" y="960596"/>
                  </a:cubicBezTo>
                  <a:cubicBezTo>
                    <a:pt x="185408" y="955834"/>
                    <a:pt x="179693" y="957739"/>
                    <a:pt x="137783" y="986314"/>
                  </a:cubicBezTo>
                  <a:cubicBezTo>
                    <a:pt x="89205" y="1018699"/>
                    <a:pt x="61583" y="1030129"/>
                    <a:pt x="32055" y="1031081"/>
                  </a:cubicBezTo>
                  <a:cubicBezTo>
                    <a:pt x="18720" y="1031081"/>
                    <a:pt x="8243" y="1030129"/>
                    <a:pt x="7290" y="1028224"/>
                  </a:cubicBezTo>
                  <a:cubicBezTo>
                    <a:pt x="3480" y="1020604"/>
                    <a:pt x="74918" y="975836"/>
                    <a:pt x="111113" y="962501"/>
                  </a:cubicBezTo>
                  <a:cubicBezTo>
                    <a:pt x="145403" y="950119"/>
                    <a:pt x="207315" y="915829"/>
                    <a:pt x="222555" y="901541"/>
                  </a:cubicBezTo>
                  <a:cubicBezTo>
                    <a:pt x="237795" y="887254"/>
                    <a:pt x="234938" y="888206"/>
                    <a:pt x="333998" y="866299"/>
                  </a:cubicBezTo>
                  <a:cubicBezTo>
                    <a:pt x="352095" y="862489"/>
                    <a:pt x="370193" y="855821"/>
                    <a:pt x="374003" y="852964"/>
                  </a:cubicBezTo>
                  <a:cubicBezTo>
                    <a:pt x="384480" y="843439"/>
                    <a:pt x="379718" y="827246"/>
                    <a:pt x="359715" y="802481"/>
                  </a:cubicBezTo>
                  <a:cubicBezTo>
                    <a:pt x="350190" y="791051"/>
                    <a:pt x="337808" y="775811"/>
                    <a:pt x="332093" y="769144"/>
                  </a:cubicBezTo>
                  <a:cubicBezTo>
                    <a:pt x="327330" y="762476"/>
                    <a:pt x="314948" y="751999"/>
                    <a:pt x="307328" y="746284"/>
                  </a:cubicBezTo>
                  <a:cubicBezTo>
                    <a:pt x="275895" y="724376"/>
                    <a:pt x="273038" y="713899"/>
                    <a:pt x="276848" y="658654"/>
                  </a:cubicBezTo>
                  <a:cubicBezTo>
                    <a:pt x="280658" y="610076"/>
                    <a:pt x="279705" y="607219"/>
                    <a:pt x="267323" y="592931"/>
                  </a:cubicBezTo>
                  <a:cubicBezTo>
                    <a:pt x="260655" y="584359"/>
                    <a:pt x="250178" y="575786"/>
                    <a:pt x="244463" y="572929"/>
                  </a:cubicBezTo>
                  <a:cubicBezTo>
                    <a:pt x="233033" y="568166"/>
                    <a:pt x="163500" y="563404"/>
                    <a:pt x="154928" y="567214"/>
                  </a:cubicBezTo>
                  <a:cubicBezTo>
                    <a:pt x="148260" y="570071"/>
                    <a:pt x="140640" y="561499"/>
                    <a:pt x="133973" y="547211"/>
                  </a:cubicBezTo>
                  <a:cubicBezTo>
                    <a:pt x="125400" y="527209"/>
                    <a:pt x="128258" y="522446"/>
                    <a:pt x="167310" y="505301"/>
                  </a:cubicBezTo>
                  <a:cubicBezTo>
                    <a:pt x="194933" y="493871"/>
                    <a:pt x="222555" y="478631"/>
                    <a:pt x="242558" y="466249"/>
                  </a:cubicBezTo>
                  <a:lnTo>
                    <a:pt x="230175" y="465296"/>
                  </a:lnTo>
                  <a:lnTo>
                    <a:pt x="179693" y="466249"/>
                  </a:lnTo>
                  <a:cubicBezTo>
                    <a:pt x="170168" y="466249"/>
                    <a:pt x="160643" y="466249"/>
                    <a:pt x="151118" y="467201"/>
                  </a:cubicBezTo>
                  <a:cubicBezTo>
                    <a:pt x="142545" y="468154"/>
                    <a:pt x="134925" y="467201"/>
                    <a:pt x="127305" y="465296"/>
                  </a:cubicBezTo>
                  <a:cubicBezTo>
                    <a:pt x="122543" y="463391"/>
                    <a:pt x="116828" y="462439"/>
                    <a:pt x="112065" y="460534"/>
                  </a:cubicBezTo>
                  <a:cubicBezTo>
                    <a:pt x="107303" y="458629"/>
                    <a:pt x="105398" y="454819"/>
                    <a:pt x="107303" y="450056"/>
                  </a:cubicBezTo>
                  <a:cubicBezTo>
                    <a:pt x="108255" y="446246"/>
                    <a:pt x="110160" y="443389"/>
                    <a:pt x="114923" y="441484"/>
                  </a:cubicBezTo>
                  <a:cubicBezTo>
                    <a:pt x="119685" y="439579"/>
                    <a:pt x="125400" y="439579"/>
                    <a:pt x="130163" y="440531"/>
                  </a:cubicBezTo>
                  <a:lnTo>
                    <a:pt x="123495" y="431959"/>
                  </a:lnTo>
                  <a:lnTo>
                    <a:pt x="117780" y="422434"/>
                  </a:lnTo>
                  <a:lnTo>
                    <a:pt x="113018" y="412909"/>
                  </a:lnTo>
                  <a:cubicBezTo>
                    <a:pt x="107303" y="399574"/>
                    <a:pt x="102540" y="386239"/>
                    <a:pt x="100635" y="371951"/>
                  </a:cubicBezTo>
                  <a:lnTo>
                    <a:pt x="91110" y="363379"/>
                  </a:lnTo>
                  <a:cubicBezTo>
                    <a:pt x="88253" y="361474"/>
                    <a:pt x="86348" y="358616"/>
                    <a:pt x="85395" y="354806"/>
                  </a:cubicBezTo>
                  <a:cubicBezTo>
                    <a:pt x="84443" y="350996"/>
                    <a:pt x="85395" y="347186"/>
                    <a:pt x="89205" y="345281"/>
                  </a:cubicBezTo>
                  <a:cubicBezTo>
                    <a:pt x="93015" y="343376"/>
                    <a:pt x="96825" y="343376"/>
                    <a:pt x="99683" y="345281"/>
                  </a:cubicBezTo>
                  <a:lnTo>
                    <a:pt x="113970" y="350996"/>
                  </a:lnTo>
                  <a:cubicBezTo>
                    <a:pt x="118733" y="353854"/>
                    <a:pt x="124448" y="354806"/>
                    <a:pt x="129210" y="355759"/>
                  </a:cubicBezTo>
                  <a:cubicBezTo>
                    <a:pt x="133020" y="356711"/>
                    <a:pt x="136830" y="356711"/>
                    <a:pt x="140640" y="356711"/>
                  </a:cubicBezTo>
                  <a:lnTo>
                    <a:pt x="134925" y="350996"/>
                  </a:lnTo>
                  <a:lnTo>
                    <a:pt x="128258" y="341471"/>
                  </a:lnTo>
                  <a:lnTo>
                    <a:pt x="121590" y="324326"/>
                  </a:lnTo>
                  <a:lnTo>
                    <a:pt x="117780" y="317659"/>
                  </a:lnTo>
                  <a:cubicBezTo>
                    <a:pt x="116828" y="313849"/>
                    <a:pt x="117780" y="310039"/>
                    <a:pt x="120638" y="308134"/>
                  </a:cubicBezTo>
                  <a:cubicBezTo>
                    <a:pt x="122543" y="306229"/>
                    <a:pt x="126353" y="306229"/>
                    <a:pt x="129210" y="307181"/>
                  </a:cubicBezTo>
                  <a:cubicBezTo>
                    <a:pt x="133020" y="309086"/>
                    <a:pt x="136830" y="310991"/>
                    <a:pt x="139688" y="313849"/>
                  </a:cubicBezTo>
                  <a:cubicBezTo>
                    <a:pt x="144450" y="317659"/>
                    <a:pt x="148260" y="322421"/>
                    <a:pt x="152070" y="327184"/>
                  </a:cubicBezTo>
                  <a:cubicBezTo>
                    <a:pt x="155880" y="331946"/>
                    <a:pt x="161595" y="335756"/>
                    <a:pt x="166358" y="339566"/>
                  </a:cubicBezTo>
                  <a:cubicBezTo>
                    <a:pt x="175883" y="346234"/>
                    <a:pt x="183503" y="350996"/>
                    <a:pt x="191123" y="356711"/>
                  </a:cubicBezTo>
                  <a:cubicBezTo>
                    <a:pt x="196838" y="360521"/>
                    <a:pt x="205410" y="364331"/>
                    <a:pt x="213983" y="366236"/>
                  </a:cubicBezTo>
                  <a:cubicBezTo>
                    <a:pt x="214935" y="366236"/>
                    <a:pt x="215888" y="366236"/>
                    <a:pt x="216840" y="366236"/>
                  </a:cubicBezTo>
                  <a:cubicBezTo>
                    <a:pt x="220650" y="367189"/>
                    <a:pt x="224460" y="365284"/>
                    <a:pt x="226365" y="361474"/>
                  </a:cubicBezTo>
                  <a:cubicBezTo>
                    <a:pt x="227318" y="360521"/>
                    <a:pt x="227318" y="358616"/>
                    <a:pt x="228270" y="357664"/>
                  </a:cubicBezTo>
                  <a:cubicBezTo>
                    <a:pt x="228270" y="355759"/>
                    <a:pt x="228270" y="354806"/>
                    <a:pt x="227318" y="352901"/>
                  </a:cubicBezTo>
                  <a:cubicBezTo>
                    <a:pt x="225413" y="348139"/>
                    <a:pt x="224460" y="342424"/>
                    <a:pt x="224460" y="336709"/>
                  </a:cubicBezTo>
                  <a:cubicBezTo>
                    <a:pt x="224460" y="330994"/>
                    <a:pt x="226365" y="325279"/>
                    <a:pt x="229223" y="319564"/>
                  </a:cubicBezTo>
                  <a:cubicBezTo>
                    <a:pt x="232080" y="314801"/>
                    <a:pt x="237795" y="313849"/>
                    <a:pt x="241605" y="317659"/>
                  </a:cubicBezTo>
                  <a:cubicBezTo>
                    <a:pt x="243510" y="319564"/>
                    <a:pt x="245415" y="322421"/>
                    <a:pt x="245415" y="325279"/>
                  </a:cubicBezTo>
                  <a:cubicBezTo>
                    <a:pt x="248273" y="341471"/>
                    <a:pt x="251130" y="357664"/>
                    <a:pt x="254940" y="373856"/>
                  </a:cubicBezTo>
                  <a:lnTo>
                    <a:pt x="316853" y="383381"/>
                  </a:lnTo>
                  <a:lnTo>
                    <a:pt x="324473" y="376714"/>
                  </a:lnTo>
                  <a:lnTo>
                    <a:pt x="335903" y="363379"/>
                  </a:lnTo>
                  <a:cubicBezTo>
                    <a:pt x="345428" y="351949"/>
                    <a:pt x="353048" y="340519"/>
                    <a:pt x="359715" y="327184"/>
                  </a:cubicBezTo>
                  <a:cubicBezTo>
                    <a:pt x="364478" y="318611"/>
                    <a:pt x="367335" y="309086"/>
                    <a:pt x="369240" y="299561"/>
                  </a:cubicBezTo>
                  <a:cubicBezTo>
                    <a:pt x="370193" y="298609"/>
                    <a:pt x="370193" y="297656"/>
                    <a:pt x="370193" y="297656"/>
                  </a:cubicBezTo>
                  <a:cubicBezTo>
                    <a:pt x="371145" y="290989"/>
                    <a:pt x="371145" y="284321"/>
                    <a:pt x="370193" y="277654"/>
                  </a:cubicBezTo>
                  <a:cubicBezTo>
                    <a:pt x="369240" y="270986"/>
                    <a:pt x="366383" y="264319"/>
                    <a:pt x="362573" y="259556"/>
                  </a:cubicBezTo>
                  <a:cubicBezTo>
                    <a:pt x="359715" y="254794"/>
                    <a:pt x="354953" y="250984"/>
                    <a:pt x="352095" y="247174"/>
                  </a:cubicBezTo>
                  <a:cubicBezTo>
                    <a:pt x="346380" y="241459"/>
                    <a:pt x="340665" y="235744"/>
                    <a:pt x="333998" y="231934"/>
                  </a:cubicBezTo>
                  <a:cubicBezTo>
                    <a:pt x="327330" y="227171"/>
                    <a:pt x="319710" y="225266"/>
                    <a:pt x="311138" y="223361"/>
                  </a:cubicBezTo>
                  <a:cubicBezTo>
                    <a:pt x="305423" y="221456"/>
                    <a:pt x="297803" y="219551"/>
                    <a:pt x="291135" y="218599"/>
                  </a:cubicBezTo>
                  <a:cubicBezTo>
                    <a:pt x="288278" y="216694"/>
                    <a:pt x="284468" y="216694"/>
                    <a:pt x="281610" y="216694"/>
                  </a:cubicBezTo>
                  <a:cubicBezTo>
                    <a:pt x="276848" y="215741"/>
                    <a:pt x="272085" y="214789"/>
                    <a:pt x="266370" y="214789"/>
                  </a:cubicBezTo>
                  <a:cubicBezTo>
                    <a:pt x="258750" y="214789"/>
                    <a:pt x="250178" y="213836"/>
                    <a:pt x="242558" y="212884"/>
                  </a:cubicBezTo>
                  <a:lnTo>
                    <a:pt x="232080" y="211931"/>
                  </a:lnTo>
                  <a:cubicBezTo>
                    <a:pt x="226365" y="210979"/>
                    <a:pt x="221603" y="209074"/>
                    <a:pt x="216840" y="206216"/>
                  </a:cubicBezTo>
                  <a:cubicBezTo>
                    <a:pt x="213983" y="203359"/>
                    <a:pt x="212078" y="200501"/>
                    <a:pt x="213030" y="196691"/>
                  </a:cubicBezTo>
                  <a:cubicBezTo>
                    <a:pt x="213983" y="191929"/>
                    <a:pt x="216840" y="188119"/>
                    <a:pt x="221603" y="186214"/>
                  </a:cubicBezTo>
                  <a:cubicBezTo>
                    <a:pt x="226365" y="184309"/>
                    <a:pt x="231128" y="183356"/>
                    <a:pt x="235890" y="182404"/>
                  </a:cubicBezTo>
                  <a:cubicBezTo>
                    <a:pt x="241605" y="182404"/>
                    <a:pt x="247320" y="182404"/>
                    <a:pt x="253035" y="182404"/>
                  </a:cubicBezTo>
                  <a:lnTo>
                    <a:pt x="288278" y="159544"/>
                  </a:lnTo>
                  <a:lnTo>
                    <a:pt x="284468" y="151924"/>
                  </a:lnTo>
                  <a:cubicBezTo>
                    <a:pt x="279705" y="143351"/>
                    <a:pt x="275895" y="133826"/>
                    <a:pt x="273990" y="124301"/>
                  </a:cubicBezTo>
                  <a:cubicBezTo>
                    <a:pt x="273038" y="120491"/>
                    <a:pt x="274943" y="116681"/>
                    <a:pt x="277800" y="114776"/>
                  </a:cubicBezTo>
                  <a:cubicBezTo>
                    <a:pt x="279705" y="112871"/>
                    <a:pt x="283515" y="112871"/>
                    <a:pt x="286373" y="112871"/>
                  </a:cubicBezTo>
                  <a:cubicBezTo>
                    <a:pt x="289230" y="113824"/>
                    <a:pt x="292088" y="114776"/>
                    <a:pt x="293993" y="116681"/>
                  </a:cubicBezTo>
                  <a:cubicBezTo>
                    <a:pt x="296850" y="119539"/>
                    <a:pt x="298755" y="123349"/>
                    <a:pt x="300660" y="126206"/>
                  </a:cubicBezTo>
                  <a:cubicBezTo>
                    <a:pt x="302565" y="130969"/>
                    <a:pt x="305423" y="134779"/>
                    <a:pt x="308280" y="138589"/>
                  </a:cubicBezTo>
                  <a:cubicBezTo>
                    <a:pt x="311138" y="142399"/>
                    <a:pt x="313995" y="145256"/>
                    <a:pt x="316853" y="148114"/>
                  </a:cubicBezTo>
                  <a:cubicBezTo>
                    <a:pt x="318758" y="150019"/>
                    <a:pt x="321615" y="151924"/>
                    <a:pt x="323520" y="153829"/>
                  </a:cubicBezTo>
                  <a:lnTo>
                    <a:pt x="327330" y="152876"/>
                  </a:lnTo>
                  <a:lnTo>
                    <a:pt x="333998" y="152876"/>
                  </a:lnTo>
                  <a:lnTo>
                    <a:pt x="353048" y="154781"/>
                  </a:lnTo>
                  <a:lnTo>
                    <a:pt x="371145" y="156686"/>
                  </a:lnTo>
                  <a:lnTo>
                    <a:pt x="394005" y="158591"/>
                  </a:lnTo>
                  <a:cubicBezTo>
                    <a:pt x="401625" y="159544"/>
                    <a:pt x="408293" y="158591"/>
                    <a:pt x="414960" y="156686"/>
                  </a:cubicBezTo>
                  <a:lnTo>
                    <a:pt x="417818" y="152876"/>
                  </a:lnTo>
                  <a:cubicBezTo>
                    <a:pt x="419723" y="150019"/>
                    <a:pt x="419723" y="148114"/>
                    <a:pt x="419723" y="145256"/>
                  </a:cubicBezTo>
                  <a:cubicBezTo>
                    <a:pt x="419723" y="144304"/>
                    <a:pt x="420675" y="144304"/>
                    <a:pt x="420675" y="143351"/>
                  </a:cubicBezTo>
                  <a:cubicBezTo>
                    <a:pt x="420675" y="140494"/>
                    <a:pt x="420675" y="137636"/>
                    <a:pt x="420675" y="135731"/>
                  </a:cubicBezTo>
                  <a:cubicBezTo>
                    <a:pt x="420675" y="132874"/>
                    <a:pt x="420675" y="130016"/>
                    <a:pt x="419723" y="127159"/>
                  </a:cubicBezTo>
                  <a:cubicBezTo>
                    <a:pt x="418770" y="125254"/>
                    <a:pt x="418770" y="122396"/>
                    <a:pt x="417818" y="120491"/>
                  </a:cubicBezTo>
                  <a:cubicBezTo>
                    <a:pt x="416865" y="119539"/>
                    <a:pt x="415913" y="118586"/>
                    <a:pt x="414960" y="117634"/>
                  </a:cubicBezTo>
                  <a:cubicBezTo>
                    <a:pt x="413055" y="116681"/>
                    <a:pt x="412103" y="115729"/>
                    <a:pt x="410198" y="114776"/>
                  </a:cubicBezTo>
                  <a:cubicBezTo>
                    <a:pt x="408293" y="112871"/>
                    <a:pt x="406388" y="110966"/>
                    <a:pt x="404483" y="110014"/>
                  </a:cubicBezTo>
                  <a:cubicBezTo>
                    <a:pt x="402578" y="109061"/>
                    <a:pt x="399720" y="108109"/>
                    <a:pt x="397815" y="106204"/>
                  </a:cubicBezTo>
                  <a:lnTo>
                    <a:pt x="386385" y="100489"/>
                  </a:lnTo>
                  <a:lnTo>
                    <a:pt x="378765" y="96679"/>
                  </a:lnTo>
                  <a:cubicBezTo>
                    <a:pt x="374003" y="94774"/>
                    <a:pt x="370193" y="90964"/>
                    <a:pt x="367335" y="88106"/>
                  </a:cubicBezTo>
                  <a:cubicBezTo>
                    <a:pt x="365430" y="86201"/>
                    <a:pt x="363525" y="84296"/>
                    <a:pt x="362573" y="82391"/>
                  </a:cubicBezTo>
                  <a:cubicBezTo>
                    <a:pt x="359715" y="79534"/>
                    <a:pt x="358763" y="76676"/>
                    <a:pt x="360668" y="73819"/>
                  </a:cubicBezTo>
                  <a:cubicBezTo>
                    <a:pt x="363525" y="68104"/>
                    <a:pt x="369240" y="66199"/>
                    <a:pt x="374955" y="67151"/>
                  </a:cubicBezTo>
                  <a:cubicBezTo>
                    <a:pt x="387338" y="70961"/>
                    <a:pt x="399720" y="75724"/>
                    <a:pt x="411150" y="83344"/>
                  </a:cubicBezTo>
                  <a:cubicBezTo>
                    <a:pt x="412103" y="83344"/>
                    <a:pt x="413055" y="84296"/>
                    <a:pt x="414008" y="84296"/>
                  </a:cubicBezTo>
                  <a:cubicBezTo>
                    <a:pt x="414960" y="84296"/>
                    <a:pt x="414960" y="84296"/>
                    <a:pt x="415913" y="84296"/>
                  </a:cubicBezTo>
                  <a:cubicBezTo>
                    <a:pt x="420675" y="83344"/>
                    <a:pt x="425438" y="80486"/>
                    <a:pt x="427343" y="75724"/>
                  </a:cubicBezTo>
                  <a:cubicBezTo>
                    <a:pt x="428295" y="72866"/>
                    <a:pt x="428295" y="70009"/>
                    <a:pt x="429248" y="67151"/>
                  </a:cubicBezTo>
                  <a:cubicBezTo>
                    <a:pt x="429248" y="67151"/>
                    <a:pt x="429248" y="67151"/>
                    <a:pt x="429248" y="66199"/>
                  </a:cubicBezTo>
                  <a:cubicBezTo>
                    <a:pt x="430200" y="63341"/>
                    <a:pt x="429248" y="60484"/>
                    <a:pt x="428295" y="57626"/>
                  </a:cubicBezTo>
                  <a:cubicBezTo>
                    <a:pt x="427343" y="55721"/>
                    <a:pt x="426390" y="52864"/>
                    <a:pt x="424485" y="50959"/>
                  </a:cubicBezTo>
                  <a:cubicBezTo>
                    <a:pt x="421628" y="48101"/>
                    <a:pt x="418770" y="46196"/>
                    <a:pt x="415913" y="43339"/>
                  </a:cubicBezTo>
                  <a:cubicBezTo>
                    <a:pt x="410198" y="39529"/>
                    <a:pt x="405435" y="34766"/>
                    <a:pt x="401625" y="29051"/>
                  </a:cubicBezTo>
                  <a:cubicBezTo>
                    <a:pt x="399720" y="27146"/>
                    <a:pt x="399720" y="24289"/>
                    <a:pt x="400673" y="22384"/>
                  </a:cubicBezTo>
                  <a:cubicBezTo>
                    <a:pt x="401625" y="20479"/>
                    <a:pt x="402578" y="18574"/>
                    <a:pt x="404483" y="16669"/>
                  </a:cubicBezTo>
                  <a:cubicBezTo>
                    <a:pt x="405435" y="16669"/>
                    <a:pt x="407340" y="16669"/>
                    <a:pt x="408293" y="15716"/>
                  </a:cubicBezTo>
                  <a:lnTo>
                    <a:pt x="408293" y="15716"/>
                  </a:lnTo>
                  <a:close/>
                  <a:moveTo>
                    <a:pt x="324473" y="188119"/>
                  </a:moveTo>
                  <a:cubicBezTo>
                    <a:pt x="323520" y="188119"/>
                    <a:pt x="321615" y="189071"/>
                    <a:pt x="320663" y="190976"/>
                  </a:cubicBezTo>
                  <a:cubicBezTo>
                    <a:pt x="319710" y="191929"/>
                    <a:pt x="320663" y="193834"/>
                    <a:pt x="321615" y="193834"/>
                  </a:cubicBezTo>
                  <a:cubicBezTo>
                    <a:pt x="327330" y="197644"/>
                    <a:pt x="332093" y="200501"/>
                    <a:pt x="337808" y="203359"/>
                  </a:cubicBezTo>
                  <a:cubicBezTo>
                    <a:pt x="343523" y="206216"/>
                    <a:pt x="348285" y="207169"/>
                    <a:pt x="354000" y="209074"/>
                  </a:cubicBezTo>
                  <a:cubicBezTo>
                    <a:pt x="355905" y="209074"/>
                    <a:pt x="357810" y="210026"/>
                    <a:pt x="358763" y="210026"/>
                  </a:cubicBezTo>
                  <a:cubicBezTo>
                    <a:pt x="364478" y="209074"/>
                    <a:pt x="370193" y="208121"/>
                    <a:pt x="375908" y="208121"/>
                  </a:cubicBezTo>
                  <a:cubicBezTo>
                    <a:pt x="376860" y="208121"/>
                    <a:pt x="378765" y="207169"/>
                    <a:pt x="380670" y="207169"/>
                  </a:cubicBezTo>
                  <a:cubicBezTo>
                    <a:pt x="380670" y="207169"/>
                    <a:pt x="380670" y="208121"/>
                    <a:pt x="380670" y="208121"/>
                  </a:cubicBezTo>
                  <a:cubicBezTo>
                    <a:pt x="383528" y="209074"/>
                    <a:pt x="386385" y="210026"/>
                    <a:pt x="389243" y="211931"/>
                  </a:cubicBezTo>
                  <a:cubicBezTo>
                    <a:pt x="390195" y="212884"/>
                    <a:pt x="391148" y="213836"/>
                    <a:pt x="391148" y="214789"/>
                  </a:cubicBezTo>
                  <a:cubicBezTo>
                    <a:pt x="391148" y="215741"/>
                    <a:pt x="390195" y="218599"/>
                    <a:pt x="390195" y="219551"/>
                  </a:cubicBezTo>
                  <a:cubicBezTo>
                    <a:pt x="390195" y="219551"/>
                    <a:pt x="390195" y="220504"/>
                    <a:pt x="390195" y="220504"/>
                  </a:cubicBezTo>
                  <a:cubicBezTo>
                    <a:pt x="389243" y="223361"/>
                    <a:pt x="388290" y="225266"/>
                    <a:pt x="388290" y="229076"/>
                  </a:cubicBezTo>
                  <a:cubicBezTo>
                    <a:pt x="387338" y="230981"/>
                    <a:pt x="388290" y="233839"/>
                    <a:pt x="388290" y="235744"/>
                  </a:cubicBezTo>
                  <a:lnTo>
                    <a:pt x="389243" y="239554"/>
                  </a:lnTo>
                  <a:cubicBezTo>
                    <a:pt x="391148" y="242411"/>
                    <a:pt x="392100" y="246221"/>
                    <a:pt x="394005" y="249079"/>
                  </a:cubicBezTo>
                  <a:cubicBezTo>
                    <a:pt x="397815" y="257651"/>
                    <a:pt x="400673" y="266224"/>
                    <a:pt x="402578" y="275749"/>
                  </a:cubicBezTo>
                  <a:lnTo>
                    <a:pt x="403530" y="281464"/>
                  </a:lnTo>
                  <a:cubicBezTo>
                    <a:pt x="408293" y="278606"/>
                    <a:pt x="414008" y="275749"/>
                    <a:pt x="418770" y="271939"/>
                  </a:cubicBezTo>
                  <a:cubicBezTo>
                    <a:pt x="421628" y="270034"/>
                    <a:pt x="423533" y="267176"/>
                    <a:pt x="427343" y="265271"/>
                  </a:cubicBezTo>
                  <a:cubicBezTo>
                    <a:pt x="429248" y="264319"/>
                    <a:pt x="432105" y="263366"/>
                    <a:pt x="434010" y="263366"/>
                  </a:cubicBezTo>
                  <a:cubicBezTo>
                    <a:pt x="437820" y="264319"/>
                    <a:pt x="441630" y="267176"/>
                    <a:pt x="441630" y="270986"/>
                  </a:cubicBezTo>
                  <a:cubicBezTo>
                    <a:pt x="441630" y="272891"/>
                    <a:pt x="441630" y="274796"/>
                    <a:pt x="441630" y="276701"/>
                  </a:cubicBezTo>
                  <a:cubicBezTo>
                    <a:pt x="441630" y="277654"/>
                    <a:pt x="440678" y="278606"/>
                    <a:pt x="440678" y="279559"/>
                  </a:cubicBezTo>
                  <a:cubicBezTo>
                    <a:pt x="439725" y="282416"/>
                    <a:pt x="437820" y="285274"/>
                    <a:pt x="435915" y="287179"/>
                  </a:cubicBezTo>
                  <a:cubicBezTo>
                    <a:pt x="431153" y="291941"/>
                    <a:pt x="426390" y="296704"/>
                    <a:pt x="421628" y="301466"/>
                  </a:cubicBezTo>
                  <a:cubicBezTo>
                    <a:pt x="416865" y="306229"/>
                    <a:pt x="412103" y="310991"/>
                    <a:pt x="408293" y="316706"/>
                  </a:cubicBezTo>
                  <a:cubicBezTo>
                    <a:pt x="399720" y="326231"/>
                    <a:pt x="392100" y="336709"/>
                    <a:pt x="386385" y="347186"/>
                  </a:cubicBezTo>
                  <a:cubicBezTo>
                    <a:pt x="381623" y="353854"/>
                    <a:pt x="377813" y="361474"/>
                    <a:pt x="373050" y="368141"/>
                  </a:cubicBezTo>
                  <a:lnTo>
                    <a:pt x="367335" y="376714"/>
                  </a:lnTo>
                  <a:lnTo>
                    <a:pt x="368288" y="376714"/>
                  </a:lnTo>
                  <a:cubicBezTo>
                    <a:pt x="390195" y="369094"/>
                    <a:pt x="411150" y="359569"/>
                    <a:pt x="430200" y="348139"/>
                  </a:cubicBezTo>
                  <a:cubicBezTo>
                    <a:pt x="437820" y="343376"/>
                    <a:pt x="444488" y="338614"/>
                    <a:pt x="450203" y="332899"/>
                  </a:cubicBezTo>
                  <a:cubicBezTo>
                    <a:pt x="457823" y="326231"/>
                    <a:pt x="465443" y="317659"/>
                    <a:pt x="470205" y="309086"/>
                  </a:cubicBezTo>
                  <a:cubicBezTo>
                    <a:pt x="474015" y="302419"/>
                    <a:pt x="477825" y="294799"/>
                    <a:pt x="479730" y="288131"/>
                  </a:cubicBezTo>
                  <a:cubicBezTo>
                    <a:pt x="480683" y="285274"/>
                    <a:pt x="480683" y="283369"/>
                    <a:pt x="481635" y="280511"/>
                  </a:cubicBezTo>
                  <a:cubicBezTo>
                    <a:pt x="483540" y="272891"/>
                    <a:pt x="482588" y="264319"/>
                    <a:pt x="480683" y="255746"/>
                  </a:cubicBezTo>
                  <a:cubicBezTo>
                    <a:pt x="477825" y="239554"/>
                    <a:pt x="469253" y="225266"/>
                    <a:pt x="457823" y="214789"/>
                  </a:cubicBezTo>
                  <a:cubicBezTo>
                    <a:pt x="450203" y="207169"/>
                    <a:pt x="440678" y="201454"/>
                    <a:pt x="430200" y="197644"/>
                  </a:cubicBezTo>
                  <a:cubicBezTo>
                    <a:pt x="419723" y="193834"/>
                    <a:pt x="408293" y="190024"/>
                    <a:pt x="397815" y="188119"/>
                  </a:cubicBezTo>
                  <a:cubicBezTo>
                    <a:pt x="394958" y="187166"/>
                    <a:pt x="391148" y="187166"/>
                    <a:pt x="388290" y="186214"/>
                  </a:cubicBezTo>
                  <a:cubicBezTo>
                    <a:pt x="378765" y="184309"/>
                    <a:pt x="369240" y="183356"/>
                    <a:pt x="358763" y="183356"/>
                  </a:cubicBezTo>
                  <a:cubicBezTo>
                    <a:pt x="356858" y="183356"/>
                    <a:pt x="354953" y="183356"/>
                    <a:pt x="354000" y="183356"/>
                  </a:cubicBezTo>
                  <a:cubicBezTo>
                    <a:pt x="352095" y="183356"/>
                    <a:pt x="351143" y="183356"/>
                    <a:pt x="349238" y="183356"/>
                  </a:cubicBezTo>
                  <a:cubicBezTo>
                    <a:pt x="348285" y="183356"/>
                    <a:pt x="346380" y="184309"/>
                    <a:pt x="345428" y="184309"/>
                  </a:cubicBezTo>
                  <a:cubicBezTo>
                    <a:pt x="341618" y="185261"/>
                    <a:pt x="337808" y="185261"/>
                    <a:pt x="333045" y="185261"/>
                  </a:cubicBezTo>
                  <a:cubicBezTo>
                    <a:pt x="329235" y="187166"/>
                    <a:pt x="326378" y="187166"/>
                    <a:pt x="324473" y="188119"/>
                  </a:cubicBezTo>
                  <a:lnTo>
                    <a:pt x="324473" y="188119"/>
                  </a:lnTo>
                  <a:lnTo>
                    <a:pt x="324473" y="188119"/>
                  </a:lnTo>
                  <a:close/>
                  <a:moveTo>
                    <a:pt x="137783" y="375761"/>
                  </a:moveTo>
                  <a:cubicBezTo>
                    <a:pt x="137783" y="385286"/>
                    <a:pt x="139688" y="394811"/>
                    <a:pt x="142545" y="403384"/>
                  </a:cubicBezTo>
                  <a:cubicBezTo>
                    <a:pt x="147308" y="413861"/>
                    <a:pt x="154928" y="423386"/>
                    <a:pt x="164453" y="430054"/>
                  </a:cubicBezTo>
                  <a:cubicBezTo>
                    <a:pt x="167310" y="431959"/>
                    <a:pt x="170168" y="433864"/>
                    <a:pt x="173978" y="434816"/>
                  </a:cubicBezTo>
                  <a:cubicBezTo>
                    <a:pt x="176835" y="435769"/>
                    <a:pt x="178740" y="435769"/>
                    <a:pt x="180645" y="435769"/>
                  </a:cubicBezTo>
                  <a:cubicBezTo>
                    <a:pt x="181598" y="435769"/>
                    <a:pt x="183503" y="436721"/>
                    <a:pt x="184455" y="436721"/>
                  </a:cubicBezTo>
                  <a:cubicBezTo>
                    <a:pt x="185408" y="436721"/>
                    <a:pt x="186360" y="436721"/>
                    <a:pt x="186360" y="436721"/>
                  </a:cubicBezTo>
                  <a:lnTo>
                    <a:pt x="190170" y="435769"/>
                  </a:lnTo>
                  <a:cubicBezTo>
                    <a:pt x="190170" y="431959"/>
                    <a:pt x="188265" y="429101"/>
                    <a:pt x="185408" y="426244"/>
                  </a:cubicBezTo>
                  <a:cubicBezTo>
                    <a:pt x="181598" y="422434"/>
                    <a:pt x="178740" y="417671"/>
                    <a:pt x="176835" y="412909"/>
                  </a:cubicBezTo>
                  <a:cubicBezTo>
                    <a:pt x="176835" y="411956"/>
                    <a:pt x="175883" y="410051"/>
                    <a:pt x="175883" y="409099"/>
                  </a:cubicBezTo>
                  <a:cubicBezTo>
                    <a:pt x="175883" y="407194"/>
                    <a:pt x="177788" y="405289"/>
                    <a:pt x="180645" y="404336"/>
                  </a:cubicBezTo>
                  <a:cubicBezTo>
                    <a:pt x="183503" y="403384"/>
                    <a:pt x="187313" y="402431"/>
                    <a:pt x="191123" y="402431"/>
                  </a:cubicBezTo>
                  <a:cubicBezTo>
                    <a:pt x="192075" y="402431"/>
                    <a:pt x="193028" y="403384"/>
                    <a:pt x="193980" y="403384"/>
                  </a:cubicBezTo>
                  <a:cubicBezTo>
                    <a:pt x="198743" y="404336"/>
                    <a:pt x="202553" y="407194"/>
                    <a:pt x="206363" y="410051"/>
                  </a:cubicBezTo>
                  <a:cubicBezTo>
                    <a:pt x="210173" y="412909"/>
                    <a:pt x="214935" y="415766"/>
                    <a:pt x="218745" y="418624"/>
                  </a:cubicBezTo>
                  <a:cubicBezTo>
                    <a:pt x="222555" y="422434"/>
                    <a:pt x="225413" y="425291"/>
                    <a:pt x="228270" y="429101"/>
                  </a:cubicBezTo>
                  <a:lnTo>
                    <a:pt x="232080" y="432911"/>
                  </a:lnTo>
                  <a:cubicBezTo>
                    <a:pt x="246368" y="436721"/>
                    <a:pt x="261608" y="439579"/>
                    <a:pt x="276848" y="439579"/>
                  </a:cubicBezTo>
                  <a:lnTo>
                    <a:pt x="287325" y="439579"/>
                  </a:lnTo>
                  <a:lnTo>
                    <a:pt x="293993" y="439579"/>
                  </a:lnTo>
                  <a:cubicBezTo>
                    <a:pt x="293993" y="436721"/>
                    <a:pt x="293040" y="432911"/>
                    <a:pt x="291135" y="430054"/>
                  </a:cubicBezTo>
                  <a:cubicBezTo>
                    <a:pt x="289230" y="426244"/>
                    <a:pt x="287325" y="422434"/>
                    <a:pt x="284468" y="420529"/>
                  </a:cubicBezTo>
                  <a:cubicBezTo>
                    <a:pt x="280658" y="416719"/>
                    <a:pt x="274943" y="412909"/>
                    <a:pt x="270180" y="410051"/>
                  </a:cubicBezTo>
                  <a:cubicBezTo>
                    <a:pt x="263513" y="406241"/>
                    <a:pt x="256845" y="403384"/>
                    <a:pt x="250178" y="401479"/>
                  </a:cubicBezTo>
                  <a:cubicBezTo>
                    <a:pt x="236843" y="396716"/>
                    <a:pt x="224460" y="392906"/>
                    <a:pt x="210173" y="390049"/>
                  </a:cubicBezTo>
                  <a:lnTo>
                    <a:pt x="202553" y="388144"/>
                  </a:lnTo>
                  <a:lnTo>
                    <a:pt x="196838" y="387191"/>
                  </a:lnTo>
                  <a:lnTo>
                    <a:pt x="184455" y="385286"/>
                  </a:lnTo>
                  <a:lnTo>
                    <a:pt x="154928" y="378619"/>
                  </a:lnTo>
                  <a:lnTo>
                    <a:pt x="137783" y="375761"/>
                  </a:lnTo>
                  <a:lnTo>
                    <a:pt x="137783" y="375761"/>
                  </a:lnTo>
                  <a:lnTo>
                    <a:pt x="137783" y="37576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052"/>
              <a:endParaRPr lang="en-US" sz="1400">
                <a:solidFill>
                  <a:prstClr val="black"/>
                </a:solidFill>
              </a:endParaRPr>
            </a:p>
          </p:txBody>
        </p:sp>
        <p:sp>
          <p:nvSpPr>
            <p:cNvPr id="80" name="Freeform: Shape 79"/>
            <p:cNvSpPr/>
            <p:nvPr/>
          </p:nvSpPr>
          <p:spPr>
            <a:xfrm>
              <a:off x="1178536" y="3854814"/>
              <a:ext cx="5181600" cy="838200"/>
            </a:xfrm>
            <a:custGeom>
              <a:avLst/>
              <a:gdLst>
                <a:gd name="connsiteX0" fmla="*/ 4796314 w 5181600"/>
                <a:gd name="connsiteY0" fmla="*/ 7144 h 838200"/>
                <a:gd name="connsiteX1" fmla="*/ 4763929 w 5181600"/>
                <a:gd name="connsiteY1" fmla="*/ 12859 h 838200"/>
                <a:gd name="connsiteX2" fmla="*/ 4720114 w 5181600"/>
                <a:gd name="connsiteY2" fmla="*/ 53816 h 838200"/>
                <a:gd name="connsiteX3" fmla="*/ 4702969 w 5181600"/>
                <a:gd name="connsiteY3" fmla="*/ 79534 h 838200"/>
                <a:gd name="connsiteX4" fmla="*/ 4691539 w 5181600"/>
                <a:gd name="connsiteY4" fmla="*/ 105251 h 838200"/>
                <a:gd name="connsiteX5" fmla="*/ 4607719 w 5181600"/>
                <a:gd name="connsiteY5" fmla="*/ 190976 h 838200"/>
                <a:gd name="connsiteX6" fmla="*/ 4581049 w 5181600"/>
                <a:gd name="connsiteY6" fmla="*/ 210979 h 838200"/>
                <a:gd name="connsiteX7" fmla="*/ 4555331 w 5181600"/>
                <a:gd name="connsiteY7" fmla="*/ 221456 h 838200"/>
                <a:gd name="connsiteX8" fmla="*/ 4547711 w 5181600"/>
                <a:gd name="connsiteY8" fmla="*/ 203359 h 838200"/>
                <a:gd name="connsiteX9" fmla="*/ 4304824 w 5181600"/>
                <a:gd name="connsiteY9" fmla="*/ 173831 h 838200"/>
                <a:gd name="connsiteX10" fmla="*/ 4224814 w 5181600"/>
                <a:gd name="connsiteY10" fmla="*/ 168116 h 838200"/>
                <a:gd name="connsiteX11" fmla="*/ 4224814 w 5181600"/>
                <a:gd name="connsiteY11" fmla="*/ 168116 h 838200"/>
                <a:gd name="connsiteX12" fmla="*/ 1992154 w 5181600"/>
                <a:gd name="connsiteY12" fmla="*/ 29051 h 838200"/>
                <a:gd name="connsiteX13" fmla="*/ 1176814 w 5181600"/>
                <a:gd name="connsiteY13" fmla="*/ 10954 h 838200"/>
                <a:gd name="connsiteX14" fmla="*/ 551974 w 5181600"/>
                <a:gd name="connsiteY14" fmla="*/ 12859 h 838200"/>
                <a:gd name="connsiteX15" fmla="*/ 10001 w 5181600"/>
                <a:gd name="connsiteY15" fmla="*/ 29051 h 838200"/>
                <a:gd name="connsiteX16" fmla="*/ 7144 w 5181600"/>
                <a:gd name="connsiteY16" fmla="*/ 30004 h 838200"/>
                <a:gd name="connsiteX17" fmla="*/ 551974 w 5181600"/>
                <a:gd name="connsiteY17" fmla="*/ 31909 h 838200"/>
                <a:gd name="connsiteX18" fmla="*/ 1990249 w 5181600"/>
                <a:gd name="connsiteY18" fmla="*/ 48101 h 838200"/>
                <a:gd name="connsiteX19" fmla="*/ 4221957 w 5181600"/>
                <a:gd name="connsiteY19" fmla="*/ 187166 h 838200"/>
                <a:gd name="connsiteX20" fmla="*/ 4341019 w 5181600"/>
                <a:gd name="connsiteY20" fmla="*/ 200501 h 838200"/>
                <a:gd name="connsiteX21" fmla="*/ 4501992 w 5181600"/>
                <a:gd name="connsiteY21" fmla="*/ 232886 h 838200"/>
                <a:gd name="connsiteX22" fmla="*/ 4532472 w 5181600"/>
                <a:gd name="connsiteY22" fmla="*/ 313849 h 838200"/>
                <a:gd name="connsiteX23" fmla="*/ 4446747 w 5181600"/>
                <a:gd name="connsiteY23" fmla="*/ 314801 h 838200"/>
                <a:gd name="connsiteX24" fmla="*/ 4407694 w 5181600"/>
                <a:gd name="connsiteY24" fmla="*/ 273844 h 838200"/>
                <a:gd name="connsiteX25" fmla="*/ 4343876 w 5181600"/>
                <a:gd name="connsiteY25" fmla="*/ 319564 h 838200"/>
                <a:gd name="connsiteX26" fmla="*/ 4378167 w 5181600"/>
                <a:gd name="connsiteY26" fmla="*/ 313849 h 838200"/>
                <a:gd name="connsiteX27" fmla="*/ 4396264 w 5181600"/>
                <a:gd name="connsiteY27" fmla="*/ 340519 h 838200"/>
                <a:gd name="connsiteX28" fmla="*/ 4280059 w 5181600"/>
                <a:gd name="connsiteY28" fmla="*/ 379571 h 838200"/>
                <a:gd name="connsiteX29" fmla="*/ 4215289 w 5181600"/>
                <a:gd name="connsiteY29" fmla="*/ 353854 h 838200"/>
                <a:gd name="connsiteX30" fmla="*/ 4090511 w 5181600"/>
                <a:gd name="connsiteY30" fmla="*/ 444341 h 838200"/>
                <a:gd name="connsiteX31" fmla="*/ 4085749 w 5181600"/>
                <a:gd name="connsiteY31" fmla="*/ 554831 h 838200"/>
                <a:gd name="connsiteX32" fmla="*/ 4132422 w 5181600"/>
                <a:gd name="connsiteY32" fmla="*/ 623411 h 838200"/>
                <a:gd name="connsiteX33" fmla="*/ 4177189 w 5181600"/>
                <a:gd name="connsiteY33" fmla="*/ 654844 h 838200"/>
                <a:gd name="connsiteX34" fmla="*/ 4584859 w 5181600"/>
                <a:gd name="connsiteY34" fmla="*/ 792004 h 838200"/>
                <a:gd name="connsiteX35" fmla="*/ 5042059 w 5181600"/>
                <a:gd name="connsiteY35" fmla="*/ 822484 h 838200"/>
                <a:gd name="connsiteX36" fmla="*/ 5097304 w 5181600"/>
                <a:gd name="connsiteY36" fmla="*/ 755809 h 838200"/>
                <a:gd name="connsiteX37" fmla="*/ 5025867 w 5181600"/>
                <a:gd name="connsiteY37" fmla="*/ 667226 h 838200"/>
                <a:gd name="connsiteX38" fmla="*/ 4964906 w 5181600"/>
                <a:gd name="connsiteY38" fmla="*/ 697706 h 838200"/>
                <a:gd name="connsiteX39" fmla="*/ 4973479 w 5181600"/>
                <a:gd name="connsiteY39" fmla="*/ 751046 h 838200"/>
                <a:gd name="connsiteX40" fmla="*/ 4980147 w 5181600"/>
                <a:gd name="connsiteY40" fmla="*/ 723424 h 838200"/>
                <a:gd name="connsiteX41" fmla="*/ 5059204 w 5181600"/>
                <a:gd name="connsiteY41" fmla="*/ 694849 h 838200"/>
                <a:gd name="connsiteX42" fmla="*/ 5052536 w 5181600"/>
                <a:gd name="connsiteY42" fmla="*/ 789146 h 838200"/>
                <a:gd name="connsiteX43" fmla="*/ 4911567 w 5181600"/>
                <a:gd name="connsiteY43" fmla="*/ 780574 h 838200"/>
                <a:gd name="connsiteX44" fmla="*/ 4877277 w 5181600"/>
                <a:gd name="connsiteY44" fmla="*/ 726281 h 838200"/>
                <a:gd name="connsiteX45" fmla="*/ 4878229 w 5181600"/>
                <a:gd name="connsiteY45" fmla="*/ 670084 h 838200"/>
                <a:gd name="connsiteX46" fmla="*/ 4998244 w 5181600"/>
                <a:gd name="connsiteY46" fmla="*/ 532924 h 838200"/>
                <a:gd name="connsiteX47" fmla="*/ 5097304 w 5181600"/>
                <a:gd name="connsiteY47" fmla="*/ 406241 h 838200"/>
                <a:gd name="connsiteX48" fmla="*/ 5135404 w 5181600"/>
                <a:gd name="connsiteY48" fmla="*/ 387191 h 838200"/>
                <a:gd name="connsiteX49" fmla="*/ 5103019 w 5181600"/>
                <a:gd name="connsiteY49" fmla="*/ 362426 h 838200"/>
                <a:gd name="connsiteX50" fmla="*/ 5105877 w 5181600"/>
                <a:gd name="connsiteY50" fmla="*/ 346234 h 838200"/>
                <a:gd name="connsiteX51" fmla="*/ 5147786 w 5181600"/>
                <a:gd name="connsiteY51" fmla="*/ 342424 h 838200"/>
                <a:gd name="connsiteX52" fmla="*/ 5172552 w 5181600"/>
                <a:gd name="connsiteY52" fmla="*/ 329089 h 838200"/>
                <a:gd name="connsiteX53" fmla="*/ 5161122 w 5181600"/>
                <a:gd name="connsiteY53" fmla="*/ 298609 h 838200"/>
                <a:gd name="connsiteX54" fmla="*/ 5115402 w 5181600"/>
                <a:gd name="connsiteY54" fmla="*/ 268129 h 838200"/>
                <a:gd name="connsiteX55" fmla="*/ 4924902 w 5181600"/>
                <a:gd name="connsiteY55" fmla="*/ 192881 h 838200"/>
                <a:gd name="connsiteX56" fmla="*/ 4844892 w 5181600"/>
                <a:gd name="connsiteY56" fmla="*/ 154781 h 838200"/>
                <a:gd name="connsiteX57" fmla="*/ 4909661 w 5181600"/>
                <a:gd name="connsiteY57" fmla="*/ 94774 h 838200"/>
                <a:gd name="connsiteX58" fmla="*/ 4936331 w 5181600"/>
                <a:gd name="connsiteY58" fmla="*/ 87154 h 838200"/>
                <a:gd name="connsiteX59" fmla="*/ 4906804 w 5181600"/>
                <a:gd name="connsiteY59" fmla="*/ 66199 h 838200"/>
                <a:gd name="connsiteX60" fmla="*/ 4852511 w 5181600"/>
                <a:gd name="connsiteY60" fmla="*/ 27146 h 838200"/>
                <a:gd name="connsiteX61" fmla="*/ 4796314 w 5181600"/>
                <a:gd name="connsiteY61" fmla="*/ 7144 h 838200"/>
                <a:gd name="connsiteX62" fmla="*/ 4796314 w 5181600"/>
                <a:gd name="connsiteY62" fmla="*/ 7144 h 838200"/>
                <a:gd name="connsiteX63" fmla="*/ 4214336 w 5181600"/>
                <a:gd name="connsiteY63" fmla="*/ 383381 h 838200"/>
                <a:gd name="connsiteX64" fmla="*/ 4221957 w 5181600"/>
                <a:gd name="connsiteY64" fmla="*/ 383381 h 838200"/>
                <a:gd name="connsiteX65" fmla="*/ 4281011 w 5181600"/>
                <a:gd name="connsiteY65" fmla="*/ 417671 h 838200"/>
                <a:gd name="connsiteX66" fmla="*/ 4298157 w 5181600"/>
                <a:gd name="connsiteY66" fmla="*/ 485299 h 838200"/>
                <a:gd name="connsiteX67" fmla="*/ 4295299 w 5181600"/>
                <a:gd name="connsiteY67" fmla="*/ 492919 h 838200"/>
                <a:gd name="connsiteX68" fmla="*/ 4295299 w 5181600"/>
                <a:gd name="connsiteY68" fmla="*/ 493871 h 838200"/>
                <a:gd name="connsiteX69" fmla="*/ 4210526 w 5181600"/>
                <a:gd name="connsiteY69" fmla="*/ 524351 h 838200"/>
                <a:gd name="connsiteX70" fmla="*/ 4185761 w 5181600"/>
                <a:gd name="connsiteY70" fmla="*/ 495776 h 838200"/>
                <a:gd name="connsiteX71" fmla="*/ 4187666 w 5181600"/>
                <a:gd name="connsiteY71" fmla="*/ 459581 h 838200"/>
                <a:gd name="connsiteX72" fmla="*/ 4205764 w 5181600"/>
                <a:gd name="connsiteY72" fmla="*/ 445294 h 838200"/>
                <a:gd name="connsiteX73" fmla="*/ 4223861 w 5181600"/>
                <a:gd name="connsiteY73" fmla="*/ 449104 h 838200"/>
                <a:gd name="connsiteX74" fmla="*/ 4236244 w 5181600"/>
                <a:gd name="connsiteY74" fmla="*/ 449104 h 838200"/>
                <a:gd name="connsiteX75" fmla="*/ 4236244 w 5181600"/>
                <a:gd name="connsiteY75" fmla="*/ 435769 h 838200"/>
                <a:gd name="connsiteX76" fmla="*/ 4219099 w 5181600"/>
                <a:gd name="connsiteY76" fmla="*/ 426244 h 838200"/>
                <a:gd name="connsiteX77" fmla="*/ 4201001 w 5181600"/>
                <a:gd name="connsiteY77" fmla="*/ 427196 h 838200"/>
                <a:gd name="connsiteX78" fmla="*/ 4173379 w 5181600"/>
                <a:gd name="connsiteY78" fmla="*/ 449104 h 838200"/>
                <a:gd name="connsiteX79" fmla="*/ 4169569 w 5181600"/>
                <a:gd name="connsiteY79" fmla="*/ 501491 h 838200"/>
                <a:gd name="connsiteX80" fmla="*/ 4202907 w 5181600"/>
                <a:gd name="connsiteY80" fmla="*/ 540544 h 838200"/>
                <a:gd name="connsiteX81" fmla="*/ 4300061 w 5181600"/>
                <a:gd name="connsiteY81" fmla="*/ 518636 h 838200"/>
                <a:gd name="connsiteX82" fmla="*/ 4309586 w 5181600"/>
                <a:gd name="connsiteY82" fmla="*/ 520541 h 838200"/>
                <a:gd name="connsiteX83" fmla="*/ 4305776 w 5181600"/>
                <a:gd name="connsiteY83" fmla="*/ 570071 h 838200"/>
                <a:gd name="connsiteX84" fmla="*/ 4258151 w 5181600"/>
                <a:gd name="connsiteY84" fmla="*/ 617696 h 838200"/>
                <a:gd name="connsiteX85" fmla="*/ 4136231 w 5181600"/>
                <a:gd name="connsiteY85" fmla="*/ 582454 h 838200"/>
                <a:gd name="connsiteX86" fmla="*/ 4149566 w 5181600"/>
                <a:gd name="connsiteY86" fmla="*/ 405289 h 838200"/>
                <a:gd name="connsiteX87" fmla="*/ 4214336 w 5181600"/>
                <a:gd name="connsiteY87" fmla="*/ 383381 h 838200"/>
                <a:gd name="connsiteX88" fmla="*/ 4214336 w 5181600"/>
                <a:gd name="connsiteY88" fmla="*/ 383381 h 838200"/>
                <a:gd name="connsiteX89" fmla="*/ 4214336 w 5181600"/>
                <a:gd name="connsiteY89" fmla="*/ 383381 h 838200"/>
                <a:gd name="connsiteX90" fmla="*/ 4336257 w 5181600"/>
                <a:gd name="connsiteY90" fmla="*/ 583406 h 838200"/>
                <a:gd name="connsiteX91" fmla="*/ 4350544 w 5181600"/>
                <a:gd name="connsiteY91" fmla="*/ 584359 h 838200"/>
                <a:gd name="connsiteX92" fmla="*/ 4425792 w 5181600"/>
                <a:gd name="connsiteY92" fmla="*/ 664369 h 838200"/>
                <a:gd name="connsiteX93" fmla="*/ 4367689 w 5181600"/>
                <a:gd name="connsiteY93" fmla="*/ 711994 h 838200"/>
                <a:gd name="connsiteX94" fmla="*/ 4349592 w 5181600"/>
                <a:gd name="connsiteY94" fmla="*/ 646271 h 838200"/>
                <a:gd name="connsiteX95" fmla="*/ 4372451 w 5181600"/>
                <a:gd name="connsiteY95" fmla="*/ 678656 h 838200"/>
                <a:gd name="connsiteX96" fmla="*/ 4381976 w 5181600"/>
                <a:gd name="connsiteY96" fmla="*/ 704374 h 838200"/>
                <a:gd name="connsiteX97" fmla="*/ 4369594 w 5181600"/>
                <a:gd name="connsiteY97" fmla="*/ 636746 h 838200"/>
                <a:gd name="connsiteX98" fmla="*/ 4303872 w 5181600"/>
                <a:gd name="connsiteY98" fmla="*/ 672941 h 838200"/>
                <a:gd name="connsiteX99" fmla="*/ 4286726 w 5181600"/>
                <a:gd name="connsiteY99" fmla="*/ 688181 h 838200"/>
                <a:gd name="connsiteX100" fmla="*/ 4285774 w 5181600"/>
                <a:gd name="connsiteY100" fmla="*/ 626269 h 838200"/>
                <a:gd name="connsiteX101" fmla="*/ 4336257 w 5181600"/>
                <a:gd name="connsiteY101" fmla="*/ 583406 h 838200"/>
                <a:gd name="connsiteX102" fmla="*/ 4444842 w 5181600"/>
                <a:gd name="connsiteY102" fmla="*/ 607219 h 838200"/>
                <a:gd name="connsiteX103" fmla="*/ 4511517 w 5181600"/>
                <a:gd name="connsiteY103" fmla="*/ 621506 h 838200"/>
                <a:gd name="connsiteX104" fmla="*/ 4548664 w 5181600"/>
                <a:gd name="connsiteY104" fmla="*/ 659606 h 838200"/>
                <a:gd name="connsiteX105" fmla="*/ 4558189 w 5181600"/>
                <a:gd name="connsiteY105" fmla="*/ 702469 h 838200"/>
                <a:gd name="connsiteX106" fmla="*/ 4628674 w 5181600"/>
                <a:gd name="connsiteY106" fmla="*/ 679609 h 838200"/>
                <a:gd name="connsiteX107" fmla="*/ 4683919 w 5181600"/>
                <a:gd name="connsiteY107" fmla="*/ 660559 h 838200"/>
                <a:gd name="connsiteX108" fmla="*/ 4689634 w 5181600"/>
                <a:gd name="connsiteY108" fmla="*/ 661511 h 838200"/>
                <a:gd name="connsiteX109" fmla="*/ 4699159 w 5181600"/>
                <a:gd name="connsiteY109" fmla="*/ 663416 h 838200"/>
                <a:gd name="connsiteX110" fmla="*/ 4803934 w 5181600"/>
                <a:gd name="connsiteY110" fmla="*/ 714851 h 838200"/>
                <a:gd name="connsiteX111" fmla="*/ 4850606 w 5181600"/>
                <a:gd name="connsiteY111" fmla="*/ 748189 h 838200"/>
                <a:gd name="connsiteX112" fmla="*/ 4879181 w 5181600"/>
                <a:gd name="connsiteY112" fmla="*/ 761524 h 838200"/>
                <a:gd name="connsiteX113" fmla="*/ 4867752 w 5181600"/>
                <a:gd name="connsiteY113" fmla="*/ 788194 h 838200"/>
                <a:gd name="connsiteX114" fmla="*/ 4844892 w 5181600"/>
                <a:gd name="connsiteY114" fmla="*/ 784384 h 838200"/>
                <a:gd name="connsiteX115" fmla="*/ 4660106 w 5181600"/>
                <a:gd name="connsiteY115" fmla="*/ 776764 h 838200"/>
                <a:gd name="connsiteX116" fmla="*/ 4606767 w 5181600"/>
                <a:gd name="connsiteY116" fmla="*/ 768191 h 838200"/>
                <a:gd name="connsiteX117" fmla="*/ 4510564 w 5181600"/>
                <a:gd name="connsiteY117" fmla="*/ 675799 h 838200"/>
                <a:gd name="connsiteX118" fmla="*/ 4497229 w 5181600"/>
                <a:gd name="connsiteY118" fmla="*/ 648176 h 838200"/>
                <a:gd name="connsiteX119" fmla="*/ 4494372 w 5181600"/>
                <a:gd name="connsiteY119" fmla="*/ 677704 h 838200"/>
                <a:gd name="connsiteX120" fmla="*/ 4491514 w 5181600"/>
                <a:gd name="connsiteY120" fmla="*/ 729139 h 838200"/>
                <a:gd name="connsiteX121" fmla="*/ 4450557 w 5181600"/>
                <a:gd name="connsiteY121" fmla="*/ 666274 h 838200"/>
                <a:gd name="connsiteX122" fmla="*/ 4444842 w 5181600"/>
                <a:gd name="connsiteY122" fmla="*/ 607219 h 838200"/>
                <a:gd name="connsiteX123" fmla="*/ 4444842 w 5181600"/>
                <a:gd name="connsiteY123" fmla="*/ 607219 h 838200"/>
                <a:gd name="connsiteX124" fmla="*/ 4661059 w 5181600"/>
                <a:gd name="connsiteY124" fmla="*/ 774859 h 838200"/>
                <a:gd name="connsiteX125" fmla="*/ 4671536 w 5181600"/>
                <a:gd name="connsiteY125" fmla="*/ 775811 h 838200"/>
                <a:gd name="connsiteX126" fmla="*/ 4694397 w 5181600"/>
                <a:gd name="connsiteY126" fmla="*/ 660559 h 838200"/>
                <a:gd name="connsiteX127" fmla="*/ 4683919 w 5181600"/>
                <a:gd name="connsiteY127" fmla="*/ 659606 h 838200"/>
                <a:gd name="connsiteX128" fmla="*/ 4681061 w 5181600"/>
                <a:gd name="connsiteY128" fmla="*/ 677704 h 838200"/>
                <a:gd name="connsiteX129" fmla="*/ 4670584 w 5181600"/>
                <a:gd name="connsiteY129" fmla="*/ 727234 h 838200"/>
                <a:gd name="connsiteX130" fmla="*/ 4661059 w 5181600"/>
                <a:gd name="connsiteY130" fmla="*/ 774859 h 838200"/>
                <a:gd name="connsiteX131" fmla="*/ 4661059 w 5181600"/>
                <a:gd name="connsiteY131" fmla="*/ 774859 h 838200"/>
                <a:gd name="connsiteX132" fmla="*/ 4585811 w 5181600"/>
                <a:gd name="connsiteY132" fmla="*/ 650081 h 838200"/>
                <a:gd name="connsiteX133" fmla="*/ 4608672 w 5181600"/>
                <a:gd name="connsiteY133" fmla="*/ 661511 h 838200"/>
                <a:gd name="connsiteX134" fmla="*/ 4607719 w 5181600"/>
                <a:gd name="connsiteY134" fmla="*/ 693896 h 838200"/>
                <a:gd name="connsiteX135" fmla="*/ 4573429 w 5181600"/>
                <a:gd name="connsiteY135" fmla="*/ 685324 h 838200"/>
                <a:gd name="connsiteX136" fmla="*/ 4585811 w 5181600"/>
                <a:gd name="connsiteY136" fmla="*/ 650081 h 838200"/>
                <a:gd name="connsiteX137" fmla="*/ 4822031 w 5181600"/>
                <a:gd name="connsiteY137" fmla="*/ 679609 h 838200"/>
                <a:gd name="connsiteX138" fmla="*/ 4844892 w 5181600"/>
                <a:gd name="connsiteY138" fmla="*/ 704374 h 838200"/>
                <a:gd name="connsiteX139" fmla="*/ 4822031 w 5181600"/>
                <a:gd name="connsiteY139" fmla="*/ 709136 h 838200"/>
                <a:gd name="connsiteX140" fmla="*/ 4822031 w 5181600"/>
                <a:gd name="connsiteY140" fmla="*/ 679609 h 838200"/>
                <a:gd name="connsiteX141" fmla="*/ 5031581 w 5181600"/>
                <a:gd name="connsiteY141" fmla="*/ 711994 h 838200"/>
                <a:gd name="connsiteX142" fmla="*/ 5014436 w 5181600"/>
                <a:gd name="connsiteY142" fmla="*/ 731996 h 838200"/>
                <a:gd name="connsiteX143" fmla="*/ 5018247 w 5181600"/>
                <a:gd name="connsiteY143" fmla="*/ 753904 h 838200"/>
                <a:gd name="connsiteX144" fmla="*/ 5035392 w 5181600"/>
                <a:gd name="connsiteY144" fmla="*/ 732949 h 838200"/>
                <a:gd name="connsiteX145" fmla="*/ 5031581 w 5181600"/>
                <a:gd name="connsiteY145" fmla="*/ 711994 h 838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5181600" h="838200">
                  <a:moveTo>
                    <a:pt x="4796314" y="7144"/>
                  </a:moveTo>
                  <a:cubicBezTo>
                    <a:pt x="4786789" y="7144"/>
                    <a:pt x="4776311" y="9049"/>
                    <a:pt x="4763929" y="12859"/>
                  </a:cubicBezTo>
                  <a:cubicBezTo>
                    <a:pt x="4741069" y="20479"/>
                    <a:pt x="4722019" y="38576"/>
                    <a:pt x="4720114" y="53816"/>
                  </a:cubicBezTo>
                  <a:cubicBezTo>
                    <a:pt x="4719161" y="69056"/>
                    <a:pt x="4710589" y="80486"/>
                    <a:pt x="4702969" y="79534"/>
                  </a:cubicBezTo>
                  <a:cubicBezTo>
                    <a:pt x="4695349" y="78581"/>
                    <a:pt x="4689634" y="90964"/>
                    <a:pt x="4691539" y="105251"/>
                  </a:cubicBezTo>
                  <a:cubicBezTo>
                    <a:pt x="4695349" y="137636"/>
                    <a:pt x="4641056" y="192881"/>
                    <a:pt x="4607719" y="190976"/>
                  </a:cubicBezTo>
                  <a:cubicBezTo>
                    <a:pt x="4594384" y="190024"/>
                    <a:pt x="4582002" y="198596"/>
                    <a:pt x="4581049" y="210979"/>
                  </a:cubicBezTo>
                  <a:cubicBezTo>
                    <a:pt x="4580097" y="224314"/>
                    <a:pt x="4570572" y="228124"/>
                    <a:pt x="4555331" y="221456"/>
                  </a:cubicBezTo>
                  <a:cubicBezTo>
                    <a:pt x="4541997" y="215741"/>
                    <a:pt x="4539139" y="207169"/>
                    <a:pt x="4547711" y="203359"/>
                  </a:cubicBezTo>
                  <a:cubicBezTo>
                    <a:pt x="4556284" y="199549"/>
                    <a:pt x="4447699" y="185261"/>
                    <a:pt x="4304824" y="173831"/>
                  </a:cubicBezTo>
                  <a:cubicBezTo>
                    <a:pt x="4273392" y="170974"/>
                    <a:pt x="4248626" y="169069"/>
                    <a:pt x="4224814" y="168116"/>
                  </a:cubicBezTo>
                  <a:lnTo>
                    <a:pt x="4224814" y="168116"/>
                  </a:lnTo>
                  <a:cubicBezTo>
                    <a:pt x="4224814" y="168116"/>
                    <a:pt x="3189447" y="70961"/>
                    <a:pt x="1992154" y="29051"/>
                  </a:cubicBezTo>
                  <a:cubicBezTo>
                    <a:pt x="1693069" y="18574"/>
                    <a:pt x="1418749" y="12859"/>
                    <a:pt x="1176814" y="10954"/>
                  </a:cubicBezTo>
                  <a:cubicBezTo>
                    <a:pt x="934879" y="9049"/>
                    <a:pt x="725329" y="10954"/>
                    <a:pt x="551974" y="12859"/>
                  </a:cubicBezTo>
                  <a:cubicBezTo>
                    <a:pt x="206216" y="17621"/>
                    <a:pt x="10001" y="29051"/>
                    <a:pt x="10001" y="29051"/>
                  </a:cubicBezTo>
                  <a:lnTo>
                    <a:pt x="7144" y="30004"/>
                  </a:lnTo>
                  <a:cubicBezTo>
                    <a:pt x="7144" y="30004"/>
                    <a:pt x="207169" y="36671"/>
                    <a:pt x="551974" y="31909"/>
                  </a:cubicBezTo>
                  <a:cubicBezTo>
                    <a:pt x="897731" y="27146"/>
                    <a:pt x="1392079" y="27146"/>
                    <a:pt x="1990249" y="48101"/>
                  </a:cubicBezTo>
                  <a:cubicBezTo>
                    <a:pt x="3187541" y="90011"/>
                    <a:pt x="4221957" y="187166"/>
                    <a:pt x="4221957" y="187166"/>
                  </a:cubicBezTo>
                  <a:cubicBezTo>
                    <a:pt x="4261961" y="192881"/>
                    <a:pt x="4304824" y="197644"/>
                    <a:pt x="4341019" y="200501"/>
                  </a:cubicBezTo>
                  <a:cubicBezTo>
                    <a:pt x="4410551" y="207169"/>
                    <a:pt x="4482942" y="221456"/>
                    <a:pt x="4501992" y="232886"/>
                  </a:cubicBezTo>
                  <a:cubicBezTo>
                    <a:pt x="4577239" y="278606"/>
                    <a:pt x="4578192" y="280511"/>
                    <a:pt x="4532472" y="313849"/>
                  </a:cubicBezTo>
                  <a:cubicBezTo>
                    <a:pt x="4480084" y="352901"/>
                    <a:pt x="4464844" y="352901"/>
                    <a:pt x="4446747" y="314801"/>
                  </a:cubicBezTo>
                  <a:cubicBezTo>
                    <a:pt x="4439126" y="298609"/>
                    <a:pt x="4421982" y="280511"/>
                    <a:pt x="4407694" y="273844"/>
                  </a:cubicBezTo>
                  <a:cubicBezTo>
                    <a:pt x="4376261" y="259556"/>
                    <a:pt x="4329589" y="292894"/>
                    <a:pt x="4343876" y="319564"/>
                  </a:cubicBezTo>
                  <a:cubicBezTo>
                    <a:pt x="4351497" y="333851"/>
                    <a:pt x="4360069" y="331946"/>
                    <a:pt x="4378167" y="313849"/>
                  </a:cubicBezTo>
                  <a:cubicBezTo>
                    <a:pt x="4409599" y="279559"/>
                    <a:pt x="4423886" y="299561"/>
                    <a:pt x="4396264" y="340519"/>
                  </a:cubicBezTo>
                  <a:cubicBezTo>
                    <a:pt x="4358164" y="395764"/>
                    <a:pt x="4326732" y="407194"/>
                    <a:pt x="4280059" y="379571"/>
                  </a:cubicBezTo>
                  <a:cubicBezTo>
                    <a:pt x="4258151" y="366236"/>
                    <a:pt x="4228624" y="354806"/>
                    <a:pt x="4215289" y="353854"/>
                  </a:cubicBezTo>
                  <a:cubicBezTo>
                    <a:pt x="4169569" y="350044"/>
                    <a:pt x="4115276" y="390049"/>
                    <a:pt x="4090511" y="444341"/>
                  </a:cubicBezTo>
                  <a:cubicBezTo>
                    <a:pt x="4070509" y="490061"/>
                    <a:pt x="4069556" y="507206"/>
                    <a:pt x="4085749" y="554831"/>
                  </a:cubicBezTo>
                  <a:cubicBezTo>
                    <a:pt x="4096226" y="586264"/>
                    <a:pt x="4117181" y="616744"/>
                    <a:pt x="4132422" y="623411"/>
                  </a:cubicBezTo>
                  <a:cubicBezTo>
                    <a:pt x="4147661" y="630079"/>
                    <a:pt x="4167664" y="644366"/>
                    <a:pt x="4177189" y="654844"/>
                  </a:cubicBezTo>
                  <a:cubicBezTo>
                    <a:pt x="4207669" y="688181"/>
                    <a:pt x="4441032" y="767239"/>
                    <a:pt x="4584859" y="792004"/>
                  </a:cubicBezTo>
                  <a:cubicBezTo>
                    <a:pt x="4819174" y="832961"/>
                    <a:pt x="4984909" y="844391"/>
                    <a:pt x="5042059" y="822484"/>
                  </a:cubicBezTo>
                  <a:cubicBezTo>
                    <a:pt x="5083969" y="807244"/>
                    <a:pt x="5093494" y="793909"/>
                    <a:pt x="5097304" y="755809"/>
                  </a:cubicBezTo>
                  <a:cubicBezTo>
                    <a:pt x="5102067" y="698659"/>
                    <a:pt x="5081111" y="671036"/>
                    <a:pt x="5025867" y="667226"/>
                  </a:cubicBezTo>
                  <a:cubicBezTo>
                    <a:pt x="4997292" y="665321"/>
                    <a:pt x="4978242" y="674846"/>
                    <a:pt x="4964906" y="697706"/>
                  </a:cubicBezTo>
                  <a:cubicBezTo>
                    <a:pt x="4945856" y="730091"/>
                    <a:pt x="4948714" y="749141"/>
                    <a:pt x="4973479" y="751046"/>
                  </a:cubicBezTo>
                  <a:cubicBezTo>
                    <a:pt x="4980147" y="751999"/>
                    <a:pt x="4983004" y="738664"/>
                    <a:pt x="4980147" y="723424"/>
                  </a:cubicBezTo>
                  <a:cubicBezTo>
                    <a:pt x="4974431" y="693896"/>
                    <a:pt x="5010627" y="680561"/>
                    <a:pt x="5059204" y="694849"/>
                  </a:cubicBezTo>
                  <a:cubicBezTo>
                    <a:pt x="5093494" y="704374"/>
                    <a:pt x="5089684" y="756761"/>
                    <a:pt x="5052536" y="789146"/>
                  </a:cubicBezTo>
                  <a:cubicBezTo>
                    <a:pt x="5016342" y="821531"/>
                    <a:pt x="4922044" y="814864"/>
                    <a:pt x="4911567" y="780574"/>
                  </a:cubicBezTo>
                  <a:cubicBezTo>
                    <a:pt x="4906804" y="766286"/>
                    <a:pt x="4891564" y="742474"/>
                    <a:pt x="4877277" y="726281"/>
                  </a:cubicBezTo>
                  <a:cubicBezTo>
                    <a:pt x="4845844" y="691039"/>
                    <a:pt x="4845844" y="668179"/>
                    <a:pt x="4878229" y="670084"/>
                  </a:cubicBezTo>
                  <a:cubicBezTo>
                    <a:pt x="4927759" y="673894"/>
                    <a:pt x="4980147" y="613886"/>
                    <a:pt x="4998244" y="532924"/>
                  </a:cubicBezTo>
                  <a:cubicBezTo>
                    <a:pt x="5022056" y="427196"/>
                    <a:pt x="5042059" y="402431"/>
                    <a:pt x="5097304" y="406241"/>
                  </a:cubicBezTo>
                  <a:cubicBezTo>
                    <a:pt x="5131594" y="409099"/>
                    <a:pt x="5141119" y="404336"/>
                    <a:pt x="5135404" y="387191"/>
                  </a:cubicBezTo>
                  <a:cubicBezTo>
                    <a:pt x="5131594" y="374809"/>
                    <a:pt x="5116354" y="363379"/>
                    <a:pt x="5103019" y="362426"/>
                  </a:cubicBezTo>
                  <a:cubicBezTo>
                    <a:pt x="5080159" y="360521"/>
                    <a:pt x="5081111" y="357664"/>
                    <a:pt x="5105877" y="346234"/>
                  </a:cubicBezTo>
                  <a:cubicBezTo>
                    <a:pt x="5122069" y="339566"/>
                    <a:pt x="5140167" y="337661"/>
                    <a:pt x="5147786" y="342424"/>
                  </a:cubicBezTo>
                  <a:cubicBezTo>
                    <a:pt x="5155406" y="347186"/>
                    <a:pt x="5165884" y="341471"/>
                    <a:pt x="5172552" y="329089"/>
                  </a:cubicBezTo>
                  <a:cubicBezTo>
                    <a:pt x="5189697" y="295751"/>
                    <a:pt x="5187792" y="290989"/>
                    <a:pt x="5161122" y="298609"/>
                  </a:cubicBezTo>
                  <a:cubicBezTo>
                    <a:pt x="5146834" y="302419"/>
                    <a:pt x="5127784" y="290989"/>
                    <a:pt x="5115402" y="268129"/>
                  </a:cubicBezTo>
                  <a:cubicBezTo>
                    <a:pt x="5088731" y="222409"/>
                    <a:pt x="5021104" y="195739"/>
                    <a:pt x="4924902" y="192881"/>
                  </a:cubicBezTo>
                  <a:cubicBezTo>
                    <a:pt x="4859179" y="190976"/>
                    <a:pt x="4850606" y="187166"/>
                    <a:pt x="4844892" y="154781"/>
                  </a:cubicBezTo>
                  <a:cubicBezTo>
                    <a:pt x="4836319" y="105251"/>
                    <a:pt x="4850606" y="91916"/>
                    <a:pt x="4909661" y="94774"/>
                  </a:cubicBezTo>
                  <a:cubicBezTo>
                    <a:pt x="4937284" y="96679"/>
                    <a:pt x="4948714" y="92869"/>
                    <a:pt x="4936331" y="87154"/>
                  </a:cubicBezTo>
                  <a:cubicBezTo>
                    <a:pt x="4923949" y="81439"/>
                    <a:pt x="4910614" y="71914"/>
                    <a:pt x="4906804" y="66199"/>
                  </a:cubicBezTo>
                  <a:cubicBezTo>
                    <a:pt x="4902994" y="60484"/>
                    <a:pt x="4879181" y="42386"/>
                    <a:pt x="4852511" y="27146"/>
                  </a:cubicBezTo>
                  <a:cubicBezTo>
                    <a:pt x="4828699" y="12859"/>
                    <a:pt x="4812506" y="7144"/>
                    <a:pt x="4796314" y="7144"/>
                  </a:cubicBezTo>
                  <a:lnTo>
                    <a:pt x="4796314" y="7144"/>
                  </a:lnTo>
                  <a:close/>
                  <a:moveTo>
                    <a:pt x="4214336" y="383381"/>
                  </a:moveTo>
                  <a:cubicBezTo>
                    <a:pt x="4217194" y="383381"/>
                    <a:pt x="4220051" y="383381"/>
                    <a:pt x="4221957" y="383381"/>
                  </a:cubicBezTo>
                  <a:cubicBezTo>
                    <a:pt x="4242911" y="385286"/>
                    <a:pt x="4262914" y="396716"/>
                    <a:pt x="4281011" y="417671"/>
                  </a:cubicBezTo>
                  <a:cubicBezTo>
                    <a:pt x="4301967" y="440531"/>
                    <a:pt x="4307682" y="460534"/>
                    <a:pt x="4298157" y="485299"/>
                  </a:cubicBezTo>
                  <a:cubicBezTo>
                    <a:pt x="4297204" y="488156"/>
                    <a:pt x="4296251" y="491014"/>
                    <a:pt x="4295299" y="492919"/>
                  </a:cubicBezTo>
                  <a:cubicBezTo>
                    <a:pt x="4295299" y="492919"/>
                    <a:pt x="4295299" y="493871"/>
                    <a:pt x="4295299" y="493871"/>
                  </a:cubicBezTo>
                  <a:cubicBezTo>
                    <a:pt x="4278154" y="524351"/>
                    <a:pt x="4241959" y="540544"/>
                    <a:pt x="4210526" y="524351"/>
                  </a:cubicBezTo>
                  <a:cubicBezTo>
                    <a:pt x="4199097" y="518636"/>
                    <a:pt x="4189572" y="508159"/>
                    <a:pt x="4185761" y="495776"/>
                  </a:cubicBezTo>
                  <a:cubicBezTo>
                    <a:pt x="4180999" y="483394"/>
                    <a:pt x="4180999" y="471011"/>
                    <a:pt x="4187666" y="459581"/>
                  </a:cubicBezTo>
                  <a:cubicBezTo>
                    <a:pt x="4191476" y="453866"/>
                    <a:pt x="4198144" y="448151"/>
                    <a:pt x="4205764" y="445294"/>
                  </a:cubicBezTo>
                  <a:cubicBezTo>
                    <a:pt x="4213384" y="442436"/>
                    <a:pt x="4219099" y="444341"/>
                    <a:pt x="4223861" y="449104"/>
                  </a:cubicBezTo>
                  <a:cubicBezTo>
                    <a:pt x="4227672" y="452914"/>
                    <a:pt x="4233386" y="452914"/>
                    <a:pt x="4236244" y="449104"/>
                  </a:cubicBezTo>
                  <a:cubicBezTo>
                    <a:pt x="4240054" y="445294"/>
                    <a:pt x="4239101" y="439579"/>
                    <a:pt x="4236244" y="435769"/>
                  </a:cubicBezTo>
                  <a:cubicBezTo>
                    <a:pt x="4231482" y="431006"/>
                    <a:pt x="4225767" y="428149"/>
                    <a:pt x="4219099" y="426244"/>
                  </a:cubicBezTo>
                  <a:cubicBezTo>
                    <a:pt x="4213384" y="425291"/>
                    <a:pt x="4206717" y="425291"/>
                    <a:pt x="4201001" y="427196"/>
                  </a:cubicBezTo>
                  <a:cubicBezTo>
                    <a:pt x="4189572" y="431006"/>
                    <a:pt x="4179094" y="438626"/>
                    <a:pt x="4173379" y="449104"/>
                  </a:cubicBezTo>
                  <a:cubicBezTo>
                    <a:pt x="4163854" y="466249"/>
                    <a:pt x="4163854" y="485299"/>
                    <a:pt x="4169569" y="501491"/>
                  </a:cubicBezTo>
                  <a:cubicBezTo>
                    <a:pt x="4175284" y="517684"/>
                    <a:pt x="4187666" y="532924"/>
                    <a:pt x="4202907" y="540544"/>
                  </a:cubicBezTo>
                  <a:cubicBezTo>
                    <a:pt x="4237197" y="558641"/>
                    <a:pt x="4275297" y="546259"/>
                    <a:pt x="4300061" y="518636"/>
                  </a:cubicBezTo>
                  <a:cubicBezTo>
                    <a:pt x="4302919" y="519589"/>
                    <a:pt x="4305776" y="520541"/>
                    <a:pt x="4309586" y="520541"/>
                  </a:cubicBezTo>
                  <a:cubicBezTo>
                    <a:pt x="4340067" y="522446"/>
                    <a:pt x="4337209" y="561499"/>
                    <a:pt x="4305776" y="570071"/>
                  </a:cubicBezTo>
                  <a:cubicBezTo>
                    <a:pt x="4292442" y="573881"/>
                    <a:pt x="4271486" y="595789"/>
                    <a:pt x="4258151" y="617696"/>
                  </a:cubicBezTo>
                  <a:cubicBezTo>
                    <a:pt x="4232434" y="663416"/>
                    <a:pt x="4218147" y="659606"/>
                    <a:pt x="4136231" y="582454"/>
                  </a:cubicBezTo>
                  <a:cubicBezTo>
                    <a:pt x="4080034" y="529114"/>
                    <a:pt x="4086701" y="444341"/>
                    <a:pt x="4149566" y="405289"/>
                  </a:cubicBezTo>
                  <a:cubicBezTo>
                    <a:pt x="4174331" y="391954"/>
                    <a:pt x="4195286" y="384334"/>
                    <a:pt x="4214336" y="383381"/>
                  </a:cubicBezTo>
                  <a:lnTo>
                    <a:pt x="4214336" y="383381"/>
                  </a:lnTo>
                  <a:lnTo>
                    <a:pt x="4214336" y="383381"/>
                  </a:lnTo>
                  <a:close/>
                  <a:moveTo>
                    <a:pt x="4336257" y="583406"/>
                  </a:moveTo>
                  <a:cubicBezTo>
                    <a:pt x="4341019" y="583406"/>
                    <a:pt x="4345782" y="583406"/>
                    <a:pt x="4350544" y="584359"/>
                  </a:cubicBezTo>
                  <a:cubicBezTo>
                    <a:pt x="4395311" y="588169"/>
                    <a:pt x="4401979" y="595789"/>
                    <a:pt x="4425792" y="664369"/>
                  </a:cubicBezTo>
                  <a:cubicBezTo>
                    <a:pt x="4454367" y="747236"/>
                    <a:pt x="4447699" y="751999"/>
                    <a:pt x="4367689" y="711994"/>
                  </a:cubicBezTo>
                  <a:cubicBezTo>
                    <a:pt x="4316254" y="686276"/>
                    <a:pt x="4301967" y="633889"/>
                    <a:pt x="4349592" y="646271"/>
                  </a:cubicBezTo>
                  <a:cubicBezTo>
                    <a:pt x="4363879" y="650081"/>
                    <a:pt x="4375309" y="665321"/>
                    <a:pt x="4372451" y="678656"/>
                  </a:cubicBezTo>
                  <a:cubicBezTo>
                    <a:pt x="4369594" y="691991"/>
                    <a:pt x="4374357" y="703421"/>
                    <a:pt x="4381976" y="704374"/>
                  </a:cubicBezTo>
                  <a:cubicBezTo>
                    <a:pt x="4409599" y="706279"/>
                    <a:pt x="4399122" y="648176"/>
                    <a:pt x="4369594" y="636746"/>
                  </a:cubicBezTo>
                  <a:cubicBezTo>
                    <a:pt x="4329589" y="621506"/>
                    <a:pt x="4307682" y="633889"/>
                    <a:pt x="4303872" y="672941"/>
                  </a:cubicBezTo>
                  <a:cubicBezTo>
                    <a:pt x="4301967" y="693896"/>
                    <a:pt x="4296251" y="699611"/>
                    <a:pt x="4286726" y="688181"/>
                  </a:cubicBezTo>
                  <a:cubicBezTo>
                    <a:pt x="4279107" y="679609"/>
                    <a:pt x="4278154" y="651986"/>
                    <a:pt x="4285774" y="626269"/>
                  </a:cubicBezTo>
                  <a:cubicBezTo>
                    <a:pt x="4297204" y="591979"/>
                    <a:pt x="4305776" y="582454"/>
                    <a:pt x="4336257" y="583406"/>
                  </a:cubicBezTo>
                  <a:close/>
                  <a:moveTo>
                    <a:pt x="4444842" y="607219"/>
                  </a:moveTo>
                  <a:cubicBezTo>
                    <a:pt x="4457224" y="607219"/>
                    <a:pt x="4478179" y="611981"/>
                    <a:pt x="4511517" y="621506"/>
                  </a:cubicBezTo>
                  <a:cubicBezTo>
                    <a:pt x="4548664" y="631031"/>
                    <a:pt x="4557236" y="640556"/>
                    <a:pt x="4548664" y="659606"/>
                  </a:cubicBezTo>
                  <a:cubicBezTo>
                    <a:pt x="4542949" y="672941"/>
                    <a:pt x="4546759" y="691991"/>
                    <a:pt x="4558189" y="702469"/>
                  </a:cubicBezTo>
                  <a:cubicBezTo>
                    <a:pt x="4586764" y="729139"/>
                    <a:pt x="4635342" y="712946"/>
                    <a:pt x="4628674" y="679609"/>
                  </a:cubicBezTo>
                  <a:cubicBezTo>
                    <a:pt x="4624864" y="657701"/>
                    <a:pt x="4631531" y="653891"/>
                    <a:pt x="4683919" y="660559"/>
                  </a:cubicBezTo>
                  <a:cubicBezTo>
                    <a:pt x="4682967" y="681514"/>
                    <a:pt x="4687729" y="661511"/>
                    <a:pt x="4689634" y="661511"/>
                  </a:cubicBezTo>
                  <a:cubicBezTo>
                    <a:pt x="4692492" y="661511"/>
                    <a:pt x="4695349" y="662464"/>
                    <a:pt x="4699159" y="663416"/>
                  </a:cubicBezTo>
                  <a:cubicBezTo>
                    <a:pt x="4759167" y="671989"/>
                    <a:pt x="4780122" y="681514"/>
                    <a:pt x="4803934" y="714851"/>
                  </a:cubicBezTo>
                  <a:cubicBezTo>
                    <a:pt x="4820127" y="737711"/>
                    <a:pt x="4841081" y="752951"/>
                    <a:pt x="4850606" y="748189"/>
                  </a:cubicBezTo>
                  <a:cubicBezTo>
                    <a:pt x="4860131" y="743426"/>
                    <a:pt x="4872514" y="750094"/>
                    <a:pt x="4879181" y="761524"/>
                  </a:cubicBezTo>
                  <a:cubicBezTo>
                    <a:pt x="4898231" y="794861"/>
                    <a:pt x="4891564" y="810101"/>
                    <a:pt x="4867752" y="788194"/>
                  </a:cubicBezTo>
                  <a:cubicBezTo>
                    <a:pt x="4852511" y="773906"/>
                    <a:pt x="4845844" y="772954"/>
                    <a:pt x="4844892" y="784384"/>
                  </a:cubicBezTo>
                  <a:cubicBezTo>
                    <a:pt x="4787742" y="807244"/>
                    <a:pt x="4706779" y="786289"/>
                    <a:pt x="4660106" y="776764"/>
                  </a:cubicBezTo>
                  <a:cubicBezTo>
                    <a:pt x="4642009" y="773906"/>
                    <a:pt x="4622959" y="772954"/>
                    <a:pt x="4606767" y="768191"/>
                  </a:cubicBezTo>
                  <a:cubicBezTo>
                    <a:pt x="4550569" y="752951"/>
                    <a:pt x="4508659" y="711994"/>
                    <a:pt x="4510564" y="675799"/>
                  </a:cubicBezTo>
                  <a:cubicBezTo>
                    <a:pt x="4511517" y="666274"/>
                    <a:pt x="4504849" y="653891"/>
                    <a:pt x="4497229" y="648176"/>
                  </a:cubicBezTo>
                  <a:cubicBezTo>
                    <a:pt x="4487704" y="641509"/>
                    <a:pt x="4485799" y="651034"/>
                    <a:pt x="4494372" y="677704"/>
                  </a:cubicBezTo>
                  <a:cubicBezTo>
                    <a:pt x="4509611" y="726281"/>
                    <a:pt x="4508659" y="731044"/>
                    <a:pt x="4491514" y="729139"/>
                  </a:cubicBezTo>
                  <a:cubicBezTo>
                    <a:pt x="4483894" y="728186"/>
                    <a:pt x="4465797" y="700564"/>
                    <a:pt x="4450557" y="666274"/>
                  </a:cubicBezTo>
                  <a:cubicBezTo>
                    <a:pt x="4429601" y="624364"/>
                    <a:pt x="4424839" y="608171"/>
                    <a:pt x="4444842" y="607219"/>
                  </a:cubicBezTo>
                  <a:lnTo>
                    <a:pt x="4444842" y="607219"/>
                  </a:lnTo>
                  <a:close/>
                  <a:moveTo>
                    <a:pt x="4661059" y="774859"/>
                  </a:moveTo>
                  <a:cubicBezTo>
                    <a:pt x="4662964" y="774859"/>
                    <a:pt x="4669631" y="775811"/>
                    <a:pt x="4671536" y="775811"/>
                  </a:cubicBezTo>
                  <a:cubicBezTo>
                    <a:pt x="4695349" y="749141"/>
                    <a:pt x="4700111" y="686276"/>
                    <a:pt x="4694397" y="660559"/>
                  </a:cubicBezTo>
                  <a:cubicBezTo>
                    <a:pt x="4692492" y="660559"/>
                    <a:pt x="4685824" y="659606"/>
                    <a:pt x="4683919" y="659606"/>
                  </a:cubicBezTo>
                  <a:cubicBezTo>
                    <a:pt x="4682967" y="667226"/>
                    <a:pt x="4681061" y="677704"/>
                    <a:pt x="4681061" y="677704"/>
                  </a:cubicBezTo>
                  <a:cubicBezTo>
                    <a:pt x="4680109" y="688181"/>
                    <a:pt x="4675347" y="701516"/>
                    <a:pt x="4670584" y="727234"/>
                  </a:cubicBezTo>
                  <a:cubicBezTo>
                    <a:pt x="4666774" y="750094"/>
                    <a:pt x="4661059" y="764381"/>
                    <a:pt x="4661059" y="774859"/>
                  </a:cubicBezTo>
                  <a:lnTo>
                    <a:pt x="4661059" y="774859"/>
                  </a:lnTo>
                  <a:close/>
                  <a:moveTo>
                    <a:pt x="4585811" y="650081"/>
                  </a:moveTo>
                  <a:cubicBezTo>
                    <a:pt x="4593431" y="650081"/>
                    <a:pt x="4601052" y="653891"/>
                    <a:pt x="4608672" y="661511"/>
                  </a:cubicBezTo>
                  <a:cubicBezTo>
                    <a:pt x="4620102" y="673894"/>
                    <a:pt x="4620102" y="683419"/>
                    <a:pt x="4607719" y="693896"/>
                  </a:cubicBezTo>
                  <a:cubicBezTo>
                    <a:pt x="4595336" y="703421"/>
                    <a:pt x="4584859" y="700564"/>
                    <a:pt x="4573429" y="685324"/>
                  </a:cubicBezTo>
                  <a:cubicBezTo>
                    <a:pt x="4557236" y="665321"/>
                    <a:pt x="4568667" y="649129"/>
                    <a:pt x="4585811" y="650081"/>
                  </a:cubicBezTo>
                  <a:close/>
                  <a:moveTo>
                    <a:pt x="4822031" y="679609"/>
                  </a:moveTo>
                  <a:cubicBezTo>
                    <a:pt x="4830604" y="680561"/>
                    <a:pt x="4841081" y="691991"/>
                    <a:pt x="4844892" y="704374"/>
                  </a:cubicBezTo>
                  <a:cubicBezTo>
                    <a:pt x="4856322" y="739616"/>
                    <a:pt x="4840129" y="742474"/>
                    <a:pt x="4822031" y="709136"/>
                  </a:cubicBezTo>
                  <a:cubicBezTo>
                    <a:pt x="4811554" y="690086"/>
                    <a:pt x="4811554" y="678656"/>
                    <a:pt x="4822031" y="679609"/>
                  </a:cubicBezTo>
                  <a:close/>
                  <a:moveTo>
                    <a:pt x="5031581" y="711994"/>
                  </a:moveTo>
                  <a:cubicBezTo>
                    <a:pt x="5027772" y="711994"/>
                    <a:pt x="5022056" y="718661"/>
                    <a:pt x="5014436" y="731996"/>
                  </a:cubicBezTo>
                  <a:cubicBezTo>
                    <a:pt x="5008722" y="743426"/>
                    <a:pt x="5010627" y="753904"/>
                    <a:pt x="5018247" y="753904"/>
                  </a:cubicBezTo>
                  <a:cubicBezTo>
                    <a:pt x="5026819" y="754856"/>
                    <a:pt x="5034439" y="745331"/>
                    <a:pt x="5035392" y="732949"/>
                  </a:cubicBezTo>
                  <a:cubicBezTo>
                    <a:pt x="5037297" y="719614"/>
                    <a:pt x="5035392" y="711994"/>
                    <a:pt x="5031581" y="7119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052"/>
              <a:endParaRPr lang="en-US" sz="1400">
                <a:solidFill>
                  <a:prstClr val="black"/>
                </a:solidFill>
              </a:endParaRPr>
            </a:p>
          </p:txBody>
        </p:sp>
      </p:grpSp>
      <p:grpSp>
        <p:nvGrpSpPr>
          <p:cNvPr id="81" name="Graphic 41"/>
          <p:cNvGrpSpPr/>
          <p:nvPr userDrawn="1"/>
        </p:nvGrpSpPr>
        <p:grpSpPr>
          <a:xfrm>
            <a:off x="7195518" y="370057"/>
            <a:ext cx="1799641" cy="480938"/>
            <a:chOff x="837065" y="3215210"/>
            <a:chExt cx="5524500" cy="1476375"/>
          </a:xfrm>
          <a:solidFill>
            <a:schemeClr val="accent1">
              <a:alpha val="90000"/>
            </a:schemeClr>
          </a:solidFill>
        </p:grpSpPr>
        <p:sp>
          <p:nvSpPr>
            <p:cNvPr id="82" name="Freeform: Shape 81"/>
            <p:cNvSpPr/>
            <p:nvPr/>
          </p:nvSpPr>
          <p:spPr>
            <a:xfrm>
              <a:off x="3514032" y="3259501"/>
              <a:ext cx="1504950" cy="1152525"/>
            </a:xfrm>
            <a:custGeom>
              <a:avLst/>
              <a:gdLst>
                <a:gd name="connsiteX0" fmla="*/ 614873 w 1504950"/>
                <a:gd name="connsiteY0" fmla="*/ 7144 h 1152525"/>
                <a:gd name="connsiteX1" fmla="*/ 621540 w 1504950"/>
                <a:gd name="connsiteY1" fmla="*/ 8096 h 1152525"/>
                <a:gd name="connsiteX2" fmla="*/ 626303 w 1504950"/>
                <a:gd name="connsiteY2" fmla="*/ 10954 h 1152525"/>
                <a:gd name="connsiteX3" fmla="*/ 631065 w 1504950"/>
                <a:gd name="connsiteY3" fmla="*/ 16669 h 1152525"/>
                <a:gd name="connsiteX4" fmla="*/ 643448 w 1504950"/>
                <a:gd name="connsiteY4" fmla="*/ 27146 h 1152525"/>
                <a:gd name="connsiteX5" fmla="*/ 645353 w 1504950"/>
                <a:gd name="connsiteY5" fmla="*/ 26194 h 1152525"/>
                <a:gd name="connsiteX6" fmla="*/ 646305 w 1504950"/>
                <a:gd name="connsiteY6" fmla="*/ 25241 h 1152525"/>
                <a:gd name="connsiteX7" fmla="*/ 649163 w 1504950"/>
                <a:gd name="connsiteY7" fmla="*/ 21431 h 1152525"/>
                <a:gd name="connsiteX8" fmla="*/ 662498 w 1504950"/>
                <a:gd name="connsiteY8" fmla="*/ 10954 h 1152525"/>
                <a:gd name="connsiteX9" fmla="*/ 670118 w 1504950"/>
                <a:gd name="connsiteY9" fmla="*/ 10954 h 1152525"/>
                <a:gd name="connsiteX10" fmla="*/ 672023 w 1504950"/>
                <a:gd name="connsiteY10" fmla="*/ 10954 h 1152525"/>
                <a:gd name="connsiteX11" fmla="*/ 677738 w 1504950"/>
                <a:gd name="connsiteY11" fmla="*/ 15716 h 1152525"/>
                <a:gd name="connsiteX12" fmla="*/ 678690 w 1504950"/>
                <a:gd name="connsiteY12" fmla="*/ 20479 h 1152525"/>
                <a:gd name="connsiteX13" fmla="*/ 676785 w 1504950"/>
                <a:gd name="connsiteY13" fmla="*/ 30004 h 1152525"/>
                <a:gd name="connsiteX14" fmla="*/ 670118 w 1504950"/>
                <a:gd name="connsiteY14" fmla="*/ 47149 h 1152525"/>
                <a:gd name="connsiteX15" fmla="*/ 669165 w 1504950"/>
                <a:gd name="connsiteY15" fmla="*/ 49054 h 1152525"/>
                <a:gd name="connsiteX16" fmla="*/ 666308 w 1504950"/>
                <a:gd name="connsiteY16" fmla="*/ 56674 h 1152525"/>
                <a:gd name="connsiteX17" fmla="*/ 651068 w 1504950"/>
                <a:gd name="connsiteY17" fmla="*/ 77629 h 1152525"/>
                <a:gd name="connsiteX18" fmla="*/ 638685 w 1504950"/>
                <a:gd name="connsiteY18" fmla="*/ 99536 h 1152525"/>
                <a:gd name="connsiteX19" fmla="*/ 635828 w 1504950"/>
                <a:gd name="connsiteY19" fmla="*/ 108109 h 1152525"/>
                <a:gd name="connsiteX20" fmla="*/ 633923 w 1504950"/>
                <a:gd name="connsiteY20" fmla="*/ 117634 h 1152525"/>
                <a:gd name="connsiteX21" fmla="*/ 632970 w 1504950"/>
                <a:gd name="connsiteY21" fmla="*/ 136684 h 1152525"/>
                <a:gd name="connsiteX22" fmla="*/ 632970 w 1504950"/>
                <a:gd name="connsiteY22" fmla="*/ 137636 h 1152525"/>
                <a:gd name="connsiteX23" fmla="*/ 631065 w 1504950"/>
                <a:gd name="connsiteY23" fmla="*/ 150019 h 1152525"/>
                <a:gd name="connsiteX24" fmla="*/ 629160 w 1504950"/>
                <a:gd name="connsiteY24" fmla="*/ 154781 h 1152525"/>
                <a:gd name="connsiteX25" fmla="*/ 626303 w 1504950"/>
                <a:gd name="connsiteY25" fmla="*/ 164306 h 1152525"/>
                <a:gd name="connsiteX26" fmla="*/ 624398 w 1504950"/>
                <a:gd name="connsiteY26" fmla="*/ 167164 h 1152525"/>
                <a:gd name="connsiteX27" fmla="*/ 629160 w 1504950"/>
                <a:gd name="connsiteY27" fmla="*/ 172879 h 1152525"/>
                <a:gd name="connsiteX28" fmla="*/ 632970 w 1504950"/>
                <a:gd name="connsiteY28" fmla="*/ 178594 h 1152525"/>
                <a:gd name="connsiteX29" fmla="*/ 639638 w 1504950"/>
                <a:gd name="connsiteY29" fmla="*/ 185261 h 1152525"/>
                <a:gd name="connsiteX30" fmla="*/ 648210 w 1504950"/>
                <a:gd name="connsiteY30" fmla="*/ 191929 h 1152525"/>
                <a:gd name="connsiteX31" fmla="*/ 652020 w 1504950"/>
                <a:gd name="connsiteY31" fmla="*/ 194786 h 1152525"/>
                <a:gd name="connsiteX32" fmla="*/ 658688 w 1504950"/>
                <a:gd name="connsiteY32" fmla="*/ 195739 h 1152525"/>
                <a:gd name="connsiteX33" fmla="*/ 669165 w 1504950"/>
                <a:gd name="connsiteY33" fmla="*/ 194786 h 1152525"/>
                <a:gd name="connsiteX34" fmla="*/ 678690 w 1504950"/>
                <a:gd name="connsiteY34" fmla="*/ 191929 h 1152525"/>
                <a:gd name="connsiteX35" fmla="*/ 681548 w 1504950"/>
                <a:gd name="connsiteY35" fmla="*/ 190976 h 1152525"/>
                <a:gd name="connsiteX36" fmla="*/ 686310 w 1504950"/>
                <a:gd name="connsiteY36" fmla="*/ 189071 h 1152525"/>
                <a:gd name="connsiteX37" fmla="*/ 691073 w 1504950"/>
                <a:gd name="connsiteY37" fmla="*/ 186214 h 1152525"/>
                <a:gd name="connsiteX38" fmla="*/ 696788 w 1504950"/>
                <a:gd name="connsiteY38" fmla="*/ 182404 h 1152525"/>
                <a:gd name="connsiteX39" fmla="*/ 702503 w 1504950"/>
                <a:gd name="connsiteY39" fmla="*/ 177641 h 1152525"/>
                <a:gd name="connsiteX40" fmla="*/ 706313 w 1504950"/>
                <a:gd name="connsiteY40" fmla="*/ 173831 h 1152525"/>
                <a:gd name="connsiteX41" fmla="*/ 713933 w 1504950"/>
                <a:gd name="connsiteY41" fmla="*/ 166211 h 1152525"/>
                <a:gd name="connsiteX42" fmla="*/ 728220 w 1504950"/>
                <a:gd name="connsiteY42" fmla="*/ 144304 h 1152525"/>
                <a:gd name="connsiteX43" fmla="*/ 730125 w 1504950"/>
                <a:gd name="connsiteY43" fmla="*/ 139541 h 1152525"/>
                <a:gd name="connsiteX44" fmla="*/ 732030 w 1504950"/>
                <a:gd name="connsiteY44" fmla="*/ 133826 h 1152525"/>
                <a:gd name="connsiteX45" fmla="*/ 737745 w 1504950"/>
                <a:gd name="connsiteY45" fmla="*/ 116681 h 1152525"/>
                <a:gd name="connsiteX46" fmla="*/ 742508 w 1504950"/>
                <a:gd name="connsiteY46" fmla="*/ 110014 h 1152525"/>
                <a:gd name="connsiteX47" fmla="*/ 744413 w 1504950"/>
                <a:gd name="connsiteY47" fmla="*/ 107156 h 1152525"/>
                <a:gd name="connsiteX48" fmla="*/ 749175 w 1504950"/>
                <a:gd name="connsiteY48" fmla="*/ 102394 h 1152525"/>
                <a:gd name="connsiteX49" fmla="*/ 753938 w 1504950"/>
                <a:gd name="connsiteY49" fmla="*/ 98584 h 1152525"/>
                <a:gd name="connsiteX50" fmla="*/ 760605 w 1504950"/>
                <a:gd name="connsiteY50" fmla="*/ 97631 h 1152525"/>
                <a:gd name="connsiteX51" fmla="*/ 762510 w 1504950"/>
                <a:gd name="connsiteY51" fmla="*/ 97631 h 1152525"/>
                <a:gd name="connsiteX52" fmla="*/ 764415 w 1504950"/>
                <a:gd name="connsiteY52" fmla="*/ 98584 h 1152525"/>
                <a:gd name="connsiteX53" fmla="*/ 766320 w 1504950"/>
                <a:gd name="connsiteY53" fmla="*/ 100489 h 1152525"/>
                <a:gd name="connsiteX54" fmla="*/ 767273 w 1504950"/>
                <a:gd name="connsiteY54" fmla="*/ 103346 h 1152525"/>
                <a:gd name="connsiteX55" fmla="*/ 768225 w 1504950"/>
                <a:gd name="connsiteY55" fmla="*/ 105251 h 1152525"/>
                <a:gd name="connsiteX56" fmla="*/ 766320 w 1504950"/>
                <a:gd name="connsiteY56" fmla="*/ 111919 h 1152525"/>
                <a:gd name="connsiteX57" fmla="*/ 757748 w 1504950"/>
                <a:gd name="connsiteY57" fmla="*/ 138589 h 1152525"/>
                <a:gd name="connsiteX58" fmla="*/ 753938 w 1504950"/>
                <a:gd name="connsiteY58" fmla="*/ 149066 h 1152525"/>
                <a:gd name="connsiteX59" fmla="*/ 753938 w 1504950"/>
                <a:gd name="connsiteY59" fmla="*/ 158591 h 1152525"/>
                <a:gd name="connsiteX60" fmla="*/ 755843 w 1504950"/>
                <a:gd name="connsiteY60" fmla="*/ 161449 h 1152525"/>
                <a:gd name="connsiteX61" fmla="*/ 759653 w 1504950"/>
                <a:gd name="connsiteY61" fmla="*/ 164306 h 1152525"/>
                <a:gd name="connsiteX62" fmla="*/ 764415 w 1504950"/>
                <a:gd name="connsiteY62" fmla="*/ 165259 h 1152525"/>
                <a:gd name="connsiteX63" fmla="*/ 772035 w 1504950"/>
                <a:gd name="connsiteY63" fmla="*/ 165259 h 1152525"/>
                <a:gd name="connsiteX64" fmla="*/ 781560 w 1504950"/>
                <a:gd name="connsiteY64" fmla="*/ 162401 h 1152525"/>
                <a:gd name="connsiteX65" fmla="*/ 800610 w 1504950"/>
                <a:gd name="connsiteY65" fmla="*/ 153829 h 1152525"/>
                <a:gd name="connsiteX66" fmla="*/ 816803 w 1504950"/>
                <a:gd name="connsiteY66" fmla="*/ 147161 h 1152525"/>
                <a:gd name="connsiteX67" fmla="*/ 820613 w 1504950"/>
                <a:gd name="connsiteY67" fmla="*/ 147161 h 1152525"/>
                <a:gd name="connsiteX68" fmla="*/ 823470 w 1504950"/>
                <a:gd name="connsiteY68" fmla="*/ 149066 h 1152525"/>
                <a:gd name="connsiteX69" fmla="*/ 825375 w 1504950"/>
                <a:gd name="connsiteY69" fmla="*/ 150971 h 1152525"/>
                <a:gd name="connsiteX70" fmla="*/ 825375 w 1504950"/>
                <a:gd name="connsiteY70" fmla="*/ 155734 h 1152525"/>
                <a:gd name="connsiteX71" fmla="*/ 823470 w 1504950"/>
                <a:gd name="connsiteY71" fmla="*/ 160496 h 1152525"/>
                <a:gd name="connsiteX72" fmla="*/ 823470 w 1504950"/>
                <a:gd name="connsiteY72" fmla="*/ 161449 h 1152525"/>
                <a:gd name="connsiteX73" fmla="*/ 821565 w 1504950"/>
                <a:gd name="connsiteY73" fmla="*/ 166211 h 1152525"/>
                <a:gd name="connsiteX74" fmla="*/ 821565 w 1504950"/>
                <a:gd name="connsiteY74" fmla="*/ 167164 h 1152525"/>
                <a:gd name="connsiteX75" fmla="*/ 820613 w 1504950"/>
                <a:gd name="connsiteY75" fmla="*/ 170021 h 1152525"/>
                <a:gd name="connsiteX76" fmla="*/ 817755 w 1504950"/>
                <a:gd name="connsiteY76" fmla="*/ 172879 h 1152525"/>
                <a:gd name="connsiteX77" fmla="*/ 814898 w 1504950"/>
                <a:gd name="connsiteY77" fmla="*/ 177641 h 1152525"/>
                <a:gd name="connsiteX78" fmla="*/ 811088 w 1504950"/>
                <a:gd name="connsiteY78" fmla="*/ 181451 h 1152525"/>
                <a:gd name="connsiteX79" fmla="*/ 803468 w 1504950"/>
                <a:gd name="connsiteY79" fmla="*/ 187166 h 1152525"/>
                <a:gd name="connsiteX80" fmla="*/ 792038 w 1504950"/>
                <a:gd name="connsiteY80" fmla="*/ 191929 h 1152525"/>
                <a:gd name="connsiteX81" fmla="*/ 779655 w 1504950"/>
                <a:gd name="connsiteY81" fmla="*/ 194786 h 1152525"/>
                <a:gd name="connsiteX82" fmla="*/ 775845 w 1504950"/>
                <a:gd name="connsiteY82" fmla="*/ 195739 h 1152525"/>
                <a:gd name="connsiteX83" fmla="*/ 767273 w 1504950"/>
                <a:gd name="connsiteY83" fmla="*/ 195739 h 1152525"/>
                <a:gd name="connsiteX84" fmla="*/ 756795 w 1504950"/>
                <a:gd name="connsiteY84" fmla="*/ 196691 h 1152525"/>
                <a:gd name="connsiteX85" fmla="*/ 747270 w 1504950"/>
                <a:gd name="connsiteY85" fmla="*/ 197644 h 1152525"/>
                <a:gd name="connsiteX86" fmla="*/ 739650 w 1504950"/>
                <a:gd name="connsiteY86" fmla="*/ 199549 h 1152525"/>
                <a:gd name="connsiteX87" fmla="*/ 732030 w 1504950"/>
                <a:gd name="connsiteY87" fmla="*/ 201454 h 1152525"/>
                <a:gd name="connsiteX88" fmla="*/ 723458 w 1504950"/>
                <a:gd name="connsiteY88" fmla="*/ 203359 h 1152525"/>
                <a:gd name="connsiteX89" fmla="*/ 698693 w 1504950"/>
                <a:gd name="connsiteY89" fmla="*/ 213836 h 1152525"/>
                <a:gd name="connsiteX90" fmla="*/ 674880 w 1504950"/>
                <a:gd name="connsiteY90" fmla="*/ 234791 h 1152525"/>
                <a:gd name="connsiteX91" fmla="*/ 671070 w 1504950"/>
                <a:gd name="connsiteY91" fmla="*/ 241459 h 1152525"/>
                <a:gd name="connsiteX92" fmla="*/ 668213 w 1504950"/>
                <a:gd name="connsiteY92" fmla="*/ 249079 h 1152525"/>
                <a:gd name="connsiteX93" fmla="*/ 666308 w 1504950"/>
                <a:gd name="connsiteY93" fmla="*/ 263366 h 1152525"/>
                <a:gd name="connsiteX94" fmla="*/ 664403 w 1504950"/>
                <a:gd name="connsiteY94" fmla="*/ 277654 h 1152525"/>
                <a:gd name="connsiteX95" fmla="*/ 663450 w 1504950"/>
                <a:gd name="connsiteY95" fmla="*/ 283369 h 1152525"/>
                <a:gd name="connsiteX96" fmla="*/ 659640 w 1504950"/>
                <a:gd name="connsiteY96" fmla="*/ 294799 h 1152525"/>
                <a:gd name="connsiteX97" fmla="*/ 658688 w 1504950"/>
                <a:gd name="connsiteY97" fmla="*/ 297656 h 1152525"/>
                <a:gd name="connsiteX98" fmla="*/ 633923 w 1504950"/>
                <a:gd name="connsiteY98" fmla="*/ 332899 h 1152525"/>
                <a:gd name="connsiteX99" fmla="*/ 622493 w 1504950"/>
                <a:gd name="connsiteY99" fmla="*/ 342424 h 1152525"/>
                <a:gd name="connsiteX100" fmla="*/ 610110 w 1504950"/>
                <a:gd name="connsiteY100" fmla="*/ 350996 h 1152525"/>
                <a:gd name="connsiteX101" fmla="*/ 574868 w 1504950"/>
                <a:gd name="connsiteY101" fmla="*/ 367189 h 1152525"/>
                <a:gd name="connsiteX102" fmla="*/ 552008 w 1504950"/>
                <a:gd name="connsiteY102" fmla="*/ 373856 h 1152525"/>
                <a:gd name="connsiteX103" fmla="*/ 470093 w 1504950"/>
                <a:gd name="connsiteY103" fmla="*/ 412909 h 1152525"/>
                <a:gd name="connsiteX104" fmla="*/ 468188 w 1504950"/>
                <a:gd name="connsiteY104" fmla="*/ 411004 h 1152525"/>
                <a:gd name="connsiteX105" fmla="*/ 468188 w 1504950"/>
                <a:gd name="connsiteY105" fmla="*/ 418624 h 1152525"/>
                <a:gd name="connsiteX106" fmla="*/ 513908 w 1504950"/>
                <a:gd name="connsiteY106" fmla="*/ 537686 h 1152525"/>
                <a:gd name="connsiteX107" fmla="*/ 600585 w 1504950"/>
                <a:gd name="connsiteY107" fmla="*/ 638651 h 1152525"/>
                <a:gd name="connsiteX108" fmla="*/ 680595 w 1504950"/>
                <a:gd name="connsiteY108" fmla="*/ 693896 h 1152525"/>
                <a:gd name="connsiteX109" fmla="*/ 793943 w 1504950"/>
                <a:gd name="connsiteY109" fmla="*/ 722471 h 1152525"/>
                <a:gd name="connsiteX110" fmla="*/ 831090 w 1504950"/>
                <a:gd name="connsiteY110" fmla="*/ 727234 h 1152525"/>
                <a:gd name="connsiteX111" fmla="*/ 899670 w 1504950"/>
                <a:gd name="connsiteY111" fmla="*/ 731044 h 1152525"/>
                <a:gd name="connsiteX112" fmla="*/ 1002540 w 1504950"/>
                <a:gd name="connsiteY112" fmla="*/ 736759 h 1152525"/>
                <a:gd name="connsiteX113" fmla="*/ 1051118 w 1504950"/>
                <a:gd name="connsiteY113" fmla="*/ 738664 h 1152525"/>
                <a:gd name="connsiteX114" fmla="*/ 1096838 w 1504950"/>
                <a:gd name="connsiteY114" fmla="*/ 681514 h 1152525"/>
                <a:gd name="connsiteX115" fmla="*/ 1126365 w 1504950"/>
                <a:gd name="connsiteY115" fmla="*/ 639604 h 1152525"/>
                <a:gd name="connsiteX116" fmla="*/ 1199708 w 1504950"/>
                <a:gd name="connsiteY116" fmla="*/ 612934 h 1152525"/>
                <a:gd name="connsiteX117" fmla="*/ 1183515 w 1504950"/>
                <a:gd name="connsiteY117" fmla="*/ 639604 h 1152525"/>
                <a:gd name="connsiteX118" fmla="*/ 1148273 w 1504950"/>
                <a:gd name="connsiteY118" fmla="*/ 692944 h 1152525"/>
                <a:gd name="connsiteX119" fmla="*/ 1143510 w 1504950"/>
                <a:gd name="connsiteY119" fmla="*/ 708184 h 1152525"/>
                <a:gd name="connsiteX120" fmla="*/ 1135890 w 1504950"/>
                <a:gd name="connsiteY120" fmla="*/ 781526 h 1152525"/>
                <a:gd name="connsiteX121" fmla="*/ 1137795 w 1504950"/>
                <a:gd name="connsiteY121" fmla="*/ 853916 h 1152525"/>
                <a:gd name="connsiteX122" fmla="*/ 1153035 w 1504950"/>
                <a:gd name="connsiteY122" fmla="*/ 935831 h 1152525"/>
                <a:gd name="connsiteX123" fmla="*/ 1241618 w 1504950"/>
                <a:gd name="connsiteY123" fmla="*/ 954881 h 1152525"/>
                <a:gd name="connsiteX124" fmla="*/ 1278765 w 1504950"/>
                <a:gd name="connsiteY124" fmla="*/ 977741 h 1152525"/>
                <a:gd name="connsiteX125" fmla="*/ 1320675 w 1504950"/>
                <a:gd name="connsiteY125" fmla="*/ 1014889 h 1152525"/>
                <a:gd name="connsiteX126" fmla="*/ 1428308 w 1504950"/>
                <a:gd name="connsiteY126" fmla="*/ 1057751 h 1152525"/>
                <a:gd name="connsiteX127" fmla="*/ 1454978 w 1504950"/>
                <a:gd name="connsiteY127" fmla="*/ 1061561 h 1152525"/>
                <a:gd name="connsiteX128" fmla="*/ 1499745 w 1504950"/>
                <a:gd name="connsiteY128" fmla="*/ 1095851 h 1152525"/>
                <a:gd name="connsiteX129" fmla="*/ 1476885 w 1504950"/>
                <a:gd name="connsiteY129" fmla="*/ 1103471 h 1152525"/>
                <a:gd name="connsiteX130" fmla="*/ 1456883 w 1504950"/>
                <a:gd name="connsiteY130" fmla="*/ 1107281 h 1152525"/>
                <a:gd name="connsiteX131" fmla="*/ 1463550 w 1504950"/>
                <a:gd name="connsiteY131" fmla="*/ 1123474 h 1152525"/>
                <a:gd name="connsiteX132" fmla="*/ 1457835 w 1504950"/>
                <a:gd name="connsiteY132" fmla="*/ 1144429 h 1152525"/>
                <a:gd name="connsiteX133" fmla="*/ 1438785 w 1504950"/>
                <a:gd name="connsiteY133" fmla="*/ 1148239 h 1152525"/>
                <a:gd name="connsiteX134" fmla="*/ 1428308 w 1504950"/>
                <a:gd name="connsiteY134" fmla="*/ 1149191 h 1152525"/>
                <a:gd name="connsiteX135" fmla="*/ 1411163 w 1504950"/>
                <a:gd name="connsiteY135" fmla="*/ 1142524 h 1152525"/>
                <a:gd name="connsiteX136" fmla="*/ 1381635 w 1504950"/>
                <a:gd name="connsiteY136" fmla="*/ 1128236 h 1152525"/>
                <a:gd name="connsiteX137" fmla="*/ 1298768 w 1504950"/>
                <a:gd name="connsiteY137" fmla="*/ 1075849 h 1152525"/>
                <a:gd name="connsiteX138" fmla="*/ 1256858 w 1504950"/>
                <a:gd name="connsiteY138" fmla="*/ 1047274 h 1152525"/>
                <a:gd name="connsiteX139" fmla="*/ 1179705 w 1504950"/>
                <a:gd name="connsiteY139" fmla="*/ 1032986 h 1152525"/>
                <a:gd name="connsiteX140" fmla="*/ 1113030 w 1504950"/>
                <a:gd name="connsiteY140" fmla="*/ 1038701 h 1152525"/>
                <a:gd name="connsiteX141" fmla="*/ 972060 w 1504950"/>
                <a:gd name="connsiteY141" fmla="*/ 992981 h 1152525"/>
                <a:gd name="connsiteX142" fmla="*/ 840615 w 1504950"/>
                <a:gd name="connsiteY142" fmla="*/ 952024 h 1152525"/>
                <a:gd name="connsiteX143" fmla="*/ 789180 w 1504950"/>
                <a:gd name="connsiteY143" fmla="*/ 961549 h 1152525"/>
                <a:gd name="connsiteX144" fmla="*/ 772988 w 1504950"/>
                <a:gd name="connsiteY144" fmla="*/ 966311 h 1152525"/>
                <a:gd name="connsiteX145" fmla="*/ 696788 w 1504950"/>
                <a:gd name="connsiteY145" fmla="*/ 960596 h 1152525"/>
                <a:gd name="connsiteX146" fmla="*/ 572963 w 1504950"/>
                <a:gd name="connsiteY146" fmla="*/ 925354 h 1152525"/>
                <a:gd name="connsiteX147" fmla="*/ 539625 w 1504950"/>
                <a:gd name="connsiteY147" fmla="*/ 916781 h 1152525"/>
                <a:gd name="connsiteX148" fmla="*/ 519623 w 1504950"/>
                <a:gd name="connsiteY148" fmla="*/ 910114 h 1152525"/>
                <a:gd name="connsiteX149" fmla="*/ 475808 w 1504950"/>
                <a:gd name="connsiteY149" fmla="*/ 911066 h 1152525"/>
                <a:gd name="connsiteX150" fmla="*/ 364365 w 1504950"/>
                <a:gd name="connsiteY150" fmla="*/ 894874 h 1152525"/>
                <a:gd name="connsiteX151" fmla="*/ 221490 w 1504950"/>
                <a:gd name="connsiteY151" fmla="*/ 929164 h 1152525"/>
                <a:gd name="connsiteX152" fmla="*/ 176723 w 1504950"/>
                <a:gd name="connsiteY152" fmla="*/ 961549 h 1152525"/>
                <a:gd name="connsiteX153" fmla="*/ 153863 w 1504950"/>
                <a:gd name="connsiteY153" fmla="*/ 984409 h 1152525"/>
                <a:gd name="connsiteX154" fmla="*/ 102428 w 1504950"/>
                <a:gd name="connsiteY154" fmla="*/ 1012984 h 1152525"/>
                <a:gd name="connsiteX155" fmla="*/ 69090 w 1504950"/>
                <a:gd name="connsiteY155" fmla="*/ 1019651 h 1152525"/>
                <a:gd name="connsiteX156" fmla="*/ 85283 w 1504950"/>
                <a:gd name="connsiteY156" fmla="*/ 995839 h 1152525"/>
                <a:gd name="connsiteX157" fmla="*/ 111000 w 1504950"/>
                <a:gd name="connsiteY157" fmla="*/ 967264 h 1152525"/>
                <a:gd name="connsiteX158" fmla="*/ 132908 w 1504950"/>
                <a:gd name="connsiteY158" fmla="*/ 945356 h 1152525"/>
                <a:gd name="connsiteX159" fmla="*/ 172913 w 1504950"/>
                <a:gd name="connsiteY159" fmla="*/ 912019 h 1152525"/>
                <a:gd name="connsiteX160" fmla="*/ 198630 w 1504950"/>
                <a:gd name="connsiteY160" fmla="*/ 892969 h 1152525"/>
                <a:gd name="connsiteX161" fmla="*/ 144338 w 1504950"/>
                <a:gd name="connsiteY161" fmla="*/ 908209 h 1152525"/>
                <a:gd name="connsiteX162" fmla="*/ 30990 w 1504950"/>
                <a:gd name="connsiteY162" fmla="*/ 932021 h 1152525"/>
                <a:gd name="connsiteX163" fmla="*/ 7178 w 1504950"/>
                <a:gd name="connsiteY163" fmla="*/ 924401 h 1152525"/>
                <a:gd name="connsiteX164" fmla="*/ 123383 w 1504950"/>
                <a:gd name="connsiteY164" fmla="*/ 878681 h 1152525"/>
                <a:gd name="connsiteX165" fmla="*/ 245303 w 1504950"/>
                <a:gd name="connsiteY165" fmla="*/ 839629 h 1152525"/>
                <a:gd name="connsiteX166" fmla="*/ 362460 w 1504950"/>
                <a:gd name="connsiteY166" fmla="*/ 826294 h 1152525"/>
                <a:gd name="connsiteX167" fmla="*/ 405323 w 1504950"/>
                <a:gd name="connsiteY167" fmla="*/ 820579 h 1152525"/>
                <a:gd name="connsiteX168" fmla="*/ 401513 w 1504950"/>
                <a:gd name="connsiteY168" fmla="*/ 768191 h 1152525"/>
                <a:gd name="connsiteX169" fmla="*/ 381510 w 1504950"/>
                <a:gd name="connsiteY169" fmla="*/ 731044 h 1152525"/>
                <a:gd name="connsiteX170" fmla="*/ 361508 w 1504950"/>
                <a:gd name="connsiteY170" fmla="*/ 704374 h 1152525"/>
                <a:gd name="connsiteX171" fmla="*/ 350078 w 1504950"/>
                <a:gd name="connsiteY171" fmla="*/ 612934 h 1152525"/>
                <a:gd name="connsiteX172" fmla="*/ 354840 w 1504950"/>
                <a:gd name="connsiteY172" fmla="*/ 546259 h 1152525"/>
                <a:gd name="connsiteX173" fmla="*/ 335790 w 1504950"/>
                <a:gd name="connsiteY173" fmla="*/ 522446 h 1152525"/>
                <a:gd name="connsiteX174" fmla="*/ 249113 w 1504950"/>
                <a:gd name="connsiteY174" fmla="*/ 499586 h 1152525"/>
                <a:gd name="connsiteX175" fmla="*/ 232920 w 1504950"/>
                <a:gd name="connsiteY175" fmla="*/ 476726 h 1152525"/>
                <a:gd name="connsiteX176" fmla="*/ 274830 w 1504950"/>
                <a:gd name="connsiteY176" fmla="*/ 442436 h 1152525"/>
                <a:gd name="connsiteX177" fmla="*/ 356745 w 1504950"/>
                <a:gd name="connsiteY177" fmla="*/ 417671 h 1152525"/>
                <a:gd name="connsiteX178" fmla="*/ 345315 w 1504950"/>
                <a:gd name="connsiteY178" fmla="*/ 413861 h 1152525"/>
                <a:gd name="connsiteX179" fmla="*/ 295785 w 1504950"/>
                <a:gd name="connsiteY179" fmla="*/ 405289 h 1152525"/>
                <a:gd name="connsiteX180" fmla="*/ 267210 w 1504950"/>
                <a:gd name="connsiteY180" fmla="*/ 400526 h 1152525"/>
                <a:gd name="connsiteX181" fmla="*/ 244350 w 1504950"/>
                <a:gd name="connsiteY181" fmla="*/ 393859 h 1152525"/>
                <a:gd name="connsiteX182" fmla="*/ 230063 w 1504950"/>
                <a:gd name="connsiteY182" fmla="*/ 386239 h 1152525"/>
                <a:gd name="connsiteX183" fmla="*/ 227205 w 1504950"/>
                <a:gd name="connsiteY183" fmla="*/ 375761 h 1152525"/>
                <a:gd name="connsiteX184" fmla="*/ 235778 w 1504950"/>
                <a:gd name="connsiteY184" fmla="*/ 369094 h 1152525"/>
                <a:gd name="connsiteX185" fmla="*/ 251018 w 1504950"/>
                <a:gd name="connsiteY185" fmla="*/ 370999 h 1152525"/>
                <a:gd name="connsiteX186" fmla="*/ 246255 w 1504950"/>
                <a:gd name="connsiteY186" fmla="*/ 361474 h 1152525"/>
                <a:gd name="connsiteX187" fmla="*/ 242445 w 1504950"/>
                <a:gd name="connsiteY187" fmla="*/ 350996 h 1152525"/>
                <a:gd name="connsiteX188" fmla="*/ 240540 w 1504950"/>
                <a:gd name="connsiteY188" fmla="*/ 340519 h 1152525"/>
                <a:gd name="connsiteX189" fmla="*/ 236730 w 1504950"/>
                <a:gd name="connsiteY189" fmla="*/ 298609 h 1152525"/>
                <a:gd name="connsiteX190" fmla="*/ 229110 w 1504950"/>
                <a:gd name="connsiteY190" fmla="*/ 288131 h 1152525"/>
                <a:gd name="connsiteX191" fmla="*/ 225300 w 1504950"/>
                <a:gd name="connsiteY191" fmla="*/ 278606 h 1152525"/>
                <a:gd name="connsiteX192" fmla="*/ 231015 w 1504950"/>
                <a:gd name="connsiteY192" fmla="*/ 270034 h 1152525"/>
                <a:gd name="connsiteX193" fmla="*/ 241493 w 1504950"/>
                <a:gd name="connsiteY193" fmla="*/ 271939 h 1152525"/>
                <a:gd name="connsiteX194" fmla="*/ 253875 w 1504950"/>
                <a:gd name="connsiteY194" fmla="*/ 280511 h 1152525"/>
                <a:gd name="connsiteX195" fmla="*/ 268163 w 1504950"/>
                <a:gd name="connsiteY195" fmla="*/ 288131 h 1152525"/>
                <a:gd name="connsiteX196" fmla="*/ 279593 w 1504950"/>
                <a:gd name="connsiteY196" fmla="*/ 290989 h 1152525"/>
                <a:gd name="connsiteX197" fmla="*/ 274830 w 1504950"/>
                <a:gd name="connsiteY197" fmla="*/ 284321 h 1152525"/>
                <a:gd name="connsiteX198" fmla="*/ 271020 w 1504950"/>
                <a:gd name="connsiteY198" fmla="*/ 273844 h 1152525"/>
                <a:gd name="connsiteX199" fmla="*/ 266258 w 1504950"/>
                <a:gd name="connsiteY199" fmla="*/ 259556 h 1152525"/>
                <a:gd name="connsiteX200" fmla="*/ 264353 w 1504950"/>
                <a:gd name="connsiteY200" fmla="*/ 252889 h 1152525"/>
                <a:gd name="connsiteX201" fmla="*/ 269115 w 1504950"/>
                <a:gd name="connsiteY201" fmla="*/ 244316 h 1152525"/>
                <a:gd name="connsiteX202" fmla="*/ 277688 w 1504950"/>
                <a:gd name="connsiteY202" fmla="*/ 245269 h 1152525"/>
                <a:gd name="connsiteX203" fmla="*/ 286260 w 1504950"/>
                <a:gd name="connsiteY203" fmla="*/ 253841 h 1152525"/>
                <a:gd name="connsiteX204" fmla="*/ 295785 w 1504950"/>
                <a:gd name="connsiteY204" fmla="*/ 269081 h 1152525"/>
                <a:gd name="connsiteX205" fmla="*/ 307215 w 1504950"/>
                <a:gd name="connsiteY205" fmla="*/ 284321 h 1152525"/>
                <a:gd name="connsiteX206" fmla="*/ 328170 w 1504950"/>
                <a:gd name="connsiteY206" fmla="*/ 305276 h 1152525"/>
                <a:gd name="connsiteX207" fmla="*/ 349125 w 1504950"/>
                <a:gd name="connsiteY207" fmla="*/ 318611 h 1152525"/>
                <a:gd name="connsiteX208" fmla="*/ 351983 w 1504950"/>
                <a:gd name="connsiteY208" fmla="*/ 319564 h 1152525"/>
                <a:gd name="connsiteX209" fmla="*/ 362460 w 1504950"/>
                <a:gd name="connsiteY209" fmla="*/ 316706 h 1152525"/>
                <a:gd name="connsiteX210" fmla="*/ 364365 w 1504950"/>
                <a:gd name="connsiteY210" fmla="*/ 313849 h 1152525"/>
                <a:gd name="connsiteX211" fmla="*/ 364365 w 1504950"/>
                <a:gd name="connsiteY211" fmla="*/ 309086 h 1152525"/>
                <a:gd name="connsiteX212" fmla="*/ 365318 w 1504950"/>
                <a:gd name="connsiteY212" fmla="*/ 292894 h 1152525"/>
                <a:gd name="connsiteX213" fmla="*/ 372938 w 1504950"/>
                <a:gd name="connsiteY213" fmla="*/ 276701 h 1152525"/>
                <a:gd name="connsiteX214" fmla="*/ 385320 w 1504950"/>
                <a:gd name="connsiteY214" fmla="*/ 276701 h 1152525"/>
                <a:gd name="connsiteX215" fmla="*/ 388178 w 1504950"/>
                <a:gd name="connsiteY215" fmla="*/ 285274 h 1152525"/>
                <a:gd name="connsiteX216" fmla="*/ 387225 w 1504950"/>
                <a:gd name="connsiteY216" fmla="*/ 334804 h 1152525"/>
                <a:gd name="connsiteX217" fmla="*/ 446280 w 1504950"/>
                <a:gd name="connsiteY217" fmla="*/ 355759 h 1152525"/>
                <a:gd name="connsiteX218" fmla="*/ 455805 w 1504950"/>
                <a:gd name="connsiteY218" fmla="*/ 350996 h 1152525"/>
                <a:gd name="connsiteX219" fmla="*/ 470093 w 1504950"/>
                <a:gd name="connsiteY219" fmla="*/ 339566 h 1152525"/>
                <a:gd name="connsiteX220" fmla="*/ 501525 w 1504950"/>
                <a:gd name="connsiteY220" fmla="*/ 309086 h 1152525"/>
                <a:gd name="connsiteX221" fmla="*/ 516765 w 1504950"/>
                <a:gd name="connsiteY221" fmla="*/ 283369 h 1152525"/>
                <a:gd name="connsiteX222" fmla="*/ 517718 w 1504950"/>
                <a:gd name="connsiteY222" fmla="*/ 281464 h 1152525"/>
                <a:gd name="connsiteX223" fmla="*/ 522480 w 1504950"/>
                <a:gd name="connsiteY223" fmla="*/ 262414 h 1152525"/>
                <a:gd name="connsiteX224" fmla="*/ 518670 w 1504950"/>
                <a:gd name="connsiteY224" fmla="*/ 243364 h 1152525"/>
                <a:gd name="connsiteX225" fmla="*/ 511050 w 1504950"/>
                <a:gd name="connsiteY225" fmla="*/ 229076 h 1152525"/>
                <a:gd name="connsiteX226" fmla="*/ 496763 w 1504950"/>
                <a:gd name="connsiteY226" fmla="*/ 210979 h 1152525"/>
                <a:gd name="connsiteX227" fmla="*/ 476760 w 1504950"/>
                <a:gd name="connsiteY227" fmla="*/ 198596 h 1152525"/>
                <a:gd name="connsiteX228" fmla="*/ 457710 w 1504950"/>
                <a:gd name="connsiteY228" fmla="*/ 190024 h 1152525"/>
                <a:gd name="connsiteX229" fmla="*/ 448185 w 1504950"/>
                <a:gd name="connsiteY229" fmla="*/ 186214 h 1152525"/>
                <a:gd name="connsiteX230" fmla="*/ 433898 w 1504950"/>
                <a:gd name="connsiteY230" fmla="*/ 181451 h 1152525"/>
                <a:gd name="connsiteX231" fmla="*/ 411038 w 1504950"/>
                <a:gd name="connsiteY231" fmla="*/ 174784 h 1152525"/>
                <a:gd name="connsiteX232" fmla="*/ 400560 w 1504950"/>
                <a:gd name="connsiteY232" fmla="*/ 171926 h 1152525"/>
                <a:gd name="connsiteX233" fmla="*/ 387225 w 1504950"/>
                <a:gd name="connsiteY233" fmla="*/ 163354 h 1152525"/>
                <a:gd name="connsiteX234" fmla="*/ 385320 w 1504950"/>
                <a:gd name="connsiteY234" fmla="*/ 153829 h 1152525"/>
                <a:gd name="connsiteX235" fmla="*/ 395798 w 1504950"/>
                <a:gd name="connsiteY235" fmla="*/ 145256 h 1152525"/>
                <a:gd name="connsiteX236" fmla="*/ 411038 w 1504950"/>
                <a:gd name="connsiteY236" fmla="*/ 144304 h 1152525"/>
                <a:gd name="connsiteX237" fmla="*/ 428183 w 1504950"/>
                <a:gd name="connsiteY237" fmla="*/ 148114 h 1152525"/>
                <a:gd name="connsiteX238" fmla="*/ 467235 w 1504950"/>
                <a:gd name="connsiteY238" fmla="*/ 131921 h 1152525"/>
                <a:gd name="connsiteX239" fmla="*/ 464378 w 1504950"/>
                <a:gd name="connsiteY239" fmla="*/ 123349 h 1152525"/>
                <a:gd name="connsiteX240" fmla="*/ 459615 w 1504950"/>
                <a:gd name="connsiteY240" fmla="*/ 93821 h 1152525"/>
                <a:gd name="connsiteX241" fmla="*/ 465330 w 1504950"/>
                <a:gd name="connsiteY241" fmla="*/ 85249 h 1152525"/>
                <a:gd name="connsiteX242" fmla="*/ 473903 w 1504950"/>
                <a:gd name="connsiteY242" fmla="*/ 85249 h 1152525"/>
                <a:gd name="connsiteX243" fmla="*/ 480570 w 1504950"/>
                <a:gd name="connsiteY243" fmla="*/ 90964 h 1152525"/>
                <a:gd name="connsiteX244" fmla="*/ 484380 w 1504950"/>
                <a:gd name="connsiteY244" fmla="*/ 101441 h 1152525"/>
                <a:gd name="connsiteX245" fmla="*/ 490095 w 1504950"/>
                <a:gd name="connsiteY245" fmla="*/ 114776 h 1152525"/>
                <a:gd name="connsiteX246" fmla="*/ 496763 w 1504950"/>
                <a:gd name="connsiteY246" fmla="*/ 126206 h 1152525"/>
                <a:gd name="connsiteX247" fmla="*/ 501525 w 1504950"/>
                <a:gd name="connsiteY247" fmla="*/ 132874 h 1152525"/>
                <a:gd name="connsiteX248" fmla="*/ 505335 w 1504950"/>
                <a:gd name="connsiteY248" fmla="*/ 132874 h 1152525"/>
                <a:gd name="connsiteX249" fmla="*/ 512003 w 1504950"/>
                <a:gd name="connsiteY249" fmla="*/ 133826 h 1152525"/>
                <a:gd name="connsiteX250" fmla="*/ 530100 w 1504950"/>
                <a:gd name="connsiteY250" fmla="*/ 138589 h 1152525"/>
                <a:gd name="connsiteX251" fmla="*/ 548198 w 1504950"/>
                <a:gd name="connsiteY251" fmla="*/ 144304 h 1152525"/>
                <a:gd name="connsiteX252" fmla="*/ 570105 w 1504950"/>
                <a:gd name="connsiteY252" fmla="*/ 150019 h 1152525"/>
                <a:gd name="connsiteX253" fmla="*/ 591060 w 1504950"/>
                <a:gd name="connsiteY253" fmla="*/ 151924 h 1152525"/>
                <a:gd name="connsiteX254" fmla="*/ 594870 w 1504950"/>
                <a:gd name="connsiteY254" fmla="*/ 148114 h 1152525"/>
                <a:gd name="connsiteX255" fmla="*/ 598680 w 1504950"/>
                <a:gd name="connsiteY255" fmla="*/ 141446 h 1152525"/>
                <a:gd name="connsiteX256" fmla="*/ 599633 w 1504950"/>
                <a:gd name="connsiteY256" fmla="*/ 140494 h 1152525"/>
                <a:gd name="connsiteX257" fmla="*/ 601538 w 1504950"/>
                <a:gd name="connsiteY257" fmla="*/ 132874 h 1152525"/>
                <a:gd name="connsiteX258" fmla="*/ 602490 w 1504950"/>
                <a:gd name="connsiteY258" fmla="*/ 124301 h 1152525"/>
                <a:gd name="connsiteX259" fmla="*/ 601538 w 1504950"/>
                <a:gd name="connsiteY259" fmla="*/ 117634 h 1152525"/>
                <a:gd name="connsiteX260" fmla="*/ 599633 w 1504950"/>
                <a:gd name="connsiteY260" fmla="*/ 114776 h 1152525"/>
                <a:gd name="connsiteX261" fmla="*/ 595823 w 1504950"/>
                <a:gd name="connsiteY261" fmla="*/ 110966 h 1152525"/>
                <a:gd name="connsiteX262" fmla="*/ 591060 w 1504950"/>
                <a:gd name="connsiteY262" fmla="*/ 105251 h 1152525"/>
                <a:gd name="connsiteX263" fmla="*/ 585345 w 1504950"/>
                <a:gd name="connsiteY263" fmla="*/ 100489 h 1152525"/>
                <a:gd name="connsiteX264" fmla="*/ 575820 w 1504950"/>
                <a:gd name="connsiteY264" fmla="*/ 92869 h 1152525"/>
                <a:gd name="connsiteX265" fmla="*/ 568200 w 1504950"/>
                <a:gd name="connsiteY265" fmla="*/ 87154 h 1152525"/>
                <a:gd name="connsiteX266" fmla="*/ 558675 w 1504950"/>
                <a:gd name="connsiteY266" fmla="*/ 76676 h 1152525"/>
                <a:gd name="connsiteX267" fmla="*/ 554865 w 1504950"/>
                <a:gd name="connsiteY267" fmla="*/ 70009 h 1152525"/>
                <a:gd name="connsiteX268" fmla="*/ 555818 w 1504950"/>
                <a:gd name="connsiteY268" fmla="*/ 61436 h 1152525"/>
                <a:gd name="connsiteX269" fmla="*/ 571058 w 1504950"/>
                <a:gd name="connsiteY269" fmla="*/ 57626 h 1152525"/>
                <a:gd name="connsiteX270" fmla="*/ 602490 w 1504950"/>
                <a:gd name="connsiteY270" fmla="*/ 80486 h 1152525"/>
                <a:gd name="connsiteX271" fmla="*/ 605348 w 1504950"/>
                <a:gd name="connsiteY271" fmla="*/ 82391 h 1152525"/>
                <a:gd name="connsiteX272" fmla="*/ 607253 w 1504950"/>
                <a:gd name="connsiteY272" fmla="*/ 82391 h 1152525"/>
                <a:gd name="connsiteX273" fmla="*/ 619635 w 1504950"/>
                <a:gd name="connsiteY273" fmla="*/ 75724 h 1152525"/>
                <a:gd name="connsiteX274" fmla="*/ 623445 w 1504950"/>
                <a:gd name="connsiteY274" fmla="*/ 68104 h 1152525"/>
                <a:gd name="connsiteX275" fmla="*/ 623445 w 1504950"/>
                <a:gd name="connsiteY275" fmla="*/ 67151 h 1152525"/>
                <a:gd name="connsiteX276" fmla="*/ 624398 w 1504950"/>
                <a:gd name="connsiteY276" fmla="*/ 58579 h 1152525"/>
                <a:gd name="connsiteX277" fmla="*/ 621540 w 1504950"/>
                <a:gd name="connsiteY277" fmla="*/ 51911 h 1152525"/>
                <a:gd name="connsiteX278" fmla="*/ 614873 w 1504950"/>
                <a:gd name="connsiteY278" fmla="*/ 43339 h 1152525"/>
                <a:gd name="connsiteX279" fmla="*/ 604395 w 1504950"/>
                <a:gd name="connsiteY279" fmla="*/ 27146 h 1152525"/>
                <a:gd name="connsiteX280" fmla="*/ 604395 w 1504950"/>
                <a:gd name="connsiteY280" fmla="*/ 20479 h 1152525"/>
                <a:gd name="connsiteX281" fmla="*/ 609158 w 1504950"/>
                <a:gd name="connsiteY281" fmla="*/ 15716 h 1152525"/>
                <a:gd name="connsiteX282" fmla="*/ 614873 w 1504950"/>
                <a:gd name="connsiteY282" fmla="*/ 7144 h 1152525"/>
                <a:gd name="connsiteX283" fmla="*/ 614873 w 1504950"/>
                <a:gd name="connsiteY283" fmla="*/ 7144 h 1152525"/>
                <a:gd name="connsiteX284" fmla="*/ 614873 w 1504950"/>
                <a:gd name="connsiteY284" fmla="*/ 7144 h 1152525"/>
                <a:gd name="connsiteX285" fmla="*/ 496763 w 1504950"/>
                <a:gd name="connsiteY285" fmla="*/ 160496 h 1152525"/>
                <a:gd name="connsiteX286" fmla="*/ 492000 w 1504950"/>
                <a:gd name="connsiteY286" fmla="*/ 162401 h 1152525"/>
                <a:gd name="connsiteX287" fmla="*/ 492000 w 1504950"/>
                <a:gd name="connsiteY287" fmla="*/ 166211 h 1152525"/>
                <a:gd name="connsiteX288" fmla="*/ 506288 w 1504950"/>
                <a:gd name="connsiteY288" fmla="*/ 178594 h 1152525"/>
                <a:gd name="connsiteX289" fmla="*/ 520575 w 1504950"/>
                <a:gd name="connsiteY289" fmla="*/ 187166 h 1152525"/>
                <a:gd name="connsiteX290" fmla="*/ 525338 w 1504950"/>
                <a:gd name="connsiteY290" fmla="*/ 188119 h 1152525"/>
                <a:gd name="connsiteX291" fmla="*/ 542483 w 1504950"/>
                <a:gd name="connsiteY291" fmla="*/ 189071 h 1152525"/>
                <a:gd name="connsiteX292" fmla="*/ 547245 w 1504950"/>
                <a:gd name="connsiteY292" fmla="*/ 189071 h 1152525"/>
                <a:gd name="connsiteX293" fmla="*/ 547245 w 1504950"/>
                <a:gd name="connsiteY293" fmla="*/ 190024 h 1152525"/>
                <a:gd name="connsiteX294" fmla="*/ 554865 w 1504950"/>
                <a:gd name="connsiteY294" fmla="*/ 195739 h 1152525"/>
                <a:gd name="connsiteX295" fmla="*/ 555818 w 1504950"/>
                <a:gd name="connsiteY295" fmla="*/ 198596 h 1152525"/>
                <a:gd name="connsiteX296" fmla="*/ 553913 w 1504950"/>
                <a:gd name="connsiteY296" fmla="*/ 203359 h 1152525"/>
                <a:gd name="connsiteX297" fmla="*/ 553913 w 1504950"/>
                <a:gd name="connsiteY297" fmla="*/ 204311 h 1152525"/>
                <a:gd name="connsiteX298" fmla="*/ 550103 w 1504950"/>
                <a:gd name="connsiteY298" fmla="*/ 211931 h 1152525"/>
                <a:gd name="connsiteX299" fmla="*/ 548198 w 1504950"/>
                <a:gd name="connsiteY299" fmla="*/ 217646 h 1152525"/>
                <a:gd name="connsiteX300" fmla="*/ 548198 w 1504950"/>
                <a:gd name="connsiteY300" fmla="*/ 221456 h 1152525"/>
                <a:gd name="connsiteX301" fmla="*/ 551055 w 1504950"/>
                <a:gd name="connsiteY301" fmla="*/ 230981 h 1152525"/>
                <a:gd name="connsiteX302" fmla="*/ 552960 w 1504950"/>
                <a:gd name="connsiteY302" fmla="*/ 258604 h 1152525"/>
                <a:gd name="connsiteX303" fmla="*/ 552960 w 1504950"/>
                <a:gd name="connsiteY303" fmla="*/ 264319 h 1152525"/>
                <a:gd name="connsiteX304" fmla="*/ 570105 w 1504950"/>
                <a:gd name="connsiteY304" fmla="*/ 258604 h 1152525"/>
                <a:gd name="connsiteX305" fmla="*/ 579630 w 1504950"/>
                <a:gd name="connsiteY305" fmla="*/ 253841 h 1152525"/>
                <a:gd name="connsiteX306" fmla="*/ 587250 w 1504950"/>
                <a:gd name="connsiteY306" fmla="*/ 253841 h 1152525"/>
                <a:gd name="connsiteX307" fmla="*/ 592965 w 1504950"/>
                <a:gd name="connsiteY307" fmla="*/ 263366 h 1152525"/>
                <a:gd name="connsiteX308" fmla="*/ 592013 w 1504950"/>
                <a:gd name="connsiteY308" fmla="*/ 269081 h 1152525"/>
                <a:gd name="connsiteX309" fmla="*/ 590108 w 1504950"/>
                <a:gd name="connsiteY309" fmla="*/ 271939 h 1152525"/>
                <a:gd name="connsiteX310" fmla="*/ 583440 w 1504950"/>
                <a:gd name="connsiteY310" fmla="*/ 278606 h 1152525"/>
                <a:gd name="connsiteX311" fmla="*/ 566295 w 1504950"/>
                <a:gd name="connsiteY311" fmla="*/ 290036 h 1152525"/>
                <a:gd name="connsiteX312" fmla="*/ 549150 w 1504950"/>
                <a:gd name="connsiteY312" fmla="*/ 302419 h 1152525"/>
                <a:gd name="connsiteX313" fmla="*/ 520575 w 1504950"/>
                <a:gd name="connsiteY313" fmla="*/ 328136 h 1152525"/>
                <a:gd name="connsiteX314" fmla="*/ 502478 w 1504950"/>
                <a:gd name="connsiteY314" fmla="*/ 346234 h 1152525"/>
                <a:gd name="connsiteX315" fmla="*/ 494858 w 1504950"/>
                <a:gd name="connsiteY315" fmla="*/ 353854 h 1152525"/>
                <a:gd name="connsiteX316" fmla="*/ 495810 w 1504950"/>
                <a:gd name="connsiteY316" fmla="*/ 353854 h 1152525"/>
                <a:gd name="connsiteX317" fmla="*/ 562485 w 1504950"/>
                <a:gd name="connsiteY317" fmla="*/ 337661 h 1152525"/>
                <a:gd name="connsiteX318" fmla="*/ 585345 w 1504950"/>
                <a:gd name="connsiteY318" fmla="*/ 327184 h 1152525"/>
                <a:gd name="connsiteX319" fmla="*/ 610110 w 1504950"/>
                <a:gd name="connsiteY319" fmla="*/ 308134 h 1152525"/>
                <a:gd name="connsiteX320" fmla="*/ 624398 w 1504950"/>
                <a:gd name="connsiteY320" fmla="*/ 289084 h 1152525"/>
                <a:gd name="connsiteX321" fmla="*/ 628208 w 1504950"/>
                <a:gd name="connsiteY321" fmla="*/ 282416 h 1152525"/>
                <a:gd name="connsiteX322" fmla="*/ 632970 w 1504950"/>
                <a:gd name="connsiteY322" fmla="*/ 257651 h 1152525"/>
                <a:gd name="connsiteX323" fmla="*/ 618683 w 1504950"/>
                <a:gd name="connsiteY323" fmla="*/ 212884 h 1152525"/>
                <a:gd name="connsiteX324" fmla="*/ 595823 w 1504950"/>
                <a:gd name="connsiteY324" fmla="*/ 190976 h 1152525"/>
                <a:gd name="connsiteX325" fmla="*/ 565343 w 1504950"/>
                <a:gd name="connsiteY325" fmla="*/ 175736 h 1152525"/>
                <a:gd name="connsiteX326" fmla="*/ 555818 w 1504950"/>
                <a:gd name="connsiteY326" fmla="*/ 171926 h 1152525"/>
                <a:gd name="connsiteX327" fmla="*/ 528195 w 1504950"/>
                <a:gd name="connsiteY327" fmla="*/ 163354 h 1152525"/>
                <a:gd name="connsiteX328" fmla="*/ 523433 w 1504950"/>
                <a:gd name="connsiteY328" fmla="*/ 162401 h 1152525"/>
                <a:gd name="connsiteX329" fmla="*/ 518670 w 1504950"/>
                <a:gd name="connsiteY329" fmla="*/ 161449 h 1152525"/>
                <a:gd name="connsiteX330" fmla="*/ 514860 w 1504950"/>
                <a:gd name="connsiteY330" fmla="*/ 161449 h 1152525"/>
                <a:gd name="connsiteX331" fmla="*/ 502478 w 1504950"/>
                <a:gd name="connsiteY331" fmla="*/ 159544 h 1152525"/>
                <a:gd name="connsiteX332" fmla="*/ 496763 w 1504950"/>
                <a:gd name="connsiteY332" fmla="*/ 160496 h 1152525"/>
                <a:gd name="connsiteX333" fmla="*/ 496763 w 1504950"/>
                <a:gd name="connsiteY333" fmla="*/ 160496 h 1152525"/>
                <a:gd name="connsiteX334" fmla="*/ 273878 w 1504950"/>
                <a:gd name="connsiteY334" fmla="*/ 309086 h 1152525"/>
                <a:gd name="connsiteX335" fmla="*/ 272925 w 1504950"/>
                <a:gd name="connsiteY335" fmla="*/ 336709 h 1152525"/>
                <a:gd name="connsiteX336" fmla="*/ 289118 w 1504950"/>
                <a:gd name="connsiteY336" fmla="*/ 367189 h 1152525"/>
                <a:gd name="connsiteX337" fmla="*/ 296738 w 1504950"/>
                <a:gd name="connsiteY337" fmla="*/ 373856 h 1152525"/>
                <a:gd name="connsiteX338" fmla="*/ 303405 w 1504950"/>
                <a:gd name="connsiteY338" fmla="*/ 376714 h 1152525"/>
                <a:gd name="connsiteX339" fmla="*/ 307215 w 1504950"/>
                <a:gd name="connsiteY339" fmla="*/ 378619 h 1152525"/>
                <a:gd name="connsiteX340" fmla="*/ 309120 w 1504950"/>
                <a:gd name="connsiteY340" fmla="*/ 379571 h 1152525"/>
                <a:gd name="connsiteX341" fmla="*/ 312930 w 1504950"/>
                <a:gd name="connsiteY341" fmla="*/ 379571 h 1152525"/>
                <a:gd name="connsiteX342" fmla="*/ 311025 w 1504950"/>
                <a:gd name="connsiteY342" fmla="*/ 369094 h 1152525"/>
                <a:gd name="connsiteX343" fmla="*/ 306263 w 1504950"/>
                <a:gd name="connsiteY343" fmla="*/ 353854 h 1152525"/>
                <a:gd name="connsiteX344" fmla="*/ 306263 w 1504950"/>
                <a:gd name="connsiteY344" fmla="*/ 350044 h 1152525"/>
                <a:gd name="connsiteX345" fmla="*/ 311025 w 1504950"/>
                <a:gd name="connsiteY345" fmla="*/ 346234 h 1152525"/>
                <a:gd name="connsiteX346" fmla="*/ 321503 w 1504950"/>
                <a:gd name="connsiteY346" fmla="*/ 346234 h 1152525"/>
                <a:gd name="connsiteX347" fmla="*/ 324360 w 1504950"/>
                <a:gd name="connsiteY347" fmla="*/ 347186 h 1152525"/>
                <a:gd name="connsiteX348" fmla="*/ 335790 w 1504950"/>
                <a:gd name="connsiteY348" fmla="*/ 355759 h 1152525"/>
                <a:gd name="connsiteX349" fmla="*/ 346268 w 1504950"/>
                <a:gd name="connsiteY349" fmla="*/ 367189 h 1152525"/>
                <a:gd name="connsiteX350" fmla="*/ 353888 w 1504950"/>
                <a:gd name="connsiteY350" fmla="*/ 378619 h 1152525"/>
                <a:gd name="connsiteX351" fmla="*/ 356745 w 1504950"/>
                <a:gd name="connsiteY351" fmla="*/ 382429 h 1152525"/>
                <a:gd name="connsiteX352" fmla="*/ 398655 w 1504950"/>
                <a:gd name="connsiteY352" fmla="*/ 396716 h 1152525"/>
                <a:gd name="connsiteX353" fmla="*/ 409133 w 1504950"/>
                <a:gd name="connsiteY353" fmla="*/ 398621 h 1152525"/>
                <a:gd name="connsiteX354" fmla="*/ 415800 w 1504950"/>
                <a:gd name="connsiteY354" fmla="*/ 399574 h 1152525"/>
                <a:gd name="connsiteX355" fmla="*/ 414848 w 1504950"/>
                <a:gd name="connsiteY355" fmla="*/ 390049 h 1152525"/>
                <a:gd name="connsiteX356" fmla="*/ 410085 w 1504950"/>
                <a:gd name="connsiteY356" fmla="*/ 378619 h 1152525"/>
                <a:gd name="connsiteX357" fmla="*/ 398655 w 1504950"/>
                <a:gd name="connsiteY357" fmla="*/ 366236 h 1152525"/>
                <a:gd name="connsiteX358" fmla="*/ 380558 w 1504950"/>
                <a:gd name="connsiteY358" fmla="*/ 353854 h 1152525"/>
                <a:gd name="connsiteX359" fmla="*/ 343410 w 1504950"/>
                <a:gd name="connsiteY359" fmla="*/ 334804 h 1152525"/>
                <a:gd name="connsiteX360" fmla="*/ 335790 w 1504950"/>
                <a:gd name="connsiteY360" fmla="*/ 331946 h 1152525"/>
                <a:gd name="connsiteX361" fmla="*/ 330075 w 1504950"/>
                <a:gd name="connsiteY361" fmla="*/ 329089 h 1152525"/>
                <a:gd name="connsiteX362" fmla="*/ 317693 w 1504950"/>
                <a:gd name="connsiteY362" fmla="*/ 324326 h 1152525"/>
                <a:gd name="connsiteX363" fmla="*/ 289118 w 1504950"/>
                <a:gd name="connsiteY363" fmla="*/ 313849 h 1152525"/>
                <a:gd name="connsiteX364" fmla="*/ 273878 w 1504950"/>
                <a:gd name="connsiteY364" fmla="*/ 309086 h 1152525"/>
                <a:gd name="connsiteX365" fmla="*/ 273878 w 1504950"/>
                <a:gd name="connsiteY365" fmla="*/ 309086 h 1152525"/>
                <a:gd name="connsiteX366" fmla="*/ 273878 w 1504950"/>
                <a:gd name="connsiteY366" fmla="*/ 309086 h 1152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</a:cxnLst>
              <a:rect l="l" t="t" r="r" b="b"/>
              <a:pathLst>
                <a:path w="1504950" h="1152525">
                  <a:moveTo>
                    <a:pt x="614873" y="7144"/>
                  </a:moveTo>
                  <a:cubicBezTo>
                    <a:pt x="617730" y="7144"/>
                    <a:pt x="619635" y="7144"/>
                    <a:pt x="621540" y="8096"/>
                  </a:cubicBezTo>
                  <a:cubicBezTo>
                    <a:pt x="623445" y="9049"/>
                    <a:pt x="624398" y="10001"/>
                    <a:pt x="626303" y="10954"/>
                  </a:cubicBezTo>
                  <a:cubicBezTo>
                    <a:pt x="628208" y="12859"/>
                    <a:pt x="630113" y="14764"/>
                    <a:pt x="631065" y="16669"/>
                  </a:cubicBezTo>
                  <a:cubicBezTo>
                    <a:pt x="633923" y="21431"/>
                    <a:pt x="638685" y="24289"/>
                    <a:pt x="643448" y="27146"/>
                  </a:cubicBezTo>
                  <a:lnTo>
                    <a:pt x="645353" y="26194"/>
                  </a:lnTo>
                  <a:lnTo>
                    <a:pt x="646305" y="25241"/>
                  </a:lnTo>
                  <a:cubicBezTo>
                    <a:pt x="647258" y="24289"/>
                    <a:pt x="648210" y="22384"/>
                    <a:pt x="649163" y="21431"/>
                  </a:cubicBezTo>
                  <a:cubicBezTo>
                    <a:pt x="652973" y="16669"/>
                    <a:pt x="656783" y="12859"/>
                    <a:pt x="662498" y="10954"/>
                  </a:cubicBezTo>
                  <a:cubicBezTo>
                    <a:pt x="664403" y="10001"/>
                    <a:pt x="667260" y="10001"/>
                    <a:pt x="670118" y="10954"/>
                  </a:cubicBezTo>
                  <a:cubicBezTo>
                    <a:pt x="671070" y="10954"/>
                    <a:pt x="671070" y="10954"/>
                    <a:pt x="672023" y="10954"/>
                  </a:cubicBezTo>
                  <a:cubicBezTo>
                    <a:pt x="674880" y="11906"/>
                    <a:pt x="676785" y="13811"/>
                    <a:pt x="677738" y="15716"/>
                  </a:cubicBezTo>
                  <a:cubicBezTo>
                    <a:pt x="678690" y="16669"/>
                    <a:pt x="678690" y="18574"/>
                    <a:pt x="678690" y="20479"/>
                  </a:cubicBezTo>
                  <a:cubicBezTo>
                    <a:pt x="678690" y="24289"/>
                    <a:pt x="677738" y="27146"/>
                    <a:pt x="676785" y="30004"/>
                  </a:cubicBezTo>
                  <a:lnTo>
                    <a:pt x="670118" y="47149"/>
                  </a:lnTo>
                  <a:cubicBezTo>
                    <a:pt x="670118" y="48101"/>
                    <a:pt x="669165" y="48101"/>
                    <a:pt x="669165" y="49054"/>
                  </a:cubicBezTo>
                  <a:cubicBezTo>
                    <a:pt x="668213" y="51911"/>
                    <a:pt x="667260" y="54769"/>
                    <a:pt x="666308" y="56674"/>
                  </a:cubicBezTo>
                  <a:cubicBezTo>
                    <a:pt x="662498" y="64294"/>
                    <a:pt x="656783" y="70961"/>
                    <a:pt x="651068" y="77629"/>
                  </a:cubicBezTo>
                  <a:cubicBezTo>
                    <a:pt x="646305" y="85249"/>
                    <a:pt x="641543" y="91916"/>
                    <a:pt x="638685" y="99536"/>
                  </a:cubicBezTo>
                  <a:cubicBezTo>
                    <a:pt x="637733" y="102394"/>
                    <a:pt x="636780" y="105251"/>
                    <a:pt x="635828" y="108109"/>
                  </a:cubicBezTo>
                  <a:cubicBezTo>
                    <a:pt x="634875" y="110966"/>
                    <a:pt x="633923" y="114776"/>
                    <a:pt x="633923" y="117634"/>
                  </a:cubicBezTo>
                  <a:cubicBezTo>
                    <a:pt x="633923" y="125254"/>
                    <a:pt x="632970" y="130016"/>
                    <a:pt x="632970" y="136684"/>
                  </a:cubicBezTo>
                  <a:cubicBezTo>
                    <a:pt x="632970" y="133826"/>
                    <a:pt x="632970" y="135731"/>
                    <a:pt x="632970" y="137636"/>
                  </a:cubicBezTo>
                  <a:cubicBezTo>
                    <a:pt x="632970" y="141446"/>
                    <a:pt x="632018" y="145256"/>
                    <a:pt x="631065" y="150019"/>
                  </a:cubicBezTo>
                  <a:cubicBezTo>
                    <a:pt x="630113" y="151924"/>
                    <a:pt x="629160" y="153829"/>
                    <a:pt x="629160" y="154781"/>
                  </a:cubicBezTo>
                  <a:cubicBezTo>
                    <a:pt x="628208" y="157639"/>
                    <a:pt x="627255" y="161449"/>
                    <a:pt x="626303" y="164306"/>
                  </a:cubicBezTo>
                  <a:cubicBezTo>
                    <a:pt x="625350" y="165259"/>
                    <a:pt x="625350" y="166211"/>
                    <a:pt x="624398" y="167164"/>
                  </a:cubicBezTo>
                  <a:lnTo>
                    <a:pt x="629160" y="172879"/>
                  </a:lnTo>
                  <a:cubicBezTo>
                    <a:pt x="630113" y="174784"/>
                    <a:pt x="631065" y="176689"/>
                    <a:pt x="632970" y="178594"/>
                  </a:cubicBezTo>
                  <a:cubicBezTo>
                    <a:pt x="634875" y="181451"/>
                    <a:pt x="636780" y="183356"/>
                    <a:pt x="639638" y="185261"/>
                  </a:cubicBezTo>
                  <a:cubicBezTo>
                    <a:pt x="641543" y="188119"/>
                    <a:pt x="644400" y="190024"/>
                    <a:pt x="648210" y="191929"/>
                  </a:cubicBezTo>
                  <a:cubicBezTo>
                    <a:pt x="649163" y="192881"/>
                    <a:pt x="651068" y="193834"/>
                    <a:pt x="652020" y="194786"/>
                  </a:cubicBezTo>
                  <a:cubicBezTo>
                    <a:pt x="653925" y="195739"/>
                    <a:pt x="656783" y="195739"/>
                    <a:pt x="658688" y="195739"/>
                  </a:cubicBezTo>
                  <a:cubicBezTo>
                    <a:pt x="662498" y="195739"/>
                    <a:pt x="665355" y="195739"/>
                    <a:pt x="669165" y="194786"/>
                  </a:cubicBezTo>
                  <a:cubicBezTo>
                    <a:pt x="672975" y="193834"/>
                    <a:pt x="675833" y="192881"/>
                    <a:pt x="678690" y="191929"/>
                  </a:cubicBezTo>
                  <a:cubicBezTo>
                    <a:pt x="678690" y="191929"/>
                    <a:pt x="680595" y="190976"/>
                    <a:pt x="681548" y="190976"/>
                  </a:cubicBezTo>
                  <a:cubicBezTo>
                    <a:pt x="682500" y="190024"/>
                    <a:pt x="684405" y="190024"/>
                    <a:pt x="686310" y="189071"/>
                  </a:cubicBezTo>
                  <a:cubicBezTo>
                    <a:pt x="687263" y="188119"/>
                    <a:pt x="689168" y="187166"/>
                    <a:pt x="691073" y="186214"/>
                  </a:cubicBezTo>
                  <a:cubicBezTo>
                    <a:pt x="692978" y="185261"/>
                    <a:pt x="694883" y="183356"/>
                    <a:pt x="696788" y="182404"/>
                  </a:cubicBezTo>
                  <a:cubicBezTo>
                    <a:pt x="699645" y="180499"/>
                    <a:pt x="700598" y="179546"/>
                    <a:pt x="702503" y="177641"/>
                  </a:cubicBezTo>
                  <a:cubicBezTo>
                    <a:pt x="703455" y="177641"/>
                    <a:pt x="704408" y="175736"/>
                    <a:pt x="706313" y="173831"/>
                  </a:cubicBezTo>
                  <a:cubicBezTo>
                    <a:pt x="709170" y="170974"/>
                    <a:pt x="712028" y="169069"/>
                    <a:pt x="713933" y="166211"/>
                  </a:cubicBezTo>
                  <a:cubicBezTo>
                    <a:pt x="719648" y="159544"/>
                    <a:pt x="724410" y="151924"/>
                    <a:pt x="728220" y="144304"/>
                  </a:cubicBezTo>
                  <a:cubicBezTo>
                    <a:pt x="729173" y="143351"/>
                    <a:pt x="730125" y="141446"/>
                    <a:pt x="730125" y="139541"/>
                  </a:cubicBezTo>
                  <a:cubicBezTo>
                    <a:pt x="731078" y="137636"/>
                    <a:pt x="731078" y="135731"/>
                    <a:pt x="732030" y="133826"/>
                  </a:cubicBezTo>
                  <a:cubicBezTo>
                    <a:pt x="733935" y="128111"/>
                    <a:pt x="735840" y="122396"/>
                    <a:pt x="737745" y="116681"/>
                  </a:cubicBezTo>
                  <a:cubicBezTo>
                    <a:pt x="738698" y="113824"/>
                    <a:pt x="740603" y="111919"/>
                    <a:pt x="742508" y="110014"/>
                  </a:cubicBezTo>
                  <a:cubicBezTo>
                    <a:pt x="743460" y="109061"/>
                    <a:pt x="744413" y="108109"/>
                    <a:pt x="744413" y="107156"/>
                  </a:cubicBezTo>
                  <a:cubicBezTo>
                    <a:pt x="745365" y="105251"/>
                    <a:pt x="747270" y="103346"/>
                    <a:pt x="749175" y="102394"/>
                  </a:cubicBezTo>
                  <a:cubicBezTo>
                    <a:pt x="751080" y="101441"/>
                    <a:pt x="752985" y="99536"/>
                    <a:pt x="753938" y="98584"/>
                  </a:cubicBezTo>
                  <a:cubicBezTo>
                    <a:pt x="755843" y="97631"/>
                    <a:pt x="757748" y="96679"/>
                    <a:pt x="760605" y="97631"/>
                  </a:cubicBezTo>
                  <a:cubicBezTo>
                    <a:pt x="761558" y="97631"/>
                    <a:pt x="761558" y="97631"/>
                    <a:pt x="762510" y="97631"/>
                  </a:cubicBezTo>
                  <a:cubicBezTo>
                    <a:pt x="763463" y="98584"/>
                    <a:pt x="764415" y="98584"/>
                    <a:pt x="764415" y="98584"/>
                  </a:cubicBezTo>
                  <a:cubicBezTo>
                    <a:pt x="765368" y="99536"/>
                    <a:pt x="765368" y="99536"/>
                    <a:pt x="766320" y="100489"/>
                  </a:cubicBezTo>
                  <a:cubicBezTo>
                    <a:pt x="767273" y="102394"/>
                    <a:pt x="767273" y="103346"/>
                    <a:pt x="767273" y="103346"/>
                  </a:cubicBezTo>
                  <a:cubicBezTo>
                    <a:pt x="767273" y="103346"/>
                    <a:pt x="768225" y="104299"/>
                    <a:pt x="768225" y="105251"/>
                  </a:cubicBezTo>
                  <a:cubicBezTo>
                    <a:pt x="767273" y="107156"/>
                    <a:pt x="767273" y="109061"/>
                    <a:pt x="766320" y="111919"/>
                  </a:cubicBezTo>
                  <a:cubicBezTo>
                    <a:pt x="764415" y="120491"/>
                    <a:pt x="761558" y="130016"/>
                    <a:pt x="757748" y="138589"/>
                  </a:cubicBezTo>
                  <a:lnTo>
                    <a:pt x="753938" y="149066"/>
                  </a:lnTo>
                  <a:cubicBezTo>
                    <a:pt x="752985" y="151924"/>
                    <a:pt x="752985" y="155734"/>
                    <a:pt x="753938" y="158591"/>
                  </a:cubicBezTo>
                  <a:cubicBezTo>
                    <a:pt x="753938" y="159544"/>
                    <a:pt x="754890" y="160496"/>
                    <a:pt x="755843" y="161449"/>
                  </a:cubicBezTo>
                  <a:cubicBezTo>
                    <a:pt x="756795" y="162401"/>
                    <a:pt x="758700" y="163354"/>
                    <a:pt x="759653" y="164306"/>
                  </a:cubicBezTo>
                  <a:cubicBezTo>
                    <a:pt x="761558" y="165259"/>
                    <a:pt x="762510" y="165259"/>
                    <a:pt x="764415" y="165259"/>
                  </a:cubicBezTo>
                  <a:cubicBezTo>
                    <a:pt x="767273" y="165259"/>
                    <a:pt x="769178" y="165259"/>
                    <a:pt x="772035" y="165259"/>
                  </a:cubicBezTo>
                  <a:cubicBezTo>
                    <a:pt x="774893" y="164306"/>
                    <a:pt x="777750" y="163354"/>
                    <a:pt x="781560" y="162401"/>
                  </a:cubicBezTo>
                  <a:cubicBezTo>
                    <a:pt x="788228" y="159544"/>
                    <a:pt x="793943" y="157639"/>
                    <a:pt x="800610" y="153829"/>
                  </a:cubicBezTo>
                  <a:cubicBezTo>
                    <a:pt x="805373" y="150971"/>
                    <a:pt x="811088" y="149066"/>
                    <a:pt x="816803" y="147161"/>
                  </a:cubicBezTo>
                  <a:cubicBezTo>
                    <a:pt x="817755" y="146209"/>
                    <a:pt x="819660" y="146209"/>
                    <a:pt x="820613" y="147161"/>
                  </a:cubicBezTo>
                  <a:cubicBezTo>
                    <a:pt x="821565" y="148114"/>
                    <a:pt x="822518" y="149066"/>
                    <a:pt x="823470" y="149066"/>
                  </a:cubicBezTo>
                  <a:cubicBezTo>
                    <a:pt x="824423" y="150019"/>
                    <a:pt x="825375" y="150019"/>
                    <a:pt x="825375" y="150971"/>
                  </a:cubicBezTo>
                  <a:cubicBezTo>
                    <a:pt x="825375" y="152876"/>
                    <a:pt x="826328" y="153829"/>
                    <a:pt x="825375" y="155734"/>
                  </a:cubicBezTo>
                  <a:cubicBezTo>
                    <a:pt x="825375" y="157639"/>
                    <a:pt x="824423" y="158591"/>
                    <a:pt x="823470" y="160496"/>
                  </a:cubicBezTo>
                  <a:cubicBezTo>
                    <a:pt x="823470" y="160496"/>
                    <a:pt x="823470" y="161449"/>
                    <a:pt x="823470" y="161449"/>
                  </a:cubicBezTo>
                  <a:cubicBezTo>
                    <a:pt x="822518" y="163354"/>
                    <a:pt x="821565" y="164306"/>
                    <a:pt x="821565" y="166211"/>
                  </a:cubicBezTo>
                  <a:cubicBezTo>
                    <a:pt x="821565" y="166211"/>
                    <a:pt x="821565" y="166211"/>
                    <a:pt x="821565" y="167164"/>
                  </a:cubicBezTo>
                  <a:cubicBezTo>
                    <a:pt x="821565" y="168116"/>
                    <a:pt x="821565" y="169069"/>
                    <a:pt x="820613" y="170021"/>
                  </a:cubicBezTo>
                  <a:cubicBezTo>
                    <a:pt x="819660" y="170974"/>
                    <a:pt x="818708" y="171926"/>
                    <a:pt x="817755" y="172879"/>
                  </a:cubicBezTo>
                  <a:cubicBezTo>
                    <a:pt x="816803" y="174784"/>
                    <a:pt x="815850" y="175736"/>
                    <a:pt x="814898" y="177641"/>
                  </a:cubicBezTo>
                  <a:cubicBezTo>
                    <a:pt x="813945" y="178594"/>
                    <a:pt x="812040" y="180499"/>
                    <a:pt x="811088" y="181451"/>
                  </a:cubicBezTo>
                  <a:cubicBezTo>
                    <a:pt x="809183" y="183356"/>
                    <a:pt x="806325" y="185261"/>
                    <a:pt x="803468" y="187166"/>
                  </a:cubicBezTo>
                  <a:cubicBezTo>
                    <a:pt x="799658" y="189071"/>
                    <a:pt x="795848" y="191929"/>
                    <a:pt x="792038" y="191929"/>
                  </a:cubicBezTo>
                  <a:cubicBezTo>
                    <a:pt x="788228" y="192881"/>
                    <a:pt x="783465" y="193834"/>
                    <a:pt x="779655" y="194786"/>
                  </a:cubicBezTo>
                  <a:cubicBezTo>
                    <a:pt x="777750" y="194786"/>
                    <a:pt x="777750" y="194786"/>
                    <a:pt x="775845" y="195739"/>
                  </a:cubicBezTo>
                  <a:cubicBezTo>
                    <a:pt x="772988" y="195739"/>
                    <a:pt x="770130" y="195739"/>
                    <a:pt x="767273" y="195739"/>
                  </a:cubicBezTo>
                  <a:cubicBezTo>
                    <a:pt x="763463" y="195739"/>
                    <a:pt x="760605" y="196691"/>
                    <a:pt x="756795" y="196691"/>
                  </a:cubicBezTo>
                  <a:cubicBezTo>
                    <a:pt x="753938" y="197644"/>
                    <a:pt x="750128" y="196691"/>
                    <a:pt x="747270" y="197644"/>
                  </a:cubicBezTo>
                  <a:cubicBezTo>
                    <a:pt x="745365" y="198596"/>
                    <a:pt x="741555" y="199549"/>
                    <a:pt x="739650" y="199549"/>
                  </a:cubicBezTo>
                  <a:cubicBezTo>
                    <a:pt x="736793" y="199549"/>
                    <a:pt x="733935" y="200501"/>
                    <a:pt x="732030" y="201454"/>
                  </a:cubicBezTo>
                  <a:cubicBezTo>
                    <a:pt x="729173" y="202406"/>
                    <a:pt x="726315" y="202406"/>
                    <a:pt x="723458" y="203359"/>
                  </a:cubicBezTo>
                  <a:cubicBezTo>
                    <a:pt x="714885" y="206216"/>
                    <a:pt x="706313" y="209074"/>
                    <a:pt x="698693" y="213836"/>
                  </a:cubicBezTo>
                  <a:cubicBezTo>
                    <a:pt x="689168" y="218599"/>
                    <a:pt x="681548" y="226219"/>
                    <a:pt x="674880" y="234791"/>
                  </a:cubicBezTo>
                  <a:cubicBezTo>
                    <a:pt x="673928" y="237649"/>
                    <a:pt x="672975" y="239554"/>
                    <a:pt x="671070" y="241459"/>
                  </a:cubicBezTo>
                  <a:cubicBezTo>
                    <a:pt x="670118" y="244316"/>
                    <a:pt x="669165" y="247174"/>
                    <a:pt x="668213" y="249079"/>
                  </a:cubicBezTo>
                  <a:cubicBezTo>
                    <a:pt x="667260" y="253841"/>
                    <a:pt x="667260" y="258604"/>
                    <a:pt x="666308" y="263366"/>
                  </a:cubicBezTo>
                  <a:cubicBezTo>
                    <a:pt x="665355" y="268129"/>
                    <a:pt x="665355" y="272891"/>
                    <a:pt x="664403" y="277654"/>
                  </a:cubicBezTo>
                  <a:cubicBezTo>
                    <a:pt x="664403" y="279559"/>
                    <a:pt x="663450" y="281464"/>
                    <a:pt x="663450" y="283369"/>
                  </a:cubicBezTo>
                  <a:cubicBezTo>
                    <a:pt x="662498" y="287179"/>
                    <a:pt x="661545" y="290989"/>
                    <a:pt x="659640" y="294799"/>
                  </a:cubicBezTo>
                  <a:cubicBezTo>
                    <a:pt x="659640" y="295751"/>
                    <a:pt x="658688" y="296704"/>
                    <a:pt x="658688" y="297656"/>
                  </a:cubicBezTo>
                  <a:cubicBezTo>
                    <a:pt x="652973" y="310991"/>
                    <a:pt x="644400" y="323374"/>
                    <a:pt x="633923" y="332899"/>
                  </a:cubicBezTo>
                  <a:lnTo>
                    <a:pt x="622493" y="342424"/>
                  </a:lnTo>
                  <a:lnTo>
                    <a:pt x="610110" y="350996"/>
                  </a:lnTo>
                  <a:cubicBezTo>
                    <a:pt x="599633" y="357664"/>
                    <a:pt x="588203" y="363379"/>
                    <a:pt x="574868" y="367189"/>
                  </a:cubicBezTo>
                  <a:cubicBezTo>
                    <a:pt x="569153" y="369094"/>
                    <a:pt x="561533" y="370999"/>
                    <a:pt x="552008" y="373856"/>
                  </a:cubicBezTo>
                  <a:cubicBezTo>
                    <a:pt x="497715" y="391001"/>
                    <a:pt x="490095" y="405289"/>
                    <a:pt x="470093" y="412909"/>
                  </a:cubicBezTo>
                  <a:lnTo>
                    <a:pt x="468188" y="411004"/>
                  </a:lnTo>
                  <a:cubicBezTo>
                    <a:pt x="467235" y="415766"/>
                    <a:pt x="467235" y="417671"/>
                    <a:pt x="468188" y="418624"/>
                  </a:cubicBezTo>
                  <a:cubicBezTo>
                    <a:pt x="471998" y="421481"/>
                    <a:pt x="501525" y="497681"/>
                    <a:pt x="513908" y="537686"/>
                  </a:cubicBezTo>
                  <a:cubicBezTo>
                    <a:pt x="534863" y="608171"/>
                    <a:pt x="559628" y="635794"/>
                    <a:pt x="600585" y="638651"/>
                  </a:cubicBezTo>
                  <a:cubicBezTo>
                    <a:pt x="623445" y="639604"/>
                    <a:pt x="662498" y="666274"/>
                    <a:pt x="680595" y="693896"/>
                  </a:cubicBezTo>
                  <a:cubicBezTo>
                    <a:pt x="688215" y="706279"/>
                    <a:pt x="744413" y="720566"/>
                    <a:pt x="793943" y="722471"/>
                  </a:cubicBezTo>
                  <a:cubicBezTo>
                    <a:pt x="811088" y="723424"/>
                    <a:pt x="828233" y="725329"/>
                    <a:pt x="831090" y="727234"/>
                  </a:cubicBezTo>
                  <a:cubicBezTo>
                    <a:pt x="833948" y="728186"/>
                    <a:pt x="865380" y="730091"/>
                    <a:pt x="899670" y="731044"/>
                  </a:cubicBezTo>
                  <a:cubicBezTo>
                    <a:pt x="934913" y="731996"/>
                    <a:pt x="980633" y="734854"/>
                    <a:pt x="1002540" y="736759"/>
                  </a:cubicBezTo>
                  <a:cubicBezTo>
                    <a:pt x="1024448" y="738664"/>
                    <a:pt x="1046355" y="739616"/>
                    <a:pt x="1051118" y="738664"/>
                  </a:cubicBezTo>
                  <a:cubicBezTo>
                    <a:pt x="1064453" y="735806"/>
                    <a:pt x="1078740" y="718661"/>
                    <a:pt x="1096838" y="681514"/>
                  </a:cubicBezTo>
                  <a:cubicBezTo>
                    <a:pt x="1106363" y="662464"/>
                    <a:pt x="1118745" y="645319"/>
                    <a:pt x="1126365" y="639604"/>
                  </a:cubicBezTo>
                  <a:cubicBezTo>
                    <a:pt x="1147320" y="624364"/>
                    <a:pt x="1193040" y="608171"/>
                    <a:pt x="1199708" y="612934"/>
                  </a:cubicBezTo>
                  <a:cubicBezTo>
                    <a:pt x="1208280" y="618649"/>
                    <a:pt x="1205423" y="623411"/>
                    <a:pt x="1183515" y="639604"/>
                  </a:cubicBezTo>
                  <a:cubicBezTo>
                    <a:pt x="1162560" y="654844"/>
                    <a:pt x="1145415" y="680561"/>
                    <a:pt x="1148273" y="692944"/>
                  </a:cubicBezTo>
                  <a:cubicBezTo>
                    <a:pt x="1149225" y="697706"/>
                    <a:pt x="1147320" y="704374"/>
                    <a:pt x="1143510" y="708184"/>
                  </a:cubicBezTo>
                  <a:cubicBezTo>
                    <a:pt x="1125413" y="726281"/>
                    <a:pt x="1124460" y="740569"/>
                    <a:pt x="1135890" y="781526"/>
                  </a:cubicBezTo>
                  <a:cubicBezTo>
                    <a:pt x="1147320" y="818674"/>
                    <a:pt x="1147320" y="819626"/>
                    <a:pt x="1137795" y="853916"/>
                  </a:cubicBezTo>
                  <a:cubicBezTo>
                    <a:pt x="1125413" y="897731"/>
                    <a:pt x="1129223" y="918686"/>
                    <a:pt x="1153035" y="935831"/>
                  </a:cubicBezTo>
                  <a:cubicBezTo>
                    <a:pt x="1170180" y="948214"/>
                    <a:pt x="1213043" y="957739"/>
                    <a:pt x="1241618" y="954881"/>
                  </a:cubicBezTo>
                  <a:cubicBezTo>
                    <a:pt x="1254000" y="953929"/>
                    <a:pt x="1259715" y="956786"/>
                    <a:pt x="1278765" y="977741"/>
                  </a:cubicBezTo>
                  <a:cubicBezTo>
                    <a:pt x="1291148" y="991076"/>
                    <a:pt x="1310198" y="1008221"/>
                    <a:pt x="1320675" y="1014889"/>
                  </a:cubicBezTo>
                  <a:cubicBezTo>
                    <a:pt x="1349250" y="1032986"/>
                    <a:pt x="1416878" y="1060609"/>
                    <a:pt x="1428308" y="1057751"/>
                  </a:cubicBezTo>
                  <a:cubicBezTo>
                    <a:pt x="1434023" y="1056799"/>
                    <a:pt x="1445453" y="1058704"/>
                    <a:pt x="1454978" y="1061561"/>
                  </a:cubicBezTo>
                  <a:cubicBezTo>
                    <a:pt x="1474028" y="1068229"/>
                    <a:pt x="1503555" y="1091089"/>
                    <a:pt x="1499745" y="1095851"/>
                  </a:cubicBezTo>
                  <a:cubicBezTo>
                    <a:pt x="1498793" y="1097756"/>
                    <a:pt x="1488315" y="1100614"/>
                    <a:pt x="1476885" y="1103471"/>
                  </a:cubicBezTo>
                  <a:lnTo>
                    <a:pt x="1456883" y="1107281"/>
                  </a:lnTo>
                  <a:lnTo>
                    <a:pt x="1463550" y="1123474"/>
                  </a:lnTo>
                  <a:cubicBezTo>
                    <a:pt x="1470218" y="1139666"/>
                    <a:pt x="1470218" y="1140619"/>
                    <a:pt x="1457835" y="1144429"/>
                  </a:cubicBezTo>
                  <a:cubicBezTo>
                    <a:pt x="1451168" y="1147286"/>
                    <a:pt x="1442595" y="1148239"/>
                    <a:pt x="1438785" y="1148239"/>
                  </a:cubicBezTo>
                  <a:cubicBezTo>
                    <a:pt x="1434975" y="1148239"/>
                    <a:pt x="1430213" y="1148239"/>
                    <a:pt x="1428308" y="1149191"/>
                  </a:cubicBezTo>
                  <a:cubicBezTo>
                    <a:pt x="1426403" y="1149191"/>
                    <a:pt x="1418783" y="1146334"/>
                    <a:pt x="1411163" y="1142524"/>
                  </a:cubicBezTo>
                  <a:cubicBezTo>
                    <a:pt x="1403543" y="1138714"/>
                    <a:pt x="1390208" y="1132046"/>
                    <a:pt x="1381635" y="1128236"/>
                  </a:cubicBezTo>
                  <a:cubicBezTo>
                    <a:pt x="1352108" y="1116806"/>
                    <a:pt x="1307340" y="1088231"/>
                    <a:pt x="1298768" y="1075849"/>
                  </a:cubicBezTo>
                  <a:cubicBezTo>
                    <a:pt x="1294005" y="1069181"/>
                    <a:pt x="1274955" y="1056799"/>
                    <a:pt x="1256858" y="1047274"/>
                  </a:cubicBezTo>
                  <a:cubicBezTo>
                    <a:pt x="1225425" y="1031081"/>
                    <a:pt x="1223520" y="1030129"/>
                    <a:pt x="1179705" y="1032986"/>
                  </a:cubicBezTo>
                  <a:cubicBezTo>
                    <a:pt x="1154940" y="1034891"/>
                    <a:pt x="1124460" y="1036796"/>
                    <a:pt x="1113030" y="1038701"/>
                  </a:cubicBezTo>
                  <a:cubicBezTo>
                    <a:pt x="1040640" y="1046321"/>
                    <a:pt x="1010160" y="1036796"/>
                    <a:pt x="972060" y="992981"/>
                  </a:cubicBezTo>
                  <a:cubicBezTo>
                    <a:pt x="937770" y="952976"/>
                    <a:pt x="909195" y="944404"/>
                    <a:pt x="840615" y="952024"/>
                  </a:cubicBezTo>
                  <a:cubicBezTo>
                    <a:pt x="814898" y="954881"/>
                    <a:pt x="792038" y="959644"/>
                    <a:pt x="789180" y="961549"/>
                  </a:cubicBezTo>
                  <a:cubicBezTo>
                    <a:pt x="786323" y="963454"/>
                    <a:pt x="778703" y="965359"/>
                    <a:pt x="772988" y="966311"/>
                  </a:cubicBezTo>
                  <a:cubicBezTo>
                    <a:pt x="757748" y="968216"/>
                    <a:pt x="710123" y="964406"/>
                    <a:pt x="696788" y="960596"/>
                  </a:cubicBezTo>
                  <a:cubicBezTo>
                    <a:pt x="674880" y="954881"/>
                    <a:pt x="597728" y="932974"/>
                    <a:pt x="572963" y="925354"/>
                  </a:cubicBezTo>
                  <a:cubicBezTo>
                    <a:pt x="558675" y="921544"/>
                    <a:pt x="543435" y="917734"/>
                    <a:pt x="539625" y="916781"/>
                  </a:cubicBezTo>
                  <a:cubicBezTo>
                    <a:pt x="535815" y="915829"/>
                    <a:pt x="526290" y="912971"/>
                    <a:pt x="519623" y="910114"/>
                  </a:cubicBezTo>
                  <a:cubicBezTo>
                    <a:pt x="512003" y="907256"/>
                    <a:pt x="494858" y="908209"/>
                    <a:pt x="475808" y="911066"/>
                  </a:cubicBezTo>
                  <a:cubicBezTo>
                    <a:pt x="443423" y="916781"/>
                    <a:pt x="420563" y="912971"/>
                    <a:pt x="364365" y="894874"/>
                  </a:cubicBezTo>
                  <a:cubicBezTo>
                    <a:pt x="308168" y="875824"/>
                    <a:pt x="278640" y="883444"/>
                    <a:pt x="221490" y="929164"/>
                  </a:cubicBezTo>
                  <a:cubicBezTo>
                    <a:pt x="199583" y="947261"/>
                    <a:pt x="179580" y="961549"/>
                    <a:pt x="176723" y="961549"/>
                  </a:cubicBezTo>
                  <a:cubicBezTo>
                    <a:pt x="173865" y="962501"/>
                    <a:pt x="164340" y="972026"/>
                    <a:pt x="153863" y="984409"/>
                  </a:cubicBezTo>
                  <a:cubicBezTo>
                    <a:pt x="136718" y="1005364"/>
                    <a:pt x="134813" y="1006316"/>
                    <a:pt x="102428" y="1012984"/>
                  </a:cubicBezTo>
                  <a:lnTo>
                    <a:pt x="69090" y="1019651"/>
                  </a:lnTo>
                  <a:lnTo>
                    <a:pt x="85283" y="995839"/>
                  </a:lnTo>
                  <a:cubicBezTo>
                    <a:pt x="93855" y="982504"/>
                    <a:pt x="106238" y="970121"/>
                    <a:pt x="111000" y="967264"/>
                  </a:cubicBezTo>
                  <a:cubicBezTo>
                    <a:pt x="115763" y="964406"/>
                    <a:pt x="125288" y="954881"/>
                    <a:pt x="132908" y="945356"/>
                  </a:cubicBezTo>
                  <a:cubicBezTo>
                    <a:pt x="140528" y="935831"/>
                    <a:pt x="158625" y="920591"/>
                    <a:pt x="172913" y="912019"/>
                  </a:cubicBezTo>
                  <a:cubicBezTo>
                    <a:pt x="187200" y="903446"/>
                    <a:pt x="198630" y="894874"/>
                    <a:pt x="198630" y="892969"/>
                  </a:cubicBezTo>
                  <a:cubicBezTo>
                    <a:pt x="197678" y="887254"/>
                    <a:pt x="191963" y="889159"/>
                    <a:pt x="144338" y="908209"/>
                  </a:cubicBezTo>
                  <a:cubicBezTo>
                    <a:pt x="90045" y="930116"/>
                    <a:pt x="60518" y="936784"/>
                    <a:pt x="30990" y="932021"/>
                  </a:cubicBezTo>
                  <a:cubicBezTo>
                    <a:pt x="18608" y="930116"/>
                    <a:pt x="8130" y="926306"/>
                    <a:pt x="7178" y="924401"/>
                  </a:cubicBezTo>
                  <a:cubicBezTo>
                    <a:pt x="5273" y="916781"/>
                    <a:pt x="84330" y="885349"/>
                    <a:pt x="123383" y="878681"/>
                  </a:cubicBezTo>
                  <a:cubicBezTo>
                    <a:pt x="159578" y="872966"/>
                    <a:pt x="227205" y="851059"/>
                    <a:pt x="245303" y="839629"/>
                  </a:cubicBezTo>
                  <a:cubicBezTo>
                    <a:pt x="263400" y="828199"/>
                    <a:pt x="259590" y="829151"/>
                    <a:pt x="362460" y="826294"/>
                  </a:cubicBezTo>
                  <a:cubicBezTo>
                    <a:pt x="381510" y="825341"/>
                    <a:pt x="400560" y="823436"/>
                    <a:pt x="405323" y="820579"/>
                  </a:cubicBezTo>
                  <a:cubicBezTo>
                    <a:pt x="417705" y="812959"/>
                    <a:pt x="416753" y="795814"/>
                    <a:pt x="401513" y="768191"/>
                  </a:cubicBezTo>
                  <a:cubicBezTo>
                    <a:pt x="393893" y="754856"/>
                    <a:pt x="385320" y="737711"/>
                    <a:pt x="381510" y="731044"/>
                  </a:cubicBezTo>
                  <a:cubicBezTo>
                    <a:pt x="377700" y="723424"/>
                    <a:pt x="369128" y="711041"/>
                    <a:pt x="361508" y="704374"/>
                  </a:cubicBezTo>
                  <a:cubicBezTo>
                    <a:pt x="335790" y="677704"/>
                    <a:pt x="333885" y="666274"/>
                    <a:pt x="350078" y="612934"/>
                  </a:cubicBezTo>
                  <a:cubicBezTo>
                    <a:pt x="363413" y="566261"/>
                    <a:pt x="364365" y="563404"/>
                    <a:pt x="354840" y="546259"/>
                  </a:cubicBezTo>
                  <a:cubicBezTo>
                    <a:pt x="350078" y="536734"/>
                    <a:pt x="341505" y="526256"/>
                    <a:pt x="335790" y="522446"/>
                  </a:cubicBezTo>
                  <a:cubicBezTo>
                    <a:pt x="326265" y="515779"/>
                    <a:pt x="258638" y="497681"/>
                    <a:pt x="249113" y="499586"/>
                  </a:cubicBezTo>
                  <a:cubicBezTo>
                    <a:pt x="242445" y="500539"/>
                    <a:pt x="236730" y="491966"/>
                    <a:pt x="232920" y="476726"/>
                  </a:cubicBezTo>
                  <a:cubicBezTo>
                    <a:pt x="228158" y="454819"/>
                    <a:pt x="232920" y="451009"/>
                    <a:pt x="274830" y="442436"/>
                  </a:cubicBezTo>
                  <a:cubicBezTo>
                    <a:pt x="304358" y="435769"/>
                    <a:pt x="334838" y="426244"/>
                    <a:pt x="356745" y="417671"/>
                  </a:cubicBezTo>
                  <a:lnTo>
                    <a:pt x="345315" y="413861"/>
                  </a:lnTo>
                  <a:lnTo>
                    <a:pt x="295785" y="405289"/>
                  </a:lnTo>
                  <a:cubicBezTo>
                    <a:pt x="287213" y="403384"/>
                    <a:pt x="277688" y="401479"/>
                    <a:pt x="267210" y="400526"/>
                  </a:cubicBezTo>
                  <a:cubicBezTo>
                    <a:pt x="258638" y="399574"/>
                    <a:pt x="251970" y="397669"/>
                    <a:pt x="244350" y="393859"/>
                  </a:cubicBezTo>
                  <a:cubicBezTo>
                    <a:pt x="239588" y="391001"/>
                    <a:pt x="234825" y="389096"/>
                    <a:pt x="230063" y="386239"/>
                  </a:cubicBezTo>
                  <a:cubicBezTo>
                    <a:pt x="226253" y="383381"/>
                    <a:pt x="225300" y="379571"/>
                    <a:pt x="227205" y="375761"/>
                  </a:cubicBezTo>
                  <a:cubicBezTo>
                    <a:pt x="229110" y="371951"/>
                    <a:pt x="231968" y="369094"/>
                    <a:pt x="235778" y="369094"/>
                  </a:cubicBezTo>
                  <a:cubicBezTo>
                    <a:pt x="241493" y="368141"/>
                    <a:pt x="246255" y="369094"/>
                    <a:pt x="251018" y="370999"/>
                  </a:cubicBezTo>
                  <a:lnTo>
                    <a:pt x="246255" y="361474"/>
                  </a:lnTo>
                  <a:lnTo>
                    <a:pt x="242445" y="350996"/>
                  </a:lnTo>
                  <a:lnTo>
                    <a:pt x="240540" y="340519"/>
                  </a:lnTo>
                  <a:cubicBezTo>
                    <a:pt x="237683" y="326231"/>
                    <a:pt x="235778" y="311944"/>
                    <a:pt x="236730" y="298609"/>
                  </a:cubicBezTo>
                  <a:lnTo>
                    <a:pt x="229110" y="288131"/>
                  </a:lnTo>
                  <a:cubicBezTo>
                    <a:pt x="227205" y="285274"/>
                    <a:pt x="226253" y="282416"/>
                    <a:pt x="225300" y="278606"/>
                  </a:cubicBezTo>
                  <a:cubicBezTo>
                    <a:pt x="224348" y="274796"/>
                    <a:pt x="227205" y="270986"/>
                    <a:pt x="231015" y="270034"/>
                  </a:cubicBezTo>
                  <a:cubicBezTo>
                    <a:pt x="234825" y="269081"/>
                    <a:pt x="238635" y="269081"/>
                    <a:pt x="241493" y="271939"/>
                  </a:cubicBezTo>
                  <a:lnTo>
                    <a:pt x="253875" y="280511"/>
                  </a:lnTo>
                  <a:cubicBezTo>
                    <a:pt x="258638" y="283369"/>
                    <a:pt x="263400" y="286226"/>
                    <a:pt x="268163" y="288131"/>
                  </a:cubicBezTo>
                  <a:cubicBezTo>
                    <a:pt x="271973" y="289084"/>
                    <a:pt x="275783" y="290036"/>
                    <a:pt x="279593" y="290989"/>
                  </a:cubicBezTo>
                  <a:lnTo>
                    <a:pt x="274830" y="284321"/>
                  </a:lnTo>
                  <a:lnTo>
                    <a:pt x="271020" y="273844"/>
                  </a:lnTo>
                  <a:lnTo>
                    <a:pt x="266258" y="259556"/>
                  </a:lnTo>
                  <a:lnTo>
                    <a:pt x="264353" y="252889"/>
                  </a:lnTo>
                  <a:cubicBezTo>
                    <a:pt x="263400" y="249079"/>
                    <a:pt x="266258" y="246221"/>
                    <a:pt x="269115" y="244316"/>
                  </a:cubicBezTo>
                  <a:cubicBezTo>
                    <a:pt x="271973" y="243364"/>
                    <a:pt x="274830" y="243364"/>
                    <a:pt x="277688" y="245269"/>
                  </a:cubicBezTo>
                  <a:cubicBezTo>
                    <a:pt x="281498" y="247174"/>
                    <a:pt x="284355" y="250031"/>
                    <a:pt x="286260" y="253841"/>
                  </a:cubicBezTo>
                  <a:cubicBezTo>
                    <a:pt x="290070" y="258604"/>
                    <a:pt x="292928" y="264319"/>
                    <a:pt x="295785" y="269081"/>
                  </a:cubicBezTo>
                  <a:cubicBezTo>
                    <a:pt x="298643" y="274796"/>
                    <a:pt x="303405" y="279559"/>
                    <a:pt x="307215" y="284321"/>
                  </a:cubicBezTo>
                  <a:cubicBezTo>
                    <a:pt x="314835" y="291941"/>
                    <a:pt x="321503" y="298609"/>
                    <a:pt x="328170" y="305276"/>
                  </a:cubicBezTo>
                  <a:cubicBezTo>
                    <a:pt x="332933" y="310039"/>
                    <a:pt x="340553" y="315754"/>
                    <a:pt x="349125" y="318611"/>
                  </a:cubicBezTo>
                  <a:cubicBezTo>
                    <a:pt x="350078" y="318611"/>
                    <a:pt x="351030" y="319564"/>
                    <a:pt x="351983" y="319564"/>
                  </a:cubicBezTo>
                  <a:cubicBezTo>
                    <a:pt x="355793" y="320516"/>
                    <a:pt x="359603" y="319564"/>
                    <a:pt x="362460" y="316706"/>
                  </a:cubicBezTo>
                  <a:cubicBezTo>
                    <a:pt x="363413" y="315754"/>
                    <a:pt x="364365" y="314801"/>
                    <a:pt x="364365" y="313849"/>
                  </a:cubicBezTo>
                  <a:cubicBezTo>
                    <a:pt x="365318" y="311944"/>
                    <a:pt x="365318" y="310991"/>
                    <a:pt x="364365" y="309086"/>
                  </a:cubicBezTo>
                  <a:cubicBezTo>
                    <a:pt x="363413" y="303371"/>
                    <a:pt x="364365" y="298609"/>
                    <a:pt x="365318" y="292894"/>
                  </a:cubicBezTo>
                  <a:cubicBezTo>
                    <a:pt x="366270" y="287179"/>
                    <a:pt x="369128" y="281464"/>
                    <a:pt x="372938" y="276701"/>
                  </a:cubicBezTo>
                  <a:cubicBezTo>
                    <a:pt x="376748" y="272891"/>
                    <a:pt x="382463" y="272891"/>
                    <a:pt x="385320" y="276701"/>
                  </a:cubicBezTo>
                  <a:cubicBezTo>
                    <a:pt x="387225" y="278606"/>
                    <a:pt x="388178" y="282416"/>
                    <a:pt x="388178" y="285274"/>
                  </a:cubicBezTo>
                  <a:cubicBezTo>
                    <a:pt x="387225" y="302419"/>
                    <a:pt x="387225" y="318611"/>
                    <a:pt x="387225" y="334804"/>
                  </a:cubicBezTo>
                  <a:lnTo>
                    <a:pt x="446280" y="355759"/>
                  </a:lnTo>
                  <a:lnTo>
                    <a:pt x="455805" y="350996"/>
                  </a:lnTo>
                  <a:lnTo>
                    <a:pt x="470093" y="339566"/>
                  </a:lnTo>
                  <a:cubicBezTo>
                    <a:pt x="481523" y="330041"/>
                    <a:pt x="492000" y="320516"/>
                    <a:pt x="501525" y="309086"/>
                  </a:cubicBezTo>
                  <a:cubicBezTo>
                    <a:pt x="507240" y="301466"/>
                    <a:pt x="512955" y="292894"/>
                    <a:pt x="516765" y="283369"/>
                  </a:cubicBezTo>
                  <a:cubicBezTo>
                    <a:pt x="517718" y="282416"/>
                    <a:pt x="517718" y="282416"/>
                    <a:pt x="517718" y="281464"/>
                  </a:cubicBezTo>
                  <a:cubicBezTo>
                    <a:pt x="520575" y="274796"/>
                    <a:pt x="521528" y="269081"/>
                    <a:pt x="522480" y="262414"/>
                  </a:cubicBezTo>
                  <a:cubicBezTo>
                    <a:pt x="522480" y="255746"/>
                    <a:pt x="521528" y="249079"/>
                    <a:pt x="518670" y="243364"/>
                  </a:cubicBezTo>
                  <a:cubicBezTo>
                    <a:pt x="516765" y="238601"/>
                    <a:pt x="512955" y="233839"/>
                    <a:pt x="511050" y="229076"/>
                  </a:cubicBezTo>
                  <a:cubicBezTo>
                    <a:pt x="506288" y="222409"/>
                    <a:pt x="502478" y="215741"/>
                    <a:pt x="496763" y="210979"/>
                  </a:cubicBezTo>
                  <a:cubicBezTo>
                    <a:pt x="491048" y="205264"/>
                    <a:pt x="484380" y="201454"/>
                    <a:pt x="476760" y="198596"/>
                  </a:cubicBezTo>
                  <a:cubicBezTo>
                    <a:pt x="471045" y="195739"/>
                    <a:pt x="464378" y="192881"/>
                    <a:pt x="457710" y="190024"/>
                  </a:cubicBezTo>
                  <a:cubicBezTo>
                    <a:pt x="453900" y="188119"/>
                    <a:pt x="450090" y="187166"/>
                    <a:pt x="448185" y="186214"/>
                  </a:cubicBezTo>
                  <a:cubicBezTo>
                    <a:pt x="443423" y="184309"/>
                    <a:pt x="438660" y="182404"/>
                    <a:pt x="433898" y="181451"/>
                  </a:cubicBezTo>
                  <a:cubicBezTo>
                    <a:pt x="426278" y="179546"/>
                    <a:pt x="418658" y="177641"/>
                    <a:pt x="411038" y="174784"/>
                  </a:cubicBezTo>
                  <a:lnTo>
                    <a:pt x="400560" y="171926"/>
                  </a:lnTo>
                  <a:cubicBezTo>
                    <a:pt x="395798" y="170021"/>
                    <a:pt x="391035" y="167164"/>
                    <a:pt x="387225" y="163354"/>
                  </a:cubicBezTo>
                  <a:cubicBezTo>
                    <a:pt x="384368" y="160496"/>
                    <a:pt x="383415" y="156686"/>
                    <a:pt x="385320" y="153829"/>
                  </a:cubicBezTo>
                  <a:cubicBezTo>
                    <a:pt x="387225" y="149066"/>
                    <a:pt x="391035" y="146209"/>
                    <a:pt x="395798" y="145256"/>
                  </a:cubicBezTo>
                  <a:cubicBezTo>
                    <a:pt x="400560" y="144304"/>
                    <a:pt x="406275" y="143351"/>
                    <a:pt x="411038" y="144304"/>
                  </a:cubicBezTo>
                  <a:cubicBezTo>
                    <a:pt x="416753" y="145256"/>
                    <a:pt x="422468" y="146209"/>
                    <a:pt x="428183" y="148114"/>
                  </a:cubicBezTo>
                  <a:lnTo>
                    <a:pt x="467235" y="131921"/>
                  </a:lnTo>
                  <a:lnTo>
                    <a:pt x="464378" y="123349"/>
                  </a:lnTo>
                  <a:cubicBezTo>
                    <a:pt x="461520" y="113824"/>
                    <a:pt x="459615" y="104299"/>
                    <a:pt x="459615" y="93821"/>
                  </a:cubicBezTo>
                  <a:cubicBezTo>
                    <a:pt x="459615" y="90011"/>
                    <a:pt x="462473" y="87154"/>
                    <a:pt x="465330" y="85249"/>
                  </a:cubicBezTo>
                  <a:cubicBezTo>
                    <a:pt x="468188" y="84296"/>
                    <a:pt x="471045" y="84296"/>
                    <a:pt x="473903" y="85249"/>
                  </a:cubicBezTo>
                  <a:cubicBezTo>
                    <a:pt x="476760" y="86201"/>
                    <a:pt x="479618" y="88106"/>
                    <a:pt x="480570" y="90964"/>
                  </a:cubicBezTo>
                  <a:cubicBezTo>
                    <a:pt x="482475" y="94774"/>
                    <a:pt x="483428" y="98584"/>
                    <a:pt x="484380" y="101441"/>
                  </a:cubicBezTo>
                  <a:cubicBezTo>
                    <a:pt x="485333" y="106204"/>
                    <a:pt x="487238" y="110966"/>
                    <a:pt x="490095" y="114776"/>
                  </a:cubicBezTo>
                  <a:cubicBezTo>
                    <a:pt x="492000" y="118586"/>
                    <a:pt x="494858" y="122396"/>
                    <a:pt x="496763" y="126206"/>
                  </a:cubicBezTo>
                  <a:cubicBezTo>
                    <a:pt x="498668" y="128111"/>
                    <a:pt x="500573" y="130969"/>
                    <a:pt x="501525" y="132874"/>
                  </a:cubicBezTo>
                  <a:lnTo>
                    <a:pt x="505335" y="132874"/>
                  </a:lnTo>
                  <a:lnTo>
                    <a:pt x="512003" y="133826"/>
                  </a:lnTo>
                  <a:lnTo>
                    <a:pt x="530100" y="138589"/>
                  </a:lnTo>
                  <a:lnTo>
                    <a:pt x="548198" y="144304"/>
                  </a:lnTo>
                  <a:lnTo>
                    <a:pt x="570105" y="150019"/>
                  </a:lnTo>
                  <a:cubicBezTo>
                    <a:pt x="576773" y="151924"/>
                    <a:pt x="584393" y="152876"/>
                    <a:pt x="591060" y="151924"/>
                  </a:cubicBezTo>
                  <a:lnTo>
                    <a:pt x="594870" y="148114"/>
                  </a:lnTo>
                  <a:cubicBezTo>
                    <a:pt x="596775" y="146209"/>
                    <a:pt x="597728" y="143351"/>
                    <a:pt x="598680" y="141446"/>
                  </a:cubicBezTo>
                  <a:cubicBezTo>
                    <a:pt x="598680" y="140494"/>
                    <a:pt x="599633" y="140494"/>
                    <a:pt x="599633" y="140494"/>
                  </a:cubicBezTo>
                  <a:cubicBezTo>
                    <a:pt x="600585" y="137636"/>
                    <a:pt x="601538" y="134779"/>
                    <a:pt x="601538" y="132874"/>
                  </a:cubicBezTo>
                  <a:cubicBezTo>
                    <a:pt x="602490" y="130016"/>
                    <a:pt x="602490" y="127159"/>
                    <a:pt x="602490" y="124301"/>
                  </a:cubicBezTo>
                  <a:cubicBezTo>
                    <a:pt x="602490" y="122396"/>
                    <a:pt x="602490" y="119539"/>
                    <a:pt x="601538" y="117634"/>
                  </a:cubicBezTo>
                  <a:cubicBezTo>
                    <a:pt x="601538" y="116681"/>
                    <a:pt x="600585" y="114776"/>
                    <a:pt x="599633" y="114776"/>
                  </a:cubicBezTo>
                  <a:cubicBezTo>
                    <a:pt x="598680" y="113824"/>
                    <a:pt x="596775" y="112871"/>
                    <a:pt x="595823" y="110966"/>
                  </a:cubicBezTo>
                  <a:cubicBezTo>
                    <a:pt x="594870" y="109061"/>
                    <a:pt x="592965" y="107156"/>
                    <a:pt x="591060" y="105251"/>
                  </a:cubicBezTo>
                  <a:cubicBezTo>
                    <a:pt x="589155" y="104299"/>
                    <a:pt x="587250" y="102394"/>
                    <a:pt x="585345" y="100489"/>
                  </a:cubicBezTo>
                  <a:lnTo>
                    <a:pt x="575820" y="92869"/>
                  </a:lnTo>
                  <a:lnTo>
                    <a:pt x="568200" y="87154"/>
                  </a:lnTo>
                  <a:cubicBezTo>
                    <a:pt x="564390" y="84296"/>
                    <a:pt x="560580" y="80486"/>
                    <a:pt x="558675" y="76676"/>
                  </a:cubicBezTo>
                  <a:cubicBezTo>
                    <a:pt x="556770" y="74771"/>
                    <a:pt x="555818" y="72866"/>
                    <a:pt x="554865" y="70009"/>
                  </a:cubicBezTo>
                  <a:cubicBezTo>
                    <a:pt x="553913" y="67151"/>
                    <a:pt x="553913" y="64294"/>
                    <a:pt x="555818" y="61436"/>
                  </a:cubicBezTo>
                  <a:cubicBezTo>
                    <a:pt x="559628" y="56674"/>
                    <a:pt x="565343" y="54769"/>
                    <a:pt x="571058" y="57626"/>
                  </a:cubicBezTo>
                  <a:cubicBezTo>
                    <a:pt x="582488" y="63341"/>
                    <a:pt x="592965" y="70961"/>
                    <a:pt x="602490" y="80486"/>
                  </a:cubicBezTo>
                  <a:cubicBezTo>
                    <a:pt x="603443" y="81439"/>
                    <a:pt x="604395" y="81439"/>
                    <a:pt x="605348" y="82391"/>
                  </a:cubicBezTo>
                  <a:cubicBezTo>
                    <a:pt x="606300" y="82391"/>
                    <a:pt x="606300" y="82391"/>
                    <a:pt x="607253" y="82391"/>
                  </a:cubicBezTo>
                  <a:cubicBezTo>
                    <a:pt x="612015" y="82391"/>
                    <a:pt x="617730" y="80486"/>
                    <a:pt x="619635" y="75724"/>
                  </a:cubicBezTo>
                  <a:cubicBezTo>
                    <a:pt x="620588" y="72866"/>
                    <a:pt x="622493" y="70961"/>
                    <a:pt x="623445" y="68104"/>
                  </a:cubicBezTo>
                  <a:cubicBezTo>
                    <a:pt x="623445" y="68104"/>
                    <a:pt x="623445" y="68104"/>
                    <a:pt x="623445" y="67151"/>
                  </a:cubicBezTo>
                  <a:cubicBezTo>
                    <a:pt x="624398" y="64294"/>
                    <a:pt x="624398" y="61436"/>
                    <a:pt x="624398" y="58579"/>
                  </a:cubicBezTo>
                  <a:cubicBezTo>
                    <a:pt x="624398" y="56674"/>
                    <a:pt x="623445" y="53816"/>
                    <a:pt x="621540" y="51911"/>
                  </a:cubicBezTo>
                  <a:cubicBezTo>
                    <a:pt x="619635" y="49054"/>
                    <a:pt x="617730" y="46196"/>
                    <a:pt x="614873" y="43339"/>
                  </a:cubicBezTo>
                  <a:cubicBezTo>
                    <a:pt x="610110" y="38576"/>
                    <a:pt x="606300" y="32861"/>
                    <a:pt x="604395" y="27146"/>
                  </a:cubicBezTo>
                  <a:cubicBezTo>
                    <a:pt x="603443" y="24289"/>
                    <a:pt x="603443" y="22384"/>
                    <a:pt x="604395" y="20479"/>
                  </a:cubicBezTo>
                  <a:cubicBezTo>
                    <a:pt x="605348" y="18574"/>
                    <a:pt x="607253" y="16669"/>
                    <a:pt x="609158" y="15716"/>
                  </a:cubicBezTo>
                  <a:cubicBezTo>
                    <a:pt x="612015" y="7144"/>
                    <a:pt x="612968" y="7144"/>
                    <a:pt x="614873" y="7144"/>
                  </a:cubicBezTo>
                  <a:lnTo>
                    <a:pt x="614873" y="7144"/>
                  </a:lnTo>
                  <a:lnTo>
                    <a:pt x="614873" y="7144"/>
                  </a:lnTo>
                  <a:close/>
                  <a:moveTo>
                    <a:pt x="496763" y="160496"/>
                  </a:moveTo>
                  <a:cubicBezTo>
                    <a:pt x="494858" y="160496"/>
                    <a:pt x="493905" y="161449"/>
                    <a:pt x="492000" y="162401"/>
                  </a:cubicBezTo>
                  <a:cubicBezTo>
                    <a:pt x="491048" y="163354"/>
                    <a:pt x="491048" y="164306"/>
                    <a:pt x="492000" y="166211"/>
                  </a:cubicBezTo>
                  <a:cubicBezTo>
                    <a:pt x="496763" y="170974"/>
                    <a:pt x="501525" y="174784"/>
                    <a:pt x="506288" y="178594"/>
                  </a:cubicBezTo>
                  <a:cubicBezTo>
                    <a:pt x="511050" y="182404"/>
                    <a:pt x="515813" y="184309"/>
                    <a:pt x="520575" y="187166"/>
                  </a:cubicBezTo>
                  <a:cubicBezTo>
                    <a:pt x="522480" y="188119"/>
                    <a:pt x="523433" y="189071"/>
                    <a:pt x="525338" y="188119"/>
                  </a:cubicBezTo>
                  <a:cubicBezTo>
                    <a:pt x="531053" y="188119"/>
                    <a:pt x="536768" y="189071"/>
                    <a:pt x="542483" y="189071"/>
                  </a:cubicBezTo>
                  <a:cubicBezTo>
                    <a:pt x="544388" y="189071"/>
                    <a:pt x="546293" y="189071"/>
                    <a:pt x="547245" y="189071"/>
                  </a:cubicBezTo>
                  <a:cubicBezTo>
                    <a:pt x="547245" y="189071"/>
                    <a:pt x="547245" y="190024"/>
                    <a:pt x="547245" y="190024"/>
                  </a:cubicBezTo>
                  <a:cubicBezTo>
                    <a:pt x="550103" y="190976"/>
                    <a:pt x="552960" y="192881"/>
                    <a:pt x="554865" y="195739"/>
                  </a:cubicBezTo>
                  <a:cubicBezTo>
                    <a:pt x="555818" y="196691"/>
                    <a:pt x="556770" y="197644"/>
                    <a:pt x="555818" y="198596"/>
                  </a:cubicBezTo>
                  <a:cubicBezTo>
                    <a:pt x="555818" y="199549"/>
                    <a:pt x="553913" y="201454"/>
                    <a:pt x="553913" y="203359"/>
                  </a:cubicBezTo>
                  <a:cubicBezTo>
                    <a:pt x="553913" y="203359"/>
                    <a:pt x="553913" y="204311"/>
                    <a:pt x="553913" y="204311"/>
                  </a:cubicBezTo>
                  <a:cubicBezTo>
                    <a:pt x="552960" y="207169"/>
                    <a:pt x="551055" y="209074"/>
                    <a:pt x="550103" y="211931"/>
                  </a:cubicBezTo>
                  <a:cubicBezTo>
                    <a:pt x="549150" y="213836"/>
                    <a:pt x="549150" y="215741"/>
                    <a:pt x="548198" y="217646"/>
                  </a:cubicBezTo>
                  <a:lnTo>
                    <a:pt x="548198" y="221456"/>
                  </a:lnTo>
                  <a:cubicBezTo>
                    <a:pt x="549150" y="224314"/>
                    <a:pt x="550103" y="228124"/>
                    <a:pt x="551055" y="230981"/>
                  </a:cubicBezTo>
                  <a:cubicBezTo>
                    <a:pt x="552960" y="239554"/>
                    <a:pt x="553913" y="249079"/>
                    <a:pt x="552960" y="258604"/>
                  </a:cubicBezTo>
                  <a:lnTo>
                    <a:pt x="552960" y="264319"/>
                  </a:lnTo>
                  <a:cubicBezTo>
                    <a:pt x="558675" y="262414"/>
                    <a:pt x="564390" y="260509"/>
                    <a:pt x="570105" y="258604"/>
                  </a:cubicBezTo>
                  <a:cubicBezTo>
                    <a:pt x="572963" y="256699"/>
                    <a:pt x="575820" y="254794"/>
                    <a:pt x="579630" y="253841"/>
                  </a:cubicBezTo>
                  <a:cubicBezTo>
                    <a:pt x="582488" y="252889"/>
                    <a:pt x="584393" y="252889"/>
                    <a:pt x="587250" y="253841"/>
                  </a:cubicBezTo>
                  <a:cubicBezTo>
                    <a:pt x="591060" y="254794"/>
                    <a:pt x="593918" y="258604"/>
                    <a:pt x="592965" y="263366"/>
                  </a:cubicBezTo>
                  <a:cubicBezTo>
                    <a:pt x="592965" y="265271"/>
                    <a:pt x="592013" y="267176"/>
                    <a:pt x="592013" y="269081"/>
                  </a:cubicBezTo>
                  <a:cubicBezTo>
                    <a:pt x="591060" y="270034"/>
                    <a:pt x="591060" y="270986"/>
                    <a:pt x="590108" y="271939"/>
                  </a:cubicBezTo>
                  <a:cubicBezTo>
                    <a:pt x="588203" y="274796"/>
                    <a:pt x="586298" y="276701"/>
                    <a:pt x="583440" y="278606"/>
                  </a:cubicBezTo>
                  <a:cubicBezTo>
                    <a:pt x="577725" y="282416"/>
                    <a:pt x="572010" y="286226"/>
                    <a:pt x="566295" y="290036"/>
                  </a:cubicBezTo>
                  <a:cubicBezTo>
                    <a:pt x="560580" y="293846"/>
                    <a:pt x="554865" y="297656"/>
                    <a:pt x="549150" y="302419"/>
                  </a:cubicBezTo>
                  <a:cubicBezTo>
                    <a:pt x="538673" y="310039"/>
                    <a:pt x="529148" y="319564"/>
                    <a:pt x="520575" y="328136"/>
                  </a:cubicBezTo>
                  <a:cubicBezTo>
                    <a:pt x="514860" y="333851"/>
                    <a:pt x="509145" y="340519"/>
                    <a:pt x="502478" y="346234"/>
                  </a:cubicBezTo>
                  <a:lnTo>
                    <a:pt x="494858" y="353854"/>
                  </a:lnTo>
                  <a:lnTo>
                    <a:pt x="495810" y="353854"/>
                  </a:lnTo>
                  <a:cubicBezTo>
                    <a:pt x="518670" y="350044"/>
                    <a:pt x="541530" y="345281"/>
                    <a:pt x="562485" y="337661"/>
                  </a:cubicBezTo>
                  <a:cubicBezTo>
                    <a:pt x="571058" y="334804"/>
                    <a:pt x="577725" y="330994"/>
                    <a:pt x="585345" y="327184"/>
                  </a:cubicBezTo>
                  <a:cubicBezTo>
                    <a:pt x="593918" y="321469"/>
                    <a:pt x="603443" y="315754"/>
                    <a:pt x="610110" y="308134"/>
                  </a:cubicBezTo>
                  <a:cubicBezTo>
                    <a:pt x="615825" y="302419"/>
                    <a:pt x="620588" y="295751"/>
                    <a:pt x="624398" y="289084"/>
                  </a:cubicBezTo>
                  <a:cubicBezTo>
                    <a:pt x="625350" y="287179"/>
                    <a:pt x="626303" y="284321"/>
                    <a:pt x="628208" y="282416"/>
                  </a:cubicBezTo>
                  <a:cubicBezTo>
                    <a:pt x="631065" y="274796"/>
                    <a:pt x="632018" y="266224"/>
                    <a:pt x="632970" y="257651"/>
                  </a:cubicBezTo>
                  <a:cubicBezTo>
                    <a:pt x="632970" y="241459"/>
                    <a:pt x="628208" y="226219"/>
                    <a:pt x="618683" y="212884"/>
                  </a:cubicBezTo>
                  <a:cubicBezTo>
                    <a:pt x="612015" y="204311"/>
                    <a:pt x="604395" y="196691"/>
                    <a:pt x="595823" y="190976"/>
                  </a:cubicBezTo>
                  <a:cubicBezTo>
                    <a:pt x="586298" y="185261"/>
                    <a:pt x="575820" y="179546"/>
                    <a:pt x="565343" y="175736"/>
                  </a:cubicBezTo>
                  <a:cubicBezTo>
                    <a:pt x="562485" y="174784"/>
                    <a:pt x="558675" y="173831"/>
                    <a:pt x="555818" y="171926"/>
                  </a:cubicBezTo>
                  <a:cubicBezTo>
                    <a:pt x="546293" y="169069"/>
                    <a:pt x="537720" y="166211"/>
                    <a:pt x="528195" y="163354"/>
                  </a:cubicBezTo>
                  <a:cubicBezTo>
                    <a:pt x="526290" y="163354"/>
                    <a:pt x="524385" y="162401"/>
                    <a:pt x="523433" y="162401"/>
                  </a:cubicBezTo>
                  <a:cubicBezTo>
                    <a:pt x="521528" y="162401"/>
                    <a:pt x="520575" y="162401"/>
                    <a:pt x="518670" y="161449"/>
                  </a:cubicBezTo>
                  <a:cubicBezTo>
                    <a:pt x="517718" y="161449"/>
                    <a:pt x="515813" y="161449"/>
                    <a:pt x="514860" y="161449"/>
                  </a:cubicBezTo>
                  <a:cubicBezTo>
                    <a:pt x="511050" y="161449"/>
                    <a:pt x="507240" y="160496"/>
                    <a:pt x="502478" y="159544"/>
                  </a:cubicBezTo>
                  <a:cubicBezTo>
                    <a:pt x="500573" y="159544"/>
                    <a:pt x="498668" y="160496"/>
                    <a:pt x="496763" y="160496"/>
                  </a:cubicBezTo>
                  <a:lnTo>
                    <a:pt x="496763" y="160496"/>
                  </a:lnTo>
                  <a:close/>
                  <a:moveTo>
                    <a:pt x="273878" y="309086"/>
                  </a:moveTo>
                  <a:cubicBezTo>
                    <a:pt x="271973" y="318611"/>
                    <a:pt x="271973" y="328136"/>
                    <a:pt x="272925" y="336709"/>
                  </a:cubicBezTo>
                  <a:cubicBezTo>
                    <a:pt x="274830" y="348139"/>
                    <a:pt x="280545" y="358616"/>
                    <a:pt x="289118" y="367189"/>
                  </a:cubicBezTo>
                  <a:cubicBezTo>
                    <a:pt x="291023" y="369094"/>
                    <a:pt x="293880" y="371951"/>
                    <a:pt x="296738" y="373856"/>
                  </a:cubicBezTo>
                  <a:cubicBezTo>
                    <a:pt x="298643" y="374809"/>
                    <a:pt x="301500" y="375761"/>
                    <a:pt x="303405" y="376714"/>
                  </a:cubicBezTo>
                  <a:cubicBezTo>
                    <a:pt x="304358" y="376714"/>
                    <a:pt x="306263" y="377666"/>
                    <a:pt x="307215" y="378619"/>
                  </a:cubicBezTo>
                  <a:cubicBezTo>
                    <a:pt x="308168" y="378619"/>
                    <a:pt x="308168" y="379571"/>
                    <a:pt x="309120" y="379571"/>
                  </a:cubicBezTo>
                  <a:lnTo>
                    <a:pt x="312930" y="379571"/>
                  </a:lnTo>
                  <a:cubicBezTo>
                    <a:pt x="312930" y="375761"/>
                    <a:pt x="312930" y="372904"/>
                    <a:pt x="311025" y="369094"/>
                  </a:cubicBezTo>
                  <a:cubicBezTo>
                    <a:pt x="308168" y="364331"/>
                    <a:pt x="306263" y="359569"/>
                    <a:pt x="306263" y="353854"/>
                  </a:cubicBezTo>
                  <a:cubicBezTo>
                    <a:pt x="306263" y="352901"/>
                    <a:pt x="306263" y="350996"/>
                    <a:pt x="306263" y="350044"/>
                  </a:cubicBezTo>
                  <a:cubicBezTo>
                    <a:pt x="307215" y="348139"/>
                    <a:pt x="309120" y="347186"/>
                    <a:pt x="311025" y="346234"/>
                  </a:cubicBezTo>
                  <a:cubicBezTo>
                    <a:pt x="313883" y="345281"/>
                    <a:pt x="317693" y="345281"/>
                    <a:pt x="321503" y="346234"/>
                  </a:cubicBezTo>
                  <a:cubicBezTo>
                    <a:pt x="322455" y="346234"/>
                    <a:pt x="323408" y="347186"/>
                    <a:pt x="324360" y="347186"/>
                  </a:cubicBezTo>
                  <a:cubicBezTo>
                    <a:pt x="328170" y="349091"/>
                    <a:pt x="331980" y="351949"/>
                    <a:pt x="335790" y="355759"/>
                  </a:cubicBezTo>
                  <a:cubicBezTo>
                    <a:pt x="339600" y="359569"/>
                    <a:pt x="343410" y="362426"/>
                    <a:pt x="346268" y="367189"/>
                  </a:cubicBezTo>
                  <a:cubicBezTo>
                    <a:pt x="349125" y="370999"/>
                    <a:pt x="351030" y="374809"/>
                    <a:pt x="353888" y="378619"/>
                  </a:cubicBezTo>
                  <a:lnTo>
                    <a:pt x="356745" y="382429"/>
                  </a:lnTo>
                  <a:cubicBezTo>
                    <a:pt x="370080" y="389096"/>
                    <a:pt x="384368" y="393859"/>
                    <a:pt x="398655" y="396716"/>
                  </a:cubicBezTo>
                  <a:lnTo>
                    <a:pt x="409133" y="398621"/>
                  </a:lnTo>
                  <a:lnTo>
                    <a:pt x="415800" y="399574"/>
                  </a:lnTo>
                  <a:cubicBezTo>
                    <a:pt x="415800" y="396716"/>
                    <a:pt x="415800" y="392906"/>
                    <a:pt x="414848" y="390049"/>
                  </a:cubicBezTo>
                  <a:cubicBezTo>
                    <a:pt x="413895" y="386239"/>
                    <a:pt x="412943" y="382429"/>
                    <a:pt x="410085" y="378619"/>
                  </a:cubicBezTo>
                  <a:cubicBezTo>
                    <a:pt x="407228" y="373856"/>
                    <a:pt x="402465" y="370046"/>
                    <a:pt x="398655" y="366236"/>
                  </a:cubicBezTo>
                  <a:cubicBezTo>
                    <a:pt x="392940" y="361474"/>
                    <a:pt x="387225" y="356711"/>
                    <a:pt x="380558" y="353854"/>
                  </a:cubicBezTo>
                  <a:cubicBezTo>
                    <a:pt x="369128" y="347186"/>
                    <a:pt x="356745" y="341471"/>
                    <a:pt x="343410" y="334804"/>
                  </a:cubicBezTo>
                  <a:lnTo>
                    <a:pt x="335790" y="331946"/>
                  </a:lnTo>
                  <a:lnTo>
                    <a:pt x="330075" y="329089"/>
                  </a:lnTo>
                  <a:lnTo>
                    <a:pt x="317693" y="324326"/>
                  </a:lnTo>
                  <a:lnTo>
                    <a:pt x="289118" y="313849"/>
                  </a:lnTo>
                  <a:lnTo>
                    <a:pt x="273878" y="309086"/>
                  </a:lnTo>
                  <a:lnTo>
                    <a:pt x="273878" y="309086"/>
                  </a:lnTo>
                  <a:lnTo>
                    <a:pt x="273878" y="30908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052"/>
              <a:endParaRPr lang="en-US" sz="1400">
                <a:solidFill>
                  <a:prstClr val="black"/>
                </a:solidFill>
              </a:endParaRPr>
            </a:p>
          </p:txBody>
        </p:sp>
        <p:sp>
          <p:nvSpPr>
            <p:cNvPr id="83" name="Freeform: Shape 82"/>
            <p:cNvSpPr/>
            <p:nvPr/>
          </p:nvSpPr>
          <p:spPr>
            <a:xfrm>
              <a:off x="2171914" y="3208066"/>
              <a:ext cx="1514475" cy="1066800"/>
            </a:xfrm>
            <a:custGeom>
              <a:avLst/>
              <a:gdLst>
                <a:gd name="connsiteX0" fmla="*/ 493951 w 1514475"/>
                <a:gd name="connsiteY0" fmla="*/ 10001 h 1066800"/>
                <a:gd name="connsiteX1" fmla="*/ 500619 w 1514475"/>
                <a:gd name="connsiteY1" fmla="*/ 10001 h 1066800"/>
                <a:gd name="connsiteX2" fmla="*/ 505381 w 1514475"/>
                <a:gd name="connsiteY2" fmla="*/ 12859 h 1066800"/>
                <a:gd name="connsiteX3" fmla="*/ 511096 w 1514475"/>
                <a:gd name="connsiteY3" fmla="*/ 17621 h 1066800"/>
                <a:gd name="connsiteX4" fmla="*/ 524431 w 1514475"/>
                <a:gd name="connsiteY4" fmla="*/ 26194 h 1066800"/>
                <a:gd name="connsiteX5" fmla="*/ 526336 w 1514475"/>
                <a:gd name="connsiteY5" fmla="*/ 25241 h 1066800"/>
                <a:gd name="connsiteX6" fmla="*/ 527289 w 1514475"/>
                <a:gd name="connsiteY6" fmla="*/ 24289 h 1066800"/>
                <a:gd name="connsiteX7" fmla="*/ 529194 w 1514475"/>
                <a:gd name="connsiteY7" fmla="*/ 20479 h 1066800"/>
                <a:gd name="connsiteX8" fmla="*/ 541576 w 1514475"/>
                <a:gd name="connsiteY8" fmla="*/ 8096 h 1066800"/>
                <a:gd name="connsiteX9" fmla="*/ 549196 w 1514475"/>
                <a:gd name="connsiteY9" fmla="*/ 7144 h 1066800"/>
                <a:gd name="connsiteX10" fmla="*/ 551101 w 1514475"/>
                <a:gd name="connsiteY10" fmla="*/ 7144 h 1066800"/>
                <a:gd name="connsiteX11" fmla="*/ 557769 w 1514475"/>
                <a:gd name="connsiteY11" fmla="*/ 11906 h 1066800"/>
                <a:gd name="connsiteX12" fmla="*/ 559674 w 1514475"/>
                <a:gd name="connsiteY12" fmla="*/ 15716 h 1066800"/>
                <a:gd name="connsiteX13" fmla="*/ 558721 w 1514475"/>
                <a:gd name="connsiteY13" fmla="*/ 25241 h 1066800"/>
                <a:gd name="connsiteX14" fmla="*/ 553959 w 1514475"/>
                <a:gd name="connsiteY14" fmla="*/ 42386 h 1066800"/>
                <a:gd name="connsiteX15" fmla="*/ 553006 w 1514475"/>
                <a:gd name="connsiteY15" fmla="*/ 44291 h 1066800"/>
                <a:gd name="connsiteX16" fmla="*/ 551101 w 1514475"/>
                <a:gd name="connsiteY16" fmla="*/ 52864 h 1066800"/>
                <a:gd name="connsiteX17" fmla="*/ 538719 w 1514475"/>
                <a:gd name="connsiteY17" fmla="*/ 75724 h 1066800"/>
                <a:gd name="connsiteX18" fmla="*/ 528242 w 1514475"/>
                <a:gd name="connsiteY18" fmla="*/ 98584 h 1066800"/>
                <a:gd name="connsiteX19" fmla="*/ 527289 w 1514475"/>
                <a:gd name="connsiteY19" fmla="*/ 107156 h 1066800"/>
                <a:gd name="connsiteX20" fmla="*/ 526336 w 1514475"/>
                <a:gd name="connsiteY20" fmla="*/ 116681 h 1066800"/>
                <a:gd name="connsiteX21" fmla="*/ 527289 w 1514475"/>
                <a:gd name="connsiteY21" fmla="*/ 135731 h 1066800"/>
                <a:gd name="connsiteX22" fmla="*/ 527289 w 1514475"/>
                <a:gd name="connsiteY22" fmla="*/ 136684 h 1066800"/>
                <a:gd name="connsiteX23" fmla="*/ 527289 w 1514475"/>
                <a:gd name="connsiteY23" fmla="*/ 149066 h 1066800"/>
                <a:gd name="connsiteX24" fmla="*/ 526336 w 1514475"/>
                <a:gd name="connsiteY24" fmla="*/ 153829 h 1066800"/>
                <a:gd name="connsiteX25" fmla="*/ 524431 w 1514475"/>
                <a:gd name="connsiteY25" fmla="*/ 163354 h 1066800"/>
                <a:gd name="connsiteX26" fmla="*/ 523479 w 1514475"/>
                <a:gd name="connsiteY26" fmla="*/ 167164 h 1066800"/>
                <a:gd name="connsiteX27" fmla="*/ 529194 w 1514475"/>
                <a:gd name="connsiteY27" fmla="*/ 172879 h 1066800"/>
                <a:gd name="connsiteX28" fmla="*/ 533956 w 1514475"/>
                <a:gd name="connsiteY28" fmla="*/ 177641 h 1066800"/>
                <a:gd name="connsiteX29" fmla="*/ 540624 w 1514475"/>
                <a:gd name="connsiteY29" fmla="*/ 183356 h 1066800"/>
                <a:gd name="connsiteX30" fmla="*/ 549196 w 1514475"/>
                <a:gd name="connsiteY30" fmla="*/ 189071 h 1066800"/>
                <a:gd name="connsiteX31" fmla="*/ 553959 w 1514475"/>
                <a:gd name="connsiteY31" fmla="*/ 190976 h 1066800"/>
                <a:gd name="connsiteX32" fmla="*/ 560626 w 1514475"/>
                <a:gd name="connsiteY32" fmla="*/ 190976 h 1066800"/>
                <a:gd name="connsiteX33" fmla="*/ 570151 w 1514475"/>
                <a:gd name="connsiteY33" fmla="*/ 188119 h 1066800"/>
                <a:gd name="connsiteX34" fmla="*/ 579676 w 1514475"/>
                <a:gd name="connsiteY34" fmla="*/ 184309 h 1066800"/>
                <a:gd name="connsiteX35" fmla="*/ 582534 w 1514475"/>
                <a:gd name="connsiteY35" fmla="*/ 183356 h 1066800"/>
                <a:gd name="connsiteX36" fmla="*/ 586344 w 1514475"/>
                <a:gd name="connsiteY36" fmla="*/ 180499 h 1066800"/>
                <a:gd name="connsiteX37" fmla="*/ 590154 w 1514475"/>
                <a:gd name="connsiteY37" fmla="*/ 177641 h 1066800"/>
                <a:gd name="connsiteX38" fmla="*/ 595869 w 1514475"/>
                <a:gd name="connsiteY38" fmla="*/ 172879 h 1066800"/>
                <a:gd name="connsiteX39" fmla="*/ 600631 w 1514475"/>
                <a:gd name="connsiteY39" fmla="*/ 168116 h 1066800"/>
                <a:gd name="connsiteX40" fmla="*/ 604442 w 1514475"/>
                <a:gd name="connsiteY40" fmla="*/ 164306 h 1066800"/>
                <a:gd name="connsiteX41" fmla="*/ 611109 w 1514475"/>
                <a:gd name="connsiteY41" fmla="*/ 155734 h 1066800"/>
                <a:gd name="connsiteX42" fmla="*/ 622539 w 1514475"/>
                <a:gd name="connsiteY42" fmla="*/ 131921 h 1066800"/>
                <a:gd name="connsiteX43" fmla="*/ 624444 w 1514475"/>
                <a:gd name="connsiteY43" fmla="*/ 127159 h 1066800"/>
                <a:gd name="connsiteX44" fmla="*/ 625396 w 1514475"/>
                <a:gd name="connsiteY44" fmla="*/ 121444 h 1066800"/>
                <a:gd name="connsiteX45" fmla="*/ 629206 w 1514475"/>
                <a:gd name="connsiteY45" fmla="*/ 103346 h 1066800"/>
                <a:gd name="connsiteX46" fmla="*/ 633017 w 1514475"/>
                <a:gd name="connsiteY46" fmla="*/ 96679 h 1066800"/>
                <a:gd name="connsiteX47" fmla="*/ 634921 w 1514475"/>
                <a:gd name="connsiteY47" fmla="*/ 92869 h 1066800"/>
                <a:gd name="connsiteX48" fmla="*/ 639684 w 1514475"/>
                <a:gd name="connsiteY48" fmla="*/ 87154 h 1066800"/>
                <a:gd name="connsiteX49" fmla="*/ 644446 w 1514475"/>
                <a:gd name="connsiteY49" fmla="*/ 82391 h 1066800"/>
                <a:gd name="connsiteX50" fmla="*/ 650161 w 1514475"/>
                <a:gd name="connsiteY50" fmla="*/ 83344 h 1066800"/>
                <a:gd name="connsiteX51" fmla="*/ 652067 w 1514475"/>
                <a:gd name="connsiteY51" fmla="*/ 83344 h 1066800"/>
                <a:gd name="connsiteX52" fmla="*/ 653971 w 1514475"/>
                <a:gd name="connsiteY52" fmla="*/ 84296 h 1066800"/>
                <a:gd name="connsiteX53" fmla="*/ 655876 w 1514475"/>
                <a:gd name="connsiteY53" fmla="*/ 86201 h 1066800"/>
                <a:gd name="connsiteX54" fmla="*/ 657781 w 1514475"/>
                <a:gd name="connsiteY54" fmla="*/ 89059 h 1066800"/>
                <a:gd name="connsiteX55" fmla="*/ 658734 w 1514475"/>
                <a:gd name="connsiteY55" fmla="*/ 90964 h 1066800"/>
                <a:gd name="connsiteX56" fmla="*/ 657781 w 1514475"/>
                <a:gd name="connsiteY56" fmla="*/ 97631 h 1066800"/>
                <a:gd name="connsiteX57" fmla="*/ 653019 w 1514475"/>
                <a:gd name="connsiteY57" fmla="*/ 125254 h 1066800"/>
                <a:gd name="connsiteX58" fmla="*/ 650161 w 1514475"/>
                <a:gd name="connsiteY58" fmla="*/ 135731 h 1066800"/>
                <a:gd name="connsiteX59" fmla="*/ 651114 w 1514475"/>
                <a:gd name="connsiteY59" fmla="*/ 145256 h 1066800"/>
                <a:gd name="connsiteX60" fmla="*/ 653019 w 1514475"/>
                <a:gd name="connsiteY60" fmla="*/ 148114 h 1066800"/>
                <a:gd name="connsiteX61" fmla="*/ 656829 w 1514475"/>
                <a:gd name="connsiteY61" fmla="*/ 150019 h 1066800"/>
                <a:gd name="connsiteX62" fmla="*/ 661592 w 1514475"/>
                <a:gd name="connsiteY62" fmla="*/ 150019 h 1066800"/>
                <a:gd name="connsiteX63" fmla="*/ 669211 w 1514475"/>
                <a:gd name="connsiteY63" fmla="*/ 149066 h 1066800"/>
                <a:gd name="connsiteX64" fmla="*/ 677784 w 1514475"/>
                <a:gd name="connsiteY64" fmla="*/ 145256 h 1066800"/>
                <a:gd name="connsiteX65" fmla="*/ 695881 w 1514475"/>
                <a:gd name="connsiteY65" fmla="*/ 134779 h 1066800"/>
                <a:gd name="connsiteX66" fmla="*/ 711121 w 1514475"/>
                <a:gd name="connsiteY66" fmla="*/ 126206 h 1066800"/>
                <a:gd name="connsiteX67" fmla="*/ 714931 w 1514475"/>
                <a:gd name="connsiteY67" fmla="*/ 125254 h 1066800"/>
                <a:gd name="connsiteX68" fmla="*/ 717789 w 1514475"/>
                <a:gd name="connsiteY68" fmla="*/ 127159 h 1066800"/>
                <a:gd name="connsiteX69" fmla="*/ 719694 w 1514475"/>
                <a:gd name="connsiteY69" fmla="*/ 129064 h 1066800"/>
                <a:gd name="connsiteX70" fmla="*/ 720646 w 1514475"/>
                <a:gd name="connsiteY70" fmla="*/ 133826 h 1066800"/>
                <a:gd name="connsiteX71" fmla="*/ 719694 w 1514475"/>
                <a:gd name="connsiteY71" fmla="*/ 138589 h 1066800"/>
                <a:gd name="connsiteX72" fmla="*/ 719694 w 1514475"/>
                <a:gd name="connsiteY72" fmla="*/ 139541 h 1066800"/>
                <a:gd name="connsiteX73" fmla="*/ 718742 w 1514475"/>
                <a:gd name="connsiteY73" fmla="*/ 144304 h 1066800"/>
                <a:gd name="connsiteX74" fmla="*/ 718742 w 1514475"/>
                <a:gd name="connsiteY74" fmla="*/ 145256 h 1066800"/>
                <a:gd name="connsiteX75" fmla="*/ 718742 w 1514475"/>
                <a:gd name="connsiteY75" fmla="*/ 148114 h 1066800"/>
                <a:gd name="connsiteX76" fmla="*/ 715884 w 1514475"/>
                <a:gd name="connsiteY76" fmla="*/ 150971 h 1066800"/>
                <a:gd name="connsiteX77" fmla="*/ 713026 w 1514475"/>
                <a:gd name="connsiteY77" fmla="*/ 155734 h 1066800"/>
                <a:gd name="connsiteX78" fmla="*/ 709217 w 1514475"/>
                <a:gd name="connsiteY78" fmla="*/ 159544 h 1066800"/>
                <a:gd name="connsiteX79" fmla="*/ 702549 w 1514475"/>
                <a:gd name="connsiteY79" fmla="*/ 165259 h 1066800"/>
                <a:gd name="connsiteX80" fmla="*/ 692071 w 1514475"/>
                <a:gd name="connsiteY80" fmla="*/ 171926 h 1066800"/>
                <a:gd name="connsiteX81" fmla="*/ 680642 w 1514475"/>
                <a:gd name="connsiteY81" fmla="*/ 175736 h 1066800"/>
                <a:gd name="connsiteX82" fmla="*/ 676831 w 1514475"/>
                <a:gd name="connsiteY82" fmla="*/ 176689 h 1066800"/>
                <a:gd name="connsiteX83" fmla="*/ 668259 w 1514475"/>
                <a:gd name="connsiteY83" fmla="*/ 177641 h 1066800"/>
                <a:gd name="connsiteX84" fmla="*/ 657781 w 1514475"/>
                <a:gd name="connsiteY84" fmla="*/ 179546 h 1066800"/>
                <a:gd name="connsiteX85" fmla="*/ 648256 w 1514475"/>
                <a:gd name="connsiteY85" fmla="*/ 181451 h 1066800"/>
                <a:gd name="connsiteX86" fmla="*/ 640636 w 1514475"/>
                <a:gd name="connsiteY86" fmla="*/ 184309 h 1066800"/>
                <a:gd name="connsiteX87" fmla="*/ 633017 w 1514475"/>
                <a:gd name="connsiteY87" fmla="*/ 186214 h 1066800"/>
                <a:gd name="connsiteX88" fmla="*/ 625396 w 1514475"/>
                <a:gd name="connsiteY88" fmla="*/ 189071 h 1066800"/>
                <a:gd name="connsiteX89" fmla="*/ 601584 w 1514475"/>
                <a:gd name="connsiteY89" fmla="*/ 201454 h 1066800"/>
                <a:gd name="connsiteX90" fmla="*/ 580629 w 1514475"/>
                <a:gd name="connsiteY90" fmla="*/ 225266 h 1066800"/>
                <a:gd name="connsiteX91" fmla="*/ 577771 w 1514475"/>
                <a:gd name="connsiteY91" fmla="*/ 232886 h 1066800"/>
                <a:gd name="connsiteX92" fmla="*/ 575867 w 1514475"/>
                <a:gd name="connsiteY92" fmla="*/ 241459 h 1066800"/>
                <a:gd name="connsiteX93" fmla="*/ 575867 w 1514475"/>
                <a:gd name="connsiteY93" fmla="*/ 255746 h 1066800"/>
                <a:gd name="connsiteX94" fmla="*/ 575867 w 1514475"/>
                <a:gd name="connsiteY94" fmla="*/ 270034 h 1066800"/>
                <a:gd name="connsiteX95" fmla="*/ 574914 w 1514475"/>
                <a:gd name="connsiteY95" fmla="*/ 275749 h 1066800"/>
                <a:gd name="connsiteX96" fmla="*/ 573009 w 1514475"/>
                <a:gd name="connsiteY96" fmla="*/ 287179 h 1066800"/>
                <a:gd name="connsiteX97" fmla="*/ 572056 w 1514475"/>
                <a:gd name="connsiteY97" fmla="*/ 290036 h 1066800"/>
                <a:gd name="connsiteX98" fmla="*/ 551101 w 1514475"/>
                <a:gd name="connsiteY98" fmla="*/ 328136 h 1066800"/>
                <a:gd name="connsiteX99" fmla="*/ 540624 w 1514475"/>
                <a:gd name="connsiteY99" fmla="*/ 338614 h 1066800"/>
                <a:gd name="connsiteX100" fmla="*/ 530146 w 1514475"/>
                <a:gd name="connsiteY100" fmla="*/ 348139 h 1066800"/>
                <a:gd name="connsiteX101" fmla="*/ 497761 w 1514475"/>
                <a:gd name="connsiteY101" fmla="*/ 368141 h 1066800"/>
                <a:gd name="connsiteX102" fmla="*/ 475854 w 1514475"/>
                <a:gd name="connsiteY102" fmla="*/ 377666 h 1066800"/>
                <a:gd name="connsiteX103" fmla="*/ 399654 w 1514475"/>
                <a:gd name="connsiteY103" fmla="*/ 425291 h 1066800"/>
                <a:gd name="connsiteX104" fmla="*/ 397749 w 1514475"/>
                <a:gd name="connsiteY104" fmla="*/ 423386 h 1066800"/>
                <a:gd name="connsiteX105" fmla="*/ 398701 w 1514475"/>
                <a:gd name="connsiteY105" fmla="*/ 431006 h 1066800"/>
                <a:gd name="connsiteX106" fmla="*/ 458709 w 1514475"/>
                <a:gd name="connsiteY106" fmla="*/ 544354 h 1066800"/>
                <a:gd name="connsiteX107" fmla="*/ 556817 w 1514475"/>
                <a:gd name="connsiteY107" fmla="*/ 634841 h 1066800"/>
                <a:gd name="connsiteX108" fmla="*/ 643494 w 1514475"/>
                <a:gd name="connsiteY108" fmla="*/ 680561 h 1066800"/>
                <a:gd name="connsiteX109" fmla="*/ 759699 w 1514475"/>
                <a:gd name="connsiteY109" fmla="*/ 696754 h 1066800"/>
                <a:gd name="connsiteX110" fmla="*/ 796846 w 1514475"/>
                <a:gd name="connsiteY110" fmla="*/ 696754 h 1066800"/>
                <a:gd name="connsiteX111" fmla="*/ 865426 w 1514475"/>
                <a:gd name="connsiteY111" fmla="*/ 692944 h 1066800"/>
                <a:gd name="connsiteX112" fmla="*/ 969249 w 1514475"/>
                <a:gd name="connsiteY112" fmla="*/ 687229 h 1066800"/>
                <a:gd name="connsiteX113" fmla="*/ 1017826 w 1514475"/>
                <a:gd name="connsiteY113" fmla="*/ 683419 h 1066800"/>
                <a:gd name="connsiteX114" fmla="*/ 1056879 w 1514475"/>
                <a:gd name="connsiteY114" fmla="*/ 621506 h 1066800"/>
                <a:gd name="connsiteX115" fmla="*/ 1080692 w 1514475"/>
                <a:gd name="connsiteY115" fmla="*/ 575786 h 1066800"/>
                <a:gd name="connsiteX116" fmla="*/ 1150224 w 1514475"/>
                <a:gd name="connsiteY116" fmla="*/ 541496 h 1066800"/>
                <a:gd name="connsiteX117" fmla="*/ 1137842 w 1514475"/>
                <a:gd name="connsiteY117" fmla="*/ 570071 h 1066800"/>
                <a:gd name="connsiteX118" fmla="*/ 1109267 w 1514475"/>
                <a:gd name="connsiteY118" fmla="*/ 626269 h 1066800"/>
                <a:gd name="connsiteX119" fmla="*/ 1106409 w 1514475"/>
                <a:gd name="connsiteY119" fmla="*/ 642461 h 1066800"/>
                <a:gd name="connsiteX120" fmla="*/ 1108314 w 1514475"/>
                <a:gd name="connsiteY120" fmla="*/ 715804 h 1066800"/>
                <a:gd name="connsiteX121" fmla="*/ 1118792 w 1514475"/>
                <a:gd name="connsiteY121" fmla="*/ 787241 h 1066800"/>
                <a:gd name="connsiteX122" fmla="*/ 1144509 w 1514475"/>
                <a:gd name="connsiteY122" fmla="*/ 866299 h 1066800"/>
                <a:gd name="connsiteX123" fmla="*/ 1234996 w 1514475"/>
                <a:gd name="connsiteY123" fmla="*/ 875824 h 1066800"/>
                <a:gd name="connsiteX124" fmla="*/ 1274049 w 1514475"/>
                <a:gd name="connsiteY124" fmla="*/ 894874 h 1066800"/>
                <a:gd name="connsiteX125" fmla="*/ 1320721 w 1514475"/>
                <a:gd name="connsiteY125" fmla="*/ 927259 h 1066800"/>
                <a:gd name="connsiteX126" fmla="*/ 1432164 w 1514475"/>
                <a:gd name="connsiteY126" fmla="*/ 958691 h 1066800"/>
                <a:gd name="connsiteX127" fmla="*/ 1458834 w 1514475"/>
                <a:gd name="connsiteY127" fmla="*/ 959644 h 1066800"/>
                <a:gd name="connsiteX128" fmla="*/ 1507411 w 1514475"/>
                <a:gd name="connsiteY128" fmla="*/ 989171 h 1066800"/>
                <a:gd name="connsiteX129" fmla="*/ 1485504 w 1514475"/>
                <a:gd name="connsiteY129" fmla="*/ 998696 h 1066800"/>
                <a:gd name="connsiteX130" fmla="*/ 1465501 w 1514475"/>
                <a:gd name="connsiteY130" fmla="*/ 1004411 h 1066800"/>
                <a:gd name="connsiteX131" fmla="*/ 1474074 w 1514475"/>
                <a:gd name="connsiteY131" fmla="*/ 1019651 h 1066800"/>
                <a:gd name="connsiteX132" fmla="*/ 1471217 w 1514475"/>
                <a:gd name="connsiteY132" fmla="*/ 1041559 h 1066800"/>
                <a:gd name="connsiteX133" fmla="*/ 1452167 w 1514475"/>
                <a:gd name="connsiteY133" fmla="*/ 1047274 h 1066800"/>
                <a:gd name="connsiteX134" fmla="*/ 1442642 w 1514475"/>
                <a:gd name="connsiteY134" fmla="*/ 1049179 h 1066800"/>
                <a:gd name="connsiteX135" fmla="*/ 1424544 w 1514475"/>
                <a:gd name="connsiteY135" fmla="*/ 1044416 h 1066800"/>
                <a:gd name="connsiteX136" fmla="*/ 1394064 w 1514475"/>
                <a:gd name="connsiteY136" fmla="*/ 1033939 h 1066800"/>
                <a:gd name="connsiteX137" fmla="*/ 1305482 w 1514475"/>
                <a:gd name="connsiteY137" fmla="*/ 991076 h 1066800"/>
                <a:gd name="connsiteX138" fmla="*/ 1260714 w 1514475"/>
                <a:gd name="connsiteY138" fmla="*/ 967264 h 1066800"/>
                <a:gd name="connsiteX139" fmla="*/ 1182609 w 1514475"/>
                <a:gd name="connsiteY139" fmla="*/ 961549 h 1066800"/>
                <a:gd name="connsiteX140" fmla="*/ 1116886 w 1514475"/>
                <a:gd name="connsiteY140" fmla="*/ 973931 h 1066800"/>
                <a:gd name="connsiteX141" fmla="*/ 972106 w 1514475"/>
                <a:gd name="connsiteY141" fmla="*/ 944404 h 1066800"/>
                <a:gd name="connsiteX142" fmla="*/ 835899 w 1514475"/>
                <a:gd name="connsiteY142" fmla="*/ 917734 h 1066800"/>
                <a:gd name="connsiteX143" fmla="*/ 786369 w 1514475"/>
                <a:gd name="connsiteY143" fmla="*/ 932974 h 1066800"/>
                <a:gd name="connsiteX144" fmla="*/ 770176 w 1514475"/>
                <a:gd name="connsiteY144" fmla="*/ 939641 h 1066800"/>
                <a:gd name="connsiteX145" fmla="*/ 693024 w 1514475"/>
                <a:gd name="connsiteY145" fmla="*/ 942499 h 1066800"/>
                <a:gd name="connsiteX146" fmla="*/ 566342 w 1514475"/>
                <a:gd name="connsiteY146" fmla="*/ 921544 h 1066800"/>
                <a:gd name="connsiteX147" fmla="*/ 532051 w 1514475"/>
                <a:gd name="connsiteY147" fmla="*/ 915829 h 1066800"/>
                <a:gd name="connsiteX148" fmla="*/ 512049 w 1514475"/>
                <a:gd name="connsiteY148" fmla="*/ 911066 h 1066800"/>
                <a:gd name="connsiteX149" fmla="*/ 469186 w 1514475"/>
                <a:gd name="connsiteY149" fmla="*/ 916781 h 1066800"/>
                <a:gd name="connsiteX150" fmla="*/ 356791 w 1514475"/>
                <a:gd name="connsiteY150" fmla="*/ 912971 h 1066800"/>
                <a:gd name="connsiteX151" fmla="*/ 219631 w 1514475"/>
                <a:gd name="connsiteY151" fmla="*/ 962501 h 1066800"/>
                <a:gd name="connsiteX152" fmla="*/ 178674 w 1514475"/>
                <a:gd name="connsiteY152" fmla="*/ 999649 h 1066800"/>
                <a:gd name="connsiteX153" fmla="*/ 159624 w 1514475"/>
                <a:gd name="connsiteY153" fmla="*/ 1024414 h 1066800"/>
                <a:gd name="connsiteX154" fmla="*/ 111999 w 1514475"/>
                <a:gd name="connsiteY154" fmla="*/ 1057751 h 1066800"/>
                <a:gd name="connsiteX155" fmla="*/ 79614 w 1514475"/>
                <a:gd name="connsiteY155" fmla="*/ 1068229 h 1066800"/>
                <a:gd name="connsiteX156" fmla="*/ 92949 w 1514475"/>
                <a:gd name="connsiteY156" fmla="*/ 1042511 h 1066800"/>
                <a:gd name="connsiteX157" fmla="*/ 114856 w 1514475"/>
                <a:gd name="connsiteY157" fmla="*/ 1011079 h 1066800"/>
                <a:gd name="connsiteX158" fmla="*/ 133906 w 1514475"/>
                <a:gd name="connsiteY158" fmla="*/ 987266 h 1066800"/>
                <a:gd name="connsiteX159" fmla="*/ 170101 w 1514475"/>
                <a:gd name="connsiteY159" fmla="*/ 950119 h 1066800"/>
                <a:gd name="connsiteX160" fmla="*/ 192961 w 1514475"/>
                <a:gd name="connsiteY160" fmla="*/ 928211 h 1066800"/>
                <a:gd name="connsiteX161" fmla="*/ 140574 w 1514475"/>
                <a:gd name="connsiteY161" fmla="*/ 950119 h 1066800"/>
                <a:gd name="connsiteX162" fmla="*/ 31036 w 1514475"/>
                <a:gd name="connsiteY162" fmla="*/ 986314 h 1066800"/>
                <a:gd name="connsiteX163" fmla="*/ 7224 w 1514475"/>
                <a:gd name="connsiteY163" fmla="*/ 981551 h 1066800"/>
                <a:gd name="connsiteX164" fmla="*/ 116761 w 1514475"/>
                <a:gd name="connsiteY164" fmla="*/ 923449 h 1066800"/>
                <a:gd name="connsiteX165" fmla="*/ 232966 w 1514475"/>
                <a:gd name="connsiteY165" fmla="*/ 871061 h 1066800"/>
                <a:gd name="connsiteX166" fmla="*/ 347266 w 1514475"/>
                <a:gd name="connsiteY166" fmla="*/ 845344 h 1066800"/>
                <a:gd name="connsiteX167" fmla="*/ 389176 w 1514475"/>
                <a:gd name="connsiteY167" fmla="*/ 834866 h 1066800"/>
                <a:gd name="connsiteX168" fmla="*/ 379651 w 1514475"/>
                <a:gd name="connsiteY168" fmla="*/ 783431 h 1066800"/>
                <a:gd name="connsiteX169" fmla="*/ 355839 w 1514475"/>
                <a:gd name="connsiteY169" fmla="*/ 748189 h 1066800"/>
                <a:gd name="connsiteX170" fmla="*/ 332979 w 1514475"/>
                <a:gd name="connsiteY170" fmla="*/ 723424 h 1066800"/>
                <a:gd name="connsiteX171" fmla="*/ 310119 w 1514475"/>
                <a:gd name="connsiteY171" fmla="*/ 633889 h 1066800"/>
                <a:gd name="connsiteX172" fmla="*/ 307261 w 1514475"/>
                <a:gd name="connsiteY172" fmla="*/ 567214 h 1066800"/>
                <a:gd name="connsiteX173" fmla="*/ 286306 w 1514475"/>
                <a:gd name="connsiteY173" fmla="*/ 545306 h 1066800"/>
                <a:gd name="connsiteX174" fmla="*/ 197724 w 1514475"/>
                <a:gd name="connsiteY174" fmla="*/ 531971 h 1066800"/>
                <a:gd name="connsiteX175" fmla="*/ 178674 w 1514475"/>
                <a:gd name="connsiteY175" fmla="*/ 511016 h 1066800"/>
                <a:gd name="connsiteX176" fmla="*/ 215821 w 1514475"/>
                <a:gd name="connsiteY176" fmla="*/ 471964 h 1066800"/>
                <a:gd name="connsiteX177" fmla="*/ 294879 w 1514475"/>
                <a:gd name="connsiteY177" fmla="*/ 438626 h 1066800"/>
                <a:gd name="connsiteX178" fmla="*/ 282496 w 1514475"/>
                <a:gd name="connsiteY178" fmla="*/ 436721 h 1066800"/>
                <a:gd name="connsiteX179" fmla="*/ 232014 w 1514475"/>
                <a:gd name="connsiteY179" fmla="*/ 432911 h 1066800"/>
                <a:gd name="connsiteX180" fmla="*/ 203439 w 1514475"/>
                <a:gd name="connsiteY180" fmla="*/ 431006 h 1066800"/>
                <a:gd name="connsiteX181" fmla="*/ 180579 w 1514475"/>
                <a:gd name="connsiteY181" fmla="*/ 427196 h 1066800"/>
                <a:gd name="connsiteX182" fmla="*/ 166291 w 1514475"/>
                <a:gd name="connsiteY182" fmla="*/ 421481 h 1066800"/>
                <a:gd name="connsiteX183" fmla="*/ 161529 w 1514475"/>
                <a:gd name="connsiteY183" fmla="*/ 411004 h 1066800"/>
                <a:gd name="connsiteX184" fmla="*/ 169149 w 1514475"/>
                <a:gd name="connsiteY184" fmla="*/ 403384 h 1066800"/>
                <a:gd name="connsiteX185" fmla="*/ 184389 w 1514475"/>
                <a:gd name="connsiteY185" fmla="*/ 404336 h 1066800"/>
                <a:gd name="connsiteX186" fmla="*/ 178674 w 1514475"/>
                <a:gd name="connsiteY186" fmla="*/ 394811 h 1066800"/>
                <a:gd name="connsiteX187" fmla="*/ 173911 w 1514475"/>
                <a:gd name="connsiteY187" fmla="*/ 385286 h 1066800"/>
                <a:gd name="connsiteX188" fmla="*/ 170101 w 1514475"/>
                <a:gd name="connsiteY188" fmla="*/ 374809 h 1066800"/>
                <a:gd name="connsiteX189" fmla="*/ 161529 w 1514475"/>
                <a:gd name="connsiteY189" fmla="*/ 332899 h 1066800"/>
                <a:gd name="connsiteX190" fmla="*/ 152956 w 1514475"/>
                <a:gd name="connsiteY190" fmla="*/ 323374 h 1066800"/>
                <a:gd name="connsiteX191" fmla="*/ 148194 w 1514475"/>
                <a:gd name="connsiteY191" fmla="*/ 313849 h 1066800"/>
                <a:gd name="connsiteX192" fmla="*/ 152956 w 1514475"/>
                <a:gd name="connsiteY192" fmla="*/ 305276 h 1066800"/>
                <a:gd name="connsiteX193" fmla="*/ 163434 w 1514475"/>
                <a:gd name="connsiteY193" fmla="*/ 306229 h 1066800"/>
                <a:gd name="connsiteX194" fmla="*/ 176769 w 1514475"/>
                <a:gd name="connsiteY194" fmla="*/ 312896 h 1066800"/>
                <a:gd name="connsiteX195" fmla="*/ 192009 w 1514475"/>
                <a:gd name="connsiteY195" fmla="*/ 318611 h 1066800"/>
                <a:gd name="connsiteX196" fmla="*/ 203439 w 1514475"/>
                <a:gd name="connsiteY196" fmla="*/ 320516 h 1066800"/>
                <a:gd name="connsiteX197" fmla="*/ 197724 w 1514475"/>
                <a:gd name="connsiteY197" fmla="*/ 313849 h 1066800"/>
                <a:gd name="connsiteX198" fmla="*/ 192009 w 1514475"/>
                <a:gd name="connsiteY198" fmla="*/ 303371 h 1066800"/>
                <a:gd name="connsiteX199" fmla="*/ 185341 w 1514475"/>
                <a:gd name="connsiteY199" fmla="*/ 289084 h 1066800"/>
                <a:gd name="connsiteX200" fmla="*/ 182484 w 1514475"/>
                <a:gd name="connsiteY200" fmla="*/ 282416 h 1066800"/>
                <a:gd name="connsiteX201" fmla="*/ 186294 w 1514475"/>
                <a:gd name="connsiteY201" fmla="*/ 272891 h 1066800"/>
                <a:gd name="connsiteX202" fmla="*/ 194866 w 1514475"/>
                <a:gd name="connsiteY202" fmla="*/ 272891 h 1066800"/>
                <a:gd name="connsiteX203" fmla="*/ 204391 w 1514475"/>
                <a:gd name="connsiteY203" fmla="*/ 280511 h 1066800"/>
                <a:gd name="connsiteX204" fmla="*/ 215821 w 1514475"/>
                <a:gd name="connsiteY204" fmla="*/ 294799 h 1066800"/>
                <a:gd name="connsiteX205" fmla="*/ 229156 w 1514475"/>
                <a:gd name="connsiteY205" fmla="*/ 308134 h 1066800"/>
                <a:gd name="connsiteX206" fmla="*/ 252969 w 1514475"/>
                <a:gd name="connsiteY206" fmla="*/ 327184 h 1066800"/>
                <a:gd name="connsiteX207" fmla="*/ 274876 w 1514475"/>
                <a:gd name="connsiteY207" fmla="*/ 337661 h 1066800"/>
                <a:gd name="connsiteX208" fmla="*/ 277734 w 1514475"/>
                <a:gd name="connsiteY208" fmla="*/ 337661 h 1066800"/>
                <a:gd name="connsiteX209" fmla="*/ 287259 w 1514475"/>
                <a:gd name="connsiteY209" fmla="*/ 333851 h 1066800"/>
                <a:gd name="connsiteX210" fmla="*/ 289164 w 1514475"/>
                <a:gd name="connsiteY210" fmla="*/ 330041 h 1066800"/>
                <a:gd name="connsiteX211" fmla="*/ 289164 w 1514475"/>
                <a:gd name="connsiteY211" fmla="*/ 325279 h 1066800"/>
                <a:gd name="connsiteX212" fmla="*/ 288211 w 1514475"/>
                <a:gd name="connsiteY212" fmla="*/ 309086 h 1066800"/>
                <a:gd name="connsiteX213" fmla="*/ 293926 w 1514475"/>
                <a:gd name="connsiteY213" fmla="*/ 292894 h 1066800"/>
                <a:gd name="connsiteX214" fmla="*/ 306309 w 1514475"/>
                <a:gd name="connsiteY214" fmla="*/ 291941 h 1066800"/>
                <a:gd name="connsiteX215" fmla="*/ 310119 w 1514475"/>
                <a:gd name="connsiteY215" fmla="*/ 300514 h 1066800"/>
                <a:gd name="connsiteX216" fmla="*/ 315834 w 1514475"/>
                <a:gd name="connsiteY216" fmla="*/ 350044 h 1066800"/>
                <a:gd name="connsiteX217" fmla="*/ 376794 w 1514475"/>
                <a:gd name="connsiteY217" fmla="*/ 364331 h 1066800"/>
                <a:gd name="connsiteX218" fmla="*/ 385366 w 1514475"/>
                <a:gd name="connsiteY218" fmla="*/ 358616 h 1066800"/>
                <a:gd name="connsiteX219" fmla="*/ 397749 w 1514475"/>
                <a:gd name="connsiteY219" fmla="*/ 346234 h 1066800"/>
                <a:gd name="connsiteX220" fmla="*/ 424419 w 1514475"/>
                <a:gd name="connsiteY220" fmla="*/ 312896 h 1066800"/>
                <a:gd name="connsiteX221" fmla="*/ 436801 w 1514475"/>
                <a:gd name="connsiteY221" fmla="*/ 286226 h 1066800"/>
                <a:gd name="connsiteX222" fmla="*/ 437754 w 1514475"/>
                <a:gd name="connsiteY222" fmla="*/ 284321 h 1066800"/>
                <a:gd name="connsiteX223" fmla="*/ 439659 w 1514475"/>
                <a:gd name="connsiteY223" fmla="*/ 265271 h 1066800"/>
                <a:gd name="connsiteX224" fmla="*/ 433944 w 1514475"/>
                <a:gd name="connsiteY224" fmla="*/ 246221 h 1066800"/>
                <a:gd name="connsiteX225" fmla="*/ 424419 w 1514475"/>
                <a:gd name="connsiteY225" fmla="*/ 232886 h 1066800"/>
                <a:gd name="connsiteX226" fmla="*/ 408226 w 1514475"/>
                <a:gd name="connsiteY226" fmla="*/ 215741 h 1066800"/>
                <a:gd name="connsiteX227" fmla="*/ 386319 w 1514475"/>
                <a:gd name="connsiteY227" fmla="*/ 205264 h 1066800"/>
                <a:gd name="connsiteX228" fmla="*/ 366316 w 1514475"/>
                <a:gd name="connsiteY228" fmla="*/ 198596 h 1066800"/>
                <a:gd name="connsiteX229" fmla="*/ 355839 w 1514475"/>
                <a:gd name="connsiteY229" fmla="*/ 195739 h 1066800"/>
                <a:gd name="connsiteX230" fmla="*/ 340599 w 1514475"/>
                <a:gd name="connsiteY230" fmla="*/ 192881 h 1066800"/>
                <a:gd name="connsiteX231" fmla="*/ 316786 w 1514475"/>
                <a:gd name="connsiteY231" fmla="*/ 189071 h 1066800"/>
                <a:gd name="connsiteX232" fmla="*/ 306309 w 1514475"/>
                <a:gd name="connsiteY232" fmla="*/ 187166 h 1066800"/>
                <a:gd name="connsiteX233" fmla="*/ 292021 w 1514475"/>
                <a:gd name="connsiteY233" fmla="*/ 179546 h 1066800"/>
                <a:gd name="connsiteX234" fmla="*/ 289164 w 1514475"/>
                <a:gd name="connsiteY234" fmla="*/ 170021 h 1066800"/>
                <a:gd name="connsiteX235" fmla="*/ 298689 w 1514475"/>
                <a:gd name="connsiteY235" fmla="*/ 160496 h 1066800"/>
                <a:gd name="connsiteX236" fmla="*/ 313929 w 1514475"/>
                <a:gd name="connsiteY236" fmla="*/ 158591 h 1066800"/>
                <a:gd name="connsiteX237" fmla="*/ 331074 w 1514475"/>
                <a:gd name="connsiteY237" fmla="*/ 160496 h 1066800"/>
                <a:gd name="connsiteX238" fmla="*/ 368221 w 1514475"/>
                <a:gd name="connsiteY238" fmla="*/ 140494 h 1066800"/>
                <a:gd name="connsiteX239" fmla="*/ 364411 w 1514475"/>
                <a:gd name="connsiteY239" fmla="*/ 131921 h 1066800"/>
                <a:gd name="connsiteX240" fmla="*/ 355839 w 1514475"/>
                <a:gd name="connsiteY240" fmla="*/ 103346 h 1066800"/>
                <a:gd name="connsiteX241" fmla="*/ 360601 w 1514475"/>
                <a:gd name="connsiteY241" fmla="*/ 93821 h 1066800"/>
                <a:gd name="connsiteX242" fmla="*/ 369174 w 1514475"/>
                <a:gd name="connsiteY242" fmla="*/ 92869 h 1066800"/>
                <a:gd name="connsiteX243" fmla="*/ 376794 w 1514475"/>
                <a:gd name="connsiteY243" fmla="*/ 97631 h 1066800"/>
                <a:gd name="connsiteX244" fmla="*/ 382509 w 1514475"/>
                <a:gd name="connsiteY244" fmla="*/ 108109 h 1066800"/>
                <a:gd name="connsiteX245" fmla="*/ 389176 w 1514475"/>
                <a:gd name="connsiteY245" fmla="*/ 120491 h 1066800"/>
                <a:gd name="connsiteX246" fmla="*/ 396796 w 1514475"/>
                <a:gd name="connsiteY246" fmla="*/ 130969 h 1066800"/>
                <a:gd name="connsiteX247" fmla="*/ 402511 w 1514475"/>
                <a:gd name="connsiteY247" fmla="*/ 137636 h 1066800"/>
                <a:gd name="connsiteX248" fmla="*/ 406321 w 1514475"/>
                <a:gd name="connsiteY248" fmla="*/ 136684 h 1066800"/>
                <a:gd name="connsiteX249" fmla="*/ 412989 w 1514475"/>
                <a:gd name="connsiteY249" fmla="*/ 136684 h 1066800"/>
                <a:gd name="connsiteX250" fmla="*/ 432039 w 1514475"/>
                <a:gd name="connsiteY250" fmla="*/ 139541 h 1066800"/>
                <a:gd name="connsiteX251" fmla="*/ 450136 w 1514475"/>
                <a:gd name="connsiteY251" fmla="*/ 143351 h 1066800"/>
                <a:gd name="connsiteX252" fmla="*/ 472996 w 1514475"/>
                <a:gd name="connsiteY252" fmla="*/ 147161 h 1066800"/>
                <a:gd name="connsiteX253" fmla="*/ 493951 w 1514475"/>
                <a:gd name="connsiteY253" fmla="*/ 147161 h 1066800"/>
                <a:gd name="connsiteX254" fmla="*/ 496809 w 1514475"/>
                <a:gd name="connsiteY254" fmla="*/ 143351 h 1066800"/>
                <a:gd name="connsiteX255" fmla="*/ 499666 w 1514475"/>
                <a:gd name="connsiteY255" fmla="*/ 135731 h 1066800"/>
                <a:gd name="connsiteX256" fmla="*/ 500619 w 1514475"/>
                <a:gd name="connsiteY256" fmla="*/ 134779 h 1066800"/>
                <a:gd name="connsiteX257" fmla="*/ 501571 w 1514475"/>
                <a:gd name="connsiteY257" fmla="*/ 127159 h 1066800"/>
                <a:gd name="connsiteX258" fmla="*/ 500619 w 1514475"/>
                <a:gd name="connsiteY258" fmla="*/ 118586 h 1066800"/>
                <a:gd name="connsiteX259" fmla="*/ 498714 w 1514475"/>
                <a:gd name="connsiteY259" fmla="*/ 111919 h 1066800"/>
                <a:gd name="connsiteX260" fmla="*/ 496809 w 1514475"/>
                <a:gd name="connsiteY260" fmla="*/ 109061 h 1066800"/>
                <a:gd name="connsiteX261" fmla="*/ 492046 w 1514475"/>
                <a:gd name="connsiteY261" fmla="*/ 105251 h 1066800"/>
                <a:gd name="connsiteX262" fmla="*/ 486331 w 1514475"/>
                <a:gd name="connsiteY262" fmla="*/ 99536 h 1066800"/>
                <a:gd name="connsiteX263" fmla="*/ 479664 w 1514475"/>
                <a:gd name="connsiteY263" fmla="*/ 95726 h 1066800"/>
                <a:gd name="connsiteX264" fmla="*/ 465376 w 1514475"/>
                <a:gd name="connsiteY264" fmla="*/ 92869 h 1066800"/>
                <a:gd name="connsiteX265" fmla="*/ 457756 w 1514475"/>
                <a:gd name="connsiteY265" fmla="*/ 88106 h 1066800"/>
                <a:gd name="connsiteX266" fmla="*/ 447279 w 1514475"/>
                <a:gd name="connsiteY266" fmla="*/ 78581 h 1066800"/>
                <a:gd name="connsiteX267" fmla="*/ 442516 w 1514475"/>
                <a:gd name="connsiteY267" fmla="*/ 71914 h 1066800"/>
                <a:gd name="connsiteX268" fmla="*/ 442516 w 1514475"/>
                <a:gd name="connsiteY268" fmla="*/ 63341 h 1066800"/>
                <a:gd name="connsiteX269" fmla="*/ 457756 w 1514475"/>
                <a:gd name="connsiteY269" fmla="*/ 57626 h 1066800"/>
                <a:gd name="connsiteX270" fmla="*/ 492046 w 1514475"/>
                <a:gd name="connsiteY270" fmla="*/ 76676 h 1066800"/>
                <a:gd name="connsiteX271" fmla="*/ 494904 w 1514475"/>
                <a:gd name="connsiteY271" fmla="*/ 77629 h 1066800"/>
                <a:gd name="connsiteX272" fmla="*/ 496809 w 1514475"/>
                <a:gd name="connsiteY272" fmla="*/ 77629 h 1066800"/>
                <a:gd name="connsiteX273" fmla="*/ 508239 w 1514475"/>
                <a:gd name="connsiteY273" fmla="*/ 70009 h 1066800"/>
                <a:gd name="connsiteX274" fmla="*/ 511096 w 1514475"/>
                <a:gd name="connsiteY274" fmla="*/ 62389 h 1066800"/>
                <a:gd name="connsiteX275" fmla="*/ 511096 w 1514475"/>
                <a:gd name="connsiteY275" fmla="*/ 61436 h 1066800"/>
                <a:gd name="connsiteX276" fmla="*/ 511096 w 1514475"/>
                <a:gd name="connsiteY276" fmla="*/ 52864 h 1066800"/>
                <a:gd name="connsiteX277" fmla="*/ 507286 w 1514475"/>
                <a:gd name="connsiteY277" fmla="*/ 46196 h 1066800"/>
                <a:gd name="connsiteX278" fmla="*/ 499666 w 1514475"/>
                <a:gd name="connsiteY278" fmla="*/ 37624 h 1066800"/>
                <a:gd name="connsiteX279" fmla="*/ 487284 w 1514475"/>
                <a:gd name="connsiteY279" fmla="*/ 22384 h 1066800"/>
                <a:gd name="connsiteX280" fmla="*/ 486331 w 1514475"/>
                <a:gd name="connsiteY280" fmla="*/ 15716 h 1066800"/>
                <a:gd name="connsiteX281" fmla="*/ 491094 w 1514475"/>
                <a:gd name="connsiteY281" fmla="*/ 10001 h 1066800"/>
                <a:gd name="connsiteX282" fmla="*/ 493951 w 1514475"/>
                <a:gd name="connsiteY282" fmla="*/ 10001 h 1066800"/>
                <a:gd name="connsiteX283" fmla="*/ 493951 w 1514475"/>
                <a:gd name="connsiteY283" fmla="*/ 10001 h 1066800"/>
                <a:gd name="connsiteX284" fmla="*/ 493951 w 1514475"/>
                <a:gd name="connsiteY284" fmla="*/ 10001 h 1066800"/>
                <a:gd name="connsiteX285" fmla="*/ 394891 w 1514475"/>
                <a:gd name="connsiteY285" fmla="*/ 174784 h 1066800"/>
                <a:gd name="connsiteX286" fmla="*/ 391081 w 1514475"/>
                <a:gd name="connsiteY286" fmla="*/ 177641 h 1066800"/>
                <a:gd name="connsiteX287" fmla="*/ 392034 w 1514475"/>
                <a:gd name="connsiteY287" fmla="*/ 181451 h 1066800"/>
                <a:gd name="connsiteX288" fmla="*/ 407274 w 1514475"/>
                <a:gd name="connsiteY288" fmla="*/ 191929 h 1066800"/>
                <a:gd name="connsiteX289" fmla="*/ 422514 w 1514475"/>
                <a:gd name="connsiteY289" fmla="*/ 198596 h 1066800"/>
                <a:gd name="connsiteX290" fmla="*/ 427276 w 1514475"/>
                <a:gd name="connsiteY290" fmla="*/ 199549 h 1066800"/>
                <a:gd name="connsiteX291" fmla="*/ 444421 w 1514475"/>
                <a:gd name="connsiteY291" fmla="*/ 198596 h 1066800"/>
                <a:gd name="connsiteX292" fmla="*/ 449184 w 1514475"/>
                <a:gd name="connsiteY292" fmla="*/ 198596 h 1066800"/>
                <a:gd name="connsiteX293" fmla="*/ 449184 w 1514475"/>
                <a:gd name="connsiteY293" fmla="*/ 199549 h 1066800"/>
                <a:gd name="connsiteX294" fmla="*/ 456804 w 1514475"/>
                <a:gd name="connsiteY294" fmla="*/ 204311 h 1066800"/>
                <a:gd name="connsiteX295" fmla="*/ 458709 w 1514475"/>
                <a:gd name="connsiteY295" fmla="*/ 207169 h 1066800"/>
                <a:gd name="connsiteX296" fmla="*/ 456804 w 1514475"/>
                <a:gd name="connsiteY296" fmla="*/ 211931 h 1066800"/>
                <a:gd name="connsiteX297" fmla="*/ 456804 w 1514475"/>
                <a:gd name="connsiteY297" fmla="*/ 212884 h 1066800"/>
                <a:gd name="connsiteX298" fmla="*/ 453946 w 1514475"/>
                <a:gd name="connsiteY298" fmla="*/ 220504 h 1066800"/>
                <a:gd name="connsiteX299" fmla="*/ 452994 w 1514475"/>
                <a:gd name="connsiteY299" fmla="*/ 227171 h 1066800"/>
                <a:gd name="connsiteX300" fmla="*/ 452994 w 1514475"/>
                <a:gd name="connsiteY300" fmla="*/ 230981 h 1066800"/>
                <a:gd name="connsiteX301" fmla="*/ 456804 w 1514475"/>
                <a:gd name="connsiteY301" fmla="*/ 240506 h 1066800"/>
                <a:gd name="connsiteX302" fmla="*/ 462519 w 1514475"/>
                <a:gd name="connsiteY302" fmla="*/ 268129 h 1066800"/>
                <a:gd name="connsiteX303" fmla="*/ 463471 w 1514475"/>
                <a:gd name="connsiteY303" fmla="*/ 273844 h 1066800"/>
                <a:gd name="connsiteX304" fmla="*/ 479664 w 1514475"/>
                <a:gd name="connsiteY304" fmla="*/ 266224 h 1066800"/>
                <a:gd name="connsiteX305" fmla="*/ 488236 w 1514475"/>
                <a:gd name="connsiteY305" fmla="*/ 260509 h 1066800"/>
                <a:gd name="connsiteX306" fmla="*/ 495856 w 1514475"/>
                <a:gd name="connsiteY306" fmla="*/ 259556 h 1066800"/>
                <a:gd name="connsiteX307" fmla="*/ 502524 w 1514475"/>
                <a:gd name="connsiteY307" fmla="*/ 268129 h 1066800"/>
                <a:gd name="connsiteX308" fmla="*/ 501571 w 1514475"/>
                <a:gd name="connsiteY308" fmla="*/ 273844 h 1066800"/>
                <a:gd name="connsiteX309" fmla="*/ 499666 w 1514475"/>
                <a:gd name="connsiteY309" fmla="*/ 276701 h 1066800"/>
                <a:gd name="connsiteX310" fmla="*/ 493951 w 1514475"/>
                <a:gd name="connsiteY310" fmla="*/ 283369 h 1066800"/>
                <a:gd name="connsiteX311" fmla="*/ 478711 w 1514475"/>
                <a:gd name="connsiteY311" fmla="*/ 296704 h 1066800"/>
                <a:gd name="connsiteX312" fmla="*/ 463471 w 1514475"/>
                <a:gd name="connsiteY312" fmla="*/ 310991 h 1066800"/>
                <a:gd name="connsiteX313" fmla="*/ 438706 w 1514475"/>
                <a:gd name="connsiteY313" fmla="*/ 339566 h 1066800"/>
                <a:gd name="connsiteX314" fmla="*/ 423466 w 1514475"/>
                <a:gd name="connsiteY314" fmla="*/ 359569 h 1066800"/>
                <a:gd name="connsiteX315" fmla="*/ 416799 w 1514475"/>
                <a:gd name="connsiteY315" fmla="*/ 367189 h 1066800"/>
                <a:gd name="connsiteX316" fmla="*/ 417751 w 1514475"/>
                <a:gd name="connsiteY316" fmla="*/ 367189 h 1066800"/>
                <a:gd name="connsiteX317" fmla="*/ 482521 w 1514475"/>
                <a:gd name="connsiteY317" fmla="*/ 343376 h 1066800"/>
                <a:gd name="connsiteX318" fmla="*/ 504429 w 1514475"/>
                <a:gd name="connsiteY318" fmla="*/ 330041 h 1066800"/>
                <a:gd name="connsiteX319" fmla="*/ 527289 w 1514475"/>
                <a:gd name="connsiteY319" fmla="*/ 308134 h 1066800"/>
                <a:gd name="connsiteX320" fmla="*/ 538719 w 1514475"/>
                <a:gd name="connsiteY320" fmla="*/ 288131 h 1066800"/>
                <a:gd name="connsiteX321" fmla="*/ 541576 w 1514475"/>
                <a:gd name="connsiteY321" fmla="*/ 280511 h 1066800"/>
                <a:gd name="connsiteX322" fmla="*/ 542529 w 1514475"/>
                <a:gd name="connsiteY322" fmla="*/ 255746 h 1066800"/>
                <a:gd name="connsiteX323" fmla="*/ 523479 w 1514475"/>
                <a:gd name="connsiteY323" fmla="*/ 212884 h 1066800"/>
                <a:gd name="connsiteX324" fmla="*/ 497761 w 1514475"/>
                <a:gd name="connsiteY324" fmla="*/ 193834 h 1066800"/>
                <a:gd name="connsiteX325" fmla="*/ 466329 w 1514475"/>
                <a:gd name="connsiteY325" fmla="*/ 181451 h 1066800"/>
                <a:gd name="connsiteX326" fmla="*/ 456804 w 1514475"/>
                <a:gd name="connsiteY326" fmla="*/ 179546 h 1066800"/>
                <a:gd name="connsiteX327" fmla="*/ 428229 w 1514475"/>
                <a:gd name="connsiteY327" fmla="*/ 174784 h 1066800"/>
                <a:gd name="connsiteX328" fmla="*/ 423466 w 1514475"/>
                <a:gd name="connsiteY328" fmla="*/ 174784 h 1066800"/>
                <a:gd name="connsiteX329" fmla="*/ 418704 w 1514475"/>
                <a:gd name="connsiteY329" fmla="*/ 174784 h 1066800"/>
                <a:gd name="connsiteX330" fmla="*/ 414894 w 1514475"/>
                <a:gd name="connsiteY330" fmla="*/ 175736 h 1066800"/>
                <a:gd name="connsiteX331" fmla="*/ 402511 w 1514475"/>
                <a:gd name="connsiteY331" fmla="*/ 175736 h 1066800"/>
                <a:gd name="connsiteX332" fmla="*/ 394891 w 1514475"/>
                <a:gd name="connsiteY332" fmla="*/ 174784 h 1066800"/>
                <a:gd name="connsiteX333" fmla="*/ 394891 w 1514475"/>
                <a:gd name="connsiteY333" fmla="*/ 174784 h 1066800"/>
                <a:gd name="connsiteX334" fmla="*/ 192009 w 1514475"/>
                <a:gd name="connsiteY334" fmla="*/ 347186 h 1066800"/>
                <a:gd name="connsiteX335" fmla="*/ 194866 w 1514475"/>
                <a:gd name="connsiteY335" fmla="*/ 374809 h 1066800"/>
                <a:gd name="connsiteX336" fmla="*/ 213916 w 1514475"/>
                <a:gd name="connsiteY336" fmla="*/ 403384 h 1066800"/>
                <a:gd name="connsiteX337" fmla="*/ 222489 w 1514475"/>
                <a:gd name="connsiteY337" fmla="*/ 409099 h 1066800"/>
                <a:gd name="connsiteX338" fmla="*/ 229156 w 1514475"/>
                <a:gd name="connsiteY338" fmla="*/ 411004 h 1066800"/>
                <a:gd name="connsiteX339" fmla="*/ 232966 w 1514475"/>
                <a:gd name="connsiteY339" fmla="*/ 411956 h 1066800"/>
                <a:gd name="connsiteX340" fmla="*/ 234871 w 1514475"/>
                <a:gd name="connsiteY340" fmla="*/ 412909 h 1066800"/>
                <a:gd name="connsiteX341" fmla="*/ 238681 w 1514475"/>
                <a:gd name="connsiteY341" fmla="*/ 411956 h 1066800"/>
                <a:gd name="connsiteX342" fmla="*/ 234871 w 1514475"/>
                <a:gd name="connsiteY342" fmla="*/ 401479 h 1066800"/>
                <a:gd name="connsiteX343" fmla="*/ 228204 w 1514475"/>
                <a:gd name="connsiteY343" fmla="*/ 387191 h 1066800"/>
                <a:gd name="connsiteX344" fmla="*/ 228204 w 1514475"/>
                <a:gd name="connsiteY344" fmla="*/ 383381 h 1066800"/>
                <a:gd name="connsiteX345" fmla="*/ 232966 w 1514475"/>
                <a:gd name="connsiteY345" fmla="*/ 378619 h 1066800"/>
                <a:gd name="connsiteX346" fmla="*/ 243444 w 1514475"/>
                <a:gd name="connsiteY346" fmla="*/ 377666 h 1066800"/>
                <a:gd name="connsiteX347" fmla="*/ 246301 w 1514475"/>
                <a:gd name="connsiteY347" fmla="*/ 378619 h 1066800"/>
                <a:gd name="connsiteX348" fmla="*/ 258684 w 1514475"/>
                <a:gd name="connsiteY348" fmla="*/ 386239 h 1066800"/>
                <a:gd name="connsiteX349" fmla="*/ 270114 w 1514475"/>
                <a:gd name="connsiteY349" fmla="*/ 395764 h 1066800"/>
                <a:gd name="connsiteX350" fmla="*/ 278686 w 1514475"/>
                <a:gd name="connsiteY350" fmla="*/ 406241 h 1066800"/>
                <a:gd name="connsiteX351" fmla="*/ 281544 w 1514475"/>
                <a:gd name="connsiteY351" fmla="*/ 410051 h 1066800"/>
                <a:gd name="connsiteX352" fmla="*/ 325359 w 1514475"/>
                <a:gd name="connsiteY352" fmla="*/ 420529 h 1066800"/>
                <a:gd name="connsiteX353" fmla="*/ 335836 w 1514475"/>
                <a:gd name="connsiteY353" fmla="*/ 421481 h 1066800"/>
                <a:gd name="connsiteX354" fmla="*/ 342504 w 1514475"/>
                <a:gd name="connsiteY354" fmla="*/ 421481 h 1066800"/>
                <a:gd name="connsiteX355" fmla="*/ 340599 w 1514475"/>
                <a:gd name="connsiteY355" fmla="*/ 411956 h 1066800"/>
                <a:gd name="connsiteX356" fmla="*/ 334884 w 1514475"/>
                <a:gd name="connsiteY356" fmla="*/ 401479 h 1066800"/>
                <a:gd name="connsiteX357" fmla="*/ 321549 w 1514475"/>
                <a:gd name="connsiteY357" fmla="*/ 390049 h 1066800"/>
                <a:gd name="connsiteX358" fmla="*/ 302499 w 1514475"/>
                <a:gd name="connsiteY358" fmla="*/ 379571 h 1066800"/>
                <a:gd name="connsiteX359" fmla="*/ 263446 w 1514475"/>
                <a:gd name="connsiteY359" fmla="*/ 365284 h 1066800"/>
                <a:gd name="connsiteX360" fmla="*/ 255826 w 1514475"/>
                <a:gd name="connsiteY360" fmla="*/ 363379 h 1066800"/>
                <a:gd name="connsiteX361" fmla="*/ 250111 w 1514475"/>
                <a:gd name="connsiteY361" fmla="*/ 361474 h 1066800"/>
                <a:gd name="connsiteX362" fmla="*/ 237729 w 1514475"/>
                <a:gd name="connsiteY362" fmla="*/ 358616 h 1066800"/>
                <a:gd name="connsiteX363" fmla="*/ 207249 w 1514475"/>
                <a:gd name="connsiteY363" fmla="*/ 350996 h 1066800"/>
                <a:gd name="connsiteX364" fmla="*/ 192009 w 1514475"/>
                <a:gd name="connsiteY364" fmla="*/ 347186 h 1066800"/>
                <a:gd name="connsiteX365" fmla="*/ 192009 w 1514475"/>
                <a:gd name="connsiteY365" fmla="*/ 347186 h 106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</a:cxnLst>
              <a:rect l="l" t="t" r="r" b="b"/>
              <a:pathLst>
                <a:path w="1514475" h="1066800">
                  <a:moveTo>
                    <a:pt x="493951" y="10001"/>
                  </a:moveTo>
                  <a:cubicBezTo>
                    <a:pt x="496809" y="10001"/>
                    <a:pt x="498714" y="10001"/>
                    <a:pt x="500619" y="10001"/>
                  </a:cubicBezTo>
                  <a:cubicBezTo>
                    <a:pt x="502524" y="10954"/>
                    <a:pt x="503476" y="11906"/>
                    <a:pt x="505381" y="12859"/>
                  </a:cubicBezTo>
                  <a:cubicBezTo>
                    <a:pt x="508239" y="13811"/>
                    <a:pt x="509191" y="15716"/>
                    <a:pt x="511096" y="17621"/>
                  </a:cubicBezTo>
                  <a:cubicBezTo>
                    <a:pt x="513954" y="21431"/>
                    <a:pt x="519669" y="24289"/>
                    <a:pt x="524431" y="26194"/>
                  </a:cubicBezTo>
                  <a:lnTo>
                    <a:pt x="526336" y="25241"/>
                  </a:lnTo>
                  <a:lnTo>
                    <a:pt x="527289" y="24289"/>
                  </a:lnTo>
                  <a:cubicBezTo>
                    <a:pt x="528242" y="23336"/>
                    <a:pt x="529194" y="21431"/>
                    <a:pt x="529194" y="20479"/>
                  </a:cubicBezTo>
                  <a:cubicBezTo>
                    <a:pt x="532051" y="14764"/>
                    <a:pt x="535861" y="10954"/>
                    <a:pt x="541576" y="8096"/>
                  </a:cubicBezTo>
                  <a:cubicBezTo>
                    <a:pt x="543481" y="7144"/>
                    <a:pt x="546339" y="7144"/>
                    <a:pt x="549196" y="7144"/>
                  </a:cubicBezTo>
                  <a:cubicBezTo>
                    <a:pt x="550149" y="7144"/>
                    <a:pt x="550149" y="7144"/>
                    <a:pt x="551101" y="7144"/>
                  </a:cubicBezTo>
                  <a:cubicBezTo>
                    <a:pt x="553959" y="8096"/>
                    <a:pt x="555864" y="10001"/>
                    <a:pt x="557769" y="11906"/>
                  </a:cubicBezTo>
                  <a:cubicBezTo>
                    <a:pt x="558721" y="12859"/>
                    <a:pt x="559674" y="14764"/>
                    <a:pt x="559674" y="15716"/>
                  </a:cubicBezTo>
                  <a:cubicBezTo>
                    <a:pt x="559674" y="19526"/>
                    <a:pt x="559674" y="22384"/>
                    <a:pt x="558721" y="25241"/>
                  </a:cubicBezTo>
                  <a:lnTo>
                    <a:pt x="553959" y="42386"/>
                  </a:lnTo>
                  <a:cubicBezTo>
                    <a:pt x="553959" y="43339"/>
                    <a:pt x="553959" y="43339"/>
                    <a:pt x="553006" y="44291"/>
                  </a:cubicBezTo>
                  <a:cubicBezTo>
                    <a:pt x="552054" y="47149"/>
                    <a:pt x="552054" y="50006"/>
                    <a:pt x="551101" y="52864"/>
                  </a:cubicBezTo>
                  <a:cubicBezTo>
                    <a:pt x="548244" y="60484"/>
                    <a:pt x="543481" y="68104"/>
                    <a:pt x="538719" y="75724"/>
                  </a:cubicBezTo>
                  <a:cubicBezTo>
                    <a:pt x="534909" y="83344"/>
                    <a:pt x="531099" y="90964"/>
                    <a:pt x="528242" y="98584"/>
                  </a:cubicBezTo>
                  <a:cubicBezTo>
                    <a:pt x="527289" y="101441"/>
                    <a:pt x="527289" y="104299"/>
                    <a:pt x="527289" y="107156"/>
                  </a:cubicBezTo>
                  <a:cubicBezTo>
                    <a:pt x="526336" y="110014"/>
                    <a:pt x="526336" y="113824"/>
                    <a:pt x="526336" y="116681"/>
                  </a:cubicBezTo>
                  <a:cubicBezTo>
                    <a:pt x="527289" y="124301"/>
                    <a:pt x="526336" y="129064"/>
                    <a:pt x="527289" y="135731"/>
                  </a:cubicBezTo>
                  <a:cubicBezTo>
                    <a:pt x="527289" y="132874"/>
                    <a:pt x="527289" y="134779"/>
                    <a:pt x="527289" y="136684"/>
                  </a:cubicBezTo>
                  <a:cubicBezTo>
                    <a:pt x="527289" y="140494"/>
                    <a:pt x="528242" y="144304"/>
                    <a:pt x="527289" y="149066"/>
                  </a:cubicBezTo>
                  <a:cubicBezTo>
                    <a:pt x="527289" y="150971"/>
                    <a:pt x="526336" y="152876"/>
                    <a:pt x="526336" y="153829"/>
                  </a:cubicBezTo>
                  <a:cubicBezTo>
                    <a:pt x="526336" y="156686"/>
                    <a:pt x="525384" y="160496"/>
                    <a:pt x="524431" y="163354"/>
                  </a:cubicBezTo>
                  <a:cubicBezTo>
                    <a:pt x="524431" y="164306"/>
                    <a:pt x="523479" y="165259"/>
                    <a:pt x="523479" y="167164"/>
                  </a:cubicBezTo>
                  <a:lnTo>
                    <a:pt x="529194" y="172879"/>
                  </a:lnTo>
                  <a:cubicBezTo>
                    <a:pt x="531099" y="174784"/>
                    <a:pt x="532051" y="176689"/>
                    <a:pt x="533956" y="177641"/>
                  </a:cubicBezTo>
                  <a:cubicBezTo>
                    <a:pt x="536814" y="179546"/>
                    <a:pt x="538719" y="181451"/>
                    <a:pt x="540624" y="183356"/>
                  </a:cubicBezTo>
                  <a:cubicBezTo>
                    <a:pt x="543481" y="185261"/>
                    <a:pt x="546339" y="187166"/>
                    <a:pt x="549196" y="189071"/>
                  </a:cubicBezTo>
                  <a:cubicBezTo>
                    <a:pt x="550149" y="190024"/>
                    <a:pt x="552054" y="190976"/>
                    <a:pt x="553959" y="190976"/>
                  </a:cubicBezTo>
                  <a:cubicBezTo>
                    <a:pt x="555864" y="191929"/>
                    <a:pt x="558721" y="191929"/>
                    <a:pt x="560626" y="190976"/>
                  </a:cubicBezTo>
                  <a:cubicBezTo>
                    <a:pt x="564436" y="190976"/>
                    <a:pt x="567294" y="190024"/>
                    <a:pt x="570151" y="188119"/>
                  </a:cubicBezTo>
                  <a:cubicBezTo>
                    <a:pt x="573961" y="187166"/>
                    <a:pt x="576819" y="185261"/>
                    <a:pt x="579676" y="184309"/>
                  </a:cubicBezTo>
                  <a:cubicBezTo>
                    <a:pt x="579676" y="184309"/>
                    <a:pt x="580629" y="183356"/>
                    <a:pt x="582534" y="183356"/>
                  </a:cubicBezTo>
                  <a:cubicBezTo>
                    <a:pt x="583486" y="182404"/>
                    <a:pt x="585392" y="181451"/>
                    <a:pt x="586344" y="180499"/>
                  </a:cubicBezTo>
                  <a:cubicBezTo>
                    <a:pt x="587296" y="179546"/>
                    <a:pt x="589201" y="178594"/>
                    <a:pt x="590154" y="177641"/>
                  </a:cubicBezTo>
                  <a:cubicBezTo>
                    <a:pt x="592059" y="175736"/>
                    <a:pt x="593964" y="174784"/>
                    <a:pt x="595869" y="172879"/>
                  </a:cubicBezTo>
                  <a:cubicBezTo>
                    <a:pt x="597774" y="170974"/>
                    <a:pt x="599679" y="169069"/>
                    <a:pt x="600631" y="168116"/>
                  </a:cubicBezTo>
                  <a:cubicBezTo>
                    <a:pt x="601584" y="167164"/>
                    <a:pt x="602536" y="166211"/>
                    <a:pt x="604442" y="164306"/>
                  </a:cubicBezTo>
                  <a:cubicBezTo>
                    <a:pt x="607299" y="161449"/>
                    <a:pt x="609204" y="158591"/>
                    <a:pt x="611109" y="155734"/>
                  </a:cubicBezTo>
                  <a:cubicBezTo>
                    <a:pt x="615871" y="148114"/>
                    <a:pt x="620634" y="140494"/>
                    <a:pt x="622539" y="131921"/>
                  </a:cubicBezTo>
                  <a:cubicBezTo>
                    <a:pt x="622539" y="130969"/>
                    <a:pt x="623492" y="129064"/>
                    <a:pt x="624444" y="127159"/>
                  </a:cubicBezTo>
                  <a:cubicBezTo>
                    <a:pt x="625396" y="125254"/>
                    <a:pt x="625396" y="123349"/>
                    <a:pt x="625396" y="121444"/>
                  </a:cubicBezTo>
                  <a:cubicBezTo>
                    <a:pt x="626349" y="115729"/>
                    <a:pt x="628254" y="110014"/>
                    <a:pt x="629206" y="103346"/>
                  </a:cubicBezTo>
                  <a:cubicBezTo>
                    <a:pt x="630159" y="100489"/>
                    <a:pt x="631111" y="98584"/>
                    <a:pt x="633017" y="96679"/>
                  </a:cubicBezTo>
                  <a:cubicBezTo>
                    <a:pt x="633969" y="94774"/>
                    <a:pt x="633969" y="93821"/>
                    <a:pt x="634921" y="92869"/>
                  </a:cubicBezTo>
                  <a:cubicBezTo>
                    <a:pt x="635874" y="90964"/>
                    <a:pt x="637779" y="89059"/>
                    <a:pt x="639684" y="87154"/>
                  </a:cubicBezTo>
                  <a:cubicBezTo>
                    <a:pt x="641589" y="85249"/>
                    <a:pt x="642542" y="84296"/>
                    <a:pt x="644446" y="82391"/>
                  </a:cubicBezTo>
                  <a:cubicBezTo>
                    <a:pt x="646351" y="83344"/>
                    <a:pt x="648256" y="83344"/>
                    <a:pt x="650161" y="83344"/>
                  </a:cubicBezTo>
                  <a:cubicBezTo>
                    <a:pt x="651114" y="83344"/>
                    <a:pt x="651114" y="83344"/>
                    <a:pt x="652067" y="83344"/>
                  </a:cubicBezTo>
                  <a:cubicBezTo>
                    <a:pt x="653019" y="84296"/>
                    <a:pt x="653971" y="84296"/>
                    <a:pt x="653971" y="84296"/>
                  </a:cubicBezTo>
                  <a:cubicBezTo>
                    <a:pt x="654924" y="85249"/>
                    <a:pt x="654924" y="85249"/>
                    <a:pt x="655876" y="86201"/>
                  </a:cubicBezTo>
                  <a:cubicBezTo>
                    <a:pt x="656829" y="88106"/>
                    <a:pt x="656829" y="89059"/>
                    <a:pt x="657781" y="89059"/>
                  </a:cubicBezTo>
                  <a:cubicBezTo>
                    <a:pt x="657781" y="89059"/>
                    <a:pt x="658734" y="90011"/>
                    <a:pt x="658734" y="90964"/>
                  </a:cubicBezTo>
                  <a:cubicBezTo>
                    <a:pt x="658734" y="92869"/>
                    <a:pt x="658734" y="95726"/>
                    <a:pt x="657781" y="97631"/>
                  </a:cubicBezTo>
                  <a:cubicBezTo>
                    <a:pt x="656829" y="107156"/>
                    <a:pt x="654924" y="115729"/>
                    <a:pt x="653019" y="125254"/>
                  </a:cubicBezTo>
                  <a:lnTo>
                    <a:pt x="650161" y="135731"/>
                  </a:lnTo>
                  <a:cubicBezTo>
                    <a:pt x="649209" y="138589"/>
                    <a:pt x="649209" y="142399"/>
                    <a:pt x="651114" y="145256"/>
                  </a:cubicBezTo>
                  <a:cubicBezTo>
                    <a:pt x="651114" y="146209"/>
                    <a:pt x="652067" y="147161"/>
                    <a:pt x="653019" y="148114"/>
                  </a:cubicBezTo>
                  <a:cubicBezTo>
                    <a:pt x="653971" y="149066"/>
                    <a:pt x="655876" y="150019"/>
                    <a:pt x="656829" y="150019"/>
                  </a:cubicBezTo>
                  <a:cubicBezTo>
                    <a:pt x="658734" y="150019"/>
                    <a:pt x="659686" y="150019"/>
                    <a:pt x="661592" y="150019"/>
                  </a:cubicBezTo>
                  <a:cubicBezTo>
                    <a:pt x="664449" y="150019"/>
                    <a:pt x="666354" y="150019"/>
                    <a:pt x="669211" y="149066"/>
                  </a:cubicBezTo>
                  <a:cubicBezTo>
                    <a:pt x="672069" y="148114"/>
                    <a:pt x="674926" y="147161"/>
                    <a:pt x="677784" y="145256"/>
                  </a:cubicBezTo>
                  <a:cubicBezTo>
                    <a:pt x="684451" y="142399"/>
                    <a:pt x="690167" y="139541"/>
                    <a:pt x="695881" y="134779"/>
                  </a:cubicBezTo>
                  <a:cubicBezTo>
                    <a:pt x="700644" y="131921"/>
                    <a:pt x="705406" y="129064"/>
                    <a:pt x="711121" y="126206"/>
                  </a:cubicBezTo>
                  <a:cubicBezTo>
                    <a:pt x="712074" y="125254"/>
                    <a:pt x="713026" y="125254"/>
                    <a:pt x="714931" y="125254"/>
                  </a:cubicBezTo>
                  <a:cubicBezTo>
                    <a:pt x="715884" y="126206"/>
                    <a:pt x="716836" y="126206"/>
                    <a:pt x="717789" y="127159"/>
                  </a:cubicBezTo>
                  <a:cubicBezTo>
                    <a:pt x="718742" y="128111"/>
                    <a:pt x="719694" y="128111"/>
                    <a:pt x="719694" y="129064"/>
                  </a:cubicBezTo>
                  <a:cubicBezTo>
                    <a:pt x="720646" y="130969"/>
                    <a:pt x="720646" y="131921"/>
                    <a:pt x="720646" y="133826"/>
                  </a:cubicBezTo>
                  <a:cubicBezTo>
                    <a:pt x="720646" y="135731"/>
                    <a:pt x="719694" y="136684"/>
                    <a:pt x="719694" y="138589"/>
                  </a:cubicBezTo>
                  <a:cubicBezTo>
                    <a:pt x="719694" y="138589"/>
                    <a:pt x="719694" y="139541"/>
                    <a:pt x="719694" y="139541"/>
                  </a:cubicBezTo>
                  <a:cubicBezTo>
                    <a:pt x="719694" y="141446"/>
                    <a:pt x="718742" y="142399"/>
                    <a:pt x="718742" y="144304"/>
                  </a:cubicBezTo>
                  <a:cubicBezTo>
                    <a:pt x="718742" y="144304"/>
                    <a:pt x="718742" y="144304"/>
                    <a:pt x="718742" y="145256"/>
                  </a:cubicBezTo>
                  <a:cubicBezTo>
                    <a:pt x="718742" y="146209"/>
                    <a:pt x="718742" y="147161"/>
                    <a:pt x="718742" y="148114"/>
                  </a:cubicBezTo>
                  <a:cubicBezTo>
                    <a:pt x="717789" y="149066"/>
                    <a:pt x="716836" y="150019"/>
                    <a:pt x="715884" y="150971"/>
                  </a:cubicBezTo>
                  <a:cubicBezTo>
                    <a:pt x="714931" y="152876"/>
                    <a:pt x="713979" y="153829"/>
                    <a:pt x="713026" y="155734"/>
                  </a:cubicBezTo>
                  <a:cubicBezTo>
                    <a:pt x="712074" y="156686"/>
                    <a:pt x="711121" y="158591"/>
                    <a:pt x="709217" y="159544"/>
                  </a:cubicBezTo>
                  <a:cubicBezTo>
                    <a:pt x="707311" y="161449"/>
                    <a:pt x="704454" y="163354"/>
                    <a:pt x="702549" y="165259"/>
                  </a:cubicBezTo>
                  <a:cubicBezTo>
                    <a:pt x="698739" y="168116"/>
                    <a:pt x="695881" y="170021"/>
                    <a:pt x="692071" y="171926"/>
                  </a:cubicBezTo>
                  <a:cubicBezTo>
                    <a:pt x="688261" y="173831"/>
                    <a:pt x="684451" y="174784"/>
                    <a:pt x="680642" y="175736"/>
                  </a:cubicBezTo>
                  <a:cubicBezTo>
                    <a:pt x="678736" y="175736"/>
                    <a:pt x="678736" y="176689"/>
                    <a:pt x="676831" y="176689"/>
                  </a:cubicBezTo>
                  <a:cubicBezTo>
                    <a:pt x="673974" y="176689"/>
                    <a:pt x="671117" y="176689"/>
                    <a:pt x="668259" y="177641"/>
                  </a:cubicBezTo>
                  <a:cubicBezTo>
                    <a:pt x="665401" y="178594"/>
                    <a:pt x="661592" y="178594"/>
                    <a:pt x="657781" y="179546"/>
                  </a:cubicBezTo>
                  <a:cubicBezTo>
                    <a:pt x="654924" y="180499"/>
                    <a:pt x="651114" y="180499"/>
                    <a:pt x="648256" y="181451"/>
                  </a:cubicBezTo>
                  <a:cubicBezTo>
                    <a:pt x="646351" y="182404"/>
                    <a:pt x="643494" y="183356"/>
                    <a:pt x="640636" y="184309"/>
                  </a:cubicBezTo>
                  <a:cubicBezTo>
                    <a:pt x="637779" y="185261"/>
                    <a:pt x="635874" y="186214"/>
                    <a:pt x="633017" y="186214"/>
                  </a:cubicBezTo>
                  <a:cubicBezTo>
                    <a:pt x="630159" y="187166"/>
                    <a:pt x="627301" y="188119"/>
                    <a:pt x="625396" y="189071"/>
                  </a:cubicBezTo>
                  <a:cubicBezTo>
                    <a:pt x="616824" y="192881"/>
                    <a:pt x="609204" y="196691"/>
                    <a:pt x="601584" y="201454"/>
                  </a:cubicBezTo>
                  <a:cubicBezTo>
                    <a:pt x="593011" y="207169"/>
                    <a:pt x="585392" y="215741"/>
                    <a:pt x="580629" y="225266"/>
                  </a:cubicBezTo>
                  <a:cubicBezTo>
                    <a:pt x="579676" y="228124"/>
                    <a:pt x="578724" y="230029"/>
                    <a:pt x="577771" y="232886"/>
                  </a:cubicBezTo>
                  <a:cubicBezTo>
                    <a:pt x="576819" y="235744"/>
                    <a:pt x="575867" y="238601"/>
                    <a:pt x="575867" y="241459"/>
                  </a:cubicBezTo>
                  <a:cubicBezTo>
                    <a:pt x="575867" y="246221"/>
                    <a:pt x="575867" y="250984"/>
                    <a:pt x="575867" y="255746"/>
                  </a:cubicBezTo>
                  <a:cubicBezTo>
                    <a:pt x="575867" y="260509"/>
                    <a:pt x="575867" y="265271"/>
                    <a:pt x="575867" y="270034"/>
                  </a:cubicBezTo>
                  <a:cubicBezTo>
                    <a:pt x="575867" y="271939"/>
                    <a:pt x="575867" y="273844"/>
                    <a:pt x="574914" y="275749"/>
                  </a:cubicBezTo>
                  <a:cubicBezTo>
                    <a:pt x="573961" y="279559"/>
                    <a:pt x="573961" y="283369"/>
                    <a:pt x="573009" y="287179"/>
                  </a:cubicBezTo>
                  <a:cubicBezTo>
                    <a:pt x="573009" y="288131"/>
                    <a:pt x="572056" y="289084"/>
                    <a:pt x="572056" y="290036"/>
                  </a:cubicBezTo>
                  <a:cubicBezTo>
                    <a:pt x="568246" y="304324"/>
                    <a:pt x="561579" y="316706"/>
                    <a:pt x="551101" y="328136"/>
                  </a:cubicBezTo>
                  <a:lnTo>
                    <a:pt x="540624" y="338614"/>
                  </a:lnTo>
                  <a:lnTo>
                    <a:pt x="530146" y="348139"/>
                  </a:lnTo>
                  <a:cubicBezTo>
                    <a:pt x="520621" y="355759"/>
                    <a:pt x="509191" y="363379"/>
                    <a:pt x="497761" y="368141"/>
                  </a:cubicBezTo>
                  <a:cubicBezTo>
                    <a:pt x="492046" y="370046"/>
                    <a:pt x="484426" y="373856"/>
                    <a:pt x="475854" y="377666"/>
                  </a:cubicBezTo>
                  <a:cubicBezTo>
                    <a:pt x="424419" y="400526"/>
                    <a:pt x="418704" y="415766"/>
                    <a:pt x="399654" y="425291"/>
                  </a:cubicBezTo>
                  <a:lnTo>
                    <a:pt x="397749" y="423386"/>
                  </a:lnTo>
                  <a:cubicBezTo>
                    <a:pt x="397749" y="428149"/>
                    <a:pt x="397749" y="430054"/>
                    <a:pt x="398701" y="431006"/>
                  </a:cubicBezTo>
                  <a:cubicBezTo>
                    <a:pt x="403464" y="432911"/>
                    <a:pt x="441564" y="506254"/>
                    <a:pt x="458709" y="544354"/>
                  </a:cubicBezTo>
                  <a:cubicBezTo>
                    <a:pt x="488236" y="611981"/>
                    <a:pt x="515859" y="636746"/>
                    <a:pt x="556817" y="634841"/>
                  </a:cubicBezTo>
                  <a:cubicBezTo>
                    <a:pt x="579676" y="633889"/>
                    <a:pt x="621586" y="655796"/>
                    <a:pt x="643494" y="680561"/>
                  </a:cubicBezTo>
                  <a:cubicBezTo>
                    <a:pt x="653019" y="691991"/>
                    <a:pt x="709217" y="699611"/>
                    <a:pt x="759699" y="696754"/>
                  </a:cubicBezTo>
                  <a:cubicBezTo>
                    <a:pt x="776844" y="695801"/>
                    <a:pt x="793989" y="695801"/>
                    <a:pt x="796846" y="696754"/>
                  </a:cubicBezTo>
                  <a:cubicBezTo>
                    <a:pt x="799704" y="697706"/>
                    <a:pt x="831136" y="695801"/>
                    <a:pt x="865426" y="692944"/>
                  </a:cubicBezTo>
                  <a:cubicBezTo>
                    <a:pt x="899717" y="690086"/>
                    <a:pt x="946389" y="688181"/>
                    <a:pt x="969249" y="687229"/>
                  </a:cubicBezTo>
                  <a:cubicBezTo>
                    <a:pt x="991156" y="687229"/>
                    <a:pt x="1013064" y="685324"/>
                    <a:pt x="1017826" y="683419"/>
                  </a:cubicBezTo>
                  <a:cubicBezTo>
                    <a:pt x="1031161" y="679609"/>
                    <a:pt x="1042592" y="660559"/>
                    <a:pt x="1056879" y="621506"/>
                  </a:cubicBezTo>
                  <a:cubicBezTo>
                    <a:pt x="1063547" y="602456"/>
                    <a:pt x="1074024" y="582454"/>
                    <a:pt x="1080692" y="575786"/>
                  </a:cubicBezTo>
                  <a:cubicBezTo>
                    <a:pt x="1099742" y="558641"/>
                    <a:pt x="1142604" y="537686"/>
                    <a:pt x="1150224" y="541496"/>
                  </a:cubicBezTo>
                  <a:cubicBezTo>
                    <a:pt x="1159749" y="546259"/>
                    <a:pt x="1156892" y="551021"/>
                    <a:pt x="1137842" y="570071"/>
                  </a:cubicBezTo>
                  <a:cubicBezTo>
                    <a:pt x="1118792" y="588169"/>
                    <a:pt x="1105457" y="614839"/>
                    <a:pt x="1109267" y="626269"/>
                  </a:cubicBezTo>
                  <a:cubicBezTo>
                    <a:pt x="1111171" y="631031"/>
                    <a:pt x="1109267" y="637699"/>
                    <a:pt x="1106409" y="642461"/>
                  </a:cubicBezTo>
                  <a:cubicBezTo>
                    <a:pt x="1091169" y="662464"/>
                    <a:pt x="1091169" y="676751"/>
                    <a:pt x="1108314" y="715804"/>
                  </a:cubicBezTo>
                  <a:cubicBezTo>
                    <a:pt x="1124507" y="751999"/>
                    <a:pt x="1124507" y="752951"/>
                    <a:pt x="1118792" y="787241"/>
                  </a:cubicBezTo>
                  <a:cubicBezTo>
                    <a:pt x="1112124" y="832961"/>
                    <a:pt x="1118792" y="852964"/>
                    <a:pt x="1144509" y="866299"/>
                  </a:cubicBezTo>
                  <a:cubicBezTo>
                    <a:pt x="1163559" y="876776"/>
                    <a:pt x="1206421" y="881539"/>
                    <a:pt x="1234996" y="875824"/>
                  </a:cubicBezTo>
                  <a:cubicBezTo>
                    <a:pt x="1246426" y="872966"/>
                    <a:pt x="1253094" y="875824"/>
                    <a:pt x="1274049" y="894874"/>
                  </a:cubicBezTo>
                  <a:cubicBezTo>
                    <a:pt x="1288336" y="907256"/>
                    <a:pt x="1309292" y="922496"/>
                    <a:pt x="1320721" y="927259"/>
                  </a:cubicBezTo>
                  <a:cubicBezTo>
                    <a:pt x="1352154" y="942499"/>
                    <a:pt x="1421686" y="961549"/>
                    <a:pt x="1432164" y="958691"/>
                  </a:cubicBezTo>
                  <a:cubicBezTo>
                    <a:pt x="1436926" y="956786"/>
                    <a:pt x="1449309" y="957739"/>
                    <a:pt x="1458834" y="959644"/>
                  </a:cubicBezTo>
                  <a:cubicBezTo>
                    <a:pt x="1478836" y="964406"/>
                    <a:pt x="1511221" y="983456"/>
                    <a:pt x="1507411" y="989171"/>
                  </a:cubicBezTo>
                  <a:cubicBezTo>
                    <a:pt x="1506459" y="991076"/>
                    <a:pt x="1496934" y="995839"/>
                    <a:pt x="1485504" y="998696"/>
                  </a:cubicBezTo>
                  <a:lnTo>
                    <a:pt x="1465501" y="1004411"/>
                  </a:lnTo>
                  <a:lnTo>
                    <a:pt x="1474074" y="1019651"/>
                  </a:lnTo>
                  <a:cubicBezTo>
                    <a:pt x="1482646" y="1034891"/>
                    <a:pt x="1482646" y="1035844"/>
                    <a:pt x="1471217" y="1041559"/>
                  </a:cubicBezTo>
                  <a:cubicBezTo>
                    <a:pt x="1464549" y="1044416"/>
                    <a:pt x="1455976" y="1047274"/>
                    <a:pt x="1452167" y="1047274"/>
                  </a:cubicBezTo>
                  <a:cubicBezTo>
                    <a:pt x="1448357" y="1047274"/>
                    <a:pt x="1444546" y="1048226"/>
                    <a:pt x="1442642" y="1049179"/>
                  </a:cubicBezTo>
                  <a:cubicBezTo>
                    <a:pt x="1440736" y="1050131"/>
                    <a:pt x="1433117" y="1047274"/>
                    <a:pt x="1424544" y="1044416"/>
                  </a:cubicBezTo>
                  <a:cubicBezTo>
                    <a:pt x="1416924" y="1041559"/>
                    <a:pt x="1402636" y="1035844"/>
                    <a:pt x="1394064" y="1033939"/>
                  </a:cubicBezTo>
                  <a:cubicBezTo>
                    <a:pt x="1363584" y="1025366"/>
                    <a:pt x="1315007" y="1001554"/>
                    <a:pt x="1305482" y="991076"/>
                  </a:cubicBezTo>
                  <a:cubicBezTo>
                    <a:pt x="1299767" y="985361"/>
                    <a:pt x="1279764" y="974884"/>
                    <a:pt x="1260714" y="967264"/>
                  </a:cubicBezTo>
                  <a:cubicBezTo>
                    <a:pt x="1227376" y="953929"/>
                    <a:pt x="1226424" y="953929"/>
                    <a:pt x="1182609" y="961549"/>
                  </a:cubicBezTo>
                  <a:cubicBezTo>
                    <a:pt x="1157844" y="966311"/>
                    <a:pt x="1128317" y="972026"/>
                    <a:pt x="1116886" y="973931"/>
                  </a:cubicBezTo>
                  <a:cubicBezTo>
                    <a:pt x="1045449" y="989171"/>
                    <a:pt x="1014017" y="982504"/>
                    <a:pt x="972106" y="944404"/>
                  </a:cubicBezTo>
                  <a:cubicBezTo>
                    <a:pt x="933054" y="908209"/>
                    <a:pt x="903526" y="903446"/>
                    <a:pt x="835899" y="917734"/>
                  </a:cubicBezTo>
                  <a:cubicBezTo>
                    <a:pt x="810181" y="923449"/>
                    <a:pt x="788274" y="930116"/>
                    <a:pt x="786369" y="932974"/>
                  </a:cubicBezTo>
                  <a:cubicBezTo>
                    <a:pt x="784464" y="935831"/>
                    <a:pt x="776844" y="938689"/>
                    <a:pt x="770176" y="939641"/>
                  </a:cubicBezTo>
                  <a:cubicBezTo>
                    <a:pt x="755889" y="942499"/>
                    <a:pt x="707311" y="944404"/>
                    <a:pt x="693024" y="942499"/>
                  </a:cubicBezTo>
                  <a:cubicBezTo>
                    <a:pt x="671117" y="938689"/>
                    <a:pt x="591106" y="925354"/>
                    <a:pt x="566342" y="921544"/>
                  </a:cubicBezTo>
                  <a:cubicBezTo>
                    <a:pt x="552054" y="918686"/>
                    <a:pt x="535861" y="916781"/>
                    <a:pt x="532051" y="915829"/>
                  </a:cubicBezTo>
                  <a:cubicBezTo>
                    <a:pt x="528242" y="915829"/>
                    <a:pt x="518716" y="912971"/>
                    <a:pt x="512049" y="911066"/>
                  </a:cubicBezTo>
                  <a:cubicBezTo>
                    <a:pt x="504429" y="909161"/>
                    <a:pt x="487284" y="912019"/>
                    <a:pt x="469186" y="916781"/>
                  </a:cubicBezTo>
                  <a:cubicBezTo>
                    <a:pt x="437754" y="925354"/>
                    <a:pt x="413941" y="925354"/>
                    <a:pt x="356791" y="912971"/>
                  </a:cubicBezTo>
                  <a:cubicBezTo>
                    <a:pt x="298689" y="900589"/>
                    <a:pt x="270114" y="911066"/>
                    <a:pt x="219631" y="962501"/>
                  </a:cubicBezTo>
                  <a:cubicBezTo>
                    <a:pt x="200581" y="982504"/>
                    <a:pt x="181531" y="998696"/>
                    <a:pt x="178674" y="999649"/>
                  </a:cubicBezTo>
                  <a:cubicBezTo>
                    <a:pt x="175816" y="1000601"/>
                    <a:pt x="167244" y="1012031"/>
                    <a:pt x="159624" y="1024414"/>
                  </a:cubicBezTo>
                  <a:cubicBezTo>
                    <a:pt x="145336" y="1047274"/>
                    <a:pt x="143431" y="1048226"/>
                    <a:pt x="111999" y="1057751"/>
                  </a:cubicBezTo>
                  <a:lnTo>
                    <a:pt x="79614" y="1068229"/>
                  </a:lnTo>
                  <a:lnTo>
                    <a:pt x="92949" y="1042511"/>
                  </a:lnTo>
                  <a:cubicBezTo>
                    <a:pt x="100569" y="1028224"/>
                    <a:pt x="110094" y="1014889"/>
                    <a:pt x="114856" y="1011079"/>
                  </a:cubicBezTo>
                  <a:cubicBezTo>
                    <a:pt x="119619" y="1008221"/>
                    <a:pt x="128191" y="997744"/>
                    <a:pt x="133906" y="987266"/>
                  </a:cubicBezTo>
                  <a:cubicBezTo>
                    <a:pt x="139621" y="976789"/>
                    <a:pt x="155814" y="960596"/>
                    <a:pt x="170101" y="950119"/>
                  </a:cubicBezTo>
                  <a:cubicBezTo>
                    <a:pt x="183436" y="939641"/>
                    <a:pt x="193914" y="930116"/>
                    <a:pt x="192961" y="928211"/>
                  </a:cubicBezTo>
                  <a:cubicBezTo>
                    <a:pt x="191056" y="922496"/>
                    <a:pt x="186294" y="925354"/>
                    <a:pt x="140574" y="950119"/>
                  </a:cubicBezTo>
                  <a:cubicBezTo>
                    <a:pt x="90091" y="977741"/>
                    <a:pt x="60564" y="988219"/>
                    <a:pt x="31036" y="986314"/>
                  </a:cubicBezTo>
                  <a:cubicBezTo>
                    <a:pt x="17701" y="985361"/>
                    <a:pt x="7224" y="983456"/>
                    <a:pt x="7224" y="981551"/>
                  </a:cubicBezTo>
                  <a:cubicBezTo>
                    <a:pt x="4366" y="973931"/>
                    <a:pt x="78661" y="934879"/>
                    <a:pt x="116761" y="923449"/>
                  </a:cubicBezTo>
                  <a:cubicBezTo>
                    <a:pt x="152004" y="912971"/>
                    <a:pt x="216774" y="884396"/>
                    <a:pt x="232966" y="871061"/>
                  </a:cubicBezTo>
                  <a:cubicBezTo>
                    <a:pt x="250111" y="857726"/>
                    <a:pt x="246301" y="858679"/>
                    <a:pt x="347266" y="845344"/>
                  </a:cubicBezTo>
                  <a:cubicBezTo>
                    <a:pt x="366316" y="842486"/>
                    <a:pt x="384414" y="837724"/>
                    <a:pt x="389176" y="834866"/>
                  </a:cubicBezTo>
                  <a:cubicBezTo>
                    <a:pt x="400606" y="826294"/>
                    <a:pt x="397749" y="809149"/>
                    <a:pt x="379651" y="783431"/>
                  </a:cubicBezTo>
                  <a:cubicBezTo>
                    <a:pt x="371079" y="771049"/>
                    <a:pt x="359649" y="755809"/>
                    <a:pt x="355839" y="748189"/>
                  </a:cubicBezTo>
                  <a:cubicBezTo>
                    <a:pt x="351076" y="741521"/>
                    <a:pt x="340599" y="730091"/>
                    <a:pt x="332979" y="723424"/>
                  </a:cubicBezTo>
                  <a:cubicBezTo>
                    <a:pt x="304404" y="699611"/>
                    <a:pt x="301546" y="688181"/>
                    <a:pt x="310119" y="633889"/>
                  </a:cubicBezTo>
                  <a:cubicBezTo>
                    <a:pt x="317739" y="586264"/>
                    <a:pt x="317739" y="583406"/>
                    <a:pt x="307261" y="567214"/>
                  </a:cubicBezTo>
                  <a:cubicBezTo>
                    <a:pt x="300594" y="558641"/>
                    <a:pt x="291069" y="548164"/>
                    <a:pt x="286306" y="545306"/>
                  </a:cubicBezTo>
                  <a:cubicBezTo>
                    <a:pt x="275829" y="539591"/>
                    <a:pt x="207249" y="529114"/>
                    <a:pt x="197724" y="531971"/>
                  </a:cubicBezTo>
                  <a:cubicBezTo>
                    <a:pt x="191056" y="533876"/>
                    <a:pt x="184389" y="525304"/>
                    <a:pt x="178674" y="511016"/>
                  </a:cubicBezTo>
                  <a:cubicBezTo>
                    <a:pt x="171054" y="490061"/>
                    <a:pt x="175816" y="485299"/>
                    <a:pt x="215821" y="471964"/>
                  </a:cubicBezTo>
                  <a:cubicBezTo>
                    <a:pt x="244396" y="462439"/>
                    <a:pt x="273924" y="450056"/>
                    <a:pt x="294879" y="438626"/>
                  </a:cubicBezTo>
                  <a:lnTo>
                    <a:pt x="282496" y="436721"/>
                  </a:lnTo>
                  <a:lnTo>
                    <a:pt x="232014" y="432911"/>
                  </a:lnTo>
                  <a:cubicBezTo>
                    <a:pt x="222489" y="431959"/>
                    <a:pt x="212964" y="431959"/>
                    <a:pt x="203439" y="431006"/>
                  </a:cubicBezTo>
                  <a:cubicBezTo>
                    <a:pt x="194866" y="431006"/>
                    <a:pt x="187246" y="429101"/>
                    <a:pt x="180579" y="427196"/>
                  </a:cubicBezTo>
                  <a:cubicBezTo>
                    <a:pt x="175816" y="425291"/>
                    <a:pt x="171054" y="423386"/>
                    <a:pt x="166291" y="421481"/>
                  </a:cubicBezTo>
                  <a:cubicBezTo>
                    <a:pt x="162481" y="419576"/>
                    <a:pt x="160576" y="414814"/>
                    <a:pt x="161529" y="411004"/>
                  </a:cubicBezTo>
                  <a:cubicBezTo>
                    <a:pt x="162481" y="407194"/>
                    <a:pt x="165339" y="404336"/>
                    <a:pt x="169149" y="403384"/>
                  </a:cubicBezTo>
                  <a:cubicBezTo>
                    <a:pt x="173911" y="402431"/>
                    <a:pt x="179626" y="402431"/>
                    <a:pt x="184389" y="404336"/>
                  </a:cubicBezTo>
                  <a:lnTo>
                    <a:pt x="178674" y="394811"/>
                  </a:lnTo>
                  <a:lnTo>
                    <a:pt x="173911" y="385286"/>
                  </a:lnTo>
                  <a:lnTo>
                    <a:pt x="170101" y="374809"/>
                  </a:lnTo>
                  <a:cubicBezTo>
                    <a:pt x="165339" y="361474"/>
                    <a:pt x="162481" y="347186"/>
                    <a:pt x="161529" y="332899"/>
                  </a:cubicBezTo>
                  <a:lnTo>
                    <a:pt x="152956" y="323374"/>
                  </a:lnTo>
                  <a:cubicBezTo>
                    <a:pt x="150099" y="320516"/>
                    <a:pt x="149146" y="317659"/>
                    <a:pt x="148194" y="313849"/>
                  </a:cubicBezTo>
                  <a:cubicBezTo>
                    <a:pt x="147241" y="310039"/>
                    <a:pt x="149146" y="306229"/>
                    <a:pt x="152956" y="305276"/>
                  </a:cubicBezTo>
                  <a:cubicBezTo>
                    <a:pt x="156766" y="303371"/>
                    <a:pt x="160576" y="304324"/>
                    <a:pt x="163434" y="306229"/>
                  </a:cubicBezTo>
                  <a:lnTo>
                    <a:pt x="176769" y="312896"/>
                  </a:lnTo>
                  <a:cubicBezTo>
                    <a:pt x="181531" y="315754"/>
                    <a:pt x="187246" y="317659"/>
                    <a:pt x="192009" y="318611"/>
                  </a:cubicBezTo>
                  <a:cubicBezTo>
                    <a:pt x="195819" y="319564"/>
                    <a:pt x="199629" y="320516"/>
                    <a:pt x="203439" y="320516"/>
                  </a:cubicBezTo>
                  <a:lnTo>
                    <a:pt x="197724" y="313849"/>
                  </a:lnTo>
                  <a:lnTo>
                    <a:pt x="192009" y="303371"/>
                  </a:lnTo>
                  <a:lnTo>
                    <a:pt x="185341" y="289084"/>
                  </a:lnTo>
                  <a:lnTo>
                    <a:pt x="182484" y="282416"/>
                  </a:lnTo>
                  <a:cubicBezTo>
                    <a:pt x="181531" y="278606"/>
                    <a:pt x="183436" y="274796"/>
                    <a:pt x="186294" y="272891"/>
                  </a:cubicBezTo>
                  <a:cubicBezTo>
                    <a:pt x="189151" y="270986"/>
                    <a:pt x="192009" y="270986"/>
                    <a:pt x="194866" y="272891"/>
                  </a:cubicBezTo>
                  <a:cubicBezTo>
                    <a:pt x="198676" y="274796"/>
                    <a:pt x="201534" y="277654"/>
                    <a:pt x="204391" y="280511"/>
                  </a:cubicBezTo>
                  <a:cubicBezTo>
                    <a:pt x="208201" y="285274"/>
                    <a:pt x="212011" y="290036"/>
                    <a:pt x="215821" y="294799"/>
                  </a:cubicBezTo>
                  <a:cubicBezTo>
                    <a:pt x="219631" y="299561"/>
                    <a:pt x="224394" y="304324"/>
                    <a:pt x="229156" y="308134"/>
                  </a:cubicBezTo>
                  <a:cubicBezTo>
                    <a:pt x="237729" y="314801"/>
                    <a:pt x="245349" y="320516"/>
                    <a:pt x="252969" y="327184"/>
                  </a:cubicBezTo>
                  <a:cubicBezTo>
                    <a:pt x="258684" y="330994"/>
                    <a:pt x="266304" y="335756"/>
                    <a:pt x="274876" y="337661"/>
                  </a:cubicBezTo>
                  <a:cubicBezTo>
                    <a:pt x="275829" y="337661"/>
                    <a:pt x="276781" y="338614"/>
                    <a:pt x="277734" y="337661"/>
                  </a:cubicBezTo>
                  <a:cubicBezTo>
                    <a:pt x="281544" y="338614"/>
                    <a:pt x="285354" y="336709"/>
                    <a:pt x="287259" y="333851"/>
                  </a:cubicBezTo>
                  <a:cubicBezTo>
                    <a:pt x="288211" y="332899"/>
                    <a:pt x="289164" y="331946"/>
                    <a:pt x="289164" y="330041"/>
                  </a:cubicBezTo>
                  <a:cubicBezTo>
                    <a:pt x="289164" y="328136"/>
                    <a:pt x="289164" y="327184"/>
                    <a:pt x="289164" y="325279"/>
                  </a:cubicBezTo>
                  <a:cubicBezTo>
                    <a:pt x="288211" y="320516"/>
                    <a:pt x="287259" y="314801"/>
                    <a:pt x="288211" y="309086"/>
                  </a:cubicBezTo>
                  <a:cubicBezTo>
                    <a:pt x="288211" y="303371"/>
                    <a:pt x="291069" y="297656"/>
                    <a:pt x="293926" y="292894"/>
                  </a:cubicBezTo>
                  <a:cubicBezTo>
                    <a:pt x="296784" y="288131"/>
                    <a:pt x="303451" y="288131"/>
                    <a:pt x="306309" y="291941"/>
                  </a:cubicBezTo>
                  <a:cubicBezTo>
                    <a:pt x="308214" y="293846"/>
                    <a:pt x="310119" y="297656"/>
                    <a:pt x="310119" y="300514"/>
                  </a:cubicBezTo>
                  <a:cubicBezTo>
                    <a:pt x="311071" y="317659"/>
                    <a:pt x="312976" y="333851"/>
                    <a:pt x="315834" y="350044"/>
                  </a:cubicBezTo>
                  <a:lnTo>
                    <a:pt x="376794" y="364331"/>
                  </a:lnTo>
                  <a:lnTo>
                    <a:pt x="385366" y="358616"/>
                  </a:lnTo>
                  <a:lnTo>
                    <a:pt x="397749" y="346234"/>
                  </a:lnTo>
                  <a:cubicBezTo>
                    <a:pt x="408226" y="335756"/>
                    <a:pt x="417751" y="324326"/>
                    <a:pt x="424419" y="312896"/>
                  </a:cubicBezTo>
                  <a:cubicBezTo>
                    <a:pt x="429181" y="304324"/>
                    <a:pt x="432991" y="295751"/>
                    <a:pt x="436801" y="286226"/>
                  </a:cubicBezTo>
                  <a:cubicBezTo>
                    <a:pt x="437754" y="285274"/>
                    <a:pt x="437754" y="284321"/>
                    <a:pt x="437754" y="284321"/>
                  </a:cubicBezTo>
                  <a:cubicBezTo>
                    <a:pt x="439659" y="277654"/>
                    <a:pt x="439659" y="270986"/>
                    <a:pt x="439659" y="265271"/>
                  </a:cubicBezTo>
                  <a:cubicBezTo>
                    <a:pt x="438706" y="258604"/>
                    <a:pt x="437754" y="251936"/>
                    <a:pt x="433944" y="246221"/>
                  </a:cubicBezTo>
                  <a:cubicBezTo>
                    <a:pt x="431086" y="241459"/>
                    <a:pt x="427276" y="237649"/>
                    <a:pt x="424419" y="232886"/>
                  </a:cubicBezTo>
                  <a:cubicBezTo>
                    <a:pt x="419656" y="227171"/>
                    <a:pt x="413941" y="220504"/>
                    <a:pt x="408226" y="215741"/>
                  </a:cubicBezTo>
                  <a:cubicBezTo>
                    <a:pt x="401559" y="210979"/>
                    <a:pt x="393939" y="208121"/>
                    <a:pt x="386319" y="205264"/>
                  </a:cubicBezTo>
                  <a:cubicBezTo>
                    <a:pt x="380604" y="203359"/>
                    <a:pt x="372984" y="200501"/>
                    <a:pt x="366316" y="198596"/>
                  </a:cubicBezTo>
                  <a:cubicBezTo>
                    <a:pt x="361554" y="197644"/>
                    <a:pt x="358696" y="196691"/>
                    <a:pt x="355839" y="195739"/>
                  </a:cubicBezTo>
                  <a:cubicBezTo>
                    <a:pt x="351076" y="194786"/>
                    <a:pt x="346314" y="192881"/>
                    <a:pt x="340599" y="192881"/>
                  </a:cubicBezTo>
                  <a:cubicBezTo>
                    <a:pt x="332979" y="191929"/>
                    <a:pt x="324406" y="190976"/>
                    <a:pt x="316786" y="189071"/>
                  </a:cubicBezTo>
                  <a:lnTo>
                    <a:pt x="306309" y="187166"/>
                  </a:lnTo>
                  <a:cubicBezTo>
                    <a:pt x="301546" y="186214"/>
                    <a:pt x="295831" y="183356"/>
                    <a:pt x="292021" y="179546"/>
                  </a:cubicBezTo>
                  <a:cubicBezTo>
                    <a:pt x="289164" y="176689"/>
                    <a:pt x="288211" y="172879"/>
                    <a:pt x="289164" y="170021"/>
                  </a:cubicBezTo>
                  <a:cubicBezTo>
                    <a:pt x="290116" y="165259"/>
                    <a:pt x="293926" y="161449"/>
                    <a:pt x="298689" y="160496"/>
                  </a:cubicBezTo>
                  <a:cubicBezTo>
                    <a:pt x="303451" y="158591"/>
                    <a:pt x="308214" y="157639"/>
                    <a:pt x="313929" y="158591"/>
                  </a:cubicBezTo>
                  <a:cubicBezTo>
                    <a:pt x="319644" y="158591"/>
                    <a:pt x="325359" y="159544"/>
                    <a:pt x="331074" y="160496"/>
                  </a:cubicBezTo>
                  <a:lnTo>
                    <a:pt x="368221" y="140494"/>
                  </a:lnTo>
                  <a:lnTo>
                    <a:pt x="364411" y="131921"/>
                  </a:lnTo>
                  <a:cubicBezTo>
                    <a:pt x="359649" y="122396"/>
                    <a:pt x="356791" y="112871"/>
                    <a:pt x="355839" y="103346"/>
                  </a:cubicBezTo>
                  <a:cubicBezTo>
                    <a:pt x="355839" y="99536"/>
                    <a:pt x="357744" y="96679"/>
                    <a:pt x="360601" y="93821"/>
                  </a:cubicBezTo>
                  <a:cubicBezTo>
                    <a:pt x="363459" y="91916"/>
                    <a:pt x="366316" y="91916"/>
                    <a:pt x="369174" y="92869"/>
                  </a:cubicBezTo>
                  <a:cubicBezTo>
                    <a:pt x="372031" y="93821"/>
                    <a:pt x="374889" y="95726"/>
                    <a:pt x="376794" y="97631"/>
                  </a:cubicBezTo>
                  <a:cubicBezTo>
                    <a:pt x="378699" y="100489"/>
                    <a:pt x="380604" y="104299"/>
                    <a:pt x="382509" y="108109"/>
                  </a:cubicBezTo>
                  <a:cubicBezTo>
                    <a:pt x="384414" y="112871"/>
                    <a:pt x="386319" y="116681"/>
                    <a:pt x="389176" y="120491"/>
                  </a:cubicBezTo>
                  <a:cubicBezTo>
                    <a:pt x="392034" y="124301"/>
                    <a:pt x="393939" y="128111"/>
                    <a:pt x="396796" y="130969"/>
                  </a:cubicBezTo>
                  <a:cubicBezTo>
                    <a:pt x="398701" y="132874"/>
                    <a:pt x="400606" y="135731"/>
                    <a:pt x="402511" y="137636"/>
                  </a:cubicBezTo>
                  <a:lnTo>
                    <a:pt x="406321" y="136684"/>
                  </a:lnTo>
                  <a:lnTo>
                    <a:pt x="412989" y="136684"/>
                  </a:lnTo>
                  <a:lnTo>
                    <a:pt x="432039" y="139541"/>
                  </a:lnTo>
                  <a:lnTo>
                    <a:pt x="450136" y="143351"/>
                  </a:lnTo>
                  <a:lnTo>
                    <a:pt x="472996" y="147161"/>
                  </a:lnTo>
                  <a:cubicBezTo>
                    <a:pt x="479664" y="149066"/>
                    <a:pt x="487284" y="149066"/>
                    <a:pt x="493951" y="147161"/>
                  </a:cubicBezTo>
                  <a:lnTo>
                    <a:pt x="496809" y="143351"/>
                  </a:lnTo>
                  <a:cubicBezTo>
                    <a:pt x="498714" y="140494"/>
                    <a:pt x="498714" y="138589"/>
                    <a:pt x="499666" y="135731"/>
                  </a:cubicBezTo>
                  <a:cubicBezTo>
                    <a:pt x="499666" y="134779"/>
                    <a:pt x="500619" y="134779"/>
                    <a:pt x="500619" y="134779"/>
                  </a:cubicBezTo>
                  <a:cubicBezTo>
                    <a:pt x="500619" y="131921"/>
                    <a:pt x="501571" y="129064"/>
                    <a:pt x="501571" y="127159"/>
                  </a:cubicBezTo>
                  <a:cubicBezTo>
                    <a:pt x="501571" y="124301"/>
                    <a:pt x="501571" y="121444"/>
                    <a:pt x="500619" y="118586"/>
                  </a:cubicBezTo>
                  <a:cubicBezTo>
                    <a:pt x="500619" y="116681"/>
                    <a:pt x="499666" y="113824"/>
                    <a:pt x="498714" y="111919"/>
                  </a:cubicBezTo>
                  <a:cubicBezTo>
                    <a:pt x="498714" y="110966"/>
                    <a:pt x="497761" y="110014"/>
                    <a:pt x="496809" y="109061"/>
                  </a:cubicBezTo>
                  <a:cubicBezTo>
                    <a:pt x="494904" y="108109"/>
                    <a:pt x="493951" y="107156"/>
                    <a:pt x="492046" y="105251"/>
                  </a:cubicBezTo>
                  <a:cubicBezTo>
                    <a:pt x="490141" y="103346"/>
                    <a:pt x="488236" y="101441"/>
                    <a:pt x="486331" y="99536"/>
                  </a:cubicBezTo>
                  <a:cubicBezTo>
                    <a:pt x="484426" y="98584"/>
                    <a:pt x="481569" y="96679"/>
                    <a:pt x="479664" y="95726"/>
                  </a:cubicBezTo>
                  <a:lnTo>
                    <a:pt x="465376" y="92869"/>
                  </a:lnTo>
                  <a:lnTo>
                    <a:pt x="457756" y="88106"/>
                  </a:lnTo>
                  <a:cubicBezTo>
                    <a:pt x="453946" y="85249"/>
                    <a:pt x="449184" y="82391"/>
                    <a:pt x="447279" y="78581"/>
                  </a:cubicBezTo>
                  <a:cubicBezTo>
                    <a:pt x="445374" y="76676"/>
                    <a:pt x="444421" y="74771"/>
                    <a:pt x="442516" y="71914"/>
                  </a:cubicBezTo>
                  <a:cubicBezTo>
                    <a:pt x="441564" y="70009"/>
                    <a:pt x="440611" y="66199"/>
                    <a:pt x="442516" y="63341"/>
                  </a:cubicBezTo>
                  <a:cubicBezTo>
                    <a:pt x="445374" y="58579"/>
                    <a:pt x="452041" y="55721"/>
                    <a:pt x="457756" y="57626"/>
                  </a:cubicBezTo>
                  <a:cubicBezTo>
                    <a:pt x="470139" y="62389"/>
                    <a:pt x="481569" y="68104"/>
                    <a:pt x="492046" y="76676"/>
                  </a:cubicBezTo>
                  <a:cubicBezTo>
                    <a:pt x="492999" y="76676"/>
                    <a:pt x="493951" y="77629"/>
                    <a:pt x="494904" y="77629"/>
                  </a:cubicBezTo>
                  <a:cubicBezTo>
                    <a:pt x="495856" y="77629"/>
                    <a:pt x="495856" y="77629"/>
                    <a:pt x="496809" y="77629"/>
                  </a:cubicBezTo>
                  <a:cubicBezTo>
                    <a:pt x="501571" y="77629"/>
                    <a:pt x="507286" y="74771"/>
                    <a:pt x="508239" y="70009"/>
                  </a:cubicBezTo>
                  <a:cubicBezTo>
                    <a:pt x="509191" y="67151"/>
                    <a:pt x="510144" y="64294"/>
                    <a:pt x="511096" y="62389"/>
                  </a:cubicBezTo>
                  <a:cubicBezTo>
                    <a:pt x="511096" y="62389"/>
                    <a:pt x="511096" y="62389"/>
                    <a:pt x="511096" y="61436"/>
                  </a:cubicBezTo>
                  <a:cubicBezTo>
                    <a:pt x="512049" y="58579"/>
                    <a:pt x="512049" y="55721"/>
                    <a:pt x="511096" y="52864"/>
                  </a:cubicBezTo>
                  <a:cubicBezTo>
                    <a:pt x="511096" y="50959"/>
                    <a:pt x="509191" y="48101"/>
                    <a:pt x="507286" y="46196"/>
                  </a:cubicBezTo>
                  <a:cubicBezTo>
                    <a:pt x="504429" y="43339"/>
                    <a:pt x="502524" y="40481"/>
                    <a:pt x="499666" y="37624"/>
                  </a:cubicBezTo>
                  <a:cubicBezTo>
                    <a:pt x="494904" y="32861"/>
                    <a:pt x="490141" y="28099"/>
                    <a:pt x="487284" y="22384"/>
                  </a:cubicBezTo>
                  <a:cubicBezTo>
                    <a:pt x="486331" y="20479"/>
                    <a:pt x="485379" y="17621"/>
                    <a:pt x="486331" y="15716"/>
                  </a:cubicBezTo>
                  <a:cubicBezTo>
                    <a:pt x="487284" y="13811"/>
                    <a:pt x="489189" y="11906"/>
                    <a:pt x="491094" y="10001"/>
                  </a:cubicBezTo>
                  <a:cubicBezTo>
                    <a:pt x="491094" y="10954"/>
                    <a:pt x="492046" y="10954"/>
                    <a:pt x="493951" y="10001"/>
                  </a:cubicBezTo>
                  <a:lnTo>
                    <a:pt x="493951" y="10001"/>
                  </a:lnTo>
                  <a:lnTo>
                    <a:pt x="493951" y="10001"/>
                  </a:lnTo>
                  <a:close/>
                  <a:moveTo>
                    <a:pt x="394891" y="174784"/>
                  </a:moveTo>
                  <a:cubicBezTo>
                    <a:pt x="392986" y="174784"/>
                    <a:pt x="392034" y="175736"/>
                    <a:pt x="391081" y="177641"/>
                  </a:cubicBezTo>
                  <a:cubicBezTo>
                    <a:pt x="390129" y="178594"/>
                    <a:pt x="390129" y="180499"/>
                    <a:pt x="392034" y="181451"/>
                  </a:cubicBezTo>
                  <a:cubicBezTo>
                    <a:pt x="396796" y="185261"/>
                    <a:pt x="402511" y="189071"/>
                    <a:pt x="407274" y="191929"/>
                  </a:cubicBezTo>
                  <a:cubicBezTo>
                    <a:pt x="412036" y="194786"/>
                    <a:pt x="417751" y="196691"/>
                    <a:pt x="422514" y="198596"/>
                  </a:cubicBezTo>
                  <a:cubicBezTo>
                    <a:pt x="424419" y="198596"/>
                    <a:pt x="425371" y="199549"/>
                    <a:pt x="427276" y="199549"/>
                  </a:cubicBezTo>
                  <a:cubicBezTo>
                    <a:pt x="432991" y="199549"/>
                    <a:pt x="438706" y="198596"/>
                    <a:pt x="444421" y="198596"/>
                  </a:cubicBezTo>
                  <a:cubicBezTo>
                    <a:pt x="446326" y="198596"/>
                    <a:pt x="447279" y="197644"/>
                    <a:pt x="449184" y="198596"/>
                  </a:cubicBezTo>
                  <a:cubicBezTo>
                    <a:pt x="449184" y="198596"/>
                    <a:pt x="449184" y="199549"/>
                    <a:pt x="449184" y="199549"/>
                  </a:cubicBezTo>
                  <a:cubicBezTo>
                    <a:pt x="452041" y="200501"/>
                    <a:pt x="454899" y="201454"/>
                    <a:pt x="456804" y="204311"/>
                  </a:cubicBezTo>
                  <a:cubicBezTo>
                    <a:pt x="457756" y="205264"/>
                    <a:pt x="458709" y="206216"/>
                    <a:pt x="458709" y="207169"/>
                  </a:cubicBezTo>
                  <a:cubicBezTo>
                    <a:pt x="458709" y="208121"/>
                    <a:pt x="457756" y="210979"/>
                    <a:pt x="456804" y="211931"/>
                  </a:cubicBezTo>
                  <a:cubicBezTo>
                    <a:pt x="456804" y="211931"/>
                    <a:pt x="456804" y="212884"/>
                    <a:pt x="456804" y="212884"/>
                  </a:cubicBezTo>
                  <a:cubicBezTo>
                    <a:pt x="455851" y="215741"/>
                    <a:pt x="454899" y="217646"/>
                    <a:pt x="453946" y="220504"/>
                  </a:cubicBezTo>
                  <a:cubicBezTo>
                    <a:pt x="452994" y="222409"/>
                    <a:pt x="452994" y="225266"/>
                    <a:pt x="452994" y="227171"/>
                  </a:cubicBezTo>
                  <a:lnTo>
                    <a:pt x="452994" y="230981"/>
                  </a:lnTo>
                  <a:cubicBezTo>
                    <a:pt x="453946" y="233839"/>
                    <a:pt x="455851" y="237649"/>
                    <a:pt x="456804" y="240506"/>
                  </a:cubicBezTo>
                  <a:cubicBezTo>
                    <a:pt x="460614" y="249079"/>
                    <a:pt x="462519" y="258604"/>
                    <a:pt x="462519" y="268129"/>
                  </a:cubicBezTo>
                  <a:lnTo>
                    <a:pt x="463471" y="273844"/>
                  </a:lnTo>
                  <a:cubicBezTo>
                    <a:pt x="469186" y="271939"/>
                    <a:pt x="474901" y="269081"/>
                    <a:pt x="479664" y="266224"/>
                  </a:cubicBezTo>
                  <a:cubicBezTo>
                    <a:pt x="482521" y="264319"/>
                    <a:pt x="485379" y="262414"/>
                    <a:pt x="488236" y="260509"/>
                  </a:cubicBezTo>
                  <a:cubicBezTo>
                    <a:pt x="490141" y="259556"/>
                    <a:pt x="492999" y="258604"/>
                    <a:pt x="495856" y="259556"/>
                  </a:cubicBezTo>
                  <a:cubicBezTo>
                    <a:pt x="499666" y="260509"/>
                    <a:pt x="502524" y="264319"/>
                    <a:pt x="502524" y="268129"/>
                  </a:cubicBezTo>
                  <a:cubicBezTo>
                    <a:pt x="502524" y="270034"/>
                    <a:pt x="502524" y="271939"/>
                    <a:pt x="501571" y="273844"/>
                  </a:cubicBezTo>
                  <a:cubicBezTo>
                    <a:pt x="501571" y="274796"/>
                    <a:pt x="500619" y="275749"/>
                    <a:pt x="499666" y="276701"/>
                  </a:cubicBezTo>
                  <a:cubicBezTo>
                    <a:pt x="498714" y="279559"/>
                    <a:pt x="496809" y="281464"/>
                    <a:pt x="493951" y="283369"/>
                  </a:cubicBezTo>
                  <a:cubicBezTo>
                    <a:pt x="488236" y="287179"/>
                    <a:pt x="483474" y="291941"/>
                    <a:pt x="478711" y="296704"/>
                  </a:cubicBezTo>
                  <a:cubicBezTo>
                    <a:pt x="473949" y="301466"/>
                    <a:pt x="468234" y="306229"/>
                    <a:pt x="463471" y="310991"/>
                  </a:cubicBezTo>
                  <a:cubicBezTo>
                    <a:pt x="453946" y="319564"/>
                    <a:pt x="445374" y="330041"/>
                    <a:pt x="438706" y="339566"/>
                  </a:cubicBezTo>
                  <a:cubicBezTo>
                    <a:pt x="433944" y="346234"/>
                    <a:pt x="428229" y="352901"/>
                    <a:pt x="423466" y="359569"/>
                  </a:cubicBezTo>
                  <a:lnTo>
                    <a:pt x="416799" y="367189"/>
                  </a:lnTo>
                  <a:lnTo>
                    <a:pt x="417751" y="367189"/>
                  </a:lnTo>
                  <a:cubicBezTo>
                    <a:pt x="439659" y="361474"/>
                    <a:pt x="461566" y="353854"/>
                    <a:pt x="482521" y="343376"/>
                  </a:cubicBezTo>
                  <a:cubicBezTo>
                    <a:pt x="490141" y="339566"/>
                    <a:pt x="497761" y="334804"/>
                    <a:pt x="504429" y="330041"/>
                  </a:cubicBezTo>
                  <a:cubicBezTo>
                    <a:pt x="513001" y="323374"/>
                    <a:pt x="520621" y="316706"/>
                    <a:pt x="527289" y="308134"/>
                  </a:cubicBezTo>
                  <a:cubicBezTo>
                    <a:pt x="532051" y="301466"/>
                    <a:pt x="535861" y="294799"/>
                    <a:pt x="538719" y="288131"/>
                  </a:cubicBezTo>
                  <a:cubicBezTo>
                    <a:pt x="539671" y="286226"/>
                    <a:pt x="540624" y="283369"/>
                    <a:pt x="541576" y="280511"/>
                  </a:cubicBezTo>
                  <a:cubicBezTo>
                    <a:pt x="543481" y="272891"/>
                    <a:pt x="543481" y="264319"/>
                    <a:pt x="542529" y="255746"/>
                  </a:cubicBezTo>
                  <a:cubicBezTo>
                    <a:pt x="540624" y="239554"/>
                    <a:pt x="533956" y="225266"/>
                    <a:pt x="523479" y="212884"/>
                  </a:cubicBezTo>
                  <a:cubicBezTo>
                    <a:pt x="515859" y="205264"/>
                    <a:pt x="507286" y="198596"/>
                    <a:pt x="497761" y="193834"/>
                  </a:cubicBezTo>
                  <a:cubicBezTo>
                    <a:pt x="488236" y="189071"/>
                    <a:pt x="476806" y="184309"/>
                    <a:pt x="466329" y="181451"/>
                  </a:cubicBezTo>
                  <a:cubicBezTo>
                    <a:pt x="463471" y="180499"/>
                    <a:pt x="459661" y="179546"/>
                    <a:pt x="456804" y="179546"/>
                  </a:cubicBezTo>
                  <a:cubicBezTo>
                    <a:pt x="447279" y="177641"/>
                    <a:pt x="437754" y="175736"/>
                    <a:pt x="428229" y="174784"/>
                  </a:cubicBezTo>
                  <a:cubicBezTo>
                    <a:pt x="426324" y="174784"/>
                    <a:pt x="424419" y="174784"/>
                    <a:pt x="423466" y="174784"/>
                  </a:cubicBezTo>
                  <a:cubicBezTo>
                    <a:pt x="421561" y="174784"/>
                    <a:pt x="420609" y="174784"/>
                    <a:pt x="418704" y="174784"/>
                  </a:cubicBezTo>
                  <a:cubicBezTo>
                    <a:pt x="417751" y="174784"/>
                    <a:pt x="415846" y="174784"/>
                    <a:pt x="414894" y="175736"/>
                  </a:cubicBezTo>
                  <a:cubicBezTo>
                    <a:pt x="411084" y="175736"/>
                    <a:pt x="407274" y="175736"/>
                    <a:pt x="402511" y="175736"/>
                  </a:cubicBezTo>
                  <a:cubicBezTo>
                    <a:pt x="399654" y="174784"/>
                    <a:pt x="397749" y="174784"/>
                    <a:pt x="394891" y="174784"/>
                  </a:cubicBezTo>
                  <a:lnTo>
                    <a:pt x="394891" y="174784"/>
                  </a:lnTo>
                  <a:close/>
                  <a:moveTo>
                    <a:pt x="192009" y="347186"/>
                  </a:moveTo>
                  <a:cubicBezTo>
                    <a:pt x="191056" y="356711"/>
                    <a:pt x="192009" y="366236"/>
                    <a:pt x="194866" y="374809"/>
                  </a:cubicBezTo>
                  <a:cubicBezTo>
                    <a:pt x="198676" y="385286"/>
                    <a:pt x="205344" y="395764"/>
                    <a:pt x="213916" y="403384"/>
                  </a:cubicBezTo>
                  <a:cubicBezTo>
                    <a:pt x="216774" y="405289"/>
                    <a:pt x="219631" y="407194"/>
                    <a:pt x="222489" y="409099"/>
                  </a:cubicBezTo>
                  <a:cubicBezTo>
                    <a:pt x="225346" y="410051"/>
                    <a:pt x="227251" y="410051"/>
                    <a:pt x="229156" y="411004"/>
                  </a:cubicBezTo>
                  <a:cubicBezTo>
                    <a:pt x="230109" y="411004"/>
                    <a:pt x="232014" y="411956"/>
                    <a:pt x="232966" y="411956"/>
                  </a:cubicBezTo>
                  <a:cubicBezTo>
                    <a:pt x="233919" y="411956"/>
                    <a:pt x="233919" y="411956"/>
                    <a:pt x="234871" y="412909"/>
                  </a:cubicBezTo>
                  <a:lnTo>
                    <a:pt x="238681" y="411956"/>
                  </a:lnTo>
                  <a:cubicBezTo>
                    <a:pt x="238681" y="408146"/>
                    <a:pt x="237729" y="405289"/>
                    <a:pt x="234871" y="401479"/>
                  </a:cubicBezTo>
                  <a:cubicBezTo>
                    <a:pt x="232014" y="396716"/>
                    <a:pt x="229156" y="391954"/>
                    <a:pt x="228204" y="387191"/>
                  </a:cubicBezTo>
                  <a:cubicBezTo>
                    <a:pt x="228204" y="386239"/>
                    <a:pt x="227251" y="384334"/>
                    <a:pt x="228204" y="383381"/>
                  </a:cubicBezTo>
                  <a:cubicBezTo>
                    <a:pt x="229156" y="381476"/>
                    <a:pt x="230109" y="379571"/>
                    <a:pt x="232966" y="378619"/>
                  </a:cubicBezTo>
                  <a:cubicBezTo>
                    <a:pt x="235824" y="377666"/>
                    <a:pt x="239634" y="376714"/>
                    <a:pt x="243444" y="377666"/>
                  </a:cubicBezTo>
                  <a:cubicBezTo>
                    <a:pt x="244396" y="377666"/>
                    <a:pt x="245349" y="378619"/>
                    <a:pt x="246301" y="378619"/>
                  </a:cubicBezTo>
                  <a:cubicBezTo>
                    <a:pt x="251064" y="380524"/>
                    <a:pt x="254874" y="382429"/>
                    <a:pt x="258684" y="386239"/>
                  </a:cubicBezTo>
                  <a:cubicBezTo>
                    <a:pt x="262494" y="389096"/>
                    <a:pt x="267256" y="392906"/>
                    <a:pt x="270114" y="395764"/>
                  </a:cubicBezTo>
                  <a:cubicBezTo>
                    <a:pt x="272971" y="399574"/>
                    <a:pt x="275829" y="403384"/>
                    <a:pt x="278686" y="406241"/>
                  </a:cubicBezTo>
                  <a:lnTo>
                    <a:pt x="281544" y="410051"/>
                  </a:lnTo>
                  <a:cubicBezTo>
                    <a:pt x="295831" y="415766"/>
                    <a:pt x="310119" y="418624"/>
                    <a:pt x="325359" y="420529"/>
                  </a:cubicBezTo>
                  <a:lnTo>
                    <a:pt x="335836" y="421481"/>
                  </a:lnTo>
                  <a:lnTo>
                    <a:pt x="342504" y="421481"/>
                  </a:lnTo>
                  <a:cubicBezTo>
                    <a:pt x="342504" y="418624"/>
                    <a:pt x="342504" y="414814"/>
                    <a:pt x="340599" y="411956"/>
                  </a:cubicBezTo>
                  <a:cubicBezTo>
                    <a:pt x="338694" y="408146"/>
                    <a:pt x="337741" y="404336"/>
                    <a:pt x="334884" y="401479"/>
                  </a:cubicBezTo>
                  <a:cubicBezTo>
                    <a:pt x="331074" y="397669"/>
                    <a:pt x="326311" y="392906"/>
                    <a:pt x="321549" y="390049"/>
                  </a:cubicBezTo>
                  <a:cubicBezTo>
                    <a:pt x="315834" y="385286"/>
                    <a:pt x="309166" y="382429"/>
                    <a:pt x="302499" y="379571"/>
                  </a:cubicBezTo>
                  <a:cubicBezTo>
                    <a:pt x="290116" y="373856"/>
                    <a:pt x="276781" y="369094"/>
                    <a:pt x="263446" y="365284"/>
                  </a:cubicBezTo>
                  <a:lnTo>
                    <a:pt x="255826" y="363379"/>
                  </a:lnTo>
                  <a:lnTo>
                    <a:pt x="250111" y="361474"/>
                  </a:lnTo>
                  <a:lnTo>
                    <a:pt x="237729" y="358616"/>
                  </a:lnTo>
                  <a:lnTo>
                    <a:pt x="207249" y="350996"/>
                  </a:lnTo>
                  <a:lnTo>
                    <a:pt x="192009" y="347186"/>
                  </a:lnTo>
                  <a:lnTo>
                    <a:pt x="192009" y="34718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052"/>
              <a:endParaRPr lang="en-US" sz="1400">
                <a:solidFill>
                  <a:prstClr val="black"/>
                </a:solidFill>
              </a:endParaRPr>
            </a:p>
          </p:txBody>
        </p:sp>
        <p:sp>
          <p:nvSpPr>
            <p:cNvPr id="84" name="Freeform: Shape 83"/>
            <p:cNvSpPr/>
            <p:nvPr/>
          </p:nvSpPr>
          <p:spPr>
            <a:xfrm>
              <a:off x="829775" y="3208066"/>
              <a:ext cx="1504950" cy="1114425"/>
            </a:xfrm>
            <a:custGeom>
              <a:avLst/>
              <a:gdLst>
                <a:gd name="connsiteX0" fmla="*/ 408293 w 1504950"/>
                <a:gd name="connsiteY0" fmla="*/ 15716 h 1114425"/>
                <a:gd name="connsiteX1" fmla="*/ 414960 w 1504950"/>
                <a:gd name="connsiteY1" fmla="*/ 15716 h 1114425"/>
                <a:gd name="connsiteX2" fmla="*/ 420675 w 1504950"/>
                <a:gd name="connsiteY2" fmla="*/ 17621 h 1114425"/>
                <a:gd name="connsiteX3" fmla="*/ 426390 w 1504950"/>
                <a:gd name="connsiteY3" fmla="*/ 22384 h 1114425"/>
                <a:gd name="connsiteX4" fmla="*/ 440678 w 1504950"/>
                <a:gd name="connsiteY4" fmla="*/ 30004 h 1114425"/>
                <a:gd name="connsiteX5" fmla="*/ 441630 w 1504950"/>
                <a:gd name="connsiteY5" fmla="*/ 29051 h 1114425"/>
                <a:gd name="connsiteX6" fmla="*/ 442583 w 1504950"/>
                <a:gd name="connsiteY6" fmla="*/ 27146 h 1114425"/>
                <a:gd name="connsiteX7" fmla="*/ 444488 w 1504950"/>
                <a:gd name="connsiteY7" fmla="*/ 22384 h 1114425"/>
                <a:gd name="connsiteX8" fmla="*/ 455918 w 1504950"/>
                <a:gd name="connsiteY8" fmla="*/ 9049 h 1114425"/>
                <a:gd name="connsiteX9" fmla="*/ 462585 w 1504950"/>
                <a:gd name="connsiteY9" fmla="*/ 7144 h 1114425"/>
                <a:gd name="connsiteX10" fmla="*/ 464490 w 1504950"/>
                <a:gd name="connsiteY10" fmla="*/ 7144 h 1114425"/>
                <a:gd name="connsiteX11" fmla="*/ 471158 w 1504950"/>
                <a:gd name="connsiteY11" fmla="*/ 10954 h 1114425"/>
                <a:gd name="connsiteX12" fmla="*/ 473063 w 1504950"/>
                <a:gd name="connsiteY12" fmla="*/ 14764 h 1114425"/>
                <a:gd name="connsiteX13" fmla="*/ 473063 w 1504950"/>
                <a:gd name="connsiteY13" fmla="*/ 24289 h 1114425"/>
                <a:gd name="connsiteX14" fmla="*/ 470205 w 1504950"/>
                <a:gd name="connsiteY14" fmla="*/ 42386 h 1114425"/>
                <a:gd name="connsiteX15" fmla="*/ 470205 w 1504950"/>
                <a:gd name="connsiteY15" fmla="*/ 44291 h 1114425"/>
                <a:gd name="connsiteX16" fmla="*/ 469253 w 1504950"/>
                <a:gd name="connsiteY16" fmla="*/ 52864 h 1114425"/>
                <a:gd name="connsiteX17" fmla="*/ 458775 w 1504950"/>
                <a:gd name="connsiteY17" fmla="*/ 76676 h 1114425"/>
                <a:gd name="connsiteX18" fmla="*/ 451155 w 1504950"/>
                <a:gd name="connsiteY18" fmla="*/ 100489 h 1114425"/>
                <a:gd name="connsiteX19" fmla="*/ 450203 w 1504950"/>
                <a:gd name="connsiteY19" fmla="*/ 109061 h 1114425"/>
                <a:gd name="connsiteX20" fmla="*/ 450203 w 1504950"/>
                <a:gd name="connsiteY20" fmla="*/ 118586 h 1114425"/>
                <a:gd name="connsiteX21" fmla="*/ 453060 w 1504950"/>
                <a:gd name="connsiteY21" fmla="*/ 136684 h 1114425"/>
                <a:gd name="connsiteX22" fmla="*/ 453060 w 1504950"/>
                <a:gd name="connsiteY22" fmla="*/ 137636 h 1114425"/>
                <a:gd name="connsiteX23" fmla="*/ 454013 w 1504950"/>
                <a:gd name="connsiteY23" fmla="*/ 150019 h 1114425"/>
                <a:gd name="connsiteX24" fmla="*/ 453060 w 1504950"/>
                <a:gd name="connsiteY24" fmla="*/ 154781 h 1114425"/>
                <a:gd name="connsiteX25" fmla="*/ 452108 w 1504950"/>
                <a:gd name="connsiteY25" fmla="*/ 165259 h 1114425"/>
                <a:gd name="connsiteX26" fmla="*/ 451155 w 1504950"/>
                <a:gd name="connsiteY26" fmla="*/ 169069 h 1114425"/>
                <a:gd name="connsiteX27" fmla="*/ 456870 w 1504950"/>
                <a:gd name="connsiteY27" fmla="*/ 173831 h 1114425"/>
                <a:gd name="connsiteX28" fmla="*/ 462585 w 1504950"/>
                <a:gd name="connsiteY28" fmla="*/ 178594 h 1114425"/>
                <a:gd name="connsiteX29" fmla="*/ 470205 w 1504950"/>
                <a:gd name="connsiteY29" fmla="*/ 184309 h 1114425"/>
                <a:gd name="connsiteX30" fmla="*/ 479730 w 1504950"/>
                <a:gd name="connsiteY30" fmla="*/ 190024 h 1114425"/>
                <a:gd name="connsiteX31" fmla="*/ 484493 w 1504950"/>
                <a:gd name="connsiteY31" fmla="*/ 191929 h 1114425"/>
                <a:gd name="connsiteX32" fmla="*/ 491160 w 1504950"/>
                <a:gd name="connsiteY32" fmla="*/ 191929 h 1114425"/>
                <a:gd name="connsiteX33" fmla="*/ 500685 w 1504950"/>
                <a:gd name="connsiteY33" fmla="*/ 189071 h 1114425"/>
                <a:gd name="connsiteX34" fmla="*/ 509258 w 1504950"/>
                <a:gd name="connsiteY34" fmla="*/ 184309 h 1114425"/>
                <a:gd name="connsiteX35" fmla="*/ 512115 w 1504950"/>
                <a:gd name="connsiteY35" fmla="*/ 182404 h 1114425"/>
                <a:gd name="connsiteX36" fmla="*/ 515925 w 1504950"/>
                <a:gd name="connsiteY36" fmla="*/ 179546 h 1114425"/>
                <a:gd name="connsiteX37" fmla="*/ 519735 w 1504950"/>
                <a:gd name="connsiteY37" fmla="*/ 176689 h 1114425"/>
                <a:gd name="connsiteX38" fmla="*/ 524498 w 1504950"/>
                <a:gd name="connsiteY38" fmla="*/ 171926 h 1114425"/>
                <a:gd name="connsiteX39" fmla="*/ 529260 w 1504950"/>
                <a:gd name="connsiteY39" fmla="*/ 166211 h 1114425"/>
                <a:gd name="connsiteX40" fmla="*/ 532118 w 1504950"/>
                <a:gd name="connsiteY40" fmla="*/ 161449 h 1114425"/>
                <a:gd name="connsiteX41" fmla="*/ 538785 w 1504950"/>
                <a:gd name="connsiteY41" fmla="*/ 151924 h 1114425"/>
                <a:gd name="connsiteX42" fmla="*/ 548310 w 1504950"/>
                <a:gd name="connsiteY42" fmla="*/ 127159 h 1114425"/>
                <a:gd name="connsiteX43" fmla="*/ 549263 w 1504950"/>
                <a:gd name="connsiteY43" fmla="*/ 122396 h 1114425"/>
                <a:gd name="connsiteX44" fmla="*/ 550215 w 1504950"/>
                <a:gd name="connsiteY44" fmla="*/ 116681 h 1114425"/>
                <a:gd name="connsiteX45" fmla="*/ 552120 w 1504950"/>
                <a:gd name="connsiteY45" fmla="*/ 98584 h 1114425"/>
                <a:gd name="connsiteX46" fmla="*/ 554978 w 1504950"/>
                <a:gd name="connsiteY46" fmla="*/ 90964 h 1114425"/>
                <a:gd name="connsiteX47" fmla="*/ 556883 w 1504950"/>
                <a:gd name="connsiteY47" fmla="*/ 87154 h 1114425"/>
                <a:gd name="connsiteX48" fmla="*/ 560693 w 1504950"/>
                <a:gd name="connsiteY48" fmla="*/ 81439 h 1114425"/>
                <a:gd name="connsiteX49" fmla="*/ 565455 w 1504950"/>
                <a:gd name="connsiteY49" fmla="*/ 76676 h 1114425"/>
                <a:gd name="connsiteX50" fmla="*/ 571170 w 1504950"/>
                <a:gd name="connsiteY50" fmla="*/ 73819 h 1114425"/>
                <a:gd name="connsiteX51" fmla="*/ 573075 w 1504950"/>
                <a:gd name="connsiteY51" fmla="*/ 73819 h 1114425"/>
                <a:gd name="connsiteX52" fmla="*/ 574980 w 1504950"/>
                <a:gd name="connsiteY52" fmla="*/ 74771 h 1114425"/>
                <a:gd name="connsiteX53" fmla="*/ 576885 w 1504950"/>
                <a:gd name="connsiteY53" fmla="*/ 76676 h 1114425"/>
                <a:gd name="connsiteX54" fmla="*/ 578790 w 1504950"/>
                <a:gd name="connsiteY54" fmla="*/ 81439 h 1114425"/>
                <a:gd name="connsiteX55" fmla="*/ 579743 w 1504950"/>
                <a:gd name="connsiteY55" fmla="*/ 83344 h 1114425"/>
                <a:gd name="connsiteX56" fmla="*/ 579743 w 1504950"/>
                <a:gd name="connsiteY56" fmla="*/ 90011 h 1114425"/>
                <a:gd name="connsiteX57" fmla="*/ 577838 w 1504950"/>
                <a:gd name="connsiteY57" fmla="*/ 117634 h 1114425"/>
                <a:gd name="connsiteX58" fmla="*/ 575933 w 1504950"/>
                <a:gd name="connsiteY58" fmla="*/ 129064 h 1114425"/>
                <a:gd name="connsiteX59" fmla="*/ 577838 w 1504950"/>
                <a:gd name="connsiteY59" fmla="*/ 138589 h 1114425"/>
                <a:gd name="connsiteX60" fmla="*/ 580695 w 1504950"/>
                <a:gd name="connsiteY60" fmla="*/ 141446 h 1114425"/>
                <a:gd name="connsiteX61" fmla="*/ 584505 w 1504950"/>
                <a:gd name="connsiteY61" fmla="*/ 143351 h 1114425"/>
                <a:gd name="connsiteX62" fmla="*/ 589268 w 1504950"/>
                <a:gd name="connsiteY62" fmla="*/ 143351 h 1114425"/>
                <a:gd name="connsiteX63" fmla="*/ 595935 w 1504950"/>
                <a:gd name="connsiteY63" fmla="*/ 141446 h 1114425"/>
                <a:gd name="connsiteX64" fmla="*/ 604508 w 1504950"/>
                <a:gd name="connsiteY64" fmla="*/ 136684 h 1114425"/>
                <a:gd name="connsiteX65" fmla="*/ 621653 w 1504950"/>
                <a:gd name="connsiteY65" fmla="*/ 125254 h 1114425"/>
                <a:gd name="connsiteX66" fmla="*/ 635940 w 1504950"/>
                <a:gd name="connsiteY66" fmla="*/ 115729 h 1114425"/>
                <a:gd name="connsiteX67" fmla="*/ 639750 w 1504950"/>
                <a:gd name="connsiteY67" fmla="*/ 114776 h 1114425"/>
                <a:gd name="connsiteX68" fmla="*/ 643560 w 1504950"/>
                <a:gd name="connsiteY68" fmla="*/ 116681 h 1114425"/>
                <a:gd name="connsiteX69" fmla="*/ 645465 w 1504950"/>
                <a:gd name="connsiteY69" fmla="*/ 118586 h 1114425"/>
                <a:gd name="connsiteX70" fmla="*/ 646418 w 1504950"/>
                <a:gd name="connsiteY70" fmla="*/ 123349 h 1114425"/>
                <a:gd name="connsiteX71" fmla="*/ 645465 w 1504950"/>
                <a:gd name="connsiteY71" fmla="*/ 128111 h 1114425"/>
                <a:gd name="connsiteX72" fmla="*/ 645465 w 1504950"/>
                <a:gd name="connsiteY72" fmla="*/ 129064 h 1114425"/>
                <a:gd name="connsiteX73" fmla="*/ 644513 w 1504950"/>
                <a:gd name="connsiteY73" fmla="*/ 133826 h 1114425"/>
                <a:gd name="connsiteX74" fmla="*/ 644513 w 1504950"/>
                <a:gd name="connsiteY74" fmla="*/ 134779 h 1114425"/>
                <a:gd name="connsiteX75" fmla="*/ 644513 w 1504950"/>
                <a:gd name="connsiteY75" fmla="*/ 137636 h 1114425"/>
                <a:gd name="connsiteX76" fmla="*/ 642608 w 1504950"/>
                <a:gd name="connsiteY76" fmla="*/ 141446 h 1114425"/>
                <a:gd name="connsiteX77" fmla="*/ 640703 w 1504950"/>
                <a:gd name="connsiteY77" fmla="*/ 146209 h 1114425"/>
                <a:gd name="connsiteX78" fmla="*/ 637845 w 1504950"/>
                <a:gd name="connsiteY78" fmla="*/ 150971 h 1114425"/>
                <a:gd name="connsiteX79" fmla="*/ 632130 w 1504950"/>
                <a:gd name="connsiteY79" fmla="*/ 157639 h 1114425"/>
                <a:gd name="connsiteX80" fmla="*/ 621653 w 1504950"/>
                <a:gd name="connsiteY80" fmla="*/ 165259 h 1114425"/>
                <a:gd name="connsiteX81" fmla="*/ 610223 w 1504950"/>
                <a:gd name="connsiteY81" fmla="*/ 170021 h 1114425"/>
                <a:gd name="connsiteX82" fmla="*/ 607365 w 1504950"/>
                <a:gd name="connsiteY82" fmla="*/ 170974 h 1114425"/>
                <a:gd name="connsiteX83" fmla="*/ 598793 w 1504950"/>
                <a:gd name="connsiteY83" fmla="*/ 172879 h 1114425"/>
                <a:gd name="connsiteX84" fmla="*/ 588315 w 1504950"/>
                <a:gd name="connsiteY84" fmla="*/ 175736 h 1114425"/>
                <a:gd name="connsiteX85" fmla="*/ 578790 w 1504950"/>
                <a:gd name="connsiteY85" fmla="*/ 178594 h 1114425"/>
                <a:gd name="connsiteX86" fmla="*/ 571170 w 1504950"/>
                <a:gd name="connsiteY86" fmla="*/ 182404 h 1114425"/>
                <a:gd name="connsiteX87" fmla="*/ 564503 w 1504950"/>
                <a:gd name="connsiteY87" fmla="*/ 185261 h 1114425"/>
                <a:gd name="connsiteX88" fmla="*/ 556883 w 1504950"/>
                <a:gd name="connsiteY88" fmla="*/ 188119 h 1114425"/>
                <a:gd name="connsiteX89" fmla="*/ 534023 w 1504950"/>
                <a:gd name="connsiteY89" fmla="*/ 202406 h 1114425"/>
                <a:gd name="connsiteX90" fmla="*/ 515925 w 1504950"/>
                <a:gd name="connsiteY90" fmla="*/ 227171 h 1114425"/>
                <a:gd name="connsiteX91" fmla="*/ 514020 w 1504950"/>
                <a:gd name="connsiteY91" fmla="*/ 234791 h 1114425"/>
                <a:gd name="connsiteX92" fmla="*/ 513068 w 1504950"/>
                <a:gd name="connsiteY92" fmla="*/ 243364 h 1114425"/>
                <a:gd name="connsiteX93" fmla="*/ 514020 w 1504950"/>
                <a:gd name="connsiteY93" fmla="*/ 257651 h 1114425"/>
                <a:gd name="connsiteX94" fmla="*/ 514973 w 1504950"/>
                <a:gd name="connsiteY94" fmla="*/ 271939 h 1114425"/>
                <a:gd name="connsiteX95" fmla="*/ 514973 w 1504950"/>
                <a:gd name="connsiteY95" fmla="*/ 277654 h 1114425"/>
                <a:gd name="connsiteX96" fmla="*/ 514020 w 1504950"/>
                <a:gd name="connsiteY96" fmla="*/ 289084 h 1114425"/>
                <a:gd name="connsiteX97" fmla="*/ 513068 w 1504950"/>
                <a:gd name="connsiteY97" fmla="*/ 291941 h 1114425"/>
                <a:gd name="connsiteX98" fmla="*/ 495923 w 1504950"/>
                <a:gd name="connsiteY98" fmla="*/ 330994 h 1114425"/>
                <a:gd name="connsiteX99" fmla="*/ 486398 w 1504950"/>
                <a:gd name="connsiteY99" fmla="*/ 342424 h 1114425"/>
                <a:gd name="connsiteX100" fmla="*/ 474015 w 1504950"/>
                <a:gd name="connsiteY100" fmla="*/ 350044 h 1114425"/>
                <a:gd name="connsiteX101" fmla="*/ 443535 w 1504950"/>
                <a:gd name="connsiteY101" fmla="*/ 371951 h 1114425"/>
                <a:gd name="connsiteX102" fmla="*/ 422580 w 1504950"/>
                <a:gd name="connsiteY102" fmla="*/ 382429 h 1114425"/>
                <a:gd name="connsiteX103" fmla="*/ 351143 w 1504950"/>
                <a:gd name="connsiteY103" fmla="*/ 436721 h 1114425"/>
                <a:gd name="connsiteX104" fmla="*/ 348285 w 1504950"/>
                <a:gd name="connsiteY104" fmla="*/ 435769 h 1114425"/>
                <a:gd name="connsiteX105" fmla="*/ 349238 w 1504950"/>
                <a:gd name="connsiteY105" fmla="*/ 443389 h 1114425"/>
                <a:gd name="connsiteX106" fmla="*/ 418770 w 1504950"/>
                <a:gd name="connsiteY106" fmla="*/ 551974 h 1114425"/>
                <a:gd name="connsiteX107" fmla="*/ 524498 w 1504950"/>
                <a:gd name="connsiteY107" fmla="*/ 634841 h 1114425"/>
                <a:gd name="connsiteX108" fmla="*/ 614985 w 1504950"/>
                <a:gd name="connsiteY108" fmla="*/ 673894 h 1114425"/>
                <a:gd name="connsiteX109" fmla="*/ 733095 w 1504950"/>
                <a:gd name="connsiteY109" fmla="*/ 680561 h 1114425"/>
                <a:gd name="connsiteX110" fmla="*/ 770243 w 1504950"/>
                <a:gd name="connsiteY110" fmla="*/ 677704 h 1114425"/>
                <a:gd name="connsiteX111" fmla="*/ 838823 w 1504950"/>
                <a:gd name="connsiteY111" fmla="*/ 668179 h 1114425"/>
                <a:gd name="connsiteX112" fmla="*/ 941693 w 1504950"/>
                <a:gd name="connsiteY112" fmla="*/ 654844 h 1114425"/>
                <a:gd name="connsiteX113" fmla="*/ 990270 w 1504950"/>
                <a:gd name="connsiteY113" fmla="*/ 647224 h 1114425"/>
                <a:gd name="connsiteX114" fmla="*/ 1023608 w 1504950"/>
                <a:gd name="connsiteY114" fmla="*/ 582454 h 1114425"/>
                <a:gd name="connsiteX115" fmla="*/ 1043610 w 1504950"/>
                <a:gd name="connsiteY115" fmla="*/ 535781 h 1114425"/>
                <a:gd name="connsiteX116" fmla="*/ 1110285 w 1504950"/>
                <a:gd name="connsiteY116" fmla="*/ 495776 h 1114425"/>
                <a:gd name="connsiteX117" fmla="*/ 1099808 w 1504950"/>
                <a:gd name="connsiteY117" fmla="*/ 525304 h 1114425"/>
                <a:gd name="connsiteX118" fmla="*/ 1076948 w 1504950"/>
                <a:gd name="connsiteY118" fmla="*/ 584359 h 1114425"/>
                <a:gd name="connsiteX119" fmla="*/ 1075043 w 1504950"/>
                <a:gd name="connsiteY119" fmla="*/ 600551 h 1114425"/>
                <a:gd name="connsiteX120" fmla="*/ 1083615 w 1504950"/>
                <a:gd name="connsiteY120" fmla="*/ 672941 h 1114425"/>
                <a:gd name="connsiteX121" fmla="*/ 1100760 w 1504950"/>
                <a:gd name="connsiteY121" fmla="*/ 743426 h 1114425"/>
                <a:gd name="connsiteX122" fmla="*/ 1133145 w 1504950"/>
                <a:gd name="connsiteY122" fmla="*/ 820579 h 1114425"/>
                <a:gd name="connsiteX123" fmla="*/ 1223633 w 1504950"/>
                <a:gd name="connsiteY123" fmla="*/ 822484 h 1114425"/>
                <a:gd name="connsiteX124" fmla="*/ 1264590 w 1504950"/>
                <a:gd name="connsiteY124" fmla="*/ 838676 h 1114425"/>
                <a:gd name="connsiteX125" fmla="*/ 1314120 w 1504950"/>
                <a:gd name="connsiteY125" fmla="*/ 867251 h 1114425"/>
                <a:gd name="connsiteX126" fmla="*/ 1428420 w 1504950"/>
                <a:gd name="connsiteY126" fmla="*/ 889159 h 1114425"/>
                <a:gd name="connsiteX127" fmla="*/ 1455090 w 1504950"/>
                <a:gd name="connsiteY127" fmla="*/ 888206 h 1114425"/>
                <a:gd name="connsiteX128" fmla="*/ 1506525 w 1504950"/>
                <a:gd name="connsiteY128" fmla="*/ 912971 h 1114425"/>
                <a:gd name="connsiteX129" fmla="*/ 1485570 w 1504950"/>
                <a:gd name="connsiteY129" fmla="*/ 924401 h 1114425"/>
                <a:gd name="connsiteX130" fmla="*/ 1466520 w 1504950"/>
                <a:gd name="connsiteY130" fmla="*/ 932021 h 1114425"/>
                <a:gd name="connsiteX131" fmla="*/ 1476045 w 1504950"/>
                <a:gd name="connsiteY131" fmla="*/ 947261 h 1114425"/>
                <a:gd name="connsiteX132" fmla="*/ 1475093 w 1504950"/>
                <a:gd name="connsiteY132" fmla="*/ 969169 h 1114425"/>
                <a:gd name="connsiteX133" fmla="*/ 1456995 w 1504950"/>
                <a:gd name="connsiteY133" fmla="*/ 976789 h 1114425"/>
                <a:gd name="connsiteX134" fmla="*/ 1447470 w 1504950"/>
                <a:gd name="connsiteY134" fmla="*/ 979646 h 1114425"/>
                <a:gd name="connsiteX135" fmla="*/ 1429373 w 1504950"/>
                <a:gd name="connsiteY135" fmla="*/ 975836 h 1114425"/>
                <a:gd name="connsiteX136" fmla="*/ 1397940 w 1504950"/>
                <a:gd name="connsiteY136" fmla="*/ 968216 h 1114425"/>
                <a:gd name="connsiteX137" fmla="*/ 1305548 w 1504950"/>
                <a:gd name="connsiteY137" fmla="*/ 932021 h 1114425"/>
                <a:gd name="connsiteX138" fmla="*/ 1258875 w 1504950"/>
                <a:gd name="connsiteY138" fmla="*/ 912019 h 1114425"/>
                <a:gd name="connsiteX139" fmla="*/ 1179818 w 1504950"/>
                <a:gd name="connsiteY139" fmla="*/ 912971 h 1114425"/>
                <a:gd name="connsiteX140" fmla="*/ 1115048 w 1504950"/>
                <a:gd name="connsiteY140" fmla="*/ 931069 h 1114425"/>
                <a:gd name="connsiteX141" fmla="*/ 967410 w 1504950"/>
                <a:gd name="connsiteY141" fmla="*/ 912971 h 1114425"/>
                <a:gd name="connsiteX142" fmla="*/ 829298 w 1504950"/>
                <a:gd name="connsiteY142" fmla="*/ 897731 h 1114425"/>
                <a:gd name="connsiteX143" fmla="*/ 780720 w 1504950"/>
                <a:gd name="connsiteY143" fmla="*/ 916781 h 1114425"/>
                <a:gd name="connsiteX144" fmla="*/ 765480 w 1504950"/>
                <a:gd name="connsiteY144" fmla="*/ 924401 h 1114425"/>
                <a:gd name="connsiteX145" fmla="*/ 689280 w 1504950"/>
                <a:gd name="connsiteY145" fmla="*/ 932974 h 1114425"/>
                <a:gd name="connsiteX146" fmla="*/ 560693 w 1504950"/>
                <a:gd name="connsiteY146" fmla="*/ 921544 h 1114425"/>
                <a:gd name="connsiteX147" fmla="*/ 525450 w 1504950"/>
                <a:gd name="connsiteY147" fmla="*/ 918686 h 1114425"/>
                <a:gd name="connsiteX148" fmla="*/ 504495 w 1504950"/>
                <a:gd name="connsiteY148" fmla="*/ 915829 h 1114425"/>
                <a:gd name="connsiteX149" fmla="*/ 461633 w 1504950"/>
                <a:gd name="connsiteY149" fmla="*/ 925354 h 1114425"/>
                <a:gd name="connsiteX150" fmla="*/ 349238 w 1504950"/>
                <a:gd name="connsiteY150" fmla="*/ 930116 h 1114425"/>
                <a:gd name="connsiteX151" fmla="*/ 216840 w 1504950"/>
                <a:gd name="connsiteY151" fmla="*/ 991076 h 1114425"/>
                <a:gd name="connsiteX152" fmla="*/ 179693 w 1504950"/>
                <a:gd name="connsiteY152" fmla="*/ 1032034 h 1114425"/>
                <a:gd name="connsiteX153" fmla="*/ 162548 w 1504950"/>
                <a:gd name="connsiteY153" fmla="*/ 1058704 h 1114425"/>
                <a:gd name="connsiteX154" fmla="*/ 118733 w 1504950"/>
                <a:gd name="connsiteY154" fmla="*/ 1095851 h 1114425"/>
                <a:gd name="connsiteX155" fmla="*/ 87300 w 1504950"/>
                <a:gd name="connsiteY155" fmla="*/ 1108234 h 1114425"/>
                <a:gd name="connsiteX156" fmla="*/ 97778 w 1504950"/>
                <a:gd name="connsiteY156" fmla="*/ 1081564 h 1114425"/>
                <a:gd name="connsiteX157" fmla="*/ 116828 w 1504950"/>
                <a:gd name="connsiteY157" fmla="*/ 1049179 h 1114425"/>
                <a:gd name="connsiteX158" fmla="*/ 133973 w 1504950"/>
                <a:gd name="connsiteY158" fmla="*/ 1024414 h 1114425"/>
                <a:gd name="connsiteX159" fmla="*/ 166358 w 1504950"/>
                <a:gd name="connsiteY159" fmla="*/ 984409 h 1114425"/>
                <a:gd name="connsiteX160" fmla="*/ 187313 w 1504950"/>
                <a:gd name="connsiteY160" fmla="*/ 960596 h 1114425"/>
                <a:gd name="connsiteX161" fmla="*/ 137783 w 1504950"/>
                <a:gd name="connsiteY161" fmla="*/ 986314 h 1114425"/>
                <a:gd name="connsiteX162" fmla="*/ 32055 w 1504950"/>
                <a:gd name="connsiteY162" fmla="*/ 1031081 h 1114425"/>
                <a:gd name="connsiteX163" fmla="*/ 7290 w 1504950"/>
                <a:gd name="connsiteY163" fmla="*/ 1028224 h 1114425"/>
                <a:gd name="connsiteX164" fmla="*/ 111113 w 1504950"/>
                <a:gd name="connsiteY164" fmla="*/ 962501 h 1114425"/>
                <a:gd name="connsiteX165" fmla="*/ 222555 w 1504950"/>
                <a:gd name="connsiteY165" fmla="*/ 901541 h 1114425"/>
                <a:gd name="connsiteX166" fmla="*/ 333998 w 1504950"/>
                <a:gd name="connsiteY166" fmla="*/ 866299 h 1114425"/>
                <a:gd name="connsiteX167" fmla="*/ 374003 w 1504950"/>
                <a:gd name="connsiteY167" fmla="*/ 852964 h 1114425"/>
                <a:gd name="connsiteX168" fmla="*/ 359715 w 1504950"/>
                <a:gd name="connsiteY168" fmla="*/ 802481 h 1114425"/>
                <a:gd name="connsiteX169" fmla="*/ 332093 w 1504950"/>
                <a:gd name="connsiteY169" fmla="*/ 769144 h 1114425"/>
                <a:gd name="connsiteX170" fmla="*/ 307328 w 1504950"/>
                <a:gd name="connsiteY170" fmla="*/ 746284 h 1114425"/>
                <a:gd name="connsiteX171" fmla="*/ 276848 w 1504950"/>
                <a:gd name="connsiteY171" fmla="*/ 658654 h 1114425"/>
                <a:gd name="connsiteX172" fmla="*/ 267323 w 1504950"/>
                <a:gd name="connsiteY172" fmla="*/ 592931 h 1114425"/>
                <a:gd name="connsiteX173" fmla="*/ 244463 w 1504950"/>
                <a:gd name="connsiteY173" fmla="*/ 572929 h 1114425"/>
                <a:gd name="connsiteX174" fmla="*/ 154928 w 1504950"/>
                <a:gd name="connsiteY174" fmla="*/ 567214 h 1114425"/>
                <a:gd name="connsiteX175" fmla="*/ 133973 w 1504950"/>
                <a:gd name="connsiteY175" fmla="*/ 547211 h 1114425"/>
                <a:gd name="connsiteX176" fmla="*/ 167310 w 1504950"/>
                <a:gd name="connsiteY176" fmla="*/ 505301 h 1114425"/>
                <a:gd name="connsiteX177" fmla="*/ 242558 w 1504950"/>
                <a:gd name="connsiteY177" fmla="*/ 466249 h 1114425"/>
                <a:gd name="connsiteX178" fmla="*/ 230175 w 1504950"/>
                <a:gd name="connsiteY178" fmla="*/ 465296 h 1114425"/>
                <a:gd name="connsiteX179" fmla="*/ 179693 w 1504950"/>
                <a:gd name="connsiteY179" fmla="*/ 466249 h 1114425"/>
                <a:gd name="connsiteX180" fmla="*/ 151118 w 1504950"/>
                <a:gd name="connsiteY180" fmla="*/ 467201 h 1114425"/>
                <a:gd name="connsiteX181" fmla="*/ 127305 w 1504950"/>
                <a:gd name="connsiteY181" fmla="*/ 465296 h 1114425"/>
                <a:gd name="connsiteX182" fmla="*/ 112065 w 1504950"/>
                <a:gd name="connsiteY182" fmla="*/ 460534 h 1114425"/>
                <a:gd name="connsiteX183" fmla="*/ 107303 w 1504950"/>
                <a:gd name="connsiteY183" fmla="*/ 450056 h 1114425"/>
                <a:gd name="connsiteX184" fmla="*/ 114923 w 1504950"/>
                <a:gd name="connsiteY184" fmla="*/ 441484 h 1114425"/>
                <a:gd name="connsiteX185" fmla="*/ 130163 w 1504950"/>
                <a:gd name="connsiteY185" fmla="*/ 440531 h 1114425"/>
                <a:gd name="connsiteX186" fmla="*/ 123495 w 1504950"/>
                <a:gd name="connsiteY186" fmla="*/ 431959 h 1114425"/>
                <a:gd name="connsiteX187" fmla="*/ 117780 w 1504950"/>
                <a:gd name="connsiteY187" fmla="*/ 422434 h 1114425"/>
                <a:gd name="connsiteX188" fmla="*/ 113018 w 1504950"/>
                <a:gd name="connsiteY188" fmla="*/ 412909 h 1114425"/>
                <a:gd name="connsiteX189" fmla="*/ 100635 w 1504950"/>
                <a:gd name="connsiteY189" fmla="*/ 371951 h 1114425"/>
                <a:gd name="connsiteX190" fmla="*/ 91110 w 1504950"/>
                <a:gd name="connsiteY190" fmla="*/ 363379 h 1114425"/>
                <a:gd name="connsiteX191" fmla="*/ 85395 w 1504950"/>
                <a:gd name="connsiteY191" fmla="*/ 354806 h 1114425"/>
                <a:gd name="connsiteX192" fmla="*/ 89205 w 1504950"/>
                <a:gd name="connsiteY192" fmla="*/ 345281 h 1114425"/>
                <a:gd name="connsiteX193" fmla="*/ 99683 w 1504950"/>
                <a:gd name="connsiteY193" fmla="*/ 345281 h 1114425"/>
                <a:gd name="connsiteX194" fmla="*/ 113970 w 1504950"/>
                <a:gd name="connsiteY194" fmla="*/ 350996 h 1114425"/>
                <a:gd name="connsiteX195" fmla="*/ 129210 w 1504950"/>
                <a:gd name="connsiteY195" fmla="*/ 355759 h 1114425"/>
                <a:gd name="connsiteX196" fmla="*/ 140640 w 1504950"/>
                <a:gd name="connsiteY196" fmla="*/ 356711 h 1114425"/>
                <a:gd name="connsiteX197" fmla="*/ 134925 w 1504950"/>
                <a:gd name="connsiteY197" fmla="*/ 350996 h 1114425"/>
                <a:gd name="connsiteX198" fmla="*/ 128258 w 1504950"/>
                <a:gd name="connsiteY198" fmla="*/ 341471 h 1114425"/>
                <a:gd name="connsiteX199" fmla="*/ 121590 w 1504950"/>
                <a:gd name="connsiteY199" fmla="*/ 324326 h 1114425"/>
                <a:gd name="connsiteX200" fmla="*/ 117780 w 1504950"/>
                <a:gd name="connsiteY200" fmla="*/ 317659 h 1114425"/>
                <a:gd name="connsiteX201" fmla="*/ 120638 w 1504950"/>
                <a:gd name="connsiteY201" fmla="*/ 308134 h 1114425"/>
                <a:gd name="connsiteX202" fmla="*/ 129210 w 1504950"/>
                <a:gd name="connsiteY202" fmla="*/ 307181 h 1114425"/>
                <a:gd name="connsiteX203" fmla="*/ 139688 w 1504950"/>
                <a:gd name="connsiteY203" fmla="*/ 313849 h 1114425"/>
                <a:gd name="connsiteX204" fmla="*/ 152070 w 1504950"/>
                <a:gd name="connsiteY204" fmla="*/ 327184 h 1114425"/>
                <a:gd name="connsiteX205" fmla="*/ 166358 w 1504950"/>
                <a:gd name="connsiteY205" fmla="*/ 339566 h 1114425"/>
                <a:gd name="connsiteX206" fmla="*/ 191123 w 1504950"/>
                <a:gd name="connsiteY206" fmla="*/ 356711 h 1114425"/>
                <a:gd name="connsiteX207" fmla="*/ 213983 w 1504950"/>
                <a:gd name="connsiteY207" fmla="*/ 366236 h 1114425"/>
                <a:gd name="connsiteX208" fmla="*/ 216840 w 1504950"/>
                <a:gd name="connsiteY208" fmla="*/ 366236 h 1114425"/>
                <a:gd name="connsiteX209" fmla="*/ 226365 w 1504950"/>
                <a:gd name="connsiteY209" fmla="*/ 361474 h 1114425"/>
                <a:gd name="connsiteX210" fmla="*/ 228270 w 1504950"/>
                <a:gd name="connsiteY210" fmla="*/ 357664 h 1114425"/>
                <a:gd name="connsiteX211" fmla="*/ 227318 w 1504950"/>
                <a:gd name="connsiteY211" fmla="*/ 352901 h 1114425"/>
                <a:gd name="connsiteX212" fmla="*/ 224460 w 1504950"/>
                <a:gd name="connsiteY212" fmla="*/ 336709 h 1114425"/>
                <a:gd name="connsiteX213" fmla="*/ 229223 w 1504950"/>
                <a:gd name="connsiteY213" fmla="*/ 319564 h 1114425"/>
                <a:gd name="connsiteX214" fmla="*/ 241605 w 1504950"/>
                <a:gd name="connsiteY214" fmla="*/ 317659 h 1114425"/>
                <a:gd name="connsiteX215" fmla="*/ 245415 w 1504950"/>
                <a:gd name="connsiteY215" fmla="*/ 325279 h 1114425"/>
                <a:gd name="connsiteX216" fmla="*/ 254940 w 1504950"/>
                <a:gd name="connsiteY216" fmla="*/ 373856 h 1114425"/>
                <a:gd name="connsiteX217" fmla="*/ 316853 w 1504950"/>
                <a:gd name="connsiteY217" fmla="*/ 383381 h 1114425"/>
                <a:gd name="connsiteX218" fmla="*/ 324473 w 1504950"/>
                <a:gd name="connsiteY218" fmla="*/ 376714 h 1114425"/>
                <a:gd name="connsiteX219" fmla="*/ 335903 w 1504950"/>
                <a:gd name="connsiteY219" fmla="*/ 363379 h 1114425"/>
                <a:gd name="connsiteX220" fmla="*/ 359715 w 1504950"/>
                <a:gd name="connsiteY220" fmla="*/ 327184 h 1114425"/>
                <a:gd name="connsiteX221" fmla="*/ 369240 w 1504950"/>
                <a:gd name="connsiteY221" fmla="*/ 299561 h 1114425"/>
                <a:gd name="connsiteX222" fmla="*/ 370193 w 1504950"/>
                <a:gd name="connsiteY222" fmla="*/ 297656 h 1114425"/>
                <a:gd name="connsiteX223" fmla="*/ 370193 w 1504950"/>
                <a:gd name="connsiteY223" fmla="*/ 277654 h 1114425"/>
                <a:gd name="connsiteX224" fmla="*/ 362573 w 1504950"/>
                <a:gd name="connsiteY224" fmla="*/ 259556 h 1114425"/>
                <a:gd name="connsiteX225" fmla="*/ 352095 w 1504950"/>
                <a:gd name="connsiteY225" fmla="*/ 247174 h 1114425"/>
                <a:gd name="connsiteX226" fmla="*/ 333998 w 1504950"/>
                <a:gd name="connsiteY226" fmla="*/ 231934 h 1114425"/>
                <a:gd name="connsiteX227" fmla="*/ 311138 w 1504950"/>
                <a:gd name="connsiteY227" fmla="*/ 223361 h 1114425"/>
                <a:gd name="connsiteX228" fmla="*/ 291135 w 1504950"/>
                <a:gd name="connsiteY228" fmla="*/ 218599 h 1114425"/>
                <a:gd name="connsiteX229" fmla="*/ 281610 w 1504950"/>
                <a:gd name="connsiteY229" fmla="*/ 216694 h 1114425"/>
                <a:gd name="connsiteX230" fmla="*/ 266370 w 1504950"/>
                <a:gd name="connsiteY230" fmla="*/ 214789 h 1114425"/>
                <a:gd name="connsiteX231" fmla="*/ 242558 w 1504950"/>
                <a:gd name="connsiteY231" fmla="*/ 212884 h 1114425"/>
                <a:gd name="connsiteX232" fmla="*/ 232080 w 1504950"/>
                <a:gd name="connsiteY232" fmla="*/ 211931 h 1114425"/>
                <a:gd name="connsiteX233" fmla="*/ 216840 w 1504950"/>
                <a:gd name="connsiteY233" fmla="*/ 206216 h 1114425"/>
                <a:gd name="connsiteX234" fmla="*/ 213030 w 1504950"/>
                <a:gd name="connsiteY234" fmla="*/ 196691 h 1114425"/>
                <a:gd name="connsiteX235" fmla="*/ 221603 w 1504950"/>
                <a:gd name="connsiteY235" fmla="*/ 186214 h 1114425"/>
                <a:gd name="connsiteX236" fmla="*/ 235890 w 1504950"/>
                <a:gd name="connsiteY236" fmla="*/ 182404 h 1114425"/>
                <a:gd name="connsiteX237" fmla="*/ 253035 w 1504950"/>
                <a:gd name="connsiteY237" fmla="*/ 182404 h 1114425"/>
                <a:gd name="connsiteX238" fmla="*/ 288278 w 1504950"/>
                <a:gd name="connsiteY238" fmla="*/ 159544 h 1114425"/>
                <a:gd name="connsiteX239" fmla="*/ 284468 w 1504950"/>
                <a:gd name="connsiteY239" fmla="*/ 151924 h 1114425"/>
                <a:gd name="connsiteX240" fmla="*/ 273990 w 1504950"/>
                <a:gd name="connsiteY240" fmla="*/ 124301 h 1114425"/>
                <a:gd name="connsiteX241" fmla="*/ 277800 w 1504950"/>
                <a:gd name="connsiteY241" fmla="*/ 114776 h 1114425"/>
                <a:gd name="connsiteX242" fmla="*/ 286373 w 1504950"/>
                <a:gd name="connsiteY242" fmla="*/ 112871 h 1114425"/>
                <a:gd name="connsiteX243" fmla="*/ 293993 w 1504950"/>
                <a:gd name="connsiteY243" fmla="*/ 116681 h 1114425"/>
                <a:gd name="connsiteX244" fmla="*/ 300660 w 1504950"/>
                <a:gd name="connsiteY244" fmla="*/ 126206 h 1114425"/>
                <a:gd name="connsiteX245" fmla="*/ 308280 w 1504950"/>
                <a:gd name="connsiteY245" fmla="*/ 138589 h 1114425"/>
                <a:gd name="connsiteX246" fmla="*/ 316853 w 1504950"/>
                <a:gd name="connsiteY246" fmla="*/ 148114 h 1114425"/>
                <a:gd name="connsiteX247" fmla="*/ 323520 w 1504950"/>
                <a:gd name="connsiteY247" fmla="*/ 153829 h 1114425"/>
                <a:gd name="connsiteX248" fmla="*/ 327330 w 1504950"/>
                <a:gd name="connsiteY248" fmla="*/ 152876 h 1114425"/>
                <a:gd name="connsiteX249" fmla="*/ 333998 w 1504950"/>
                <a:gd name="connsiteY249" fmla="*/ 152876 h 1114425"/>
                <a:gd name="connsiteX250" fmla="*/ 353048 w 1504950"/>
                <a:gd name="connsiteY250" fmla="*/ 154781 h 1114425"/>
                <a:gd name="connsiteX251" fmla="*/ 371145 w 1504950"/>
                <a:gd name="connsiteY251" fmla="*/ 156686 h 1114425"/>
                <a:gd name="connsiteX252" fmla="*/ 394005 w 1504950"/>
                <a:gd name="connsiteY252" fmla="*/ 158591 h 1114425"/>
                <a:gd name="connsiteX253" fmla="*/ 414960 w 1504950"/>
                <a:gd name="connsiteY253" fmla="*/ 156686 h 1114425"/>
                <a:gd name="connsiteX254" fmla="*/ 417818 w 1504950"/>
                <a:gd name="connsiteY254" fmla="*/ 152876 h 1114425"/>
                <a:gd name="connsiteX255" fmla="*/ 419723 w 1504950"/>
                <a:gd name="connsiteY255" fmla="*/ 145256 h 1114425"/>
                <a:gd name="connsiteX256" fmla="*/ 420675 w 1504950"/>
                <a:gd name="connsiteY256" fmla="*/ 143351 h 1114425"/>
                <a:gd name="connsiteX257" fmla="*/ 420675 w 1504950"/>
                <a:gd name="connsiteY257" fmla="*/ 135731 h 1114425"/>
                <a:gd name="connsiteX258" fmla="*/ 419723 w 1504950"/>
                <a:gd name="connsiteY258" fmla="*/ 127159 h 1114425"/>
                <a:gd name="connsiteX259" fmla="*/ 417818 w 1504950"/>
                <a:gd name="connsiteY259" fmla="*/ 120491 h 1114425"/>
                <a:gd name="connsiteX260" fmla="*/ 414960 w 1504950"/>
                <a:gd name="connsiteY260" fmla="*/ 117634 h 1114425"/>
                <a:gd name="connsiteX261" fmla="*/ 410198 w 1504950"/>
                <a:gd name="connsiteY261" fmla="*/ 114776 h 1114425"/>
                <a:gd name="connsiteX262" fmla="*/ 404483 w 1504950"/>
                <a:gd name="connsiteY262" fmla="*/ 110014 h 1114425"/>
                <a:gd name="connsiteX263" fmla="*/ 397815 w 1504950"/>
                <a:gd name="connsiteY263" fmla="*/ 106204 h 1114425"/>
                <a:gd name="connsiteX264" fmla="*/ 386385 w 1504950"/>
                <a:gd name="connsiteY264" fmla="*/ 100489 h 1114425"/>
                <a:gd name="connsiteX265" fmla="*/ 378765 w 1504950"/>
                <a:gd name="connsiteY265" fmla="*/ 96679 h 1114425"/>
                <a:gd name="connsiteX266" fmla="*/ 367335 w 1504950"/>
                <a:gd name="connsiteY266" fmla="*/ 88106 h 1114425"/>
                <a:gd name="connsiteX267" fmla="*/ 362573 w 1504950"/>
                <a:gd name="connsiteY267" fmla="*/ 82391 h 1114425"/>
                <a:gd name="connsiteX268" fmla="*/ 360668 w 1504950"/>
                <a:gd name="connsiteY268" fmla="*/ 73819 h 1114425"/>
                <a:gd name="connsiteX269" fmla="*/ 374955 w 1504950"/>
                <a:gd name="connsiteY269" fmla="*/ 67151 h 1114425"/>
                <a:gd name="connsiteX270" fmla="*/ 411150 w 1504950"/>
                <a:gd name="connsiteY270" fmla="*/ 83344 h 1114425"/>
                <a:gd name="connsiteX271" fmla="*/ 414008 w 1504950"/>
                <a:gd name="connsiteY271" fmla="*/ 84296 h 1114425"/>
                <a:gd name="connsiteX272" fmla="*/ 415913 w 1504950"/>
                <a:gd name="connsiteY272" fmla="*/ 84296 h 1114425"/>
                <a:gd name="connsiteX273" fmla="*/ 427343 w 1504950"/>
                <a:gd name="connsiteY273" fmla="*/ 75724 h 1114425"/>
                <a:gd name="connsiteX274" fmla="*/ 429248 w 1504950"/>
                <a:gd name="connsiteY274" fmla="*/ 67151 h 1114425"/>
                <a:gd name="connsiteX275" fmla="*/ 429248 w 1504950"/>
                <a:gd name="connsiteY275" fmla="*/ 66199 h 1114425"/>
                <a:gd name="connsiteX276" fmla="*/ 428295 w 1504950"/>
                <a:gd name="connsiteY276" fmla="*/ 57626 h 1114425"/>
                <a:gd name="connsiteX277" fmla="*/ 424485 w 1504950"/>
                <a:gd name="connsiteY277" fmla="*/ 50959 h 1114425"/>
                <a:gd name="connsiteX278" fmla="*/ 415913 w 1504950"/>
                <a:gd name="connsiteY278" fmla="*/ 43339 h 1114425"/>
                <a:gd name="connsiteX279" fmla="*/ 401625 w 1504950"/>
                <a:gd name="connsiteY279" fmla="*/ 29051 h 1114425"/>
                <a:gd name="connsiteX280" fmla="*/ 400673 w 1504950"/>
                <a:gd name="connsiteY280" fmla="*/ 22384 h 1114425"/>
                <a:gd name="connsiteX281" fmla="*/ 404483 w 1504950"/>
                <a:gd name="connsiteY281" fmla="*/ 16669 h 1114425"/>
                <a:gd name="connsiteX282" fmla="*/ 408293 w 1504950"/>
                <a:gd name="connsiteY282" fmla="*/ 15716 h 1114425"/>
                <a:gd name="connsiteX283" fmla="*/ 408293 w 1504950"/>
                <a:gd name="connsiteY283" fmla="*/ 15716 h 1114425"/>
                <a:gd name="connsiteX284" fmla="*/ 324473 w 1504950"/>
                <a:gd name="connsiteY284" fmla="*/ 188119 h 1114425"/>
                <a:gd name="connsiteX285" fmla="*/ 320663 w 1504950"/>
                <a:gd name="connsiteY285" fmla="*/ 190976 h 1114425"/>
                <a:gd name="connsiteX286" fmla="*/ 321615 w 1504950"/>
                <a:gd name="connsiteY286" fmla="*/ 193834 h 1114425"/>
                <a:gd name="connsiteX287" fmla="*/ 337808 w 1504950"/>
                <a:gd name="connsiteY287" fmla="*/ 203359 h 1114425"/>
                <a:gd name="connsiteX288" fmla="*/ 354000 w 1504950"/>
                <a:gd name="connsiteY288" fmla="*/ 209074 h 1114425"/>
                <a:gd name="connsiteX289" fmla="*/ 358763 w 1504950"/>
                <a:gd name="connsiteY289" fmla="*/ 210026 h 1114425"/>
                <a:gd name="connsiteX290" fmla="*/ 375908 w 1504950"/>
                <a:gd name="connsiteY290" fmla="*/ 208121 h 1114425"/>
                <a:gd name="connsiteX291" fmla="*/ 380670 w 1504950"/>
                <a:gd name="connsiteY291" fmla="*/ 207169 h 1114425"/>
                <a:gd name="connsiteX292" fmla="*/ 380670 w 1504950"/>
                <a:gd name="connsiteY292" fmla="*/ 208121 h 1114425"/>
                <a:gd name="connsiteX293" fmla="*/ 389243 w 1504950"/>
                <a:gd name="connsiteY293" fmla="*/ 211931 h 1114425"/>
                <a:gd name="connsiteX294" fmla="*/ 391148 w 1504950"/>
                <a:gd name="connsiteY294" fmla="*/ 214789 h 1114425"/>
                <a:gd name="connsiteX295" fmla="*/ 390195 w 1504950"/>
                <a:gd name="connsiteY295" fmla="*/ 219551 h 1114425"/>
                <a:gd name="connsiteX296" fmla="*/ 390195 w 1504950"/>
                <a:gd name="connsiteY296" fmla="*/ 220504 h 1114425"/>
                <a:gd name="connsiteX297" fmla="*/ 388290 w 1504950"/>
                <a:gd name="connsiteY297" fmla="*/ 229076 h 1114425"/>
                <a:gd name="connsiteX298" fmla="*/ 388290 w 1504950"/>
                <a:gd name="connsiteY298" fmla="*/ 235744 h 1114425"/>
                <a:gd name="connsiteX299" fmla="*/ 389243 w 1504950"/>
                <a:gd name="connsiteY299" fmla="*/ 239554 h 1114425"/>
                <a:gd name="connsiteX300" fmla="*/ 394005 w 1504950"/>
                <a:gd name="connsiteY300" fmla="*/ 249079 h 1114425"/>
                <a:gd name="connsiteX301" fmla="*/ 402578 w 1504950"/>
                <a:gd name="connsiteY301" fmla="*/ 275749 h 1114425"/>
                <a:gd name="connsiteX302" fmla="*/ 403530 w 1504950"/>
                <a:gd name="connsiteY302" fmla="*/ 281464 h 1114425"/>
                <a:gd name="connsiteX303" fmla="*/ 418770 w 1504950"/>
                <a:gd name="connsiteY303" fmla="*/ 271939 h 1114425"/>
                <a:gd name="connsiteX304" fmla="*/ 427343 w 1504950"/>
                <a:gd name="connsiteY304" fmla="*/ 265271 h 1114425"/>
                <a:gd name="connsiteX305" fmla="*/ 434010 w 1504950"/>
                <a:gd name="connsiteY305" fmla="*/ 263366 h 1114425"/>
                <a:gd name="connsiteX306" fmla="*/ 441630 w 1504950"/>
                <a:gd name="connsiteY306" fmla="*/ 270986 h 1114425"/>
                <a:gd name="connsiteX307" fmla="*/ 441630 w 1504950"/>
                <a:gd name="connsiteY307" fmla="*/ 276701 h 1114425"/>
                <a:gd name="connsiteX308" fmla="*/ 440678 w 1504950"/>
                <a:gd name="connsiteY308" fmla="*/ 279559 h 1114425"/>
                <a:gd name="connsiteX309" fmla="*/ 435915 w 1504950"/>
                <a:gd name="connsiteY309" fmla="*/ 287179 h 1114425"/>
                <a:gd name="connsiteX310" fmla="*/ 421628 w 1504950"/>
                <a:gd name="connsiteY310" fmla="*/ 301466 h 1114425"/>
                <a:gd name="connsiteX311" fmla="*/ 408293 w 1504950"/>
                <a:gd name="connsiteY311" fmla="*/ 316706 h 1114425"/>
                <a:gd name="connsiteX312" fmla="*/ 386385 w 1504950"/>
                <a:gd name="connsiteY312" fmla="*/ 347186 h 1114425"/>
                <a:gd name="connsiteX313" fmla="*/ 373050 w 1504950"/>
                <a:gd name="connsiteY313" fmla="*/ 368141 h 1114425"/>
                <a:gd name="connsiteX314" fmla="*/ 367335 w 1504950"/>
                <a:gd name="connsiteY314" fmla="*/ 376714 h 1114425"/>
                <a:gd name="connsiteX315" fmla="*/ 368288 w 1504950"/>
                <a:gd name="connsiteY315" fmla="*/ 376714 h 1114425"/>
                <a:gd name="connsiteX316" fmla="*/ 430200 w 1504950"/>
                <a:gd name="connsiteY316" fmla="*/ 348139 h 1114425"/>
                <a:gd name="connsiteX317" fmla="*/ 450203 w 1504950"/>
                <a:gd name="connsiteY317" fmla="*/ 332899 h 1114425"/>
                <a:gd name="connsiteX318" fmla="*/ 470205 w 1504950"/>
                <a:gd name="connsiteY318" fmla="*/ 309086 h 1114425"/>
                <a:gd name="connsiteX319" fmla="*/ 479730 w 1504950"/>
                <a:gd name="connsiteY319" fmla="*/ 288131 h 1114425"/>
                <a:gd name="connsiteX320" fmla="*/ 481635 w 1504950"/>
                <a:gd name="connsiteY320" fmla="*/ 280511 h 1114425"/>
                <a:gd name="connsiteX321" fmla="*/ 480683 w 1504950"/>
                <a:gd name="connsiteY321" fmla="*/ 255746 h 1114425"/>
                <a:gd name="connsiteX322" fmla="*/ 457823 w 1504950"/>
                <a:gd name="connsiteY322" fmla="*/ 214789 h 1114425"/>
                <a:gd name="connsiteX323" fmla="*/ 430200 w 1504950"/>
                <a:gd name="connsiteY323" fmla="*/ 197644 h 1114425"/>
                <a:gd name="connsiteX324" fmla="*/ 397815 w 1504950"/>
                <a:gd name="connsiteY324" fmla="*/ 188119 h 1114425"/>
                <a:gd name="connsiteX325" fmla="*/ 388290 w 1504950"/>
                <a:gd name="connsiteY325" fmla="*/ 186214 h 1114425"/>
                <a:gd name="connsiteX326" fmla="*/ 358763 w 1504950"/>
                <a:gd name="connsiteY326" fmla="*/ 183356 h 1114425"/>
                <a:gd name="connsiteX327" fmla="*/ 354000 w 1504950"/>
                <a:gd name="connsiteY327" fmla="*/ 183356 h 1114425"/>
                <a:gd name="connsiteX328" fmla="*/ 349238 w 1504950"/>
                <a:gd name="connsiteY328" fmla="*/ 183356 h 1114425"/>
                <a:gd name="connsiteX329" fmla="*/ 345428 w 1504950"/>
                <a:gd name="connsiteY329" fmla="*/ 184309 h 1114425"/>
                <a:gd name="connsiteX330" fmla="*/ 333045 w 1504950"/>
                <a:gd name="connsiteY330" fmla="*/ 185261 h 1114425"/>
                <a:gd name="connsiteX331" fmla="*/ 324473 w 1504950"/>
                <a:gd name="connsiteY331" fmla="*/ 188119 h 1114425"/>
                <a:gd name="connsiteX332" fmla="*/ 324473 w 1504950"/>
                <a:gd name="connsiteY332" fmla="*/ 188119 h 1114425"/>
                <a:gd name="connsiteX333" fmla="*/ 324473 w 1504950"/>
                <a:gd name="connsiteY333" fmla="*/ 188119 h 1114425"/>
                <a:gd name="connsiteX334" fmla="*/ 137783 w 1504950"/>
                <a:gd name="connsiteY334" fmla="*/ 375761 h 1114425"/>
                <a:gd name="connsiteX335" fmla="*/ 142545 w 1504950"/>
                <a:gd name="connsiteY335" fmla="*/ 403384 h 1114425"/>
                <a:gd name="connsiteX336" fmla="*/ 164453 w 1504950"/>
                <a:gd name="connsiteY336" fmla="*/ 430054 h 1114425"/>
                <a:gd name="connsiteX337" fmla="*/ 173978 w 1504950"/>
                <a:gd name="connsiteY337" fmla="*/ 434816 h 1114425"/>
                <a:gd name="connsiteX338" fmla="*/ 180645 w 1504950"/>
                <a:gd name="connsiteY338" fmla="*/ 435769 h 1114425"/>
                <a:gd name="connsiteX339" fmla="*/ 184455 w 1504950"/>
                <a:gd name="connsiteY339" fmla="*/ 436721 h 1114425"/>
                <a:gd name="connsiteX340" fmla="*/ 186360 w 1504950"/>
                <a:gd name="connsiteY340" fmla="*/ 436721 h 1114425"/>
                <a:gd name="connsiteX341" fmla="*/ 190170 w 1504950"/>
                <a:gd name="connsiteY341" fmla="*/ 435769 h 1114425"/>
                <a:gd name="connsiteX342" fmla="*/ 185408 w 1504950"/>
                <a:gd name="connsiteY342" fmla="*/ 426244 h 1114425"/>
                <a:gd name="connsiteX343" fmla="*/ 176835 w 1504950"/>
                <a:gd name="connsiteY343" fmla="*/ 412909 h 1114425"/>
                <a:gd name="connsiteX344" fmla="*/ 175883 w 1504950"/>
                <a:gd name="connsiteY344" fmla="*/ 409099 h 1114425"/>
                <a:gd name="connsiteX345" fmla="*/ 180645 w 1504950"/>
                <a:gd name="connsiteY345" fmla="*/ 404336 h 1114425"/>
                <a:gd name="connsiteX346" fmla="*/ 191123 w 1504950"/>
                <a:gd name="connsiteY346" fmla="*/ 402431 h 1114425"/>
                <a:gd name="connsiteX347" fmla="*/ 193980 w 1504950"/>
                <a:gd name="connsiteY347" fmla="*/ 403384 h 1114425"/>
                <a:gd name="connsiteX348" fmla="*/ 206363 w 1504950"/>
                <a:gd name="connsiteY348" fmla="*/ 410051 h 1114425"/>
                <a:gd name="connsiteX349" fmla="*/ 218745 w 1504950"/>
                <a:gd name="connsiteY349" fmla="*/ 418624 h 1114425"/>
                <a:gd name="connsiteX350" fmla="*/ 228270 w 1504950"/>
                <a:gd name="connsiteY350" fmla="*/ 429101 h 1114425"/>
                <a:gd name="connsiteX351" fmla="*/ 232080 w 1504950"/>
                <a:gd name="connsiteY351" fmla="*/ 432911 h 1114425"/>
                <a:gd name="connsiteX352" fmla="*/ 276848 w 1504950"/>
                <a:gd name="connsiteY352" fmla="*/ 439579 h 1114425"/>
                <a:gd name="connsiteX353" fmla="*/ 287325 w 1504950"/>
                <a:gd name="connsiteY353" fmla="*/ 439579 h 1114425"/>
                <a:gd name="connsiteX354" fmla="*/ 293993 w 1504950"/>
                <a:gd name="connsiteY354" fmla="*/ 439579 h 1114425"/>
                <a:gd name="connsiteX355" fmla="*/ 291135 w 1504950"/>
                <a:gd name="connsiteY355" fmla="*/ 430054 h 1114425"/>
                <a:gd name="connsiteX356" fmla="*/ 284468 w 1504950"/>
                <a:gd name="connsiteY356" fmla="*/ 420529 h 1114425"/>
                <a:gd name="connsiteX357" fmla="*/ 270180 w 1504950"/>
                <a:gd name="connsiteY357" fmla="*/ 410051 h 1114425"/>
                <a:gd name="connsiteX358" fmla="*/ 250178 w 1504950"/>
                <a:gd name="connsiteY358" fmla="*/ 401479 h 1114425"/>
                <a:gd name="connsiteX359" fmla="*/ 210173 w 1504950"/>
                <a:gd name="connsiteY359" fmla="*/ 390049 h 1114425"/>
                <a:gd name="connsiteX360" fmla="*/ 202553 w 1504950"/>
                <a:gd name="connsiteY360" fmla="*/ 388144 h 1114425"/>
                <a:gd name="connsiteX361" fmla="*/ 196838 w 1504950"/>
                <a:gd name="connsiteY361" fmla="*/ 387191 h 1114425"/>
                <a:gd name="connsiteX362" fmla="*/ 184455 w 1504950"/>
                <a:gd name="connsiteY362" fmla="*/ 385286 h 1114425"/>
                <a:gd name="connsiteX363" fmla="*/ 154928 w 1504950"/>
                <a:gd name="connsiteY363" fmla="*/ 378619 h 1114425"/>
                <a:gd name="connsiteX364" fmla="*/ 137783 w 1504950"/>
                <a:gd name="connsiteY364" fmla="*/ 375761 h 1114425"/>
                <a:gd name="connsiteX365" fmla="*/ 137783 w 1504950"/>
                <a:gd name="connsiteY365" fmla="*/ 375761 h 1114425"/>
                <a:gd name="connsiteX366" fmla="*/ 137783 w 1504950"/>
                <a:gd name="connsiteY366" fmla="*/ 375761 h 1114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</a:cxnLst>
              <a:rect l="l" t="t" r="r" b="b"/>
              <a:pathLst>
                <a:path w="1504950" h="1114425">
                  <a:moveTo>
                    <a:pt x="408293" y="15716"/>
                  </a:moveTo>
                  <a:cubicBezTo>
                    <a:pt x="411150" y="14764"/>
                    <a:pt x="413055" y="14764"/>
                    <a:pt x="414960" y="15716"/>
                  </a:cubicBezTo>
                  <a:cubicBezTo>
                    <a:pt x="417818" y="16669"/>
                    <a:pt x="418770" y="16669"/>
                    <a:pt x="420675" y="17621"/>
                  </a:cubicBezTo>
                  <a:cubicBezTo>
                    <a:pt x="423533" y="18574"/>
                    <a:pt x="424485" y="20479"/>
                    <a:pt x="426390" y="22384"/>
                  </a:cubicBezTo>
                  <a:cubicBezTo>
                    <a:pt x="430200" y="26194"/>
                    <a:pt x="434963" y="29051"/>
                    <a:pt x="440678" y="30004"/>
                  </a:cubicBezTo>
                  <a:lnTo>
                    <a:pt x="441630" y="29051"/>
                  </a:lnTo>
                  <a:lnTo>
                    <a:pt x="442583" y="27146"/>
                  </a:lnTo>
                  <a:cubicBezTo>
                    <a:pt x="443535" y="25241"/>
                    <a:pt x="443535" y="24289"/>
                    <a:pt x="444488" y="22384"/>
                  </a:cubicBezTo>
                  <a:cubicBezTo>
                    <a:pt x="447345" y="16669"/>
                    <a:pt x="450203" y="12859"/>
                    <a:pt x="455918" y="9049"/>
                  </a:cubicBezTo>
                  <a:cubicBezTo>
                    <a:pt x="457823" y="8096"/>
                    <a:pt x="460680" y="7144"/>
                    <a:pt x="462585" y="7144"/>
                  </a:cubicBezTo>
                  <a:cubicBezTo>
                    <a:pt x="463538" y="7144"/>
                    <a:pt x="463538" y="7144"/>
                    <a:pt x="464490" y="7144"/>
                  </a:cubicBezTo>
                  <a:cubicBezTo>
                    <a:pt x="467348" y="7144"/>
                    <a:pt x="469253" y="9049"/>
                    <a:pt x="471158" y="10954"/>
                  </a:cubicBezTo>
                  <a:cubicBezTo>
                    <a:pt x="472110" y="11906"/>
                    <a:pt x="473063" y="13811"/>
                    <a:pt x="473063" y="14764"/>
                  </a:cubicBezTo>
                  <a:cubicBezTo>
                    <a:pt x="473063" y="18574"/>
                    <a:pt x="473063" y="21431"/>
                    <a:pt x="473063" y="24289"/>
                  </a:cubicBezTo>
                  <a:lnTo>
                    <a:pt x="470205" y="42386"/>
                  </a:lnTo>
                  <a:cubicBezTo>
                    <a:pt x="470205" y="43339"/>
                    <a:pt x="470205" y="43339"/>
                    <a:pt x="470205" y="44291"/>
                  </a:cubicBezTo>
                  <a:cubicBezTo>
                    <a:pt x="469253" y="47149"/>
                    <a:pt x="469253" y="50006"/>
                    <a:pt x="469253" y="52864"/>
                  </a:cubicBezTo>
                  <a:cubicBezTo>
                    <a:pt x="466395" y="61436"/>
                    <a:pt x="462585" y="69056"/>
                    <a:pt x="458775" y="76676"/>
                  </a:cubicBezTo>
                  <a:cubicBezTo>
                    <a:pt x="454965" y="84296"/>
                    <a:pt x="452108" y="91916"/>
                    <a:pt x="451155" y="100489"/>
                  </a:cubicBezTo>
                  <a:cubicBezTo>
                    <a:pt x="450203" y="103346"/>
                    <a:pt x="451155" y="106204"/>
                    <a:pt x="450203" y="109061"/>
                  </a:cubicBezTo>
                  <a:cubicBezTo>
                    <a:pt x="449250" y="111919"/>
                    <a:pt x="450203" y="115729"/>
                    <a:pt x="450203" y="118586"/>
                  </a:cubicBezTo>
                  <a:cubicBezTo>
                    <a:pt x="451155" y="126206"/>
                    <a:pt x="452108" y="130969"/>
                    <a:pt x="453060" y="136684"/>
                  </a:cubicBezTo>
                  <a:cubicBezTo>
                    <a:pt x="453060" y="133826"/>
                    <a:pt x="453060" y="135731"/>
                    <a:pt x="453060" y="137636"/>
                  </a:cubicBezTo>
                  <a:cubicBezTo>
                    <a:pt x="454013" y="141446"/>
                    <a:pt x="454013" y="145256"/>
                    <a:pt x="454013" y="150019"/>
                  </a:cubicBezTo>
                  <a:cubicBezTo>
                    <a:pt x="454013" y="151924"/>
                    <a:pt x="453060" y="153829"/>
                    <a:pt x="453060" y="154781"/>
                  </a:cubicBezTo>
                  <a:cubicBezTo>
                    <a:pt x="453060" y="157639"/>
                    <a:pt x="453060" y="161449"/>
                    <a:pt x="452108" y="165259"/>
                  </a:cubicBezTo>
                  <a:cubicBezTo>
                    <a:pt x="452108" y="166211"/>
                    <a:pt x="451155" y="167164"/>
                    <a:pt x="451155" y="169069"/>
                  </a:cubicBezTo>
                  <a:lnTo>
                    <a:pt x="456870" y="173831"/>
                  </a:lnTo>
                  <a:cubicBezTo>
                    <a:pt x="458775" y="175736"/>
                    <a:pt x="459728" y="177641"/>
                    <a:pt x="462585" y="178594"/>
                  </a:cubicBezTo>
                  <a:cubicBezTo>
                    <a:pt x="465443" y="180499"/>
                    <a:pt x="467348" y="182404"/>
                    <a:pt x="470205" y="184309"/>
                  </a:cubicBezTo>
                  <a:cubicBezTo>
                    <a:pt x="473063" y="186214"/>
                    <a:pt x="475920" y="188119"/>
                    <a:pt x="479730" y="190024"/>
                  </a:cubicBezTo>
                  <a:cubicBezTo>
                    <a:pt x="480683" y="190976"/>
                    <a:pt x="482588" y="191929"/>
                    <a:pt x="484493" y="191929"/>
                  </a:cubicBezTo>
                  <a:cubicBezTo>
                    <a:pt x="486398" y="191929"/>
                    <a:pt x="489255" y="191929"/>
                    <a:pt x="491160" y="191929"/>
                  </a:cubicBezTo>
                  <a:cubicBezTo>
                    <a:pt x="494970" y="191929"/>
                    <a:pt x="497828" y="190024"/>
                    <a:pt x="500685" y="189071"/>
                  </a:cubicBezTo>
                  <a:cubicBezTo>
                    <a:pt x="504495" y="187166"/>
                    <a:pt x="506400" y="186214"/>
                    <a:pt x="509258" y="184309"/>
                  </a:cubicBezTo>
                  <a:cubicBezTo>
                    <a:pt x="509258" y="184309"/>
                    <a:pt x="510210" y="183356"/>
                    <a:pt x="512115" y="182404"/>
                  </a:cubicBezTo>
                  <a:cubicBezTo>
                    <a:pt x="513068" y="181451"/>
                    <a:pt x="514973" y="180499"/>
                    <a:pt x="515925" y="179546"/>
                  </a:cubicBezTo>
                  <a:cubicBezTo>
                    <a:pt x="516878" y="178594"/>
                    <a:pt x="518783" y="177641"/>
                    <a:pt x="519735" y="176689"/>
                  </a:cubicBezTo>
                  <a:cubicBezTo>
                    <a:pt x="521640" y="174784"/>
                    <a:pt x="522593" y="172879"/>
                    <a:pt x="524498" y="171926"/>
                  </a:cubicBezTo>
                  <a:cubicBezTo>
                    <a:pt x="526403" y="169069"/>
                    <a:pt x="527355" y="168116"/>
                    <a:pt x="529260" y="166211"/>
                  </a:cubicBezTo>
                  <a:cubicBezTo>
                    <a:pt x="529260" y="165259"/>
                    <a:pt x="531165" y="164306"/>
                    <a:pt x="532118" y="161449"/>
                  </a:cubicBezTo>
                  <a:cubicBezTo>
                    <a:pt x="534023" y="158591"/>
                    <a:pt x="536880" y="155734"/>
                    <a:pt x="538785" y="151924"/>
                  </a:cubicBezTo>
                  <a:cubicBezTo>
                    <a:pt x="542595" y="144304"/>
                    <a:pt x="546405" y="135731"/>
                    <a:pt x="548310" y="127159"/>
                  </a:cubicBezTo>
                  <a:cubicBezTo>
                    <a:pt x="548310" y="126206"/>
                    <a:pt x="549263" y="124301"/>
                    <a:pt x="549263" y="122396"/>
                  </a:cubicBezTo>
                  <a:cubicBezTo>
                    <a:pt x="549263" y="120491"/>
                    <a:pt x="549263" y="118586"/>
                    <a:pt x="550215" y="116681"/>
                  </a:cubicBezTo>
                  <a:cubicBezTo>
                    <a:pt x="550215" y="110966"/>
                    <a:pt x="551168" y="105251"/>
                    <a:pt x="552120" y="98584"/>
                  </a:cubicBezTo>
                  <a:cubicBezTo>
                    <a:pt x="553073" y="95726"/>
                    <a:pt x="554025" y="92869"/>
                    <a:pt x="554978" y="90964"/>
                  </a:cubicBezTo>
                  <a:cubicBezTo>
                    <a:pt x="555930" y="89059"/>
                    <a:pt x="555930" y="88106"/>
                    <a:pt x="556883" y="87154"/>
                  </a:cubicBezTo>
                  <a:cubicBezTo>
                    <a:pt x="557835" y="85249"/>
                    <a:pt x="558788" y="83344"/>
                    <a:pt x="560693" y="81439"/>
                  </a:cubicBezTo>
                  <a:cubicBezTo>
                    <a:pt x="561645" y="79534"/>
                    <a:pt x="563550" y="77629"/>
                    <a:pt x="565455" y="76676"/>
                  </a:cubicBezTo>
                  <a:cubicBezTo>
                    <a:pt x="567360" y="74771"/>
                    <a:pt x="569265" y="74771"/>
                    <a:pt x="571170" y="73819"/>
                  </a:cubicBezTo>
                  <a:cubicBezTo>
                    <a:pt x="572123" y="73819"/>
                    <a:pt x="572123" y="73819"/>
                    <a:pt x="573075" y="73819"/>
                  </a:cubicBezTo>
                  <a:cubicBezTo>
                    <a:pt x="574028" y="73819"/>
                    <a:pt x="574980" y="74771"/>
                    <a:pt x="574980" y="74771"/>
                  </a:cubicBezTo>
                  <a:cubicBezTo>
                    <a:pt x="575933" y="74771"/>
                    <a:pt x="576885" y="75724"/>
                    <a:pt x="576885" y="76676"/>
                  </a:cubicBezTo>
                  <a:cubicBezTo>
                    <a:pt x="577838" y="79534"/>
                    <a:pt x="578790" y="80486"/>
                    <a:pt x="578790" y="81439"/>
                  </a:cubicBezTo>
                  <a:cubicBezTo>
                    <a:pt x="578790" y="81439"/>
                    <a:pt x="579743" y="82391"/>
                    <a:pt x="579743" y="83344"/>
                  </a:cubicBezTo>
                  <a:cubicBezTo>
                    <a:pt x="579743" y="85249"/>
                    <a:pt x="579743" y="88106"/>
                    <a:pt x="579743" y="90011"/>
                  </a:cubicBezTo>
                  <a:cubicBezTo>
                    <a:pt x="579743" y="99536"/>
                    <a:pt x="578790" y="108109"/>
                    <a:pt x="577838" y="117634"/>
                  </a:cubicBezTo>
                  <a:lnTo>
                    <a:pt x="575933" y="129064"/>
                  </a:lnTo>
                  <a:cubicBezTo>
                    <a:pt x="574980" y="131921"/>
                    <a:pt x="575933" y="135731"/>
                    <a:pt x="577838" y="138589"/>
                  </a:cubicBezTo>
                  <a:cubicBezTo>
                    <a:pt x="577838" y="139541"/>
                    <a:pt x="578790" y="140494"/>
                    <a:pt x="580695" y="141446"/>
                  </a:cubicBezTo>
                  <a:cubicBezTo>
                    <a:pt x="581648" y="142399"/>
                    <a:pt x="583553" y="143351"/>
                    <a:pt x="584505" y="143351"/>
                  </a:cubicBezTo>
                  <a:cubicBezTo>
                    <a:pt x="586410" y="143351"/>
                    <a:pt x="587363" y="143351"/>
                    <a:pt x="589268" y="143351"/>
                  </a:cubicBezTo>
                  <a:cubicBezTo>
                    <a:pt x="592125" y="142399"/>
                    <a:pt x="594030" y="142399"/>
                    <a:pt x="595935" y="141446"/>
                  </a:cubicBezTo>
                  <a:cubicBezTo>
                    <a:pt x="598793" y="140494"/>
                    <a:pt x="601650" y="138589"/>
                    <a:pt x="604508" y="136684"/>
                  </a:cubicBezTo>
                  <a:cubicBezTo>
                    <a:pt x="610223" y="132874"/>
                    <a:pt x="615938" y="130016"/>
                    <a:pt x="621653" y="125254"/>
                  </a:cubicBezTo>
                  <a:cubicBezTo>
                    <a:pt x="626415" y="121444"/>
                    <a:pt x="631178" y="118586"/>
                    <a:pt x="635940" y="115729"/>
                  </a:cubicBezTo>
                  <a:cubicBezTo>
                    <a:pt x="636893" y="114776"/>
                    <a:pt x="637845" y="114776"/>
                    <a:pt x="639750" y="114776"/>
                  </a:cubicBezTo>
                  <a:cubicBezTo>
                    <a:pt x="640703" y="115729"/>
                    <a:pt x="642608" y="115729"/>
                    <a:pt x="643560" y="116681"/>
                  </a:cubicBezTo>
                  <a:cubicBezTo>
                    <a:pt x="644513" y="116681"/>
                    <a:pt x="645465" y="117634"/>
                    <a:pt x="645465" y="118586"/>
                  </a:cubicBezTo>
                  <a:cubicBezTo>
                    <a:pt x="646418" y="119539"/>
                    <a:pt x="646418" y="121444"/>
                    <a:pt x="646418" y="123349"/>
                  </a:cubicBezTo>
                  <a:cubicBezTo>
                    <a:pt x="646418" y="125254"/>
                    <a:pt x="646418" y="126206"/>
                    <a:pt x="645465" y="128111"/>
                  </a:cubicBezTo>
                  <a:cubicBezTo>
                    <a:pt x="645465" y="128111"/>
                    <a:pt x="645465" y="129064"/>
                    <a:pt x="645465" y="129064"/>
                  </a:cubicBezTo>
                  <a:cubicBezTo>
                    <a:pt x="645465" y="130969"/>
                    <a:pt x="644513" y="131921"/>
                    <a:pt x="644513" y="133826"/>
                  </a:cubicBezTo>
                  <a:cubicBezTo>
                    <a:pt x="644513" y="133826"/>
                    <a:pt x="644513" y="133826"/>
                    <a:pt x="644513" y="134779"/>
                  </a:cubicBezTo>
                  <a:cubicBezTo>
                    <a:pt x="644513" y="135731"/>
                    <a:pt x="644513" y="136684"/>
                    <a:pt x="644513" y="137636"/>
                  </a:cubicBezTo>
                  <a:cubicBezTo>
                    <a:pt x="643560" y="138589"/>
                    <a:pt x="642608" y="140494"/>
                    <a:pt x="642608" y="141446"/>
                  </a:cubicBezTo>
                  <a:cubicBezTo>
                    <a:pt x="641655" y="143351"/>
                    <a:pt x="641655" y="145256"/>
                    <a:pt x="640703" y="146209"/>
                  </a:cubicBezTo>
                  <a:cubicBezTo>
                    <a:pt x="639750" y="148114"/>
                    <a:pt x="638798" y="149066"/>
                    <a:pt x="637845" y="150971"/>
                  </a:cubicBezTo>
                  <a:cubicBezTo>
                    <a:pt x="635940" y="152876"/>
                    <a:pt x="634035" y="155734"/>
                    <a:pt x="632130" y="157639"/>
                  </a:cubicBezTo>
                  <a:cubicBezTo>
                    <a:pt x="629273" y="160496"/>
                    <a:pt x="625463" y="163354"/>
                    <a:pt x="621653" y="165259"/>
                  </a:cubicBezTo>
                  <a:cubicBezTo>
                    <a:pt x="617843" y="167164"/>
                    <a:pt x="614033" y="169069"/>
                    <a:pt x="610223" y="170021"/>
                  </a:cubicBezTo>
                  <a:cubicBezTo>
                    <a:pt x="609270" y="170021"/>
                    <a:pt x="608318" y="170974"/>
                    <a:pt x="607365" y="170974"/>
                  </a:cubicBezTo>
                  <a:cubicBezTo>
                    <a:pt x="604508" y="171926"/>
                    <a:pt x="601650" y="171926"/>
                    <a:pt x="598793" y="172879"/>
                  </a:cubicBezTo>
                  <a:cubicBezTo>
                    <a:pt x="595935" y="173831"/>
                    <a:pt x="592125" y="174784"/>
                    <a:pt x="588315" y="175736"/>
                  </a:cubicBezTo>
                  <a:cubicBezTo>
                    <a:pt x="585458" y="176689"/>
                    <a:pt x="581648" y="177641"/>
                    <a:pt x="578790" y="178594"/>
                  </a:cubicBezTo>
                  <a:cubicBezTo>
                    <a:pt x="576885" y="179546"/>
                    <a:pt x="574028" y="181451"/>
                    <a:pt x="571170" y="182404"/>
                  </a:cubicBezTo>
                  <a:cubicBezTo>
                    <a:pt x="568313" y="183356"/>
                    <a:pt x="566408" y="184309"/>
                    <a:pt x="564503" y="185261"/>
                  </a:cubicBezTo>
                  <a:cubicBezTo>
                    <a:pt x="561645" y="186214"/>
                    <a:pt x="559740" y="187166"/>
                    <a:pt x="556883" y="188119"/>
                  </a:cubicBezTo>
                  <a:cubicBezTo>
                    <a:pt x="549263" y="192881"/>
                    <a:pt x="541643" y="196691"/>
                    <a:pt x="534023" y="202406"/>
                  </a:cubicBezTo>
                  <a:cubicBezTo>
                    <a:pt x="525450" y="209074"/>
                    <a:pt x="519735" y="217646"/>
                    <a:pt x="515925" y="227171"/>
                  </a:cubicBezTo>
                  <a:cubicBezTo>
                    <a:pt x="514973" y="230029"/>
                    <a:pt x="514973" y="231934"/>
                    <a:pt x="514020" y="234791"/>
                  </a:cubicBezTo>
                  <a:cubicBezTo>
                    <a:pt x="513068" y="237649"/>
                    <a:pt x="513068" y="240506"/>
                    <a:pt x="513068" y="243364"/>
                  </a:cubicBezTo>
                  <a:cubicBezTo>
                    <a:pt x="513068" y="248126"/>
                    <a:pt x="514020" y="252889"/>
                    <a:pt x="514020" y="257651"/>
                  </a:cubicBezTo>
                  <a:cubicBezTo>
                    <a:pt x="514020" y="262414"/>
                    <a:pt x="514973" y="267176"/>
                    <a:pt x="514973" y="271939"/>
                  </a:cubicBezTo>
                  <a:cubicBezTo>
                    <a:pt x="514973" y="273844"/>
                    <a:pt x="514973" y="275749"/>
                    <a:pt x="514973" y="277654"/>
                  </a:cubicBezTo>
                  <a:cubicBezTo>
                    <a:pt x="514973" y="281464"/>
                    <a:pt x="514020" y="285274"/>
                    <a:pt x="514020" y="289084"/>
                  </a:cubicBezTo>
                  <a:cubicBezTo>
                    <a:pt x="514020" y="290036"/>
                    <a:pt x="513068" y="290989"/>
                    <a:pt x="513068" y="291941"/>
                  </a:cubicBezTo>
                  <a:cubicBezTo>
                    <a:pt x="510210" y="306229"/>
                    <a:pt x="504495" y="319564"/>
                    <a:pt x="495923" y="330994"/>
                  </a:cubicBezTo>
                  <a:lnTo>
                    <a:pt x="486398" y="342424"/>
                  </a:lnTo>
                  <a:lnTo>
                    <a:pt x="474015" y="350044"/>
                  </a:lnTo>
                  <a:cubicBezTo>
                    <a:pt x="464490" y="358616"/>
                    <a:pt x="454965" y="366236"/>
                    <a:pt x="443535" y="371951"/>
                  </a:cubicBezTo>
                  <a:cubicBezTo>
                    <a:pt x="437820" y="374809"/>
                    <a:pt x="431153" y="378619"/>
                    <a:pt x="422580" y="382429"/>
                  </a:cubicBezTo>
                  <a:cubicBezTo>
                    <a:pt x="373050" y="409099"/>
                    <a:pt x="368288" y="425291"/>
                    <a:pt x="351143" y="436721"/>
                  </a:cubicBezTo>
                  <a:lnTo>
                    <a:pt x="348285" y="435769"/>
                  </a:lnTo>
                  <a:cubicBezTo>
                    <a:pt x="348285" y="440531"/>
                    <a:pt x="349238" y="442436"/>
                    <a:pt x="349238" y="443389"/>
                  </a:cubicBezTo>
                  <a:cubicBezTo>
                    <a:pt x="354000" y="445294"/>
                    <a:pt x="398768" y="514826"/>
                    <a:pt x="418770" y="551974"/>
                  </a:cubicBezTo>
                  <a:cubicBezTo>
                    <a:pt x="454965" y="616744"/>
                    <a:pt x="483540" y="639604"/>
                    <a:pt x="524498" y="634841"/>
                  </a:cubicBezTo>
                  <a:cubicBezTo>
                    <a:pt x="547358" y="631984"/>
                    <a:pt x="591173" y="650081"/>
                    <a:pt x="614985" y="673894"/>
                  </a:cubicBezTo>
                  <a:cubicBezTo>
                    <a:pt x="626415" y="683419"/>
                    <a:pt x="683565" y="687229"/>
                    <a:pt x="733095" y="680561"/>
                  </a:cubicBezTo>
                  <a:cubicBezTo>
                    <a:pt x="750240" y="678656"/>
                    <a:pt x="766433" y="676751"/>
                    <a:pt x="770243" y="677704"/>
                  </a:cubicBezTo>
                  <a:cubicBezTo>
                    <a:pt x="773100" y="678656"/>
                    <a:pt x="804533" y="673894"/>
                    <a:pt x="838823" y="668179"/>
                  </a:cubicBezTo>
                  <a:cubicBezTo>
                    <a:pt x="873113" y="662464"/>
                    <a:pt x="919785" y="656749"/>
                    <a:pt x="941693" y="654844"/>
                  </a:cubicBezTo>
                  <a:cubicBezTo>
                    <a:pt x="963600" y="652939"/>
                    <a:pt x="985508" y="649129"/>
                    <a:pt x="990270" y="647224"/>
                  </a:cubicBezTo>
                  <a:cubicBezTo>
                    <a:pt x="1003605" y="642461"/>
                    <a:pt x="1013130" y="622459"/>
                    <a:pt x="1023608" y="582454"/>
                  </a:cubicBezTo>
                  <a:cubicBezTo>
                    <a:pt x="1028370" y="562451"/>
                    <a:pt x="1036943" y="542449"/>
                    <a:pt x="1043610" y="535781"/>
                  </a:cubicBezTo>
                  <a:cubicBezTo>
                    <a:pt x="1061708" y="516731"/>
                    <a:pt x="1101713" y="492919"/>
                    <a:pt x="1110285" y="495776"/>
                  </a:cubicBezTo>
                  <a:cubicBezTo>
                    <a:pt x="1119810" y="499586"/>
                    <a:pt x="1117905" y="505301"/>
                    <a:pt x="1099808" y="525304"/>
                  </a:cubicBezTo>
                  <a:cubicBezTo>
                    <a:pt x="1082663" y="544354"/>
                    <a:pt x="1071233" y="571976"/>
                    <a:pt x="1076948" y="584359"/>
                  </a:cubicBezTo>
                  <a:cubicBezTo>
                    <a:pt x="1078853" y="588169"/>
                    <a:pt x="1077900" y="595789"/>
                    <a:pt x="1075043" y="600551"/>
                  </a:cubicBezTo>
                  <a:cubicBezTo>
                    <a:pt x="1061708" y="621506"/>
                    <a:pt x="1062660" y="636746"/>
                    <a:pt x="1083615" y="672941"/>
                  </a:cubicBezTo>
                  <a:cubicBezTo>
                    <a:pt x="1102665" y="707231"/>
                    <a:pt x="1102665" y="708184"/>
                    <a:pt x="1100760" y="743426"/>
                  </a:cubicBezTo>
                  <a:cubicBezTo>
                    <a:pt x="1097903" y="789146"/>
                    <a:pt x="1106475" y="808196"/>
                    <a:pt x="1133145" y="820579"/>
                  </a:cubicBezTo>
                  <a:cubicBezTo>
                    <a:pt x="1152195" y="829151"/>
                    <a:pt x="1196010" y="830104"/>
                    <a:pt x="1223633" y="822484"/>
                  </a:cubicBezTo>
                  <a:cubicBezTo>
                    <a:pt x="1235063" y="819626"/>
                    <a:pt x="1241730" y="821531"/>
                    <a:pt x="1264590" y="838676"/>
                  </a:cubicBezTo>
                  <a:cubicBezTo>
                    <a:pt x="1279830" y="850106"/>
                    <a:pt x="1301738" y="862489"/>
                    <a:pt x="1314120" y="867251"/>
                  </a:cubicBezTo>
                  <a:cubicBezTo>
                    <a:pt x="1346505" y="879634"/>
                    <a:pt x="1417943" y="893921"/>
                    <a:pt x="1428420" y="889159"/>
                  </a:cubicBezTo>
                  <a:cubicBezTo>
                    <a:pt x="1433183" y="887254"/>
                    <a:pt x="1445565" y="886301"/>
                    <a:pt x="1455090" y="888206"/>
                  </a:cubicBezTo>
                  <a:cubicBezTo>
                    <a:pt x="1475093" y="891064"/>
                    <a:pt x="1509383" y="907256"/>
                    <a:pt x="1506525" y="912971"/>
                  </a:cubicBezTo>
                  <a:cubicBezTo>
                    <a:pt x="1505573" y="914876"/>
                    <a:pt x="1496048" y="919639"/>
                    <a:pt x="1485570" y="924401"/>
                  </a:cubicBezTo>
                  <a:lnTo>
                    <a:pt x="1466520" y="932021"/>
                  </a:lnTo>
                  <a:lnTo>
                    <a:pt x="1476045" y="947261"/>
                  </a:lnTo>
                  <a:cubicBezTo>
                    <a:pt x="1485570" y="961549"/>
                    <a:pt x="1485570" y="962501"/>
                    <a:pt x="1475093" y="969169"/>
                  </a:cubicBezTo>
                  <a:cubicBezTo>
                    <a:pt x="1468425" y="972979"/>
                    <a:pt x="1460805" y="975836"/>
                    <a:pt x="1456995" y="976789"/>
                  </a:cubicBezTo>
                  <a:cubicBezTo>
                    <a:pt x="1453185" y="977741"/>
                    <a:pt x="1449375" y="978694"/>
                    <a:pt x="1447470" y="979646"/>
                  </a:cubicBezTo>
                  <a:cubicBezTo>
                    <a:pt x="1445565" y="980599"/>
                    <a:pt x="1436993" y="978694"/>
                    <a:pt x="1429373" y="975836"/>
                  </a:cubicBezTo>
                  <a:cubicBezTo>
                    <a:pt x="1420800" y="972979"/>
                    <a:pt x="1406513" y="969169"/>
                    <a:pt x="1397940" y="968216"/>
                  </a:cubicBezTo>
                  <a:cubicBezTo>
                    <a:pt x="1366508" y="962501"/>
                    <a:pt x="1316978" y="942499"/>
                    <a:pt x="1305548" y="932021"/>
                  </a:cubicBezTo>
                  <a:cubicBezTo>
                    <a:pt x="1298880" y="926306"/>
                    <a:pt x="1277925" y="917734"/>
                    <a:pt x="1258875" y="912019"/>
                  </a:cubicBezTo>
                  <a:cubicBezTo>
                    <a:pt x="1224585" y="901541"/>
                    <a:pt x="1222680" y="901541"/>
                    <a:pt x="1179818" y="912971"/>
                  </a:cubicBezTo>
                  <a:cubicBezTo>
                    <a:pt x="1156005" y="919639"/>
                    <a:pt x="1126478" y="927259"/>
                    <a:pt x="1115048" y="931069"/>
                  </a:cubicBezTo>
                  <a:cubicBezTo>
                    <a:pt x="1045515" y="952024"/>
                    <a:pt x="1013130" y="948214"/>
                    <a:pt x="967410" y="912971"/>
                  </a:cubicBezTo>
                  <a:cubicBezTo>
                    <a:pt x="925500" y="880586"/>
                    <a:pt x="895973" y="876776"/>
                    <a:pt x="829298" y="897731"/>
                  </a:cubicBezTo>
                  <a:cubicBezTo>
                    <a:pt x="804533" y="905351"/>
                    <a:pt x="782625" y="913924"/>
                    <a:pt x="780720" y="916781"/>
                  </a:cubicBezTo>
                  <a:cubicBezTo>
                    <a:pt x="778815" y="919639"/>
                    <a:pt x="772148" y="922496"/>
                    <a:pt x="765480" y="924401"/>
                  </a:cubicBezTo>
                  <a:cubicBezTo>
                    <a:pt x="751193" y="928211"/>
                    <a:pt x="703568" y="933926"/>
                    <a:pt x="689280" y="932974"/>
                  </a:cubicBezTo>
                  <a:cubicBezTo>
                    <a:pt x="666420" y="931069"/>
                    <a:pt x="586410" y="924401"/>
                    <a:pt x="560693" y="921544"/>
                  </a:cubicBezTo>
                  <a:cubicBezTo>
                    <a:pt x="545453" y="919639"/>
                    <a:pt x="530213" y="918686"/>
                    <a:pt x="525450" y="918686"/>
                  </a:cubicBezTo>
                  <a:cubicBezTo>
                    <a:pt x="520688" y="918686"/>
                    <a:pt x="512115" y="916781"/>
                    <a:pt x="504495" y="915829"/>
                  </a:cubicBezTo>
                  <a:cubicBezTo>
                    <a:pt x="496875" y="914876"/>
                    <a:pt x="479730" y="918686"/>
                    <a:pt x="461633" y="925354"/>
                  </a:cubicBezTo>
                  <a:cubicBezTo>
                    <a:pt x="431153" y="936784"/>
                    <a:pt x="407340" y="937736"/>
                    <a:pt x="349238" y="930116"/>
                  </a:cubicBezTo>
                  <a:cubicBezTo>
                    <a:pt x="290183" y="922496"/>
                    <a:pt x="262560" y="934879"/>
                    <a:pt x="216840" y="991076"/>
                  </a:cubicBezTo>
                  <a:cubicBezTo>
                    <a:pt x="199695" y="1012031"/>
                    <a:pt x="182550" y="1030129"/>
                    <a:pt x="179693" y="1032034"/>
                  </a:cubicBezTo>
                  <a:cubicBezTo>
                    <a:pt x="176835" y="1032986"/>
                    <a:pt x="169215" y="1045369"/>
                    <a:pt x="162548" y="1058704"/>
                  </a:cubicBezTo>
                  <a:cubicBezTo>
                    <a:pt x="150165" y="1082516"/>
                    <a:pt x="148260" y="1083469"/>
                    <a:pt x="118733" y="1095851"/>
                  </a:cubicBezTo>
                  <a:lnTo>
                    <a:pt x="87300" y="1108234"/>
                  </a:lnTo>
                  <a:lnTo>
                    <a:pt x="97778" y="1081564"/>
                  </a:lnTo>
                  <a:cubicBezTo>
                    <a:pt x="103493" y="1067276"/>
                    <a:pt x="112065" y="1052036"/>
                    <a:pt x="116828" y="1049179"/>
                  </a:cubicBezTo>
                  <a:cubicBezTo>
                    <a:pt x="120638" y="1045369"/>
                    <a:pt x="128258" y="1034891"/>
                    <a:pt x="133973" y="1024414"/>
                  </a:cubicBezTo>
                  <a:cubicBezTo>
                    <a:pt x="138735" y="1013936"/>
                    <a:pt x="153975" y="995839"/>
                    <a:pt x="166358" y="984409"/>
                  </a:cubicBezTo>
                  <a:cubicBezTo>
                    <a:pt x="178740" y="972979"/>
                    <a:pt x="188265" y="962501"/>
                    <a:pt x="187313" y="960596"/>
                  </a:cubicBezTo>
                  <a:cubicBezTo>
                    <a:pt x="185408" y="955834"/>
                    <a:pt x="179693" y="957739"/>
                    <a:pt x="137783" y="986314"/>
                  </a:cubicBezTo>
                  <a:cubicBezTo>
                    <a:pt x="89205" y="1018699"/>
                    <a:pt x="61583" y="1030129"/>
                    <a:pt x="32055" y="1031081"/>
                  </a:cubicBezTo>
                  <a:cubicBezTo>
                    <a:pt x="18720" y="1031081"/>
                    <a:pt x="8243" y="1030129"/>
                    <a:pt x="7290" y="1028224"/>
                  </a:cubicBezTo>
                  <a:cubicBezTo>
                    <a:pt x="3480" y="1020604"/>
                    <a:pt x="74918" y="975836"/>
                    <a:pt x="111113" y="962501"/>
                  </a:cubicBezTo>
                  <a:cubicBezTo>
                    <a:pt x="145403" y="950119"/>
                    <a:pt x="207315" y="915829"/>
                    <a:pt x="222555" y="901541"/>
                  </a:cubicBezTo>
                  <a:cubicBezTo>
                    <a:pt x="237795" y="887254"/>
                    <a:pt x="234938" y="888206"/>
                    <a:pt x="333998" y="866299"/>
                  </a:cubicBezTo>
                  <a:cubicBezTo>
                    <a:pt x="352095" y="862489"/>
                    <a:pt x="370193" y="855821"/>
                    <a:pt x="374003" y="852964"/>
                  </a:cubicBezTo>
                  <a:cubicBezTo>
                    <a:pt x="384480" y="843439"/>
                    <a:pt x="379718" y="827246"/>
                    <a:pt x="359715" y="802481"/>
                  </a:cubicBezTo>
                  <a:cubicBezTo>
                    <a:pt x="350190" y="791051"/>
                    <a:pt x="337808" y="775811"/>
                    <a:pt x="332093" y="769144"/>
                  </a:cubicBezTo>
                  <a:cubicBezTo>
                    <a:pt x="327330" y="762476"/>
                    <a:pt x="314948" y="751999"/>
                    <a:pt x="307328" y="746284"/>
                  </a:cubicBezTo>
                  <a:cubicBezTo>
                    <a:pt x="275895" y="724376"/>
                    <a:pt x="273038" y="713899"/>
                    <a:pt x="276848" y="658654"/>
                  </a:cubicBezTo>
                  <a:cubicBezTo>
                    <a:pt x="280658" y="610076"/>
                    <a:pt x="279705" y="607219"/>
                    <a:pt x="267323" y="592931"/>
                  </a:cubicBezTo>
                  <a:cubicBezTo>
                    <a:pt x="260655" y="584359"/>
                    <a:pt x="250178" y="575786"/>
                    <a:pt x="244463" y="572929"/>
                  </a:cubicBezTo>
                  <a:cubicBezTo>
                    <a:pt x="233033" y="568166"/>
                    <a:pt x="163500" y="563404"/>
                    <a:pt x="154928" y="567214"/>
                  </a:cubicBezTo>
                  <a:cubicBezTo>
                    <a:pt x="148260" y="570071"/>
                    <a:pt x="140640" y="561499"/>
                    <a:pt x="133973" y="547211"/>
                  </a:cubicBezTo>
                  <a:cubicBezTo>
                    <a:pt x="125400" y="527209"/>
                    <a:pt x="128258" y="522446"/>
                    <a:pt x="167310" y="505301"/>
                  </a:cubicBezTo>
                  <a:cubicBezTo>
                    <a:pt x="194933" y="493871"/>
                    <a:pt x="222555" y="478631"/>
                    <a:pt x="242558" y="466249"/>
                  </a:cubicBezTo>
                  <a:lnTo>
                    <a:pt x="230175" y="465296"/>
                  </a:lnTo>
                  <a:lnTo>
                    <a:pt x="179693" y="466249"/>
                  </a:lnTo>
                  <a:cubicBezTo>
                    <a:pt x="170168" y="466249"/>
                    <a:pt x="160643" y="466249"/>
                    <a:pt x="151118" y="467201"/>
                  </a:cubicBezTo>
                  <a:cubicBezTo>
                    <a:pt x="142545" y="468154"/>
                    <a:pt x="134925" y="467201"/>
                    <a:pt x="127305" y="465296"/>
                  </a:cubicBezTo>
                  <a:cubicBezTo>
                    <a:pt x="122543" y="463391"/>
                    <a:pt x="116828" y="462439"/>
                    <a:pt x="112065" y="460534"/>
                  </a:cubicBezTo>
                  <a:cubicBezTo>
                    <a:pt x="107303" y="458629"/>
                    <a:pt x="105398" y="454819"/>
                    <a:pt x="107303" y="450056"/>
                  </a:cubicBezTo>
                  <a:cubicBezTo>
                    <a:pt x="108255" y="446246"/>
                    <a:pt x="110160" y="443389"/>
                    <a:pt x="114923" y="441484"/>
                  </a:cubicBezTo>
                  <a:cubicBezTo>
                    <a:pt x="119685" y="439579"/>
                    <a:pt x="125400" y="439579"/>
                    <a:pt x="130163" y="440531"/>
                  </a:cubicBezTo>
                  <a:lnTo>
                    <a:pt x="123495" y="431959"/>
                  </a:lnTo>
                  <a:lnTo>
                    <a:pt x="117780" y="422434"/>
                  </a:lnTo>
                  <a:lnTo>
                    <a:pt x="113018" y="412909"/>
                  </a:lnTo>
                  <a:cubicBezTo>
                    <a:pt x="107303" y="399574"/>
                    <a:pt x="102540" y="386239"/>
                    <a:pt x="100635" y="371951"/>
                  </a:cubicBezTo>
                  <a:lnTo>
                    <a:pt x="91110" y="363379"/>
                  </a:lnTo>
                  <a:cubicBezTo>
                    <a:pt x="88253" y="361474"/>
                    <a:pt x="86348" y="358616"/>
                    <a:pt x="85395" y="354806"/>
                  </a:cubicBezTo>
                  <a:cubicBezTo>
                    <a:pt x="84443" y="350996"/>
                    <a:pt x="85395" y="347186"/>
                    <a:pt x="89205" y="345281"/>
                  </a:cubicBezTo>
                  <a:cubicBezTo>
                    <a:pt x="93015" y="343376"/>
                    <a:pt x="96825" y="343376"/>
                    <a:pt x="99683" y="345281"/>
                  </a:cubicBezTo>
                  <a:lnTo>
                    <a:pt x="113970" y="350996"/>
                  </a:lnTo>
                  <a:cubicBezTo>
                    <a:pt x="118733" y="353854"/>
                    <a:pt x="124448" y="354806"/>
                    <a:pt x="129210" y="355759"/>
                  </a:cubicBezTo>
                  <a:cubicBezTo>
                    <a:pt x="133020" y="356711"/>
                    <a:pt x="136830" y="356711"/>
                    <a:pt x="140640" y="356711"/>
                  </a:cubicBezTo>
                  <a:lnTo>
                    <a:pt x="134925" y="350996"/>
                  </a:lnTo>
                  <a:lnTo>
                    <a:pt x="128258" y="341471"/>
                  </a:lnTo>
                  <a:lnTo>
                    <a:pt x="121590" y="324326"/>
                  </a:lnTo>
                  <a:lnTo>
                    <a:pt x="117780" y="317659"/>
                  </a:lnTo>
                  <a:cubicBezTo>
                    <a:pt x="116828" y="313849"/>
                    <a:pt x="117780" y="310039"/>
                    <a:pt x="120638" y="308134"/>
                  </a:cubicBezTo>
                  <a:cubicBezTo>
                    <a:pt x="122543" y="306229"/>
                    <a:pt x="126353" y="306229"/>
                    <a:pt x="129210" y="307181"/>
                  </a:cubicBezTo>
                  <a:cubicBezTo>
                    <a:pt x="133020" y="309086"/>
                    <a:pt x="136830" y="310991"/>
                    <a:pt x="139688" y="313849"/>
                  </a:cubicBezTo>
                  <a:cubicBezTo>
                    <a:pt x="144450" y="317659"/>
                    <a:pt x="148260" y="322421"/>
                    <a:pt x="152070" y="327184"/>
                  </a:cubicBezTo>
                  <a:cubicBezTo>
                    <a:pt x="155880" y="331946"/>
                    <a:pt x="161595" y="335756"/>
                    <a:pt x="166358" y="339566"/>
                  </a:cubicBezTo>
                  <a:cubicBezTo>
                    <a:pt x="175883" y="346234"/>
                    <a:pt x="183503" y="350996"/>
                    <a:pt x="191123" y="356711"/>
                  </a:cubicBezTo>
                  <a:cubicBezTo>
                    <a:pt x="196838" y="360521"/>
                    <a:pt x="205410" y="364331"/>
                    <a:pt x="213983" y="366236"/>
                  </a:cubicBezTo>
                  <a:cubicBezTo>
                    <a:pt x="214935" y="366236"/>
                    <a:pt x="215888" y="366236"/>
                    <a:pt x="216840" y="366236"/>
                  </a:cubicBezTo>
                  <a:cubicBezTo>
                    <a:pt x="220650" y="367189"/>
                    <a:pt x="224460" y="365284"/>
                    <a:pt x="226365" y="361474"/>
                  </a:cubicBezTo>
                  <a:cubicBezTo>
                    <a:pt x="227318" y="360521"/>
                    <a:pt x="227318" y="358616"/>
                    <a:pt x="228270" y="357664"/>
                  </a:cubicBezTo>
                  <a:cubicBezTo>
                    <a:pt x="228270" y="355759"/>
                    <a:pt x="228270" y="354806"/>
                    <a:pt x="227318" y="352901"/>
                  </a:cubicBezTo>
                  <a:cubicBezTo>
                    <a:pt x="225413" y="348139"/>
                    <a:pt x="224460" y="342424"/>
                    <a:pt x="224460" y="336709"/>
                  </a:cubicBezTo>
                  <a:cubicBezTo>
                    <a:pt x="224460" y="330994"/>
                    <a:pt x="226365" y="325279"/>
                    <a:pt x="229223" y="319564"/>
                  </a:cubicBezTo>
                  <a:cubicBezTo>
                    <a:pt x="232080" y="314801"/>
                    <a:pt x="237795" y="313849"/>
                    <a:pt x="241605" y="317659"/>
                  </a:cubicBezTo>
                  <a:cubicBezTo>
                    <a:pt x="243510" y="319564"/>
                    <a:pt x="245415" y="322421"/>
                    <a:pt x="245415" y="325279"/>
                  </a:cubicBezTo>
                  <a:cubicBezTo>
                    <a:pt x="248273" y="341471"/>
                    <a:pt x="251130" y="357664"/>
                    <a:pt x="254940" y="373856"/>
                  </a:cubicBezTo>
                  <a:lnTo>
                    <a:pt x="316853" y="383381"/>
                  </a:lnTo>
                  <a:lnTo>
                    <a:pt x="324473" y="376714"/>
                  </a:lnTo>
                  <a:lnTo>
                    <a:pt x="335903" y="363379"/>
                  </a:lnTo>
                  <a:cubicBezTo>
                    <a:pt x="345428" y="351949"/>
                    <a:pt x="353048" y="340519"/>
                    <a:pt x="359715" y="327184"/>
                  </a:cubicBezTo>
                  <a:cubicBezTo>
                    <a:pt x="364478" y="318611"/>
                    <a:pt x="367335" y="309086"/>
                    <a:pt x="369240" y="299561"/>
                  </a:cubicBezTo>
                  <a:cubicBezTo>
                    <a:pt x="370193" y="298609"/>
                    <a:pt x="370193" y="297656"/>
                    <a:pt x="370193" y="297656"/>
                  </a:cubicBezTo>
                  <a:cubicBezTo>
                    <a:pt x="371145" y="290989"/>
                    <a:pt x="371145" y="284321"/>
                    <a:pt x="370193" y="277654"/>
                  </a:cubicBezTo>
                  <a:cubicBezTo>
                    <a:pt x="369240" y="270986"/>
                    <a:pt x="366383" y="264319"/>
                    <a:pt x="362573" y="259556"/>
                  </a:cubicBezTo>
                  <a:cubicBezTo>
                    <a:pt x="359715" y="254794"/>
                    <a:pt x="354953" y="250984"/>
                    <a:pt x="352095" y="247174"/>
                  </a:cubicBezTo>
                  <a:cubicBezTo>
                    <a:pt x="346380" y="241459"/>
                    <a:pt x="340665" y="235744"/>
                    <a:pt x="333998" y="231934"/>
                  </a:cubicBezTo>
                  <a:cubicBezTo>
                    <a:pt x="327330" y="227171"/>
                    <a:pt x="319710" y="225266"/>
                    <a:pt x="311138" y="223361"/>
                  </a:cubicBezTo>
                  <a:cubicBezTo>
                    <a:pt x="305423" y="221456"/>
                    <a:pt x="297803" y="219551"/>
                    <a:pt x="291135" y="218599"/>
                  </a:cubicBezTo>
                  <a:cubicBezTo>
                    <a:pt x="288278" y="216694"/>
                    <a:pt x="284468" y="216694"/>
                    <a:pt x="281610" y="216694"/>
                  </a:cubicBezTo>
                  <a:cubicBezTo>
                    <a:pt x="276848" y="215741"/>
                    <a:pt x="272085" y="214789"/>
                    <a:pt x="266370" y="214789"/>
                  </a:cubicBezTo>
                  <a:cubicBezTo>
                    <a:pt x="258750" y="214789"/>
                    <a:pt x="250178" y="213836"/>
                    <a:pt x="242558" y="212884"/>
                  </a:cubicBezTo>
                  <a:lnTo>
                    <a:pt x="232080" y="211931"/>
                  </a:lnTo>
                  <a:cubicBezTo>
                    <a:pt x="226365" y="210979"/>
                    <a:pt x="221603" y="209074"/>
                    <a:pt x="216840" y="206216"/>
                  </a:cubicBezTo>
                  <a:cubicBezTo>
                    <a:pt x="213983" y="203359"/>
                    <a:pt x="212078" y="200501"/>
                    <a:pt x="213030" y="196691"/>
                  </a:cubicBezTo>
                  <a:cubicBezTo>
                    <a:pt x="213983" y="191929"/>
                    <a:pt x="216840" y="188119"/>
                    <a:pt x="221603" y="186214"/>
                  </a:cubicBezTo>
                  <a:cubicBezTo>
                    <a:pt x="226365" y="184309"/>
                    <a:pt x="231128" y="183356"/>
                    <a:pt x="235890" y="182404"/>
                  </a:cubicBezTo>
                  <a:cubicBezTo>
                    <a:pt x="241605" y="182404"/>
                    <a:pt x="247320" y="182404"/>
                    <a:pt x="253035" y="182404"/>
                  </a:cubicBezTo>
                  <a:lnTo>
                    <a:pt x="288278" y="159544"/>
                  </a:lnTo>
                  <a:lnTo>
                    <a:pt x="284468" y="151924"/>
                  </a:lnTo>
                  <a:cubicBezTo>
                    <a:pt x="279705" y="143351"/>
                    <a:pt x="275895" y="133826"/>
                    <a:pt x="273990" y="124301"/>
                  </a:cubicBezTo>
                  <a:cubicBezTo>
                    <a:pt x="273038" y="120491"/>
                    <a:pt x="274943" y="116681"/>
                    <a:pt x="277800" y="114776"/>
                  </a:cubicBezTo>
                  <a:cubicBezTo>
                    <a:pt x="279705" y="112871"/>
                    <a:pt x="283515" y="112871"/>
                    <a:pt x="286373" y="112871"/>
                  </a:cubicBezTo>
                  <a:cubicBezTo>
                    <a:pt x="289230" y="113824"/>
                    <a:pt x="292088" y="114776"/>
                    <a:pt x="293993" y="116681"/>
                  </a:cubicBezTo>
                  <a:cubicBezTo>
                    <a:pt x="296850" y="119539"/>
                    <a:pt x="298755" y="123349"/>
                    <a:pt x="300660" y="126206"/>
                  </a:cubicBezTo>
                  <a:cubicBezTo>
                    <a:pt x="302565" y="130969"/>
                    <a:pt x="305423" y="134779"/>
                    <a:pt x="308280" y="138589"/>
                  </a:cubicBezTo>
                  <a:cubicBezTo>
                    <a:pt x="311138" y="142399"/>
                    <a:pt x="313995" y="145256"/>
                    <a:pt x="316853" y="148114"/>
                  </a:cubicBezTo>
                  <a:cubicBezTo>
                    <a:pt x="318758" y="150019"/>
                    <a:pt x="321615" y="151924"/>
                    <a:pt x="323520" y="153829"/>
                  </a:cubicBezTo>
                  <a:lnTo>
                    <a:pt x="327330" y="152876"/>
                  </a:lnTo>
                  <a:lnTo>
                    <a:pt x="333998" y="152876"/>
                  </a:lnTo>
                  <a:lnTo>
                    <a:pt x="353048" y="154781"/>
                  </a:lnTo>
                  <a:lnTo>
                    <a:pt x="371145" y="156686"/>
                  </a:lnTo>
                  <a:lnTo>
                    <a:pt x="394005" y="158591"/>
                  </a:lnTo>
                  <a:cubicBezTo>
                    <a:pt x="401625" y="159544"/>
                    <a:pt x="408293" y="158591"/>
                    <a:pt x="414960" y="156686"/>
                  </a:cubicBezTo>
                  <a:lnTo>
                    <a:pt x="417818" y="152876"/>
                  </a:lnTo>
                  <a:cubicBezTo>
                    <a:pt x="419723" y="150019"/>
                    <a:pt x="419723" y="148114"/>
                    <a:pt x="419723" y="145256"/>
                  </a:cubicBezTo>
                  <a:cubicBezTo>
                    <a:pt x="419723" y="144304"/>
                    <a:pt x="420675" y="144304"/>
                    <a:pt x="420675" y="143351"/>
                  </a:cubicBezTo>
                  <a:cubicBezTo>
                    <a:pt x="420675" y="140494"/>
                    <a:pt x="420675" y="137636"/>
                    <a:pt x="420675" y="135731"/>
                  </a:cubicBezTo>
                  <a:cubicBezTo>
                    <a:pt x="420675" y="132874"/>
                    <a:pt x="420675" y="130016"/>
                    <a:pt x="419723" y="127159"/>
                  </a:cubicBezTo>
                  <a:cubicBezTo>
                    <a:pt x="418770" y="125254"/>
                    <a:pt x="418770" y="122396"/>
                    <a:pt x="417818" y="120491"/>
                  </a:cubicBezTo>
                  <a:cubicBezTo>
                    <a:pt x="416865" y="119539"/>
                    <a:pt x="415913" y="118586"/>
                    <a:pt x="414960" y="117634"/>
                  </a:cubicBezTo>
                  <a:cubicBezTo>
                    <a:pt x="413055" y="116681"/>
                    <a:pt x="412103" y="115729"/>
                    <a:pt x="410198" y="114776"/>
                  </a:cubicBezTo>
                  <a:cubicBezTo>
                    <a:pt x="408293" y="112871"/>
                    <a:pt x="406388" y="110966"/>
                    <a:pt x="404483" y="110014"/>
                  </a:cubicBezTo>
                  <a:cubicBezTo>
                    <a:pt x="402578" y="109061"/>
                    <a:pt x="399720" y="108109"/>
                    <a:pt x="397815" y="106204"/>
                  </a:cubicBezTo>
                  <a:lnTo>
                    <a:pt x="386385" y="100489"/>
                  </a:lnTo>
                  <a:lnTo>
                    <a:pt x="378765" y="96679"/>
                  </a:lnTo>
                  <a:cubicBezTo>
                    <a:pt x="374003" y="94774"/>
                    <a:pt x="370193" y="90964"/>
                    <a:pt x="367335" y="88106"/>
                  </a:cubicBezTo>
                  <a:cubicBezTo>
                    <a:pt x="365430" y="86201"/>
                    <a:pt x="363525" y="84296"/>
                    <a:pt x="362573" y="82391"/>
                  </a:cubicBezTo>
                  <a:cubicBezTo>
                    <a:pt x="359715" y="79534"/>
                    <a:pt x="358763" y="76676"/>
                    <a:pt x="360668" y="73819"/>
                  </a:cubicBezTo>
                  <a:cubicBezTo>
                    <a:pt x="363525" y="68104"/>
                    <a:pt x="369240" y="66199"/>
                    <a:pt x="374955" y="67151"/>
                  </a:cubicBezTo>
                  <a:cubicBezTo>
                    <a:pt x="387338" y="70961"/>
                    <a:pt x="399720" y="75724"/>
                    <a:pt x="411150" y="83344"/>
                  </a:cubicBezTo>
                  <a:cubicBezTo>
                    <a:pt x="412103" y="83344"/>
                    <a:pt x="413055" y="84296"/>
                    <a:pt x="414008" y="84296"/>
                  </a:cubicBezTo>
                  <a:cubicBezTo>
                    <a:pt x="414960" y="84296"/>
                    <a:pt x="414960" y="84296"/>
                    <a:pt x="415913" y="84296"/>
                  </a:cubicBezTo>
                  <a:cubicBezTo>
                    <a:pt x="420675" y="83344"/>
                    <a:pt x="425438" y="80486"/>
                    <a:pt x="427343" y="75724"/>
                  </a:cubicBezTo>
                  <a:cubicBezTo>
                    <a:pt x="428295" y="72866"/>
                    <a:pt x="428295" y="70009"/>
                    <a:pt x="429248" y="67151"/>
                  </a:cubicBezTo>
                  <a:cubicBezTo>
                    <a:pt x="429248" y="67151"/>
                    <a:pt x="429248" y="67151"/>
                    <a:pt x="429248" y="66199"/>
                  </a:cubicBezTo>
                  <a:cubicBezTo>
                    <a:pt x="430200" y="63341"/>
                    <a:pt x="429248" y="60484"/>
                    <a:pt x="428295" y="57626"/>
                  </a:cubicBezTo>
                  <a:cubicBezTo>
                    <a:pt x="427343" y="55721"/>
                    <a:pt x="426390" y="52864"/>
                    <a:pt x="424485" y="50959"/>
                  </a:cubicBezTo>
                  <a:cubicBezTo>
                    <a:pt x="421628" y="48101"/>
                    <a:pt x="418770" y="46196"/>
                    <a:pt x="415913" y="43339"/>
                  </a:cubicBezTo>
                  <a:cubicBezTo>
                    <a:pt x="410198" y="39529"/>
                    <a:pt x="405435" y="34766"/>
                    <a:pt x="401625" y="29051"/>
                  </a:cubicBezTo>
                  <a:cubicBezTo>
                    <a:pt x="399720" y="27146"/>
                    <a:pt x="399720" y="24289"/>
                    <a:pt x="400673" y="22384"/>
                  </a:cubicBezTo>
                  <a:cubicBezTo>
                    <a:pt x="401625" y="20479"/>
                    <a:pt x="402578" y="18574"/>
                    <a:pt x="404483" y="16669"/>
                  </a:cubicBezTo>
                  <a:cubicBezTo>
                    <a:pt x="405435" y="16669"/>
                    <a:pt x="407340" y="16669"/>
                    <a:pt x="408293" y="15716"/>
                  </a:cubicBezTo>
                  <a:lnTo>
                    <a:pt x="408293" y="15716"/>
                  </a:lnTo>
                  <a:close/>
                  <a:moveTo>
                    <a:pt x="324473" y="188119"/>
                  </a:moveTo>
                  <a:cubicBezTo>
                    <a:pt x="323520" y="188119"/>
                    <a:pt x="321615" y="189071"/>
                    <a:pt x="320663" y="190976"/>
                  </a:cubicBezTo>
                  <a:cubicBezTo>
                    <a:pt x="319710" y="191929"/>
                    <a:pt x="320663" y="193834"/>
                    <a:pt x="321615" y="193834"/>
                  </a:cubicBezTo>
                  <a:cubicBezTo>
                    <a:pt x="327330" y="197644"/>
                    <a:pt x="332093" y="200501"/>
                    <a:pt x="337808" y="203359"/>
                  </a:cubicBezTo>
                  <a:cubicBezTo>
                    <a:pt x="343523" y="206216"/>
                    <a:pt x="348285" y="207169"/>
                    <a:pt x="354000" y="209074"/>
                  </a:cubicBezTo>
                  <a:cubicBezTo>
                    <a:pt x="355905" y="209074"/>
                    <a:pt x="357810" y="210026"/>
                    <a:pt x="358763" y="210026"/>
                  </a:cubicBezTo>
                  <a:cubicBezTo>
                    <a:pt x="364478" y="209074"/>
                    <a:pt x="370193" y="208121"/>
                    <a:pt x="375908" y="208121"/>
                  </a:cubicBezTo>
                  <a:cubicBezTo>
                    <a:pt x="376860" y="208121"/>
                    <a:pt x="378765" y="207169"/>
                    <a:pt x="380670" y="207169"/>
                  </a:cubicBezTo>
                  <a:cubicBezTo>
                    <a:pt x="380670" y="207169"/>
                    <a:pt x="380670" y="208121"/>
                    <a:pt x="380670" y="208121"/>
                  </a:cubicBezTo>
                  <a:cubicBezTo>
                    <a:pt x="383528" y="209074"/>
                    <a:pt x="386385" y="210026"/>
                    <a:pt x="389243" y="211931"/>
                  </a:cubicBezTo>
                  <a:cubicBezTo>
                    <a:pt x="390195" y="212884"/>
                    <a:pt x="391148" y="213836"/>
                    <a:pt x="391148" y="214789"/>
                  </a:cubicBezTo>
                  <a:cubicBezTo>
                    <a:pt x="391148" y="215741"/>
                    <a:pt x="390195" y="218599"/>
                    <a:pt x="390195" y="219551"/>
                  </a:cubicBezTo>
                  <a:cubicBezTo>
                    <a:pt x="390195" y="219551"/>
                    <a:pt x="390195" y="220504"/>
                    <a:pt x="390195" y="220504"/>
                  </a:cubicBezTo>
                  <a:cubicBezTo>
                    <a:pt x="389243" y="223361"/>
                    <a:pt x="388290" y="225266"/>
                    <a:pt x="388290" y="229076"/>
                  </a:cubicBezTo>
                  <a:cubicBezTo>
                    <a:pt x="387338" y="230981"/>
                    <a:pt x="388290" y="233839"/>
                    <a:pt x="388290" y="235744"/>
                  </a:cubicBezTo>
                  <a:lnTo>
                    <a:pt x="389243" y="239554"/>
                  </a:lnTo>
                  <a:cubicBezTo>
                    <a:pt x="391148" y="242411"/>
                    <a:pt x="392100" y="246221"/>
                    <a:pt x="394005" y="249079"/>
                  </a:cubicBezTo>
                  <a:cubicBezTo>
                    <a:pt x="397815" y="257651"/>
                    <a:pt x="400673" y="266224"/>
                    <a:pt x="402578" y="275749"/>
                  </a:cubicBezTo>
                  <a:lnTo>
                    <a:pt x="403530" y="281464"/>
                  </a:lnTo>
                  <a:cubicBezTo>
                    <a:pt x="408293" y="278606"/>
                    <a:pt x="414008" y="275749"/>
                    <a:pt x="418770" y="271939"/>
                  </a:cubicBezTo>
                  <a:cubicBezTo>
                    <a:pt x="421628" y="270034"/>
                    <a:pt x="423533" y="267176"/>
                    <a:pt x="427343" y="265271"/>
                  </a:cubicBezTo>
                  <a:cubicBezTo>
                    <a:pt x="429248" y="264319"/>
                    <a:pt x="432105" y="263366"/>
                    <a:pt x="434010" y="263366"/>
                  </a:cubicBezTo>
                  <a:cubicBezTo>
                    <a:pt x="437820" y="264319"/>
                    <a:pt x="441630" y="267176"/>
                    <a:pt x="441630" y="270986"/>
                  </a:cubicBezTo>
                  <a:cubicBezTo>
                    <a:pt x="441630" y="272891"/>
                    <a:pt x="441630" y="274796"/>
                    <a:pt x="441630" y="276701"/>
                  </a:cubicBezTo>
                  <a:cubicBezTo>
                    <a:pt x="441630" y="277654"/>
                    <a:pt x="440678" y="278606"/>
                    <a:pt x="440678" y="279559"/>
                  </a:cubicBezTo>
                  <a:cubicBezTo>
                    <a:pt x="439725" y="282416"/>
                    <a:pt x="437820" y="285274"/>
                    <a:pt x="435915" y="287179"/>
                  </a:cubicBezTo>
                  <a:cubicBezTo>
                    <a:pt x="431153" y="291941"/>
                    <a:pt x="426390" y="296704"/>
                    <a:pt x="421628" y="301466"/>
                  </a:cubicBezTo>
                  <a:cubicBezTo>
                    <a:pt x="416865" y="306229"/>
                    <a:pt x="412103" y="310991"/>
                    <a:pt x="408293" y="316706"/>
                  </a:cubicBezTo>
                  <a:cubicBezTo>
                    <a:pt x="399720" y="326231"/>
                    <a:pt x="392100" y="336709"/>
                    <a:pt x="386385" y="347186"/>
                  </a:cubicBezTo>
                  <a:cubicBezTo>
                    <a:pt x="381623" y="353854"/>
                    <a:pt x="377813" y="361474"/>
                    <a:pt x="373050" y="368141"/>
                  </a:cubicBezTo>
                  <a:lnTo>
                    <a:pt x="367335" y="376714"/>
                  </a:lnTo>
                  <a:lnTo>
                    <a:pt x="368288" y="376714"/>
                  </a:lnTo>
                  <a:cubicBezTo>
                    <a:pt x="390195" y="369094"/>
                    <a:pt x="411150" y="359569"/>
                    <a:pt x="430200" y="348139"/>
                  </a:cubicBezTo>
                  <a:cubicBezTo>
                    <a:pt x="437820" y="343376"/>
                    <a:pt x="444488" y="338614"/>
                    <a:pt x="450203" y="332899"/>
                  </a:cubicBezTo>
                  <a:cubicBezTo>
                    <a:pt x="457823" y="326231"/>
                    <a:pt x="465443" y="317659"/>
                    <a:pt x="470205" y="309086"/>
                  </a:cubicBezTo>
                  <a:cubicBezTo>
                    <a:pt x="474015" y="302419"/>
                    <a:pt x="477825" y="294799"/>
                    <a:pt x="479730" y="288131"/>
                  </a:cubicBezTo>
                  <a:cubicBezTo>
                    <a:pt x="480683" y="285274"/>
                    <a:pt x="480683" y="283369"/>
                    <a:pt x="481635" y="280511"/>
                  </a:cubicBezTo>
                  <a:cubicBezTo>
                    <a:pt x="483540" y="272891"/>
                    <a:pt x="482588" y="264319"/>
                    <a:pt x="480683" y="255746"/>
                  </a:cubicBezTo>
                  <a:cubicBezTo>
                    <a:pt x="477825" y="239554"/>
                    <a:pt x="469253" y="225266"/>
                    <a:pt x="457823" y="214789"/>
                  </a:cubicBezTo>
                  <a:cubicBezTo>
                    <a:pt x="450203" y="207169"/>
                    <a:pt x="440678" y="201454"/>
                    <a:pt x="430200" y="197644"/>
                  </a:cubicBezTo>
                  <a:cubicBezTo>
                    <a:pt x="419723" y="193834"/>
                    <a:pt x="408293" y="190024"/>
                    <a:pt x="397815" y="188119"/>
                  </a:cubicBezTo>
                  <a:cubicBezTo>
                    <a:pt x="394958" y="187166"/>
                    <a:pt x="391148" y="187166"/>
                    <a:pt x="388290" y="186214"/>
                  </a:cubicBezTo>
                  <a:cubicBezTo>
                    <a:pt x="378765" y="184309"/>
                    <a:pt x="369240" y="183356"/>
                    <a:pt x="358763" y="183356"/>
                  </a:cubicBezTo>
                  <a:cubicBezTo>
                    <a:pt x="356858" y="183356"/>
                    <a:pt x="354953" y="183356"/>
                    <a:pt x="354000" y="183356"/>
                  </a:cubicBezTo>
                  <a:cubicBezTo>
                    <a:pt x="352095" y="183356"/>
                    <a:pt x="351143" y="183356"/>
                    <a:pt x="349238" y="183356"/>
                  </a:cubicBezTo>
                  <a:cubicBezTo>
                    <a:pt x="348285" y="183356"/>
                    <a:pt x="346380" y="184309"/>
                    <a:pt x="345428" y="184309"/>
                  </a:cubicBezTo>
                  <a:cubicBezTo>
                    <a:pt x="341618" y="185261"/>
                    <a:pt x="337808" y="185261"/>
                    <a:pt x="333045" y="185261"/>
                  </a:cubicBezTo>
                  <a:cubicBezTo>
                    <a:pt x="329235" y="187166"/>
                    <a:pt x="326378" y="187166"/>
                    <a:pt x="324473" y="188119"/>
                  </a:cubicBezTo>
                  <a:lnTo>
                    <a:pt x="324473" y="188119"/>
                  </a:lnTo>
                  <a:lnTo>
                    <a:pt x="324473" y="188119"/>
                  </a:lnTo>
                  <a:close/>
                  <a:moveTo>
                    <a:pt x="137783" y="375761"/>
                  </a:moveTo>
                  <a:cubicBezTo>
                    <a:pt x="137783" y="385286"/>
                    <a:pt x="139688" y="394811"/>
                    <a:pt x="142545" y="403384"/>
                  </a:cubicBezTo>
                  <a:cubicBezTo>
                    <a:pt x="147308" y="413861"/>
                    <a:pt x="154928" y="423386"/>
                    <a:pt x="164453" y="430054"/>
                  </a:cubicBezTo>
                  <a:cubicBezTo>
                    <a:pt x="167310" y="431959"/>
                    <a:pt x="170168" y="433864"/>
                    <a:pt x="173978" y="434816"/>
                  </a:cubicBezTo>
                  <a:cubicBezTo>
                    <a:pt x="176835" y="435769"/>
                    <a:pt x="178740" y="435769"/>
                    <a:pt x="180645" y="435769"/>
                  </a:cubicBezTo>
                  <a:cubicBezTo>
                    <a:pt x="181598" y="435769"/>
                    <a:pt x="183503" y="436721"/>
                    <a:pt x="184455" y="436721"/>
                  </a:cubicBezTo>
                  <a:cubicBezTo>
                    <a:pt x="185408" y="436721"/>
                    <a:pt x="186360" y="436721"/>
                    <a:pt x="186360" y="436721"/>
                  </a:cubicBezTo>
                  <a:lnTo>
                    <a:pt x="190170" y="435769"/>
                  </a:lnTo>
                  <a:cubicBezTo>
                    <a:pt x="190170" y="431959"/>
                    <a:pt x="188265" y="429101"/>
                    <a:pt x="185408" y="426244"/>
                  </a:cubicBezTo>
                  <a:cubicBezTo>
                    <a:pt x="181598" y="422434"/>
                    <a:pt x="178740" y="417671"/>
                    <a:pt x="176835" y="412909"/>
                  </a:cubicBezTo>
                  <a:cubicBezTo>
                    <a:pt x="176835" y="411956"/>
                    <a:pt x="175883" y="410051"/>
                    <a:pt x="175883" y="409099"/>
                  </a:cubicBezTo>
                  <a:cubicBezTo>
                    <a:pt x="175883" y="407194"/>
                    <a:pt x="177788" y="405289"/>
                    <a:pt x="180645" y="404336"/>
                  </a:cubicBezTo>
                  <a:cubicBezTo>
                    <a:pt x="183503" y="403384"/>
                    <a:pt x="187313" y="402431"/>
                    <a:pt x="191123" y="402431"/>
                  </a:cubicBezTo>
                  <a:cubicBezTo>
                    <a:pt x="192075" y="402431"/>
                    <a:pt x="193028" y="403384"/>
                    <a:pt x="193980" y="403384"/>
                  </a:cubicBezTo>
                  <a:cubicBezTo>
                    <a:pt x="198743" y="404336"/>
                    <a:pt x="202553" y="407194"/>
                    <a:pt x="206363" y="410051"/>
                  </a:cubicBezTo>
                  <a:cubicBezTo>
                    <a:pt x="210173" y="412909"/>
                    <a:pt x="214935" y="415766"/>
                    <a:pt x="218745" y="418624"/>
                  </a:cubicBezTo>
                  <a:cubicBezTo>
                    <a:pt x="222555" y="422434"/>
                    <a:pt x="225413" y="425291"/>
                    <a:pt x="228270" y="429101"/>
                  </a:cubicBezTo>
                  <a:lnTo>
                    <a:pt x="232080" y="432911"/>
                  </a:lnTo>
                  <a:cubicBezTo>
                    <a:pt x="246368" y="436721"/>
                    <a:pt x="261608" y="439579"/>
                    <a:pt x="276848" y="439579"/>
                  </a:cubicBezTo>
                  <a:lnTo>
                    <a:pt x="287325" y="439579"/>
                  </a:lnTo>
                  <a:lnTo>
                    <a:pt x="293993" y="439579"/>
                  </a:lnTo>
                  <a:cubicBezTo>
                    <a:pt x="293993" y="436721"/>
                    <a:pt x="293040" y="432911"/>
                    <a:pt x="291135" y="430054"/>
                  </a:cubicBezTo>
                  <a:cubicBezTo>
                    <a:pt x="289230" y="426244"/>
                    <a:pt x="287325" y="422434"/>
                    <a:pt x="284468" y="420529"/>
                  </a:cubicBezTo>
                  <a:cubicBezTo>
                    <a:pt x="280658" y="416719"/>
                    <a:pt x="274943" y="412909"/>
                    <a:pt x="270180" y="410051"/>
                  </a:cubicBezTo>
                  <a:cubicBezTo>
                    <a:pt x="263513" y="406241"/>
                    <a:pt x="256845" y="403384"/>
                    <a:pt x="250178" y="401479"/>
                  </a:cubicBezTo>
                  <a:cubicBezTo>
                    <a:pt x="236843" y="396716"/>
                    <a:pt x="224460" y="392906"/>
                    <a:pt x="210173" y="390049"/>
                  </a:cubicBezTo>
                  <a:lnTo>
                    <a:pt x="202553" y="388144"/>
                  </a:lnTo>
                  <a:lnTo>
                    <a:pt x="196838" y="387191"/>
                  </a:lnTo>
                  <a:lnTo>
                    <a:pt x="184455" y="385286"/>
                  </a:lnTo>
                  <a:lnTo>
                    <a:pt x="154928" y="378619"/>
                  </a:lnTo>
                  <a:lnTo>
                    <a:pt x="137783" y="375761"/>
                  </a:lnTo>
                  <a:lnTo>
                    <a:pt x="137783" y="375761"/>
                  </a:lnTo>
                  <a:lnTo>
                    <a:pt x="137783" y="37576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052"/>
              <a:endParaRPr lang="en-US" sz="1400">
                <a:solidFill>
                  <a:prstClr val="black"/>
                </a:solidFill>
              </a:endParaRPr>
            </a:p>
          </p:txBody>
        </p:sp>
        <p:sp>
          <p:nvSpPr>
            <p:cNvPr id="85" name="Freeform: Shape 84"/>
            <p:cNvSpPr/>
            <p:nvPr/>
          </p:nvSpPr>
          <p:spPr>
            <a:xfrm>
              <a:off x="1178536" y="3854814"/>
              <a:ext cx="5181600" cy="838200"/>
            </a:xfrm>
            <a:custGeom>
              <a:avLst/>
              <a:gdLst>
                <a:gd name="connsiteX0" fmla="*/ 4796314 w 5181600"/>
                <a:gd name="connsiteY0" fmla="*/ 7144 h 838200"/>
                <a:gd name="connsiteX1" fmla="*/ 4763929 w 5181600"/>
                <a:gd name="connsiteY1" fmla="*/ 12859 h 838200"/>
                <a:gd name="connsiteX2" fmla="*/ 4720114 w 5181600"/>
                <a:gd name="connsiteY2" fmla="*/ 53816 h 838200"/>
                <a:gd name="connsiteX3" fmla="*/ 4702969 w 5181600"/>
                <a:gd name="connsiteY3" fmla="*/ 79534 h 838200"/>
                <a:gd name="connsiteX4" fmla="*/ 4691539 w 5181600"/>
                <a:gd name="connsiteY4" fmla="*/ 105251 h 838200"/>
                <a:gd name="connsiteX5" fmla="*/ 4607719 w 5181600"/>
                <a:gd name="connsiteY5" fmla="*/ 190976 h 838200"/>
                <a:gd name="connsiteX6" fmla="*/ 4581049 w 5181600"/>
                <a:gd name="connsiteY6" fmla="*/ 210979 h 838200"/>
                <a:gd name="connsiteX7" fmla="*/ 4555331 w 5181600"/>
                <a:gd name="connsiteY7" fmla="*/ 221456 h 838200"/>
                <a:gd name="connsiteX8" fmla="*/ 4547711 w 5181600"/>
                <a:gd name="connsiteY8" fmla="*/ 203359 h 838200"/>
                <a:gd name="connsiteX9" fmla="*/ 4304824 w 5181600"/>
                <a:gd name="connsiteY9" fmla="*/ 173831 h 838200"/>
                <a:gd name="connsiteX10" fmla="*/ 4224814 w 5181600"/>
                <a:gd name="connsiteY10" fmla="*/ 168116 h 838200"/>
                <a:gd name="connsiteX11" fmla="*/ 4224814 w 5181600"/>
                <a:gd name="connsiteY11" fmla="*/ 168116 h 838200"/>
                <a:gd name="connsiteX12" fmla="*/ 1992154 w 5181600"/>
                <a:gd name="connsiteY12" fmla="*/ 29051 h 838200"/>
                <a:gd name="connsiteX13" fmla="*/ 1176814 w 5181600"/>
                <a:gd name="connsiteY13" fmla="*/ 10954 h 838200"/>
                <a:gd name="connsiteX14" fmla="*/ 551974 w 5181600"/>
                <a:gd name="connsiteY14" fmla="*/ 12859 h 838200"/>
                <a:gd name="connsiteX15" fmla="*/ 10001 w 5181600"/>
                <a:gd name="connsiteY15" fmla="*/ 29051 h 838200"/>
                <a:gd name="connsiteX16" fmla="*/ 7144 w 5181600"/>
                <a:gd name="connsiteY16" fmla="*/ 30004 h 838200"/>
                <a:gd name="connsiteX17" fmla="*/ 551974 w 5181600"/>
                <a:gd name="connsiteY17" fmla="*/ 31909 h 838200"/>
                <a:gd name="connsiteX18" fmla="*/ 1990249 w 5181600"/>
                <a:gd name="connsiteY18" fmla="*/ 48101 h 838200"/>
                <a:gd name="connsiteX19" fmla="*/ 4221957 w 5181600"/>
                <a:gd name="connsiteY19" fmla="*/ 187166 h 838200"/>
                <a:gd name="connsiteX20" fmla="*/ 4341019 w 5181600"/>
                <a:gd name="connsiteY20" fmla="*/ 200501 h 838200"/>
                <a:gd name="connsiteX21" fmla="*/ 4501992 w 5181600"/>
                <a:gd name="connsiteY21" fmla="*/ 232886 h 838200"/>
                <a:gd name="connsiteX22" fmla="*/ 4532472 w 5181600"/>
                <a:gd name="connsiteY22" fmla="*/ 313849 h 838200"/>
                <a:gd name="connsiteX23" fmla="*/ 4446747 w 5181600"/>
                <a:gd name="connsiteY23" fmla="*/ 314801 h 838200"/>
                <a:gd name="connsiteX24" fmla="*/ 4407694 w 5181600"/>
                <a:gd name="connsiteY24" fmla="*/ 273844 h 838200"/>
                <a:gd name="connsiteX25" fmla="*/ 4343876 w 5181600"/>
                <a:gd name="connsiteY25" fmla="*/ 319564 h 838200"/>
                <a:gd name="connsiteX26" fmla="*/ 4378167 w 5181600"/>
                <a:gd name="connsiteY26" fmla="*/ 313849 h 838200"/>
                <a:gd name="connsiteX27" fmla="*/ 4396264 w 5181600"/>
                <a:gd name="connsiteY27" fmla="*/ 340519 h 838200"/>
                <a:gd name="connsiteX28" fmla="*/ 4280059 w 5181600"/>
                <a:gd name="connsiteY28" fmla="*/ 379571 h 838200"/>
                <a:gd name="connsiteX29" fmla="*/ 4215289 w 5181600"/>
                <a:gd name="connsiteY29" fmla="*/ 353854 h 838200"/>
                <a:gd name="connsiteX30" fmla="*/ 4090511 w 5181600"/>
                <a:gd name="connsiteY30" fmla="*/ 444341 h 838200"/>
                <a:gd name="connsiteX31" fmla="*/ 4085749 w 5181600"/>
                <a:gd name="connsiteY31" fmla="*/ 554831 h 838200"/>
                <a:gd name="connsiteX32" fmla="*/ 4132422 w 5181600"/>
                <a:gd name="connsiteY32" fmla="*/ 623411 h 838200"/>
                <a:gd name="connsiteX33" fmla="*/ 4177189 w 5181600"/>
                <a:gd name="connsiteY33" fmla="*/ 654844 h 838200"/>
                <a:gd name="connsiteX34" fmla="*/ 4584859 w 5181600"/>
                <a:gd name="connsiteY34" fmla="*/ 792004 h 838200"/>
                <a:gd name="connsiteX35" fmla="*/ 5042059 w 5181600"/>
                <a:gd name="connsiteY35" fmla="*/ 822484 h 838200"/>
                <a:gd name="connsiteX36" fmla="*/ 5097304 w 5181600"/>
                <a:gd name="connsiteY36" fmla="*/ 755809 h 838200"/>
                <a:gd name="connsiteX37" fmla="*/ 5025867 w 5181600"/>
                <a:gd name="connsiteY37" fmla="*/ 667226 h 838200"/>
                <a:gd name="connsiteX38" fmla="*/ 4964906 w 5181600"/>
                <a:gd name="connsiteY38" fmla="*/ 697706 h 838200"/>
                <a:gd name="connsiteX39" fmla="*/ 4973479 w 5181600"/>
                <a:gd name="connsiteY39" fmla="*/ 751046 h 838200"/>
                <a:gd name="connsiteX40" fmla="*/ 4980147 w 5181600"/>
                <a:gd name="connsiteY40" fmla="*/ 723424 h 838200"/>
                <a:gd name="connsiteX41" fmla="*/ 5059204 w 5181600"/>
                <a:gd name="connsiteY41" fmla="*/ 694849 h 838200"/>
                <a:gd name="connsiteX42" fmla="*/ 5052536 w 5181600"/>
                <a:gd name="connsiteY42" fmla="*/ 789146 h 838200"/>
                <a:gd name="connsiteX43" fmla="*/ 4911567 w 5181600"/>
                <a:gd name="connsiteY43" fmla="*/ 780574 h 838200"/>
                <a:gd name="connsiteX44" fmla="*/ 4877277 w 5181600"/>
                <a:gd name="connsiteY44" fmla="*/ 726281 h 838200"/>
                <a:gd name="connsiteX45" fmla="*/ 4878229 w 5181600"/>
                <a:gd name="connsiteY45" fmla="*/ 670084 h 838200"/>
                <a:gd name="connsiteX46" fmla="*/ 4998244 w 5181600"/>
                <a:gd name="connsiteY46" fmla="*/ 532924 h 838200"/>
                <a:gd name="connsiteX47" fmla="*/ 5097304 w 5181600"/>
                <a:gd name="connsiteY47" fmla="*/ 406241 h 838200"/>
                <a:gd name="connsiteX48" fmla="*/ 5135404 w 5181600"/>
                <a:gd name="connsiteY48" fmla="*/ 387191 h 838200"/>
                <a:gd name="connsiteX49" fmla="*/ 5103019 w 5181600"/>
                <a:gd name="connsiteY49" fmla="*/ 362426 h 838200"/>
                <a:gd name="connsiteX50" fmla="*/ 5105877 w 5181600"/>
                <a:gd name="connsiteY50" fmla="*/ 346234 h 838200"/>
                <a:gd name="connsiteX51" fmla="*/ 5147786 w 5181600"/>
                <a:gd name="connsiteY51" fmla="*/ 342424 h 838200"/>
                <a:gd name="connsiteX52" fmla="*/ 5172552 w 5181600"/>
                <a:gd name="connsiteY52" fmla="*/ 329089 h 838200"/>
                <a:gd name="connsiteX53" fmla="*/ 5161122 w 5181600"/>
                <a:gd name="connsiteY53" fmla="*/ 298609 h 838200"/>
                <a:gd name="connsiteX54" fmla="*/ 5115402 w 5181600"/>
                <a:gd name="connsiteY54" fmla="*/ 268129 h 838200"/>
                <a:gd name="connsiteX55" fmla="*/ 4924902 w 5181600"/>
                <a:gd name="connsiteY55" fmla="*/ 192881 h 838200"/>
                <a:gd name="connsiteX56" fmla="*/ 4844892 w 5181600"/>
                <a:gd name="connsiteY56" fmla="*/ 154781 h 838200"/>
                <a:gd name="connsiteX57" fmla="*/ 4909661 w 5181600"/>
                <a:gd name="connsiteY57" fmla="*/ 94774 h 838200"/>
                <a:gd name="connsiteX58" fmla="*/ 4936331 w 5181600"/>
                <a:gd name="connsiteY58" fmla="*/ 87154 h 838200"/>
                <a:gd name="connsiteX59" fmla="*/ 4906804 w 5181600"/>
                <a:gd name="connsiteY59" fmla="*/ 66199 h 838200"/>
                <a:gd name="connsiteX60" fmla="*/ 4852511 w 5181600"/>
                <a:gd name="connsiteY60" fmla="*/ 27146 h 838200"/>
                <a:gd name="connsiteX61" fmla="*/ 4796314 w 5181600"/>
                <a:gd name="connsiteY61" fmla="*/ 7144 h 838200"/>
                <a:gd name="connsiteX62" fmla="*/ 4796314 w 5181600"/>
                <a:gd name="connsiteY62" fmla="*/ 7144 h 838200"/>
                <a:gd name="connsiteX63" fmla="*/ 4214336 w 5181600"/>
                <a:gd name="connsiteY63" fmla="*/ 383381 h 838200"/>
                <a:gd name="connsiteX64" fmla="*/ 4221957 w 5181600"/>
                <a:gd name="connsiteY64" fmla="*/ 383381 h 838200"/>
                <a:gd name="connsiteX65" fmla="*/ 4281011 w 5181600"/>
                <a:gd name="connsiteY65" fmla="*/ 417671 h 838200"/>
                <a:gd name="connsiteX66" fmla="*/ 4298157 w 5181600"/>
                <a:gd name="connsiteY66" fmla="*/ 485299 h 838200"/>
                <a:gd name="connsiteX67" fmla="*/ 4295299 w 5181600"/>
                <a:gd name="connsiteY67" fmla="*/ 492919 h 838200"/>
                <a:gd name="connsiteX68" fmla="*/ 4295299 w 5181600"/>
                <a:gd name="connsiteY68" fmla="*/ 493871 h 838200"/>
                <a:gd name="connsiteX69" fmla="*/ 4210526 w 5181600"/>
                <a:gd name="connsiteY69" fmla="*/ 524351 h 838200"/>
                <a:gd name="connsiteX70" fmla="*/ 4185761 w 5181600"/>
                <a:gd name="connsiteY70" fmla="*/ 495776 h 838200"/>
                <a:gd name="connsiteX71" fmla="*/ 4187666 w 5181600"/>
                <a:gd name="connsiteY71" fmla="*/ 459581 h 838200"/>
                <a:gd name="connsiteX72" fmla="*/ 4205764 w 5181600"/>
                <a:gd name="connsiteY72" fmla="*/ 445294 h 838200"/>
                <a:gd name="connsiteX73" fmla="*/ 4223861 w 5181600"/>
                <a:gd name="connsiteY73" fmla="*/ 449104 h 838200"/>
                <a:gd name="connsiteX74" fmla="*/ 4236244 w 5181600"/>
                <a:gd name="connsiteY74" fmla="*/ 449104 h 838200"/>
                <a:gd name="connsiteX75" fmla="*/ 4236244 w 5181600"/>
                <a:gd name="connsiteY75" fmla="*/ 435769 h 838200"/>
                <a:gd name="connsiteX76" fmla="*/ 4219099 w 5181600"/>
                <a:gd name="connsiteY76" fmla="*/ 426244 h 838200"/>
                <a:gd name="connsiteX77" fmla="*/ 4201001 w 5181600"/>
                <a:gd name="connsiteY77" fmla="*/ 427196 h 838200"/>
                <a:gd name="connsiteX78" fmla="*/ 4173379 w 5181600"/>
                <a:gd name="connsiteY78" fmla="*/ 449104 h 838200"/>
                <a:gd name="connsiteX79" fmla="*/ 4169569 w 5181600"/>
                <a:gd name="connsiteY79" fmla="*/ 501491 h 838200"/>
                <a:gd name="connsiteX80" fmla="*/ 4202907 w 5181600"/>
                <a:gd name="connsiteY80" fmla="*/ 540544 h 838200"/>
                <a:gd name="connsiteX81" fmla="*/ 4300061 w 5181600"/>
                <a:gd name="connsiteY81" fmla="*/ 518636 h 838200"/>
                <a:gd name="connsiteX82" fmla="*/ 4309586 w 5181600"/>
                <a:gd name="connsiteY82" fmla="*/ 520541 h 838200"/>
                <a:gd name="connsiteX83" fmla="*/ 4305776 w 5181600"/>
                <a:gd name="connsiteY83" fmla="*/ 570071 h 838200"/>
                <a:gd name="connsiteX84" fmla="*/ 4258151 w 5181600"/>
                <a:gd name="connsiteY84" fmla="*/ 617696 h 838200"/>
                <a:gd name="connsiteX85" fmla="*/ 4136231 w 5181600"/>
                <a:gd name="connsiteY85" fmla="*/ 582454 h 838200"/>
                <a:gd name="connsiteX86" fmla="*/ 4149566 w 5181600"/>
                <a:gd name="connsiteY86" fmla="*/ 405289 h 838200"/>
                <a:gd name="connsiteX87" fmla="*/ 4214336 w 5181600"/>
                <a:gd name="connsiteY87" fmla="*/ 383381 h 838200"/>
                <a:gd name="connsiteX88" fmla="*/ 4214336 w 5181600"/>
                <a:gd name="connsiteY88" fmla="*/ 383381 h 838200"/>
                <a:gd name="connsiteX89" fmla="*/ 4214336 w 5181600"/>
                <a:gd name="connsiteY89" fmla="*/ 383381 h 838200"/>
                <a:gd name="connsiteX90" fmla="*/ 4336257 w 5181600"/>
                <a:gd name="connsiteY90" fmla="*/ 583406 h 838200"/>
                <a:gd name="connsiteX91" fmla="*/ 4350544 w 5181600"/>
                <a:gd name="connsiteY91" fmla="*/ 584359 h 838200"/>
                <a:gd name="connsiteX92" fmla="*/ 4425792 w 5181600"/>
                <a:gd name="connsiteY92" fmla="*/ 664369 h 838200"/>
                <a:gd name="connsiteX93" fmla="*/ 4367689 w 5181600"/>
                <a:gd name="connsiteY93" fmla="*/ 711994 h 838200"/>
                <a:gd name="connsiteX94" fmla="*/ 4349592 w 5181600"/>
                <a:gd name="connsiteY94" fmla="*/ 646271 h 838200"/>
                <a:gd name="connsiteX95" fmla="*/ 4372451 w 5181600"/>
                <a:gd name="connsiteY95" fmla="*/ 678656 h 838200"/>
                <a:gd name="connsiteX96" fmla="*/ 4381976 w 5181600"/>
                <a:gd name="connsiteY96" fmla="*/ 704374 h 838200"/>
                <a:gd name="connsiteX97" fmla="*/ 4369594 w 5181600"/>
                <a:gd name="connsiteY97" fmla="*/ 636746 h 838200"/>
                <a:gd name="connsiteX98" fmla="*/ 4303872 w 5181600"/>
                <a:gd name="connsiteY98" fmla="*/ 672941 h 838200"/>
                <a:gd name="connsiteX99" fmla="*/ 4286726 w 5181600"/>
                <a:gd name="connsiteY99" fmla="*/ 688181 h 838200"/>
                <a:gd name="connsiteX100" fmla="*/ 4285774 w 5181600"/>
                <a:gd name="connsiteY100" fmla="*/ 626269 h 838200"/>
                <a:gd name="connsiteX101" fmla="*/ 4336257 w 5181600"/>
                <a:gd name="connsiteY101" fmla="*/ 583406 h 838200"/>
                <a:gd name="connsiteX102" fmla="*/ 4444842 w 5181600"/>
                <a:gd name="connsiteY102" fmla="*/ 607219 h 838200"/>
                <a:gd name="connsiteX103" fmla="*/ 4511517 w 5181600"/>
                <a:gd name="connsiteY103" fmla="*/ 621506 h 838200"/>
                <a:gd name="connsiteX104" fmla="*/ 4548664 w 5181600"/>
                <a:gd name="connsiteY104" fmla="*/ 659606 h 838200"/>
                <a:gd name="connsiteX105" fmla="*/ 4558189 w 5181600"/>
                <a:gd name="connsiteY105" fmla="*/ 702469 h 838200"/>
                <a:gd name="connsiteX106" fmla="*/ 4628674 w 5181600"/>
                <a:gd name="connsiteY106" fmla="*/ 679609 h 838200"/>
                <a:gd name="connsiteX107" fmla="*/ 4683919 w 5181600"/>
                <a:gd name="connsiteY107" fmla="*/ 660559 h 838200"/>
                <a:gd name="connsiteX108" fmla="*/ 4689634 w 5181600"/>
                <a:gd name="connsiteY108" fmla="*/ 661511 h 838200"/>
                <a:gd name="connsiteX109" fmla="*/ 4699159 w 5181600"/>
                <a:gd name="connsiteY109" fmla="*/ 663416 h 838200"/>
                <a:gd name="connsiteX110" fmla="*/ 4803934 w 5181600"/>
                <a:gd name="connsiteY110" fmla="*/ 714851 h 838200"/>
                <a:gd name="connsiteX111" fmla="*/ 4850606 w 5181600"/>
                <a:gd name="connsiteY111" fmla="*/ 748189 h 838200"/>
                <a:gd name="connsiteX112" fmla="*/ 4879181 w 5181600"/>
                <a:gd name="connsiteY112" fmla="*/ 761524 h 838200"/>
                <a:gd name="connsiteX113" fmla="*/ 4867752 w 5181600"/>
                <a:gd name="connsiteY113" fmla="*/ 788194 h 838200"/>
                <a:gd name="connsiteX114" fmla="*/ 4844892 w 5181600"/>
                <a:gd name="connsiteY114" fmla="*/ 784384 h 838200"/>
                <a:gd name="connsiteX115" fmla="*/ 4660106 w 5181600"/>
                <a:gd name="connsiteY115" fmla="*/ 776764 h 838200"/>
                <a:gd name="connsiteX116" fmla="*/ 4606767 w 5181600"/>
                <a:gd name="connsiteY116" fmla="*/ 768191 h 838200"/>
                <a:gd name="connsiteX117" fmla="*/ 4510564 w 5181600"/>
                <a:gd name="connsiteY117" fmla="*/ 675799 h 838200"/>
                <a:gd name="connsiteX118" fmla="*/ 4497229 w 5181600"/>
                <a:gd name="connsiteY118" fmla="*/ 648176 h 838200"/>
                <a:gd name="connsiteX119" fmla="*/ 4494372 w 5181600"/>
                <a:gd name="connsiteY119" fmla="*/ 677704 h 838200"/>
                <a:gd name="connsiteX120" fmla="*/ 4491514 w 5181600"/>
                <a:gd name="connsiteY120" fmla="*/ 729139 h 838200"/>
                <a:gd name="connsiteX121" fmla="*/ 4450557 w 5181600"/>
                <a:gd name="connsiteY121" fmla="*/ 666274 h 838200"/>
                <a:gd name="connsiteX122" fmla="*/ 4444842 w 5181600"/>
                <a:gd name="connsiteY122" fmla="*/ 607219 h 838200"/>
                <a:gd name="connsiteX123" fmla="*/ 4444842 w 5181600"/>
                <a:gd name="connsiteY123" fmla="*/ 607219 h 838200"/>
                <a:gd name="connsiteX124" fmla="*/ 4661059 w 5181600"/>
                <a:gd name="connsiteY124" fmla="*/ 774859 h 838200"/>
                <a:gd name="connsiteX125" fmla="*/ 4671536 w 5181600"/>
                <a:gd name="connsiteY125" fmla="*/ 775811 h 838200"/>
                <a:gd name="connsiteX126" fmla="*/ 4694397 w 5181600"/>
                <a:gd name="connsiteY126" fmla="*/ 660559 h 838200"/>
                <a:gd name="connsiteX127" fmla="*/ 4683919 w 5181600"/>
                <a:gd name="connsiteY127" fmla="*/ 659606 h 838200"/>
                <a:gd name="connsiteX128" fmla="*/ 4681061 w 5181600"/>
                <a:gd name="connsiteY128" fmla="*/ 677704 h 838200"/>
                <a:gd name="connsiteX129" fmla="*/ 4670584 w 5181600"/>
                <a:gd name="connsiteY129" fmla="*/ 727234 h 838200"/>
                <a:gd name="connsiteX130" fmla="*/ 4661059 w 5181600"/>
                <a:gd name="connsiteY130" fmla="*/ 774859 h 838200"/>
                <a:gd name="connsiteX131" fmla="*/ 4661059 w 5181600"/>
                <a:gd name="connsiteY131" fmla="*/ 774859 h 838200"/>
                <a:gd name="connsiteX132" fmla="*/ 4585811 w 5181600"/>
                <a:gd name="connsiteY132" fmla="*/ 650081 h 838200"/>
                <a:gd name="connsiteX133" fmla="*/ 4608672 w 5181600"/>
                <a:gd name="connsiteY133" fmla="*/ 661511 h 838200"/>
                <a:gd name="connsiteX134" fmla="*/ 4607719 w 5181600"/>
                <a:gd name="connsiteY134" fmla="*/ 693896 h 838200"/>
                <a:gd name="connsiteX135" fmla="*/ 4573429 w 5181600"/>
                <a:gd name="connsiteY135" fmla="*/ 685324 h 838200"/>
                <a:gd name="connsiteX136" fmla="*/ 4585811 w 5181600"/>
                <a:gd name="connsiteY136" fmla="*/ 650081 h 838200"/>
                <a:gd name="connsiteX137" fmla="*/ 4822031 w 5181600"/>
                <a:gd name="connsiteY137" fmla="*/ 679609 h 838200"/>
                <a:gd name="connsiteX138" fmla="*/ 4844892 w 5181600"/>
                <a:gd name="connsiteY138" fmla="*/ 704374 h 838200"/>
                <a:gd name="connsiteX139" fmla="*/ 4822031 w 5181600"/>
                <a:gd name="connsiteY139" fmla="*/ 709136 h 838200"/>
                <a:gd name="connsiteX140" fmla="*/ 4822031 w 5181600"/>
                <a:gd name="connsiteY140" fmla="*/ 679609 h 838200"/>
                <a:gd name="connsiteX141" fmla="*/ 5031581 w 5181600"/>
                <a:gd name="connsiteY141" fmla="*/ 711994 h 838200"/>
                <a:gd name="connsiteX142" fmla="*/ 5014436 w 5181600"/>
                <a:gd name="connsiteY142" fmla="*/ 731996 h 838200"/>
                <a:gd name="connsiteX143" fmla="*/ 5018247 w 5181600"/>
                <a:gd name="connsiteY143" fmla="*/ 753904 h 838200"/>
                <a:gd name="connsiteX144" fmla="*/ 5035392 w 5181600"/>
                <a:gd name="connsiteY144" fmla="*/ 732949 h 838200"/>
                <a:gd name="connsiteX145" fmla="*/ 5031581 w 5181600"/>
                <a:gd name="connsiteY145" fmla="*/ 711994 h 838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5181600" h="838200">
                  <a:moveTo>
                    <a:pt x="4796314" y="7144"/>
                  </a:moveTo>
                  <a:cubicBezTo>
                    <a:pt x="4786789" y="7144"/>
                    <a:pt x="4776311" y="9049"/>
                    <a:pt x="4763929" y="12859"/>
                  </a:cubicBezTo>
                  <a:cubicBezTo>
                    <a:pt x="4741069" y="20479"/>
                    <a:pt x="4722019" y="38576"/>
                    <a:pt x="4720114" y="53816"/>
                  </a:cubicBezTo>
                  <a:cubicBezTo>
                    <a:pt x="4719161" y="69056"/>
                    <a:pt x="4710589" y="80486"/>
                    <a:pt x="4702969" y="79534"/>
                  </a:cubicBezTo>
                  <a:cubicBezTo>
                    <a:pt x="4695349" y="78581"/>
                    <a:pt x="4689634" y="90964"/>
                    <a:pt x="4691539" y="105251"/>
                  </a:cubicBezTo>
                  <a:cubicBezTo>
                    <a:pt x="4695349" y="137636"/>
                    <a:pt x="4641056" y="192881"/>
                    <a:pt x="4607719" y="190976"/>
                  </a:cubicBezTo>
                  <a:cubicBezTo>
                    <a:pt x="4594384" y="190024"/>
                    <a:pt x="4582002" y="198596"/>
                    <a:pt x="4581049" y="210979"/>
                  </a:cubicBezTo>
                  <a:cubicBezTo>
                    <a:pt x="4580097" y="224314"/>
                    <a:pt x="4570572" y="228124"/>
                    <a:pt x="4555331" y="221456"/>
                  </a:cubicBezTo>
                  <a:cubicBezTo>
                    <a:pt x="4541997" y="215741"/>
                    <a:pt x="4539139" y="207169"/>
                    <a:pt x="4547711" y="203359"/>
                  </a:cubicBezTo>
                  <a:cubicBezTo>
                    <a:pt x="4556284" y="199549"/>
                    <a:pt x="4447699" y="185261"/>
                    <a:pt x="4304824" y="173831"/>
                  </a:cubicBezTo>
                  <a:cubicBezTo>
                    <a:pt x="4273392" y="170974"/>
                    <a:pt x="4248626" y="169069"/>
                    <a:pt x="4224814" y="168116"/>
                  </a:cubicBezTo>
                  <a:lnTo>
                    <a:pt x="4224814" y="168116"/>
                  </a:lnTo>
                  <a:cubicBezTo>
                    <a:pt x="4224814" y="168116"/>
                    <a:pt x="3189447" y="70961"/>
                    <a:pt x="1992154" y="29051"/>
                  </a:cubicBezTo>
                  <a:cubicBezTo>
                    <a:pt x="1693069" y="18574"/>
                    <a:pt x="1418749" y="12859"/>
                    <a:pt x="1176814" y="10954"/>
                  </a:cubicBezTo>
                  <a:cubicBezTo>
                    <a:pt x="934879" y="9049"/>
                    <a:pt x="725329" y="10954"/>
                    <a:pt x="551974" y="12859"/>
                  </a:cubicBezTo>
                  <a:cubicBezTo>
                    <a:pt x="206216" y="17621"/>
                    <a:pt x="10001" y="29051"/>
                    <a:pt x="10001" y="29051"/>
                  </a:cubicBezTo>
                  <a:lnTo>
                    <a:pt x="7144" y="30004"/>
                  </a:lnTo>
                  <a:cubicBezTo>
                    <a:pt x="7144" y="30004"/>
                    <a:pt x="207169" y="36671"/>
                    <a:pt x="551974" y="31909"/>
                  </a:cubicBezTo>
                  <a:cubicBezTo>
                    <a:pt x="897731" y="27146"/>
                    <a:pt x="1392079" y="27146"/>
                    <a:pt x="1990249" y="48101"/>
                  </a:cubicBezTo>
                  <a:cubicBezTo>
                    <a:pt x="3187541" y="90011"/>
                    <a:pt x="4221957" y="187166"/>
                    <a:pt x="4221957" y="187166"/>
                  </a:cubicBezTo>
                  <a:cubicBezTo>
                    <a:pt x="4261961" y="192881"/>
                    <a:pt x="4304824" y="197644"/>
                    <a:pt x="4341019" y="200501"/>
                  </a:cubicBezTo>
                  <a:cubicBezTo>
                    <a:pt x="4410551" y="207169"/>
                    <a:pt x="4482942" y="221456"/>
                    <a:pt x="4501992" y="232886"/>
                  </a:cubicBezTo>
                  <a:cubicBezTo>
                    <a:pt x="4577239" y="278606"/>
                    <a:pt x="4578192" y="280511"/>
                    <a:pt x="4532472" y="313849"/>
                  </a:cubicBezTo>
                  <a:cubicBezTo>
                    <a:pt x="4480084" y="352901"/>
                    <a:pt x="4464844" y="352901"/>
                    <a:pt x="4446747" y="314801"/>
                  </a:cubicBezTo>
                  <a:cubicBezTo>
                    <a:pt x="4439126" y="298609"/>
                    <a:pt x="4421982" y="280511"/>
                    <a:pt x="4407694" y="273844"/>
                  </a:cubicBezTo>
                  <a:cubicBezTo>
                    <a:pt x="4376261" y="259556"/>
                    <a:pt x="4329589" y="292894"/>
                    <a:pt x="4343876" y="319564"/>
                  </a:cubicBezTo>
                  <a:cubicBezTo>
                    <a:pt x="4351497" y="333851"/>
                    <a:pt x="4360069" y="331946"/>
                    <a:pt x="4378167" y="313849"/>
                  </a:cubicBezTo>
                  <a:cubicBezTo>
                    <a:pt x="4409599" y="279559"/>
                    <a:pt x="4423886" y="299561"/>
                    <a:pt x="4396264" y="340519"/>
                  </a:cubicBezTo>
                  <a:cubicBezTo>
                    <a:pt x="4358164" y="395764"/>
                    <a:pt x="4326732" y="407194"/>
                    <a:pt x="4280059" y="379571"/>
                  </a:cubicBezTo>
                  <a:cubicBezTo>
                    <a:pt x="4258151" y="366236"/>
                    <a:pt x="4228624" y="354806"/>
                    <a:pt x="4215289" y="353854"/>
                  </a:cubicBezTo>
                  <a:cubicBezTo>
                    <a:pt x="4169569" y="350044"/>
                    <a:pt x="4115276" y="390049"/>
                    <a:pt x="4090511" y="444341"/>
                  </a:cubicBezTo>
                  <a:cubicBezTo>
                    <a:pt x="4070509" y="490061"/>
                    <a:pt x="4069556" y="507206"/>
                    <a:pt x="4085749" y="554831"/>
                  </a:cubicBezTo>
                  <a:cubicBezTo>
                    <a:pt x="4096226" y="586264"/>
                    <a:pt x="4117181" y="616744"/>
                    <a:pt x="4132422" y="623411"/>
                  </a:cubicBezTo>
                  <a:cubicBezTo>
                    <a:pt x="4147661" y="630079"/>
                    <a:pt x="4167664" y="644366"/>
                    <a:pt x="4177189" y="654844"/>
                  </a:cubicBezTo>
                  <a:cubicBezTo>
                    <a:pt x="4207669" y="688181"/>
                    <a:pt x="4441032" y="767239"/>
                    <a:pt x="4584859" y="792004"/>
                  </a:cubicBezTo>
                  <a:cubicBezTo>
                    <a:pt x="4819174" y="832961"/>
                    <a:pt x="4984909" y="844391"/>
                    <a:pt x="5042059" y="822484"/>
                  </a:cubicBezTo>
                  <a:cubicBezTo>
                    <a:pt x="5083969" y="807244"/>
                    <a:pt x="5093494" y="793909"/>
                    <a:pt x="5097304" y="755809"/>
                  </a:cubicBezTo>
                  <a:cubicBezTo>
                    <a:pt x="5102067" y="698659"/>
                    <a:pt x="5081111" y="671036"/>
                    <a:pt x="5025867" y="667226"/>
                  </a:cubicBezTo>
                  <a:cubicBezTo>
                    <a:pt x="4997292" y="665321"/>
                    <a:pt x="4978242" y="674846"/>
                    <a:pt x="4964906" y="697706"/>
                  </a:cubicBezTo>
                  <a:cubicBezTo>
                    <a:pt x="4945856" y="730091"/>
                    <a:pt x="4948714" y="749141"/>
                    <a:pt x="4973479" y="751046"/>
                  </a:cubicBezTo>
                  <a:cubicBezTo>
                    <a:pt x="4980147" y="751999"/>
                    <a:pt x="4983004" y="738664"/>
                    <a:pt x="4980147" y="723424"/>
                  </a:cubicBezTo>
                  <a:cubicBezTo>
                    <a:pt x="4974431" y="693896"/>
                    <a:pt x="5010627" y="680561"/>
                    <a:pt x="5059204" y="694849"/>
                  </a:cubicBezTo>
                  <a:cubicBezTo>
                    <a:pt x="5093494" y="704374"/>
                    <a:pt x="5089684" y="756761"/>
                    <a:pt x="5052536" y="789146"/>
                  </a:cubicBezTo>
                  <a:cubicBezTo>
                    <a:pt x="5016342" y="821531"/>
                    <a:pt x="4922044" y="814864"/>
                    <a:pt x="4911567" y="780574"/>
                  </a:cubicBezTo>
                  <a:cubicBezTo>
                    <a:pt x="4906804" y="766286"/>
                    <a:pt x="4891564" y="742474"/>
                    <a:pt x="4877277" y="726281"/>
                  </a:cubicBezTo>
                  <a:cubicBezTo>
                    <a:pt x="4845844" y="691039"/>
                    <a:pt x="4845844" y="668179"/>
                    <a:pt x="4878229" y="670084"/>
                  </a:cubicBezTo>
                  <a:cubicBezTo>
                    <a:pt x="4927759" y="673894"/>
                    <a:pt x="4980147" y="613886"/>
                    <a:pt x="4998244" y="532924"/>
                  </a:cubicBezTo>
                  <a:cubicBezTo>
                    <a:pt x="5022056" y="427196"/>
                    <a:pt x="5042059" y="402431"/>
                    <a:pt x="5097304" y="406241"/>
                  </a:cubicBezTo>
                  <a:cubicBezTo>
                    <a:pt x="5131594" y="409099"/>
                    <a:pt x="5141119" y="404336"/>
                    <a:pt x="5135404" y="387191"/>
                  </a:cubicBezTo>
                  <a:cubicBezTo>
                    <a:pt x="5131594" y="374809"/>
                    <a:pt x="5116354" y="363379"/>
                    <a:pt x="5103019" y="362426"/>
                  </a:cubicBezTo>
                  <a:cubicBezTo>
                    <a:pt x="5080159" y="360521"/>
                    <a:pt x="5081111" y="357664"/>
                    <a:pt x="5105877" y="346234"/>
                  </a:cubicBezTo>
                  <a:cubicBezTo>
                    <a:pt x="5122069" y="339566"/>
                    <a:pt x="5140167" y="337661"/>
                    <a:pt x="5147786" y="342424"/>
                  </a:cubicBezTo>
                  <a:cubicBezTo>
                    <a:pt x="5155406" y="347186"/>
                    <a:pt x="5165884" y="341471"/>
                    <a:pt x="5172552" y="329089"/>
                  </a:cubicBezTo>
                  <a:cubicBezTo>
                    <a:pt x="5189697" y="295751"/>
                    <a:pt x="5187792" y="290989"/>
                    <a:pt x="5161122" y="298609"/>
                  </a:cubicBezTo>
                  <a:cubicBezTo>
                    <a:pt x="5146834" y="302419"/>
                    <a:pt x="5127784" y="290989"/>
                    <a:pt x="5115402" y="268129"/>
                  </a:cubicBezTo>
                  <a:cubicBezTo>
                    <a:pt x="5088731" y="222409"/>
                    <a:pt x="5021104" y="195739"/>
                    <a:pt x="4924902" y="192881"/>
                  </a:cubicBezTo>
                  <a:cubicBezTo>
                    <a:pt x="4859179" y="190976"/>
                    <a:pt x="4850606" y="187166"/>
                    <a:pt x="4844892" y="154781"/>
                  </a:cubicBezTo>
                  <a:cubicBezTo>
                    <a:pt x="4836319" y="105251"/>
                    <a:pt x="4850606" y="91916"/>
                    <a:pt x="4909661" y="94774"/>
                  </a:cubicBezTo>
                  <a:cubicBezTo>
                    <a:pt x="4937284" y="96679"/>
                    <a:pt x="4948714" y="92869"/>
                    <a:pt x="4936331" y="87154"/>
                  </a:cubicBezTo>
                  <a:cubicBezTo>
                    <a:pt x="4923949" y="81439"/>
                    <a:pt x="4910614" y="71914"/>
                    <a:pt x="4906804" y="66199"/>
                  </a:cubicBezTo>
                  <a:cubicBezTo>
                    <a:pt x="4902994" y="60484"/>
                    <a:pt x="4879181" y="42386"/>
                    <a:pt x="4852511" y="27146"/>
                  </a:cubicBezTo>
                  <a:cubicBezTo>
                    <a:pt x="4828699" y="12859"/>
                    <a:pt x="4812506" y="7144"/>
                    <a:pt x="4796314" y="7144"/>
                  </a:cubicBezTo>
                  <a:lnTo>
                    <a:pt x="4796314" y="7144"/>
                  </a:lnTo>
                  <a:close/>
                  <a:moveTo>
                    <a:pt x="4214336" y="383381"/>
                  </a:moveTo>
                  <a:cubicBezTo>
                    <a:pt x="4217194" y="383381"/>
                    <a:pt x="4220051" y="383381"/>
                    <a:pt x="4221957" y="383381"/>
                  </a:cubicBezTo>
                  <a:cubicBezTo>
                    <a:pt x="4242911" y="385286"/>
                    <a:pt x="4262914" y="396716"/>
                    <a:pt x="4281011" y="417671"/>
                  </a:cubicBezTo>
                  <a:cubicBezTo>
                    <a:pt x="4301967" y="440531"/>
                    <a:pt x="4307682" y="460534"/>
                    <a:pt x="4298157" y="485299"/>
                  </a:cubicBezTo>
                  <a:cubicBezTo>
                    <a:pt x="4297204" y="488156"/>
                    <a:pt x="4296251" y="491014"/>
                    <a:pt x="4295299" y="492919"/>
                  </a:cubicBezTo>
                  <a:cubicBezTo>
                    <a:pt x="4295299" y="492919"/>
                    <a:pt x="4295299" y="493871"/>
                    <a:pt x="4295299" y="493871"/>
                  </a:cubicBezTo>
                  <a:cubicBezTo>
                    <a:pt x="4278154" y="524351"/>
                    <a:pt x="4241959" y="540544"/>
                    <a:pt x="4210526" y="524351"/>
                  </a:cubicBezTo>
                  <a:cubicBezTo>
                    <a:pt x="4199097" y="518636"/>
                    <a:pt x="4189572" y="508159"/>
                    <a:pt x="4185761" y="495776"/>
                  </a:cubicBezTo>
                  <a:cubicBezTo>
                    <a:pt x="4180999" y="483394"/>
                    <a:pt x="4180999" y="471011"/>
                    <a:pt x="4187666" y="459581"/>
                  </a:cubicBezTo>
                  <a:cubicBezTo>
                    <a:pt x="4191476" y="453866"/>
                    <a:pt x="4198144" y="448151"/>
                    <a:pt x="4205764" y="445294"/>
                  </a:cubicBezTo>
                  <a:cubicBezTo>
                    <a:pt x="4213384" y="442436"/>
                    <a:pt x="4219099" y="444341"/>
                    <a:pt x="4223861" y="449104"/>
                  </a:cubicBezTo>
                  <a:cubicBezTo>
                    <a:pt x="4227672" y="452914"/>
                    <a:pt x="4233386" y="452914"/>
                    <a:pt x="4236244" y="449104"/>
                  </a:cubicBezTo>
                  <a:cubicBezTo>
                    <a:pt x="4240054" y="445294"/>
                    <a:pt x="4239101" y="439579"/>
                    <a:pt x="4236244" y="435769"/>
                  </a:cubicBezTo>
                  <a:cubicBezTo>
                    <a:pt x="4231482" y="431006"/>
                    <a:pt x="4225767" y="428149"/>
                    <a:pt x="4219099" y="426244"/>
                  </a:cubicBezTo>
                  <a:cubicBezTo>
                    <a:pt x="4213384" y="425291"/>
                    <a:pt x="4206717" y="425291"/>
                    <a:pt x="4201001" y="427196"/>
                  </a:cubicBezTo>
                  <a:cubicBezTo>
                    <a:pt x="4189572" y="431006"/>
                    <a:pt x="4179094" y="438626"/>
                    <a:pt x="4173379" y="449104"/>
                  </a:cubicBezTo>
                  <a:cubicBezTo>
                    <a:pt x="4163854" y="466249"/>
                    <a:pt x="4163854" y="485299"/>
                    <a:pt x="4169569" y="501491"/>
                  </a:cubicBezTo>
                  <a:cubicBezTo>
                    <a:pt x="4175284" y="517684"/>
                    <a:pt x="4187666" y="532924"/>
                    <a:pt x="4202907" y="540544"/>
                  </a:cubicBezTo>
                  <a:cubicBezTo>
                    <a:pt x="4237197" y="558641"/>
                    <a:pt x="4275297" y="546259"/>
                    <a:pt x="4300061" y="518636"/>
                  </a:cubicBezTo>
                  <a:cubicBezTo>
                    <a:pt x="4302919" y="519589"/>
                    <a:pt x="4305776" y="520541"/>
                    <a:pt x="4309586" y="520541"/>
                  </a:cubicBezTo>
                  <a:cubicBezTo>
                    <a:pt x="4340067" y="522446"/>
                    <a:pt x="4337209" y="561499"/>
                    <a:pt x="4305776" y="570071"/>
                  </a:cubicBezTo>
                  <a:cubicBezTo>
                    <a:pt x="4292442" y="573881"/>
                    <a:pt x="4271486" y="595789"/>
                    <a:pt x="4258151" y="617696"/>
                  </a:cubicBezTo>
                  <a:cubicBezTo>
                    <a:pt x="4232434" y="663416"/>
                    <a:pt x="4218147" y="659606"/>
                    <a:pt x="4136231" y="582454"/>
                  </a:cubicBezTo>
                  <a:cubicBezTo>
                    <a:pt x="4080034" y="529114"/>
                    <a:pt x="4086701" y="444341"/>
                    <a:pt x="4149566" y="405289"/>
                  </a:cubicBezTo>
                  <a:cubicBezTo>
                    <a:pt x="4174331" y="391954"/>
                    <a:pt x="4195286" y="384334"/>
                    <a:pt x="4214336" y="383381"/>
                  </a:cubicBezTo>
                  <a:lnTo>
                    <a:pt x="4214336" y="383381"/>
                  </a:lnTo>
                  <a:lnTo>
                    <a:pt x="4214336" y="383381"/>
                  </a:lnTo>
                  <a:close/>
                  <a:moveTo>
                    <a:pt x="4336257" y="583406"/>
                  </a:moveTo>
                  <a:cubicBezTo>
                    <a:pt x="4341019" y="583406"/>
                    <a:pt x="4345782" y="583406"/>
                    <a:pt x="4350544" y="584359"/>
                  </a:cubicBezTo>
                  <a:cubicBezTo>
                    <a:pt x="4395311" y="588169"/>
                    <a:pt x="4401979" y="595789"/>
                    <a:pt x="4425792" y="664369"/>
                  </a:cubicBezTo>
                  <a:cubicBezTo>
                    <a:pt x="4454367" y="747236"/>
                    <a:pt x="4447699" y="751999"/>
                    <a:pt x="4367689" y="711994"/>
                  </a:cubicBezTo>
                  <a:cubicBezTo>
                    <a:pt x="4316254" y="686276"/>
                    <a:pt x="4301967" y="633889"/>
                    <a:pt x="4349592" y="646271"/>
                  </a:cubicBezTo>
                  <a:cubicBezTo>
                    <a:pt x="4363879" y="650081"/>
                    <a:pt x="4375309" y="665321"/>
                    <a:pt x="4372451" y="678656"/>
                  </a:cubicBezTo>
                  <a:cubicBezTo>
                    <a:pt x="4369594" y="691991"/>
                    <a:pt x="4374357" y="703421"/>
                    <a:pt x="4381976" y="704374"/>
                  </a:cubicBezTo>
                  <a:cubicBezTo>
                    <a:pt x="4409599" y="706279"/>
                    <a:pt x="4399122" y="648176"/>
                    <a:pt x="4369594" y="636746"/>
                  </a:cubicBezTo>
                  <a:cubicBezTo>
                    <a:pt x="4329589" y="621506"/>
                    <a:pt x="4307682" y="633889"/>
                    <a:pt x="4303872" y="672941"/>
                  </a:cubicBezTo>
                  <a:cubicBezTo>
                    <a:pt x="4301967" y="693896"/>
                    <a:pt x="4296251" y="699611"/>
                    <a:pt x="4286726" y="688181"/>
                  </a:cubicBezTo>
                  <a:cubicBezTo>
                    <a:pt x="4279107" y="679609"/>
                    <a:pt x="4278154" y="651986"/>
                    <a:pt x="4285774" y="626269"/>
                  </a:cubicBezTo>
                  <a:cubicBezTo>
                    <a:pt x="4297204" y="591979"/>
                    <a:pt x="4305776" y="582454"/>
                    <a:pt x="4336257" y="583406"/>
                  </a:cubicBezTo>
                  <a:close/>
                  <a:moveTo>
                    <a:pt x="4444842" y="607219"/>
                  </a:moveTo>
                  <a:cubicBezTo>
                    <a:pt x="4457224" y="607219"/>
                    <a:pt x="4478179" y="611981"/>
                    <a:pt x="4511517" y="621506"/>
                  </a:cubicBezTo>
                  <a:cubicBezTo>
                    <a:pt x="4548664" y="631031"/>
                    <a:pt x="4557236" y="640556"/>
                    <a:pt x="4548664" y="659606"/>
                  </a:cubicBezTo>
                  <a:cubicBezTo>
                    <a:pt x="4542949" y="672941"/>
                    <a:pt x="4546759" y="691991"/>
                    <a:pt x="4558189" y="702469"/>
                  </a:cubicBezTo>
                  <a:cubicBezTo>
                    <a:pt x="4586764" y="729139"/>
                    <a:pt x="4635342" y="712946"/>
                    <a:pt x="4628674" y="679609"/>
                  </a:cubicBezTo>
                  <a:cubicBezTo>
                    <a:pt x="4624864" y="657701"/>
                    <a:pt x="4631531" y="653891"/>
                    <a:pt x="4683919" y="660559"/>
                  </a:cubicBezTo>
                  <a:cubicBezTo>
                    <a:pt x="4682967" y="681514"/>
                    <a:pt x="4687729" y="661511"/>
                    <a:pt x="4689634" y="661511"/>
                  </a:cubicBezTo>
                  <a:cubicBezTo>
                    <a:pt x="4692492" y="661511"/>
                    <a:pt x="4695349" y="662464"/>
                    <a:pt x="4699159" y="663416"/>
                  </a:cubicBezTo>
                  <a:cubicBezTo>
                    <a:pt x="4759167" y="671989"/>
                    <a:pt x="4780122" y="681514"/>
                    <a:pt x="4803934" y="714851"/>
                  </a:cubicBezTo>
                  <a:cubicBezTo>
                    <a:pt x="4820127" y="737711"/>
                    <a:pt x="4841081" y="752951"/>
                    <a:pt x="4850606" y="748189"/>
                  </a:cubicBezTo>
                  <a:cubicBezTo>
                    <a:pt x="4860131" y="743426"/>
                    <a:pt x="4872514" y="750094"/>
                    <a:pt x="4879181" y="761524"/>
                  </a:cubicBezTo>
                  <a:cubicBezTo>
                    <a:pt x="4898231" y="794861"/>
                    <a:pt x="4891564" y="810101"/>
                    <a:pt x="4867752" y="788194"/>
                  </a:cubicBezTo>
                  <a:cubicBezTo>
                    <a:pt x="4852511" y="773906"/>
                    <a:pt x="4845844" y="772954"/>
                    <a:pt x="4844892" y="784384"/>
                  </a:cubicBezTo>
                  <a:cubicBezTo>
                    <a:pt x="4787742" y="807244"/>
                    <a:pt x="4706779" y="786289"/>
                    <a:pt x="4660106" y="776764"/>
                  </a:cubicBezTo>
                  <a:cubicBezTo>
                    <a:pt x="4642009" y="773906"/>
                    <a:pt x="4622959" y="772954"/>
                    <a:pt x="4606767" y="768191"/>
                  </a:cubicBezTo>
                  <a:cubicBezTo>
                    <a:pt x="4550569" y="752951"/>
                    <a:pt x="4508659" y="711994"/>
                    <a:pt x="4510564" y="675799"/>
                  </a:cubicBezTo>
                  <a:cubicBezTo>
                    <a:pt x="4511517" y="666274"/>
                    <a:pt x="4504849" y="653891"/>
                    <a:pt x="4497229" y="648176"/>
                  </a:cubicBezTo>
                  <a:cubicBezTo>
                    <a:pt x="4487704" y="641509"/>
                    <a:pt x="4485799" y="651034"/>
                    <a:pt x="4494372" y="677704"/>
                  </a:cubicBezTo>
                  <a:cubicBezTo>
                    <a:pt x="4509611" y="726281"/>
                    <a:pt x="4508659" y="731044"/>
                    <a:pt x="4491514" y="729139"/>
                  </a:cubicBezTo>
                  <a:cubicBezTo>
                    <a:pt x="4483894" y="728186"/>
                    <a:pt x="4465797" y="700564"/>
                    <a:pt x="4450557" y="666274"/>
                  </a:cubicBezTo>
                  <a:cubicBezTo>
                    <a:pt x="4429601" y="624364"/>
                    <a:pt x="4424839" y="608171"/>
                    <a:pt x="4444842" y="607219"/>
                  </a:cubicBezTo>
                  <a:lnTo>
                    <a:pt x="4444842" y="607219"/>
                  </a:lnTo>
                  <a:close/>
                  <a:moveTo>
                    <a:pt x="4661059" y="774859"/>
                  </a:moveTo>
                  <a:cubicBezTo>
                    <a:pt x="4662964" y="774859"/>
                    <a:pt x="4669631" y="775811"/>
                    <a:pt x="4671536" y="775811"/>
                  </a:cubicBezTo>
                  <a:cubicBezTo>
                    <a:pt x="4695349" y="749141"/>
                    <a:pt x="4700111" y="686276"/>
                    <a:pt x="4694397" y="660559"/>
                  </a:cubicBezTo>
                  <a:cubicBezTo>
                    <a:pt x="4692492" y="660559"/>
                    <a:pt x="4685824" y="659606"/>
                    <a:pt x="4683919" y="659606"/>
                  </a:cubicBezTo>
                  <a:cubicBezTo>
                    <a:pt x="4682967" y="667226"/>
                    <a:pt x="4681061" y="677704"/>
                    <a:pt x="4681061" y="677704"/>
                  </a:cubicBezTo>
                  <a:cubicBezTo>
                    <a:pt x="4680109" y="688181"/>
                    <a:pt x="4675347" y="701516"/>
                    <a:pt x="4670584" y="727234"/>
                  </a:cubicBezTo>
                  <a:cubicBezTo>
                    <a:pt x="4666774" y="750094"/>
                    <a:pt x="4661059" y="764381"/>
                    <a:pt x="4661059" y="774859"/>
                  </a:cubicBezTo>
                  <a:lnTo>
                    <a:pt x="4661059" y="774859"/>
                  </a:lnTo>
                  <a:close/>
                  <a:moveTo>
                    <a:pt x="4585811" y="650081"/>
                  </a:moveTo>
                  <a:cubicBezTo>
                    <a:pt x="4593431" y="650081"/>
                    <a:pt x="4601052" y="653891"/>
                    <a:pt x="4608672" y="661511"/>
                  </a:cubicBezTo>
                  <a:cubicBezTo>
                    <a:pt x="4620102" y="673894"/>
                    <a:pt x="4620102" y="683419"/>
                    <a:pt x="4607719" y="693896"/>
                  </a:cubicBezTo>
                  <a:cubicBezTo>
                    <a:pt x="4595336" y="703421"/>
                    <a:pt x="4584859" y="700564"/>
                    <a:pt x="4573429" y="685324"/>
                  </a:cubicBezTo>
                  <a:cubicBezTo>
                    <a:pt x="4557236" y="665321"/>
                    <a:pt x="4568667" y="649129"/>
                    <a:pt x="4585811" y="650081"/>
                  </a:cubicBezTo>
                  <a:close/>
                  <a:moveTo>
                    <a:pt x="4822031" y="679609"/>
                  </a:moveTo>
                  <a:cubicBezTo>
                    <a:pt x="4830604" y="680561"/>
                    <a:pt x="4841081" y="691991"/>
                    <a:pt x="4844892" y="704374"/>
                  </a:cubicBezTo>
                  <a:cubicBezTo>
                    <a:pt x="4856322" y="739616"/>
                    <a:pt x="4840129" y="742474"/>
                    <a:pt x="4822031" y="709136"/>
                  </a:cubicBezTo>
                  <a:cubicBezTo>
                    <a:pt x="4811554" y="690086"/>
                    <a:pt x="4811554" y="678656"/>
                    <a:pt x="4822031" y="679609"/>
                  </a:cubicBezTo>
                  <a:close/>
                  <a:moveTo>
                    <a:pt x="5031581" y="711994"/>
                  </a:moveTo>
                  <a:cubicBezTo>
                    <a:pt x="5027772" y="711994"/>
                    <a:pt x="5022056" y="718661"/>
                    <a:pt x="5014436" y="731996"/>
                  </a:cubicBezTo>
                  <a:cubicBezTo>
                    <a:pt x="5008722" y="743426"/>
                    <a:pt x="5010627" y="753904"/>
                    <a:pt x="5018247" y="753904"/>
                  </a:cubicBezTo>
                  <a:cubicBezTo>
                    <a:pt x="5026819" y="754856"/>
                    <a:pt x="5034439" y="745331"/>
                    <a:pt x="5035392" y="732949"/>
                  </a:cubicBezTo>
                  <a:cubicBezTo>
                    <a:pt x="5037297" y="719614"/>
                    <a:pt x="5035392" y="711994"/>
                    <a:pt x="5031581" y="7119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052"/>
              <a:endParaRPr lang="en-US" sz="140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3584614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그림 개체 틀 3"/>
          <p:cNvSpPr>
            <a:spLocks noGrp="1"/>
          </p:cNvSpPr>
          <p:nvPr>
            <p:ph type="pic" sz="quarter" idx="10" hasCustomPrompt="1"/>
          </p:nvPr>
        </p:nvSpPr>
        <p:spPr>
          <a:xfrm>
            <a:off x="1137909" y="320774"/>
            <a:ext cx="2700000" cy="2700000"/>
          </a:xfrm>
          <a:prstGeom prst="diamond">
            <a:avLst/>
          </a:pr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  <a:effectLst/>
        </p:spPr>
        <p:txBody>
          <a:bodyPr wrap="square" lIns="68561" tIns="34289" rIns="68561" bIns="34289" anchor="ctr">
            <a:noAutofit/>
          </a:bodyPr>
          <a:lstStyle>
            <a:lvl1pPr marL="0" marR="0" indent="0" algn="ctr" defTabSz="685579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defRPr sz="9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그림 개체 틀 3"/>
          <p:cNvSpPr>
            <a:spLocks noGrp="1"/>
          </p:cNvSpPr>
          <p:nvPr>
            <p:ph type="pic" sz="quarter" idx="11" hasCustomPrompt="1"/>
          </p:nvPr>
        </p:nvSpPr>
        <p:spPr>
          <a:xfrm>
            <a:off x="1465208" y="2127776"/>
            <a:ext cx="2700000" cy="2700000"/>
          </a:xfrm>
          <a:prstGeom prst="diamond">
            <a:avLst/>
          </a:pr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  <a:effectLst/>
        </p:spPr>
        <p:txBody>
          <a:bodyPr wrap="square" lIns="68561" tIns="34289" rIns="68561" bIns="34289" anchor="ctr">
            <a:noAutofit/>
          </a:bodyPr>
          <a:lstStyle>
            <a:lvl1pPr marL="0" marR="0" indent="0" algn="ctr" defTabSz="685579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defRPr sz="9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11" name="그림 개체 틀 3"/>
          <p:cNvSpPr>
            <a:spLocks noGrp="1"/>
          </p:cNvSpPr>
          <p:nvPr>
            <p:ph type="pic" sz="quarter" idx="12" hasCustomPrompt="1"/>
          </p:nvPr>
        </p:nvSpPr>
        <p:spPr>
          <a:xfrm>
            <a:off x="3305643" y="1688563"/>
            <a:ext cx="1485000" cy="1485000"/>
          </a:xfrm>
          <a:prstGeom prst="diamond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lIns="68561" tIns="34289" rIns="68561" bIns="34289" anchor="ctr">
            <a:noAutofit/>
          </a:bodyPr>
          <a:lstStyle>
            <a:lvl1pPr marL="0" marR="0" indent="0" algn="ctr" defTabSz="685579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defRPr sz="9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그림 개체 틀 3"/>
          <p:cNvSpPr>
            <a:spLocks noGrp="1"/>
          </p:cNvSpPr>
          <p:nvPr>
            <p:ph type="pic" sz="quarter" idx="13" hasCustomPrompt="1"/>
          </p:nvPr>
        </p:nvSpPr>
        <p:spPr>
          <a:xfrm>
            <a:off x="477078" y="2007685"/>
            <a:ext cx="1485000" cy="1485000"/>
          </a:xfrm>
          <a:prstGeom prst="diamond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lIns="68561" tIns="34289" rIns="68561" bIns="34289" anchor="ctr">
            <a:noAutofit/>
          </a:bodyPr>
          <a:lstStyle>
            <a:lvl1pPr marL="0" marR="0" indent="0" algn="ctr" defTabSz="685579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defRPr sz="9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2869847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그림 개체 틀 9"/>
          <p:cNvSpPr>
            <a:spLocks noGrp="1"/>
          </p:cNvSpPr>
          <p:nvPr>
            <p:ph type="pic" sz="quarter" idx="10" hasCustomPrompt="1"/>
          </p:nvPr>
        </p:nvSpPr>
        <p:spPr>
          <a:xfrm>
            <a:off x="282724" y="315323"/>
            <a:ext cx="5024504" cy="4383108"/>
          </a:xfrm>
          <a:custGeom>
            <a:avLst/>
            <a:gdLst>
              <a:gd name="connsiteX0" fmla="*/ 6255989 w 6364927"/>
              <a:gd name="connsiteY0" fmla="*/ 5288703 h 5552421"/>
              <a:gd name="connsiteX1" fmla="*/ 6256633 w 6364927"/>
              <a:gd name="connsiteY1" fmla="*/ 5289197 h 5552421"/>
              <a:gd name="connsiteX2" fmla="*/ 6273669 w 6364927"/>
              <a:gd name="connsiteY2" fmla="*/ 5302275 h 5552421"/>
              <a:gd name="connsiteX3" fmla="*/ 6338341 w 6364927"/>
              <a:gd name="connsiteY3" fmla="*/ 5305638 h 5552421"/>
              <a:gd name="connsiteX4" fmla="*/ 6353495 w 6364927"/>
              <a:gd name="connsiteY4" fmla="*/ 5296297 h 5552421"/>
              <a:gd name="connsiteX5" fmla="*/ 6364927 w 6364927"/>
              <a:gd name="connsiteY5" fmla="*/ 5316029 h 5552421"/>
              <a:gd name="connsiteX6" fmla="*/ 6361174 w 6364927"/>
              <a:gd name="connsiteY6" fmla="*/ 5318389 h 5552421"/>
              <a:gd name="connsiteX7" fmla="*/ 6311999 w 6364927"/>
              <a:gd name="connsiteY7" fmla="*/ 5363376 h 5552421"/>
              <a:gd name="connsiteX8" fmla="*/ 6278329 w 6364927"/>
              <a:gd name="connsiteY8" fmla="*/ 5408157 h 5552421"/>
              <a:gd name="connsiteX9" fmla="*/ 6275149 w 6364927"/>
              <a:gd name="connsiteY9" fmla="*/ 5406491 h 5552421"/>
              <a:gd name="connsiteX10" fmla="*/ 6228626 w 6364927"/>
              <a:gd name="connsiteY10" fmla="*/ 5438500 h 5552421"/>
              <a:gd name="connsiteX11" fmla="*/ 6193338 w 6364927"/>
              <a:gd name="connsiteY11" fmla="*/ 5476400 h 5552421"/>
              <a:gd name="connsiteX12" fmla="*/ 6184516 w 6364927"/>
              <a:gd name="connsiteY12" fmla="*/ 5427640 h 5552421"/>
              <a:gd name="connsiteX13" fmla="*/ 6241860 w 6364927"/>
              <a:gd name="connsiteY13" fmla="*/ 5319261 h 5552421"/>
              <a:gd name="connsiteX14" fmla="*/ 6256196 w 6364927"/>
              <a:gd name="connsiteY14" fmla="*/ 5289451 h 5552421"/>
              <a:gd name="connsiteX15" fmla="*/ 2968165 w 6364927"/>
              <a:gd name="connsiteY15" fmla="*/ 245883 h 5552421"/>
              <a:gd name="connsiteX16" fmla="*/ 2986957 w 6364927"/>
              <a:gd name="connsiteY16" fmla="*/ 259205 h 5552421"/>
              <a:gd name="connsiteX17" fmla="*/ 3033442 w 6364927"/>
              <a:gd name="connsiteY17" fmla="*/ 283914 h 5552421"/>
              <a:gd name="connsiteX18" fmla="*/ 2956404 w 6364927"/>
              <a:gd name="connsiteY18" fmla="*/ 411016 h 5552421"/>
              <a:gd name="connsiteX19" fmla="*/ 3117671 w 6364927"/>
              <a:gd name="connsiteY19" fmla="*/ 343228 h 5552421"/>
              <a:gd name="connsiteX20" fmla="*/ 3210547 w 6364927"/>
              <a:gd name="connsiteY20" fmla="*/ 330280 h 5552421"/>
              <a:gd name="connsiteX21" fmla="*/ 3243292 w 6364927"/>
              <a:gd name="connsiteY21" fmla="*/ 397967 h 5552421"/>
              <a:gd name="connsiteX22" fmla="*/ 3193322 w 6364927"/>
              <a:gd name="connsiteY22" fmla="*/ 452344 h 5552421"/>
              <a:gd name="connsiteX23" fmla="*/ 3176728 w 6364927"/>
              <a:gd name="connsiteY23" fmla="*/ 467036 h 5552421"/>
              <a:gd name="connsiteX24" fmla="*/ 3081773 w 6364927"/>
              <a:gd name="connsiteY24" fmla="*/ 562716 h 5552421"/>
              <a:gd name="connsiteX25" fmla="*/ 3134961 w 6364927"/>
              <a:gd name="connsiteY25" fmla="*/ 644059 h 5552421"/>
              <a:gd name="connsiteX26" fmla="*/ 3233513 w 6364927"/>
              <a:gd name="connsiteY26" fmla="*/ 673688 h 5552421"/>
              <a:gd name="connsiteX27" fmla="*/ 3288282 w 6364927"/>
              <a:gd name="connsiteY27" fmla="*/ 724562 h 5552421"/>
              <a:gd name="connsiteX28" fmla="*/ 3337558 w 6364927"/>
              <a:gd name="connsiteY28" fmla="*/ 864218 h 5552421"/>
              <a:gd name="connsiteX29" fmla="*/ 3337370 w 6364927"/>
              <a:gd name="connsiteY29" fmla="*/ 874518 h 5552421"/>
              <a:gd name="connsiteX30" fmla="*/ 3344120 w 6364927"/>
              <a:gd name="connsiteY30" fmla="*/ 962335 h 5552421"/>
              <a:gd name="connsiteX31" fmla="*/ 3319577 w 6364927"/>
              <a:gd name="connsiteY31" fmla="*/ 1017294 h 5552421"/>
              <a:gd name="connsiteX32" fmla="*/ 3288347 w 6364927"/>
              <a:gd name="connsiteY32" fmla="*/ 1147458 h 5552421"/>
              <a:gd name="connsiteX33" fmla="*/ 3305699 w 6364927"/>
              <a:gd name="connsiteY33" fmla="*/ 1209780 h 5552421"/>
              <a:gd name="connsiteX34" fmla="*/ 3348793 w 6364927"/>
              <a:gd name="connsiteY34" fmla="*/ 1240909 h 5552421"/>
              <a:gd name="connsiteX35" fmla="*/ 3443497 w 6364927"/>
              <a:gd name="connsiteY35" fmla="*/ 1242190 h 5552421"/>
              <a:gd name="connsiteX36" fmla="*/ 3517378 w 6364927"/>
              <a:gd name="connsiteY36" fmla="*/ 1240227 h 5552421"/>
              <a:gd name="connsiteX37" fmla="*/ 3646343 w 6364927"/>
              <a:gd name="connsiteY37" fmla="*/ 1257363 h 5552421"/>
              <a:gd name="connsiteX38" fmla="*/ 3673411 w 6364927"/>
              <a:gd name="connsiteY38" fmla="*/ 1282474 h 5552421"/>
              <a:gd name="connsiteX39" fmla="*/ 3675051 w 6364927"/>
              <a:gd name="connsiteY39" fmla="*/ 1307003 h 5552421"/>
              <a:gd name="connsiteX40" fmla="*/ 3740667 w 6364927"/>
              <a:gd name="connsiteY40" fmla="*/ 1269055 h 5552421"/>
              <a:gd name="connsiteX41" fmla="*/ 3665336 w 6364927"/>
              <a:gd name="connsiteY41" fmla="*/ 1344214 h 5552421"/>
              <a:gd name="connsiteX42" fmla="*/ 3620350 w 6364927"/>
              <a:gd name="connsiteY42" fmla="*/ 1385517 h 5552421"/>
              <a:gd name="connsiteX43" fmla="*/ 3642434 w 6364927"/>
              <a:gd name="connsiteY43" fmla="*/ 1423702 h 5552421"/>
              <a:gd name="connsiteX44" fmla="*/ 3770892 w 6364927"/>
              <a:gd name="connsiteY44" fmla="*/ 1472724 h 5552421"/>
              <a:gd name="connsiteX45" fmla="*/ 3684074 w 6364927"/>
              <a:gd name="connsiteY45" fmla="*/ 1517837 h 5552421"/>
              <a:gd name="connsiteX46" fmla="*/ 3736569 w 6364927"/>
              <a:gd name="connsiteY46" fmla="*/ 1543530 h 5552421"/>
              <a:gd name="connsiteX47" fmla="*/ 3651203 w 6364927"/>
              <a:gd name="connsiteY47" fmla="*/ 1623473 h 5552421"/>
              <a:gd name="connsiteX48" fmla="*/ 3629816 w 6364927"/>
              <a:gd name="connsiteY48" fmla="*/ 1651128 h 5552421"/>
              <a:gd name="connsiteX49" fmla="*/ 3661868 w 6364927"/>
              <a:gd name="connsiteY49" fmla="*/ 1663165 h 5552421"/>
              <a:gd name="connsiteX50" fmla="*/ 3751776 w 6364927"/>
              <a:gd name="connsiteY50" fmla="*/ 1667219 h 5552421"/>
              <a:gd name="connsiteX51" fmla="*/ 3687612 w 6364927"/>
              <a:gd name="connsiteY51" fmla="*/ 1739996 h 5552421"/>
              <a:gd name="connsiteX52" fmla="*/ 3762629 w 6364927"/>
              <a:gd name="connsiteY52" fmla="*/ 1696612 h 5552421"/>
              <a:gd name="connsiteX53" fmla="*/ 3840927 w 6364927"/>
              <a:gd name="connsiteY53" fmla="*/ 1702285 h 5552421"/>
              <a:gd name="connsiteX54" fmla="*/ 3842380 w 6364927"/>
              <a:gd name="connsiteY54" fmla="*/ 1737114 h 5552421"/>
              <a:gd name="connsiteX55" fmla="*/ 3909639 w 6364927"/>
              <a:gd name="connsiteY55" fmla="*/ 1831721 h 5552421"/>
              <a:gd name="connsiteX56" fmla="*/ 3790897 w 6364927"/>
              <a:gd name="connsiteY56" fmla="*/ 1951348 h 5552421"/>
              <a:gd name="connsiteX57" fmla="*/ 3906107 w 6364927"/>
              <a:gd name="connsiteY57" fmla="*/ 1879624 h 5552421"/>
              <a:gd name="connsiteX58" fmla="*/ 4018349 w 6364927"/>
              <a:gd name="connsiteY58" fmla="*/ 1824902 h 5552421"/>
              <a:gd name="connsiteX59" fmla="*/ 4064218 w 6364927"/>
              <a:gd name="connsiteY59" fmla="*/ 1839139 h 5552421"/>
              <a:gd name="connsiteX60" fmla="*/ 4033239 w 6364927"/>
              <a:gd name="connsiteY60" fmla="*/ 1872342 h 5552421"/>
              <a:gd name="connsiteX61" fmla="*/ 3911028 w 6364927"/>
              <a:gd name="connsiteY61" fmla="*/ 1953211 h 5552421"/>
              <a:gd name="connsiteX62" fmla="*/ 4052546 w 6364927"/>
              <a:gd name="connsiteY62" fmla="*/ 1927419 h 5552421"/>
              <a:gd name="connsiteX63" fmla="*/ 4093811 w 6364927"/>
              <a:gd name="connsiteY63" fmla="*/ 1944319 h 5552421"/>
              <a:gd name="connsiteX64" fmla="*/ 4069456 w 6364927"/>
              <a:gd name="connsiteY64" fmla="*/ 1988976 h 5552421"/>
              <a:gd name="connsiteX65" fmla="*/ 4032420 w 6364927"/>
              <a:gd name="connsiteY65" fmla="*/ 1990014 h 5552421"/>
              <a:gd name="connsiteX66" fmla="*/ 4004597 w 6364927"/>
              <a:gd name="connsiteY66" fmla="*/ 1995914 h 5552421"/>
              <a:gd name="connsiteX67" fmla="*/ 3875381 w 6364927"/>
              <a:gd name="connsiteY67" fmla="*/ 2075738 h 5552421"/>
              <a:gd name="connsiteX68" fmla="*/ 3879798 w 6364927"/>
              <a:gd name="connsiteY68" fmla="*/ 2083375 h 5552421"/>
              <a:gd name="connsiteX69" fmla="*/ 3904845 w 6364927"/>
              <a:gd name="connsiteY69" fmla="*/ 2094368 h 5552421"/>
              <a:gd name="connsiteX70" fmla="*/ 4068638 w 6364927"/>
              <a:gd name="connsiteY70" fmla="*/ 2106649 h 5552421"/>
              <a:gd name="connsiteX71" fmla="*/ 4112675 w 6364927"/>
              <a:gd name="connsiteY71" fmla="*/ 2096467 h 5552421"/>
              <a:gd name="connsiteX72" fmla="*/ 4070278 w 6364927"/>
              <a:gd name="connsiteY72" fmla="*/ 2131178 h 5552421"/>
              <a:gd name="connsiteX73" fmla="*/ 4041887 w 6364927"/>
              <a:gd name="connsiteY73" fmla="*/ 2157789 h 5552421"/>
              <a:gd name="connsiteX74" fmla="*/ 4079365 w 6364927"/>
              <a:gd name="connsiteY74" fmla="*/ 2157515 h 5552421"/>
              <a:gd name="connsiteX75" fmla="*/ 4186622 w 6364927"/>
              <a:gd name="connsiteY75" fmla="*/ 2115868 h 5552421"/>
              <a:gd name="connsiteX76" fmla="*/ 4265300 w 6364927"/>
              <a:gd name="connsiteY76" fmla="*/ 2111130 h 5552421"/>
              <a:gd name="connsiteX77" fmla="*/ 4224164 w 6364927"/>
              <a:gd name="connsiteY77" fmla="*/ 2180781 h 5552421"/>
              <a:gd name="connsiteX78" fmla="*/ 4219367 w 6364927"/>
              <a:gd name="connsiteY78" fmla="*/ 2183555 h 5552421"/>
              <a:gd name="connsiteX79" fmla="*/ 4269654 w 6364927"/>
              <a:gd name="connsiteY79" fmla="*/ 2205428 h 5552421"/>
              <a:gd name="connsiteX80" fmla="*/ 4323981 w 6364927"/>
              <a:gd name="connsiteY80" fmla="*/ 2255539 h 5552421"/>
              <a:gd name="connsiteX81" fmla="*/ 4348837 w 6364927"/>
              <a:gd name="connsiteY81" fmla="*/ 2266642 h 5552421"/>
              <a:gd name="connsiteX82" fmla="*/ 4322466 w 6364927"/>
              <a:gd name="connsiteY82" fmla="*/ 2307371 h 5552421"/>
              <a:gd name="connsiteX83" fmla="*/ 4198046 w 6364927"/>
              <a:gd name="connsiteY83" fmla="*/ 2384422 h 5552421"/>
              <a:gd name="connsiteX84" fmla="*/ 4296787 w 6364927"/>
              <a:gd name="connsiteY84" fmla="*/ 2403751 h 5552421"/>
              <a:gd name="connsiteX85" fmla="*/ 4348397 w 6364927"/>
              <a:gd name="connsiteY85" fmla="*/ 2373903 h 5552421"/>
              <a:gd name="connsiteX86" fmla="*/ 4335276 w 6364927"/>
              <a:gd name="connsiteY86" fmla="*/ 2437543 h 5552421"/>
              <a:gd name="connsiteX87" fmla="*/ 4338365 w 6364927"/>
              <a:gd name="connsiteY87" fmla="*/ 2486712 h 5552421"/>
              <a:gd name="connsiteX88" fmla="*/ 4316285 w 6364927"/>
              <a:gd name="connsiteY88" fmla="*/ 2556552 h 5552421"/>
              <a:gd name="connsiteX89" fmla="*/ 4240888 w 6364927"/>
              <a:gd name="connsiteY89" fmla="*/ 2610348 h 5552421"/>
              <a:gd name="connsiteX90" fmla="*/ 4427203 w 6364927"/>
              <a:gd name="connsiteY90" fmla="*/ 2553552 h 5552421"/>
              <a:gd name="connsiteX91" fmla="*/ 4235652 w 6364927"/>
              <a:gd name="connsiteY91" fmla="*/ 2720383 h 5552421"/>
              <a:gd name="connsiteX92" fmla="*/ 4279690 w 6364927"/>
              <a:gd name="connsiteY92" fmla="*/ 2710202 h 5552421"/>
              <a:gd name="connsiteX93" fmla="*/ 4367076 w 6364927"/>
              <a:gd name="connsiteY93" fmla="*/ 2644377 h 5552421"/>
              <a:gd name="connsiteX94" fmla="*/ 4442978 w 6364927"/>
              <a:gd name="connsiteY94" fmla="*/ 2656531 h 5552421"/>
              <a:gd name="connsiteX95" fmla="*/ 4486072 w 6364927"/>
              <a:gd name="connsiteY95" fmla="*/ 2687661 h 5552421"/>
              <a:gd name="connsiteX96" fmla="*/ 4601407 w 6364927"/>
              <a:gd name="connsiteY96" fmla="*/ 2692297 h 5552421"/>
              <a:gd name="connsiteX97" fmla="*/ 4593078 w 6364927"/>
              <a:gd name="connsiteY97" fmla="*/ 2742974 h 5552421"/>
              <a:gd name="connsiteX98" fmla="*/ 4656110 w 6364927"/>
              <a:gd name="connsiteY98" fmla="*/ 2721807 h 5552421"/>
              <a:gd name="connsiteX99" fmla="*/ 4765007 w 6364927"/>
              <a:gd name="connsiteY99" fmla="*/ 2704689 h 5552421"/>
              <a:gd name="connsiteX100" fmla="*/ 4722358 w 6364927"/>
              <a:gd name="connsiteY100" fmla="*/ 2782348 h 5552421"/>
              <a:gd name="connsiteX101" fmla="*/ 4734472 w 6364927"/>
              <a:gd name="connsiteY101" fmla="*/ 2846680 h 5552421"/>
              <a:gd name="connsiteX102" fmla="*/ 4642861 w 6364927"/>
              <a:gd name="connsiteY102" fmla="*/ 2904758 h 5552421"/>
              <a:gd name="connsiteX103" fmla="*/ 4895489 w 6364927"/>
              <a:gd name="connsiteY103" fmla="*/ 2875854 h 5552421"/>
              <a:gd name="connsiteX104" fmla="*/ 4870946 w 6364927"/>
              <a:gd name="connsiteY104" fmla="*/ 2930812 h 5552421"/>
              <a:gd name="connsiteX105" fmla="*/ 4945776 w 6364927"/>
              <a:gd name="connsiteY105" fmla="*/ 2889685 h 5552421"/>
              <a:gd name="connsiteX106" fmla="*/ 4957035 w 6364927"/>
              <a:gd name="connsiteY106" fmla="*/ 2885934 h 5552421"/>
              <a:gd name="connsiteX107" fmla="*/ 4964182 w 6364927"/>
              <a:gd name="connsiteY107" fmla="*/ 2898270 h 5552421"/>
              <a:gd name="connsiteX108" fmla="*/ 4907974 w 6364927"/>
              <a:gd name="connsiteY108" fmla="*/ 2974446 h 5552421"/>
              <a:gd name="connsiteX109" fmla="*/ 4668984 w 6364927"/>
              <a:gd name="connsiteY109" fmla="*/ 3220863 h 5552421"/>
              <a:gd name="connsiteX110" fmla="*/ 4879147 w 6364927"/>
              <a:gd name="connsiteY110" fmla="*/ 3151294 h 5552421"/>
              <a:gd name="connsiteX111" fmla="*/ 4780915 w 6364927"/>
              <a:gd name="connsiteY111" fmla="*/ 3208104 h 5552421"/>
              <a:gd name="connsiteX112" fmla="*/ 4702550 w 6364927"/>
              <a:gd name="connsiteY112" fmla="*/ 3278903 h 5552421"/>
              <a:gd name="connsiteX113" fmla="*/ 4794858 w 6364927"/>
              <a:gd name="connsiteY113" fmla="*/ 3286666 h 5552421"/>
              <a:gd name="connsiteX114" fmla="*/ 4897827 w 6364927"/>
              <a:gd name="connsiteY114" fmla="*/ 3323931 h 5552421"/>
              <a:gd name="connsiteX115" fmla="*/ 4935244 w 6364927"/>
              <a:gd name="connsiteY115" fmla="*/ 3312484 h 5552421"/>
              <a:gd name="connsiteX116" fmla="*/ 5037705 w 6364927"/>
              <a:gd name="connsiteY116" fmla="*/ 3273610 h 5552421"/>
              <a:gd name="connsiteX117" fmla="*/ 4984959 w 6364927"/>
              <a:gd name="connsiteY117" fmla="*/ 3344879 h 5552421"/>
              <a:gd name="connsiteX118" fmla="*/ 5010891 w 6364927"/>
              <a:gd name="connsiteY118" fmla="*/ 3411411 h 5552421"/>
              <a:gd name="connsiteX119" fmla="*/ 5110896 w 6364927"/>
              <a:gd name="connsiteY119" fmla="*/ 3475869 h 5552421"/>
              <a:gd name="connsiteX120" fmla="*/ 5224781 w 6364927"/>
              <a:gd name="connsiteY120" fmla="*/ 3553701 h 5552421"/>
              <a:gd name="connsiteX121" fmla="*/ 5245412 w 6364927"/>
              <a:gd name="connsiteY121" fmla="*/ 3557057 h 5552421"/>
              <a:gd name="connsiteX122" fmla="*/ 5240051 w 6364927"/>
              <a:gd name="connsiteY122" fmla="*/ 3590730 h 5552421"/>
              <a:gd name="connsiteX123" fmla="*/ 5244468 w 6364927"/>
              <a:gd name="connsiteY123" fmla="*/ 3598367 h 5552421"/>
              <a:gd name="connsiteX124" fmla="*/ 5258285 w 6364927"/>
              <a:gd name="connsiteY124" fmla="*/ 3600567 h 5552421"/>
              <a:gd name="connsiteX125" fmla="*/ 5260494 w 6364927"/>
              <a:gd name="connsiteY125" fmla="*/ 3604385 h 5552421"/>
              <a:gd name="connsiteX126" fmla="*/ 5130898 w 6364927"/>
              <a:gd name="connsiteY126" fmla="*/ 3694621 h 5552421"/>
              <a:gd name="connsiteX127" fmla="*/ 5164591 w 6364927"/>
              <a:gd name="connsiteY127" fmla="*/ 3731187 h 5552421"/>
              <a:gd name="connsiteX128" fmla="*/ 5202892 w 6364927"/>
              <a:gd name="connsiteY128" fmla="*/ 3775279 h 5552421"/>
              <a:gd name="connsiteX129" fmla="*/ 5301253 w 6364927"/>
              <a:gd name="connsiteY129" fmla="*/ 3805019 h 5552421"/>
              <a:gd name="connsiteX130" fmla="*/ 5305670 w 6364927"/>
              <a:gd name="connsiteY130" fmla="*/ 3812656 h 5552421"/>
              <a:gd name="connsiteX131" fmla="*/ 5311159 w 6364927"/>
              <a:gd name="connsiteY131" fmla="*/ 3865533 h 5552421"/>
              <a:gd name="connsiteX132" fmla="*/ 5308444 w 6364927"/>
              <a:gd name="connsiteY132" fmla="*/ 3893599 h 5552421"/>
              <a:gd name="connsiteX133" fmla="*/ 5303589 w 6364927"/>
              <a:gd name="connsiteY133" fmla="*/ 3993223 h 5552421"/>
              <a:gd name="connsiteX134" fmla="*/ 5422835 w 6364927"/>
              <a:gd name="connsiteY134" fmla="*/ 3939547 h 5552421"/>
              <a:gd name="connsiteX135" fmla="*/ 5391605 w 6364927"/>
              <a:gd name="connsiteY135" fmla="*/ 4069711 h 5552421"/>
              <a:gd name="connsiteX136" fmla="*/ 5354509 w 6364927"/>
              <a:gd name="connsiteY136" fmla="*/ 4167598 h 5552421"/>
              <a:gd name="connsiteX137" fmla="*/ 5333118 w 6364927"/>
              <a:gd name="connsiteY137" fmla="*/ 4185064 h 5552421"/>
              <a:gd name="connsiteX138" fmla="*/ 5259930 w 6364927"/>
              <a:gd name="connsiteY138" fmla="*/ 4242678 h 5552421"/>
              <a:gd name="connsiteX139" fmla="*/ 5217533 w 6364927"/>
              <a:gd name="connsiteY139" fmla="*/ 4277389 h 5552421"/>
              <a:gd name="connsiteX140" fmla="*/ 5224850 w 6364927"/>
              <a:gd name="connsiteY140" fmla="*/ 4344495 h 5552421"/>
              <a:gd name="connsiteX141" fmla="*/ 5422967 w 6364927"/>
              <a:gd name="connsiteY141" fmla="*/ 4285970 h 5552421"/>
              <a:gd name="connsiteX142" fmla="*/ 5472621 w 6364927"/>
              <a:gd name="connsiteY142" fmla="*/ 4361203 h 5552421"/>
              <a:gd name="connsiteX143" fmla="*/ 5544486 w 6364927"/>
              <a:gd name="connsiteY143" fmla="*/ 4355310 h 5552421"/>
              <a:gd name="connsiteX144" fmla="*/ 5585939 w 6364927"/>
              <a:gd name="connsiteY144" fmla="*/ 4361910 h 5552421"/>
              <a:gd name="connsiteX145" fmla="*/ 5568778 w 6364927"/>
              <a:gd name="connsiteY145" fmla="*/ 4397313 h 5552421"/>
              <a:gd name="connsiteX146" fmla="*/ 5456849 w 6364927"/>
              <a:gd name="connsiteY146" fmla="*/ 4518096 h 5552421"/>
              <a:gd name="connsiteX147" fmla="*/ 5750484 w 6364927"/>
              <a:gd name="connsiteY147" fmla="*/ 4332992 h 5552421"/>
              <a:gd name="connsiteX148" fmla="*/ 5751181 w 6364927"/>
              <a:gd name="connsiteY148" fmla="*/ 4398831 h 5552421"/>
              <a:gd name="connsiteX149" fmla="*/ 5669284 w 6364927"/>
              <a:gd name="connsiteY149" fmla="*/ 4517533 h 5552421"/>
              <a:gd name="connsiteX150" fmla="*/ 5742221 w 6364927"/>
              <a:gd name="connsiteY150" fmla="*/ 4556880 h 5552421"/>
              <a:gd name="connsiteX151" fmla="*/ 5790744 w 6364927"/>
              <a:gd name="connsiteY151" fmla="*/ 4835572 h 5552421"/>
              <a:gd name="connsiteX152" fmla="*/ 5850432 w 6364927"/>
              <a:gd name="connsiteY152" fmla="*/ 4852009 h 5552421"/>
              <a:gd name="connsiteX153" fmla="*/ 5949235 w 6364927"/>
              <a:gd name="connsiteY153" fmla="*/ 4784676 h 5552421"/>
              <a:gd name="connsiteX154" fmla="*/ 5856113 w 6364927"/>
              <a:gd name="connsiteY154" fmla="*/ 4904775 h 5552421"/>
              <a:gd name="connsiteX155" fmla="*/ 5979396 w 6364927"/>
              <a:gd name="connsiteY155" fmla="*/ 4869145 h 5552421"/>
              <a:gd name="connsiteX156" fmla="*/ 5894030 w 6364927"/>
              <a:gd name="connsiteY156" fmla="*/ 4949088 h 5552421"/>
              <a:gd name="connsiteX157" fmla="*/ 5989176 w 6364927"/>
              <a:gd name="connsiteY157" fmla="*/ 4951133 h 5552421"/>
              <a:gd name="connsiteX158" fmla="*/ 5953404 w 6364927"/>
              <a:gd name="connsiteY158" fmla="*/ 4997299 h 5552421"/>
              <a:gd name="connsiteX159" fmla="*/ 5924949 w 6364927"/>
              <a:gd name="connsiteY159" fmla="*/ 5110571 h 5552421"/>
              <a:gd name="connsiteX160" fmla="*/ 6012332 w 6364927"/>
              <a:gd name="connsiteY160" fmla="*/ 5034558 h 5552421"/>
              <a:gd name="connsiteX161" fmla="*/ 6102619 w 6364927"/>
              <a:gd name="connsiteY161" fmla="*/ 5028202 h 5552421"/>
              <a:gd name="connsiteX162" fmla="*/ 6113661 w 6364927"/>
              <a:gd name="connsiteY162" fmla="*/ 5047294 h 5552421"/>
              <a:gd name="connsiteX163" fmla="*/ 6113030 w 6364927"/>
              <a:gd name="connsiteY163" fmla="*/ 5154666 h 5552421"/>
              <a:gd name="connsiteX164" fmla="*/ 6163821 w 6364927"/>
              <a:gd name="connsiteY164" fmla="*/ 5242490 h 5552421"/>
              <a:gd name="connsiteX165" fmla="*/ 6171695 w 6364927"/>
              <a:gd name="connsiteY165" fmla="*/ 5272825 h 5552421"/>
              <a:gd name="connsiteX166" fmla="*/ 6171960 w 6364927"/>
              <a:gd name="connsiteY166" fmla="*/ 5272847 h 5552421"/>
              <a:gd name="connsiteX167" fmla="*/ 6160393 w 6364927"/>
              <a:gd name="connsiteY167" fmla="*/ 5281399 h 5552421"/>
              <a:gd name="connsiteX168" fmla="*/ 6144817 w 6364927"/>
              <a:gd name="connsiteY168" fmla="*/ 5319261 h 5552421"/>
              <a:gd name="connsiteX169" fmla="*/ 6077770 w 6364927"/>
              <a:gd name="connsiteY169" fmla="*/ 5167441 h 5552421"/>
              <a:gd name="connsiteX170" fmla="*/ 6055714 w 6364927"/>
              <a:gd name="connsiteY170" fmla="*/ 5308401 h 5552421"/>
              <a:gd name="connsiteX171" fmla="*/ 6011604 w 6364927"/>
              <a:gd name="connsiteY171" fmla="*/ 5405920 h 5552421"/>
              <a:gd name="connsiteX172" fmla="*/ 6007193 w 6364927"/>
              <a:gd name="connsiteY172" fmla="*/ 5411239 h 5552421"/>
              <a:gd name="connsiteX173" fmla="*/ 6007193 w 6364927"/>
              <a:gd name="connsiteY173" fmla="*/ 5400601 h 5552421"/>
              <a:gd name="connsiteX174" fmla="*/ 5923384 w 6364927"/>
              <a:gd name="connsiteY174" fmla="*/ 5340981 h 5552421"/>
              <a:gd name="connsiteX175" fmla="*/ 5918972 w 6364927"/>
              <a:gd name="connsiteY175" fmla="*/ 5232602 h 5552421"/>
              <a:gd name="connsiteX176" fmla="*/ 5905740 w 6364927"/>
              <a:gd name="connsiteY176" fmla="*/ 5205341 h 5552421"/>
              <a:gd name="connsiteX177" fmla="*/ 5879273 w 6364927"/>
              <a:gd name="connsiteY177" fmla="*/ 5183842 h 5552421"/>
              <a:gd name="connsiteX178" fmla="*/ 5782230 w 6364927"/>
              <a:gd name="connsiteY178" fmla="*/ 5183842 h 5552421"/>
              <a:gd name="connsiteX179" fmla="*/ 5694010 w 6364927"/>
              <a:gd name="connsiteY179" fmla="*/ 5237921 h 5552421"/>
              <a:gd name="connsiteX180" fmla="*/ 5591674 w 6364927"/>
              <a:gd name="connsiteY180" fmla="*/ 5281361 h 5552421"/>
              <a:gd name="connsiteX181" fmla="*/ 5547564 w 6364927"/>
              <a:gd name="connsiteY181" fmla="*/ 5221742 h 5552421"/>
              <a:gd name="connsiteX182" fmla="*/ 5560797 w 6364927"/>
              <a:gd name="connsiteY182" fmla="*/ 5248781 h 5552421"/>
              <a:gd name="connsiteX183" fmla="*/ 5556386 w 6364927"/>
              <a:gd name="connsiteY183" fmla="*/ 5303082 h 5552421"/>
              <a:gd name="connsiteX184" fmla="*/ 5521098 w 6364927"/>
              <a:gd name="connsiteY184" fmla="*/ 5275821 h 5552421"/>
              <a:gd name="connsiteX185" fmla="*/ 5494632 w 6364927"/>
              <a:gd name="connsiteY185" fmla="*/ 5216422 h 5552421"/>
              <a:gd name="connsiteX186" fmla="*/ 5450521 w 6364927"/>
              <a:gd name="connsiteY186" fmla="*/ 5243240 h 5552421"/>
              <a:gd name="connsiteX187" fmla="*/ 5349068 w 6364927"/>
              <a:gd name="connsiteY187" fmla="*/ 5118682 h 5552421"/>
              <a:gd name="connsiteX188" fmla="*/ 5322601 w 6364927"/>
              <a:gd name="connsiteY188" fmla="*/ 5113141 h 5552421"/>
              <a:gd name="connsiteX189" fmla="*/ 5296135 w 6364927"/>
              <a:gd name="connsiteY189" fmla="*/ 5096961 h 5552421"/>
              <a:gd name="connsiteX190" fmla="*/ 5184977 w 6364927"/>
              <a:gd name="connsiteY190" fmla="*/ 5026482 h 5552421"/>
              <a:gd name="connsiteX191" fmla="*/ 5154100 w 6364927"/>
              <a:gd name="connsiteY191" fmla="*/ 5037342 h 5552421"/>
              <a:gd name="connsiteX192" fmla="*/ 5109990 w 6364927"/>
              <a:gd name="connsiteY192" fmla="*/ 5107822 h 5552421"/>
              <a:gd name="connsiteX193" fmla="*/ 5070290 w 6364927"/>
              <a:gd name="connsiteY193" fmla="*/ 5178301 h 5552421"/>
              <a:gd name="connsiteX194" fmla="*/ 5017358 w 6364927"/>
              <a:gd name="connsiteY194" fmla="*/ 5194481 h 5552421"/>
              <a:gd name="connsiteX195" fmla="*/ 4937960 w 6364927"/>
              <a:gd name="connsiteY195" fmla="*/ 5205341 h 5552421"/>
              <a:gd name="connsiteX196" fmla="*/ 4933548 w 6364927"/>
              <a:gd name="connsiteY196" fmla="*/ 5346522 h 5552421"/>
              <a:gd name="connsiteX197" fmla="*/ 4866501 w 6364927"/>
              <a:gd name="connsiteY197" fmla="*/ 5243240 h 5552421"/>
              <a:gd name="connsiteX198" fmla="*/ 4901789 w 6364927"/>
              <a:gd name="connsiteY198" fmla="*/ 5232602 h 5552421"/>
              <a:gd name="connsiteX199" fmla="*/ 4901789 w 6364927"/>
              <a:gd name="connsiteY199" fmla="*/ 5129542 h 5552421"/>
              <a:gd name="connsiteX200" fmla="*/ 4875323 w 6364927"/>
              <a:gd name="connsiteY200" fmla="*/ 5113141 h 5552421"/>
              <a:gd name="connsiteX201" fmla="*/ 4844446 w 6364927"/>
              <a:gd name="connsiteY201" fmla="*/ 5156581 h 5552421"/>
              <a:gd name="connsiteX202" fmla="*/ 4830330 w 6364927"/>
              <a:gd name="connsiteY202" fmla="*/ 5194481 h 5552421"/>
              <a:gd name="connsiteX203" fmla="*/ 4737698 w 6364927"/>
              <a:gd name="connsiteY203" fmla="*/ 5275821 h 5552421"/>
              <a:gd name="connsiteX204" fmla="*/ 4750932 w 6364927"/>
              <a:gd name="connsiteY204" fmla="*/ 5086101 h 5552421"/>
              <a:gd name="connsiteX205" fmla="*/ 4702410 w 6364927"/>
              <a:gd name="connsiteY205" fmla="*/ 5140402 h 5552421"/>
              <a:gd name="connsiteX206" fmla="*/ 4675944 w 6364927"/>
              <a:gd name="connsiteY206" fmla="*/ 5026482 h 5552421"/>
              <a:gd name="connsiteX207" fmla="*/ 4636245 w 6364927"/>
              <a:gd name="connsiteY207" fmla="*/ 5010302 h 5552421"/>
              <a:gd name="connsiteX208" fmla="*/ 4614190 w 6364927"/>
              <a:gd name="connsiteY208" fmla="*/ 5048202 h 5552421"/>
              <a:gd name="connsiteX209" fmla="*/ 4548024 w 6364927"/>
              <a:gd name="connsiteY209" fmla="*/ 5048202 h 5552421"/>
              <a:gd name="connsiteX210" fmla="*/ 4512736 w 6364927"/>
              <a:gd name="connsiteY210" fmla="*/ 5151262 h 5552421"/>
              <a:gd name="connsiteX211" fmla="*/ 4450982 w 6364927"/>
              <a:gd name="connsiteY211" fmla="*/ 5107822 h 5552421"/>
              <a:gd name="connsiteX212" fmla="*/ 4388345 w 6364927"/>
              <a:gd name="connsiteY212" fmla="*/ 5113141 h 5552421"/>
              <a:gd name="connsiteX213" fmla="*/ 4361879 w 6364927"/>
              <a:gd name="connsiteY213" fmla="*/ 5151262 h 5552421"/>
              <a:gd name="connsiteX214" fmla="*/ 4322180 w 6364927"/>
              <a:gd name="connsiteY214" fmla="*/ 4983041 h 5552421"/>
              <a:gd name="connsiteX215" fmla="*/ 4282480 w 6364927"/>
              <a:gd name="connsiteY215" fmla="*/ 5281361 h 5552421"/>
              <a:gd name="connsiteX216" fmla="*/ 4269248 w 6364927"/>
              <a:gd name="connsiteY216" fmla="*/ 5183842 h 5552421"/>
              <a:gd name="connsiteX217" fmla="*/ 4269248 w 6364927"/>
              <a:gd name="connsiteY217" fmla="*/ 5086101 h 5552421"/>
              <a:gd name="connsiteX218" fmla="*/ 4203082 w 6364927"/>
              <a:gd name="connsiteY218" fmla="*/ 5221742 h 5552421"/>
              <a:gd name="connsiteX219" fmla="*/ 4172204 w 6364927"/>
              <a:gd name="connsiteY219" fmla="*/ 5237921 h 5552421"/>
              <a:gd name="connsiteX220" fmla="*/ 4145738 w 6364927"/>
              <a:gd name="connsiteY220" fmla="*/ 5205341 h 5552421"/>
              <a:gd name="connsiteX221" fmla="*/ 4163382 w 6364927"/>
              <a:gd name="connsiteY221" fmla="*/ 5178301 h 5552421"/>
              <a:gd name="connsiteX222" fmla="*/ 4172204 w 6364927"/>
              <a:gd name="connsiteY222" fmla="*/ 5145721 h 5552421"/>
              <a:gd name="connsiteX223" fmla="*/ 4172204 w 6364927"/>
              <a:gd name="connsiteY223" fmla="*/ 4999221 h 5552421"/>
              <a:gd name="connsiteX224" fmla="*/ 4167794 w 6364927"/>
              <a:gd name="connsiteY224" fmla="*/ 4993901 h 5552421"/>
              <a:gd name="connsiteX225" fmla="*/ 4141328 w 6364927"/>
              <a:gd name="connsiteY225" fmla="*/ 5010302 h 5552421"/>
              <a:gd name="connsiteX226" fmla="*/ 4044285 w 6364927"/>
              <a:gd name="connsiteY226" fmla="*/ 5161900 h 5552421"/>
              <a:gd name="connsiteX227" fmla="*/ 4035463 w 6364927"/>
              <a:gd name="connsiteY227" fmla="*/ 5178301 h 5552421"/>
              <a:gd name="connsiteX228" fmla="*/ 4008997 w 6364927"/>
              <a:gd name="connsiteY228" fmla="*/ 5080560 h 5552421"/>
              <a:gd name="connsiteX229" fmla="*/ 3977237 w 6364927"/>
              <a:gd name="connsiteY229" fmla="*/ 5232602 h 5552421"/>
              <a:gd name="connsiteX230" fmla="*/ 3941949 w 6364927"/>
              <a:gd name="connsiteY230" fmla="*/ 5319261 h 5552421"/>
              <a:gd name="connsiteX231" fmla="*/ 3906661 w 6364927"/>
              <a:gd name="connsiteY231" fmla="*/ 5232602 h 5552421"/>
              <a:gd name="connsiteX232" fmla="*/ 3897839 w 6364927"/>
              <a:gd name="connsiteY232" fmla="*/ 5227061 h 5552421"/>
              <a:gd name="connsiteX233" fmla="*/ 3866962 w 6364927"/>
              <a:gd name="connsiteY233" fmla="*/ 5286681 h 5552421"/>
              <a:gd name="connsiteX234" fmla="*/ 3853729 w 6364927"/>
              <a:gd name="connsiteY234" fmla="*/ 5237921 h 5552421"/>
              <a:gd name="connsiteX235" fmla="*/ 3787563 w 6364927"/>
              <a:gd name="connsiteY235" fmla="*/ 5303082 h 5552421"/>
              <a:gd name="connsiteX236" fmla="*/ 3739042 w 6364927"/>
              <a:gd name="connsiteY236" fmla="*/ 5319261 h 5552421"/>
              <a:gd name="connsiteX237" fmla="*/ 3730220 w 6364927"/>
              <a:gd name="connsiteY237" fmla="*/ 5389741 h 5552421"/>
              <a:gd name="connsiteX238" fmla="*/ 3734631 w 6364927"/>
              <a:gd name="connsiteY238" fmla="*/ 5286681 h 5552421"/>
              <a:gd name="connsiteX239" fmla="*/ 3739042 w 6364927"/>
              <a:gd name="connsiteY239" fmla="*/ 5129542 h 5552421"/>
              <a:gd name="connsiteX240" fmla="*/ 3593478 w 6364927"/>
              <a:gd name="connsiteY240" fmla="*/ 5216422 h 5552421"/>
              <a:gd name="connsiteX241" fmla="*/ 3535252 w 6364927"/>
              <a:gd name="connsiteY241" fmla="*/ 5161900 h 5552421"/>
              <a:gd name="connsiteX242" fmla="*/ 3526430 w 6364927"/>
              <a:gd name="connsiteY242" fmla="*/ 5053743 h 5552421"/>
              <a:gd name="connsiteX243" fmla="*/ 3477909 w 6364927"/>
              <a:gd name="connsiteY243" fmla="*/ 5232602 h 5552421"/>
              <a:gd name="connsiteX244" fmla="*/ 3442621 w 6364927"/>
              <a:gd name="connsiteY244" fmla="*/ 5113141 h 5552421"/>
              <a:gd name="connsiteX245" fmla="*/ 3429388 w 6364927"/>
              <a:gd name="connsiteY245" fmla="*/ 4993901 h 5552421"/>
              <a:gd name="connsiteX246" fmla="*/ 3416155 w 6364927"/>
              <a:gd name="connsiteY246" fmla="*/ 5042661 h 5552421"/>
              <a:gd name="connsiteX247" fmla="*/ 3429388 w 6364927"/>
              <a:gd name="connsiteY247" fmla="*/ 5140402 h 5552421"/>
              <a:gd name="connsiteX248" fmla="*/ 3376455 w 6364927"/>
              <a:gd name="connsiteY248" fmla="*/ 5200022 h 5552421"/>
              <a:gd name="connsiteX249" fmla="*/ 3341167 w 6364927"/>
              <a:gd name="connsiteY249" fmla="*/ 5216422 h 5552421"/>
              <a:gd name="connsiteX250" fmla="*/ 3301468 w 6364927"/>
              <a:gd name="connsiteY250" fmla="*/ 5275821 h 5552421"/>
              <a:gd name="connsiteX251" fmla="*/ 3257357 w 6364927"/>
              <a:gd name="connsiteY251" fmla="*/ 5297762 h 5552421"/>
              <a:gd name="connsiteX252" fmla="*/ 3222069 w 6364927"/>
              <a:gd name="connsiteY252" fmla="*/ 5324580 h 5552421"/>
              <a:gd name="connsiteX253" fmla="*/ 3208836 w 6364927"/>
              <a:gd name="connsiteY253" fmla="*/ 5433181 h 5552421"/>
              <a:gd name="connsiteX254" fmla="*/ 3182370 w 6364927"/>
              <a:gd name="connsiteY254" fmla="*/ 5471081 h 5552421"/>
              <a:gd name="connsiteX255" fmla="*/ 3155904 w 6364927"/>
              <a:gd name="connsiteY255" fmla="*/ 5438500 h 5552421"/>
              <a:gd name="connsiteX256" fmla="*/ 3136495 w 6364927"/>
              <a:gd name="connsiteY256" fmla="*/ 5384421 h 5552421"/>
              <a:gd name="connsiteX257" fmla="*/ 3070330 w 6364927"/>
              <a:gd name="connsiteY257" fmla="*/ 5373340 h 5552421"/>
              <a:gd name="connsiteX258" fmla="*/ 3070330 w 6364927"/>
              <a:gd name="connsiteY258" fmla="*/ 5248781 h 5552421"/>
              <a:gd name="connsiteX259" fmla="*/ 2968876 w 6364927"/>
              <a:gd name="connsiteY259" fmla="*/ 5503439 h 5552421"/>
              <a:gd name="connsiteX260" fmla="*/ 2929177 w 6364927"/>
              <a:gd name="connsiteY260" fmla="*/ 5449360 h 5552421"/>
              <a:gd name="connsiteX261" fmla="*/ 2924766 w 6364927"/>
              <a:gd name="connsiteY261" fmla="*/ 5552421 h 5552421"/>
              <a:gd name="connsiteX262" fmla="*/ 2854189 w 6364927"/>
              <a:gd name="connsiteY262" fmla="*/ 5395060 h 5552421"/>
              <a:gd name="connsiteX263" fmla="*/ 2849778 w 6364927"/>
              <a:gd name="connsiteY263" fmla="*/ 5378659 h 5552421"/>
              <a:gd name="connsiteX264" fmla="*/ 2796846 w 6364927"/>
              <a:gd name="connsiteY264" fmla="*/ 5151262 h 5552421"/>
              <a:gd name="connsiteX265" fmla="*/ 2770380 w 6364927"/>
              <a:gd name="connsiteY265" fmla="*/ 5118682 h 5552421"/>
              <a:gd name="connsiteX266" fmla="*/ 2743913 w 6364927"/>
              <a:gd name="connsiteY266" fmla="*/ 5324580 h 5552421"/>
              <a:gd name="connsiteX267" fmla="*/ 2739502 w 6364927"/>
              <a:gd name="connsiteY267" fmla="*/ 5205341 h 5552421"/>
              <a:gd name="connsiteX268" fmla="*/ 2712154 w 6364927"/>
              <a:gd name="connsiteY268" fmla="*/ 5096961 h 5552421"/>
              <a:gd name="connsiteX269" fmla="*/ 2645989 w 6364927"/>
              <a:gd name="connsiteY269" fmla="*/ 5216422 h 5552421"/>
              <a:gd name="connsiteX270" fmla="*/ 2615111 w 6364927"/>
              <a:gd name="connsiteY270" fmla="*/ 5254100 h 5552421"/>
              <a:gd name="connsiteX271" fmla="*/ 2566590 w 6364927"/>
              <a:gd name="connsiteY271" fmla="*/ 5340981 h 5552421"/>
              <a:gd name="connsiteX272" fmla="*/ 2557768 w 6364927"/>
              <a:gd name="connsiteY272" fmla="*/ 5389741 h 5552421"/>
              <a:gd name="connsiteX273" fmla="*/ 2513658 w 6364927"/>
              <a:gd name="connsiteY273" fmla="*/ 5330121 h 5552421"/>
              <a:gd name="connsiteX274" fmla="*/ 2425437 w 6364927"/>
              <a:gd name="connsiteY274" fmla="*/ 5324580 h 5552421"/>
              <a:gd name="connsiteX275" fmla="*/ 2372505 w 6364927"/>
              <a:gd name="connsiteY275" fmla="*/ 5378659 h 5552421"/>
              <a:gd name="connsiteX276" fmla="*/ 2301046 w 6364927"/>
              <a:gd name="connsiteY276" fmla="*/ 5378659 h 5552421"/>
              <a:gd name="connsiteX277" fmla="*/ 2248114 w 6364927"/>
              <a:gd name="connsiteY277" fmla="*/ 5373340 h 5552421"/>
              <a:gd name="connsiteX278" fmla="*/ 2181948 w 6364927"/>
              <a:gd name="connsiteY278" fmla="*/ 5449360 h 5552421"/>
              <a:gd name="connsiteX279" fmla="*/ 2181948 w 6364927"/>
              <a:gd name="connsiteY279" fmla="*/ 5378659 h 5552421"/>
              <a:gd name="connsiteX280" fmla="*/ 2155482 w 6364927"/>
              <a:gd name="connsiteY280" fmla="*/ 5438500 h 5552421"/>
              <a:gd name="connsiteX281" fmla="*/ 2142249 w 6364927"/>
              <a:gd name="connsiteY281" fmla="*/ 5335440 h 5552421"/>
              <a:gd name="connsiteX282" fmla="*/ 2067262 w 6364927"/>
              <a:gd name="connsiteY282" fmla="*/ 5303082 h 5552421"/>
              <a:gd name="connsiteX283" fmla="*/ 1987863 w 6364927"/>
              <a:gd name="connsiteY283" fmla="*/ 5384421 h 5552421"/>
              <a:gd name="connsiteX284" fmla="*/ 1801718 w 6364927"/>
              <a:gd name="connsiteY284" fmla="*/ 5319261 h 5552421"/>
              <a:gd name="connsiteX285" fmla="*/ 1792896 w 6364927"/>
              <a:gd name="connsiteY285" fmla="*/ 5395060 h 5552421"/>
              <a:gd name="connsiteX286" fmla="*/ 1744374 w 6364927"/>
              <a:gd name="connsiteY286" fmla="*/ 5303082 h 5552421"/>
              <a:gd name="connsiteX287" fmla="*/ 1748785 w 6364927"/>
              <a:gd name="connsiteY287" fmla="*/ 5161900 h 5552421"/>
              <a:gd name="connsiteX288" fmla="*/ 1731141 w 6364927"/>
              <a:gd name="connsiteY288" fmla="*/ 5156581 h 5552421"/>
              <a:gd name="connsiteX289" fmla="*/ 1704675 w 6364927"/>
              <a:gd name="connsiteY289" fmla="*/ 5303082 h 5552421"/>
              <a:gd name="connsiteX290" fmla="*/ 1589988 w 6364927"/>
              <a:gd name="connsiteY290" fmla="*/ 5243240 h 5552421"/>
              <a:gd name="connsiteX291" fmla="*/ 1616454 w 6364927"/>
              <a:gd name="connsiteY291" fmla="*/ 5135083 h 5552421"/>
              <a:gd name="connsiteX292" fmla="*/ 1532645 w 6364927"/>
              <a:gd name="connsiteY292" fmla="*/ 5086101 h 5552421"/>
              <a:gd name="connsiteX293" fmla="*/ 1497357 w 6364927"/>
              <a:gd name="connsiteY293" fmla="*/ 5237921 h 5552421"/>
              <a:gd name="connsiteX294" fmla="*/ 1386199 w 6364927"/>
              <a:gd name="connsiteY294" fmla="*/ 5292000 h 5552421"/>
              <a:gd name="connsiteX295" fmla="*/ 1358850 w 6364927"/>
              <a:gd name="connsiteY295" fmla="*/ 5368021 h 5552421"/>
              <a:gd name="connsiteX296" fmla="*/ 1314740 w 6364927"/>
              <a:gd name="connsiteY296" fmla="*/ 5373340 h 5552421"/>
              <a:gd name="connsiteX297" fmla="*/ 1266219 w 6364927"/>
              <a:gd name="connsiteY297" fmla="*/ 5227061 h 5552421"/>
              <a:gd name="connsiteX298" fmla="*/ 1275041 w 6364927"/>
              <a:gd name="connsiteY298" fmla="*/ 5492579 h 5552421"/>
              <a:gd name="connsiteX299" fmla="*/ 1213286 w 6364927"/>
              <a:gd name="connsiteY299" fmla="*/ 5438500 h 5552421"/>
              <a:gd name="connsiteX300" fmla="*/ 1164765 w 6364927"/>
              <a:gd name="connsiteY300" fmla="*/ 5389741 h 5552421"/>
              <a:gd name="connsiteX301" fmla="*/ 1120655 w 6364927"/>
              <a:gd name="connsiteY301" fmla="*/ 5384421 h 5552421"/>
              <a:gd name="connsiteX302" fmla="*/ 841878 w 6364927"/>
              <a:gd name="connsiteY302" fmla="*/ 5292000 h 5552421"/>
              <a:gd name="connsiteX303" fmla="*/ 780123 w 6364927"/>
              <a:gd name="connsiteY303" fmla="*/ 5357160 h 5552421"/>
              <a:gd name="connsiteX304" fmla="*/ 784534 w 6364927"/>
              <a:gd name="connsiteY304" fmla="*/ 5416780 h 5552421"/>
              <a:gd name="connsiteX305" fmla="*/ 771301 w 6364927"/>
              <a:gd name="connsiteY305" fmla="*/ 5454680 h 5552421"/>
              <a:gd name="connsiteX306" fmla="*/ 736013 w 6364927"/>
              <a:gd name="connsiteY306" fmla="*/ 5422321 h 5552421"/>
              <a:gd name="connsiteX307" fmla="*/ 731602 w 6364927"/>
              <a:gd name="connsiteY307" fmla="*/ 5357160 h 5552421"/>
              <a:gd name="connsiteX308" fmla="*/ 713958 w 6364927"/>
              <a:gd name="connsiteY308" fmla="*/ 5357160 h 5552421"/>
              <a:gd name="connsiteX309" fmla="*/ 687492 w 6364927"/>
              <a:gd name="connsiteY309" fmla="*/ 5416780 h 5552421"/>
              <a:gd name="connsiteX310" fmla="*/ 674259 w 6364927"/>
              <a:gd name="connsiteY310" fmla="*/ 5330121 h 5552421"/>
              <a:gd name="connsiteX311" fmla="*/ 669847 w 6364927"/>
              <a:gd name="connsiteY311" fmla="*/ 5330121 h 5552421"/>
              <a:gd name="connsiteX312" fmla="*/ 665436 w 6364927"/>
              <a:gd name="connsiteY312" fmla="*/ 5330121 h 5552421"/>
              <a:gd name="connsiteX313" fmla="*/ 652203 w 6364927"/>
              <a:gd name="connsiteY313" fmla="*/ 5373340 h 5552421"/>
              <a:gd name="connsiteX314" fmla="*/ 624855 w 6364927"/>
              <a:gd name="connsiteY314" fmla="*/ 5395060 h 5552421"/>
              <a:gd name="connsiteX315" fmla="*/ 602800 w 6364927"/>
              <a:gd name="connsiteY315" fmla="*/ 5362480 h 5552421"/>
              <a:gd name="connsiteX316" fmla="*/ 514579 w 6364927"/>
              <a:gd name="connsiteY316" fmla="*/ 5259641 h 5552421"/>
              <a:gd name="connsiteX317" fmla="*/ 479291 w 6364927"/>
              <a:gd name="connsiteY317" fmla="*/ 5481941 h 5552421"/>
              <a:gd name="connsiteX318" fmla="*/ 267562 w 6364927"/>
              <a:gd name="connsiteY318" fmla="*/ 5411239 h 5552421"/>
              <a:gd name="connsiteX319" fmla="*/ 227862 w 6364927"/>
              <a:gd name="connsiteY319" fmla="*/ 5465761 h 5552421"/>
              <a:gd name="connsiteX320" fmla="*/ 187281 w 6364927"/>
              <a:gd name="connsiteY320" fmla="*/ 5492579 h 5552421"/>
              <a:gd name="connsiteX321" fmla="*/ 99060 w 6364927"/>
              <a:gd name="connsiteY321" fmla="*/ 5487260 h 5552421"/>
              <a:gd name="connsiteX322" fmla="*/ 15251 w 6364927"/>
              <a:gd name="connsiteY322" fmla="*/ 5340981 h 5552421"/>
              <a:gd name="connsiteX323" fmla="*/ 11278 w 6364927"/>
              <a:gd name="connsiteY323" fmla="*/ 5346268 h 5552421"/>
              <a:gd name="connsiteX324" fmla="*/ 524 w 6364927"/>
              <a:gd name="connsiteY324" fmla="*/ 5307700 h 5552421"/>
              <a:gd name="connsiteX325" fmla="*/ 15484 w 6364927"/>
              <a:gd name="connsiteY325" fmla="*/ 5255311 h 5552421"/>
              <a:gd name="connsiteX326" fmla="*/ 32691 w 6364927"/>
              <a:gd name="connsiteY326" fmla="*/ 5145477 h 5552421"/>
              <a:gd name="connsiteX327" fmla="*/ 106617 w 6364927"/>
              <a:gd name="connsiteY327" fmla="*/ 5139539 h 5552421"/>
              <a:gd name="connsiteX328" fmla="*/ 76668 w 6364927"/>
              <a:gd name="connsiteY328" fmla="*/ 5136483 h 5552421"/>
              <a:gd name="connsiteX329" fmla="*/ 32902 w 6364927"/>
              <a:gd name="connsiteY329" fmla="*/ 5104040 h 5552421"/>
              <a:gd name="connsiteX330" fmla="*/ 74695 w 6364927"/>
              <a:gd name="connsiteY330" fmla="*/ 5088490 h 5552421"/>
              <a:gd name="connsiteX331" fmla="*/ 139107 w 6364927"/>
              <a:gd name="connsiteY331" fmla="*/ 5097415 h 5552421"/>
              <a:gd name="connsiteX332" fmla="*/ 139654 w 6364927"/>
              <a:gd name="connsiteY332" fmla="*/ 5045795 h 5552421"/>
              <a:gd name="connsiteX333" fmla="*/ 299014 w 6364927"/>
              <a:gd name="connsiteY333" fmla="*/ 5025498 h 5552421"/>
              <a:gd name="connsiteX334" fmla="*/ 317705 w 6364927"/>
              <a:gd name="connsiteY334" fmla="*/ 5005958 h 5552421"/>
              <a:gd name="connsiteX335" fmla="*/ 345428 w 6364927"/>
              <a:gd name="connsiteY335" fmla="*/ 4992041 h 5552421"/>
              <a:gd name="connsiteX336" fmla="*/ 464008 w 6364927"/>
              <a:gd name="connsiteY336" fmla="*/ 4934925 h 5552421"/>
              <a:gd name="connsiteX337" fmla="*/ 471107 w 6364927"/>
              <a:gd name="connsiteY337" fmla="*/ 4902973 h 5552421"/>
              <a:gd name="connsiteX338" fmla="*/ 434587 w 6364927"/>
              <a:gd name="connsiteY338" fmla="*/ 4828277 h 5552421"/>
              <a:gd name="connsiteX339" fmla="*/ 395736 w 6364927"/>
              <a:gd name="connsiteY339" fmla="*/ 4757327 h 5552421"/>
              <a:gd name="connsiteX340" fmla="*/ 409976 w 6364927"/>
              <a:gd name="connsiteY340" fmla="*/ 4703840 h 5552421"/>
              <a:gd name="connsiteX341" fmla="*/ 442719 w 6364927"/>
              <a:gd name="connsiteY341" fmla="*/ 4630696 h 5552421"/>
              <a:gd name="connsiteX342" fmla="*/ 325198 w 6364927"/>
              <a:gd name="connsiteY342" fmla="*/ 4552337 h 5552421"/>
              <a:gd name="connsiteX343" fmla="*/ 448312 w 6364927"/>
              <a:gd name="connsiteY343" fmla="*/ 4550003 h 5552421"/>
              <a:gd name="connsiteX344" fmla="*/ 438693 w 6364927"/>
              <a:gd name="connsiteY344" fmla="*/ 4585583 h 5552421"/>
              <a:gd name="connsiteX345" fmla="*/ 526184 w 6364927"/>
              <a:gd name="connsiteY345" fmla="*/ 4640050 h 5552421"/>
              <a:gd name="connsiteX346" fmla="*/ 554094 w 6364927"/>
              <a:gd name="connsiteY346" fmla="*/ 4626251 h 5552421"/>
              <a:gd name="connsiteX347" fmla="*/ 533536 w 6364927"/>
              <a:gd name="connsiteY347" fmla="*/ 4577079 h 5552421"/>
              <a:gd name="connsiteX348" fmla="*/ 508821 w 6364927"/>
              <a:gd name="connsiteY348" fmla="*/ 4545067 h 5552421"/>
              <a:gd name="connsiteX349" fmla="*/ 488726 w 6364927"/>
              <a:gd name="connsiteY349" fmla="*/ 4423440 h 5552421"/>
              <a:gd name="connsiteX350" fmla="*/ 642790 w 6364927"/>
              <a:gd name="connsiteY350" fmla="*/ 4534942 h 5552421"/>
              <a:gd name="connsiteX351" fmla="*/ 622337 w 6364927"/>
              <a:gd name="connsiteY351" fmla="*/ 4465052 h 5552421"/>
              <a:gd name="connsiteX352" fmla="*/ 733035 w 6364927"/>
              <a:gd name="connsiteY352" fmla="*/ 4502792 h 5552421"/>
              <a:gd name="connsiteX353" fmla="*/ 767751 w 6364927"/>
              <a:gd name="connsiteY353" fmla="*/ 4477641 h 5552421"/>
              <a:gd name="connsiteX354" fmla="*/ 747233 w 6364927"/>
              <a:gd name="connsiteY354" fmla="*/ 4438888 h 5552421"/>
              <a:gd name="connsiteX355" fmla="*/ 782202 w 6364927"/>
              <a:gd name="connsiteY355" fmla="*/ 4382718 h 5552421"/>
              <a:gd name="connsiteX356" fmla="*/ 713362 w 6364927"/>
              <a:gd name="connsiteY356" fmla="*/ 4298293 h 5552421"/>
              <a:gd name="connsiteX357" fmla="*/ 782877 w 6364927"/>
              <a:gd name="connsiteY357" fmla="*/ 4268826 h 5552421"/>
              <a:gd name="connsiteX358" fmla="*/ 811465 w 6364927"/>
              <a:gd name="connsiteY358" fmla="*/ 4212841 h 5552421"/>
              <a:gd name="connsiteX359" fmla="*/ 793091 w 6364927"/>
              <a:gd name="connsiteY359" fmla="*/ 4170226 h 5552421"/>
              <a:gd name="connsiteX360" fmla="*/ 956879 w 6364927"/>
              <a:gd name="connsiteY360" fmla="*/ 4225429 h 5552421"/>
              <a:gd name="connsiteX361" fmla="*/ 724608 w 6364927"/>
              <a:gd name="connsiteY361" fmla="*/ 4034063 h 5552421"/>
              <a:gd name="connsiteX362" fmla="*/ 814388 w 6364927"/>
              <a:gd name="connsiteY362" fmla="*/ 4074369 h 5552421"/>
              <a:gd name="connsiteX363" fmla="*/ 897364 w 6364927"/>
              <a:gd name="connsiteY363" fmla="*/ 4126026 h 5552421"/>
              <a:gd name="connsiteX364" fmla="*/ 817183 w 6364927"/>
              <a:gd name="connsiteY364" fmla="*/ 3998169 h 5552421"/>
              <a:gd name="connsiteX365" fmla="*/ 819767 w 6364927"/>
              <a:gd name="connsiteY365" fmla="*/ 3963405 h 5552421"/>
              <a:gd name="connsiteX366" fmla="*/ 861413 w 6364927"/>
              <a:gd name="connsiteY366" fmla="*/ 3958157 h 5552421"/>
              <a:gd name="connsiteX367" fmla="*/ 875043 w 6364927"/>
              <a:gd name="connsiteY367" fmla="*/ 3987426 h 5552421"/>
              <a:gd name="connsiteX368" fmla="*/ 898038 w 6364927"/>
              <a:gd name="connsiteY368" fmla="*/ 4012134 h 5552421"/>
              <a:gd name="connsiteX369" fmla="*/ 1022407 w 6364927"/>
              <a:gd name="connsiteY369" fmla="*/ 4089560 h 5552421"/>
              <a:gd name="connsiteX370" fmla="*/ 1029254 w 6364927"/>
              <a:gd name="connsiteY370" fmla="*/ 4088627 h 5552421"/>
              <a:gd name="connsiteX371" fmla="*/ 1029318 w 6364927"/>
              <a:gd name="connsiteY371" fmla="*/ 4057491 h 5552421"/>
              <a:gd name="connsiteX372" fmla="*/ 951910 w 6364927"/>
              <a:gd name="connsiteY372" fmla="*/ 3894988 h 5552421"/>
              <a:gd name="connsiteX373" fmla="*/ 942649 w 6364927"/>
              <a:gd name="connsiteY373" fmla="*/ 3878831 h 5552421"/>
              <a:gd name="connsiteX374" fmla="*/ 1039612 w 6364927"/>
              <a:gd name="connsiteY374" fmla="*/ 3908019 h 5552421"/>
              <a:gd name="connsiteX375" fmla="*/ 927324 w 6364927"/>
              <a:gd name="connsiteY375" fmla="*/ 3800703 h 5552421"/>
              <a:gd name="connsiteX376" fmla="*/ 872407 w 6364927"/>
              <a:gd name="connsiteY376" fmla="*/ 3724946 h 5552421"/>
              <a:gd name="connsiteX377" fmla="*/ 964624 w 6364927"/>
              <a:gd name="connsiteY377" fmla="*/ 3740789 h 5552421"/>
              <a:gd name="connsiteX378" fmla="*/ 973991 w 6364927"/>
              <a:gd name="connsiteY378" fmla="*/ 3736228 h 5552421"/>
              <a:gd name="connsiteX379" fmla="*/ 939696 w 6364927"/>
              <a:gd name="connsiteY379" fmla="*/ 3678506 h 5552421"/>
              <a:gd name="connsiteX380" fmla="*/ 988084 w 6364927"/>
              <a:gd name="connsiteY380" fmla="*/ 3693042 h 5552421"/>
              <a:gd name="connsiteX381" fmla="*/ 967736 w 6364927"/>
              <a:gd name="connsiteY381" fmla="*/ 3602434 h 5552421"/>
              <a:gd name="connsiteX382" fmla="*/ 979645 w 6364927"/>
              <a:gd name="connsiteY382" fmla="*/ 3552692 h 5552421"/>
              <a:gd name="connsiteX383" fmla="*/ 924475 w 6364927"/>
              <a:gd name="connsiteY383" fmla="*/ 3507954 h 5552421"/>
              <a:gd name="connsiteX384" fmla="*/ 1009634 w 6364927"/>
              <a:gd name="connsiteY384" fmla="*/ 3566166 h 5552421"/>
              <a:gd name="connsiteX385" fmla="*/ 1140703 w 6364927"/>
              <a:gd name="connsiteY385" fmla="*/ 3652960 h 5552421"/>
              <a:gd name="connsiteX386" fmla="*/ 1143879 w 6364927"/>
              <a:gd name="connsiteY386" fmla="*/ 3483469 h 5552421"/>
              <a:gd name="connsiteX387" fmla="*/ 1220937 w 6364927"/>
              <a:gd name="connsiteY387" fmla="*/ 3462855 h 5552421"/>
              <a:gd name="connsiteX388" fmla="*/ 1317417 w 6364927"/>
              <a:gd name="connsiteY388" fmla="*/ 3512528 h 5552421"/>
              <a:gd name="connsiteX389" fmla="*/ 1191222 w 6364927"/>
              <a:gd name="connsiteY389" fmla="*/ 3376808 h 5552421"/>
              <a:gd name="connsiteX390" fmla="*/ 1311286 w 6364927"/>
              <a:gd name="connsiteY390" fmla="*/ 3409987 h 5552421"/>
              <a:gd name="connsiteX391" fmla="*/ 1419506 w 6364927"/>
              <a:gd name="connsiteY391" fmla="*/ 3461772 h 5552421"/>
              <a:gd name="connsiteX392" fmla="*/ 1385106 w 6364927"/>
              <a:gd name="connsiteY392" fmla="*/ 3424768 h 5552421"/>
              <a:gd name="connsiteX393" fmla="*/ 1295137 w 6364927"/>
              <a:gd name="connsiteY393" fmla="*/ 3384345 h 5552421"/>
              <a:gd name="connsiteX394" fmla="*/ 1272500 w 6364927"/>
              <a:gd name="connsiteY394" fmla="*/ 3307900 h 5552421"/>
              <a:gd name="connsiteX395" fmla="*/ 1277226 w 6364927"/>
              <a:gd name="connsiteY395" fmla="*/ 3269275 h 5552421"/>
              <a:gd name="connsiteX396" fmla="*/ 1247783 w 6364927"/>
              <a:gd name="connsiteY396" fmla="*/ 3204181 h 5552421"/>
              <a:gd name="connsiteX397" fmla="*/ 1252468 w 6364927"/>
              <a:gd name="connsiteY397" fmla="*/ 3155138 h 5552421"/>
              <a:gd name="connsiteX398" fmla="*/ 1248352 w 6364927"/>
              <a:gd name="connsiteY398" fmla="*/ 3111007 h 5552421"/>
              <a:gd name="connsiteX399" fmla="*/ 1163151 w 6364927"/>
              <a:gd name="connsiteY399" fmla="*/ 3042377 h 5552421"/>
              <a:gd name="connsiteX400" fmla="*/ 1144965 w 6364927"/>
              <a:gd name="connsiteY400" fmla="*/ 2999879 h 5552421"/>
              <a:gd name="connsiteX401" fmla="*/ 1186611 w 6364927"/>
              <a:gd name="connsiteY401" fmla="*/ 2994630 h 5552421"/>
              <a:gd name="connsiteX402" fmla="*/ 1242777 w 6364927"/>
              <a:gd name="connsiteY402" fmla="*/ 3006735 h 5552421"/>
              <a:gd name="connsiteX403" fmla="*/ 1287154 w 6364927"/>
              <a:gd name="connsiteY403" fmla="*/ 2956421 h 5552421"/>
              <a:gd name="connsiteX404" fmla="*/ 1392895 w 6364927"/>
              <a:gd name="connsiteY404" fmla="*/ 3022251 h 5552421"/>
              <a:gd name="connsiteX405" fmla="*/ 1230327 w 6364927"/>
              <a:gd name="connsiteY405" fmla="*/ 2801536 h 5552421"/>
              <a:gd name="connsiteX406" fmla="*/ 1297218 w 6364927"/>
              <a:gd name="connsiteY406" fmla="*/ 2796415 h 5552421"/>
              <a:gd name="connsiteX407" fmla="*/ 1212058 w 6364927"/>
              <a:gd name="connsiteY407" fmla="*/ 2738203 h 5552421"/>
              <a:gd name="connsiteX408" fmla="*/ 1382946 w 6364927"/>
              <a:gd name="connsiteY408" fmla="*/ 2761454 h 5552421"/>
              <a:gd name="connsiteX409" fmla="*/ 1399201 w 6364927"/>
              <a:gd name="connsiteY409" fmla="*/ 2766377 h 5552421"/>
              <a:gd name="connsiteX410" fmla="*/ 1620220 w 6364927"/>
              <a:gd name="connsiteY410" fmla="*/ 2841622 h 5552421"/>
              <a:gd name="connsiteX411" fmla="*/ 1661866 w 6364927"/>
              <a:gd name="connsiteY411" fmla="*/ 2836373 h 5552421"/>
              <a:gd name="connsiteX412" fmla="*/ 1501060 w 6364927"/>
              <a:gd name="connsiteY412" fmla="*/ 2705087 h 5552421"/>
              <a:gd name="connsiteX413" fmla="*/ 1604617 w 6364927"/>
              <a:gd name="connsiteY413" fmla="*/ 2764361 h 5552421"/>
              <a:gd name="connsiteX414" fmla="*/ 1711077 w 6364927"/>
              <a:gd name="connsiteY414" fmla="*/ 2798423 h 5552421"/>
              <a:gd name="connsiteX415" fmla="*/ 1644632 w 6364927"/>
              <a:gd name="connsiteY415" fmla="*/ 2679118 h 5552421"/>
              <a:gd name="connsiteX416" fmla="*/ 1628965 w 6364927"/>
              <a:gd name="connsiteY416" fmla="*/ 2632992 h 5552421"/>
              <a:gd name="connsiteX417" fmla="*/ 1580853 w 6364927"/>
              <a:gd name="connsiteY417" fmla="*/ 2545884 h 5552421"/>
              <a:gd name="connsiteX418" fmla="*/ 1544122 w 6364927"/>
              <a:gd name="connsiteY418" fmla="*/ 2512625 h 5552421"/>
              <a:gd name="connsiteX419" fmla="*/ 1618048 w 6364927"/>
              <a:gd name="connsiteY419" fmla="*/ 2506688 h 5552421"/>
              <a:gd name="connsiteX420" fmla="*/ 1669377 w 6364927"/>
              <a:gd name="connsiteY420" fmla="*/ 2434723 h 5552421"/>
              <a:gd name="connsiteX421" fmla="*/ 1651443 w 6364927"/>
              <a:gd name="connsiteY421" fmla="*/ 2361206 h 5552421"/>
              <a:gd name="connsiteX422" fmla="*/ 1689209 w 6364927"/>
              <a:gd name="connsiteY422" fmla="*/ 2300543 h 5552421"/>
              <a:gd name="connsiteX423" fmla="*/ 1721700 w 6364927"/>
              <a:gd name="connsiteY423" fmla="*/ 2258418 h 5552421"/>
              <a:gd name="connsiteX424" fmla="*/ 1692132 w 6364927"/>
              <a:gd name="connsiteY424" fmla="*/ 2162071 h 5552421"/>
              <a:gd name="connsiteX425" fmla="*/ 1752153 w 6364927"/>
              <a:gd name="connsiteY425" fmla="*/ 2199437 h 5552421"/>
              <a:gd name="connsiteX426" fmla="*/ 1715339 w 6364927"/>
              <a:gd name="connsiteY426" fmla="*/ 2145343 h 5552421"/>
              <a:gd name="connsiteX427" fmla="*/ 1809824 w 6364927"/>
              <a:gd name="connsiteY427" fmla="*/ 2188577 h 5552421"/>
              <a:gd name="connsiteX428" fmla="*/ 1876925 w 6364927"/>
              <a:gd name="connsiteY428" fmla="*/ 2142019 h 5552421"/>
              <a:gd name="connsiteX429" fmla="*/ 1849836 w 6364927"/>
              <a:gd name="connsiteY429" fmla="*/ 2031627 h 5552421"/>
              <a:gd name="connsiteX430" fmla="*/ 2003532 w 6364927"/>
              <a:gd name="connsiteY430" fmla="*/ 1908040 h 5552421"/>
              <a:gd name="connsiteX431" fmla="*/ 1943846 w 6364927"/>
              <a:gd name="connsiteY431" fmla="*/ 1860491 h 5552421"/>
              <a:gd name="connsiteX432" fmla="*/ 2047573 w 6364927"/>
              <a:gd name="connsiteY432" fmla="*/ 1867910 h 5552421"/>
              <a:gd name="connsiteX433" fmla="*/ 2165095 w 6364927"/>
              <a:gd name="connsiteY433" fmla="*/ 1946270 h 5552421"/>
              <a:gd name="connsiteX434" fmla="*/ 2178936 w 6364927"/>
              <a:gd name="connsiteY434" fmla="*/ 1934103 h 5552421"/>
              <a:gd name="connsiteX435" fmla="*/ 2068555 w 6364927"/>
              <a:gd name="connsiteY435" fmla="*/ 1834209 h 5552421"/>
              <a:gd name="connsiteX436" fmla="*/ 2179968 w 6364927"/>
              <a:gd name="connsiteY436" fmla="*/ 1768474 h 5552421"/>
              <a:gd name="connsiteX437" fmla="*/ 2257799 w 6364927"/>
              <a:gd name="connsiteY437" fmla="*/ 1848104 h 5552421"/>
              <a:gd name="connsiteX438" fmla="*/ 2343675 w 6364927"/>
              <a:gd name="connsiteY438" fmla="*/ 1802843 h 5552421"/>
              <a:gd name="connsiteX439" fmla="*/ 2233440 w 6364927"/>
              <a:gd name="connsiteY439" fmla="*/ 1692648 h 5552421"/>
              <a:gd name="connsiteX440" fmla="*/ 2246279 w 6364927"/>
              <a:gd name="connsiteY440" fmla="*/ 1569701 h 5552421"/>
              <a:gd name="connsiteX441" fmla="*/ 2196197 w 6364927"/>
              <a:gd name="connsiteY441" fmla="*/ 1506307 h 5552421"/>
              <a:gd name="connsiteX442" fmla="*/ 2214993 w 6364927"/>
              <a:gd name="connsiteY442" fmla="*/ 1466049 h 5552421"/>
              <a:gd name="connsiteX443" fmla="*/ 2364818 w 6364927"/>
              <a:gd name="connsiteY443" fmla="*/ 1502168 h 5552421"/>
              <a:gd name="connsiteX444" fmla="*/ 2134749 w 6364927"/>
              <a:gd name="connsiteY444" fmla="*/ 1369329 h 5552421"/>
              <a:gd name="connsiteX445" fmla="*/ 2213296 w 6364927"/>
              <a:gd name="connsiteY445" fmla="*/ 1345485 h 5552421"/>
              <a:gd name="connsiteX446" fmla="*/ 2280333 w 6364927"/>
              <a:gd name="connsiteY446" fmla="*/ 1330063 h 5552421"/>
              <a:gd name="connsiteX447" fmla="*/ 2308161 w 6364927"/>
              <a:gd name="connsiteY447" fmla="*/ 1295428 h 5552421"/>
              <a:gd name="connsiteX448" fmla="*/ 2533956 w 6364927"/>
              <a:gd name="connsiteY448" fmla="*/ 1107611 h 5552421"/>
              <a:gd name="connsiteX449" fmla="*/ 2511277 w 6364927"/>
              <a:gd name="connsiteY449" fmla="*/ 1020748 h 5552421"/>
              <a:gd name="connsiteX450" fmla="*/ 2458332 w 6364927"/>
              <a:gd name="connsiteY450" fmla="*/ 992984 h 5552421"/>
              <a:gd name="connsiteX451" fmla="*/ 2433152 w 6364927"/>
              <a:gd name="connsiteY451" fmla="*/ 961720 h 5552421"/>
              <a:gd name="connsiteX452" fmla="*/ 2479273 w 6364927"/>
              <a:gd name="connsiteY452" fmla="*/ 948864 h 5552421"/>
              <a:gd name="connsiteX453" fmla="*/ 2536920 w 6364927"/>
              <a:gd name="connsiteY453" fmla="*/ 979557 h 5552421"/>
              <a:gd name="connsiteX454" fmla="*/ 2546246 w 6364927"/>
              <a:gd name="connsiteY454" fmla="*/ 964579 h 5552421"/>
              <a:gd name="connsiteX455" fmla="*/ 2509620 w 6364927"/>
              <a:gd name="connsiteY455" fmla="*/ 910601 h 5552421"/>
              <a:gd name="connsiteX456" fmla="*/ 2590181 w 6364927"/>
              <a:gd name="connsiteY456" fmla="*/ 945167 h 5552421"/>
              <a:gd name="connsiteX457" fmla="*/ 2592513 w 6364927"/>
              <a:gd name="connsiteY457" fmla="*/ 941422 h 5552421"/>
              <a:gd name="connsiteX458" fmla="*/ 2594844 w 6364927"/>
              <a:gd name="connsiteY458" fmla="*/ 937678 h 5552421"/>
              <a:gd name="connsiteX459" fmla="*/ 2565148 w 6364927"/>
              <a:gd name="connsiteY459" fmla="*/ 903603 h 5552421"/>
              <a:gd name="connsiteX460" fmla="*/ 2561163 w 6364927"/>
              <a:gd name="connsiteY460" fmla="*/ 868906 h 5552421"/>
              <a:gd name="connsiteX461" fmla="*/ 2600478 w 6364927"/>
              <a:gd name="connsiteY461" fmla="*/ 867402 h 5552421"/>
              <a:gd name="connsiteX462" fmla="*/ 2734405 w 6364927"/>
              <a:gd name="connsiteY462" fmla="*/ 846860 h 5552421"/>
              <a:gd name="connsiteX463" fmla="*/ 2564339 w 6364927"/>
              <a:gd name="connsiteY463" fmla="*/ 699416 h 5552421"/>
              <a:gd name="connsiteX464" fmla="*/ 2736259 w 6364927"/>
              <a:gd name="connsiteY464" fmla="*/ 557039 h 5552421"/>
              <a:gd name="connsiteX465" fmla="*/ 2710955 w 6364927"/>
              <a:gd name="connsiteY465" fmla="*/ 494522 h 5552421"/>
              <a:gd name="connsiteX466" fmla="*/ 2709637 w 6364927"/>
              <a:gd name="connsiteY466" fmla="*/ 445897 h 5552421"/>
              <a:gd name="connsiteX467" fmla="*/ 2760777 w 6364927"/>
              <a:gd name="connsiteY467" fmla="*/ 373816 h 5552421"/>
              <a:gd name="connsiteX468" fmla="*/ 2929252 w 6364927"/>
              <a:gd name="connsiteY468" fmla="*/ 379976 h 5552421"/>
              <a:gd name="connsiteX469" fmla="*/ 2973798 w 6364927"/>
              <a:gd name="connsiteY469" fmla="*/ 277809 h 5552421"/>
              <a:gd name="connsiteX470" fmla="*/ 3140035 w 6364927"/>
              <a:gd name="connsiteY470" fmla="*/ 81724 h 5552421"/>
              <a:gd name="connsiteX471" fmla="*/ 3147401 w 6364927"/>
              <a:gd name="connsiteY471" fmla="*/ 106542 h 5552421"/>
              <a:gd name="connsiteX472" fmla="*/ 3234202 w 6364927"/>
              <a:gd name="connsiteY472" fmla="*/ 111757 h 5552421"/>
              <a:gd name="connsiteX473" fmla="*/ 3021704 w 6364927"/>
              <a:gd name="connsiteY473" fmla="*/ 198982 h 5552421"/>
              <a:gd name="connsiteX474" fmla="*/ 2990505 w 6364927"/>
              <a:gd name="connsiteY474" fmla="*/ 196234 h 5552421"/>
              <a:gd name="connsiteX475" fmla="*/ 3005107 w 6364927"/>
              <a:gd name="connsiteY475" fmla="*/ 182875 h 5552421"/>
              <a:gd name="connsiteX476" fmla="*/ 3039686 w 6364927"/>
              <a:gd name="connsiteY476" fmla="*/ 161909 h 5552421"/>
              <a:gd name="connsiteX477" fmla="*/ 3129995 w 6364927"/>
              <a:gd name="connsiteY477" fmla="*/ 98624 h 5552421"/>
              <a:gd name="connsiteX478" fmla="*/ 3139834 w 6364927"/>
              <a:gd name="connsiteY478" fmla="*/ 84371 h 5552421"/>
              <a:gd name="connsiteX479" fmla="*/ 3093889 w 6364927"/>
              <a:gd name="connsiteY479" fmla="*/ 0 h 5552421"/>
              <a:gd name="connsiteX480" fmla="*/ 3105597 w 6364927"/>
              <a:gd name="connsiteY480" fmla="*/ 4456 h 5552421"/>
              <a:gd name="connsiteX481" fmla="*/ 3152592 w 6364927"/>
              <a:gd name="connsiteY481" fmla="*/ 16960 h 5552421"/>
              <a:gd name="connsiteX482" fmla="*/ 3151171 w 6364927"/>
              <a:gd name="connsiteY482" fmla="*/ 22196 h 5552421"/>
              <a:gd name="connsiteX483" fmla="*/ 3139499 w 6364927"/>
              <a:gd name="connsiteY483" fmla="*/ 69021 h 5552421"/>
              <a:gd name="connsiteX484" fmla="*/ 3131932 w 6364927"/>
              <a:gd name="connsiteY484" fmla="*/ 58181 h 5552421"/>
              <a:gd name="connsiteX485" fmla="*/ 3111955 w 6364927"/>
              <a:gd name="connsiteY485" fmla="*/ 45825 h 5552421"/>
              <a:gd name="connsiteX486" fmla="*/ 3076016 w 6364927"/>
              <a:gd name="connsiteY486" fmla="*/ 24824 h 5552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</a:cxnLst>
            <a:rect l="l" t="t" r="r" b="b"/>
            <a:pathLst>
              <a:path w="6364927" h="5552421">
                <a:moveTo>
                  <a:pt x="6255989" y="5288703"/>
                </a:moveTo>
                <a:lnTo>
                  <a:pt x="6256633" y="5289197"/>
                </a:lnTo>
                <a:cubicBezTo>
                  <a:pt x="6263495" y="5292872"/>
                  <a:pt x="6270356" y="5296547"/>
                  <a:pt x="6273669" y="5302275"/>
                </a:cubicBezTo>
                <a:cubicBezTo>
                  <a:pt x="6284143" y="5342078"/>
                  <a:pt x="6307550" y="5328541"/>
                  <a:pt x="6338341" y="5305638"/>
                </a:cubicBezTo>
                <a:lnTo>
                  <a:pt x="6353495" y="5296297"/>
                </a:lnTo>
                <a:lnTo>
                  <a:pt x="6364927" y="5316029"/>
                </a:lnTo>
                <a:lnTo>
                  <a:pt x="6361174" y="5318389"/>
                </a:lnTo>
                <a:cubicBezTo>
                  <a:pt x="6342548" y="5332147"/>
                  <a:pt x="6326365" y="5347268"/>
                  <a:pt x="6311999" y="5363376"/>
                </a:cubicBezTo>
                <a:lnTo>
                  <a:pt x="6278329" y="5408157"/>
                </a:lnTo>
                <a:lnTo>
                  <a:pt x="6275149" y="5406491"/>
                </a:lnTo>
                <a:cubicBezTo>
                  <a:pt x="6255920" y="5398897"/>
                  <a:pt x="6238552" y="5401931"/>
                  <a:pt x="6228626" y="5438500"/>
                </a:cubicBezTo>
                <a:cubicBezTo>
                  <a:pt x="6224216" y="5459999"/>
                  <a:pt x="6210982" y="5481941"/>
                  <a:pt x="6193338" y="5476400"/>
                </a:cubicBezTo>
                <a:cubicBezTo>
                  <a:pt x="6171284" y="5471081"/>
                  <a:pt x="6184516" y="5443820"/>
                  <a:pt x="6184516" y="5427640"/>
                </a:cubicBezTo>
                <a:cubicBezTo>
                  <a:pt x="6184516" y="5378659"/>
                  <a:pt x="6206572" y="5335440"/>
                  <a:pt x="6241860" y="5319261"/>
                </a:cubicBezTo>
                <a:cubicBezTo>
                  <a:pt x="6257299" y="5311171"/>
                  <a:pt x="6258401" y="5300311"/>
                  <a:pt x="6256196" y="5289451"/>
                </a:cubicBezTo>
                <a:close/>
                <a:moveTo>
                  <a:pt x="2968165" y="245883"/>
                </a:moveTo>
                <a:lnTo>
                  <a:pt x="2986957" y="259205"/>
                </a:lnTo>
                <a:cubicBezTo>
                  <a:pt x="2998992" y="273264"/>
                  <a:pt x="3008929" y="290447"/>
                  <a:pt x="3033442" y="283914"/>
                </a:cubicBezTo>
                <a:cubicBezTo>
                  <a:pt x="3002083" y="327528"/>
                  <a:pt x="2994388" y="378857"/>
                  <a:pt x="2956404" y="411016"/>
                </a:cubicBezTo>
                <a:cubicBezTo>
                  <a:pt x="3027513" y="436134"/>
                  <a:pt x="3063853" y="369257"/>
                  <a:pt x="3117671" y="343228"/>
                </a:cubicBezTo>
                <a:cubicBezTo>
                  <a:pt x="3145683" y="327028"/>
                  <a:pt x="3178115" y="328654"/>
                  <a:pt x="3210547" y="330280"/>
                </a:cubicBezTo>
                <a:cubicBezTo>
                  <a:pt x="3265814" y="328890"/>
                  <a:pt x="3202218" y="380956"/>
                  <a:pt x="3243292" y="397967"/>
                </a:cubicBezTo>
                <a:cubicBezTo>
                  <a:pt x="3263923" y="401323"/>
                  <a:pt x="3212312" y="431170"/>
                  <a:pt x="3193322" y="452344"/>
                </a:cubicBezTo>
                <a:cubicBezTo>
                  <a:pt x="3190926" y="458825"/>
                  <a:pt x="3181333" y="464373"/>
                  <a:pt x="3176728" y="467036"/>
                </a:cubicBezTo>
                <a:cubicBezTo>
                  <a:pt x="3143540" y="496421"/>
                  <a:pt x="3097103" y="502895"/>
                  <a:pt x="3081773" y="562716"/>
                </a:cubicBezTo>
                <a:cubicBezTo>
                  <a:pt x="3068460" y="626467"/>
                  <a:pt x="3058871" y="642204"/>
                  <a:pt x="3134961" y="644059"/>
                </a:cubicBezTo>
                <a:cubicBezTo>
                  <a:pt x="3176602" y="640359"/>
                  <a:pt x="3231873" y="649159"/>
                  <a:pt x="3233513" y="673688"/>
                </a:cubicBezTo>
                <a:cubicBezTo>
                  <a:pt x="3235408" y="709281"/>
                  <a:pt x="3263043" y="713681"/>
                  <a:pt x="3288282" y="724562"/>
                </a:cubicBezTo>
                <a:cubicBezTo>
                  <a:pt x="3372638" y="762402"/>
                  <a:pt x="3379263" y="773857"/>
                  <a:pt x="3337558" y="864218"/>
                </a:cubicBezTo>
                <a:cubicBezTo>
                  <a:pt x="3332953" y="866881"/>
                  <a:pt x="3335162" y="870700"/>
                  <a:pt x="3337370" y="874518"/>
                </a:cubicBezTo>
                <a:cubicBezTo>
                  <a:pt x="3408287" y="899747"/>
                  <a:pt x="3410116" y="913976"/>
                  <a:pt x="3344120" y="962335"/>
                </a:cubicBezTo>
                <a:cubicBezTo>
                  <a:pt x="3318125" y="982464"/>
                  <a:pt x="3320145" y="996583"/>
                  <a:pt x="3319577" y="1017294"/>
                </a:cubicBezTo>
                <a:cubicBezTo>
                  <a:pt x="3327463" y="1063689"/>
                  <a:pt x="3333332" y="1106155"/>
                  <a:pt x="3288347" y="1147458"/>
                </a:cubicBezTo>
                <a:cubicBezTo>
                  <a:pt x="3269798" y="1169395"/>
                  <a:pt x="3289861" y="1193461"/>
                  <a:pt x="3305699" y="1209780"/>
                </a:cubicBezTo>
                <a:cubicBezTo>
                  <a:pt x="3319137" y="1222390"/>
                  <a:pt x="3339960" y="1225635"/>
                  <a:pt x="3348793" y="1240909"/>
                </a:cubicBezTo>
                <a:cubicBezTo>
                  <a:pt x="3375481" y="1276430"/>
                  <a:pt x="3405513" y="1274349"/>
                  <a:pt x="3443497" y="1242190"/>
                </a:cubicBezTo>
                <a:cubicBezTo>
                  <a:pt x="3471508" y="1225990"/>
                  <a:pt x="3487914" y="1221597"/>
                  <a:pt x="3517378" y="1240227"/>
                </a:cubicBezTo>
                <a:cubicBezTo>
                  <a:pt x="3549242" y="1262563"/>
                  <a:pt x="3589936" y="1289985"/>
                  <a:pt x="3646343" y="1257363"/>
                </a:cubicBezTo>
                <a:cubicBezTo>
                  <a:pt x="3679151" y="1238389"/>
                  <a:pt x="3683188" y="1256437"/>
                  <a:pt x="3673411" y="1282474"/>
                </a:cubicBezTo>
                <a:cubicBezTo>
                  <a:pt x="3671014" y="1288955"/>
                  <a:pt x="3663630" y="1298321"/>
                  <a:pt x="3675051" y="1307003"/>
                </a:cubicBezTo>
                <a:lnTo>
                  <a:pt x="3740667" y="1269055"/>
                </a:lnTo>
                <a:cubicBezTo>
                  <a:pt x="3741993" y="1325359"/>
                  <a:pt x="3695747" y="1331721"/>
                  <a:pt x="3665336" y="1344214"/>
                </a:cubicBezTo>
                <a:cubicBezTo>
                  <a:pt x="3639529" y="1354043"/>
                  <a:pt x="3625523" y="1362144"/>
                  <a:pt x="3620350" y="1385517"/>
                </a:cubicBezTo>
                <a:cubicBezTo>
                  <a:pt x="3612778" y="1405183"/>
                  <a:pt x="3631012" y="1415020"/>
                  <a:pt x="3642434" y="1423702"/>
                </a:cubicBezTo>
                <a:cubicBezTo>
                  <a:pt x="3674360" y="1457213"/>
                  <a:pt x="3718021" y="1467631"/>
                  <a:pt x="3770892" y="1472724"/>
                </a:cubicBezTo>
                <a:cubicBezTo>
                  <a:pt x="3740292" y="1495516"/>
                  <a:pt x="3709881" y="1508008"/>
                  <a:pt x="3684074" y="1517837"/>
                </a:cubicBezTo>
                <a:cubicBezTo>
                  <a:pt x="3688114" y="1546074"/>
                  <a:pt x="3720922" y="1527100"/>
                  <a:pt x="3736569" y="1543530"/>
                </a:cubicBezTo>
                <a:cubicBezTo>
                  <a:pt x="3708177" y="1570140"/>
                  <a:pt x="3679786" y="1596750"/>
                  <a:pt x="3651203" y="1623473"/>
                </a:cubicBezTo>
                <a:cubicBezTo>
                  <a:pt x="3644202" y="1632617"/>
                  <a:pt x="3620983" y="1635854"/>
                  <a:pt x="3629816" y="1651128"/>
                </a:cubicBezTo>
                <a:cubicBezTo>
                  <a:pt x="3631644" y="1665357"/>
                  <a:pt x="3648050" y="1660964"/>
                  <a:pt x="3661868" y="1663165"/>
                </a:cubicBezTo>
                <a:cubicBezTo>
                  <a:pt x="3686915" y="1674157"/>
                  <a:pt x="3724328" y="1652520"/>
                  <a:pt x="3751776" y="1667219"/>
                </a:cubicBezTo>
                <a:cubicBezTo>
                  <a:pt x="3737202" y="1696030"/>
                  <a:pt x="3695181" y="1710141"/>
                  <a:pt x="3687612" y="1739996"/>
                </a:cubicBezTo>
                <a:cubicBezTo>
                  <a:pt x="3715624" y="1723797"/>
                  <a:pt x="3741239" y="1714078"/>
                  <a:pt x="3762629" y="1696612"/>
                </a:cubicBezTo>
                <a:cubicBezTo>
                  <a:pt x="3795817" y="1667227"/>
                  <a:pt x="3813104" y="1708185"/>
                  <a:pt x="3840927" y="1702285"/>
                </a:cubicBezTo>
                <a:cubicBezTo>
                  <a:pt x="3857333" y="1697893"/>
                  <a:pt x="3847364" y="1724041"/>
                  <a:pt x="3842380" y="1737114"/>
                </a:cubicBezTo>
                <a:cubicBezTo>
                  <a:pt x="3824650" y="1793229"/>
                  <a:pt x="3826164" y="1839232"/>
                  <a:pt x="3909639" y="1831721"/>
                </a:cubicBezTo>
                <a:cubicBezTo>
                  <a:pt x="3873675" y="1877998"/>
                  <a:pt x="3817648" y="1900209"/>
                  <a:pt x="3790897" y="1951348"/>
                </a:cubicBezTo>
                <a:cubicBezTo>
                  <a:pt x="3835315" y="1930756"/>
                  <a:pt x="3870519" y="1905301"/>
                  <a:pt x="3906107" y="1879624"/>
                </a:cubicBezTo>
                <a:cubicBezTo>
                  <a:pt x="3939295" y="1850239"/>
                  <a:pt x="3976707" y="1828602"/>
                  <a:pt x="4018349" y="1824902"/>
                </a:cubicBezTo>
                <a:cubicBezTo>
                  <a:pt x="4034754" y="1820510"/>
                  <a:pt x="4059990" y="1821202"/>
                  <a:pt x="4064218" y="1839139"/>
                </a:cubicBezTo>
                <a:cubicBezTo>
                  <a:pt x="4066047" y="1853368"/>
                  <a:pt x="4045228" y="1860312"/>
                  <a:pt x="4033239" y="1872342"/>
                </a:cubicBezTo>
                <a:cubicBezTo>
                  <a:pt x="3993238" y="1900571"/>
                  <a:pt x="3949009" y="1910864"/>
                  <a:pt x="3911028" y="1953211"/>
                </a:cubicBezTo>
                <a:cubicBezTo>
                  <a:pt x="3962071" y="1944074"/>
                  <a:pt x="4008508" y="1937600"/>
                  <a:pt x="4052546" y="1927419"/>
                </a:cubicBezTo>
                <a:cubicBezTo>
                  <a:pt x="4070968" y="1926955"/>
                  <a:pt x="4089582" y="1926381"/>
                  <a:pt x="4093811" y="1944319"/>
                </a:cubicBezTo>
                <a:cubicBezTo>
                  <a:pt x="4097848" y="1962366"/>
                  <a:pt x="4086050" y="1974284"/>
                  <a:pt x="4069456" y="1988976"/>
                </a:cubicBezTo>
                <a:cubicBezTo>
                  <a:pt x="4052863" y="2003669"/>
                  <a:pt x="4041253" y="2005287"/>
                  <a:pt x="4032420" y="1990014"/>
                </a:cubicBezTo>
                <a:cubicBezTo>
                  <a:pt x="4023587" y="1974740"/>
                  <a:pt x="4011598" y="1986770"/>
                  <a:pt x="4004597" y="1995914"/>
                </a:cubicBezTo>
                <a:cubicBezTo>
                  <a:pt x="3980054" y="2050872"/>
                  <a:pt x="3931220" y="2063827"/>
                  <a:pt x="3875381" y="2075738"/>
                </a:cubicBezTo>
                <a:lnTo>
                  <a:pt x="3879798" y="2083375"/>
                </a:lnTo>
                <a:cubicBezTo>
                  <a:pt x="3889011" y="2088239"/>
                  <a:pt x="3900428" y="2086731"/>
                  <a:pt x="3904845" y="2094368"/>
                </a:cubicBezTo>
                <a:cubicBezTo>
                  <a:pt x="3944975" y="2152689"/>
                  <a:pt x="4005226" y="2138226"/>
                  <a:pt x="4068638" y="2106649"/>
                </a:cubicBezTo>
                <a:cubicBezTo>
                  <a:pt x="4080055" y="2105141"/>
                  <a:pt x="4089648" y="2099593"/>
                  <a:pt x="4112675" y="2096467"/>
                </a:cubicBezTo>
                <a:cubicBezTo>
                  <a:pt x="4091668" y="2113711"/>
                  <a:pt x="4088701" y="2130715"/>
                  <a:pt x="4070278" y="2131178"/>
                </a:cubicBezTo>
                <a:cubicBezTo>
                  <a:pt x="4054064" y="2135460"/>
                  <a:pt x="4035262" y="2146334"/>
                  <a:pt x="4041887" y="2157789"/>
                </a:cubicBezTo>
                <a:cubicBezTo>
                  <a:pt x="4046365" y="2176600"/>
                  <a:pt x="4065167" y="2165726"/>
                  <a:pt x="4079365" y="2157515"/>
                </a:cubicBezTo>
                <a:cubicBezTo>
                  <a:pt x="4116590" y="2146179"/>
                  <a:pt x="4151606" y="2131023"/>
                  <a:pt x="4186622" y="2115868"/>
                </a:cubicBezTo>
                <a:cubicBezTo>
                  <a:pt x="4212238" y="2106149"/>
                  <a:pt x="4249842" y="2084402"/>
                  <a:pt x="4265300" y="2111130"/>
                </a:cubicBezTo>
                <a:cubicBezTo>
                  <a:pt x="4285363" y="2135197"/>
                  <a:pt x="4243154" y="2159607"/>
                  <a:pt x="4224164" y="2180781"/>
                </a:cubicBezTo>
                <a:lnTo>
                  <a:pt x="4219367" y="2183555"/>
                </a:lnTo>
                <a:cubicBezTo>
                  <a:pt x="4235205" y="2199874"/>
                  <a:pt x="4275398" y="2171533"/>
                  <a:pt x="4269654" y="2205428"/>
                </a:cubicBezTo>
                <a:cubicBezTo>
                  <a:pt x="4263914" y="2249513"/>
                  <a:pt x="4272747" y="2264787"/>
                  <a:pt x="4323981" y="2255539"/>
                </a:cubicBezTo>
                <a:cubicBezTo>
                  <a:pt x="4335399" y="2254031"/>
                  <a:pt x="4354009" y="2243268"/>
                  <a:pt x="4348837" y="2266642"/>
                </a:cubicBezTo>
                <a:cubicBezTo>
                  <a:pt x="4350857" y="2280761"/>
                  <a:pt x="4352689" y="2305178"/>
                  <a:pt x="4322466" y="2307371"/>
                </a:cubicBezTo>
                <a:cubicBezTo>
                  <a:pt x="4267006" y="2308871"/>
                  <a:pt x="4240444" y="2349711"/>
                  <a:pt x="4198046" y="2384422"/>
                </a:cubicBezTo>
                <a:cubicBezTo>
                  <a:pt x="4243912" y="2388470"/>
                  <a:pt x="4283725" y="2370540"/>
                  <a:pt x="4296787" y="2403751"/>
                </a:cubicBezTo>
                <a:lnTo>
                  <a:pt x="4348397" y="2373903"/>
                </a:lnTo>
                <a:cubicBezTo>
                  <a:pt x="4322402" y="2394032"/>
                  <a:pt x="4368084" y="2418569"/>
                  <a:pt x="4335276" y="2437543"/>
                </a:cubicBezTo>
                <a:cubicBezTo>
                  <a:pt x="4332308" y="2454546"/>
                  <a:pt x="4341142" y="2469819"/>
                  <a:pt x="4338365" y="2486712"/>
                </a:cubicBezTo>
                <a:cubicBezTo>
                  <a:pt x="4343036" y="2505413"/>
                  <a:pt x="4358306" y="2542441"/>
                  <a:pt x="4316285" y="2556552"/>
                </a:cubicBezTo>
                <a:cubicBezTo>
                  <a:pt x="4285873" y="2569045"/>
                  <a:pt x="4262274" y="2582693"/>
                  <a:pt x="4240888" y="2610348"/>
                </a:cubicBezTo>
                <a:cubicBezTo>
                  <a:pt x="4303540" y="2599592"/>
                  <a:pt x="4364551" y="2564308"/>
                  <a:pt x="4427203" y="2553552"/>
                </a:cubicBezTo>
                <a:cubicBezTo>
                  <a:pt x="4383478" y="2629795"/>
                  <a:pt x="4297232" y="2664387"/>
                  <a:pt x="4235652" y="2720383"/>
                </a:cubicBezTo>
                <a:cubicBezTo>
                  <a:pt x="4258683" y="2727446"/>
                  <a:pt x="4267892" y="2722120"/>
                  <a:pt x="4279690" y="2710202"/>
                </a:cubicBezTo>
                <a:cubicBezTo>
                  <a:pt x="4310481" y="2687298"/>
                  <a:pt x="4334268" y="2663350"/>
                  <a:pt x="4367076" y="2644377"/>
                </a:cubicBezTo>
                <a:cubicBezTo>
                  <a:pt x="4395279" y="2628065"/>
                  <a:pt x="4437677" y="2593355"/>
                  <a:pt x="4442978" y="2656531"/>
                </a:cubicBezTo>
                <a:cubicBezTo>
                  <a:pt x="4442410" y="2677242"/>
                  <a:pt x="4460645" y="2687079"/>
                  <a:pt x="4486072" y="2687661"/>
                </a:cubicBezTo>
                <a:cubicBezTo>
                  <a:pt x="4523108" y="2686623"/>
                  <a:pt x="4557557" y="2692178"/>
                  <a:pt x="4601407" y="2692297"/>
                </a:cubicBezTo>
                <a:cubicBezTo>
                  <a:pt x="4582416" y="2713471"/>
                  <a:pt x="4556421" y="2733600"/>
                  <a:pt x="4593078" y="2742974"/>
                </a:cubicBezTo>
                <a:cubicBezTo>
                  <a:pt x="4620713" y="2747374"/>
                  <a:pt x="4634907" y="2728974"/>
                  <a:pt x="4656110" y="2721807"/>
                </a:cubicBezTo>
                <a:cubicBezTo>
                  <a:pt x="4695730" y="2703989"/>
                  <a:pt x="4740528" y="2672986"/>
                  <a:pt x="4765007" y="2704689"/>
                </a:cubicBezTo>
                <a:cubicBezTo>
                  <a:pt x="4783937" y="2726353"/>
                  <a:pt x="4739140" y="2757356"/>
                  <a:pt x="4722358" y="2782348"/>
                </a:cubicBezTo>
                <a:cubicBezTo>
                  <a:pt x="4696175" y="2812778"/>
                  <a:pt x="4676805" y="2844363"/>
                  <a:pt x="4734472" y="2846680"/>
                </a:cubicBezTo>
                <a:cubicBezTo>
                  <a:pt x="4706081" y="2873291"/>
                  <a:pt x="4669044" y="2874328"/>
                  <a:pt x="4642861" y="2904758"/>
                </a:cubicBezTo>
                <a:cubicBezTo>
                  <a:pt x="4730372" y="2915294"/>
                  <a:pt x="4814223" y="2887183"/>
                  <a:pt x="4895489" y="2875854"/>
                </a:cubicBezTo>
                <a:cubicBezTo>
                  <a:pt x="4894921" y="2896564"/>
                  <a:pt x="4871322" y="2910212"/>
                  <a:pt x="4870946" y="2930812"/>
                </a:cubicBezTo>
                <a:cubicBezTo>
                  <a:pt x="4895552" y="2916582"/>
                  <a:pt x="4916326" y="2901701"/>
                  <a:pt x="4945776" y="2889685"/>
                </a:cubicBezTo>
                <a:lnTo>
                  <a:pt x="4957035" y="2885934"/>
                </a:lnTo>
                <a:lnTo>
                  <a:pt x="4964182" y="2898270"/>
                </a:lnTo>
                <a:lnTo>
                  <a:pt x="4907974" y="2974446"/>
                </a:lnTo>
                <a:cubicBezTo>
                  <a:pt x="4841620" y="3070385"/>
                  <a:pt x="4781512" y="3163428"/>
                  <a:pt x="4668984" y="3220863"/>
                </a:cubicBezTo>
                <a:cubicBezTo>
                  <a:pt x="4743437" y="3208378"/>
                  <a:pt x="4795803" y="3147520"/>
                  <a:pt x="4879147" y="3151294"/>
                </a:cubicBezTo>
                <a:cubicBezTo>
                  <a:pt x="4841735" y="3172931"/>
                  <a:pt x="4811073" y="3184549"/>
                  <a:pt x="4780915" y="3208104"/>
                </a:cubicBezTo>
                <a:cubicBezTo>
                  <a:pt x="4747915" y="3227189"/>
                  <a:pt x="4694035" y="3242044"/>
                  <a:pt x="4702550" y="3278903"/>
                </a:cubicBezTo>
                <a:cubicBezTo>
                  <a:pt x="4708799" y="3310958"/>
                  <a:pt x="4762426" y="3285040"/>
                  <a:pt x="4794858" y="3286666"/>
                </a:cubicBezTo>
                <a:cubicBezTo>
                  <a:pt x="4834103" y="3289447"/>
                  <a:pt x="4892526" y="3260755"/>
                  <a:pt x="4897827" y="3323931"/>
                </a:cubicBezTo>
                <a:cubicBezTo>
                  <a:pt x="4899847" y="3338050"/>
                  <a:pt x="4921046" y="3320694"/>
                  <a:pt x="4935244" y="3312484"/>
                </a:cubicBezTo>
                <a:cubicBezTo>
                  <a:pt x="4963063" y="3296394"/>
                  <a:pt x="4996063" y="3277310"/>
                  <a:pt x="5037705" y="3273610"/>
                </a:cubicBezTo>
                <a:cubicBezTo>
                  <a:pt x="5016126" y="3301376"/>
                  <a:pt x="5004141" y="3323594"/>
                  <a:pt x="4984959" y="3344879"/>
                </a:cubicBezTo>
                <a:cubicBezTo>
                  <a:pt x="4960984" y="3379127"/>
                  <a:pt x="4976822" y="3395445"/>
                  <a:pt x="5010891" y="3411411"/>
                </a:cubicBezTo>
                <a:cubicBezTo>
                  <a:pt x="5045343" y="3427155"/>
                  <a:pt x="5105407" y="3422992"/>
                  <a:pt x="5110896" y="3475869"/>
                </a:cubicBezTo>
                <a:cubicBezTo>
                  <a:pt x="5123832" y="3530554"/>
                  <a:pt x="5155124" y="3563412"/>
                  <a:pt x="5224781" y="3553701"/>
                </a:cubicBezTo>
                <a:cubicBezTo>
                  <a:pt x="5231786" y="3554746"/>
                  <a:pt x="5238599" y="3555901"/>
                  <a:pt x="5245412" y="3557057"/>
                </a:cubicBezTo>
                <a:cubicBezTo>
                  <a:pt x="5291281" y="3571293"/>
                  <a:pt x="5245035" y="3577657"/>
                  <a:pt x="5240051" y="3590730"/>
                </a:cubicBezTo>
                <a:lnTo>
                  <a:pt x="5244468" y="3598367"/>
                </a:lnTo>
                <a:cubicBezTo>
                  <a:pt x="5251281" y="3599523"/>
                  <a:pt x="5251281" y="3599523"/>
                  <a:pt x="5258285" y="3600567"/>
                </a:cubicBezTo>
                <a:lnTo>
                  <a:pt x="5260494" y="3604385"/>
                </a:lnTo>
                <a:cubicBezTo>
                  <a:pt x="5215696" y="3635389"/>
                  <a:pt x="5170899" y="3666392"/>
                  <a:pt x="5130898" y="3694621"/>
                </a:cubicBezTo>
                <a:cubicBezTo>
                  <a:pt x="5176956" y="3698558"/>
                  <a:pt x="5176956" y="3698558"/>
                  <a:pt x="5164591" y="3731187"/>
                </a:cubicBezTo>
                <a:cubicBezTo>
                  <a:pt x="5142445" y="3779664"/>
                  <a:pt x="5153866" y="3788346"/>
                  <a:pt x="5202892" y="3775279"/>
                </a:cubicBezTo>
                <a:cubicBezTo>
                  <a:pt x="5251534" y="3762434"/>
                  <a:pt x="5271409" y="3796801"/>
                  <a:pt x="5301253" y="3805019"/>
                </a:cubicBezTo>
                <a:cubicBezTo>
                  <a:pt x="5308066" y="3806174"/>
                  <a:pt x="5305670" y="3812656"/>
                  <a:pt x="5305670" y="3812656"/>
                </a:cubicBezTo>
                <a:cubicBezTo>
                  <a:pt x="5282075" y="3836492"/>
                  <a:pt x="5302325" y="3850259"/>
                  <a:pt x="5311159" y="3865533"/>
                </a:cubicBezTo>
                <a:cubicBezTo>
                  <a:pt x="5318225" y="3877751"/>
                  <a:pt x="5322642" y="3885388"/>
                  <a:pt x="5308444" y="3893599"/>
                </a:cubicBezTo>
                <a:cubicBezTo>
                  <a:pt x="5247625" y="3928773"/>
                  <a:pt x="5281506" y="3955039"/>
                  <a:pt x="5303589" y="3993223"/>
                </a:cubicBezTo>
                <a:cubicBezTo>
                  <a:pt x="5331099" y="3921262"/>
                  <a:pt x="5378230" y="3970439"/>
                  <a:pt x="5422835" y="3939547"/>
                </a:cubicBezTo>
                <a:cubicBezTo>
                  <a:pt x="5396084" y="3990686"/>
                  <a:pt x="5371730" y="4035345"/>
                  <a:pt x="5391605" y="4069711"/>
                </a:cubicBezTo>
                <a:cubicBezTo>
                  <a:pt x="5411292" y="4114377"/>
                  <a:pt x="5387505" y="4138324"/>
                  <a:pt x="5354509" y="4167598"/>
                </a:cubicBezTo>
                <a:cubicBezTo>
                  <a:pt x="5345108" y="4173035"/>
                  <a:pt x="5330910" y="4181246"/>
                  <a:pt x="5333118" y="4185064"/>
                </a:cubicBezTo>
                <a:cubicBezTo>
                  <a:pt x="5331795" y="4236785"/>
                  <a:pt x="5285549" y="4243149"/>
                  <a:pt x="5259930" y="4242678"/>
                </a:cubicBezTo>
                <a:cubicBezTo>
                  <a:pt x="5220685" y="4239897"/>
                  <a:pt x="5215512" y="4263271"/>
                  <a:pt x="5217533" y="4277389"/>
                </a:cubicBezTo>
                <a:cubicBezTo>
                  <a:pt x="5212360" y="4300763"/>
                  <a:pt x="5211600" y="4321585"/>
                  <a:pt x="5224850" y="4344495"/>
                </a:cubicBezTo>
                <a:cubicBezTo>
                  <a:pt x="5286242" y="4298800"/>
                  <a:pt x="5353502" y="4295570"/>
                  <a:pt x="5422967" y="4285970"/>
                </a:cubicBezTo>
                <a:cubicBezTo>
                  <a:pt x="5401074" y="4345510"/>
                  <a:pt x="5412116" y="4364603"/>
                  <a:pt x="5472621" y="4361203"/>
                </a:cubicBezTo>
                <a:cubicBezTo>
                  <a:pt x="5498048" y="4361785"/>
                  <a:pt x="5521267" y="4358547"/>
                  <a:pt x="5544486" y="4355310"/>
                </a:cubicBezTo>
                <a:cubicBezTo>
                  <a:pt x="5555904" y="4353803"/>
                  <a:pt x="5577106" y="4346636"/>
                  <a:pt x="5585939" y="4361910"/>
                </a:cubicBezTo>
                <a:cubicBezTo>
                  <a:pt x="5587576" y="4376251"/>
                  <a:pt x="5573570" y="4384351"/>
                  <a:pt x="5568778" y="4397313"/>
                </a:cubicBezTo>
                <a:cubicBezTo>
                  <a:pt x="5542215" y="4438153"/>
                  <a:pt x="5493001" y="4461520"/>
                  <a:pt x="5456849" y="4518096"/>
                </a:cubicBezTo>
                <a:cubicBezTo>
                  <a:pt x="5560449" y="4447990"/>
                  <a:pt x="5654648" y="4383321"/>
                  <a:pt x="5750484" y="4332992"/>
                </a:cubicBezTo>
                <a:cubicBezTo>
                  <a:pt x="5756921" y="4354747"/>
                  <a:pt x="5769983" y="4387957"/>
                  <a:pt x="5751181" y="4398831"/>
                </a:cubicBezTo>
                <a:cubicBezTo>
                  <a:pt x="5701779" y="4432497"/>
                  <a:pt x="5723294" y="4491393"/>
                  <a:pt x="5669284" y="4517533"/>
                </a:cubicBezTo>
                <a:cubicBezTo>
                  <a:pt x="5732127" y="4506666"/>
                  <a:pt x="5732127" y="4506666"/>
                  <a:pt x="5742221" y="4556880"/>
                </a:cubicBezTo>
                <a:cubicBezTo>
                  <a:pt x="5758818" y="4650212"/>
                  <a:pt x="5770176" y="4745556"/>
                  <a:pt x="5790744" y="4835572"/>
                </a:cubicBezTo>
                <a:cubicBezTo>
                  <a:pt x="5794405" y="4874220"/>
                  <a:pt x="5808034" y="4886719"/>
                  <a:pt x="5850432" y="4852009"/>
                </a:cubicBezTo>
                <a:cubicBezTo>
                  <a:pt x="5878823" y="4825398"/>
                  <a:pt x="5916427" y="4803650"/>
                  <a:pt x="5949235" y="4784676"/>
                </a:cubicBezTo>
                <a:cubicBezTo>
                  <a:pt x="5984381" y="4856071"/>
                  <a:pt x="5900906" y="4863583"/>
                  <a:pt x="5856113" y="4904775"/>
                </a:cubicBezTo>
                <a:cubicBezTo>
                  <a:pt x="5904567" y="4902230"/>
                  <a:pt x="5937375" y="4883256"/>
                  <a:pt x="5979396" y="4869145"/>
                </a:cubicBezTo>
                <a:cubicBezTo>
                  <a:pt x="5964443" y="4908367"/>
                  <a:pt x="5924630" y="4926296"/>
                  <a:pt x="5894030" y="4949088"/>
                </a:cubicBezTo>
                <a:cubicBezTo>
                  <a:pt x="5924254" y="4946896"/>
                  <a:pt x="5956682" y="4938333"/>
                  <a:pt x="5989176" y="4951133"/>
                </a:cubicBezTo>
                <a:cubicBezTo>
                  <a:pt x="5979395" y="4966981"/>
                  <a:pt x="5972014" y="4986536"/>
                  <a:pt x="5953404" y="4997299"/>
                </a:cubicBezTo>
                <a:cubicBezTo>
                  <a:pt x="5878575" y="5030384"/>
                  <a:pt x="5898449" y="5064750"/>
                  <a:pt x="5924949" y="5110571"/>
                </a:cubicBezTo>
                <a:cubicBezTo>
                  <a:pt x="5953341" y="5083961"/>
                  <a:pt x="5983748" y="5061279"/>
                  <a:pt x="6012332" y="5034558"/>
                </a:cubicBezTo>
                <a:cubicBezTo>
                  <a:pt x="6045328" y="5005284"/>
                  <a:pt x="6072399" y="5040583"/>
                  <a:pt x="6102619" y="5028202"/>
                </a:cubicBezTo>
                <a:cubicBezTo>
                  <a:pt x="6119025" y="5023809"/>
                  <a:pt x="6113849" y="5036994"/>
                  <a:pt x="6113661" y="5047294"/>
                </a:cubicBezTo>
                <a:cubicBezTo>
                  <a:pt x="6091702" y="5085471"/>
                  <a:pt x="6093155" y="5120300"/>
                  <a:pt x="6113030" y="5154666"/>
                </a:cubicBezTo>
                <a:cubicBezTo>
                  <a:pt x="6130696" y="5185214"/>
                  <a:pt x="6164577" y="5211480"/>
                  <a:pt x="6163821" y="5242490"/>
                </a:cubicBezTo>
                <a:cubicBezTo>
                  <a:pt x="6162796" y="5259644"/>
                  <a:pt x="6166026" y="5268604"/>
                  <a:pt x="6171695" y="5272825"/>
                </a:cubicBezTo>
                <a:lnTo>
                  <a:pt x="6171960" y="5272847"/>
                </a:lnTo>
                <a:lnTo>
                  <a:pt x="6160393" y="5281399"/>
                </a:lnTo>
                <a:cubicBezTo>
                  <a:pt x="6153639" y="5289783"/>
                  <a:pt x="6148125" y="5301641"/>
                  <a:pt x="6144817" y="5319261"/>
                </a:cubicBezTo>
                <a:cubicBezTo>
                  <a:pt x="6135995" y="5243240"/>
                  <a:pt x="6091002" y="5210660"/>
                  <a:pt x="6077770" y="5167441"/>
                </a:cubicBezTo>
                <a:cubicBezTo>
                  <a:pt x="6016015" y="5200022"/>
                  <a:pt x="6051304" y="5259641"/>
                  <a:pt x="6055714" y="5308401"/>
                </a:cubicBezTo>
                <a:cubicBezTo>
                  <a:pt x="6055714" y="5351841"/>
                  <a:pt x="6042481" y="5384421"/>
                  <a:pt x="6011604" y="5405920"/>
                </a:cubicBezTo>
                <a:cubicBezTo>
                  <a:pt x="6011604" y="5411239"/>
                  <a:pt x="6011604" y="5416780"/>
                  <a:pt x="6007193" y="5411239"/>
                </a:cubicBezTo>
                <a:cubicBezTo>
                  <a:pt x="6002782" y="5411239"/>
                  <a:pt x="6007193" y="5405920"/>
                  <a:pt x="6007193" y="5400601"/>
                </a:cubicBezTo>
                <a:cubicBezTo>
                  <a:pt x="6002782" y="5330121"/>
                  <a:pt x="5980727" y="5313942"/>
                  <a:pt x="5923384" y="5340981"/>
                </a:cubicBezTo>
                <a:cubicBezTo>
                  <a:pt x="5910150" y="5286681"/>
                  <a:pt x="5905740" y="5281361"/>
                  <a:pt x="5918972" y="5232602"/>
                </a:cubicBezTo>
                <a:cubicBezTo>
                  <a:pt x="5923384" y="5210660"/>
                  <a:pt x="5918972" y="5205341"/>
                  <a:pt x="5905740" y="5205341"/>
                </a:cubicBezTo>
                <a:cubicBezTo>
                  <a:pt x="5892506" y="5205341"/>
                  <a:pt x="5888095" y="5194481"/>
                  <a:pt x="5879273" y="5183842"/>
                </a:cubicBezTo>
                <a:cubicBezTo>
                  <a:pt x="5835163" y="5129542"/>
                  <a:pt x="5826341" y="5129542"/>
                  <a:pt x="5782230" y="5183842"/>
                </a:cubicBezTo>
                <a:cubicBezTo>
                  <a:pt x="5760176" y="5210660"/>
                  <a:pt x="5738120" y="5243240"/>
                  <a:pt x="5694010" y="5237921"/>
                </a:cubicBezTo>
                <a:cubicBezTo>
                  <a:pt x="5666662" y="5232602"/>
                  <a:pt x="5613729" y="5221742"/>
                  <a:pt x="5591674" y="5281361"/>
                </a:cubicBezTo>
                <a:cubicBezTo>
                  <a:pt x="5582852" y="5254100"/>
                  <a:pt x="5587263" y="5216422"/>
                  <a:pt x="5547564" y="5221742"/>
                </a:cubicBezTo>
                <a:cubicBezTo>
                  <a:pt x="5551975" y="5232602"/>
                  <a:pt x="5556386" y="5237921"/>
                  <a:pt x="5560797" y="5248781"/>
                </a:cubicBezTo>
                <a:cubicBezTo>
                  <a:pt x="5565208" y="5265182"/>
                  <a:pt x="5574030" y="5292000"/>
                  <a:pt x="5556386" y="5303082"/>
                </a:cubicBezTo>
                <a:cubicBezTo>
                  <a:pt x="5538742" y="5308401"/>
                  <a:pt x="5529920" y="5292000"/>
                  <a:pt x="5521098" y="5275821"/>
                </a:cubicBezTo>
                <a:cubicBezTo>
                  <a:pt x="5507864" y="5259641"/>
                  <a:pt x="5503454" y="5237921"/>
                  <a:pt x="5494632" y="5216422"/>
                </a:cubicBezTo>
                <a:cubicBezTo>
                  <a:pt x="5476988" y="5221742"/>
                  <a:pt x="5468165" y="5248781"/>
                  <a:pt x="5450521" y="5243240"/>
                </a:cubicBezTo>
                <a:cubicBezTo>
                  <a:pt x="5446110" y="5205341"/>
                  <a:pt x="5384356" y="5129542"/>
                  <a:pt x="5349068" y="5118682"/>
                </a:cubicBezTo>
                <a:cubicBezTo>
                  <a:pt x="5340246" y="5118682"/>
                  <a:pt x="5327012" y="5113141"/>
                  <a:pt x="5322601" y="5113141"/>
                </a:cubicBezTo>
                <a:cubicBezTo>
                  <a:pt x="5300546" y="5135083"/>
                  <a:pt x="5300546" y="5124001"/>
                  <a:pt x="5296135" y="5096961"/>
                </a:cubicBezTo>
                <a:cubicBezTo>
                  <a:pt x="5278491" y="5015622"/>
                  <a:pt x="5251142" y="4999221"/>
                  <a:pt x="5184977" y="5026482"/>
                </a:cubicBezTo>
                <a:cubicBezTo>
                  <a:pt x="5176155" y="5031801"/>
                  <a:pt x="5162922" y="5037342"/>
                  <a:pt x="5154100" y="5037342"/>
                </a:cubicBezTo>
                <a:cubicBezTo>
                  <a:pt x="5114400" y="5037342"/>
                  <a:pt x="5105578" y="5069922"/>
                  <a:pt x="5109990" y="5107822"/>
                </a:cubicBezTo>
                <a:cubicBezTo>
                  <a:pt x="5114400" y="5145721"/>
                  <a:pt x="5105578" y="5167441"/>
                  <a:pt x="5070290" y="5178301"/>
                </a:cubicBezTo>
                <a:cubicBezTo>
                  <a:pt x="5052646" y="5178301"/>
                  <a:pt x="5017358" y="5194481"/>
                  <a:pt x="5017358" y="5194481"/>
                </a:cubicBezTo>
                <a:cubicBezTo>
                  <a:pt x="4995303" y="5243240"/>
                  <a:pt x="4964426" y="5221742"/>
                  <a:pt x="4937960" y="5205341"/>
                </a:cubicBezTo>
                <a:cubicBezTo>
                  <a:pt x="4933548" y="5254100"/>
                  <a:pt x="4933548" y="5292000"/>
                  <a:pt x="4933548" y="5346522"/>
                </a:cubicBezTo>
                <a:cubicBezTo>
                  <a:pt x="4901789" y="5308401"/>
                  <a:pt x="4853268" y="5308401"/>
                  <a:pt x="4866501" y="5243240"/>
                </a:cubicBezTo>
                <a:cubicBezTo>
                  <a:pt x="4875323" y="5205341"/>
                  <a:pt x="4888556" y="5221742"/>
                  <a:pt x="4901789" y="5232602"/>
                </a:cubicBezTo>
                <a:cubicBezTo>
                  <a:pt x="4906200" y="5200022"/>
                  <a:pt x="4929138" y="5161900"/>
                  <a:pt x="4901789" y="5129542"/>
                </a:cubicBezTo>
                <a:cubicBezTo>
                  <a:pt x="4897378" y="5118682"/>
                  <a:pt x="4884145" y="5096961"/>
                  <a:pt x="4875323" y="5113141"/>
                </a:cubicBezTo>
                <a:cubicBezTo>
                  <a:pt x="4862090" y="5124001"/>
                  <a:pt x="4830330" y="5113141"/>
                  <a:pt x="4844446" y="5156581"/>
                </a:cubicBezTo>
                <a:cubicBezTo>
                  <a:pt x="4853268" y="5172982"/>
                  <a:pt x="4840034" y="5189161"/>
                  <a:pt x="4830330" y="5194481"/>
                </a:cubicBezTo>
                <a:cubicBezTo>
                  <a:pt x="4786220" y="5205341"/>
                  <a:pt x="4759754" y="5237921"/>
                  <a:pt x="4737698" y="5275821"/>
                </a:cubicBezTo>
                <a:cubicBezTo>
                  <a:pt x="4742110" y="5216422"/>
                  <a:pt x="4746521" y="5151262"/>
                  <a:pt x="4750932" y="5086101"/>
                </a:cubicBezTo>
                <a:cubicBezTo>
                  <a:pt x="4724466" y="5096961"/>
                  <a:pt x="4728876" y="5135083"/>
                  <a:pt x="4702410" y="5140402"/>
                </a:cubicBezTo>
                <a:cubicBezTo>
                  <a:pt x="4693588" y="5102502"/>
                  <a:pt x="4680356" y="5064381"/>
                  <a:pt x="4675944" y="5026482"/>
                </a:cubicBezTo>
                <a:cubicBezTo>
                  <a:pt x="4671534" y="4977722"/>
                  <a:pt x="4653889" y="4988582"/>
                  <a:pt x="4636245" y="5010302"/>
                </a:cubicBezTo>
                <a:cubicBezTo>
                  <a:pt x="4627423" y="5021162"/>
                  <a:pt x="4618601" y="5037342"/>
                  <a:pt x="4614190" y="5048202"/>
                </a:cubicBezTo>
                <a:cubicBezTo>
                  <a:pt x="4596546" y="5086101"/>
                  <a:pt x="4578902" y="5102502"/>
                  <a:pt x="4548024" y="5048202"/>
                </a:cubicBezTo>
                <a:cubicBezTo>
                  <a:pt x="4578902" y="5113141"/>
                  <a:pt x="4534792" y="5135083"/>
                  <a:pt x="4512736" y="5151262"/>
                </a:cubicBezTo>
                <a:cubicBezTo>
                  <a:pt x="4490681" y="5167441"/>
                  <a:pt x="4468626" y="5129542"/>
                  <a:pt x="4450982" y="5107822"/>
                </a:cubicBezTo>
                <a:cubicBezTo>
                  <a:pt x="4428926" y="5080560"/>
                  <a:pt x="4405990" y="5075241"/>
                  <a:pt x="4388345" y="5113141"/>
                </a:cubicBezTo>
                <a:cubicBezTo>
                  <a:pt x="4379523" y="5124001"/>
                  <a:pt x="4370701" y="5135083"/>
                  <a:pt x="4361879" y="5151262"/>
                </a:cubicBezTo>
                <a:cubicBezTo>
                  <a:pt x="4348646" y="5096961"/>
                  <a:pt x="4348646" y="5042661"/>
                  <a:pt x="4322180" y="4983041"/>
                </a:cubicBezTo>
                <a:cubicBezTo>
                  <a:pt x="4300124" y="5086101"/>
                  <a:pt x="4370701" y="5200022"/>
                  <a:pt x="4282480" y="5281361"/>
                </a:cubicBezTo>
                <a:cubicBezTo>
                  <a:pt x="4264836" y="5248781"/>
                  <a:pt x="4269248" y="5216422"/>
                  <a:pt x="4269248" y="5183842"/>
                </a:cubicBezTo>
                <a:lnTo>
                  <a:pt x="4269248" y="5086101"/>
                </a:lnTo>
                <a:cubicBezTo>
                  <a:pt x="4242781" y="5129542"/>
                  <a:pt x="4229548" y="5183842"/>
                  <a:pt x="4203082" y="5221742"/>
                </a:cubicBezTo>
                <a:cubicBezTo>
                  <a:pt x="4194260" y="5232602"/>
                  <a:pt x="4185438" y="5243240"/>
                  <a:pt x="4172204" y="5237921"/>
                </a:cubicBezTo>
                <a:cubicBezTo>
                  <a:pt x="4158972" y="5232602"/>
                  <a:pt x="4150150" y="5221742"/>
                  <a:pt x="4145738" y="5205341"/>
                </a:cubicBezTo>
                <a:cubicBezTo>
                  <a:pt x="4141328" y="5183842"/>
                  <a:pt x="4150150" y="5178301"/>
                  <a:pt x="4163382" y="5178301"/>
                </a:cubicBezTo>
                <a:cubicBezTo>
                  <a:pt x="4185438" y="5178301"/>
                  <a:pt x="4181027" y="5161900"/>
                  <a:pt x="4172204" y="5145721"/>
                </a:cubicBezTo>
                <a:cubicBezTo>
                  <a:pt x="4150150" y="5096961"/>
                  <a:pt x="4145738" y="5048202"/>
                  <a:pt x="4172204" y="4999221"/>
                </a:cubicBezTo>
                <a:cubicBezTo>
                  <a:pt x="4167794" y="4999221"/>
                  <a:pt x="4167794" y="4999221"/>
                  <a:pt x="4167794" y="4993901"/>
                </a:cubicBezTo>
                <a:cubicBezTo>
                  <a:pt x="4158972" y="4999221"/>
                  <a:pt x="4150150" y="5010302"/>
                  <a:pt x="4141328" y="5010302"/>
                </a:cubicBezTo>
                <a:cubicBezTo>
                  <a:pt x="4066340" y="5021162"/>
                  <a:pt x="4044285" y="5080560"/>
                  <a:pt x="4044285" y="5161900"/>
                </a:cubicBezTo>
                <a:cubicBezTo>
                  <a:pt x="4044285" y="5167441"/>
                  <a:pt x="4044285" y="5178301"/>
                  <a:pt x="4035463" y="5178301"/>
                </a:cubicBezTo>
                <a:cubicBezTo>
                  <a:pt x="4000175" y="5156581"/>
                  <a:pt x="4048696" y="5102502"/>
                  <a:pt x="4008997" y="5080560"/>
                </a:cubicBezTo>
                <a:cubicBezTo>
                  <a:pt x="3990471" y="5129542"/>
                  <a:pt x="3990471" y="5183842"/>
                  <a:pt x="3977237" y="5232602"/>
                </a:cubicBezTo>
                <a:cubicBezTo>
                  <a:pt x="3972826" y="5265182"/>
                  <a:pt x="3981649" y="5319261"/>
                  <a:pt x="3941949" y="5319261"/>
                </a:cubicBezTo>
                <a:cubicBezTo>
                  <a:pt x="3911072" y="5319261"/>
                  <a:pt x="3915483" y="5265182"/>
                  <a:pt x="3906661" y="5232602"/>
                </a:cubicBezTo>
                <a:cubicBezTo>
                  <a:pt x="3906661" y="5232602"/>
                  <a:pt x="3902250" y="5232602"/>
                  <a:pt x="3897839" y="5227061"/>
                </a:cubicBezTo>
                <a:cubicBezTo>
                  <a:pt x="3889017" y="5248781"/>
                  <a:pt x="3875784" y="5265182"/>
                  <a:pt x="3866962" y="5286681"/>
                </a:cubicBezTo>
                <a:cubicBezTo>
                  <a:pt x="3849318" y="5270501"/>
                  <a:pt x="3866962" y="5248781"/>
                  <a:pt x="3853729" y="5237921"/>
                </a:cubicBezTo>
                <a:cubicBezTo>
                  <a:pt x="3814029" y="5237921"/>
                  <a:pt x="3787563" y="5254100"/>
                  <a:pt x="3787563" y="5303082"/>
                </a:cubicBezTo>
                <a:cubicBezTo>
                  <a:pt x="3783152" y="5357160"/>
                  <a:pt x="3756686" y="5330121"/>
                  <a:pt x="3739042" y="5319261"/>
                </a:cubicBezTo>
                <a:cubicBezTo>
                  <a:pt x="3739042" y="5346522"/>
                  <a:pt x="3747864" y="5368021"/>
                  <a:pt x="3730220" y="5389741"/>
                </a:cubicBezTo>
                <a:cubicBezTo>
                  <a:pt x="3703754" y="5351841"/>
                  <a:pt x="3716987" y="5313942"/>
                  <a:pt x="3734631" y="5286681"/>
                </a:cubicBezTo>
                <a:cubicBezTo>
                  <a:pt x="3769919" y="5232602"/>
                  <a:pt x="3756686" y="5189161"/>
                  <a:pt x="3739042" y="5129542"/>
                </a:cubicBezTo>
                <a:cubicBezTo>
                  <a:pt x="3677287" y="5243240"/>
                  <a:pt x="3668465" y="5248781"/>
                  <a:pt x="3593478" y="5216422"/>
                </a:cubicBezTo>
                <a:cubicBezTo>
                  <a:pt x="3575834" y="5205341"/>
                  <a:pt x="3526430" y="5205341"/>
                  <a:pt x="3535252" y="5161900"/>
                </a:cubicBezTo>
                <a:cubicBezTo>
                  <a:pt x="3544074" y="5124001"/>
                  <a:pt x="3535252" y="5091642"/>
                  <a:pt x="3526430" y="5053743"/>
                </a:cubicBezTo>
                <a:cubicBezTo>
                  <a:pt x="3491142" y="5107822"/>
                  <a:pt x="3508786" y="5178301"/>
                  <a:pt x="3477909" y="5232602"/>
                </a:cubicBezTo>
                <a:cubicBezTo>
                  <a:pt x="3451443" y="5200022"/>
                  <a:pt x="3447032" y="5156581"/>
                  <a:pt x="3442621" y="5113141"/>
                </a:cubicBezTo>
                <a:cubicBezTo>
                  <a:pt x="3438210" y="5075241"/>
                  <a:pt x="3433799" y="5037342"/>
                  <a:pt x="3429388" y="4993901"/>
                </a:cubicBezTo>
                <a:cubicBezTo>
                  <a:pt x="3407332" y="5010302"/>
                  <a:pt x="3416155" y="5026482"/>
                  <a:pt x="3416155" y="5042661"/>
                </a:cubicBezTo>
                <a:lnTo>
                  <a:pt x="3429388" y="5140402"/>
                </a:lnTo>
                <a:cubicBezTo>
                  <a:pt x="3433799" y="5200022"/>
                  <a:pt x="3424977" y="5210660"/>
                  <a:pt x="3376455" y="5200022"/>
                </a:cubicBezTo>
                <a:cubicBezTo>
                  <a:pt x="3363222" y="5200022"/>
                  <a:pt x="3349989" y="5205341"/>
                  <a:pt x="3341167" y="5216422"/>
                </a:cubicBezTo>
                <a:cubicBezTo>
                  <a:pt x="3323523" y="5232602"/>
                  <a:pt x="3310290" y="5254100"/>
                  <a:pt x="3301468" y="5275821"/>
                </a:cubicBezTo>
                <a:cubicBezTo>
                  <a:pt x="3297057" y="5292000"/>
                  <a:pt x="3288235" y="5346522"/>
                  <a:pt x="3257357" y="5297762"/>
                </a:cubicBezTo>
                <a:cubicBezTo>
                  <a:pt x="3248535" y="5286681"/>
                  <a:pt x="3222069" y="5292000"/>
                  <a:pt x="3222069" y="5324580"/>
                </a:cubicBezTo>
                <a:cubicBezTo>
                  <a:pt x="3226480" y="5362480"/>
                  <a:pt x="3217658" y="5400601"/>
                  <a:pt x="3208836" y="5433181"/>
                </a:cubicBezTo>
                <a:cubicBezTo>
                  <a:pt x="3204425" y="5449360"/>
                  <a:pt x="3195603" y="5465761"/>
                  <a:pt x="3182370" y="5471081"/>
                </a:cubicBezTo>
                <a:cubicBezTo>
                  <a:pt x="3164726" y="5471081"/>
                  <a:pt x="3160315" y="5449360"/>
                  <a:pt x="3155904" y="5438500"/>
                </a:cubicBezTo>
                <a:cubicBezTo>
                  <a:pt x="3145317" y="5422321"/>
                  <a:pt x="3145317" y="5400601"/>
                  <a:pt x="3136495" y="5384421"/>
                </a:cubicBezTo>
                <a:cubicBezTo>
                  <a:pt x="3118851" y="5351841"/>
                  <a:pt x="3105618" y="5313942"/>
                  <a:pt x="3070330" y="5373340"/>
                </a:cubicBezTo>
                <a:lnTo>
                  <a:pt x="3070330" y="5248781"/>
                </a:lnTo>
                <a:cubicBezTo>
                  <a:pt x="3021808" y="5330121"/>
                  <a:pt x="2990931" y="5411239"/>
                  <a:pt x="2968876" y="5503439"/>
                </a:cubicBezTo>
                <a:cubicBezTo>
                  <a:pt x="2951232" y="5487260"/>
                  <a:pt x="2951232" y="5459999"/>
                  <a:pt x="2929177" y="5449360"/>
                </a:cubicBezTo>
                <a:cubicBezTo>
                  <a:pt x="2929177" y="5481941"/>
                  <a:pt x="2933588" y="5514521"/>
                  <a:pt x="2924766" y="5552421"/>
                </a:cubicBezTo>
                <a:cubicBezTo>
                  <a:pt x="2893889" y="5498120"/>
                  <a:pt x="2854189" y="5459999"/>
                  <a:pt x="2854189" y="5395060"/>
                </a:cubicBezTo>
                <a:cubicBezTo>
                  <a:pt x="2854189" y="5389741"/>
                  <a:pt x="2854189" y="5384421"/>
                  <a:pt x="2849778" y="5378659"/>
                </a:cubicBezTo>
                <a:cubicBezTo>
                  <a:pt x="2801257" y="5313942"/>
                  <a:pt x="2788024" y="5237921"/>
                  <a:pt x="2796846" y="5151262"/>
                </a:cubicBezTo>
                <a:cubicBezTo>
                  <a:pt x="2801257" y="5135083"/>
                  <a:pt x="2788024" y="5118682"/>
                  <a:pt x="2770380" y="5118682"/>
                </a:cubicBezTo>
                <a:cubicBezTo>
                  <a:pt x="2757147" y="5183842"/>
                  <a:pt x="2779202" y="5259641"/>
                  <a:pt x="2743913" y="5324580"/>
                </a:cubicBezTo>
                <a:cubicBezTo>
                  <a:pt x="2739502" y="5286681"/>
                  <a:pt x="2739502" y="5248781"/>
                  <a:pt x="2739502" y="5205341"/>
                </a:cubicBezTo>
                <a:cubicBezTo>
                  <a:pt x="2739502" y="5167441"/>
                  <a:pt x="2739502" y="5129542"/>
                  <a:pt x="2712154" y="5096961"/>
                </a:cubicBezTo>
                <a:cubicBezTo>
                  <a:pt x="2690099" y="5140402"/>
                  <a:pt x="2668044" y="5178301"/>
                  <a:pt x="2645989" y="5216422"/>
                </a:cubicBezTo>
                <a:cubicBezTo>
                  <a:pt x="2637167" y="5232602"/>
                  <a:pt x="2623933" y="5254100"/>
                  <a:pt x="2615111" y="5254100"/>
                </a:cubicBezTo>
                <a:cubicBezTo>
                  <a:pt x="2557768" y="5248781"/>
                  <a:pt x="2571001" y="5303082"/>
                  <a:pt x="2566590" y="5340981"/>
                </a:cubicBezTo>
                <a:cubicBezTo>
                  <a:pt x="2562179" y="5357160"/>
                  <a:pt x="2571001" y="5378659"/>
                  <a:pt x="2557768" y="5389741"/>
                </a:cubicBezTo>
                <a:cubicBezTo>
                  <a:pt x="2535713" y="5378659"/>
                  <a:pt x="2526891" y="5351841"/>
                  <a:pt x="2513658" y="5330121"/>
                </a:cubicBezTo>
                <a:cubicBezTo>
                  <a:pt x="2473958" y="5275821"/>
                  <a:pt x="2473958" y="5275821"/>
                  <a:pt x="2425437" y="5324580"/>
                </a:cubicBezTo>
                <a:cubicBezTo>
                  <a:pt x="2407793" y="5346522"/>
                  <a:pt x="2390149" y="5362480"/>
                  <a:pt x="2372505" y="5378659"/>
                </a:cubicBezTo>
                <a:cubicBezTo>
                  <a:pt x="2350450" y="5400601"/>
                  <a:pt x="2323983" y="5411239"/>
                  <a:pt x="2301046" y="5378659"/>
                </a:cubicBezTo>
                <a:cubicBezTo>
                  <a:pt x="2283402" y="5346522"/>
                  <a:pt x="2265758" y="5357160"/>
                  <a:pt x="2248114" y="5373340"/>
                </a:cubicBezTo>
                <a:cubicBezTo>
                  <a:pt x="2226059" y="5395060"/>
                  <a:pt x="2204003" y="5422321"/>
                  <a:pt x="2181948" y="5449360"/>
                </a:cubicBezTo>
                <a:lnTo>
                  <a:pt x="2181948" y="5378659"/>
                </a:lnTo>
                <a:cubicBezTo>
                  <a:pt x="2168715" y="5400601"/>
                  <a:pt x="2177537" y="5427640"/>
                  <a:pt x="2155482" y="5438500"/>
                </a:cubicBezTo>
                <a:cubicBezTo>
                  <a:pt x="2151071" y="5400601"/>
                  <a:pt x="2146660" y="5368021"/>
                  <a:pt x="2142249" y="5335440"/>
                </a:cubicBezTo>
                <a:cubicBezTo>
                  <a:pt x="2111372" y="5346522"/>
                  <a:pt x="2089317" y="5303082"/>
                  <a:pt x="2067262" y="5303082"/>
                </a:cubicBezTo>
                <a:cubicBezTo>
                  <a:pt x="2023151" y="5297762"/>
                  <a:pt x="2001096" y="5340981"/>
                  <a:pt x="1987863" y="5384421"/>
                </a:cubicBezTo>
                <a:cubicBezTo>
                  <a:pt x="1930520" y="5351841"/>
                  <a:pt x="1867883" y="5319261"/>
                  <a:pt x="1801718" y="5319261"/>
                </a:cubicBezTo>
                <a:cubicBezTo>
                  <a:pt x="1801718" y="5351841"/>
                  <a:pt x="1841417" y="5384421"/>
                  <a:pt x="1792896" y="5395060"/>
                </a:cubicBezTo>
                <a:cubicBezTo>
                  <a:pt x="1762018" y="5395060"/>
                  <a:pt x="1735552" y="5335440"/>
                  <a:pt x="1744374" y="5303082"/>
                </a:cubicBezTo>
                <a:cubicBezTo>
                  <a:pt x="1762018" y="5254100"/>
                  <a:pt x="1753196" y="5210660"/>
                  <a:pt x="1748785" y="5161900"/>
                </a:cubicBezTo>
                <a:cubicBezTo>
                  <a:pt x="1748785" y="5145721"/>
                  <a:pt x="1731141" y="5140402"/>
                  <a:pt x="1731141" y="5156581"/>
                </a:cubicBezTo>
                <a:cubicBezTo>
                  <a:pt x="1731141" y="5205341"/>
                  <a:pt x="1687031" y="5248781"/>
                  <a:pt x="1704675" y="5303082"/>
                </a:cubicBezTo>
                <a:cubicBezTo>
                  <a:pt x="1656154" y="5319261"/>
                  <a:pt x="1616454" y="5292000"/>
                  <a:pt x="1589988" y="5243240"/>
                </a:cubicBezTo>
                <a:cubicBezTo>
                  <a:pt x="1576755" y="5205341"/>
                  <a:pt x="1594399" y="5167441"/>
                  <a:pt x="1616454" y="5135083"/>
                </a:cubicBezTo>
                <a:cubicBezTo>
                  <a:pt x="1585577" y="5129542"/>
                  <a:pt x="1567933" y="5086101"/>
                  <a:pt x="1532645" y="5086101"/>
                </a:cubicBezTo>
                <a:cubicBezTo>
                  <a:pt x="1528234" y="5183842"/>
                  <a:pt x="1523823" y="5189161"/>
                  <a:pt x="1497357" y="5237921"/>
                </a:cubicBezTo>
                <a:cubicBezTo>
                  <a:pt x="1417076" y="5172982"/>
                  <a:pt x="1408254" y="5178301"/>
                  <a:pt x="1386199" y="5292000"/>
                </a:cubicBezTo>
                <a:cubicBezTo>
                  <a:pt x="1381788" y="5319261"/>
                  <a:pt x="1367672" y="5346522"/>
                  <a:pt x="1358850" y="5368021"/>
                </a:cubicBezTo>
                <a:cubicBezTo>
                  <a:pt x="1345617" y="5405920"/>
                  <a:pt x="1332384" y="5411239"/>
                  <a:pt x="1314740" y="5373340"/>
                </a:cubicBezTo>
                <a:cubicBezTo>
                  <a:pt x="1292685" y="5324580"/>
                  <a:pt x="1288274" y="5275821"/>
                  <a:pt x="1266219" y="5227061"/>
                </a:cubicBezTo>
                <a:cubicBezTo>
                  <a:pt x="1261808" y="5319261"/>
                  <a:pt x="1279452" y="5405920"/>
                  <a:pt x="1275041" y="5492579"/>
                </a:cubicBezTo>
                <a:cubicBezTo>
                  <a:pt x="1244163" y="5492579"/>
                  <a:pt x="1213286" y="5481941"/>
                  <a:pt x="1213286" y="5438500"/>
                </a:cubicBezTo>
                <a:cubicBezTo>
                  <a:pt x="1208875" y="5395060"/>
                  <a:pt x="1195642" y="5389741"/>
                  <a:pt x="1164765" y="5389741"/>
                </a:cubicBezTo>
                <a:cubicBezTo>
                  <a:pt x="1151532" y="5395060"/>
                  <a:pt x="1133888" y="5389741"/>
                  <a:pt x="1120655" y="5384421"/>
                </a:cubicBezTo>
                <a:cubicBezTo>
                  <a:pt x="1022730" y="5368021"/>
                  <a:pt x="934509" y="5313942"/>
                  <a:pt x="841878" y="5292000"/>
                </a:cubicBezTo>
                <a:cubicBezTo>
                  <a:pt x="771301" y="5275821"/>
                  <a:pt x="771301" y="5275821"/>
                  <a:pt x="780123" y="5357160"/>
                </a:cubicBezTo>
                <a:cubicBezTo>
                  <a:pt x="784534" y="5378659"/>
                  <a:pt x="784534" y="5400601"/>
                  <a:pt x="784534" y="5416780"/>
                </a:cubicBezTo>
                <a:cubicBezTo>
                  <a:pt x="784534" y="5433181"/>
                  <a:pt x="793356" y="5454680"/>
                  <a:pt x="771301" y="5454680"/>
                </a:cubicBezTo>
                <a:cubicBezTo>
                  <a:pt x="753657" y="5454680"/>
                  <a:pt x="736013" y="5454680"/>
                  <a:pt x="736013" y="5422321"/>
                </a:cubicBezTo>
                <a:cubicBezTo>
                  <a:pt x="736013" y="5400601"/>
                  <a:pt x="731602" y="5378659"/>
                  <a:pt x="731602" y="5357160"/>
                </a:cubicBezTo>
                <a:lnTo>
                  <a:pt x="713958" y="5357160"/>
                </a:lnTo>
                <a:cubicBezTo>
                  <a:pt x="705136" y="5373340"/>
                  <a:pt x="709547" y="5405920"/>
                  <a:pt x="687492" y="5416780"/>
                </a:cubicBezTo>
                <a:cubicBezTo>
                  <a:pt x="669847" y="5389741"/>
                  <a:pt x="674259" y="5357160"/>
                  <a:pt x="674259" y="5330121"/>
                </a:cubicBezTo>
                <a:lnTo>
                  <a:pt x="669847" y="5330121"/>
                </a:lnTo>
                <a:lnTo>
                  <a:pt x="665436" y="5330121"/>
                </a:lnTo>
                <a:cubicBezTo>
                  <a:pt x="661025" y="5346522"/>
                  <a:pt x="656614" y="5357160"/>
                  <a:pt x="652203" y="5373340"/>
                </a:cubicBezTo>
                <a:cubicBezTo>
                  <a:pt x="647792" y="5384421"/>
                  <a:pt x="638970" y="5395060"/>
                  <a:pt x="624855" y="5395060"/>
                </a:cubicBezTo>
                <a:cubicBezTo>
                  <a:pt x="607211" y="5395060"/>
                  <a:pt x="598389" y="5373340"/>
                  <a:pt x="602800" y="5362480"/>
                </a:cubicBezTo>
                <a:cubicBezTo>
                  <a:pt x="611622" y="5281361"/>
                  <a:pt x="563101" y="5275821"/>
                  <a:pt x="514579" y="5259641"/>
                </a:cubicBezTo>
                <a:cubicBezTo>
                  <a:pt x="518990" y="5340981"/>
                  <a:pt x="571923" y="5427640"/>
                  <a:pt x="479291" y="5481941"/>
                </a:cubicBezTo>
                <a:cubicBezTo>
                  <a:pt x="435181" y="5362480"/>
                  <a:pt x="338138" y="5433181"/>
                  <a:pt x="267562" y="5411239"/>
                </a:cubicBezTo>
                <a:cubicBezTo>
                  <a:pt x="232273" y="5400601"/>
                  <a:pt x="245506" y="5454680"/>
                  <a:pt x="227862" y="5465761"/>
                </a:cubicBezTo>
                <a:cubicBezTo>
                  <a:pt x="214629" y="5476400"/>
                  <a:pt x="204925" y="5498120"/>
                  <a:pt x="187281" y="5492579"/>
                </a:cubicBezTo>
                <a:cubicBezTo>
                  <a:pt x="166108" y="5496125"/>
                  <a:pt x="127291" y="5512526"/>
                  <a:pt x="99060" y="5487260"/>
                </a:cubicBezTo>
                <a:cubicBezTo>
                  <a:pt x="70830" y="5461994"/>
                  <a:pt x="28484" y="5400601"/>
                  <a:pt x="15251" y="5340981"/>
                </a:cubicBezTo>
                <a:lnTo>
                  <a:pt x="11278" y="5346268"/>
                </a:lnTo>
                <a:lnTo>
                  <a:pt x="524" y="5307700"/>
                </a:lnTo>
                <a:cubicBezTo>
                  <a:pt x="-1387" y="5290273"/>
                  <a:pt x="1570" y="5272629"/>
                  <a:pt x="15484" y="5255311"/>
                </a:cubicBezTo>
                <a:cubicBezTo>
                  <a:pt x="34453" y="5234905"/>
                  <a:pt x="71648" y="5195709"/>
                  <a:pt x="32691" y="5145477"/>
                </a:cubicBezTo>
                <a:cubicBezTo>
                  <a:pt x="60496" y="5152395"/>
                  <a:pt x="90151" y="5176053"/>
                  <a:pt x="106617" y="5139539"/>
                </a:cubicBezTo>
                <a:cubicBezTo>
                  <a:pt x="95066" y="5137545"/>
                  <a:pt x="88219" y="5138478"/>
                  <a:pt x="76668" y="5136483"/>
                </a:cubicBezTo>
                <a:cubicBezTo>
                  <a:pt x="60414" y="5131560"/>
                  <a:pt x="32985" y="5124876"/>
                  <a:pt x="32902" y="5104040"/>
                </a:cubicBezTo>
                <a:cubicBezTo>
                  <a:pt x="37712" y="5086250"/>
                  <a:pt x="56298" y="5087429"/>
                  <a:pt x="74695" y="5088490"/>
                </a:cubicBezTo>
                <a:cubicBezTo>
                  <a:pt x="95424" y="5085807"/>
                  <a:pt x="116194" y="5093542"/>
                  <a:pt x="139107" y="5097415"/>
                </a:cubicBezTo>
                <a:cubicBezTo>
                  <a:pt x="143917" y="5079625"/>
                  <a:pt x="125625" y="5057845"/>
                  <a:pt x="139654" y="5045795"/>
                </a:cubicBezTo>
                <a:cubicBezTo>
                  <a:pt x="174159" y="5062080"/>
                  <a:pt x="271145" y="5049715"/>
                  <a:pt x="299014" y="5025498"/>
                </a:cubicBezTo>
                <a:cubicBezTo>
                  <a:pt x="303676" y="5018009"/>
                  <a:pt x="315374" y="5009703"/>
                  <a:pt x="317705" y="5005958"/>
                </a:cubicBezTo>
                <a:cubicBezTo>
                  <a:pt x="310735" y="4975639"/>
                  <a:pt x="320142" y="4981495"/>
                  <a:pt x="345428" y="4992041"/>
                </a:cubicBezTo>
                <a:cubicBezTo>
                  <a:pt x="423805" y="5020051"/>
                  <a:pt x="452182" y="5005502"/>
                  <a:pt x="464008" y="4934925"/>
                </a:cubicBezTo>
                <a:cubicBezTo>
                  <a:pt x="464155" y="4924624"/>
                  <a:pt x="466445" y="4910462"/>
                  <a:pt x="471107" y="4902973"/>
                </a:cubicBezTo>
                <a:cubicBezTo>
                  <a:pt x="492089" y="4869271"/>
                  <a:pt x="469093" y="4844563"/>
                  <a:pt x="434587" y="4828277"/>
                </a:cubicBezTo>
                <a:cubicBezTo>
                  <a:pt x="400082" y="4811992"/>
                  <a:pt x="386306" y="4793023"/>
                  <a:pt x="395736" y="4757327"/>
                </a:cubicBezTo>
                <a:cubicBezTo>
                  <a:pt x="405061" y="4742348"/>
                  <a:pt x="409976" y="4703840"/>
                  <a:pt x="409976" y="4703840"/>
                </a:cubicBezTo>
                <a:cubicBezTo>
                  <a:pt x="380239" y="4659347"/>
                  <a:pt x="414809" y="4644496"/>
                  <a:pt x="442719" y="4630696"/>
                </a:cubicBezTo>
                <a:cubicBezTo>
                  <a:pt x="403657" y="4601182"/>
                  <a:pt x="371483" y="4581152"/>
                  <a:pt x="325198" y="4552337"/>
                </a:cubicBezTo>
                <a:cubicBezTo>
                  <a:pt x="374345" y="4545522"/>
                  <a:pt x="399989" y="4504331"/>
                  <a:pt x="448312" y="4550003"/>
                </a:cubicBezTo>
                <a:cubicBezTo>
                  <a:pt x="475823" y="4577522"/>
                  <a:pt x="454906" y="4580088"/>
                  <a:pt x="438693" y="4585583"/>
                </a:cubicBezTo>
                <a:cubicBezTo>
                  <a:pt x="464020" y="4606546"/>
                  <a:pt x="484260" y="4646166"/>
                  <a:pt x="526184" y="4640050"/>
                </a:cubicBezTo>
                <a:cubicBezTo>
                  <a:pt x="537734" y="4642045"/>
                  <a:pt x="563167" y="4642291"/>
                  <a:pt x="554094" y="4626251"/>
                </a:cubicBezTo>
                <a:cubicBezTo>
                  <a:pt x="551869" y="4609277"/>
                  <a:pt x="577873" y="4588055"/>
                  <a:pt x="533536" y="4577079"/>
                </a:cubicBezTo>
                <a:cubicBezTo>
                  <a:pt x="514950" y="4575901"/>
                  <a:pt x="508208" y="4556116"/>
                  <a:pt x="508821" y="4545067"/>
                </a:cubicBezTo>
                <a:cubicBezTo>
                  <a:pt x="522915" y="4501880"/>
                  <a:pt x="509244" y="4462194"/>
                  <a:pt x="488726" y="4423440"/>
                </a:cubicBezTo>
                <a:cubicBezTo>
                  <a:pt x="536820" y="4458577"/>
                  <a:pt x="589805" y="4496760"/>
                  <a:pt x="642790" y="4534942"/>
                </a:cubicBezTo>
                <a:cubicBezTo>
                  <a:pt x="647559" y="4506734"/>
                  <a:pt x="612865" y="4490331"/>
                  <a:pt x="622337" y="4465052"/>
                </a:cubicBezTo>
                <a:cubicBezTo>
                  <a:pt x="659174" y="4477593"/>
                  <a:pt x="698529" y="4486507"/>
                  <a:pt x="733035" y="4502792"/>
                </a:cubicBezTo>
                <a:cubicBezTo>
                  <a:pt x="776759" y="4524817"/>
                  <a:pt x="776865" y="4504099"/>
                  <a:pt x="767751" y="4477641"/>
                </a:cubicBezTo>
                <a:cubicBezTo>
                  <a:pt x="763194" y="4464412"/>
                  <a:pt x="754122" y="4448372"/>
                  <a:pt x="747233" y="4438888"/>
                </a:cubicBezTo>
                <a:cubicBezTo>
                  <a:pt x="724384" y="4403879"/>
                  <a:pt x="719786" y="4380232"/>
                  <a:pt x="782202" y="4382718"/>
                </a:cubicBezTo>
                <a:cubicBezTo>
                  <a:pt x="710755" y="4374610"/>
                  <a:pt x="715440" y="4325567"/>
                  <a:pt x="713362" y="4298293"/>
                </a:cubicBezTo>
                <a:cubicBezTo>
                  <a:pt x="711283" y="4271019"/>
                  <a:pt x="755113" y="4272326"/>
                  <a:pt x="782877" y="4268826"/>
                </a:cubicBezTo>
                <a:cubicBezTo>
                  <a:pt x="817676" y="4264510"/>
                  <a:pt x="834314" y="4247850"/>
                  <a:pt x="811465" y="4212841"/>
                </a:cubicBezTo>
                <a:cubicBezTo>
                  <a:pt x="806908" y="4199612"/>
                  <a:pt x="802163" y="4186266"/>
                  <a:pt x="793091" y="4170226"/>
                </a:cubicBezTo>
                <a:cubicBezTo>
                  <a:pt x="846182" y="4187690"/>
                  <a:pt x="892279" y="4216388"/>
                  <a:pt x="956879" y="4225429"/>
                </a:cubicBezTo>
                <a:cubicBezTo>
                  <a:pt x="881045" y="4152238"/>
                  <a:pt x="747035" y="4151945"/>
                  <a:pt x="724608" y="4034063"/>
                </a:cubicBezTo>
                <a:cubicBezTo>
                  <a:pt x="761591" y="4036304"/>
                  <a:pt x="786730" y="4057150"/>
                  <a:pt x="814388" y="4074369"/>
                </a:cubicBezTo>
                <a:lnTo>
                  <a:pt x="897364" y="4126026"/>
                </a:lnTo>
                <a:cubicBezTo>
                  <a:pt x="874473" y="4080599"/>
                  <a:pt x="835370" y="4040667"/>
                  <a:pt x="817183" y="3998169"/>
                </a:cubicBezTo>
                <a:cubicBezTo>
                  <a:pt x="812626" y="3984940"/>
                  <a:pt x="808258" y="3971828"/>
                  <a:pt x="819767" y="3963405"/>
                </a:cubicBezTo>
                <a:cubicBezTo>
                  <a:pt x="831277" y="3954983"/>
                  <a:pt x="845158" y="3953233"/>
                  <a:pt x="861413" y="3958157"/>
                </a:cubicBezTo>
                <a:cubicBezTo>
                  <a:pt x="881995" y="3965774"/>
                  <a:pt x="882036" y="3976192"/>
                  <a:pt x="875043" y="3987426"/>
                </a:cubicBezTo>
                <a:cubicBezTo>
                  <a:pt x="863386" y="4006149"/>
                  <a:pt x="879641" y="4011072"/>
                  <a:pt x="898038" y="4012134"/>
                </a:cubicBezTo>
                <a:cubicBezTo>
                  <a:pt x="951088" y="4019180"/>
                  <a:pt x="994813" y="4041205"/>
                  <a:pt x="1022407" y="4089560"/>
                </a:cubicBezTo>
                <a:cubicBezTo>
                  <a:pt x="1024738" y="4085815"/>
                  <a:pt x="1024738" y="4085815"/>
                  <a:pt x="1029254" y="4088627"/>
                </a:cubicBezTo>
                <a:cubicBezTo>
                  <a:pt x="1029401" y="4078326"/>
                  <a:pt x="1024656" y="4064980"/>
                  <a:pt x="1029318" y="4057491"/>
                </a:cubicBezTo>
                <a:cubicBezTo>
                  <a:pt x="1059730" y="3988092"/>
                  <a:pt x="1020961" y="3937977"/>
                  <a:pt x="951910" y="3894988"/>
                </a:cubicBezTo>
                <a:cubicBezTo>
                  <a:pt x="947206" y="3892060"/>
                  <a:pt x="937986" y="3886320"/>
                  <a:pt x="942649" y="3878831"/>
                </a:cubicBezTo>
                <a:cubicBezTo>
                  <a:pt x="979738" y="3860353"/>
                  <a:pt x="1000003" y="3930125"/>
                  <a:pt x="1039612" y="3908019"/>
                </a:cubicBezTo>
                <a:cubicBezTo>
                  <a:pt x="1007821" y="3866405"/>
                  <a:pt x="961724" y="3837707"/>
                  <a:pt x="927324" y="3800703"/>
                </a:cubicBezTo>
                <a:cubicBezTo>
                  <a:pt x="901997" y="3779739"/>
                  <a:pt x="851425" y="3758648"/>
                  <a:pt x="872407" y="3724946"/>
                </a:cubicBezTo>
                <a:cubicBezTo>
                  <a:pt x="888725" y="3698734"/>
                  <a:pt x="932303" y="3731059"/>
                  <a:pt x="964624" y="3740789"/>
                </a:cubicBezTo>
                <a:cubicBezTo>
                  <a:pt x="964624" y="3740789"/>
                  <a:pt x="966956" y="3737044"/>
                  <a:pt x="973991" y="3736228"/>
                </a:cubicBezTo>
                <a:cubicBezTo>
                  <a:pt x="960214" y="3717259"/>
                  <a:pt x="953285" y="3697357"/>
                  <a:pt x="939696" y="3678506"/>
                </a:cubicBezTo>
                <a:cubicBezTo>
                  <a:pt x="962757" y="3672078"/>
                  <a:pt x="971870" y="3698536"/>
                  <a:pt x="988084" y="3693042"/>
                </a:cubicBezTo>
                <a:cubicBezTo>
                  <a:pt x="1009065" y="3659340"/>
                  <a:pt x="1009317" y="3628321"/>
                  <a:pt x="967736" y="3602434"/>
                </a:cubicBezTo>
                <a:cubicBezTo>
                  <a:pt x="924158" y="3570109"/>
                  <a:pt x="961100" y="3561931"/>
                  <a:pt x="979645" y="3552692"/>
                </a:cubicBezTo>
                <a:cubicBezTo>
                  <a:pt x="956502" y="3538284"/>
                  <a:pt x="933589" y="3534411"/>
                  <a:pt x="924475" y="3507954"/>
                </a:cubicBezTo>
                <a:cubicBezTo>
                  <a:pt x="970636" y="3505516"/>
                  <a:pt x="995816" y="3536780"/>
                  <a:pt x="1009634" y="3566166"/>
                </a:cubicBezTo>
                <a:cubicBezTo>
                  <a:pt x="1036893" y="3624705"/>
                  <a:pt x="1080765" y="3636429"/>
                  <a:pt x="1140703" y="3652960"/>
                </a:cubicBezTo>
                <a:cubicBezTo>
                  <a:pt x="1076818" y="3540444"/>
                  <a:pt x="1076777" y="3530026"/>
                  <a:pt x="1143879" y="3483469"/>
                </a:cubicBezTo>
                <a:cubicBezTo>
                  <a:pt x="1162611" y="3474347"/>
                  <a:pt x="1188721" y="3432407"/>
                  <a:pt x="1220937" y="3462855"/>
                </a:cubicBezTo>
                <a:cubicBezTo>
                  <a:pt x="1248448" y="3490374"/>
                  <a:pt x="1280581" y="3499987"/>
                  <a:pt x="1317417" y="3512528"/>
                </a:cubicBezTo>
                <a:cubicBezTo>
                  <a:pt x="1290158" y="3453990"/>
                  <a:pt x="1221001" y="3431719"/>
                  <a:pt x="1191222" y="3376808"/>
                </a:cubicBezTo>
                <a:cubicBezTo>
                  <a:pt x="1232868" y="3371559"/>
                  <a:pt x="1272077" y="3390773"/>
                  <a:pt x="1311286" y="3409987"/>
                </a:cubicBezTo>
                <a:cubicBezTo>
                  <a:pt x="1345792" y="3426273"/>
                  <a:pt x="1380297" y="3442558"/>
                  <a:pt x="1419506" y="3461772"/>
                </a:cubicBezTo>
                <a:cubicBezTo>
                  <a:pt x="1417239" y="3434380"/>
                  <a:pt x="1398841" y="3433319"/>
                  <a:pt x="1385106" y="3424768"/>
                </a:cubicBezTo>
                <a:lnTo>
                  <a:pt x="1295137" y="3384345"/>
                </a:lnTo>
                <a:cubicBezTo>
                  <a:pt x="1242193" y="3356581"/>
                  <a:pt x="1237824" y="3343469"/>
                  <a:pt x="1272500" y="3307900"/>
                </a:cubicBezTo>
                <a:cubicBezTo>
                  <a:pt x="1279493" y="3296666"/>
                  <a:pt x="1281971" y="3282621"/>
                  <a:pt x="1277226" y="3269275"/>
                </a:cubicBezTo>
                <a:cubicBezTo>
                  <a:pt x="1272816" y="3245745"/>
                  <a:pt x="1261559" y="3223149"/>
                  <a:pt x="1247783" y="3204181"/>
                </a:cubicBezTo>
                <a:cubicBezTo>
                  <a:pt x="1236379" y="3191885"/>
                  <a:pt x="1194756" y="3155581"/>
                  <a:pt x="1252468" y="3155138"/>
                </a:cubicBezTo>
                <a:cubicBezTo>
                  <a:pt x="1266539" y="3153505"/>
                  <a:pt x="1276010" y="3128226"/>
                  <a:pt x="1248352" y="3111007"/>
                </a:cubicBezTo>
                <a:cubicBezTo>
                  <a:pt x="1213847" y="3094722"/>
                  <a:pt x="1186147" y="3067085"/>
                  <a:pt x="1163151" y="3042377"/>
                </a:cubicBezTo>
                <a:cubicBezTo>
                  <a:pt x="1151747" y="3030082"/>
                  <a:pt x="1142486" y="3013924"/>
                  <a:pt x="1144965" y="2999879"/>
                </a:cubicBezTo>
                <a:cubicBezTo>
                  <a:pt x="1154290" y="2984900"/>
                  <a:pt x="1175060" y="2992635"/>
                  <a:pt x="1186611" y="2994630"/>
                </a:cubicBezTo>
                <a:cubicBezTo>
                  <a:pt x="1205941" y="2994194"/>
                  <a:pt x="1224380" y="3005673"/>
                  <a:pt x="1242777" y="3006735"/>
                </a:cubicBezTo>
                <a:cubicBezTo>
                  <a:pt x="1279761" y="3008975"/>
                  <a:pt x="1318928" y="3017771"/>
                  <a:pt x="1287154" y="2956421"/>
                </a:cubicBezTo>
                <a:lnTo>
                  <a:pt x="1392895" y="3022251"/>
                </a:lnTo>
                <a:cubicBezTo>
                  <a:pt x="1349487" y="2938071"/>
                  <a:pt x="1296942" y="2868988"/>
                  <a:pt x="1230327" y="2801536"/>
                </a:cubicBezTo>
                <a:cubicBezTo>
                  <a:pt x="1253387" y="2795109"/>
                  <a:pt x="1276530" y="2809516"/>
                  <a:pt x="1297218" y="2796415"/>
                </a:cubicBezTo>
                <a:cubicBezTo>
                  <a:pt x="1269559" y="2779196"/>
                  <a:pt x="1239570" y="2765722"/>
                  <a:pt x="1212058" y="2738203"/>
                </a:cubicBezTo>
                <a:cubicBezTo>
                  <a:pt x="1274474" y="2740688"/>
                  <a:pt x="1327818" y="2727133"/>
                  <a:pt x="1382946" y="2761454"/>
                </a:cubicBezTo>
                <a:cubicBezTo>
                  <a:pt x="1387462" y="2764265"/>
                  <a:pt x="1391978" y="2767077"/>
                  <a:pt x="1399201" y="2766377"/>
                </a:cubicBezTo>
                <a:cubicBezTo>
                  <a:pt x="1479785" y="2759390"/>
                  <a:pt x="1551315" y="2788333"/>
                  <a:pt x="1620220" y="2841622"/>
                </a:cubicBezTo>
                <a:cubicBezTo>
                  <a:pt x="1631624" y="2853918"/>
                  <a:pt x="1652541" y="2851352"/>
                  <a:pt x="1661866" y="2836373"/>
                </a:cubicBezTo>
                <a:cubicBezTo>
                  <a:pt x="1613543" y="2790702"/>
                  <a:pt x="1537539" y="2769365"/>
                  <a:pt x="1501060" y="2705087"/>
                </a:cubicBezTo>
                <a:cubicBezTo>
                  <a:pt x="1535565" y="2721372"/>
                  <a:pt x="1567739" y="2741402"/>
                  <a:pt x="1604617" y="2764361"/>
                </a:cubicBezTo>
                <a:cubicBezTo>
                  <a:pt x="1636791" y="2784391"/>
                  <a:pt x="1668965" y="2804421"/>
                  <a:pt x="1711077" y="2798423"/>
                </a:cubicBezTo>
                <a:cubicBezTo>
                  <a:pt x="1685856" y="2756741"/>
                  <a:pt x="1665338" y="2717988"/>
                  <a:pt x="1644632" y="2679118"/>
                </a:cubicBezTo>
                <a:cubicBezTo>
                  <a:pt x="1635560" y="2663077"/>
                  <a:pt x="1624303" y="2640481"/>
                  <a:pt x="1628965" y="2632992"/>
                </a:cubicBezTo>
                <a:cubicBezTo>
                  <a:pt x="1663787" y="2587123"/>
                  <a:pt x="1610696" y="2569659"/>
                  <a:pt x="1580853" y="2545884"/>
                </a:cubicBezTo>
                <a:cubicBezTo>
                  <a:pt x="1569449" y="2533589"/>
                  <a:pt x="1546536" y="2529715"/>
                  <a:pt x="1544122" y="2512625"/>
                </a:cubicBezTo>
                <a:cubicBezTo>
                  <a:pt x="1565186" y="2499758"/>
                  <a:pt x="1592615" y="2506443"/>
                  <a:pt x="1618048" y="2506688"/>
                </a:cubicBezTo>
                <a:cubicBezTo>
                  <a:pt x="1685126" y="2501684"/>
                  <a:pt x="1685126" y="2501684"/>
                  <a:pt x="1669377" y="2434723"/>
                </a:cubicBezTo>
                <a:cubicBezTo>
                  <a:pt x="1660075" y="2408148"/>
                  <a:pt x="1655853" y="2384736"/>
                  <a:pt x="1651443" y="2361206"/>
                </a:cubicBezTo>
                <a:cubicBezTo>
                  <a:pt x="1644472" y="2330886"/>
                  <a:pt x="1649428" y="2302796"/>
                  <a:pt x="1689209" y="2300543"/>
                </a:cubicBezTo>
                <a:cubicBezTo>
                  <a:pt x="1725816" y="2302549"/>
                  <a:pt x="1726110" y="2281948"/>
                  <a:pt x="1721700" y="2258418"/>
                </a:cubicBezTo>
                <a:cubicBezTo>
                  <a:pt x="1714917" y="2228216"/>
                  <a:pt x="1703431" y="2195085"/>
                  <a:pt x="1692132" y="2162071"/>
                </a:cubicBezTo>
                <a:lnTo>
                  <a:pt x="1752153" y="2199437"/>
                </a:lnTo>
                <a:cubicBezTo>
                  <a:pt x="1740520" y="2176607"/>
                  <a:pt x="1712903" y="2169806"/>
                  <a:pt x="1715339" y="2145343"/>
                </a:cubicBezTo>
                <a:cubicBezTo>
                  <a:pt x="1749845" y="2161628"/>
                  <a:pt x="1779834" y="2175103"/>
                  <a:pt x="1809824" y="2188577"/>
                </a:cubicBezTo>
                <a:cubicBezTo>
                  <a:pt x="1816735" y="2156507"/>
                  <a:pt x="1865269" y="2160742"/>
                  <a:pt x="1876925" y="2142019"/>
                </a:cubicBezTo>
                <a:cubicBezTo>
                  <a:pt x="1904754" y="2107384"/>
                  <a:pt x="1879720" y="2065819"/>
                  <a:pt x="1849836" y="2031627"/>
                </a:cubicBezTo>
                <a:cubicBezTo>
                  <a:pt x="1907801" y="2000165"/>
                  <a:pt x="1968563" y="1964210"/>
                  <a:pt x="2003532" y="1908040"/>
                </a:cubicBezTo>
                <a:cubicBezTo>
                  <a:pt x="1975874" y="1890822"/>
                  <a:pt x="1927234" y="1907305"/>
                  <a:pt x="1943846" y="1860491"/>
                </a:cubicBezTo>
                <a:cubicBezTo>
                  <a:pt x="1960165" y="1834278"/>
                  <a:pt x="2024766" y="1843320"/>
                  <a:pt x="2047573" y="1867910"/>
                </a:cubicBezTo>
                <a:cubicBezTo>
                  <a:pt x="2079830" y="1908776"/>
                  <a:pt x="2121370" y="1924246"/>
                  <a:pt x="2165095" y="1946270"/>
                </a:cubicBezTo>
                <a:cubicBezTo>
                  <a:pt x="2178830" y="1954821"/>
                  <a:pt x="2192671" y="1942654"/>
                  <a:pt x="2178936" y="1934103"/>
                </a:cubicBezTo>
                <a:cubicBezTo>
                  <a:pt x="2137542" y="1908333"/>
                  <a:pt x="2123977" y="1847928"/>
                  <a:pt x="2068555" y="1834209"/>
                </a:cubicBezTo>
                <a:cubicBezTo>
                  <a:pt x="2080463" y="1784467"/>
                  <a:pt x="2124587" y="1765173"/>
                  <a:pt x="2179968" y="1768474"/>
                </a:cubicBezTo>
                <a:cubicBezTo>
                  <a:pt x="2219136" y="1777270"/>
                  <a:pt x="2241985" y="1812279"/>
                  <a:pt x="2257799" y="1848104"/>
                </a:cubicBezTo>
                <a:cubicBezTo>
                  <a:pt x="2278822" y="1824820"/>
                  <a:pt x="2325025" y="1832800"/>
                  <a:pt x="2343675" y="1802843"/>
                </a:cubicBezTo>
                <a:cubicBezTo>
                  <a:pt x="2263031" y="1747441"/>
                  <a:pt x="2260846" y="1740885"/>
                  <a:pt x="2233440" y="1692648"/>
                </a:cubicBezTo>
                <a:cubicBezTo>
                  <a:pt x="2330998" y="1658816"/>
                  <a:pt x="2331145" y="1648515"/>
                  <a:pt x="2246279" y="1569701"/>
                </a:cubicBezTo>
                <a:cubicBezTo>
                  <a:pt x="2225467" y="1551549"/>
                  <a:pt x="2209785" y="1525159"/>
                  <a:pt x="2196197" y="1506307"/>
                </a:cubicBezTo>
                <a:cubicBezTo>
                  <a:pt x="2171016" y="1475043"/>
                  <a:pt x="2173494" y="1460998"/>
                  <a:pt x="2214993" y="1466049"/>
                </a:cubicBezTo>
                <a:cubicBezTo>
                  <a:pt x="2268043" y="1473096"/>
                  <a:pt x="2311768" y="1495121"/>
                  <a:pt x="2364818" y="1502168"/>
                </a:cubicBezTo>
                <a:cubicBezTo>
                  <a:pt x="2288878" y="1449695"/>
                  <a:pt x="2205985" y="1418874"/>
                  <a:pt x="2134749" y="1369329"/>
                </a:cubicBezTo>
                <a:cubicBezTo>
                  <a:pt x="2151068" y="1343116"/>
                  <a:pt x="2176418" y="1322526"/>
                  <a:pt x="2213296" y="1345485"/>
                </a:cubicBezTo>
                <a:cubicBezTo>
                  <a:pt x="2252505" y="1364699"/>
                  <a:pt x="2264014" y="1356276"/>
                  <a:pt x="2280333" y="1330063"/>
                </a:cubicBezTo>
                <a:cubicBezTo>
                  <a:pt x="2282811" y="1316018"/>
                  <a:pt x="2296652" y="1303851"/>
                  <a:pt x="2308161" y="1295428"/>
                </a:cubicBezTo>
                <a:cubicBezTo>
                  <a:pt x="2373838" y="1220965"/>
                  <a:pt x="2466372" y="1174653"/>
                  <a:pt x="2533956" y="1107611"/>
                </a:cubicBezTo>
                <a:cubicBezTo>
                  <a:pt x="2584991" y="1056248"/>
                  <a:pt x="2584991" y="1056248"/>
                  <a:pt x="2511277" y="1020748"/>
                </a:cubicBezTo>
                <a:cubicBezTo>
                  <a:pt x="2490695" y="1013131"/>
                  <a:pt x="2472068" y="1001535"/>
                  <a:pt x="2458332" y="992984"/>
                </a:cubicBezTo>
                <a:cubicBezTo>
                  <a:pt x="2444409" y="984316"/>
                  <a:pt x="2421496" y="980443"/>
                  <a:pt x="2433152" y="961720"/>
                </a:cubicBezTo>
                <a:cubicBezTo>
                  <a:pt x="2442477" y="946741"/>
                  <a:pt x="2451802" y="931762"/>
                  <a:pt x="2479273" y="948864"/>
                </a:cubicBezTo>
                <a:cubicBezTo>
                  <a:pt x="2497711" y="960343"/>
                  <a:pt x="2518670" y="968195"/>
                  <a:pt x="2536920" y="979557"/>
                </a:cubicBezTo>
                <a:lnTo>
                  <a:pt x="2546246" y="964579"/>
                </a:lnTo>
                <a:cubicBezTo>
                  <a:pt x="2537173" y="948538"/>
                  <a:pt x="2507183" y="935064"/>
                  <a:pt x="2509620" y="910601"/>
                </a:cubicBezTo>
                <a:cubicBezTo>
                  <a:pt x="2541900" y="909913"/>
                  <a:pt x="2567227" y="930877"/>
                  <a:pt x="2590181" y="945167"/>
                </a:cubicBezTo>
                <a:lnTo>
                  <a:pt x="2592513" y="941422"/>
                </a:lnTo>
                <a:lnTo>
                  <a:pt x="2594844" y="937678"/>
                </a:lnTo>
                <a:cubicBezTo>
                  <a:pt x="2583252" y="925265"/>
                  <a:pt x="2576552" y="915898"/>
                  <a:pt x="2565148" y="903603"/>
                </a:cubicBezTo>
                <a:cubicBezTo>
                  <a:pt x="2558072" y="894001"/>
                  <a:pt x="2553703" y="880889"/>
                  <a:pt x="2561163" y="868906"/>
                </a:cubicBezTo>
                <a:cubicBezTo>
                  <a:pt x="2570488" y="853928"/>
                  <a:pt x="2593589" y="857918"/>
                  <a:pt x="2600478" y="867402"/>
                </a:cubicBezTo>
                <a:cubicBezTo>
                  <a:pt x="2664679" y="917763"/>
                  <a:pt x="2695026" y="879500"/>
                  <a:pt x="2734405" y="846860"/>
                </a:cubicBezTo>
                <a:cubicBezTo>
                  <a:pt x="2663022" y="807616"/>
                  <a:pt x="2561480" y="806752"/>
                  <a:pt x="2564339" y="699416"/>
                </a:cubicBezTo>
                <a:cubicBezTo>
                  <a:pt x="2689065" y="725105"/>
                  <a:pt x="2680332" y="605357"/>
                  <a:pt x="2736259" y="557039"/>
                </a:cubicBezTo>
                <a:cubicBezTo>
                  <a:pt x="2763941" y="532704"/>
                  <a:pt x="2711038" y="515357"/>
                  <a:pt x="2710955" y="494522"/>
                </a:cubicBezTo>
                <a:cubicBezTo>
                  <a:pt x="2708918" y="477665"/>
                  <a:pt x="2695608" y="457948"/>
                  <a:pt x="2709637" y="445897"/>
                </a:cubicBezTo>
                <a:cubicBezTo>
                  <a:pt x="2717816" y="426049"/>
                  <a:pt x="2724408" y="384428"/>
                  <a:pt x="2760777" y="373816"/>
                </a:cubicBezTo>
                <a:cubicBezTo>
                  <a:pt x="2797147" y="363203"/>
                  <a:pt x="2871645" y="359701"/>
                  <a:pt x="2929252" y="379976"/>
                </a:cubicBezTo>
                <a:cubicBezTo>
                  <a:pt x="2888322" y="281751"/>
                  <a:pt x="2897605" y="256355"/>
                  <a:pt x="2973798" y="277809"/>
                </a:cubicBezTo>
                <a:close/>
                <a:moveTo>
                  <a:pt x="3140035" y="81724"/>
                </a:moveTo>
                <a:lnTo>
                  <a:pt x="3147401" y="106542"/>
                </a:lnTo>
                <a:cubicBezTo>
                  <a:pt x="3161187" y="120862"/>
                  <a:pt x="3190069" y="121994"/>
                  <a:pt x="3234202" y="111757"/>
                </a:cubicBezTo>
                <a:cubicBezTo>
                  <a:pt x="3181456" y="183026"/>
                  <a:pt x="3095210" y="217618"/>
                  <a:pt x="3021704" y="198982"/>
                </a:cubicBezTo>
                <a:lnTo>
                  <a:pt x="2990505" y="196234"/>
                </a:lnTo>
                <a:lnTo>
                  <a:pt x="3005107" y="182875"/>
                </a:lnTo>
                <a:cubicBezTo>
                  <a:pt x="3015540" y="175585"/>
                  <a:pt x="3027373" y="168792"/>
                  <a:pt x="3039686" y="161909"/>
                </a:cubicBezTo>
                <a:cubicBezTo>
                  <a:pt x="3069552" y="144130"/>
                  <a:pt x="3109013" y="132326"/>
                  <a:pt x="3129995" y="98624"/>
                </a:cubicBezTo>
                <a:cubicBezTo>
                  <a:pt x="3134620" y="93709"/>
                  <a:pt x="3137962" y="88970"/>
                  <a:pt x="3139834" y="84371"/>
                </a:cubicBezTo>
                <a:close/>
                <a:moveTo>
                  <a:pt x="3093889" y="0"/>
                </a:moveTo>
                <a:lnTo>
                  <a:pt x="3105597" y="4456"/>
                </a:lnTo>
                <a:lnTo>
                  <a:pt x="3152592" y="16960"/>
                </a:lnTo>
                <a:lnTo>
                  <a:pt x="3151171" y="22196"/>
                </a:lnTo>
                <a:lnTo>
                  <a:pt x="3139499" y="69021"/>
                </a:lnTo>
                <a:lnTo>
                  <a:pt x="3131932" y="58181"/>
                </a:lnTo>
                <a:cubicBezTo>
                  <a:pt x="3127178" y="54003"/>
                  <a:pt x="3120581" y="49896"/>
                  <a:pt x="3111955" y="45825"/>
                </a:cubicBezTo>
                <a:lnTo>
                  <a:pt x="3076016" y="2482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lIns="68561" tIns="34289" rIns="68561" bIns="34289" anchor="ctr">
            <a:noAutofit/>
          </a:bodyPr>
          <a:lstStyle>
            <a:lvl1pPr marL="0" marR="0" indent="0" algn="ctr" defTabSz="685579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defRPr sz="9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0326683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80"/>
            <a:ext cx="9144000" cy="576064"/>
          </a:xfrm>
          <a:prstGeom prst="rect">
            <a:avLst/>
          </a:prstGeom>
        </p:spPr>
        <p:txBody>
          <a:bodyPr lIns="68561" tIns="34289" rIns="68561" bIns="34289"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354010" y="1131602"/>
            <a:ext cx="2849840" cy="3649171"/>
            <a:chOff x="354008" y="1131589"/>
            <a:chExt cx="2849840" cy="3649171"/>
          </a:xfrm>
        </p:grpSpPr>
        <p:sp>
          <p:nvSpPr>
            <p:cNvPr id="6" name="Rounded Rectangle 5"/>
            <p:cNvSpPr/>
            <p:nvPr/>
          </p:nvSpPr>
          <p:spPr>
            <a:xfrm>
              <a:off x="354008" y="1131589"/>
              <a:ext cx="2849840" cy="3649171"/>
            </a:xfrm>
            <a:prstGeom prst="roundRect">
              <a:avLst>
                <a:gd name="adj" fmla="val 3968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03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31932" y="1347500"/>
              <a:ext cx="108520" cy="324047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03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5400000">
              <a:off x="2592642" y="1238201"/>
              <a:ext cx="502331" cy="502331"/>
            </a:xfrm>
            <a:prstGeom prst="halfFrame">
              <a:avLst>
                <a:gd name="adj1" fmla="val 23728"/>
                <a:gd name="adj2" fmla="val 24642"/>
              </a:avLst>
            </a:prstGeom>
            <a:solidFill>
              <a:schemeClr val="bg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03"/>
              <a:endParaRPr lang="ko-KR" alt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3645573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4572001" y="1223816"/>
            <a:ext cx="1781336" cy="1916475"/>
          </a:xfrm>
          <a:custGeom>
            <a:avLst/>
            <a:gdLst>
              <a:gd name="connsiteX0" fmla="*/ 0 w 2375115"/>
              <a:gd name="connsiteY0" fmla="*/ 0 h 2555300"/>
              <a:gd name="connsiteX1" fmla="*/ 2375115 w 2375115"/>
              <a:gd name="connsiteY1" fmla="*/ 0 h 2555300"/>
              <a:gd name="connsiteX2" fmla="*/ 2375115 w 2375115"/>
              <a:gd name="connsiteY2" fmla="*/ 2555300 h 2555300"/>
              <a:gd name="connsiteX3" fmla="*/ 0 w 2375115"/>
              <a:gd name="connsiteY3" fmla="*/ 2555300 h 255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75115" h="2555300">
                <a:moveTo>
                  <a:pt x="0" y="0"/>
                </a:moveTo>
                <a:lnTo>
                  <a:pt x="2375115" y="0"/>
                </a:lnTo>
                <a:lnTo>
                  <a:pt x="2375115" y="2555300"/>
                </a:lnTo>
                <a:lnTo>
                  <a:pt x="0" y="2555300"/>
                </a:lnTo>
                <a:close/>
              </a:path>
            </a:pathLst>
          </a:custGeom>
        </p:spPr>
        <p:txBody>
          <a:bodyPr wrap="square" lIns="68561" tIns="34289" rIns="68561" bIns="34289">
            <a:noAutofit/>
          </a:bodyPr>
          <a:lstStyle/>
          <a:p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6407998" y="2397266"/>
            <a:ext cx="1754708" cy="1901053"/>
          </a:xfrm>
          <a:custGeom>
            <a:avLst/>
            <a:gdLst>
              <a:gd name="connsiteX0" fmla="*/ 0 w 2339611"/>
              <a:gd name="connsiteY0" fmla="*/ 0 h 2534737"/>
              <a:gd name="connsiteX1" fmla="*/ 2339611 w 2339611"/>
              <a:gd name="connsiteY1" fmla="*/ 0 h 2534737"/>
              <a:gd name="connsiteX2" fmla="*/ 2339611 w 2339611"/>
              <a:gd name="connsiteY2" fmla="*/ 2534737 h 2534737"/>
              <a:gd name="connsiteX3" fmla="*/ 0 w 2339611"/>
              <a:gd name="connsiteY3" fmla="*/ 2534737 h 2534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39611" h="2534737">
                <a:moveTo>
                  <a:pt x="0" y="0"/>
                </a:moveTo>
                <a:lnTo>
                  <a:pt x="2339611" y="0"/>
                </a:lnTo>
                <a:lnTo>
                  <a:pt x="2339611" y="2534737"/>
                </a:lnTo>
                <a:lnTo>
                  <a:pt x="0" y="2534737"/>
                </a:lnTo>
                <a:close/>
              </a:path>
            </a:pathLst>
          </a:custGeom>
        </p:spPr>
        <p:txBody>
          <a:bodyPr wrap="square" lIns="68561" tIns="34289" rIns="68561" bIns="34289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888980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6982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65F373-A181-4198-842B-E5EEF0DF0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68561" tIns="34289" rIns="68561" bIns="34289"/>
          <a:lstStyle>
            <a:lvl1pPr>
              <a:defRPr/>
            </a:lvl1pPr>
          </a:lstStyle>
          <a:p>
            <a:pPr defTabSz="685103"/>
            <a:endParaRPr lang="en-US" altLang="en-US" sz="1400">
              <a:solidFill>
                <a:prstClr val="black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7D5996-AA77-4B81-A1D2-94E435153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68561" tIns="34289" rIns="68561" bIns="34289"/>
          <a:lstStyle>
            <a:lvl1pPr>
              <a:defRPr/>
            </a:lvl1pPr>
          </a:lstStyle>
          <a:p>
            <a:pPr defTabSz="685103"/>
            <a:endParaRPr lang="en-US" altLang="en-US" sz="1400">
              <a:solidFill>
                <a:prstClr val="black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3B4CB9-0356-401F-B2D3-182D79CFA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68561" tIns="34289" rIns="68561" bIns="34289"/>
          <a:lstStyle>
            <a:lvl1pPr>
              <a:defRPr/>
            </a:lvl1pPr>
          </a:lstStyle>
          <a:p>
            <a:pPr defTabSz="685103"/>
            <a:fld id="{1FD9860F-6113-4557-A0F6-5FF0A87D581D}" type="slidenum">
              <a:rPr lang="en-US" altLang="en-US" sz="1400" smtClean="0">
                <a:solidFill>
                  <a:prstClr val="black"/>
                </a:solidFill>
              </a:rPr>
              <a:pPr defTabSz="685103"/>
              <a:t>‹#›</a:t>
            </a:fld>
            <a:endParaRPr lang="en-US" altLang="en-US" sz="1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99089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894025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yle slide layout">
    <p:bg>
      <p:bgPr>
        <a:gradFill>
          <a:gsLst>
            <a:gs pos="0">
              <a:schemeClr val="accent2"/>
            </a:gs>
            <a:gs pos="73000">
              <a:schemeClr val="accent2">
                <a:lumMod val="75000"/>
              </a:schemeClr>
            </a:gs>
            <a:gs pos="100000">
              <a:schemeClr val="accent2">
                <a:lumMod val="5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054254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354450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7935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bg>
      <p:bgPr>
        <a:gradFill>
          <a:gsLst>
            <a:gs pos="0">
              <a:schemeClr val="accent2"/>
            </a:gs>
            <a:gs pos="73000">
              <a:schemeClr val="accent2">
                <a:lumMod val="75000"/>
              </a:schemeClr>
            </a:gs>
            <a:gs pos="100000">
              <a:schemeClr val="accent2">
                <a:lumMod val="5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254648"/>
            <a:ext cx="9144000" cy="543185"/>
          </a:xfrm>
          <a:prstGeom prst="rect">
            <a:avLst/>
          </a:prstGeom>
        </p:spPr>
        <p:txBody>
          <a:bodyPr lIns="68556" tIns="34289" rIns="68556" bIns="34289" anchor="ctr"/>
          <a:lstStyle>
            <a:lvl1pPr marL="0" indent="0" algn="ctr">
              <a:buNone/>
              <a:defRPr sz="4100" b="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76" name="Graphic 41"/>
          <p:cNvGrpSpPr/>
          <p:nvPr userDrawn="1"/>
        </p:nvGrpSpPr>
        <p:grpSpPr>
          <a:xfrm flipH="1">
            <a:off x="157216" y="367278"/>
            <a:ext cx="1801550" cy="483731"/>
            <a:chOff x="829775" y="3208066"/>
            <a:chExt cx="5530361" cy="1484949"/>
          </a:xfrm>
          <a:solidFill>
            <a:schemeClr val="bg1">
              <a:alpha val="90000"/>
            </a:schemeClr>
          </a:solidFill>
        </p:grpSpPr>
        <p:sp>
          <p:nvSpPr>
            <p:cNvPr id="77" name="Freeform: Shape 76"/>
            <p:cNvSpPr/>
            <p:nvPr/>
          </p:nvSpPr>
          <p:spPr>
            <a:xfrm>
              <a:off x="3514032" y="3259501"/>
              <a:ext cx="1504950" cy="1152525"/>
            </a:xfrm>
            <a:custGeom>
              <a:avLst/>
              <a:gdLst>
                <a:gd name="connsiteX0" fmla="*/ 614873 w 1504950"/>
                <a:gd name="connsiteY0" fmla="*/ 7144 h 1152525"/>
                <a:gd name="connsiteX1" fmla="*/ 621540 w 1504950"/>
                <a:gd name="connsiteY1" fmla="*/ 8096 h 1152525"/>
                <a:gd name="connsiteX2" fmla="*/ 626303 w 1504950"/>
                <a:gd name="connsiteY2" fmla="*/ 10954 h 1152525"/>
                <a:gd name="connsiteX3" fmla="*/ 631065 w 1504950"/>
                <a:gd name="connsiteY3" fmla="*/ 16669 h 1152525"/>
                <a:gd name="connsiteX4" fmla="*/ 643448 w 1504950"/>
                <a:gd name="connsiteY4" fmla="*/ 27146 h 1152525"/>
                <a:gd name="connsiteX5" fmla="*/ 645353 w 1504950"/>
                <a:gd name="connsiteY5" fmla="*/ 26194 h 1152525"/>
                <a:gd name="connsiteX6" fmla="*/ 646305 w 1504950"/>
                <a:gd name="connsiteY6" fmla="*/ 25241 h 1152525"/>
                <a:gd name="connsiteX7" fmla="*/ 649163 w 1504950"/>
                <a:gd name="connsiteY7" fmla="*/ 21431 h 1152525"/>
                <a:gd name="connsiteX8" fmla="*/ 662498 w 1504950"/>
                <a:gd name="connsiteY8" fmla="*/ 10954 h 1152525"/>
                <a:gd name="connsiteX9" fmla="*/ 670118 w 1504950"/>
                <a:gd name="connsiteY9" fmla="*/ 10954 h 1152525"/>
                <a:gd name="connsiteX10" fmla="*/ 672023 w 1504950"/>
                <a:gd name="connsiteY10" fmla="*/ 10954 h 1152525"/>
                <a:gd name="connsiteX11" fmla="*/ 677738 w 1504950"/>
                <a:gd name="connsiteY11" fmla="*/ 15716 h 1152525"/>
                <a:gd name="connsiteX12" fmla="*/ 678690 w 1504950"/>
                <a:gd name="connsiteY12" fmla="*/ 20479 h 1152525"/>
                <a:gd name="connsiteX13" fmla="*/ 676785 w 1504950"/>
                <a:gd name="connsiteY13" fmla="*/ 30004 h 1152525"/>
                <a:gd name="connsiteX14" fmla="*/ 670118 w 1504950"/>
                <a:gd name="connsiteY14" fmla="*/ 47149 h 1152525"/>
                <a:gd name="connsiteX15" fmla="*/ 669165 w 1504950"/>
                <a:gd name="connsiteY15" fmla="*/ 49054 h 1152525"/>
                <a:gd name="connsiteX16" fmla="*/ 666308 w 1504950"/>
                <a:gd name="connsiteY16" fmla="*/ 56674 h 1152525"/>
                <a:gd name="connsiteX17" fmla="*/ 651068 w 1504950"/>
                <a:gd name="connsiteY17" fmla="*/ 77629 h 1152525"/>
                <a:gd name="connsiteX18" fmla="*/ 638685 w 1504950"/>
                <a:gd name="connsiteY18" fmla="*/ 99536 h 1152525"/>
                <a:gd name="connsiteX19" fmla="*/ 635828 w 1504950"/>
                <a:gd name="connsiteY19" fmla="*/ 108109 h 1152525"/>
                <a:gd name="connsiteX20" fmla="*/ 633923 w 1504950"/>
                <a:gd name="connsiteY20" fmla="*/ 117634 h 1152525"/>
                <a:gd name="connsiteX21" fmla="*/ 632970 w 1504950"/>
                <a:gd name="connsiteY21" fmla="*/ 136684 h 1152525"/>
                <a:gd name="connsiteX22" fmla="*/ 632970 w 1504950"/>
                <a:gd name="connsiteY22" fmla="*/ 137636 h 1152525"/>
                <a:gd name="connsiteX23" fmla="*/ 631065 w 1504950"/>
                <a:gd name="connsiteY23" fmla="*/ 150019 h 1152525"/>
                <a:gd name="connsiteX24" fmla="*/ 629160 w 1504950"/>
                <a:gd name="connsiteY24" fmla="*/ 154781 h 1152525"/>
                <a:gd name="connsiteX25" fmla="*/ 626303 w 1504950"/>
                <a:gd name="connsiteY25" fmla="*/ 164306 h 1152525"/>
                <a:gd name="connsiteX26" fmla="*/ 624398 w 1504950"/>
                <a:gd name="connsiteY26" fmla="*/ 167164 h 1152525"/>
                <a:gd name="connsiteX27" fmla="*/ 629160 w 1504950"/>
                <a:gd name="connsiteY27" fmla="*/ 172879 h 1152525"/>
                <a:gd name="connsiteX28" fmla="*/ 632970 w 1504950"/>
                <a:gd name="connsiteY28" fmla="*/ 178594 h 1152525"/>
                <a:gd name="connsiteX29" fmla="*/ 639638 w 1504950"/>
                <a:gd name="connsiteY29" fmla="*/ 185261 h 1152525"/>
                <a:gd name="connsiteX30" fmla="*/ 648210 w 1504950"/>
                <a:gd name="connsiteY30" fmla="*/ 191929 h 1152525"/>
                <a:gd name="connsiteX31" fmla="*/ 652020 w 1504950"/>
                <a:gd name="connsiteY31" fmla="*/ 194786 h 1152525"/>
                <a:gd name="connsiteX32" fmla="*/ 658688 w 1504950"/>
                <a:gd name="connsiteY32" fmla="*/ 195739 h 1152525"/>
                <a:gd name="connsiteX33" fmla="*/ 669165 w 1504950"/>
                <a:gd name="connsiteY33" fmla="*/ 194786 h 1152525"/>
                <a:gd name="connsiteX34" fmla="*/ 678690 w 1504950"/>
                <a:gd name="connsiteY34" fmla="*/ 191929 h 1152525"/>
                <a:gd name="connsiteX35" fmla="*/ 681548 w 1504950"/>
                <a:gd name="connsiteY35" fmla="*/ 190976 h 1152525"/>
                <a:gd name="connsiteX36" fmla="*/ 686310 w 1504950"/>
                <a:gd name="connsiteY36" fmla="*/ 189071 h 1152525"/>
                <a:gd name="connsiteX37" fmla="*/ 691073 w 1504950"/>
                <a:gd name="connsiteY37" fmla="*/ 186214 h 1152525"/>
                <a:gd name="connsiteX38" fmla="*/ 696788 w 1504950"/>
                <a:gd name="connsiteY38" fmla="*/ 182404 h 1152525"/>
                <a:gd name="connsiteX39" fmla="*/ 702503 w 1504950"/>
                <a:gd name="connsiteY39" fmla="*/ 177641 h 1152525"/>
                <a:gd name="connsiteX40" fmla="*/ 706313 w 1504950"/>
                <a:gd name="connsiteY40" fmla="*/ 173831 h 1152525"/>
                <a:gd name="connsiteX41" fmla="*/ 713933 w 1504950"/>
                <a:gd name="connsiteY41" fmla="*/ 166211 h 1152525"/>
                <a:gd name="connsiteX42" fmla="*/ 728220 w 1504950"/>
                <a:gd name="connsiteY42" fmla="*/ 144304 h 1152525"/>
                <a:gd name="connsiteX43" fmla="*/ 730125 w 1504950"/>
                <a:gd name="connsiteY43" fmla="*/ 139541 h 1152525"/>
                <a:gd name="connsiteX44" fmla="*/ 732030 w 1504950"/>
                <a:gd name="connsiteY44" fmla="*/ 133826 h 1152525"/>
                <a:gd name="connsiteX45" fmla="*/ 737745 w 1504950"/>
                <a:gd name="connsiteY45" fmla="*/ 116681 h 1152525"/>
                <a:gd name="connsiteX46" fmla="*/ 742508 w 1504950"/>
                <a:gd name="connsiteY46" fmla="*/ 110014 h 1152525"/>
                <a:gd name="connsiteX47" fmla="*/ 744413 w 1504950"/>
                <a:gd name="connsiteY47" fmla="*/ 107156 h 1152525"/>
                <a:gd name="connsiteX48" fmla="*/ 749175 w 1504950"/>
                <a:gd name="connsiteY48" fmla="*/ 102394 h 1152525"/>
                <a:gd name="connsiteX49" fmla="*/ 753938 w 1504950"/>
                <a:gd name="connsiteY49" fmla="*/ 98584 h 1152525"/>
                <a:gd name="connsiteX50" fmla="*/ 760605 w 1504950"/>
                <a:gd name="connsiteY50" fmla="*/ 97631 h 1152525"/>
                <a:gd name="connsiteX51" fmla="*/ 762510 w 1504950"/>
                <a:gd name="connsiteY51" fmla="*/ 97631 h 1152525"/>
                <a:gd name="connsiteX52" fmla="*/ 764415 w 1504950"/>
                <a:gd name="connsiteY52" fmla="*/ 98584 h 1152525"/>
                <a:gd name="connsiteX53" fmla="*/ 766320 w 1504950"/>
                <a:gd name="connsiteY53" fmla="*/ 100489 h 1152525"/>
                <a:gd name="connsiteX54" fmla="*/ 767273 w 1504950"/>
                <a:gd name="connsiteY54" fmla="*/ 103346 h 1152525"/>
                <a:gd name="connsiteX55" fmla="*/ 768225 w 1504950"/>
                <a:gd name="connsiteY55" fmla="*/ 105251 h 1152525"/>
                <a:gd name="connsiteX56" fmla="*/ 766320 w 1504950"/>
                <a:gd name="connsiteY56" fmla="*/ 111919 h 1152525"/>
                <a:gd name="connsiteX57" fmla="*/ 757748 w 1504950"/>
                <a:gd name="connsiteY57" fmla="*/ 138589 h 1152525"/>
                <a:gd name="connsiteX58" fmla="*/ 753938 w 1504950"/>
                <a:gd name="connsiteY58" fmla="*/ 149066 h 1152525"/>
                <a:gd name="connsiteX59" fmla="*/ 753938 w 1504950"/>
                <a:gd name="connsiteY59" fmla="*/ 158591 h 1152525"/>
                <a:gd name="connsiteX60" fmla="*/ 755843 w 1504950"/>
                <a:gd name="connsiteY60" fmla="*/ 161449 h 1152525"/>
                <a:gd name="connsiteX61" fmla="*/ 759653 w 1504950"/>
                <a:gd name="connsiteY61" fmla="*/ 164306 h 1152525"/>
                <a:gd name="connsiteX62" fmla="*/ 764415 w 1504950"/>
                <a:gd name="connsiteY62" fmla="*/ 165259 h 1152525"/>
                <a:gd name="connsiteX63" fmla="*/ 772035 w 1504950"/>
                <a:gd name="connsiteY63" fmla="*/ 165259 h 1152525"/>
                <a:gd name="connsiteX64" fmla="*/ 781560 w 1504950"/>
                <a:gd name="connsiteY64" fmla="*/ 162401 h 1152525"/>
                <a:gd name="connsiteX65" fmla="*/ 800610 w 1504950"/>
                <a:gd name="connsiteY65" fmla="*/ 153829 h 1152525"/>
                <a:gd name="connsiteX66" fmla="*/ 816803 w 1504950"/>
                <a:gd name="connsiteY66" fmla="*/ 147161 h 1152525"/>
                <a:gd name="connsiteX67" fmla="*/ 820613 w 1504950"/>
                <a:gd name="connsiteY67" fmla="*/ 147161 h 1152525"/>
                <a:gd name="connsiteX68" fmla="*/ 823470 w 1504950"/>
                <a:gd name="connsiteY68" fmla="*/ 149066 h 1152525"/>
                <a:gd name="connsiteX69" fmla="*/ 825375 w 1504950"/>
                <a:gd name="connsiteY69" fmla="*/ 150971 h 1152525"/>
                <a:gd name="connsiteX70" fmla="*/ 825375 w 1504950"/>
                <a:gd name="connsiteY70" fmla="*/ 155734 h 1152525"/>
                <a:gd name="connsiteX71" fmla="*/ 823470 w 1504950"/>
                <a:gd name="connsiteY71" fmla="*/ 160496 h 1152525"/>
                <a:gd name="connsiteX72" fmla="*/ 823470 w 1504950"/>
                <a:gd name="connsiteY72" fmla="*/ 161449 h 1152525"/>
                <a:gd name="connsiteX73" fmla="*/ 821565 w 1504950"/>
                <a:gd name="connsiteY73" fmla="*/ 166211 h 1152525"/>
                <a:gd name="connsiteX74" fmla="*/ 821565 w 1504950"/>
                <a:gd name="connsiteY74" fmla="*/ 167164 h 1152525"/>
                <a:gd name="connsiteX75" fmla="*/ 820613 w 1504950"/>
                <a:gd name="connsiteY75" fmla="*/ 170021 h 1152525"/>
                <a:gd name="connsiteX76" fmla="*/ 817755 w 1504950"/>
                <a:gd name="connsiteY76" fmla="*/ 172879 h 1152525"/>
                <a:gd name="connsiteX77" fmla="*/ 814898 w 1504950"/>
                <a:gd name="connsiteY77" fmla="*/ 177641 h 1152525"/>
                <a:gd name="connsiteX78" fmla="*/ 811088 w 1504950"/>
                <a:gd name="connsiteY78" fmla="*/ 181451 h 1152525"/>
                <a:gd name="connsiteX79" fmla="*/ 803468 w 1504950"/>
                <a:gd name="connsiteY79" fmla="*/ 187166 h 1152525"/>
                <a:gd name="connsiteX80" fmla="*/ 792038 w 1504950"/>
                <a:gd name="connsiteY80" fmla="*/ 191929 h 1152525"/>
                <a:gd name="connsiteX81" fmla="*/ 779655 w 1504950"/>
                <a:gd name="connsiteY81" fmla="*/ 194786 h 1152525"/>
                <a:gd name="connsiteX82" fmla="*/ 775845 w 1504950"/>
                <a:gd name="connsiteY82" fmla="*/ 195739 h 1152525"/>
                <a:gd name="connsiteX83" fmla="*/ 767273 w 1504950"/>
                <a:gd name="connsiteY83" fmla="*/ 195739 h 1152525"/>
                <a:gd name="connsiteX84" fmla="*/ 756795 w 1504950"/>
                <a:gd name="connsiteY84" fmla="*/ 196691 h 1152525"/>
                <a:gd name="connsiteX85" fmla="*/ 747270 w 1504950"/>
                <a:gd name="connsiteY85" fmla="*/ 197644 h 1152525"/>
                <a:gd name="connsiteX86" fmla="*/ 739650 w 1504950"/>
                <a:gd name="connsiteY86" fmla="*/ 199549 h 1152525"/>
                <a:gd name="connsiteX87" fmla="*/ 732030 w 1504950"/>
                <a:gd name="connsiteY87" fmla="*/ 201454 h 1152525"/>
                <a:gd name="connsiteX88" fmla="*/ 723458 w 1504950"/>
                <a:gd name="connsiteY88" fmla="*/ 203359 h 1152525"/>
                <a:gd name="connsiteX89" fmla="*/ 698693 w 1504950"/>
                <a:gd name="connsiteY89" fmla="*/ 213836 h 1152525"/>
                <a:gd name="connsiteX90" fmla="*/ 674880 w 1504950"/>
                <a:gd name="connsiteY90" fmla="*/ 234791 h 1152525"/>
                <a:gd name="connsiteX91" fmla="*/ 671070 w 1504950"/>
                <a:gd name="connsiteY91" fmla="*/ 241459 h 1152525"/>
                <a:gd name="connsiteX92" fmla="*/ 668213 w 1504950"/>
                <a:gd name="connsiteY92" fmla="*/ 249079 h 1152525"/>
                <a:gd name="connsiteX93" fmla="*/ 666308 w 1504950"/>
                <a:gd name="connsiteY93" fmla="*/ 263366 h 1152525"/>
                <a:gd name="connsiteX94" fmla="*/ 664403 w 1504950"/>
                <a:gd name="connsiteY94" fmla="*/ 277654 h 1152525"/>
                <a:gd name="connsiteX95" fmla="*/ 663450 w 1504950"/>
                <a:gd name="connsiteY95" fmla="*/ 283369 h 1152525"/>
                <a:gd name="connsiteX96" fmla="*/ 659640 w 1504950"/>
                <a:gd name="connsiteY96" fmla="*/ 294799 h 1152525"/>
                <a:gd name="connsiteX97" fmla="*/ 658688 w 1504950"/>
                <a:gd name="connsiteY97" fmla="*/ 297656 h 1152525"/>
                <a:gd name="connsiteX98" fmla="*/ 633923 w 1504950"/>
                <a:gd name="connsiteY98" fmla="*/ 332899 h 1152525"/>
                <a:gd name="connsiteX99" fmla="*/ 622493 w 1504950"/>
                <a:gd name="connsiteY99" fmla="*/ 342424 h 1152525"/>
                <a:gd name="connsiteX100" fmla="*/ 610110 w 1504950"/>
                <a:gd name="connsiteY100" fmla="*/ 350996 h 1152525"/>
                <a:gd name="connsiteX101" fmla="*/ 574868 w 1504950"/>
                <a:gd name="connsiteY101" fmla="*/ 367189 h 1152525"/>
                <a:gd name="connsiteX102" fmla="*/ 552008 w 1504950"/>
                <a:gd name="connsiteY102" fmla="*/ 373856 h 1152525"/>
                <a:gd name="connsiteX103" fmla="*/ 470093 w 1504950"/>
                <a:gd name="connsiteY103" fmla="*/ 412909 h 1152525"/>
                <a:gd name="connsiteX104" fmla="*/ 468188 w 1504950"/>
                <a:gd name="connsiteY104" fmla="*/ 411004 h 1152525"/>
                <a:gd name="connsiteX105" fmla="*/ 468188 w 1504950"/>
                <a:gd name="connsiteY105" fmla="*/ 418624 h 1152525"/>
                <a:gd name="connsiteX106" fmla="*/ 513908 w 1504950"/>
                <a:gd name="connsiteY106" fmla="*/ 537686 h 1152525"/>
                <a:gd name="connsiteX107" fmla="*/ 600585 w 1504950"/>
                <a:gd name="connsiteY107" fmla="*/ 638651 h 1152525"/>
                <a:gd name="connsiteX108" fmla="*/ 680595 w 1504950"/>
                <a:gd name="connsiteY108" fmla="*/ 693896 h 1152525"/>
                <a:gd name="connsiteX109" fmla="*/ 793943 w 1504950"/>
                <a:gd name="connsiteY109" fmla="*/ 722471 h 1152525"/>
                <a:gd name="connsiteX110" fmla="*/ 831090 w 1504950"/>
                <a:gd name="connsiteY110" fmla="*/ 727234 h 1152525"/>
                <a:gd name="connsiteX111" fmla="*/ 899670 w 1504950"/>
                <a:gd name="connsiteY111" fmla="*/ 731044 h 1152525"/>
                <a:gd name="connsiteX112" fmla="*/ 1002540 w 1504950"/>
                <a:gd name="connsiteY112" fmla="*/ 736759 h 1152525"/>
                <a:gd name="connsiteX113" fmla="*/ 1051118 w 1504950"/>
                <a:gd name="connsiteY113" fmla="*/ 738664 h 1152525"/>
                <a:gd name="connsiteX114" fmla="*/ 1096838 w 1504950"/>
                <a:gd name="connsiteY114" fmla="*/ 681514 h 1152525"/>
                <a:gd name="connsiteX115" fmla="*/ 1126365 w 1504950"/>
                <a:gd name="connsiteY115" fmla="*/ 639604 h 1152525"/>
                <a:gd name="connsiteX116" fmla="*/ 1199708 w 1504950"/>
                <a:gd name="connsiteY116" fmla="*/ 612934 h 1152525"/>
                <a:gd name="connsiteX117" fmla="*/ 1183515 w 1504950"/>
                <a:gd name="connsiteY117" fmla="*/ 639604 h 1152525"/>
                <a:gd name="connsiteX118" fmla="*/ 1148273 w 1504950"/>
                <a:gd name="connsiteY118" fmla="*/ 692944 h 1152525"/>
                <a:gd name="connsiteX119" fmla="*/ 1143510 w 1504950"/>
                <a:gd name="connsiteY119" fmla="*/ 708184 h 1152525"/>
                <a:gd name="connsiteX120" fmla="*/ 1135890 w 1504950"/>
                <a:gd name="connsiteY120" fmla="*/ 781526 h 1152525"/>
                <a:gd name="connsiteX121" fmla="*/ 1137795 w 1504950"/>
                <a:gd name="connsiteY121" fmla="*/ 853916 h 1152525"/>
                <a:gd name="connsiteX122" fmla="*/ 1153035 w 1504950"/>
                <a:gd name="connsiteY122" fmla="*/ 935831 h 1152525"/>
                <a:gd name="connsiteX123" fmla="*/ 1241618 w 1504950"/>
                <a:gd name="connsiteY123" fmla="*/ 954881 h 1152525"/>
                <a:gd name="connsiteX124" fmla="*/ 1278765 w 1504950"/>
                <a:gd name="connsiteY124" fmla="*/ 977741 h 1152525"/>
                <a:gd name="connsiteX125" fmla="*/ 1320675 w 1504950"/>
                <a:gd name="connsiteY125" fmla="*/ 1014889 h 1152525"/>
                <a:gd name="connsiteX126" fmla="*/ 1428308 w 1504950"/>
                <a:gd name="connsiteY126" fmla="*/ 1057751 h 1152525"/>
                <a:gd name="connsiteX127" fmla="*/ 1454978 w 1504950"/>
                <a:gd name="connsiteY127" fmla="*/ 1061561 h 1152525"/>
                <a:gd name="connsiteX128" fmla="*/ 1499745 w 1504950"/>
                <a:gd name="connsiteY128" fmla="*/ 1095851 h 1152525"/>
                <a:gd name="connsiteX129" fmla="*/ 1476885 w 1504950"/>
                <a:gd name="connsiteY129" fmla="*/ 1103471 h 1152525"/>
                <a:gd name="connsiteX130" fmla="*/ 1456883 w 1504950"/>
                <a:gd name="connsiteY130" fmla="*/ 1107281 h 1152525"/>
                <a:gd name="connsiteX131" fmla="*/ 1463550 w 1504950"/>
                <a:gd name="connsiteY131" fmla="*/ 1123474 h 1152525"/>
                <a:gd name="connsiteX132" fmla="*/ 1457835 w 1504950"/>
                <a:gd name="connsiteY132" fmla="*/ 1144429 h 1152525"/>
                <a:gd name="connsiteX133" fmla="*/ 1438785 w 1504950"/>
                <a:gd name="connsiteY133" fmla="*/ 1148239 h 1152525"/>
                <a:gd name="connsiteX134" fmla="*/ 1428308 w 1504950"/>
                <a:gd name="connsiteY134" fmla="*/ 1149191 h 1152525"/>
                <a:gd name="connsiteX135" fmla="*/ 1411163 w 1504950"/>
                <a:gd name="connsiteY135" fmla="*/ 1142524 h 1152525"/>
                <a:gd name="connsiteX136" fmla="*/ 1381635 w 1504950"/>
                <a:gd name="connsiteY136" fmla="*/ 1128236 h 1152525"/>
                <a:gd name="connsiteX137" fmla="*/ 1298768 w 1504950"/>
                <a:gd name="connsiteY137" fmla="*/ 1075849 h 1152525"/>
                <a:gd name="connsiteX138" fmla="*/ 1256858 w 1504950"/>
                <a:gd name="connsiteY138" fmla="*/ 1047274 h 1152525"/>
                <a:gd name="connsiteX139" fmla="*/ 1179705 w 1504950"/>
                <a:gd name="connsiteY139" fmla="*/ 1032986 h 1152525"/>
                <a:gd name="connsiteX140" fmla="*/ 1113030 w 1504950"/>
                <a:gd name="connsiteY140" fmla="*/ 1038701 h 1152525"/>
                <a:gd name="connsiteX141" fmla="*/ 972060 w 1504950"/>
                <a:gd name="connsiteY141" fmla="*/ 992981 h 1152525"/>
                <a:gd name="connsiteX142" fmla="*/ 840615 w 1504950"/>
                <a:gd name="connsiteY142" fmla="*/ 952024 h 1152525"/>
                <a:gd name="connsiteX143" fmla="*/ 789180 w 1504950"/>
                <a:gd name="connsiteY143" fmla="*/ 961549 h 1152525"/>
                <a:gd name="connsiteX144" fmla="*/ 772988 w 1504950"/>
                <a:gd name="connsiteY144" fmla="*/ 966311 h 1152525"/>
                <a:gd name="connsiteX145" fmla="*/ 696788 w 1504950"/>
                <a:gd name="connsiteY145" fmla="*/ 960596 h 1152525"/>
                <a:gd name="connsiteX146" fmla="*/ 572963 w 1504950"/>
                <a:gd name="connsiteY146" fmla="*/ 925354 h 1152525"/>
                <a:gd name="connsiteX147" fmla="*/ 539625 w 1504950"/>
                <a:gd name="connsiteY147" fmla="*/ 916781 h 1152525"/>
                <a:gd name="connsiteX148" fmla="*/ 519623 w 1504950"/>
                <a:gd name="connsiteY148" fmla="*/ 910114 h 1152525"/>
                <a:gd name="connsiteX149" fmla="*/ 475808 w 1504950"/>
                <a:gd name="connsiteY149" fmla="*/ 911066 h 1152525"/>
                <a:gd name="connsiteX150" fmla="*/ 364365 w 1504950"/>
                <a:gd name="connsiteY150" fmla="*/ 894874 h 1152525"/>
                <a:gd name="connsiteX151" fmla="*/ 221490 w 1504950"/>
                <a:gd name="connsiteY151" fmla="*/ 929164 h 1152525"/>
                <a:gd name="connsiteX152" fmla="*/ 176723 w 1504950"/>
                <a:gd name="connsiteY152" fmla="*/ 961549 h 1152525"/>
                <a:gd name="connsiteX153" fmla="*/ 153863 w 1504950"/>
                <a:gd name="connsiteY153" fmla="*/ 984409 h 1152525"/>
                <a:gd name="connsiteX154" fmla="*/ 102428 w 1504950"/>
                <a:gd name="connsiteY154" fmla="*/ 1012984 h 1152525"/>
                <a:gd name="connsiteX155" fmla="*/ 69090 w 1504950"/>
                <a:gd name="connsiteY155" fmla="*/ 1019651 h 1152525"/>
                <a:gd name="connsiteX156" fmla="*/ 85283 w 1504950"/>
                <a:gd name="connsiteY156" fmla="*/ 995839 h 1152525"/>
                <a:gd name="connsiteX157" fmla="*/ 111000 w 1504950"/>
                <a:gd name="connsiteY157" fmla="*/ 967264 h 1152525"/>
                <a:gd name="connsiteX158" fmla="*/ 132908 w 1504950"/>
                <a:gd name="connsiteY158" fmla="*/ 945356 h 1152525"/>
                <a:gd name="connsiteX159" fmla="*/ 172913 w 1504950"/>
                <a:gd name="connsiteY159" fmla="*/ 912019 h 1152525"/>
                <a:gd name="connsiteX160" fmla="*/ 198630 w 1504950"/>
                <a:gd name="connsiteY160" fmla="*/ 892969 h 1152525"/>
                <a:gd name="connsiteX161" fmla="*/ 144338 w 1504950"/>
                <a:gd name="connsiteY161" fmla="*/ 908209 h 1152525"/>
                <a:gd name="connsiteX162" fmla="*/ 30990 w 1504950"/>
                <a:gd name="connsiteY162" fmla="*/ 932021 h 1152525"/>
                <a:gd name="connsiteX163" fmla="*/ 7178 w 1504950"/>
                <a:gd name="connsiteY163" fmla="*/ 924401 h 1152525"/>
                <a:gd name="connsiteX164" fmla="*/ 123383 w 1504950"/>
                <a:gd name="connsiteY164" fmla="*/ 878681 h 1152525"/>
                <a:gd name="connsiteX165" fmla="*/ 245303 w 1504950"/>
                <a:gd name="connsiteY165" fmla="*/ 839629 h 1152525"/>
                <a:gd name="connsiteX166" fmla="*/ 362460 w 1504950"/>
                <a:gd name="connsiteY166" fmla="*/ 826294 h 1152525"/>
                <a:gd name="connsiteX167" fmla="*/ 405323 w 1504950"/>
                <a:gd name="connsiteY167" fmla="*/ 820579 h 1152525"/>
                <a:gd name="connsiteX168" fmla="*/ 401513 w 1504950"/>
                <a:gd name="connsiteY168" fmla="*/ 768191 h 1152525"/>
                <a:gd name="connsiteX169" fmla="*/ 381510 w 1504950"/>
                <a:gd name="connsiteY169" fmla="*/ 731044 h 1152525"/>
                <a:gd name="connsiteX170" fmla="*/ 361508 w 1504950"/>
                <a:gd name="connsiteY170" fmla="*/ 704374 h 1152525"/>
                <a:gd name="connsiteX171" fmla="*/ 350078 w 1504950"/>
                <a:gd name="connsiteY171" fmla="*/ 612934 h 1152525"/>
                <a:gd name="connsiteX172" fmla="*/ 354840 w 1504950"/>
                <a:gd name="connsiteY172" fmla="*/ 546259 h 1152525"/>
                <a:gd name="connsiteX173" fmla="*/ 335790 w 1504950"/>
                <a:gd name="connsiteY173" fmla="*/ 522446 h 1152525"/>
                <a:gd name="connsiteX174" fmla="*/ 249113 w 1504950"/>
                <a:gd name="connsiteY174" fmla="*/ 499586 h 1152525"/>
                <a:gd name="connsiteX175" fmla="*/ 232920 w 1504950"/>
                <a:gd name="connsiteY175" fmla="*/ 476726 h 1152525"/>
                <a:gd name="connsiteX176" fmla="*/ 274830 w 1504950"/>
                <a:gd name="connsiteY176" fmla="*/ 442436 h 1152525"/>
                <a:gd name="connsiteX177" fmla="*/ 356745 w 1504950"/>
                <a:gd name="connsiteY177" fmla="*/ 417671 h 1152525"/>
                <a:gd name="connsiteX178" fmla="*/ 345315 w 1504950"/>
                <a:gd name="connsiteY178" fmla="*/ 413861 h 1152525"/>
                <a:gd name="connsiteX179" fmla="*/ 295785 w 1504950"/>
                <a:gd name="connsiteY179" fmla="*/ 405289 h 1152525"/>
                <a:gd name="connsiteX180" fmla="*/ 267210 w 1504950"/>
                <a:gd name="connsiteY180" fmla="*/ 400526 h 1152525"/>
                <a:gd name="connsiteX181" fmla="*/ 244350 w 1504950"/>
                <a:gd name="connsiteY181" fmla="*/ 393859 h 1152525"/>
                <a:gd name="connsiteX182" fmla="*/ 230063 w 1504950"/>
                <a:gd name="connsiteY182" fmla="*/ 386239 h 1152525"/>
                <a:gd name="connsiteX183" fmla="*/ 227205 w 1504950"/>
                <a:gd name="connsiteY183" fmla="*/ 375761 h 1152525"/>
                <a:gd name="connsiteX184" fmla="*/ 235778 w 1504950"/>
                <a:gd name="connsiteY184" fmla="*/ 369094 h 1152525"/>
                <a:gd name="connsiteX185" fmla="*/ 251018 w 1504950"/>
                <a:gd name="connsiteY185" fmla="*/ 370999 h 1152525"/>
                <a:gd name="connsiteX186" fmla="*/ 246255 w 1504950"/>
                <a:gd name="connsiteY186" fmla="*/ 361474 h 1152525"/>
                <a:gd name="connsiteX187" fmla="*/ 242445 w 1504950"/>
                <a:gd name="connsiteY187" fmla="*/ 350996 h 1152525"/>
                <a:gd name="connsiteX188" fmla="*/ 240540 w 1504950"/>
                <a:gd name="connsiteY188" fmla="*/ 340519 h 1152525"/>
                <a:gd name="connsiteX189" fmla="*/ 236730 w 1504950"/>
                <a:gd name="connsiteY189" fmla="*/ 298609 h 1152525"/>
                <a:gd name="connsiteX190" fmla="*/ 229110 w 1504950"/>
                <a:gd name="connsiteY190" fmla="*/ 288131 h 1152525"/>
                <a:gd name="connsiteX191" fmla="*/ 225300 w 1504950"/>
                <a:gd name="connsiteY191" fmla="*/ 278606 h 1152525"/>
                <a:gd name="connsiteX192" fmla="*/ 231015 w 1504950"/>
                <a:gd name="connsiteY192" fmla="*/ 270034 h 1152525"/>
                <a:gd name="connsiteX193" fmla="*/ 241493 w 1504950"/>
                <a:gd name="connsiteY193" fmla="*/ 271939 h 1152525"/>
                <a:gd name="connsiteX194" fmla="*/ 253875 w 1504950"/>
                <a:gd name="connsiteY194" fmla="*/ 280511 h 1152525"/>
                <a:gd name="connsiteX195" fmla="*/ 268163 w 1504950"/>
                <a:gd name="connsiteY195" fmla="*/ 288131 h 1152525"/>
                <a:gd name="connsiteX196" fmla="*/ 279593 w 1504950"/>
                <a:gd name="connsiteY196" fmla="*/ 290989 h 1152525"/>
                <a:gd name="connsiteX197" fmla="*/ 274830 w 1504950"/>
                <a:gd name="connsiteY197" fmla="*/ 284321 h 1152525"/>
                <a:gd name="connsiteX198" fmla="*/ 271020 w 1504950"/>
                <a:gd name="connsiteY198" fmla="*/ 273844 h 1152525"/>
                <a:gd name="connsiteX199" fmla="*/ 266258 w 1504950"/>
                <a:gd name="connsiteY199" fmla="*/ 259556 h 1152525"/>
                <a:gd name="connsiteX200" fmla="*/ 264353 w 1504950"/>
                <a:gd name="connsiteY200" fmla="*/ 252889 h 1152525"/>
                <a:gd name="connsiteX201" fmla="*/ 269115 w 1504950"/>
                <a:gd name="connsiteY201" fmla="*/ 244316 h 1152525"/>
                <a:gd name="connsiteX202" fmla="*/ 277688 w 1504950"/>
                <a:gd name="connsiteY202" fmla="*/ 245269 h 1152525"/>
                <a:gd name="connsiteX203" fmla="*/ 286260 w 1504950"/>
                <a:gd name="connsiteY203" fmla="*/ 253841 h 1152525"/>
                <a:gd name="connsiteX204" fmla="*/ 295785 w 1504950"/>
                <a:gd name="connsiteY204" fmla="*/ 269081 h 1152525"/>
                <a:gd name="connsiteX205" fmla="*/ 307215 w 1504950"/>
                <a:gd name="connsiteY205" fmla="*/ 284321 h 1152525"/>
                <a:gd name="connsiteX206" fmla="*/ 328170 w 1504950"/>
                <a:gd name="connsiteY206" fmla="*/ 305276 h 1152525"/>
                <a:gd name="connsiteX207" fmla="*/ 349125 w 1504950"/>
                <a:gd name="connsiteY207" fmla="*/ 318611 h 1152525"/>
                <a:gd name="connsiteX208" fmla="*/ 351983 w 1504950"/>
                <a:gd name="connsiteY208" fmla="*/ 319564 h 1152525"/>
                <a:gd name="connsiteX209" fmla="*/ 362460 w 1504950"/>
                <a:gd name="connsiteY209" fmla="*/ 316706 h 1152525"/>
                <a:gd name="connsiteX210" fmla="*/ 364365 w 1504950"/>
                <a:gd name="connsiteY210" fmla="*/ 313849 h 1152525"/>
                <a:gd name="connsiteX211" fmla="*/ 364365 w 1504950"/>
                <a:gd name="connsiteY211" fmla="*/ 309086 h 1152525"/>
                <a:gd name="connsiteX212" fmla="*/ 365318 w 1504950"/>
                <a:gd name="connsiteY212" fmla="*/ 292894 h 1152525"/>
                <a:gd name="connsiteX213" fmla="*/ 372938 w 1504950"/>
                <a:gd name="connsiteY213" fmla="*/ 276701 h 1152525"/>
                <a:gd name="connsiteX214" fmla="*/ 385320 w 1504950"/>
                <a:gd name="connsiteY214" fmla="*/ 276701 h 1152525"/>
                <a:gd name="connsiteX215" fmla="*/ 388178 w 1504950"/>
                <a:gd name="connsiteY215" fmla="*/ 285274 h 1152525"/>
                <a:gd name="connsiteX216" fmla="*/ 387225 w 1504950"/>
                <a:gd name="connsiteY216" fmla="*/ 334804 h 1152525"/>
                <a:gd name="connsiteX217" fmla="*/ 446280 w 1504950"/>
                <a:gd name="connsiteY217" fmla="*/ 355759 h 1152525"/>
                <a:gd name="connsiteX218" fmla="*/ 455805 w 1504950"/>
                <a:gd name="connsiteY218" fmla="*/ 350996 h 1152525"/>
                <a:gd name="connsiteX219" fmla="*/ 470093 w 1504950"/>
                <a:gd name="connsiteY219" fmla="*/ 339566 h 1152525"/>
                <a:gd name="connsiteX220" fmla="*/ 501525 w 1504950"/>
                <a:gd name="connsiteY220" fmla="*/ 309086 h 1152525"/>
                <a:gd name="connsiteX221" fmla="*/ 516765 w 1504950"/>
                <a:gd name="connsiteY221" fmla="*/ 283369 h 1152525"/>
                <a:gd name="connsiteX222" fmla="*/ 517718 w 1504950"/>
                <a:gd name="connsiteY222" fmla="*/ 281464 h 1152525"/>
                <a:gd name="connsiteX223" fmla="*/ 522480 w 1504950"/>
                <a:gd name="connsiteY223" fmla="*/ 262414 h 1152525"/>
                <a:gd name="connsiteX224" fmla="*/ 518670 w 1504950"/>
                <a:gd name="connsiteY224" fmla="*/ 243364 h 1152525"/>
                <a:gd name="connsiteX225" fmla="*/ 511050 w 1504950"/>
                <a:gd name="connsiteY225" fmla="*/ 229076 h 1152525"/>
                <a:gd name="connsiteX226" fmla="*/ 496763 w 1504950"/>
                <a:gd name="connsiteY226" fmla="*/ 210979 h 1152525"/>
                <a:gd name="connsiteX227" fmla="*/ 476760 w 1504950"/>
                <a:gd name="connsiteY227" fmla="*/ 198596 h 1152525"/>
                <a:gd name="connsiteX228" fmla="*/ 457710 w 1504950"/>
                <a:gd name="connsiteY228" fmla="*/ 190024 h 1152525"/>
                <a:gd name="connsiteX229" fmla="*/ 448185 w 1504950"/>
                <a:gd name="connsiteY229" fmla="*/ 186214 h 1152525"/>
                <a:gd name="connsiteX230" fmla="*/ 433898 w 1504950"/>
                <a:gd name="connsiteY230" fmla="*/ 181451 h 1152525"/>
                <a:gd name="connsiteX231" fmla="*/ 411038 w 1504950"/>
                <a:gd name="connsiteY231" fmla="*/ 174784 h 1152525"/>
                <a:gd name="connsiteX232" fmla="*/ 400560 w 1504950"/>
                <a:gd name="connsiteY232" fmla="*/ 171926 h 1152525"/>
                <a:gd name="connsiteX233" fmla="*/ 387225 w 1504950"/>
                <a:gd name="connsiteY233" fmla="*/ 163354 h 1152525"/>
                <a:gd name="connsiteX234" fmla="*/ 385320 w 1504950"/>
                <a:gd name="connsiteY234" fmla="*/ 153829 h 1152525"/>
                <a:gd name="connsiteX235" fmla="*/ 395798 w 1504950"/>
                <a:gd name="connsiteY235" fmla="*/ 145256 h 1152525"/>
                <a:gd name="connsiteX236" fmla="*/ 411038 w 1504950"/>
                <a:gd name="connsiteY236" fmla="*/ 144304 h 1152525"/>
                <a:gd name="connsiteX237" fmla="*/ 428183 w 1504950"/>
                <a:gd name="connsiteY237" fmla="*/ 148114 h 1152525"/>
                <a:gd name="connsiteX238" fmla="*/ 467235 w 1504950"/>
                <a:gd name="connsiteY238" fmla="*/ 131921 h 1152525"/>
                <a:gd name="connsiteX239" fmla="*/ 464378 w 1504950"/>
                <a:gd name="connsiteY239" fmla="*/ 123349 h 1152525"/>
                <a:gd name="connsiteX240" fmla="*/ 459615 w 1504950"/>
                <a:gd name="connsiteY240" fmla="*/ 93821 h 1152525"/>
                <a:gd name="connsiteX241" fmla="*/ 465330 w 1504950"/>
                <a:gd name="connsiteY241" fmla="*/ 85249 h 1152525"/>
                <a:gd name="connsiteX242" fmla="*/ 473903 w 1504950"/>
                <a:gd name="connsiteY242" fmla="*/ 85249 h 1152525"/>
                <a:gd name="connsiteX243" fmla="*/ 480570 w 1504950"/>
                <a:gd name="connsiteY243" fmla="*/ 90964 h 1152525"/>
                <a:gd name="connsiteX244" fmla="*/ 484380 w 1504950"/>
                <a:gd name="connsiteY244" fmla="*/ 101441 h 1152525"/>
                <a:gd name="connsiteX245" fmla="*/ 490095 w 1504950"/>
                <a:gd name="connsiteY245" fmla="*/ 114776 h 1152525"/>
                <a:gd name="connsiteX246" fmla="*/ 496763 w 1504950"/>
                <a:gd name="connsiteY246" fmla="*/ 126206 h 1152525"/>
                <a:gd name="connsiteX247" fmla="*/ 501525 w 1504950"/>
                <a:gd name="connsiteY247" fmla="*/ 132874 h 1152525"/>
                <a:gd name="connsiteX248" fmla="*/ 505335 w 1504950"/>
                <a:gd name="connsiteY248" fmla="*/ 132874 h 1152525"/>
                <a:gd name="connsiteX249" fmla="*/ 512003 w 1504950"/>
                <a:gd name="connsiteY249" fmla="*/ 133826 h 1152525"/>
                <a:gd name="connsiteX250" fmla="*/ 530100 w 1504950"/>
                <a:gd name="connsiteY250" fmla="*/ 138589 h 1152525"/>
                <a:gd name="connsiteX251" fmla="*/ 548198 w 1504950"/>
                <a:gd name="connsiteY251" fmla="*/ 144304 h 1152525"/>
                <a:gd name="connsiteX252" fmla="*/ 570105 w 1504950"/>
                <a:gd name="connsiteY252" fmla="*/ 150019 h 1152525"/>
                <a:gd name="connsiteX253" fmla="*/ 591060 w 1504950"/>
                <a:gd name="connsiteY253" fmla="*/ 151924 h 1152525"/>
                <a:gd name="connsiteX254" fmla="*/ 594870 w 1504950"/>
                <a:gd name="connsiteY254" fmla="*/ 148114 h 1152525"/>
                <a:gd name="connsiteX255" fmla="*/ 598680 w 1504950"/>
                <a:gd name="connsiteY255" fmla="*/ 141446 h 1152525"/>
                <a:gd name="connsiteX256" fmla="*/ 599633 w 1504950"/>
                <a:gd name="connsiteY256" fmla="*/ 140494 h 1152525"/>
                <a:gd name="connsiteX257" fmla="*/ 601538 w 1504950"/>
                <a:gd name="connsiteY257" fmla="*/ 132874 h 1152525"/>
                <a:gd name="connsiteX258" fmla="*/ 602490 w 1504950"/>
                <a:gd name="connsiteY258" fmla="*/ 124301 h 1152525"/>
                <a:gd name="connsiteX259" fmla="*/ 601538 w 1504950"/>
                <a:gd name="connsiteY259" fmla="*/ 117634 h 1152525"/>
                <a:gd name="connsiteX260" fmla="*/ 599633 w 1504950"/>
                <a:gd name="connsiteY260" fmla="*/ 114776 h 1152525"/>
                <a:gd name="connsiteX261" fmla="*/ 595823 w 1504950"/>
                <a:gd name="connsiteY261" fmla="*/ 110966 h 1152525"/>
                <a:gd name="connsiteX262" fmla="*/ 591060 w 1504950"/>
                <a:gd name="connsiteY262" fmla="*/ 105251 h 1152525"/>
                <a:gd name="connsiteX263" fmla="*/ 585345 w 1504950"/>
                <a:gd name="connsiteY263" fmla="*/ 100489 h 1152525"/>
                <a:gd name="connsiteX264" fmla="*/ 575820 w 1504950"/>
                <a:gd name="connsiteY264" fmla="*/ 92869 h 1152525"/>
                <a:gd name="connsiteX265" fmla="*/ 568200 w 1504950"/>
                <a:gd name="connsiteY265" fmla="*/ 87154 h 1152525"/>
                <a:gd name="connsiteX266" fmla="*/ 558675 w 1504950"/>
                <a:gd name="connsiteY266" fmla="*/ 76676 h 1152525"/>
                <a:gd name="connsiteX267" fmla="*/ 554865 w 1504950"/>
                <a:gd name="connsiteY267" fmla="*/ 70009 h 1152525"/>
                <a:gd name="connsiteX268" fmla="*/ 555818 w 1504950"/>
                <a:gd name="connsiteY268" fmla="*/ 61436 h 1152525"/>
                <a:gd name="connsiteX269" fmla="*/ 571058 w 1504950"/>
                <a:gd name="connsiteY269" fmla="*/ 57626 h 1152525"/>
                <a:gd name="connsiteX270" fmla="*/ 602490 w 1504950"/>
                <a:gd name="connsiteY270" fmla="*/ 80486 h 1152525"/>
                <a:gd name="connsiteX271" fmla="*/ 605348 w 1504950"/>
                <a:gd name="connsiteY271" fmla="*/ 82391 h 1152525"/>
                <a:gd name="connsiteX272" fmla="*/ 607253 w 1504950"/>
                <a:gd name="connsiteY272" fmla="*/ 82391 h 1152525"/>
                <a:gd name="connsiteX273" fmla="*/ 619635 w 1504950"/>
                <a:gd name="connsiteY273" fmla="*/ 75724 h 1152525"/>
                <a:gd name="connsiteX274" fmla="*/ 623445 w 1504950"/>
                <a:gd name="connsiteY274" fmla="*/ 68104 h 1152525"/>
                <a:gd name="connsiteX275" fmla="*/ 623445 w 1504950"/>
                <a:gd name="connsiteY275" fmla="*/ 67151 h 1152525"/>
                <a:gd name="connsiteX276" fmla="*/ 624398 w 1504950"/>
                <a:gd name="connsiteY276" fmla="*/ 58579 h 1152525"/>
                <a:gd name="connsiteX277" fmla="*/ 621540 w 1504950"/>
                <a:gd name="connsiteY277" fmla="*/ 51911 h 1152525"/>
                <a:gd name="connsiteX278" fmla="*/ 614873 w 1504950"/>
                <a:gd name="connsiteY278" fmla="*/ 43339 h 1152525"/>
                <a:gd name="connsiteX279" fmla="*/ 604395 w 1504950"/>
                <a:gd name="connsiteY279" fmla="*/ 27146 h 1152525"/>
                <a:gd name="connsiteX280" fmla="*/ 604395 w 1504950"/>
                <a:gd name="connsiteY280" fmla="*/ 20479 h 1152525"/>
                <a:gd name="connsiteX281" fmla="*/ 609158 w 1504950"/>
                <a:gd name="connsiteY281" fmla="*/ 15716 h 1152525"/>
                <a:gd name="connsiteX282" fmla="*/ 614873 w 1504950"/>
                <a:gd name="connsiteY282" fmla="*/ 7144 h 1152525"/>
                <a:gd name="connsiteX283" fmla="*/ 614873 w 1504950"/>
                <a:gd name="connsiteY283" fmla="*/ 7144 h 1152525"/>
                <a:gd name="connsiteX284" fmla="*/ 614873 w 1504950"/>
                <a:gd name="connsiteY284" fmla="*/ 7144 h 1152525"/>
                <a:gd name="connsiteX285" fmla="*/ 496763 w 1504950"/>
                <a:gd name="connsiteY285" fmla="*/ 160496 h 1152525"/>
                <a:gd name="connsiteX286" fmla="*/ 492000 w 1504950"/>
                <a:gd name="connsiteY286" fmla="*/ 162401 h 1152525"/>
                <a:gd name="connsiteX287" fmla="*/ 492000 w 1504950"/>
                <a:gd name="connsiteY287" fmla="*/ 166211 h 1152525"/>
                <a:gd name="connsiteX288" fmla="*/ 506288 w 1504950"/>
                <a:gd name="connsiteY288" fmla="*/ 178594 h 1152525"/>
                <a:gd name="connsiteX289" fmla="*/ 520575 w 1504950"/>
                <a:gd name="connsiteY289" fmla="*/ 187166 h 1152525"/>
                <a:gd name="connsiteX290" fmla="*/ 525338 w 1504950"/>
                <a:gd name="connsiteY290" fmla="*/ 188119 h 1152525"/>
                <a:gd name="connsiteX291" fmla="*/ 542483 w 1504950"/>
                <a:gd name="connsiteY291" fmla="*/ 189071 h 1152525"/>
                <a:gd name="connsiteX292" fmla="*/ 547245 w 1504950"/>
                <a:gd name="connsiteY292" fmla="*/ 189071 h 1152525"/>
                <a:gd name="connsiteX293" fmla="*/ 547245 w 1504950"/>
                <a:gd name="connsiteY293" fmla="*/ 190024 h 1152525"/>
                <a:gd name="connsiteX294" fmla="*/ 554865 w 1504950"/>
                <a:gd name="connsiteY294" fmla="*/ 195739 h 1152525"/>
                <a:gd name="connsiteX295" fmla="*/ 555818 w 1504950"/>
                <a:gd name="connsiteY295" fmla="*/ 198596 h 1152525"/>
                <a:gd name="connsiteX296" fmla="*/ 553913 w 1504950"/>
                <a:gd name="connsiteY296" fmla="*/ 203359 h 1152525"/>
                <a:gd name="connsiteX297" fmla="*/ 553913 w 1504950"/>
                <a:gd name="connsiteY297" fmla="*/ 204311 h 1152525"/>
                <a:gd name="connsiteX298" fmla="*/ 550103 w 1504950"/>
                <a:gd name="connsiteY298" fmla="*/ 211931 h 1152525"/>
                <a:gd name="connsiteX299" fmla="*/ 548198 w 1504950"/>
                <a:gd name="connsiteY299" fmla="*/ 217646 h 1152525"/>
                <a:gd name="connsiteX300" fmla="*/ 548198 w 1504950"/>
                <a:gd name="connsiteY300" fmla="*/ 221456 h 1152525"/>
                <a:gd name="connsiteX301" fmla="*/ 551055 w 1504950"/>
                <a:gd name="connsiteY301" fmla="*/ 230981 h 1152525"/>
                <a:gd name="connsiteX302" fmla="*/ 552960 w 1504950"/>
                <a:gd name="connsiteY302" fmla="*/ 258604 h 1152525"/>
                <a:gd name="connsiteX303" fmla="*/ 552960 w 1504950"/>
                <a:gd name="connsiteY303" fmla="*/ 264319 h 1152525"/>
                <a:gd name="connsiteX304" fmla="*/ 570105 w 1504950"/>
                <a:gd name="connsiteY304" fmla="*/ 258604 h 1152525"/>
                <a:gd name="connsiteX305" fmla="*/ 579630 w 1504950"/>
                <a:gd name="connsiteY305" fmla="*/ 253841 h 1152525"/>
                <a:gd name="connsiteX306" fmla="*/ 587250 w 1504950"/>
                <a:gd name="connsiteY306" fmla="*/ 253841 h 1152525"/>
                <a:gd name="connsiteX307" fmla="*/ 592965 w 1504950"/>
                <a:gd name="connsiteY307" fmla="*/ 263366 h 1152525"/>
                <a:gd name="connsiteX308" fmla="*/ 592013 w 1504950"/>
                <a:gd name="connsiteY308" fmla="*/ 269081 h 1152525"/>
                <a:gd name="connsiteX309" fmla="*/ 590108 w 1504950"/>
                <a:gd name="connsiteY309" fmla="*/ 271939 h 1152525"/>
                <a:gd name="connsiteX310" fmla="*/ 583440 w 1504950"/>
                <a:gd name="connsiteY310" fmla="*/ 278606 h 1152525"/>
                <a:gd name="connsiteX311" fmla="*/ 566295 w 1504950"/>
                <a:gd name="connsiteY311" fmla="*/ 290036 h 1152525"/>
                <a:gd name="connsiteX312" fmla="*/ 549150 w 1504950"/>
                <a:gd name="connsiteY312" fmla="*/ 302419 h 1152525"/>
                <a:gd name="connsiteX313" fmla="*/ 520575 w 1504950"/>
                <a:gd name="connsiteY313" fmla="*/ 328136 h 1152525"/>
                <a:gd name="connsiteX314" fmla="*/ 502478 w 1504950"/>
                <a:gd name="connsiteY314" fmla="*/ 346234 h 1152525"/>
                <a:gd name="connsiteX315" fmla="*/ 494858 w 1504950"/>
                <a:gd name="connsiteY315" fmla="*/ 353854 h 1152525"/>
                <a:gd name="connsiteX316" fmla="*/ 495810 w 1504950"/>
                <a:gd name="connsiteY316" fmla="*/ 353854 h 1152525"/>
                <a:gd name="connsiteX317" fmla="*/ 562485 w 1504950"/>
                <a:gd name="connsiteY317" fmla="*/ 337661 h 1152525"/>
                <a:gd name="connsiteX318" fmla="*/ 585345 w 1504950"/>
                <a:gd name="connsiteY318" fmla="*/ 327184 h 1152525"/>
                <a:gd name="connsiteX319" fmla="*/ 610110 w 1504950"/>
                <a:gd name="connsiteY319" fmla="*/ 308134 h 1152525"/>
                <a:gd name="connsiteX320" fmla="*/ 624398 w 1504950"/>
                <a:gd name="connsiteY320" fmla="*/ 289084 h 1152525"/>
                <a:gd name="connsiteX321" fmla="*/ 628208 w 1504950"/>
                <a:gd name="connsiteY321" fmla="*/ 282416 h 1152525"/>
                <a:gd name="connsiteX322" fmla="*/ 632970 w 1504950"/>
                <a:gd name="connsiteY322" fmla="*/ 257651 h 1152525"/>
                <a:gd name="connsiteX323" fmla="*/ 618683 w 1504950"/>
                <a:gd name="connsiteY323" fmla="*/ 212884 h 1152525"/>
                <a:gd name="connsiteX324" fmla="*/ 595823 w 1504950"/>
                <a:gd name="connsiteY324" fmla="*/ 190976 h 1152525"/>
                <a:gd name="connsiteX325" fmla="*/ 565343 w 1504950"/>
                <a:gd name="connsiteY325" fmla="*/ 175736 h 1152525"/>
                <a:gd name="connsiteX326" fmla="*/ 555818 w 1504950"/>
                <a:gd name="connsiteY326" fmla="*/ 171926 h 1152525"/>
                <a:gd name="connsiteX327" fmla="*/ 528195 w 1504950"/>
                <a:gd name="connsiteY327" fmla="*/ 163354 h 1152525"/>
                <a:gd name="connsiteX328" fmla="*/ 523433 w 1504950"/>
                <a:gd name="connsiteY328" fmla="*/ 162401 h 1152525"/>
                <a:gd name="connsiteX329" fmla="*/ 518670 w 1504950"/>
                <a:gd name="connsiteY329" fmla="*/ 161449 h 1152525"/>
                <a:gd name="connsiteX330" fmla="*/ 514860 w 1504950"/>
                <a:gd name="connsiteY330" fmla="*/ 161449 h 1152525"/>
                <a:gd name="connsiteX331" fmla="*/ 502478 w 1504950"/>
                <a:gd name="connsiteY331" fmla="*/ 159544 h 1152525"/>
                <a:gd name="connsiteX332" fmla="*/ 496763 w 1504950"/>
                <a:gd name="connsiteY332" fmla="*/ 160496 h 1152525"/>
                <a:gd name="connsiteX333" fmla="*/ 496763 w 1504950"/>
                <a:gd name="connsiteY333" fmla="*/ 160496 h 1152525"/>
                <a:gd name="connsiteX334" fmla="*/ 273878 w 1504950"/>
                <a:gd name="connsiteY334" fmla="*/ 309086 h 1152525"/>
                <a:gd name="connsiteX335" fmla="*/ 272925 w 1504950"/>
                <a:gd name="connsiteY335" fmla="*/ 336709 h 1152525"/>
                <a:gd name="connsiteX336" fmla="*/ 289118 w 1504950"/>
                <a:gd name="connsiteY336" fmla="*/ 367189 h 1152525"/>
                <a:gd name="connsiteX337" fmla="*/ 296738 w 1504950"/>
                <a:gd name="connsiteY337" fmla="*/ 373856 h 1152525"/>
                <a:gd name="connsiteX338" fmla="*/ 303405 w 1504950"/>
                <a:gd name="connsiteY338" fmla="*/ 376714 h 1152525"/>
                <a:gd name="connsiteX339" fmla="*/ 307215 w 1504950"/>
                <a:gd name="connsiteY339" fmla="*/ 378619 h 1152525"/>
                <a:gd name="connsiteX340" fmla="*/ 309120 w 1504950"/>
                <a:gd name="connsiteY340" fmla="*/ 379571 h 1152525"/>
                <a:gd name="connsiteX341" fmla="*/ 312930 w 1504950"/>
                <a:gd name="connsiteY341" fmla="*/ 379571 h 1152525"/>
                <a:gd name="connsiteX342" fmla="*/ 311025 w 1504950"/>
                <a:gd name="connsiteY342" fmla="*/ 369094 h 1152525"/>
                <a:gd name="connsiteX343" fmla="*/ 306263 w 1504950"/>
                <a:gd name="connsiteY343" fmla="*/ 353854 h 1152525"/>
                <a:gd name="connsiteX344" fmla="*/ 306263 w 1504950"/>
                <a:gd name="connsiteY344" fmla="*/ 350044 h 1152525"/>
                <a:gd name="connsiteX345" fmla="*/ 311025 w 1504950"/>
                <a:gd name="connsiteY345" fmla="*/ 346234 h 1152525"/>
                <a:gd name="connsiteX346" fmla="*/ 321503 w 1504950"/>
                <a:gd name="connsiteY346" fmla="*/ 346234 h 1152525"/>
                <a:gd name="connsiteX347" fmla="*/ 324360 w 1504950"/>
                <a:gd name="connsiteY347" fmla="*/ 347186 h 1152525"/>
                <a:gd name="connsiteX348" fmla="*/ 335790 w 1504950"/>
                <a:gd name="connsiteY348" fmla="*/ 355759 h 1152525"/>
                <a:gd name="connsiteX349" fmla="*/ 346268 w 1504950"/>
                <a:gd name="connsiteY349" fmla="*/ 367189 h 1152525"/>
                <a:gd name="connsiteX350" fmla="*/ 353888 w 1504950"/>
                <a:gd name="connsiteY350" fmla="*/ 378619 h 1152525"/>
                <a:gd name="connsiteX351" fmla="*/ 356745 w 1504950"/>
                <a:gd name="connsiteY351" fmla="*/ 382429 h 1152525"/>
                <a:gd name="connsiteX352" fmla="*/ 398655 w 1504950"/>
                <a:gd name="connsiteY352" fmla="*/ 396716 h 1152525"/>
                <a:gd name="connsiteX353" fmla="*/ 409133 w 1504950"/>
                <a:gd name="connsiteY353" fmla="*/ 398621 h 1152525"/>
                <a:gd name="connsiteX354" fmla="*/ 415800 w 1504950"/>
                <a:gd name="connsiteY354" fmla="*/ 399574 h 1152525"/>
                <a:gd name="connsiteX355" fmla="*/ 414848 w 1504950"/>
                <a:gd name="connsiteY355" fmla="*/ 390049 h 1152525"/>
                <a:gd name="connsiteX356" fmla="*/ 410085 w 1504950"/>
                <a:gd name="connsiteY356" fmla="*/ 378619 h 1152525"/>
                <a:gd name="connsiteX357" fmla="*/ 398655 w 1504950"/>
                <a:gd name="connsiteY357" fmla="*/ 366236 h 1152525"/>
                <a:gd name="connsiteX358" fmla="*/ 380558 w 1504950"/>
                <a:gd name="connsiteY358" fmla="*/ 353854 h 1152525"/>
                <a:gd name="connsiteX359" fmla="*/ 343410 w 1504950"/>
                <a:gd name="connsiteY359" fmla="*/ 334804 h 1152525"/>
                <a:gd name="connsiteX360" fmla="*/ 335790 w 1504950"/>
                <a:gd name="connsiteY360" fmla="*/ 331946 h 1152525"/>
                <a:gd name="connsiteX361" fmla="*/ 330075 w 1504950"/>
                <a:gd name="connsiteY361" fmla="*/ 329089 h 1152525"/>
                <a:gd name="connsiteX362" fmla="*/ 317693 w 1504950"/>
                <a:gd name="connsiteY362" fmla="*/ 324326 h 1152525"/>
                <a:gd name="connsiteX363" fmla="*/ 289118 w 1504950"/>
                <a:gd name="connsiteY363" fmla="*/ 313849 h 1152525"/>
                <a:gd name="connsiteX364" fmla="*/ 273878 w 1504950"/>
                <a:gd name="connsiteY364" fmla="*/ 309086 h 1152525"/>
                <a:gd name="connsiteX365" fmla="*/ 273878 w 1504950"/>
                <a:gd name="connsiteY365" fmla="*/ 309086 h 1152525"/>
                <a:gd name="connsiteX366" fmla="*/ 273878 w 1504950"/>
                <a:gd name="connsiteY366" fmla="*/ 309086 h 1152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</a:cxnLst>
              <a:rect l="l" t="t" r="r" b="b"/>
              <a:pathLst>
                <a:path w="1504950" h="1152525">
                  <a:moveTo>
                    <a:pt x="614873" y="7144"/>
                  </a:moveTo>
                  <a:cubicBezTo>
                    <a:pt x="617730" y="7144"/>
                    <a:pt x="619635" y="7144"/>
                    <a:pt x="621540" y="8096"/>
                  </a:cubicBezTo>
                  <a:cubicBezTo>
                    <a:pt x="623445" y="9049"/>
                    <a:pt x="624398" y="10001"/>
                    <a:pt x="626303" y="10954"/>
                  </a:cubicBezTo>
                  <a:cubicBezTo>
                    <a:pt x="628208" y="12859"/>
                    <a:pt x="630113" y="14764"/>
                    <a:pt x="631065" y="16669"/>
                  </a:cubicBezTo>
                  <a:cubicBezTo>
                    <a:pt x="633923" y="21431"/>
                    <a:pt x="638685" y="24289"/>
                    <a:pt x="643448" y="27146"/>
                  </a:cubicBezTo>
                  <a:lnTo>
                    <a:pt x="645353" y="26194"/>
                  </a:lnTo>
                  <a:lnTo>
                    <a:pt x="646305" y="25241"/>
                  </a:lnTo>
                  <a:cubicBezTo>
                    <a:pt x="647258" y="24289"/>
                    <a:pt x="648210" y="22384"/>
                    <a:pt x="649163" y="21431"/>
                  </a:cubicBezTo>
                  <a:cubicBezTo>
                    <a:pt x="652973" y="16669"/>
                    <a:pt x="656783" y="12859"/>
                    <a:pt x="662498" y="10954"/>
                  </a:cubicBezTo>
                  <a:cubicBezTo>
                    <a:pt x="664403" y="10001"/>
                    <a:pt x="667260" y="10001"/>
                    <a:pt x="670118" y="10954"/>
                  </a:cubicBezTo>
                  <a:cubicBezTo>
                    <a:pt x="671070" y="10954"/>
                    <a:pt x="671070" y="10954"/>
                    <a:pt x="672023" y="10954"/>
                  </a:cubicBezTo>
                  <a:cubicBezTo>
                    <a:pt x="674880" y="11906"/>
                    <a:pt x="676785" y="13811"/>
                    <a:pt x="677738" y="15716"/>
                  </a:cubicBezTo>
                  <a:cubicBezTo>
                    <a:pt x="678690" y="16669"/>
                    <a:pt x="678690" y="18574"/>
                    <a:pt x="678690" y="20479"/>
                  </a:cubicBezTo>
                  <a:cubicBezTo>
                    <a:pt x="678690" y="24289"/>
                    <a:pt x="677738" y="27146"/>
                    <a:pt x="676785" y="30004"/>
                  </a:cubicBezTo>
                  <a:lnTo>
                    <a:pt x="670118" y="47149"/>
                  </a:lnTo>
                  <a:cubicBezTo>
                    <a:pt x="670118" y="48101"/>
                    <a:pt x="669165" y="48101"/>
                    <a:pt x="669165" y="49054"/>
                  </a:cubicBezTo>
                  <a:cubicBezTo>
                    <a:pt x="668213" y="51911"/>
                    <a:pt x="667260" y="54769"/>
                    <a:pt x="666308" y="56674"/>
                  </a:cubicBezTo>
                  <a:cubicBezTo>
                    <a:pt x="662498" y="64294"/>
                    <a:pt x="656783" y="70961"/>
                    <a:pt x="651068" y="77629"/>
                  </a:cubicBezTo>
                  <a:cubicBezTo>
                    <a:pt x="646305" y="85249"/>
                    <a:pt x="641543" y="91916"/>
                    <a:pt x="638685" y="99536"/>
                  </a:cubicBezTo>
                  <a:cubicBezTo>
                    <a:pt x="637733" y="102394"/>
                    <a:pt x="636780" y="105251"/>
                    <a:pt x="635828" y="108109"/>
                  </a:cubicBezTo>
                  <a:cubicBezTo>
                    <a:pt x="634875" y="110966"/>
                    <a:pt x="633923" y="114776"/>
                    <a:pt x="633923" y="117634"/>
                  </a:cubicBezTo>
                  <a:cubicBezTo>
                    <a:pt x="633923" y="125254"/>
                    <a:pt x="632970" y="130016"/>
                    <a:pt x="632970" y="136684"/>
                  </a:cubicBezTo>
                  <a:cubicBezTo>
                    <a:pt x="632970" y="133826"/>
                    <a:pt x="632970" y="135731"/>
                    <a:pt x="632970" y="137636"/>
                  </a:cubicBezTo>
                  <a:cubicBezTo>
                    <a:pt x="632970" y="141446"/>
                    <a:pt x="632018" y="145256"/>
                    <a:pt x="631065" y="150019"/>
                  </a:cubicBezTo>
                  <a:cubicBezTo>
                    <a:pt x="630113" y="151924"/>
                    <a:pt x="629160" y="153829"/>
                    <a:pt x="629160" y="154781"/>
                  </a:cubicBezTo>
                  <a:cubicBezTo>
                    <a:pt x="628208" y="157639"/>
                    <a:pt x="627255" y="161449"/>
                    <a:pt x="626303" y="164306"/>
                  </a:cubicBezTo>
                  <a:cubicBezTo>
                    <a:pt x="625350" y="165259"/>
                    <a:pt x="625350" y="166211"/>
                    <a:pt x="624398" y="167164"/>
                  </a:cubicBezTo>
                  <a:lnTo>
                    <a:pt x="629160" y="172879"/>
                  </a:lnTo>
                  <a:cubicBezTo>
                    <a:pt x="630113" y="174784"/>
                    <a:pt x="631065" y="176689"/>
                    <a:pt x="632970" y="178594"/>
                  </a:cubicBezTo>
                  <a:cubicBezTo>
                    <a:pt x="634875" y="181451"/>
                    <a:pt x="636780" y="183356"/>
                    <a:pt x="639638" y="185261"/>
                  </a:cubicBezTo>
                  <a:cubicBezTo>
                    <a:pt x="641543" y="188119"/>
                    <a:pt x="644400" y="190024"/>
                    <a:pt x="648210" y="191929"/>
                  </a:cubicBezTo>
                  <a:cubicBezTo>
                    <a:pt x="649163" y="192881"/>
                    <a:pt x="651068" y="193834"/>
                    <a:pt x="652020" y="194786"/>
                  </a:cubicBezTo>
                  <a:cubicBezTo>
                    <a:pt x="653925" y="195739"/>
                    <a:pt x="656783" y="195739"/>
                    <a:pt x="658688" y="195739"/>
                  </a:cubicBezTo>
                  <a:cubicBezTo>
                    <a:pt x="662498" y="195739"/>
                    <a:pt x="665355" y="195739"/>
                    <a:pt x="669165" y="194786"/>
                  </a:cubicBezTo>
                  <a:cubicBezTo>
                    <a:pt x="672975" y="193834"/>
                    <a:pt x="675833" y="192881"/>
                    <a:pt x="678690" y="191929"/>
                  </a:cubicBezTo>
                  <a:cubicBezTo>
                    <a:pt x="678690" y="191929"/>
                    <a:pt x="680595" y="190976"/>
                    <a:pt x="681548" y="190976"/>
                  </a:cubicBezTo>
                  <a:cubicBezTo>
                    <a:pt x="682500" y="190024"/>
                    <a:pt x="684405" y="190024"/>
                    <a:pt x="686310" y="189071"/>
                  </a:cubicBezTo>
                  <a:cubicBezTo>
                    <a:pt x="687263" y="188119"/>
                    <a:pt x="689168" y="187166"/>
                    <a:pt x="691073" y="186214"/>
                  </a:cubicBezTo>
                  <a:cubicBezTo>
                    <a:pt x="692978" y="185261"/>
                    <a:pt x="694883" y="183356"/>
                    <a:pt x="696788" y="182404"/>
                  </a:cubicBezTo>
                  <a:cubicBezTo>
                    <a:pt x="699645" y="180499"/>
                    <a:pt x="700598" y="179546"/>
                    <a:pt x="702503" y="177641"/>
                  </a:cubicBezTo>
                  <a:cubicBezTo>
                    <a:pt x="703455" y="177641"/>
                    <a:pt x="704408" y="175736"/>
                    <a:pt x="706313" y="173831"/>
                  </a:cubicBezTo>
                  <a:cubicBezTo>
                    <a:pt x="709170" y="170974"/>
                    <a:pt x="712028" y="169069"/>
                    <a:pt x="713933" y="166211"/>
                  </a:cubicBezTo>
                  <a:cubicBezTo>
                    <a:pt x="719648" y="159544"/>
                    <a:pt x="724410" y="151924"/>
                    <a:pt x="728220" y="144304"/>
                  </a:cubicBezTo>
                  <a:cubicBezTo>
                    <a:pt x="729173" y="143351"/>
                    <a:pt x="730125" y="141446"/>
                    <a:pt x="730125" y="139541"/>
                  </a:cubicBezTo>
                  <a:cubicBezTo>
                    <a:pt x="731078" y="137636"/>
                    <a:pt x="731078" y="135731"/>
                    <a:pt x="732030" y="133826"/>
                  </a:cubicBezTo>
                  <a:cubicBezTo>
                    <a:pt x="733935" y="128111"/>
                    <a:pt x="735840" y="122396"/>
                    <a:pt x="737745" y="116681"/>
                  </a:cubicBezTo>
                  <a:cubicBezTo>
                    <a:pt x="738698" y="113824"/>
                    <a:pt x="740603" y="111919"/>
                    <a:pt x="742508" y="110014"/>
                  </a:cubicBezTo>
                  <a:cubicBezTo>
                    <a:pt x="743460" y="109061"/>
                    <a:pt x="744413" y="108109"/>
                    <a:pt x="744413" y="107156"/>
                  </a:cubicBezTo>
                  <a:cubicBezTo>
                    <a:pt x="745365" y="105251"/>
                    <a:pt x="747270" y="103346"/>
                    <a:pt x="749175" y="102394"/>
                  </a:cubicBezTo>
                  <a:cubicBezTo>
                    <a:pt x="751080" y="101441"/>
                    <a:pt x="752985" y="99536"/>
                    <a:pt x="753938" y="98584"/>
                  </a:cubicBezTo>
                  <a:cubicBezTo>
                    <a:pt x="755843" y="97631"/>
                    <a:pt x="757748" y="96679"/>
                    <a:pt x="760605" y="97631"/>
                  </a:cubicBezTo>
                  <a:cubicBezTo>
                    <a:pt x="761558" y="97631"/>
                    <a:pt x="761558" y="97631"/>
                    <a:pt x="762510" y="97631"/>
                  </a:cubicBezTo>
                  <a:cubicBezTo>
                    <a:pt x="763463" y="98584"/>
                    <a:pt x="764415" y="98584"/>
                    <a:pt x="764415" y="98584"/>
                  </a:cubicBezTo>
                  <a:cubicBezTo>
                    <a:pt x="765368" y="99536"/>
                    <a:pt x="765368" y="99536"/>
                    <a:pt x="766320" y="100489"/>
                  </a:cubicBezTo>
                  <a:cubicBezTo>
                    <a:pt x="767273" y="102394"/>
                    <a:pt x="767273" y="103346"/>
                    <a:pt x="767273" y="103346"/>
                  </a:cubicBezTo>
                  <a:cubicBezTo>
                    <a:pt x="767273" y="103346"/>
                    <a:pt x="768225" y="104299"/>
                    <a:pt x="768225" y="105251"/>
                  </a:cubicBezTo>
                  <a:cubicBezTo>
                    <a:pt x="767273" y="107156"/>
                    <a:pt x="767273" y="109061"/>
                    <a:pt x="766320" y="111919"/>
                  </a:cubicBezTo>
                  <a:cubicBezTo>
                    <a:pt x="764415" y="120491"/>
                    <a:pt x="761558" y="130016"/>
                    <a:pt x="757748" y="138589"/>
                  </a:cubicBezTo>
                  <a:lnTo>
                    <a:pt x="753938" y="149066"/>
                  </a:lnTo>
                  <a:cubicBezTo>
                    <a:pt x="752985" y="151924"/>
                    <a:pt x="752985" y="155734"/>
                    <a:pt x="753938" y="158591"/>
                  </a:cubicBezTo>
                  <a:cubicBezTo>
                    <a:pt x="753938" y="159544"/>
                    <a:pt x="754890" y="160496"/>
                    <a:pt x="755843" y="161449"/>
                  </a:cubicBezTo>
                  <a:cubicBezTo>
                    <a:pt x="756795" y="162401"/>
                    <a:pt x="758700" y="163354"/>
                    <a:pt x="759653" y="164306"/>
                  </a:cubicBezTo>
                  <a:cubicBezTo>
                    <a:pt x="761558" y="165259"/>
                    <a:pt x="762510" y="165259"/>
                    <a:pt x="764415" y="165259"/>
                  </a:cubicBezTo>
                  <a:cubicBezTo>
                    <a:pt x="767273" y="165259"/>
                    <a:pt x="769178" y="165259"/>
                    <a:pt x="772035" y="165259"/>
                  </a:cubicBezTo>
                  <a:cubicBezTo>
                    <a:pt x="774893" y="164306"/>
                    <a:pt x="777750" y="163354"/>
                    <a:pt x="781560" y="162401"/>
                  </a:cubicBezTo>
                  <a:cubicBezTo>
                    <a:pt x="788228" y="159544"/>
                    <a:pt x="793943" y="157639"/>
                    <a:pt x="800610" y="153829"/>
                  </a:cubicBezTo>
                  <a:cubicBezTo>
                    <a:pt x="805373" y="150971"/>
                    <a:pt x="811088" y="149066"/>
                    <a:pt x="816803" y="147161"/>
                  </a:cubicBezTo>
                  <a:cubicBezTo>
                    <a:pt x="817755" y="146209"/>
                    <a:pt x="819660" y="146209"/>
                    <a:pt x="820613" y="147161"/>
                  </a:cubicBezTo>
                  <a:cubicBezTo>
                    <a:pt x="821565" y="148114"/>
                    <a:pt x="822518" y="149066"/>
                    <a:pt x="823470" y="149066"/>
                  </a:cubicBezTo>
                  <a:cubicBezTo>
                    <a:pt x="824423" y="150019"/>
                    <a:pt x="825375" y="150019"/>
                    <a:pt x="825375" y="150971"/>
                  </a:cubicBezTo>
                  <a:cubicBezTo>
                    <a:pt x="825375" y="152876"/>
                    <a:pt x="826328" y="153829"/>
                    <a:pt x="825375" y="155734"/>
                  </a:cubicBezTo>
                  <a:cubicBezTo>
                    <a:pt x="825375" y="157639"/>
                    <a:pt x="824423" y="158591"/>
                    <a:pt x="823470" y="160496"/>
                  </a:cubicBezTo>
                  <a:cubicBezTo>
                    <a:pt x="823470" y="160496"/>
                    <a:pt x="823470" y="161449"/>
                    <a:pt x="823470" y="161449"/>
                  </a:cubicBezTo>
                  <a:cubicBezTo>
                    <a:pt x="822518" y="163354"/>
                    <a:pt x="821565" y="164306"/>
                    <a:pt x="821565" y="166211"/>
                  </a:cubicBezTo>
                  <a:cubicBezTo>
                    <a:pt x="821565" y="166211"/>
                    <a:pt x="821565" y="166211"/>
                    <a:pt x="821565" y="167164"/>
                  </a:cubicBezTo>
                  <a:cubicBezTo>
                    <a:pt x="821565" y="168116"/>
                    <a:pt x="821565" y="169069"/>
                    <a:pt x="820613" y="170021"/>
                  </a:cubicBezTo>
                  <a:cubicBezTo>
                    <a:pt x="819660" y="170974"/>
                    <a:pt x="818708" y="171926"/>
                    <a:pt x="817755" y="172879"/>
                  </a:cubicBezTo>
                  <a:cubicBezTo>
                    <a:pt x="816803" y="174784"/>
                    <a:pt x="815850" y="175736"/>
                    <a:pt x="814898" y="177641"/>
                  </a:cubicBezTo>
                  <a:cubicBezTo>
                    <a:pt x="813945" y="178594"/>
                    <a:pt x="812040" y="180499"/>
                    <a:pt x="811088" y="181451"/>
                  </a:cubicBezTo>
                  <a:cubicBezTo>
                    <a:pt x="809183" y="183356"/>
                    <a:pt x="806325" y="185261"/>
                    <a:pt x="803468" y="187166"/>
                  </a:cubicBezTo>
                  <a:cubicBezTo>
                    <a:pt x="799658" y="189071"/>
                    <a:pt x="795848" y="191929"/>
                    <a:pt x="792038" y="191929"/>
                  </a:cubicBezTo>
                  <a:cubicBezTo>
                    <a:pt x="788228" y="192881"/>
                    <a:pt x="783465" y="193834"/>
                    <a:pt x="779655" y="194786"/>
                  </a:cubicBezTo>
                  <a:cubicBezTo>
                    <a:pt x="777750" y="194786"/>
                    <a:pt x="777750" y="194786"/>
                    <a:pt x="775845" y="195739"/>
                  </a:cubicBezTo>
                  <a:cubicBezTo>
                    <a:pt x="772988" y="195739"/>
                    <a:pt x="770130" y="195739"/>
                    <a:pt x="767273" y="195739"/>
                  </a:cubicBezTo>
                  <a:cubicBezTo>
                    <a:pt x="763463" y="195739"/>
                    <a:pt x="760605" y="196691"/>
                    <a:pt x="756795" y="196691"/>
                  </a:cubicBezTo>
                  <a:cubicBezTo>
                    <a:pt x="753938" y="197644"/>
                    <a:pt x="750128" y="196691"/>
                    <a:pt x="747270" y="197644"/>
                  </a:cubicBezTo>
                  <a:cubicBezTo>
                    <a:pt x="745365" y="198596"/>
                    <a:pt x="741555" y="199549"/>
                    <a:pt x="739650" y="199549"/>
                  </a:cubicBezTo>
                  <a:cubicBezTo>
                    <a:pt x="736793" y="199549"/>
                    <a:pt x="733935" y="200501"/>
                    <a:pt x="732030" y="201454"/>
                  </a:cubicBezTo>
                  <a:cubicBezTo>
                    <a:pt x="729173" y="202406"/>
                    <a:pt x="726315" y="202406"/>
                    <a:pt x="723458" y="203359"/>
                  </a:cubicBezTo>
                  <a:cubicBezTo>
                    <a:pt x="714885" y="206216"/>
                    <a:pt x="706313" y="209074"/>
                    <a:pt x="698693" y="213836"/>
                  </a:cubicBezTo>
                  <a:cubicBezTo>
                    <a:pt x="689168" y="218599"/>
                    <a:pt x="681548" y="226219"/>
                    <a:pt x="674880" y="234791"/>
                  </a:cubicBezTo>
                  <a:cubicBezTo>
                    <a:pt x="673928" y="237649"/>
                    <a:pt x="672975" y="239554"/>
                    <a:pt x="671070" y="241459"/>
                  </a:cubicBezTo>
                  <a:cubicBezTo>
                    <a:pt x="670118" y="244316"/>
                    <a:pt x="669165" y="247174"/>
                    <a:pt x="668213" y="249079"/>
                  </a:cubicBezTo>
                  <a:cubicBezTo>
                    <a:pt x="667260" y="253841"/>
                    <a:pt x="667260" y="258604"/>
                    <a:pt x="666308" y="263366"/>
                  </a:cubicBezTo>
                  <a:cubicBezTo>
                    <a:pt x="665355" y="268129"/>
                    <a:pt x="665355" y="272891"/>
                    <a:pt x="664403" y="277654"/>
                  </a:cubicBezTo>
                  <a:cubicBezTo>
                    <a:pt x="664403" y="279559"/>
                    <a:pt x="663450" y="281464"/>
                    <a:pt x="663450" y="283369"/>
                  </a:cubicBezTo>
                  <a:cubicBezTo>
                    <a:pt x="662498" y="287179"/>
                    <a:pt x="661545" y="290989"/>
                    <a:pt x="659640" y="294799"/>
                  </a:cubicBezTo>
                  <a:cubicBezTo>
                    <a:pt x="659640" y="295751"/>
                    <a:pt x="658688" y="296704"/>
                    <a:pt x="658688" y="297656"/>
                  </a:cubicBezTo>
                  <a:cubicBezTo>
                    <a:pt x="652973" y="310991"/>
                    <a:pt x="644400" y="323374"/>
                    <a:pt x="633923" y="332899"/>
                  </a:cubicBezTo>
                  <a:lnTo>
                    <a:pt x="622493" y="342424"/>
                  </a:lnTo>
                  <a:lnTo>
                    <a:pt x="610110" y="350996"/>
                  </a:lnTo>
                  <a:cubicBezTo>
                    <a:pt x="599633" y="357664"/>
                    <a:pt x="588203" y="363379"/>
                    <a:pt x="574868" y="367189"/>
                  </a:cubicBezTo>
                  <a:cubicBezTo>
                    <a:pt x="569153" y="369094"/>
                    <a:pt x="561533" y="370999"/>
                    <a:pt x="552008" y="373856"/>
                  </a:cubicBezTo>
                  <a:cubicBezTo>
                    <a:pt x="497715" y="391001"/>
                    <a:pt x="490095" y="405289"/>
                    <a:pt x="470093" y="412909"/>
                  </a:cubicBezTo>
                  <a:lnTo>
                    <a:pt x="468188" y="411004"/>
                  </a:lnTo>
                  <a:cubicBezTo>
                    <a:pt x="467235" y="415766"/>
                    <a:pt x="467235" y="417671"/>
                    <a:pt x="468188" y="418624"/>
                  </a:cubicBezTo>
                  <a:cubicBezTo>
                    <a:pt x="471998" y="421481"/>
                    <a:pt x="501525" y="497681"/>
                    <a:pt x="513908" y="537686"/>
                  </a:cubicBezTo>
                  <a:cubicBezTo>
                    <a:pt x="534863" y="608171"/>
                    <a:pt x="559628" y="635794"/>
                    <a:pt x="600585" y="638651"/>
                  </a:cubicBezTo>
                  <a:cubicBezTo>
                    <a:pt x="623445" y="639604"/>
                    <a:pt x="662498" y="666274"/>
                    <a:pt x="680595" y="693896"/>
                  </a:cubicBezTo>
                  <a:cubicBezTo>
                    <a:pt x="688215" y="706279"/>
                    <a:pt x="744413" y="720566"/>
                    <a:pt x="793943" y="722471"/>
                  </a:cubicBezTo>
                  <a:cubicBezTo>
                    <a:pt x="811088" y="723424"/>
                    <a:pt x="828233" y="725329"/>
                    <a:pt x="831090" y="727234"/>
                  </a:cubicBezTo>
                  <a:cubicBezTo>
                    <a:pt x="833948" y="728186"/>
                    <a:pt x="865380" y="730091"/>
                    <a:pt x="899670" y="731044"/>
                  </a:cubicBezTo>
                  <a:cubicBezTo>
                    <a:pt x="934913" y="731996"/>
                    <a:pt x="980633" y="734854"/>
                    <a:pt x="1002540" y="736759"/>
                  </a:cubicBezTo>
                  <a:cubicBezTo>
                    <a:pt x="1024448" y="738664"/>
                    <a:pt x="1046355" y="739616"/>
                    <a:pt x="1051118" y="738664"/>
                  </a:cubicBezTo>
                  <a:cubicBezTo>
                    <a:pt x="1064453" y="735806"/>
                    <a:pt x="1078740" y="718661"/>
                    <a:pt x="1096838" y="681514"/>
                  </a:cubicBezTo>
                  <a:cubicBezTo>
                    <a:pt x="1106363" y="662464"/>
                    <a:pt x="1118745" y="645319"/>
                    <a:pt x="1126365" y="639604"/>
                  </a:cubicBezTo>
                  <a:cubicBezTo>
                    <a:pt x="1147320" y="624364"/>
                    <a:pt x="1193040" y="608171"/>
                    <a:pt x="1199708" y="612934"/>
                  </a:cubicBezTo>
                  <a:cubicBezTo>
                    <a:pt x="1208280" y="618649"/>
                    <a:pt x="1205423" y="623411"/>
                    <a:pt x="1183515" y="639604"/>
                  </a:cubicBezTo>
                  <a:cubicBezTo>
                    <a:pt x="1162560" y="654844"/>
                    <a:pt x="1145415" y="680561"/>
                    <a:pt x="1148273" y="692944"/>
                  </a:cubicBezTo>
                  <a:cubicBezTo>
                    <a:pt x="1149225" y="697706"/>
                    <a:pt x="1147320" y="704374"/>
                    <a:pt x="1143510" y="708184"/>
                  </a:cubicBezTo>
                  <a:cubicBezTo>
                    <a:pt x="1125413" y="726281"/>
                    <a:pt x="1124460" y="740569"/>
                    <a:pt x="1135890" y="781526"/>
                  </a:cubicBezTo>
                  <a:cubicBezTo>
                    <a:pt x="1147320" y="818674"/>
                    <a:pt x="1147320" y="819626"/>
                    <a:pt x="1137795" y="853916"/>
                  </a:cubicBezTo>
                  <a:cubicBezTo>
                    <a:pt x="1125413" y="897731"/>
                    <a:pt x="1129223" y="918686"/>
                    <a:pt x="1153035" y="935831"/>
                  </a:cubicBezTo>
                  <a:cubicBezTo>
                    <a:pt x="1170180" y="948214"/>
                    <a:pt x="1213043" y="957739"/>
                    <a:pt x="1241618" y="954881"/>
                  </a:cubicBezTo>
                  <a:cubicBezTo>
                    <a:pt x="1254000" y="953929"/>
                    <a:pt x="1259715" y="956786"/>
                    <a:pt x="1278765" y="977741"/>
                  </a:cubicBezTo>
                  <a:cubicBezTo>
                    <a:pt x="1291148" y="991076"/>
                    <a:pt x="1310198" y="1008221"/>
                    <a:pt x="1320675" y="1014889"/>
                  </a:cubicBezTo>
                  <a:cubicBezTo>
                    <a:pt x="1349250" y="1032986"/>
                    <a:pt x="1416878" y="1060609"/>
                    <a:pt x="1428308" y="1057751"/>
                  </a:cubicBezTo>
                  <a:cubicBezTo>
                    <a:pt x="1434023" y="1056799"/>
                    <a:pt x="1445453" y="1058704"/>
                    <a:pt x="1454978" y="1061561"/>
                  </a:cubicBezTo>
                  <a:cubicBezTo>
                    <a:pt x="1474028" y="1068229"/>
                    <a:pt x="1503555" y="1091089"/>
                    <a:pt x="1499745" y="1095851"/>
                  </a:cubicBezTo>
                  <a:cubicBezTo>
                    <a:pt x="1498793" y="1097756"/>
                    <a:pt x="1488315" y="1100614"/>
                    <a:pt x="1476885" y="1103471"/>
                  </a:cubicBezTo>
                  <a:lnTo>
                    <a:pt x="1456883" y="1107281"/>
                  </a:lnTo>
                  <a:lnTo>
                    <a:pt x="1463550" y="1123474"/>
                  </a:lnTo>
                  <a:cubicBezTo>
                    <a:pt x="1470218" y="1139666"/>
                    <a:pt x="1470218" y="1140619"/>
                    <a:pt x="1457835" y="1144429"/>
                  </a:cubicBezTo>
                  <a:cubicBezTo>
                    <a:pt x="1451168" y="1147286"/>
                    <a:pt x="1442595" y="1148239"/>
                    <a:pt x="1438785" y="1148239"/>
                  </a:cubicBezTo>
                  <a:cubicBezTo>
                    <a:pt x="1434975" y="1148239"/>
                    <a:pt x="1430213" y="1148239"/>
                    <a:pt x="1428308" y="1149191"/>
                  </a:cubicBezTo>
                  <a:cubicBezTo>
                    <a:pt x="1426403" y="1149191"/>
                    <a:pt x="1418783" y="1146334"/>
                    <a:pt x="1411163" y="1142524"/>
                  </a:cubicBezTo>
                  <a:cubicBezTo>
                    <a:pt x="1403543" y="1138714"/>
                    <a:pt x="1390208" y="1132046"/>
                    <a:pt x="1381635" y="1128236"/>
                  </a:cubicBezTo>
                  <a:cubicBezTo>
                    <a:pt x="1352108" y="1116806"/>
                    <a:pt x="1307340" y="1088231"/>
                    <a:pt x="1298768" y="1075849"/>
                  </a:cubicBezTo>
                  <a:cubicBezTo>
                    <a:pt x="1294005" y="1069181"/>
                    <a:pt x="1274955" y="1056799"/>
                    <a:pt x="1256858" y="1047274"/>
                  </a:cubicBezTo>
                  <a:cubicBezTo>
                    <a:pt x="1225425" y="1031081"/>
                    <a:pt x="1223520" y="1030129"/>
                    <a:pt x="1179705" y="1032986"/>
                  </a:cubicBezTo>
                  <a:cubicBezTo>
                    <a:pt x="1154940" y="1034891"/>
                    <a:pt x="1124460" y="1036796"/>
                    <a:pt x="1113030" y="1038701"/>
                  </a:cubicBezTo>
                  <a:cubicBezTo>
                    <a:pt x="1040640" y="1046321"/>
                    <a:pt x="1010160" y="1036796"/>
                    <a:pt x="972060" y="992981"/>
                  </a:cubicBezTo>
                  <a:cubicBezTo>
                    <a:pt x="937770" y="952976"/>
                    <a:pt x="909195" y="944404"/>
                    <a:pt x="840615" y="952024"/>
                  </a:cubicBezTo>
                  <a:cubicBezTo>
                    <a:pt x="814898" y="954881"/>
                    <a:pt x="792038" y="959644"/>
                    <a:pt x="789180" y="961549"/>
                  </a:cubicBezTo>
                  <a:cubicBezTo>
                    <a:pt x="786323" y="963454"/>
                    <a:pt x="778703" y="965359"/>
                    <a:pt x="772988" y="966311"/>
                  </a:cubicBezTo>
                  <a:cubicBezTo>
                    <a:pt x="757748" y="968216"/>
                    <a:pt x="710123" y="964406"/>
                    <a:pt x="696788" y="960596"/>
                  </a:cubicBezTo>
                  <a:cubicBezTo>
                    <a:pt x="674880" y="954881"/>
                    <a:pt x="597728" y="932974"/>
                    <a:pt x="572963" y="925354"/>
                  </a:cubicBezTo>
                  <a:cubicBezTo>
                    <a:pt x="558675" y="921544"/>
                    <a:pt x="543435" y="917734"/>
                    <a:pt x="539625" y="916781"/>
                  </a:cubicBezTo>
                  <a:cubicBezTo>
                    <a:pt x="535815" y="915829"/>
                    <a:pt x="526290" y="912971"/>
                    <a:pt x="519623" y="910114"/>
                  </a:cubicBezTo>
                  <a:cubicBezTo>
                    <a:pt x="512003" y="907256"/>
                    <a:pt x="494858" y="908209"/>
                    <a:pt x="475808" y="911066"/>
                  </a:cubicBezTo>
                  <a:cubicBezTo>
                    <a:pt x="443423" y="916781"/>
                    <a:pt x="420563" y="912971"/>
                    <a:pt x="364365" y="894874"/>
                  </a:cubicBezTo>
                  <a:cubicBezTo>
                    <a:pt x="308168" y="875824"/>
                    <a:pt x="278640" y="883444"/>
                    <a:pt x="221490" y="929164"/>
                  </a:cubicBezTo>
                  <a:cubicBezTo>
                    <a:pt x="199583" y="947261"/>
                    <a:pt x="179580" y="961549"/>
                    <a:pt x="176723" y="961549"/>
                  </a:cubicBezTo>
                  <a:cubicBezTo>
                    <a:pt x="173865" y="962501"/>
                    <a:pt x="164340" y="972026"/>
                    <a:pt x="153863" y="984409"/>
                  </a:cubicBezTo>
                  <a:cubicBezTo>
                    <a:pt x="136718" y="1005364"/>
                    <a:pt x="134813" y="1006316"/>
                    <a:pt x="102428" y="1012984"/>
                  </a:cubicBezTo>
                  <a:lnTo>
                    <a:pt x="69090" y="1019651"/>
                  </a:lnTo>
                  <a:lnTo>
                    <a:pt x="85283" y="995839"/>
                  </a:lnTo>
                  <a:cubicBezTo>
                    <a:pt x="93855" y="982504"/>
                    <a:pt x="106238" y="970121"/>
                    <a:pt x="111000" y="967264"/>
                  </a:cubicBezTo>
                  <a:cubicBezTo>
                    <a:pt x="115763" y="964406"/>
                    <a:pt x="125288" y="954881"/>
                    <a:pt x="132908" y="945356"/>
                  </a:cubicBezTo>
                  <a:cubicBezTo>
                    <a:pt x="140528" y="935831"/>
                    <a:pt x="158625" y="920591"/>
                    <a:pt x="172913" y="912019"/>
                  </a:cubicBezTo>
                  <a:cubicBezTo>
                    <a:pt x="187200" y="903446"/>
                    <a:pt x="198630" y="894874"/>
                    <a:pt x="198630" y="892969"/>
                  </a:cubicBezTo>
                  <a:cubicBezTo>
                    <a:pt x="197678" y="887254"/>
                    <a:pt x="191963" y="889159"/>
                    <a:pt x="144338" y="908209"/>
                  </a:cubicBezTo>
                  <a:cubicBezTo>
                    <a:pt x="90045" y="930116"/>
                    <a:pt x="60518" y="936784"/>
                    <a:pt x="30990" y="932021"/>
                  </a:cubicBezTo>
                  <a:cubicBezTo>
                    <a:pt x="18608" y="930116"/>
                    <a:pt x="8130" y="926306"/>
                    <a:pt x="7178" y="924401"/>
                  </a:cubicBezTo>
                  <a:cubicBezTo>
                    <a:pt x="5273" y="916781"/>
                    <a:pt x="84330" y="885349"/>
                    <a:pt x="123383" y="878681"/>
                  </a:cubicBezTo>
                  <a:cubicBezTo>
                    <a:pt x="159578" y="872966"/>
                    <a:pt x="227205" y="851059"/>
                    <a:pt x="245303" y="839629"/>
                  </a:cubicBezTo>
                  <a:cubicBezTo>
                    <a:pt x="263400" y="828199"/>
                    <a:pt x="259590" y="829151"/>
                    <a:pt x="362460" y="826294"/>
                  </a:cubicBezTo>
                  <a:cubicBezTo>
                    <a:pt x="381510" y="825341"/>
                    <a:pt x="400560" y="823436"/>
                    <a:pt x="405323" y="820579"/>
                  </a:cubicBezTo>
                  <a:cubicBezTo>
                    <a:pt x="417705" y="812959"/>
                    <a:pt x="416753" y="795814"/>
                    <a:pt x="401513" y="768191"/>
                  </a:cubicBezTo>
                  <a:cubicBezTo>
                    <a:pt x="393893" y="754856"/>
                    <a:pt x="385320" y="737711"/>
                    <a:pt x="381510" y="731044"/>
                  </a:cubicBezTo>
                  <a:cubicBezTo>
                    <a:pt x="377700" y="723424"/>
                    <a:pt x="369128" y="711041"/>
                    <a:pt x="361508" y="704374"/>
                  </a:cubicBezTo>
                  <a:cubicBezTo>
                    <a:pt x="335790" y="677704"/>
                    <a:pt x="333885" y="666274"/>
                    <a:pt x="350078" y="612934"/>
                  </a:cubicBezTo>
                  <a:cubicBezTo>
                    <a:pt x="363413" y="566261"/>
                    <a:pt x="364365" y="563404"/>
                    <a:pt x="354840" y="546259"/>
                  </a:cubicBezTo>
                  <a:cubicBezTo>
                    <a:pt x="350078" y="536734"/>
                    <a:pt x="341505" y="526256"/>
                    <a:pt x="335790" y="522446"/>
                  </a:cubicBezTo>
                  <a:cubicBezTo>
                    <a:pt x="326265" y="515779"/>
                    <a:pt x="258638" y="497681"/>
                    <a:pt x="249113" y="499586"/>
                  </a:cubicBezTo>
                  <a:cubicBezTo>
                    <a:pt x="242445" y="500539"/>
                    <a:pt x="236730" y="491966"/>
                    <a:pt x="232920" y="476726"/>
                  </a:cubicBezTo>
                  <a:cubicBezTo>
                    <a:pt x="228158" y="454819"/>
                    <a:pt x="232920" y="451009"/>
                    <a:pt x="274830" y="442436"/>
                  </a:cubicBezTo>
                  <a:cubicBezTo>
                    <a:pt x="304358" y="435769"/>
                    <a:pt x="334838" y="426244"/>
                    <a:pt x="356745" y="417671"/>
                  </a:cubicBezTo>
                  <a:lnTo>
                    <a:pt x="345315" y="413861"/>
                  </a:lnTo>
                  <a:lnTo>
                    <a:pt x="295785" y="405289"/>
                  </a:lnTo>
                  <a:cubicBezTo>
                    <a:pt x="287213" y="403384"/>
                    <a:pt x="277688" y="401479"/>
                    <a:pt x="267210" y="400526"/>
                  </a:cubicBezTo>
                  <a:cubicBezTo>
                    <a:pt x="258638" y="399574"/>
                    <a:pt x="251970" y="397669"/>
                    <a:pt x="244350" y="393859"/>
                  </a:cubicBezTo>
                  <a:cubicBezTo>
                    <a:pt x="239588" y="391001"/>
                    <a:pt x="234825" y="389096"/>
                    <a:pt x="230063" y="386239"/>
                  </a:cubicBezTo>
                  <a:cubicBezTo>
                    <a:pt x="226253" y="383381"/>
                    <a:pt x="225300" y="379571"/>
                    <a:pt x="227205" y="375761"/>
                  </a:cubicBezTo>
                  <a:cubicBezTo>
                    <a:pt x="229110" y="371951"/>
                    <a:pt x="231968" y="369094"/>
                    <a:pt x="235778" y="369094"/>
                  </a:cubicBezTo>
                  <a:cubicBezTo>
                    <a:pt x="241493" y="368141"/>
                    <a:pt x="246255" y="369094"/>
                    <a:pt x="251018" y="370999"/>
                  </a:cubicBezTo>
                  <a:lnTo>
                    <a:pt x="246255" y="361474"/>
                  </a:lnTo>
                  <a:lnTo>
                    <a:pt x="242445" y="350996"/>
                  </a:lnTo>
                  <a:lnTo>
                    <a:pt x="240540" y="340519"/>
                  </a:lnTo>
                  <a:cubicBezTo>
                    <a:pt x="237683" y="326231"/>
                    <a:pt x="235778" y="311944"/>
                    <a:pt x="236730" y="298609"/>
                  </a:cubicBezTo>
                  <a:lnTo>
                    <a:pt x="229110" y="288131"/>
                  </a:lnTo>
                  <a:cubicBezTo>
                    <a:pt x="227205" y="285274"/>
                    <a:pt x="226253" y="282416"/>
                    <a:pt x="225300" y="278606"/>
                  </a:cubicBezTo>
                  <a:cubicBezTo>
                    <a:pt x="224348" y="274796"/>
                    <a:pt x="227205" y="270986"/>
                    <a:pt x="231015" y="270034"/>
                  </a:cubicBezTo>
                  <a:cubicBezTo>
                    <a:pt x="234825" y="269081"/>
                    <a:pt x="238635" y="269081"/>
                    <a:pt x="241493" y="271939"/>
                  </a:cubicBezTo>
                  <a:lnTo>
                    <a:pt x="253875" y="280511"/>
                  </a:lnTo>
                  <a:cubicBezTo>
                    <a:pt x="258638" y="283369"/>
                    <a:pt x="263400" y="286226"/>
                    <a:pt x="268163" y="288131"/>
                  </a:cubicBezTo>
                  <a:cubicBezTo>
                    <a:pt x="271973" y="289084"/>
                    <a:pt x="275783" y="290036"/>
                    <a:pt x="279593" y="290989"/>
                  </a:cubicBezTo>
                  <a:lnTo>
                    <a:pt x="274830" y="284321"/>
                  </a:lnTo>
                  <a:lnTo>
                    <a:pt x="271020" y="273844"/>
                  </a:lnTo>
                  <a:lnTo>
                    <a:pt x="266258" y="259556"/>
                  </a:lnTo>
                  <a:lnTo>
                    <a:pt x="264353" y="252889"/>
                  </a:lnTo>
                  <a:cubicBezTo>
                    <a:pt x="263400" y="249079"/>
                    <a:pt x="266258" y="246221"/>
                    <a:pt x="269115" y="244316"/>
                  </a:cubicBezTo>
                  <a:cubicBezTo>
                    <a:pt x="271973" y="243364"/>
                    <a:pt x="274830" y="243364"/>
                    <a:pt x="277688" y="245269"/>
                  </a:cubicBezTo>
                  <a:cubicBezTo>
                    <a:pt x="281498" y="247174"/>
                    <a:pt x="284355" y="250031"/>
                    <a:pt x="286260" y="253841"/>
                  </a:cubicBezTo>
                  <a:cubicBezTo>
                    <a:pt x="290070" y="258604"/>
                    <a:pt x="292928" y="264319"/>
                    <a:pt x="295785" y="269081"/>
                  </a:cubicBezTo>
                  <a:cubicBezTo>
                    <a:pt x="298643" y="274796"/>
                    <a:pt x="303405" y="279559"/>
                    <a:pt x="307215" y="284321"/>
                  </a:cubicBezTo>
                  <a:cubicBezTo>
                    <a:pt x="314835" y="291941"/>
                    <a:pt x="321503" y="298609"/>
                    <a:pt x="328170" y="305276"/>
                  </a:cubicBezTo>
                  <a:cubicBezTo>
                    <a:pt x="332933" y="310039"/>
                    <a:pt x="340553" y="315754"/>
                    <a:pt x="349125" y="318611"/>
                  </a:cubicBezTo>
                  <a:cubicBezTo>
                    <a:pt x="350078" y="318611"/>
                    <a:pt x="351030" y="319564"/>
                    <a:pt x="351983" y="319564"/>
                  </a:cubicBezTo>
                  <a:cubicBezTo>
                    <a:pt x="355793" y="320516"/>
                    <a:pt x="359603" y="319564"/>
                    <a:pt x="362460" y="316706"/>
                  </a:cubicBezTo>
                  <a:cubicBezTo>
                    <a:pt x="363413" y="315754"/>
                    <a:pt x="364365" y="314801"/>
                    <a:pt x="364365" y="313849"/>
                  </a:cubicBezTo>
                  <a:cubicBezTo>
                    <a:pt x="365318" y="311944"/>
                    <a:pt x="365318" y="310991"/>
                    <a:pt x="364365" y="309086"/>
                  </a:cubicBezTo>
                  <a:cubicBezTo>
                    <a:pt x="363413" y="303371"/>
                    <a:pt x="364365" y="298609"/>
                    <a:pt x="365318" y="292894"/>
                  </a:cubicBezTo>
                  <a:cubicBezTo>
                    <a:pt x="366270" y="287179"/>
                    <a:pt x="369128" y="281464"/>
                    <a:pt x="372938" y="276701"/>
                  </a:cubicBezTo>
                  <a:cubicBezTo>
                    <a:pt x="376748" y="272891"/>
                    <a:pt x="382463" y="272891"/>
                    <a:pt x="385320" y="276701"/>
                  </a:cubicBezTo>
                  <a:cubicBezTo>
                    <a:pt x="387225" y="278606"/>
                    <a:pt x="388178" y="282416"/>
                    <a:pt x="388178" y="285274"/>
                  </a:cubicBezTo>
                  <a:cubicBezTo>
                    <a:pt x="387225" y="302419"/>
                    <a:pt x="387225" y="318611"/>
                    <a:pt x="387225" y="334804"/>
                  </a:cubicBezTo>
                  <a:lnTo>
                    <a:pt x="446280" y="355759"/>
                  </a:lnTo>
                  <a:lnTo>
                    <a:pt x="455805" y="350996"/>
                  </a:lnTo>
                  <a:lnTo>
                    <a:pt x="470093" y="339566"/>
                  </a:lnTo>
                  <a:cubicBezTo>
                    <a:pt x="481523" y="330041"/>
                    <a:pt x="492000" y="320516"/>
                    <a:pt x="501525" y="309086"/>
                  </a:cubicBezTo>
                  <a:cubicBezTo>
                    <a:pt x="507240" y="301466"/>
                    <a:pt x="512955" y="292894"/>
                    <a:pt x="516765" y="283369"/>
                  </a:cubicBezTo>
                  <a:cubicBezTo>
                    <a:pt x="517718" y="282416"/>
                    <a:pt x="517718" y="282416"/>
                    <a:pt x="517718" y="281464"/>
                  </a:cubicBezTo>
                  <a:cubicBezTo>
                    <a:pt x="520575" y="274796"/>
                    <a:pt x="521528" y="269081"/>
                    <a:pt x="522480" y="262414"/>
                  </a:cubicBezTo>
                  <a:cubicBezTo>
                    <a:pt x="522480" y="255746"/>
                    <a:pt x="521528" y="249079"/>
                    <a:pt x="518670" y="243364"/>
                  </a:cubicBezTo>
                  <a:cubicBezTo>
                    <a:pt x="516765" y="238601"/>
                    <a:pt x="512955" y="233839"/>
                    <a:pt x="511050" y="229076"/>
                  </a:cubicBezTo>
                  <a:cubicBezTo>
                    <a:pt x="506288" y="222409"/>
                    <a:pt x="502478" y="215741"/>
                    <a:pt x="496763" y="210979"/>
                  </a:cubicBezTo>
                  <a:cubicBezTo>
                    <a:pt x="491048" y="205264"/>
                    <a:pt x="484380" y="201454"/>
                    <a:pt x="476760" y="198596"/>
                  </a:cubicBezTo>
                  <a:cubicBezTo>
                    <a:pt x="471045" y="195739"/>
                    <a:pt x="464378" y="192881"/>
                    <a:pt x="457710" y="190024"/>
                  </a:cubicBezTo>
                  <a:cubicBezTo>
                    <a:pt x="453900" y="188119"/>
                    <a:pt x="450090" y="187166"/>
                    <a:pt x="448185" y="186214"/>
                  </a:cubicBezTo>
                  <a:cubicBezTo>
                    <a:pt x="443423" y="184309"/>
                    <a:pt x="438660" y="182404"/>
                    <a:pt x="433898" y="181451"/>
                  </a:cubicBezTo>
                  <a:cubicBezTo>
                    <a:pt x="426278" y="179546"/>
                    <a:pt x="418658" y="177641"/>
                    <a:pt x="411038" y="174784"/>
                  </a:cubicBezTo>
                  <a:lnTo>
                    <a:pt x="400560" y="171926"/>
                  </a:lnTo>
                  <a:cubicBezTo>
                    <a:pt x="395798" y="170021"/>
                    <a:pt x="391035" y="167164"/>
                    <a:pt x="387225" y="163354"/>
                  </a:cubicBezTo>
                  <a:cubicBezTo>
                    <a:pt x="384368" y="160496"/>
                    <a:pt x="383415" y="156686"/>
                    <a:pt x="385320" y="153829"/>
                  </a:cubicBezTo>
                  <a:cubicBezTo>
                    <a:pt x="387225" y="149066"/>
                    <a:pt x="391035" y="146209"/>
                    <a:pt x="395798" y="145256"/>
                  </a:cubicBezTo>
                  <a:cubicBezTo>
                    <a:pt x="400560" y="144304"/>
                    <a:pt x="406275" y="143351"/>
                    <a:pt x="411038" y="144304"/>
                  </a:cubicBezTo>
                  <a:cubicBezTo>
                    <a:pt x="416753" y="145256"/>
                    <a:pt x="422468" y="146209"/>
                    <a:pt x="428183" y="148114"/>
                  </a:cubicBezTo>
                  <a:lnTo>
                    <a:pt x="467235" y="131921"/>
                  </a:lnTo>
                  <a:lnTo>
                    <a:pt x="464378" y="123349"/>
                  </a:lnTo>
                  <a:cubicBezTo>
                    <a:pt x="461520" y="113824"/>
                    <a:pt x="459615" y="104299"/>
                    <a:pt x="459615" y="93821"/>
                  </a:cubicBezTo>
                  <a:cubicBezTo>
                    <a:pt x="459615" y="90011"/>
                    <a:pt x="462473" y="87154"/>
                    <a:pt x="465330" y="85249"/>
                  </a:cubicBezTo>
                  <a:cubicBezTo>
                    <a:pt x="468188" y="84296"/>
                    <a:pt x="471045" y="84296"/>
                    <a:pt x="473903" y="85249"/>
                  </a:cubicBezTo>
                  <a:cubicBezTo>
                    <a:pt x="476760" y="86201"/>
                    <a:pt x="479618" y="88106"/>
                    <a:pt x="480570" y="90964"/>
                  </a:cubicBezTo>
                  <a:cubicBezTo>
                    <a:pt x="482475" y="94774"/>
                    <a:pt x="483428" y="98584"/>
                    <a:pt x="484380" y="101441"/>
                  </a:cubicBezTo>
                  <a:cubicBezTo>
                    <a:pt x="485333" y="106204"/>
                    <a:pt x="487238" y="110966"/>
                    <a:pt x="490095" y="114776"/>
                  </a:cubicBezTo>
                  <a:cubicBezTo>
                    <a:pt x="492000" y="118586"/>
                    <a:pt x="494858" y="122396"/>
                    <a:pt x="496763" y="126206"/>
                  </a:cubicBezTo>
                  <a:cubicBezTo>
                    <a:pt x="498668" y="128111"/>
                    <a:pt x="500573" y="130969"/>
                    <a:pt x="501525" y="132874"/>
                  </a:cubicBezTo>
                  <a:lnTo>
                    <a:pt x="505335" y="132874"/>
                  </a:lnTo>
                  <a:lnTo>
                    <a:pt x="512003" y="133826"/>
                  </a:lnTo>
                  <a:lnTo>
                    <a:pt x="530100" y="138589"/>
                  </a:lnTo>
                  <a:lnTo>
                    <a:pt x="548198" y="144304"/>
                  </a:lnTo>
                  <a:lnTo>
                    <a:pt x="570105" y="150019"/>
                  </a:lnTo>
                  <a:cubicBezTo>
                    <a:pt x="576773" y="151924"/>
                    <a:pt x="584393" y="152876"/>
                    <a:pt x="591060" y="151924"/>
                  </a:cubicBezTo>
                  <a:lnTo>
                    <a:pt x="594870" y="148114"/>
                  </a:lnTo>
                  <a:cubicBezTo>
                    <a:pt x="596775" y="146209"/>
                    <a:pt x="597728" y="143351"/>
                    <a:pt x="598680" y="141446"/>
                  </a:cubicBezTo>
                  <a:cubicBezTo>
                    <a:pt x="598680" y="140494"/>
                    <a:pt x="599633" y="140494"/>
                    <a:pt x="599633" y="140494"/>
                  </a:cubicBezTo>
                  <a:cubicBezTo>
                    <a:pt x="600585" y="137636"/>
                    <a:pt x="601538" y="134779"/>
                    <a:pt x="601538" y="132874"/>
                  </a:cubicBezTo>
                  <a:cubicBezTo>
                    <a:pt x="602490" y="130016"/>
                    <a:pt x="602490" y="127159"/>
                    <a:pt x="602490" y="124301"/>
                  </a:cubicBezTo>
                  <a:cubicBezTo>
                    <a:pt x="602490" y="122396"/>
                    <a:pt x="602490" y="119539"/>
                    <a:pt x="601538" y="117634"/>
                  </a:cubicBezTo>
                  <a:cubicBezTo>
                    <a:pt x="601538" y="116681"/>
                    <a:pt x="600585" y="114776"/>
                    <a:pt x="599633" y="114776"/>
                  </a:cubicBezTo>
                  <a:cubicBezTo>
                    <a:pt x="598680" y="113824"/>
                    <a:pt x="596775" y="112871"/>
                    <a:pt x="595823" y="110966"/>
                  </a:cubicBezTo>
                  <a:cubicBezTo>
                    <a:pt x="594870" y="109061"/>
                    <a:pt x="592965" y="107156"/>
                    <a:pt x="591060" y="105251"/>
                  </a:cubicBezTo>
                  <a:cubicBezTo>
                    <a:pt x="589155" y="104299"/>
                    <a:pt x="587250" y="102394"/>
                    <a:pt x="585345" y="100489"/>
                  </a:cubicBezTo>
                  <a:lnTo>
                    <a:pt x="575820" y="92869"/>
                  </a:lnTo>
                  <a:lnTo>
                    <a:pt x="568200" y="87154"/>
                  </a:lnTo>
                  <a:cubicBezTo>
                    <a:pt x="564390" y="84296"/>
                    <a:pt x="560580" y="80486"/>
                    <a:pt x="558675" y="76676"/>
                  </a:cubicBezTo>
                  <a:cubicBezTo>
                    <a:pt x="556770" y="74771"/>
                    <a:pt x="555818" y="72866"/>
                    <a:pt x="554865" y="70009"/>
                  </a:cubicBezTo>
                  <a:cubicBezTo>
                    <a:pt x="553913" y="67151"/>
                    <a:pt x="553913" y="64294"/>
                    <a:pt x="555818" y="61436"/>
                  </a:cubicBezTo>
                  <a:cubicBezTo>
                    <a:pt x="559628" y="56674"/>
                    <a:pt x="565343" y="54769"/>
                    <a:pt x="571058" y="57626"/>
                  </a:cubicBezTo>
                  <a:cubicBezTo>
                    <a:pt x="582488" y="63341"/>
                    <a:pt x="592965" y="70961"/>
                    <a:pt x="602490" y="80486"/>
                  </a:cubicBezTo>
                  <a:cubicBezTo>
                    <a:pt x="603443" y="81439"/>
                    <a:pt x="604395" y="81439"/>
                    <a:pt x="605348" y="82391"/>
                  </a:cubicBezTo>
                  <a:cubicBezTo>
                    <a:pt x="606300" y="82391"/>
                    <a:pt x="606300" y="82391"/>
                    <a:pt x="607253" y="82391"/>
                  </a:cubicBezTo>
                  <a:cubicBezTo>
                    <a:pt x="612015" y="82391"/>
                    <a:pt x="617730" y="80486"/>
                    <a:pt x="619635" y="75724"/>
                  </a:cubicBezTo>
                  <a:cubicBezTo>
                    <a:pt x="620588" y="72866"/>
                    <a:pt x="622493" y="70961"/>
                    <a:pt x="623445" y="68104"/>
                  </a:cubicBezTo>
                  <a:cubicBezTo>
                    <a:pt x="623445" y="68104"/>
                    <a:pt x="623445" y="68104"/>
                    <a:pt x="623445" y="67151"/>
                  </a:cubicBezTo>
                  <a:cubicBezTo>
                    <a:pt x="624398" y="64294"/>
                    <a:pt x="624398" y="61436"/>
                    <a:pt x="624398" y="58579"/>
                  </a:cubicBezTo>
                  <a:cubicBezTo>
                    <a:pt x="624398" y="56674"/>
                    <a:pt x="623445" y="53816"/>
                    <a:pt x="621540" y="51911"/>
                  </a:cubicBezTo>
                  <a:cubicBezTo>
                    <a:pt x="619635" y="49054"/>
                    <a:pt x="617730" y="46196"/>
                    <a:pt x="614873" y="43339"/>
                  </a:cubicBezTo>
                  <a:cubicBezTo>
                    <a:pt x="610110" y="38576"/>
                    <a:pt x="606300" y="32861"/>
                    <a:pt x="604395" y="27146"/>
                  </a:cubicBezTo>
                  <a:cubicBezTo>
                    <a:pt x="603443" y="24289"/>
                    <a:pt x="603443" y="22384"/>
                    <a:pt x="604395" y="20479"/>
                  </a:cubicBezTo>
                  <a:cubicBezTo>
                    <a:pt x="605348" y="18574"/>
                    <a:pt x="607253" y="16669"/>
                    <a:pt x="609158" y="15716"/>
                  </a:cubicBezTo>
                  <a:cubicBezTo>
                    <a:pt x="612015" y="7144"/>
                    <a:pt x="612968" y="7144"/>
                    <a:pt x="614873" y="7144"/>
                  </a:cubicBezTo>
                  <a:lnTo>
                    <a:pt x="614873" y="7144"/>
                  </a:lnTo>
                  <a:lnTo>
                    <a:pt x="614873" y="7144"/>
                  </a:lnTo>
                  <a:close/>
                  <a:moveTo>
                    <a:pt x="496763" y="160496"/>
                  </a:moveTo>
                  <a:cubicBezTo>
                    <a:pt x="494858" y="160496"/>
                    <a:pt x="493905" y="161449"/>
                    <a:pt x="492000" y="162401"/>
                  </a:cubicBezTo>
                  <a:cubicBezTo>
                    <a:pt x="491048" y="163354"/>
                    <a:pt x="491048" y="164306"/>
                    <a:pt x="492000" y="166211"/>
                  </a:cubicBezTo>
                  <a:cubicBezTo>
                    <a:pt x="496763" y="170974"/>
                    <a:pt x="501525" y="174784"/>
                    <a:pt x="506288" y="178594"/>
                  </a:cubicBezTo>
                  <a:cubicBezTo>
                    <a:pt x="511050" y="182404"/>
                    <a:pt x="515813" y="184309"/>
                    <a:pt x="520575" y="187166"/>
                  </a:cubicBezTo>
                  <a:cubicBezTo>
                    <a:pt x="522480" y="188119"/>
                    <a:pt x="523433" y="189071"/>
                    <a:pt x="525338" y="188119"/>
                  </a:cubicBezTo>
                  <a:cubicBezTo>
                    <a:pt x="531053" y="188119"/>
                    <a:pt x="536768" y="189071"/>
                    <a:pt x="542483" y="189071"/>
                  </a:cubicBezTo>
                  <a:cubicBezTo>
                    <a:pt x="544388" y="189071"/>
                    <a:pt x="546293" y="189071"/>
                    <a:pt x="547245" y="189071"/>
                  </a:cubicBezTo>
                  <a:cubicBezTo>
                    <a:pt x="547245" y="189071"/>
                    <a:pt x="547245" y="190024"/>
                    <a:pt x="547245" y="190024"/>
                  </a:cubicBezTo>
                  <a:cubicBezTo>
                    <a:pt x="550103" y="190976"/>
                    <a:pt x="552960" y="192881"/>
                    <a:pt x="554865" y="195739"/>
                  </a:cubicBezTo>
                  <a:cubicBezTo>
                    <a:pt x="555818" y="196691"/>
                    <a:pt x="556770" y="197644"/>
                    <a:pt x="555818" y="198596"/>
                  </a:cubicBezTo>
                  <a:cubicBezTo>
                    <a:pt x="555818" y="199549"/>
                    <a:pt x="553913" y="201454"/>
                    <a:pt x="553913" y="203359"/>
                  </a:cubicBezTo>
                  <a:cubicBezTo>
                    <a:pt x="553913" y="203359"/>
                    <a:pt x="553913" y="204311"/>
                    <a:pt x="553913" y="204311"/>
                  </a:cubicBezTo>
                  <a:cubicBezTo>
                    <a:pt x="552960" y="207169"/>
                    <a:pt x="551055" y="209074"/>
                    <a:pt x="550103" y="211931"/>
                  </a:cubicBezTo>
                  <a:cubicBezTo>
                    <a:pt x="549150" y="213836"/>
                    <a:pt x="549150" y="215741"/>
                    <a:pt x="548198" y="217646"/>
                  </a:cubicBezTo>
                  <a:lnTo>
                    <a:pt x="548198" y="221456"/>
                  </a:lnTo>
                  <a:cubicBezTo>
                    <a:pt x="549150" y="224314"/>
                    <a:pt x="550103" y="228124"/>
                    <a:pt x="551055" y="230981"/>
                  </a:cubicBezTo>
                  <a:cubicBezTo>
                    <a:pt x="552960" y="239554"/>
                    <a:pt x="553913" y="249079"/>
                    <a:pt x="552960" y="258604"/>
                  </a:cubicBezTo>
                  <a:lnTo>
                    <a:pt x="552960" y="264319"/>
                  </a:lnTo>
                  <a:cubicBezTo>
                    <a:pt x="558675" y="262414"/>
                    <a:pt x="564390" y="260509"/>
                    <a:pt x="570105" y="258604"/>
                  </a:cubicBezTo>
                  <a:cubicBezTo>
                    <a:pt x="572963" y="256699"/>
                    <a:pt x="575820" y="254794"/>
                    <a:pt x="579630" y="253841"/>
                  </a:cubicBezTo>
                  <a:cubicBezTo>
                    <a:pt x="582488" y="252889"/>
                    <a:pt x="584393" y="252889"/>
                    <a:pt x="587250" y="253841"/>
                  </a:cubicBezTo>
                  <a:cubicBezTo>
                    <a:pt x="591060" y="254794"/>
                    <a:pt x="593918" y="258604"/>
                    <a:pt x="592965" y="263366"/>
                  </a:cubicBezTo>
                  <a:cubicBezTo>
                    <a:pt x="592965" y="265271"/>
                    <a:pt x="592013" y="267176"/>
                    <a:pt x="592013" y="269081"/>
                  </a:cubicBezTo>
                  <a:cubicBezTo>
                    <a:pt x="591060" y="270034"/>
                    <a:pt x="591060" y="270986"/>
                    <a:pt x="590108" y="271939"/>
                  </a:cubicBezTo>
                  <a:cubicBezTo>
                    <a:pt x="588203" y="274796"/>
                    <a:pt x="586298" y="276701"/>
                    <a:pt x="583440" y="278606"/>
                  </a:cubicBezTo>
                  <a:cubicBezTo>
                    <a:pt x="577725" y="282416"/>
                    <a:pt x="572010" y="286226"/>
                    <a:pt x="566295" y="290036"/>
                  </a:cubicBezTo>
                  <a:cubicBezTo>
                    <a:pt x="560580" y="293846"/>
                    <a:pt x="554865" y="297656"/>
                    <a:pt x="549150" y="302419"/>
                  </a:cubicBezTo>
                  <a:cubicBezTo>
                    <a:pt x="538673" y="310039"/>
                    <a:pt x="529148" y="319564"/>
                    <a:pt x="520575" y="328136"/>
                  </a:cubicBezTo>
                  <a:cubicBezTo>
                    <a:pt x="514860" y="333851"/>
                    <a:pt x="509145" y="340519"/>
                    <a:pt x="502478" y="346234"/>
                  </a:cubicBezTo>
                  <a:lnTo>
                    <a:pt x="494858" y="353854"/>
                  </a:lnTo>
                  <a:lnTo>
                    <a:pt x="495810" y="353854"/>
                  </a:lnTo>
                  <a:cubicBezTo>
                    <a:pt x="518670" y="350044"/>
                    <a:pt x="541530" y="345281"/>
                    <a:pt x="562485" y="337661"/>
                  </a:cubicBezTo>
                  <a:cubicBezTo>
                    <a:pt x="571058" y="334804"/>
                    <a:pt x="577725" y="330994"/>
                    <a:pt x="585345" y="327184"/>
                  </a:cubicBezTo>
                  <a:cubicBezTo>
                    <a:pt x="593918" y="321469"/>
                    <a:pt x="603443" y="315754"/>
                    <a:pt x="610110" y="308134"/>
                  </a:cubicBezTo>
                  <a:cubicBezTo>
                    <a:pt x="615825" y="302419"/>
                    <a:pt x="620588" y="295751"/>
                    <a:pt x="624398" y="289084"/>
                  </a:cubicBezTo>
                  <a:cubicBezTo>
                    <a:pt x="625350" y="287179"/>
                    <a:pt x="626303" y="284321"/>
                    <a:pt x="628208" y="282416"/>
                  </a:cubicBezTo>
                  <a:cubicBezTo>
                    <a:pt x="631065" y="274796"/>
                    <a:pt x="632018" y="266224"/>
                    <a:pt x="632970" y="257651"/>
                  </a:cubicBezTo>
                  <a:cubicBezTo>
                    <a:pt x="632970" y="241459"/>
                    <a:pt x="628208" y="226219"/>
                    <a:pt x="618683" y="212884"/>
                  </a:cubicBezTo>
                  <a:cubicBezTo>
                    <a:pt x="612015" y="204311"/>
                    <a:pt x="604395" y="196691"/>
                    <a:pt x="595823" y="190976"/>
                  </a:cubicBezTo>
                  <a:cubicBezTo>
                    <a:pt x="586298" y="185261"/>
                    <a:pt x="575820" y="179546"/>
                    <a:pt x="565343" y="175736"/>
                  </a:cubicBezTo>
                  <a:cubicBezTo>
                    <a:pt x="562485" y="174784"/>
                    <a:pt x="558675" y="173831"/>
                    <a:pt x="555818" y="171926"/>
                  </a:cubicBezTo>
                  <a:cubicBezTo>
                    <a:pt x="546293" y="169069"/>
                    <a:pt x="537720" y="166211"/>
                    <a:pt x="528195" y="163354"/>
                  </a:cubicBezTo>
                  <a:cubicBezTo>
                    <a:pt x="526290" y="163354"/>
                    <a:pt x="524385" y="162401"/>
                    <a:pt x="523433" y="162401"/>
                  </a:cubicBezTo>
                  <a:cubicBezTo>
                    <a:pt x="521528" y="162401"/>
                    <a:pt x="520575" y="162401"/>
                    <a:pt x="518670" y="161449"/>
                  </a:cubicBezTo>
                  <a:cubicBezTo>
                    <a:pt x="517718" y="161449"/>
                    <a:pt x="515813" y="161449"/>
                    <a:pt x="514860" y="161449"/>
                  </a:cubicBezTo>
                  <a:cubicBezTo>
                    <a:pt x="511050" y="161449"/>
                    <a:pt x="507240" y="160496"/>
                    <a:pt x="502478" y="159544"/>
                  </a:cubicBezTo>
                  <a:cubicBezTo>
                    <a:pt x="500573" y="159544"/>
                    <a:pt x="498668" y="160496"/>
                    <a:pt x="496763" y="160496"/>
                  </a:cubicBezTo>
                  <a:lnTo>
                    <a:pt x="496763" y="160496"/>
                  </a:lnTo>
                  <a:close/>
                  <a:moveTo>
                    <a:pt x="273878" y="309086"/>
                  </a:moveTo>
                  <a:cubicBezTo>
                    <a:pt x="271973" y="318611"/>
                    <a:pt x="271973" y="328136"/>
                    <a:pt x="272925" y="336709"/>
                  </a:cubicBezTo>
                  <a:cubicBezTo>
                    <a:pt x="274830" y="348139"/>
                    <a:pt x="280545" y="358616"/>
                    <a:pt x="289118" y="367189"/>
                  </a:cubicBezTo>
                  <a:cubicBezTo>
                    <a:pt x="291023" y="369094"/>
                    <a:pt x="293880" y="371951"/>
                    <a:pt x="296738" y="373856"/>
                  </a:cubicBezTo>
                  <a:cubicBezTo>
                    <a:pt x="298643" y="374809"/>
                    <a:pt x="301500" y="375761"/>
                    <a:pt x="303405" y="376714"/>
                  </a:cubicBezTo>
                  <a:cubicBezTo>
                    <a:pt x="304358" y="376714"/>
                    <a:pt x="306263" y="377666"/>
                    <a:pt x="307215" y="378619"/>
                  </a:cubicBezTo>
                  <a:cubicBezTo>
                    <a:pt x="308168" y="378619"/>
                    <a:pt x="308168" y="379571"/>
                    <a:pt x="309120" y="379571"/>
                  </a:cubicBezTo>
                  <a:lnTo>
                    <a:pt x="312930" y="379571"/>
                  </a:lnTo>
                  <a:cubicBezTo>
                    <a:pt x="312930" y="375761"/>
                    <a:pt x="312930" y="372904"/>
                    <a:pt x="311025" y="369094"/>
                  </a:cubicBezTo>
                  <a:cubicBezTo>
                    <a:pt x="308168" y="364331"/>
                    <a:pt x="306263" y="359569"/>
                    <a:pt x="306263" y="353854"/>
                  </a:cubicBezTo>
                  <a:cubicBezTo>
                    <a:pt x="306263" y="352901"/>
                    <a:pt x="306263" y="350996"/>
                    <a:pt x="306263" y="350044"/>
                  </a:cubicBezTo>
                  <a:cubicBezTo>
                    <a:pt x="307215" y="348139"/>
                    <a:pt x="309120" y="347186"/>
                    <a:pt x="311025" y="346234"/>
                  </a:cubicBezTo>
                  <a:cubicBezTo>
                    <a:pt x="313883" y="345281"/>
                    <a:pt x="317693" y="345281"/>
                    <a:pt x="321503" y="346234"/>
                  </a:cubicBezTo>
                  <a:cubicBezTo>
                    <a:pt x="322455" y="346234"/>
                    <a:pt x="323408" y="347186"/>
                    <a:pt x="324360" y="347186"/>
                  </a:cubicBezTo>
                  <a:cubicBezTo>
                    <a:pt x="328170" y="349091"/>
                    <a:pt x="331980" y="351949"/>
                    <a:pt x="335790" y="355759"/>
                  </a:cubicBezTo>
                  <a:cubicBezTo>
                    <a:pt x="339600" y="359569"/>
                    <a:pt x="343410" y="362426"/>
                    <a:pt x="346268" y="367189"/>
                  </a:cubicBezTo>
                  <a:cubicBezTo>
                    <a:pt x="349125" y="370999"/>
                    <a:pt x="351030" y="374809"/>
                    <a:pt x="353888" y="378619"/>
                  </a:cubicBezTo>
                  <a:lnTo>
                    <a:pt x="356745" y="382429"/>
                  </a:lnTo>
                  <a:cubicBezTo>
                    <a:pt x="370080" y="389096"/>
                    <a:pt x="384368" y="393859"/>
                    <a:pt x="398655" y="396716"/>
                  </a:cubicBezTo>
                  <a:lnTo>
                    <a:pt x="409133" y="398621"/>
                  </a:lnTo>
                  <a:lnTo>
                    <a:pt x="415800" y="399574"/>
                  </a:lnTo>
                  <a:cubicBezTo>
                    <a:pt x="415800" y="396716"/>
                    <a:pt x="415800" y="392906"/>
                    <a:pt x="414848" y="390049"/>
                  </a:cubicBezTo>
                  <a:cubicBezTo>
                    <a:pt x="413895" y="386239"/>
                    <a:pt x="412943" y="382429"/>
                    <a:pt x="410085" y="378619"/>
                  </a:cubicBezTo>
                  <a:cubicBezTo>
                    <a:pt x="407228" y="373856"/>
                    <a:pt x="402465" y="370046"/>
                    <a:pt x="398655" y="366236"/>
                  </a:cubicBezTo>
                  <a:cubicBezTo>
                    <a:pt x="392940" y="361474"/>
                    <a:pt x="387225" y="356711"/>
                    <a:pt x="380558" y="353854"/>
                  </a:cubicBezTo>
                  <a:cubicBezTo>
                    <a:pt x="369128" y="347186"/>
                    <a:pt x="356745" y="341471"/>
                    <a:pt x="343410" y="334804"/>
                  </a:cubicBezTo>
                  <a:lnTo>
                    <a:pt x="335790" y="331946"/>
                  </a:lnTo>
                  <a:lnTo>
                    <a:pt x="330075" y="329089"/>
                  </a:lnTo>
                  <a:lnTo>
                    <a:pt x="317693" y="324326"/>
                  </a:lnTo>
                  <a:lnTo>
                    <a:pt x="289118" y="313849"/>
                  </a:lnTo>
                  <a:lnTo>
                    <a:pt x="273878" y="309086"/>
                  </a:lnTo>
                  <a:lnTo>
                    <a:pt x="273878" y="309086"/>
                  </a:lnTo>
                  <a:lnTo>
                    <a:pt x="273878" y="30908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052"/>
              <a:endParaRPr lang="en-US" sz="1400">
                <a:solidFill>
                  <a:prstClr val="black"/>
                </a:solidFill>
              </a:endParaRPr>
            </a:p>
          </p:txBody>
        </p:sp>
        <p:sp>
          <p:nvSpPr>
            <p:cNvPr id="78" name="Freeform: Shape 77"/>
            <p:cNvSpPr/>
            <p:nvPr/>
          </p:nvSpPr>
          <p:spPr>
            <a:xfrm>
              <a:off x="2171914" y="3208066"/>
              <a:ext cx="1514475" cy="1066800"/>
            </a:xfrm>
            <a:custGeom>
              <a:avLst/>
              <a:gdLst>
                <a:gd name="connsiteX0" fmla="*/ 493951 w 1514475"/>
                <a:gd name="connsiteY0" fmla="*/ 10001 h 1066800"/>
                <a:gd name="connsiteX1" fmla="*/ 500619 w 1514475"/>
                <a:gd name="connsiteY1" fmla="*/ 10001 h 1066800"/>
                <a:gd name="connsiteX2" fmla="*/ 505381 w 1514475"/>
                <a:gd name="connsiteY2" fmla="*/ 12859 h 1066800"/>
                <a:gd name="connsiteX3" fmla="*/ 511096 w 1514475"/>
                <a:gd name="connsiteY3" fmla="*/ 17621 h 1066800"/>
                <a:gd name="connsiteX4" fmla="*/ 524431 w 1514475"/>
                <a:gd name="connsiteY4" fmla="*/ 26194 h 1066800"/>
                <a:gd name="connsiteX5" fmla="*/ 526336 w 1514475"/>
                <a:gd name="connsiteY5" fmla="*/ 25241 h 1066800"/>
                <a:gd name="connsiteX6" fmla="*/ 527289 w 1514475"/>
                <a:gd name="connsiteY6" fmla="*/ 24289 h 1066800"/>
                <a:gd name="connsiteX7" fmla="*/ 529194 w 1514475"/>
                <a:gd name="connsiteY7" fmla="*/ 20479 h 1066800"/>
                <a:gd name="connsiteX8" fmla="*/ 541576 w 1514475"/>
                <a:gd name="connsiteY8" fmla="*/ 8096 h 1066800"/>
                <a:gd name="connsiteX9" fmla="*/ 549196 w 1514475"/>
                <a:gd name="connsiteY9" fmla="*/ 7144 h 1066800"/>
                <a:gd name="connsiteX10" fmla="*/ 551101 w 1514475"/>
                <a:gd name="connsiteY10" fmla="*/ 7144 h 1066800"/>
                <a:gd name="connsiteX11" fmla="*/ 557769 w 1514475"/>
                <a:gd name="connsiteY11" fmla="*/ 11906 h 1066800"/>
                <a:gd name="connsiteX12" fmla="*/ 559674 w 1514475"/>
                <a:gd name="connsiteY12" fmla="*/ 15716 h 1066800"/>
                <a:gd name="connsiteX13" fmla="*/ 558721 w 1514475"/>
                <a:gd name="connsiteY13" fmla="*/ 25241 h 1066800"/>
                <a:gd name="connsiteX14" fmla="*/ 553959 w 1514475"/>
                <a:gd name="connsiteY14" fmla="*/ 42386 h 1066800"/>
                <a:gd name="connsiteX15" fmla="*/ 553006 w 1514475"/>
                <a:gd name="connsiteY15" fmla="*/ 44291 h 1066800"/>
                <a:gd name="connsiteX16" fmla="*/ 551101 w 1514475"/>
                <a:gd name="connsiteY16" fmla="*/ 52864 h 1066800"/>
                <a:gd name="connsiteX17" fmla="*/ 538719 w 1514475"/>
                <a:gd name="connsiteY17" fmla="*/ 75724 h 1066800"/>
                <a:gd name="connsiteX18" fmla="*/ 528242 w 1514475"/>
                <a:gd name="connsiteY18" fmla="*/ 98584 h 1066800"/>
                <a:gd name="connsiteX19" fmla="*/ 527289 w 1514475"/>
                <a:gd name="connsiteY19" fmla="*/ 107156 h 1066800"/>
                <a:gd name="connsiteX20" fmla="*/ 526336 w 1514475"/>
                <a:gd name="connsiteY20" fmla="*/ 116681 h 1066800"/>
                <a:gd name="connsiteX21" fmla="*/ 527289 w 1514475"/>
                <a:gd name="connsiteY21" fmla="*/ 135731 h 1066800"/>
                <a:gd name="connsiteX22" fmla="*/ 527289 w 1514475"/>
                <a:gd name="connsiteY22" fmla="*/ 136684 h 1066800"/>
                <a:gd name="connsiteX23" fmla="*/ 527289 w 1514475"/>
                <a:gd name="connsiteY23" fmla="*/ 149066 h 1066800"/>
                <a:gd name="connsiteX24" fmla="*/ 526336 w 1514475"/>
                <a:gd name="connsiteY24" fmla="*/ 153829 h 1066800"/>
                <a:gd name="connsiteX25" fmla="*/ 524431 w 1514475"/>
                <a:gd name="connsiteY25" fmla="*/ 163354 h 1066800"/>
                <a:gd name="connsiteX26" fmla="*/ 523479 w 1514475"/>
                <a:gd name="connsiteY26" fmla="*/ 167164 h 1066800"/>
                <a:gd name="connsiteX27" fmla="*/ 529194 w 1514475"/>
                <a:gd name="connsiteY27" fmla="*/ 172879 h 1066800"/>
                <a:gd name="connsiteX28" fmla="*/ 533956 w 1514475"/>
                <a:gd name="connsiteY28" fmla="*/ 177641 h 1066800"/>
                <a:gd name="connsiteX29" fmla="*/ 540624 w 1514475"/>
                <a:gd name="connsiteY29" fmla="*/ 183356 h 1066800"/>
                <a:gd name="connsiteX30" fmla="*/ 549196 w 1514475"/>
                <a:gd name="connsiteY30" fmla="*/ 189071 h 1066800"/>
                <a:gd name="connsiteX31" fmla="*/ 553959 w 1514475"/>
                <a:gd name="connsiteY31" fmla="*/ 190976 h 1066800"/>
                <a:gd name="connsiteX32" fmla="*/ 560626 w 1514475"/>
                <a:gd name="connsiteY32" fmla="*/ 190976 h 1066800"/>
                <a:gd name="connsiteX33" fmla="*/ 570151 w 1514475"/>
                <a:gd name="connsiteY33" fmla="*/ 188119 h 1066800"/>
                <a:gd name="connsiteX34" fmla="*/ 579676 w 1514475"/>
                <a:gd name="connsiteY34" fmla="*/ 184309 h 1066800"/>
                <a:gd name="connsiteX35" fmla="*/ 582534 w 1514475"/>
                <a:gd name="connsiteY35" fmla="*/ 183356 h 1066800"/>
                <a:gd name="connsiteX36" fmla="*/ 586344 w 1514475"/>
                <a:gd name="connsiteY36" fmla="*/ 180499 h 1066800"/>
                <a:gd name="connsiteX37" fmla="*/ 590154 w 1514475"/>
                <a:gd name="connsiteY37" fmla="*/ 177641 h 1066800"/>
                <a:gd name="connsiteX38" fmla="*/ 595869 w 1514475"/>
                <a:gd name="connsiteY38" fmla="*/ 172879 h 1066800"/>
                <a:gd name="connsiteX39" fmla="*/ 600631 w 1514475"/>
                <a:gd name="connsiteY39" fmla="*/ 168116 h 1066800"/>
                <a:gd name="connsiteX40" fmla="*/ 604442 w 1514475"/>
                <a:gd name="connsiteY40" fmla="*/ 164306 h 1066800"/>
                <a:gd name="connsiteX41" fmla="*/ 611109 w 1514475"/>
                <a:gd name="connsiteY41" fmla="*/ 155734 h 1066800"/>
                <a:gd name="connsiteX42" fmla="*/ 622539 w 1514475"/>
                <a:gd name="connsiteY42" fmla="*/ 131921 h 1066800"/>
                <a:gd name="connsiteX43" fmla="*/ 624444 w 1514475"/>
                <a:gd name="connsiteY43" fmla="*/ 127159 h 1066800"/>
                <a:gd name="connsiteX44" fmla="*/ 625396 w 1514475"/>
                <a:gd name="connsiteY44" fmla="*/ 121444 h 1066800"/>
                <a:gd name="connsiteX45" fmla="*/ 629206 w 1514475"/>
                <a:gd name="connsiteY45" fmla="*/ 103346 h 1066800"/>
                <a:gd name="connsiteX46" fmla="*/ 633017 w 1514475"/>
                <a:gd name="connsiteY46" fmla="*/ 96679 h 1066800"/>
                <a:gd name="connsiteX47" fmla="*/ 634921 w 1514475"/>
                <a:gd name="connsiteY47" fmla="*/ 92869 h 1066800"/>
                <a:gd name="connsiteX48" fmla="*/ 639684 w 1514475"/>
                <a:gd name="connsiteY48" fmla="*/ 87154 h 1066800"/>
                <a:gd name="connsiteX49" fmla="*/ 644446 w 1514475"/>
                <a:gd name="connsiteY49" fmla="*/ 82391 h 1066800"/>
                <a:gd name="connsiteX50" fmla="*/ 650161 w 1514475"/>
                <a:gd name="connsiteY50" fmla="*/ 83344 h 1066800"/>
                <a:gd name="connsiteX51" fmla="*/ 652067 w 1514475"/>
                <a:gd name="connsiteY51" fmla="*/ 83344 h 1066800"/>
                <a:gd name="connsiteX52" fmla="*/ 653971 w 1514475"/>
                <a:gd name="connsiteY52" fmla="*/ 84296 h 1066800"/>
                <a:gd name="connsiteX53" fmla="*/ 655876 w 1514475"/>
                <a:gd name="connsiteY53" fmla="*/ 86201 h 1066800"/>
                <a:gd name="connsiteX54" fmla="*/ 657781 w 1514475"/>
                <a:gd name="connsiteY54" fmla="*/ 89059 h 1066800"/>
                <a:gd name="connsiteX55" fmla="*/ 658734 w 1514475"/>
                <a:gd name="connsiteY55" fmla="*/ 90964 h 1066800"/>
                <a:gd name="connsiteX56" fmla="*/ 657781 w 1514475"/>
                <a:gd name="connsiteY56" fmla="*/ 97631 h 1066800"/>
                <a:gd name="connsiteX57" fmla="*/ 653019 w 1514475"/>
                <a:gd name="connsiteY57" fmla="*/ 125254 h 1066800"/>
                <a:gd name="connsiteX58" fmla="*/ 650161 w 1514475"/>
                <a:gd name="connsiteY58" fmla="*/ 135731 h 1066800"/>
                <a:gd name="connsiteX59" fmla="*/ 651114 w 1514475"/>
                <a:gd name="connsiteY59" fmla="*/ 145256 h 1066800"/>
                <a:gd name="connsiteX60" fmla="*/ 653019 w 1514475"/>
                <a:gd name="connsiteY60" fmla="*/ 148114 h 1066800"/>
                <a:gd name="connsiteX61" fmla="*/ 656829 w 1514475"/>
                <a:gd name="connsiteY61" fmla="*/ 150019 h 1066800"/>
                <a:gd name="connsiteX62" fmla="*/ 661592 w 1514475"/>
                <a:gd name="connsiteY62" fmla="*/ 150019 h 1066800"/>
                <a:gd name="connsiteX63" fmla="*/ 669211 w 1514475"/>
                <a:gd name="connsiteY63" fmla="*/ 149066 h 1066800"/>
                <a:gd name="connsiteX64" fmla="*/ 677784 w 1514475"/>
                <a:gd name="connsiteY64" fmla="*/ 145256 h 1066800"/>
                <a:gd name="connsiteX65" fmla="*/ 695881 w 1514475"/>
                <a:gd name="connsiteY65" fmla="*/ 134779 h 1066800"/>
                <a:gd name="connsiteX66" fmla="*/ 711121 w 1514475"/>
                <a:gd name="connsiteY66" fmla="*/ 126206 h 1066800"/>
                <a:gd name="connsiteX67" fmla="*/ 714931 w 1514475"/>
                <a:gd name="connsiteY67" fmla="*/ 125254 h 1066800"/>
                <a:gd name="connsiteX68" fmla="*/ 717789 w 1514475"/>
                <a:gd name="connsiteY68" fmla="*/ 127159 h 1066800"/>
                <a:gd name="connsiteX69" fmla="*/ 719694 w 1514475"/>
                <a:gd name="connsiteY69" fmla="*/ 129064 h 1066800"/>
                <a:gd name="connsiteX70" fmla="*/ 720646 w 1514475"/>
                <a:gd name="connsiteY70" fmla="*/ 133826 h 1066800"/>
                <a:gd name="connsiteX71" fmla="*/ 719694 w 1514475"/>
                <a:gd name="connsiteY71" fmla="*/ 138589 h 1066800"/>
                <a:gd name="connsiteX72" fmla="*/ 719694 w 1514475"/>
                <a:gd name="connsiteY72" fmla="*/ 139541 h 1066800"/>
                <a:gd name="connsiteX73" fmla="*/ 718742 w 1514475"/>
                <a:gd name="connsiteY73" fmla="*/ 144304 h 1066800"/>
                <a:gd name="connsiteX74" fmla="*/ 718742 w 1514475"/>
                <a:gd name="connsiteY74" fmla="*/ 145256 h 1066800"/>
                <a:gd name="connsiteX75" fmla="*/ 718742 w 1514475"/>
                <a:gd name="connsiteY75" fmla="*/ 148114 h 1066800"/>
                <a:gd name="connsiteX76" fmla="*/ 715884 w 1514475"/>
                <a:gd name="connsiteY76" fmla="*/ 150971 h 1066800"/>
                <a:gd name="connsiteX77" fmla="*/ 713026 w 1514475"/>
                <a:gd name="connsiteY77" fmla="*/ 155734 h 1066800"/>
                <a:gd name="connsiteX78" fmla="*/ 709217 w 1514475"/>
                <a:gd name="connsiteY78" fmla="*/ 159544 h 1066800"/>
                <a:gd name="connsiteX79" fmla="*/ 702549 w 1514475"/>
                <a:gd name="connsiteY79" fmla="*/ 165259 h 1066800"/>
                <a:gd name="connsiteX80" fmla="*/ 692071 w 1514475"/>
                <a:gd name="connsiteY80" fmla="*/ 171926 h 1066800"/>
                <a:gd name="connsiteX81" fmla="*/ 680642 w 1514475"/>
                <a:gd name="connsiteY81" fmla="*/ 175736 h 1066800"/>
                <a:gd name="connsiteX82" fmla="*/ 676831 w 1514475"/>
                <a:gd name="connsiteY82" fmla="*/ 176689 h 1066800"/>
                <a:gd name="connsiteX83" fmla="*/ 668259 w 1514475"/>
                <a:gd name="connsiteY83" fmla="*/ 177641 h 1066800"/>
                <a:gd name="connsiteX84" fmla="*/ 657781 w 1514475"/>
                <a:gd name="connsiteY84" fmla="*/ 179546 h 1066800"/>
                <a:gd name="connsiteX85" fmla="*/ 648256 w 1514475"/>
                <a:gd name="connsiteY85" fmla="*/ 181451 h 1066800"/>
                <a:gd name="connsiteX86" fmla="*/ 640636 w 1514475"/>
                <a:gd name="connsiteY86" fmla="*/ 184309 h 1066800"/>
                <a:gd name="connsiteX87" fmla="*/ 633017 w 1514475"/>
                <a:gd name="connsiteY87" fmla="*/ 186214 h 1066800"/>
                <a:gd name="connsiteX88" fmla="*/ 625396 w 1514475"/>
                <a:gd name="connsiteY88" fmla="*/ 189071 h 1066800"/>
                <a:gd name="connsiteX89" fmla="*/ 601584 w 1514475"/>
                <a:gd name="connsiteY89" fmla="*/ 201454 h 1066800"/>
                <a:gd name="connsiteX90" fmla="*/ 580629 w 1514475"/>
                <a:gd name="connsiteY90" fmla="*/ 225266 h 1066800"/>
                <a:gd name="connsiteX91" fmla="*/ 577771 w 1514475"/>
                <a:gd name="connsiteY91" fmla="*/ 232886 h 1066800"/>
                <a:gd name="connsiteX92" fmla="*/ 575867 w 1514475"/>
                <a:gd name="connsiteY92" fmla="*/ 241459 h 1066800"/>
                <a:gd name="connsiteX93" fmla="*/ 575867 w 1514475"/>
                <a:gd name="connsiteY93" fmla="*/ 255746 h 1066800"/>
                <a:gd name="connsiteX94" fmla="*/ 575867 w 1514475"/>
                <a:gd name="connsiteY94" fmla="*/ 270034 h 1066800"/>
                <a:gd name="connsiteX95" fmla="*/ 574914 w 1514475"/>
                <a:gd name="connsiteY95" fmla="*/ 275749 h 1066800"/>
                <a:gd name="connsiteX96" fmla="*/ 573009 w 1514475"/>
                <a:gd name="connsiteY96" fmla="*/ 287179 h 1066800"/>
                <a:gd name="connsiteX97" fmla="*/ 572056 w 1514475"/>
                <a:gd name="connsiteY97" fmla="*/ 290036 h 1066800"/>
                <a:gd name="connsiteX98" fmla="*/ 551101 w 1514475"/>
                <a:gd name="connsiteY98" fmla="*/ 328136 h 1066800"/>
                <a:gd name="connsiteX99" fmla="*/ 540624 w 1514475"/>
                <a:gd name="connsiteY99" fmla="*/ 338614 h 1066800"/>
                <a:gd name="connsiteX100" fmla="*/ 530146 w 1514475"/>
                <a:gd name="connsiteY100" fmla="*/ 348139 h 1066800"/>
                <a:gd name="connsiteX101" fmla="*/ 497761 w 1514475"/>
                <a:gd name="connsiteY101" fmla="*/ 368141 h 1066800"/>
                <a:gd name="connsiteX102" fmla="*/ 475854 w 1514475"/>
                <a:gd name="connsiteY102" fmla="*/ 377666 h 1066800"/>
                <a:gd name="connsiteX103" fmla="*/ 399654 w 1514475"/>
                <a:gd name="connsiteY103" fmla="*/ 425291 h 1066800"/>
                <a:gd name="connsiteX104" fmla="*/ 397749 w 1514475"/>
                <a:gd name="connsiteY104" fmla="*/ 423386 h 1066800"/>
                <a:gd name="connsiteX105" fmla="*/ 398701 w 1514475"/>
                <a:gd name="connsiteY105" fmla="*/ 431006 h 1066800"/>
                <a:gd name="connsiteX106" fmla="*/ 458709 w 1514475"/>
                <a:gd name="connsiteY106" fmla="*/ 544354 h 1066800"/>
                <a:gd name="connsiteX107" fmla="*/ 556817 w 1514475"/>
                <a:gd name="connsiteY107" fmla="*/ 634841 h 1066800"/>
                <a:gd name="connsiteX108" fmla="*/ 643494 w 1514475"/>
                <a:gd name="connsiteY108" fmla="*/ 680561 h 1066800"/>
                <a:gd name="connsiteX109" fmla="*/ 759699 w 1514475"/>
                <a:gd name="connsiteY109" fmla="*/ 696754 h 1066800"/>
                <a:gd name="connsiteX110" fmla="*/ 796846 w 1514475"/>
                <a:gd name="connsiteY110" fmla="*/ 696754 h 1066800"/>
                <a:gd name="connsiteX111" fmla="*/ 865426 w 1514475"/>
                <a:gd name="connsiteY111" fmla="*/ 692944 h 1066800"/>
                <a:gd name="connsiteX112" fmla="*/ 969249 w 1514475"/>
                <a:gd name="connsiteY112" fmla="*/ 687229 h 1066800"/>
                <a:gd name="connsiteX113" fmla="*/ 1017826 w 1514475"/>
                <a:gd name="connsiteY113" fmla="*/ 683419 h 1066800"/>
                <a:gd name="connsiteX114" fmla="*/ 1056879 w 1514475"/>
                <a:gd name="connsiteY114" fmla="*/ 621506 h 1066800"/>
                <a:gd name="connsiteX115" fmla="*/ 1080692 w 1514475"/>
                <a:gd name="connsiteY115" fmla="*/ 575786 h 1066800"/>
                <a:gd name="connsiteX116" fmla="*/ 1150224 w 1514475"/>
                <a:gd name="connsiteY116" fmla="*/ 541496 h 1066800"/>
                <a:gd name="connsiteX117" fmla="*/ 1137842 w 1514475"/>
                <a:gd name="connsiteY117" fmla="*/ 570071 h 1066800"/>
                <a:gd name="connsiteX118" fmla="*/ 1109267 w 1514475"/>
                <a:gd name="connsiteY118" fmla="*/ 626269 h 1066800"/>
                <a:gd name="connsiteX119" fmla="*/ 1106409 w 1514475"/>
                <a:gd name="connsiteY119" fmla="*/ 642461 h 1066800"/>
                <a:gd name="connsiteX120" fmla="*/ 1108314 w 1514475"/>
                <a:gd name="connsiteY120" fmla="*/ 715804 h 1066800"/>
                <a:gd name="connsiteX121" fmla="*/ 1118792 w 1514475"/>
                <a:gd name="connsiteY121" fmla="*/ 787241 h 1066800"/>
                <a:gd name="connsiteX122" fmla="*/ 1144509 w 1514475"/>
                <a:gd name="connsiteY122" fmla="*/ 866299 h 1066800"/>
                <a:gd name="connsiteX123" fmla="*/ 1234996 w 1514475"/>
                <a:gd name="connsiteY123" fmla="*/ 875824 h 1066800"/>
                <a:gd name="connsiteX124" fmla="*/ 1274049 w 1514475"/>
                <a:gd name="connsiteY124" fmla="*/ 894874 h 1066800"/>
                <a:gd name="connsiteX125" fmla="*/ 1320721 w 1514475"/>
                <a:gd name="connsiteY125" fmla="*/ 927259 h 1066800"/>
                <a:gd name="connsiteX126" fmla="*/ 1432164 w 1514475"/>
                <a:gd name="connsiteY126" fmla="*/ 958691 h 1066800"/>
                <a:gd name="connsiteX127" fmla="*/ 1458834 w 1514475"/>
                <a:gd name="connsiteY127" fmla="*/ 959644 h 1066800"/>
                <a:gd name="connsiteX128" fmla="*/ 1507411 w 1514475"/>
                <a:gd name="connsiteY128" fmla="*/ 989171 h 1066800"/>
                <a:gd name="connsiteX129" fmla="*/ 1485504 w 1514475"/>
                <a:gd name="connsiteY129" fmla="*/ 998696 h 1066800"/>
                <a:gd name="connsiteX130" fmla="*/ 1465501 w 1514475"/>
                <a:gd name="connsiteY130" fmla="*/ 1004411 h 1066800"/>
                <a:gd name="connsiteX131" fmla="*/ 1474074 w 1514475"/>
                <a:gd name="connsiteY131" fmla="*/ 1019651 h 1066800"/>
                <a:gd name="connsiteX132" fmla="*/ 1471217 w 1514475"/>
                <a:gd name="connsiteY132" fmla="*/ 1041559 h 1066800"/>
                <a:gd name="connsiteX133" fmla="*/ 1452167 w 1514475"/>
                <a:gd name="connsiteY133" fmla="*/ 1047274 h 1066800"/>
                <a:gd name="connsiteX134" fmla="*/ 1442642 w 1514475"/>
                <a:gd name="connsiteY134" fmla="*/ 1049179 h 1066800"/>
                <a:gd name="connsiteX135" fmla="*/ 1424544 w 1514475"/>
                <a:gd name="connsiteY135" fmla="*/ 1044416 h 1066800"/>
                <a:gd name="connsiteX136" fmla="*/ 1394064 w 1514475"/>
                <a:gd name="connsiteY136" fmla="*/ 1033939 h 1066800"/>
                <a:gd name="connsiteX137" fmla="*/ 1305482 w 1514475"/>
                <a:gd name="connsiteY137" fmla="*/ 991076 h 1066800"/>
                <a:gd name="connsiteX138" fmla="*/ 1260714 w 1514475"/>
                <a:gd name="connsiteY138" fmla="*/ 967264 h 1066800"/>
                <a:gd name="connsiteX139" fmla="*/ 1182609 w 1514475"/>
                <a:gd name="connsiteY139" fmla="*/ 961549 h 1066800"/>
                <a:gd name="connsiteX140" fmla="*/ 1116886 w 1514475"/>
                <a:gd name="connsiteY140" fmla="*/ 973931 h 1066800"/>
                <a:gd name="connsiteX141" fmla="*/ 972106 w 1514475"/>
                <a:gd name="connsiteY141" fmla="*/ 944404 h 1066800"/>
                <a:gd name="connsiteX142" fmla="*/ 835899 w 1514475"/>
                <a:gd name="connsiteY142" fmla="*/ 917734 h 1066800"/>
                <a:gd name="connsiteX143" fmla="*/ 786369 w 1514475"/>
                <a:gd name="connsiteY143" fmla="*/ 932974 h 1066800"/>
                <a:gd name="connsiteX144" fmla="*/ 770176 w 1514475"/>
                <a:gd name="connsiteY144" fmla="*/ 939641 h 1066800"/>
                <a:gd name="connsiteX145" fmla="*/ 693024 w 1514475"/>
                <a:gd name="connsiteY145" fmla="*/ 942499 h 1066800"/>
                <a:gd name="connsiteX146" fmla="*/ 566342 w 1514475"/>
                <a:gd name="connsiteY146" fmla="*/ 921544 h 1066800"/>
                <a:gd name="connsiteX147" fmla="*/ 532051 w 1514475"/>
                <a:gd name="connsiteY147" fmla="*/ 915829 h 1066800"/>
                <a:gd name="connsiteX148" fmla="*/ 512049 w 1514475"/>
                <a:gd name="connsiteY148" fmla="*/ 911066 h 1066800"/>
                <a:gd name="connsiteX149" fmla="*/ 469186 w 1514475"/>
                <a:gd name="connsiteY149" fmla="*/ 916781 h 1066800"/>
                <a:gd name="connsiteX150" fmla="*/ 356791 w 1514475"/>
                <a:gd name="connsiteY150" fmla="*/ 912971 h 1066800"/>
                <a:gd name="connsiteX151" fmla="*/ 219631 w 1514475"/>
                <a:gd name="connsiteY151" fmla="*/ 962501 h 1066800"/>
                <a:gd name="connsiteX152" fmla="*/ 178674 w 1514475"/>
                <a:gd name="connsiteY152" fmla="*/ 999649 h 1066800"/>
                <a:gd name="connsiteX153" fmla="*/ 159624 w 1514475"/>
                <a:gd name="connsiteY153" fmla="*/ 1024414 h 1066800"/>
                <a:gd name="connsiteX154" fmla="*/ 111999 w 1514475"/>
                <a:gd name="connsiteY154" fmla="*/ 1057751 h 1066800"/>
                <a:gd name="connsiteX155" fmla="*/ 79614 w 1514475"/>
                <a:gd name="connsiteY155" fmla="*/ 1068229 h 1066800"/>
                <a:gd name="connsiteX156" fmla="*/ 92949 w 1514475"/>
                <a:gd name="connsiteY156" fmla="*/ 1042511 h 1066800"/>
                <a:gd name="connsiteX157" fmla="*/ 114856 w 1514475"/>
                <a:gd name="connsiteY157" fmla="*/ 1011079 h 1066800"/>
                <a:gd name="connsiteX158" fmla="*/ 133906 w 1514475"/>
                <a:gd name="connsiteY158" fmla="*/ 987266 h 1066800"/>
                <a:gd name="connsiteX159" fmla="*/ 170101 w 1514475"/>
                <a:gd name="connsiteY159" fmla="*/ 950119 h 1066800"/>
                <a:gd name="connsiteX160" fmla="*/ 192961 w 1514475"/>
                <a:gd name="connsiteY160" fmla="*/ 928211 h 1066800"/>
                <a:gd name="connsiteX161" fmla="*/ 140574 w 1514475"/>
                <a:gd name="connsiteY161" fmla="*/ 950119 h 1066800"/>
                <a:gd name="connsiteX162" fmla="*/ 31036 w 1514475"/>
                <a:gd name="connsiteY162" fmla="*/ 986314 h 1066800"/>
                <a:gd name="connsiteX163" fmla="*/ 7224 w 1514475"/>
                <a:gd name="connsiteY163" fmla="*/ 981551 h 1066800"/>
                <a:gd name="connsiteX164" fmla="*/ 116761 w 1514475"/>
                <a:gd name="connsiteY164" fmla="*/ 923449 h 1066800"/>
                <a:gd name="connsiteX165" fmla="*/ 232966 w 1514475"/>
                <a:gd name="connsiteY165" fmla="*/ 871061 h 1066800"/>
                <a:gd name="connsiteX166" fmla="*/ 347266 w 1514475"/>
                <a:gd name="connsiteY166" fmla="*/ 845344 h 1066800"/>
                <a:gd name="connsiteX167" fmla="*/ 389176 w 1514475"/>
                <a:gd name="connsiteY167" fmla="*/ 834866 h 1066800"/>
                <a:gd name="connsiteX168" fmla="*/ 379651 w 1514475"/>
                <a:gd name="connsiteY168" fmla="*/ 783431 h 1066800"/>
                <a:gd name="connsiteX169" fmla="*/ 355839 w 1514475"/>
                <a:gd name="connsiteY169" fmla="*/ 748189 h 1066800"/>
                <a:gd name="connsiteX170" fmla="*/ 332979 w 1514475"/>
                <a:gd name="connsiteY170" fmla="*/ 723424 h 1066800"/>
                <a:gd name="connsiteX171" fmla="*/ 310119 w 1514475"/>
                <a:gd name="connsiteY171" fmla="*/ 633889 h 1066800"/>
                <a:gd name="connsiteX172" fmla="*/ 307261 w 1514475"/>
                <a:gd name="connsiteY172" fmla="*/ 567214 h 1066800"/>
                <a:gd name="connsiteX173" fmla="*/ 286306 w 1514475"/>
                <a:gd name="connsiteY173" fmla="*/ 545306 h 1066800"/>
                <a:gd name="connsiteX174" fmla="*/ 197724 w 1514475"/>
                <a:gd name="connsiteY174" fmla="*/ 531971 h 1066800"/>
                <a:gd name="connsiteX175" fmla="*/ 178674 w 1514475"/>
                <a:gd name="connsiteY175" fmla="*/ 511016 h 1066800"/>
                <a:gd name="connsiteX176" fmla="*/ 215821 w 1514475"/>
                <a:gd name="connsiteY176" fmla="*/ 471964 h 1066800"/>
                <a:gd name="connsiteX177" fmla="*/ 294879 w 1514475"/>
                <a:gd name="connsiteY177" fmla="*/ 438626 h 1066800"/>
                <a:gd name="connsiteX178" fmla="*/ 282496 w 1514475"/>
                <a:gd name="connsiteY178" fmla="*/ 436721 h 1066800"/>
                <a:gd name="connsiteX179" fmla="*/ 232014 w 1514475"/>
                <a:gd name="connsiteY179" fmla="*/ 432911 h 1066800"/>
                <a:gd name="connsiteX180" fmla="*/ 203439 w 1514475"/>
                <a:gd name="connsiteY180" fmla="*/ 431006 h 1066800"/>
                <a:gd name="connsiteX181" fmla="*/ 180579 w 1514475"/>
                <a:gd name="connsiteY181" fmla="*/ 427196 h 1066800"/>
                <a:gd name="connsiteX182" fmla="*/ 166291 w 1514475"/>
                <a:gd name="connsiteY182" fmla="*/ 421481 h 1066800"/>
                <a:gd name="connsiteX183" fmla="*/ 161529 w 1514475"/>
                <a:gd name="connsiteY183" fmla="*/ 411004 h 1066800"/>
                <a:gd name="connsiteX184" fmla="*/ 169149 w 1514475"/>
                <a:gd name="connsiteY184" fmla="*/ 403384 h 1066800"/>
                <a:gd name="connsiteX185" fmla="*/ 184389 w 1514475"/>
                <a:gd name="connsiteY185" fmla="*/ 404336 h 1066800"/>
                <a:gd name="connsiteX186" fmla="*/ 178674 w 1514475"/>
                <a:gd name="connsiteY186" fmla="*/ 394811 h 1066800"/>
                <a:gd name="connsiteX187" fmla="*/ 173911 w 1514475"/>
                <a:gd name="connsiteY187" fmla="*/ 385286 h 1066800"/>
                <a:gd name="connsiteX188" fmla="*/ 170101 w 1514475"/>
                <a:gd name="connsiteY188" fmla="*/ 374809 h 1066800"/>
                <a:gd name="connsiteX189" fmla="*/ 161529 w 1514475"/>
                <a:gd name="connsiteY189" fmla="*/ 332899 h 1066800"/>
                <a:gd name="connsiteX190" fmla="*/ 152956 w 1514475"/>
                <a:gd name="connsiteY190" fmla="*/ 323374 h 1066800"/>
                <a:gd name="connsiteX191" fmla="*/ 148194 w 1514475"/>
                <a:gd name="connsiteY191" fmla="*/ 313849 h 1066800"/>
                <a:gd name="connsiteX192" fmla="*/ 152956 w 1514475"/>
                <a:gd name="connsiteY192" fmla="*/ 305276 h 1066800"/>
                <a:gd name="connsiteX193" fmla="*/ 163434 w 1514475"/>
                <a:gd name="connsiteY193" fmla="*/ 306229 h 1066800"/>
                <a:gd name="connsiteX194" fmla="*/ 176769 w 1514475"/>
                <a:gd name="connsiteY194" fmla="*/ 312896 h 1066800"/>
                <a:gd name="connsiteX195" fmla="*/ 192009 w 1514475"/>
                <a:gd name="connsiteY195" fmla="*/ 318611 h 1066800"/>
                <a:gd name="connsiteX196" fmla="*/ 203439 w 1514475"/>
                <a:gd name="connsiteY196" fmla="*/ 320516 h 1066800"/>
                <a:gd name="connsiteX197" fmla="*/ 197724 w 1514475"/>
                <a:gd name="connsiteY197" fmla="*/ 313849 h 1066800"/>
                <a:gd name="connsiteX198" fmla="*/ 192009 w 1514475"/>
                <a:gd name="connsiteY198" fmla="*/ 303371 h 1066800"/>
                <a:gd name="connsiteX199" fmla="*/ 185341 w 1514475"/>
                <a:gd name="connsiteY199" fmla="*/ 289084 h 1066800"/>
                <a:gd name="connsiteX200" fmla="*/ 182484 w 1514475"/>
                <a:gd name="connsiteY200" fmla="*/ 282416 h 1066800"/>
                <a:gd name="connsiteX201" fmla="*/ 186294 w 1514475"/>
                <a:gd name="connsiteY201" fmla="*/ 272891 h 1066800"/>
                <a:gd name="connsiteX202" fmla="*/ 194866 w 1514475"/>
                <a:gd name="connsiteY202" fmla="*/ 272891 h 1066800"/>
                <a:gd name="connsiteX203" fmla="*/ 204391 w 1514475"/>
                <a:gd name="connsiteY203" fmla="*/ 280511 h 1066800"/>
                <a:gd name="connsiteX204" fmla="*/ 215821 w 1514475"/>
                <a:gd name="connsiteY204" fmla="*/ 294799 h 1066800"/>
                <a:gd name="connsiteX205" fmla="*/ 229156 w 1514475"/>
                <a:gd name="connsiteY205" fmla="*/ 308134 h 1066800"/>
                <a:gd name="connsiteX206" fmla="*/ 252969 w 1514475"/>
                <a:gd name="connsiteY206" fmla="*/ 327184 h 1066800"/>
                <a:gd name="connsiteX207" fmla="*/ 274876 w 1514475"/>
                <a:gd name="connsiteY207" fmla="*/ 337661 h 1066800"/>
                <a:gd name="connsiteX208" fmla="*/ 277734 w 1514475"/>
                <a:gd name="connsiteY208" fmla="*/ 337661 h 1066800"/>
                <a:gd name="connsiteX209" fmla="*/ 287259 w 1514475"/>
                <a:gd name="connsiteY209" fmla="*/ 333851 h 1066800"/>
                <a:gd name="connsiteX210" fmla="*/ 289164 w 1514475"/>
                <a:gd name="connsiteY210" fmla="*/ 330041 h 1066800"/>
                <a:gd name="connsiteX211" fmla="*/ 289164 w 1514475"/>
                <a:gd name="connsiteY211" fmla="*/ 325279 h 1066800"/>
                <a:gd name="connsiteX212" fmla="*/ 288211 w 1514475"/>
                <a:gd name="connsiteY212" fmla="*/ 309086 h 1066800"/>
                <a:gd name="connsiteX213" fmla="*/ 293926 w 1514475"/>
                <a:gd name="connsiteY213" fmla="*/ 292894 h 1066800"/>
                <a:gd name="connsiteX214" fmla="*/ 306309 w 1514475"/>
                <a:gd name="connsiteY214" fmla="*/ 291941 h 1066800"/>
                <a:gd name="connsiteX215" fmla="*/ 310119 w 1514475"/>
                <a:gd name="connsiteY215" fmla="*/ 300514 h 1066800"/>
                <a:gd name="connsiteX216" fmla="*/ 315834 w 1514475"/>
                <a:gd name="connsiteY216" fmla="*/ 350044 h 1066800"/>
                <a:gd name="connsiteX217" fmla="*/ 376794 w 1514475"/>
                <a:gd name="connsiteY217" fmla="*/ 364331 h 1066800"/>
                <a:gd name="connsiteX218" fmla="*/ 385366 w 1514475"/>
                <a:gd name="connsiteY218" fmla="*/ 358616 h 1066800"/>
                <a:gd name="connsiteX219" fmla="*/ 397749 w 1514475"/>
                <a:gd name="connsiteY219" fmla="*/ 346234 h 1066800"/>
                <a:gd name="connsiteX220" fmla="*/ 424419 w 1514475"/>
                <a:gd name="connsiteY220" fmla="*/ 312896 h 1066800"/>
                <a:gd name="connsiteX221" fmla="*/ 436801 w 1514475"/>
                <a:gd name="connsiteY221" fmla="*/ 286226 h 1066800"/>
                <a:gd name="connsiteX222" fmla="*/ 437754 w 1514475"/>
                <a:gd name="connsiteY222" fmla="*/ 284321 h 1066800"/>
                <a:gd name="connsiteX223" fmla="*/ 439659 w 1514475"/>
                <a:gd name="connsiteY223" fmla="*/ 265271 h 1066800"/>
                <a:gd name="connsiteX224" fmla="*/ 433944 w 1514475"/>
                <a:gd name="connsiteY224" fmla="*/ 246221 h 1066800"/>
                <a:gd name="connsiteX225" fmla="*/ 424419 w 1514475"/>
                <a:gd name="connsiteY225" fmla="*/ 232886 h 1066800"/>
                <a:gd name="connsiteX226" fmla="*/ 408226 w 1514475"/>
                <a:gd name="connsiteY226" fmla="*/ 215741 h 1066800"/>
                <a:gd name="connsiteX227" fmla="*/ 386319 w 1514475"/>
                <a:gd name="connsiteY227" fmla="*/ 205264 h 1066800"/>
                <a:gd name="connsiteX228" fmla="*/ 366316 w 1514475"/>
                <a:gd name="connsiteY228" fmla="*/ 198596 h 1066800"/>
                <a:gd name="connsiteX229" fmla="*/ 355839 w 1514475"/>
                <a:gd name="connsiteY229" fmla="*/ 195739 h 1066800"/>
                <a:gd name="connsiteX230" fmla="*/ 340599 w 1514475"/>
                <a:gd name="connsiteY230" fmla="*/ 192881 h 1066800"/>
                <a:gd name="connsiteX231" fmla="*/ 316786 w 1514475"/>
                <a:gd name="connsiteY231" fmla="*/ 189071 h 1066800"/>
                <a:gd name="connsiteX232" fmla="*/ 306309 w 1514475"/>
                <a:gd name="connsiteY232" fmla="*/ 187166 h 1066800"/>
                <a:gd name="connsiteX233" fmla="*/ 292021 w 1514475"/>
                <a:gd name="connsiteY233" fmla="*/ 179546 h 1066800"/>
                <a:gd name="connsiteX234" fmla="*/ 289164 w 1514475"/>
                <a:gd name="connsiteY234" fmla="*/ 170021 h 1066800"/>
                <a:gd name="connsiteX235" fmla="*/ 298689 w 1514475"/>
                <a:gd name="connsiteY235" fmla="*/ 160496 h 1066800"/>
                <a:gd name="connsiteX236" fmla="*/ 313929 w 1514475"/>
                <a:gd name="connsiteY236" fmla="*/ 158591 h 1066800"/>
                <a:gd name="connsiteX237" fmla="*/ 331074 w 1514475"/>
                <a:gd name="connsiteY237" fmla="*/ 160496 h 1066800"/>
                <a:gd name="connsiteX238" fmla="*/ 368221 w 1514475"/>
                <a:gd name="connsiteY238" fmla="*/ 140494 h 1066800"/>
                <a:gd name="connsiteX239" fmla="*/ 364411 w 1514475"/>
                <a:gd name="connsiteY239" fmla="*/ 131921 h 1066800"/>
                <a:gd name="connsiteX240" fmla="*/ 355839 w 1514475"/>
                <a:gd name="connsiteY240" fmla="*/ 103346 h 1066800"/>
                <a:gd name="connsiteX241" fmla="*/ 360601 w 1514475"/>
                <a:gd name="connsiteY241" fmla="*/ 93821 h 1066800"/>
                <a:gd name="connsiteX242" fmla="*/ 369174 w 1514475"/>
                <a:gd name="connsiteY242" fmla="*/ 92869 h 1066800"/>
                <a:gd name="connsiteX243" fmla="*/ 376794 w 1514475"/>
                <a:gd name="connsiteY243" fmla="*/ 97631 h 1066800"/>
                <a:gd name="connsiteX244" fmla="*/ 382509 w 1514475"/>
                <a:gd name="connsiteY244" fmla="*/ 108109 h 1066800"/>
                <a:gd name="connsiteX245" fmla="*/ 389176 w 1514475"/>
                <a:gd name="connsiteY245" fmla="*/ 120491 h 1066800"/>
                <a:gd name="connsiteX246" fmla="*/ 396796 w 1514475"/>
                <a:gd name="connsiteY246" fmla="*/ 130969 h 1066800"/>
                <a:gd name="connsiteX247" fmla="*/ 402511 w 1514475"/>
                <a:gd name="connsiteY247" fmla="*/ 137636 h 1066800"/>
                <a:gd name="connsiteX248" fmla="*/ 406321 w 1514475"/>
                <a:gd name="connsiteY248" fmla="*/ 136684 h 1066800"/>
                <a:gd name="connsiteX249" fmla="*/ 412989 w 1514475"/>
                <a:gd name="connsiteY249" fmla="*/ 136684 h 1066800"/>
                <a:gd name="connsiteX250" fmla="*/ 432039 w 1514475"/>
                <a:gd name="connsiteY250" fmla="*/ 139541 h 1066800"/>
                <a:gd name="connsiteX251" fmla="*/ 450136 w 1514475"/>
                <a:gd name="connsiteY251" fmla="*/ 143351 h 1066800"/>
                <a:gd name="connsiteX252" fmla="*/ 472996 w 1514475"/>
                <a:gd name="connsiteY252" fmla="*/ 147161 h 1066800"/>
                <a:gd name="connsiteX253" fmla="*/ 493951 w 1514475"/>
                <a:gd name="connsiteY253" fmla="*/ 147161 h 1066800"/>
                <a:gd name="connsiteX254" fmla="*/ 496809 w 1514475"/>
                <a:gd name="connsiteY254" fmla="*/ 143351 h 1066800"/>
                <a:gd name="connsiteX255" fmla="*/ 499666 w 1514475"/>
                <a:gd name="connsiteY255" fmla="*/ 135731 h 1066800"/>
                <a:gd name="connsiteX256" fmla="*/ 500619 w 1514475"/>
                <a:gd name="connsiteY256" fmla="*/ 134779 h 1066800"/>
                <a:gd name="connsiteX257" fmla="*/ 501571 w 1514475"/>
                <a:gd name="connsiteY257" fmla="*/ 127159 h 1066800"/>
                <a:gd name="connsiteX258" fmla="*/ 500619 w 1514475"/>
                <a:gd name="connsiteY258" fmla="*/ 118586 h 1066800"/>
                <a:gd name="connsiteX259" fmla="*/ 498714 w 1514475"/>
                <a:gd name="connsiteY259" fmla="*/ 111919 h 1066800"/>
                <a:gd name="connsiteX260" fmla="*/ 496809 w 1514475"/>
                <a:gd name="connsiteY260" fmla="*/ 109061 h 1066800"/>
                <a:gd name="connsiteX261" fmla="*/ 492046 w 1514475"/>
                <a:gd name="connsiteY261" fmla="*/ 105251 h 1066800"/>
                <a:gd name="connsiteX262" fmla="*/ 486331 w 1514475"/>
                <a:gd name="connsiteY262" fmla="*/ 99536 h 1066800"/>
                <a:gd name="connsiteX263" fmla="*/ 479664 w 1514475"/>
                <a:gd name="connsiteY263" fmla="*/ 95726 h 1066800"/>
                <a:gd name="connsiteX264" fmla="*/ 465376 w 1514475"/>
                <a:gd name="connsiteY264" fmla="*/ 92869 h 1066800"/>
                <a:gd name="connsiteX265" fmla="*/ 457756 w 1514475"/>
                <a:gd name="connsiteY265" fmla="*/ 88106 h 1066800"/>
                <a:gd name="connsiteX266" fmla="*/ 447279 w 1514475"/>
                <a:gd name="connsiteY266" fmla="*/ 78581 h 1066800"/>
                <a:gd name="connsiteX267" fmla="*/ 442516 w 1514475"/>
                <a:gd name="connsiteY267" fmla="*/ 71914 h 1066800"/>
                <a:gd name="connsiteX268" fmla="*/ 442516 w 1514475"/>
                <a:gd name="connsiteY268" fmla="*/ 63341 h 1066800"/>
                <a:gd name="connsiteX269" fmla="*/ 457756 w 1514475"/>
                <a:gd name="connsiteY269" fmla="*/ 57626 h 1066800"/>
                <a:gd name="connsiteX270" fmla="*/ 492046 w 1514475"/>
                <a:gd name="connsiteY270" fmla="*/ 76676 h 1066800"/>
                <a:gd name="connsiteX271" fmla="*/ 494904 w 1514475"/>
                <a:gd name="connsiteY271" fmla="*/ 77629 h 1066800"/>
                <a:gd name="connsiteX272" fmla="*/ 496809 w 1514475"/>
                <a:gd name="connsiteY272" fmla="*/ 77629 h 1066800"/>
                <a:gd name="connsiteX273" fmla="*/ 508239 w 1514475"/>
                <a:gd name="connsiteY273" fmla="*/ 70009 h 1066800"/>
                <a:gd name="connsiteX274" fmla="*/ 511096 w 1514475"/>
                <a:gd name="connsiteY274" fmla="*/ 62389 h 1066800"/>
                <a:gd name="connsiteX275" fmla="*/ 511096 w 1514475"/>
                <a:gd name="connsiteY275" fmla="*/ 61436 h 1066800"/>
                <a:gd name="connsiteX276" fmla="*/ 511096 w 1514475"/>
                <a:gd name="connsiteY276" fmla="*/ 52864 h 1066800"/>
                <a:gd name="connsiteX277" fmla="*/ 507286 w 1514475"/>
                <a:gd name="connsiteY277" fmla="*/ 46196 h 1066800"/>
                <a:gd name="connsiteX278" fmla="*/ 499666 w 1514475"/>
                <a:gd name="connsiteY278" fmla="*/ 37624 h 1066800"/>
                <a:gd name="connsiteX279" fmla="*/ 487284 w 1514475"/>
                <a:gd name="connsiteY279" fmla="*/ 22384 h 1066800"/>
                <a:gd name="connsiteX280" fmla="*/ 486331 w 1514475"/>
                <a:gd name="connsiteY280" fmla="*/ 15716 h 1066800"/>
                <a:gd name="connsiteX281" fmla="*/ 491094 w 1514475"/>
                <a:gd name="connsiteY281" fmla="*/ 10001 h 1066800"/>
                <a:gd name="connsiteX282" fmla="*/ 493951 w 1514475"/>
                <a:gd name="connsiteY282" fmla="*/ 10001 h 1066800"/>
                <a:gd name="connsiteX283" fmla="*/ 493951 w 1514475"/>
                <a:gd name="connsiteY283" fmla="*/ 10001 h 1066800"/>
                <a:gd name="connsiteX284" fmla="*/ 493951 w 1514475"/>
                <a:gd name="connsiteY284" fmla="*/ 10001 h 1066800"/>
                <a:gd name="connsiteX285" fmla="*/ 394891 w 1514475"/>
                <a:gd name="connsiteY285" fmla="*/ 174784 h 1066800"/>
                <a:gd name="connsiteX286" fmla="*/ 391081 w 1514475"/>
                <a:gd name="connsiteY286" fmla="*/ 177641 h 1066800"/>
                <a:gd name="connsiteX287" fmla="*/ 392034 w 1514475"/>
                <a:gd name="connsiteY287" fmla="*/ 181451 h 1066800"/>
                <a:gd name="connsiteX288" fmla="*/ 407274 w 1514475"/>
                <a:gd name="connsiteY288" fmla="*/ 191929 h 1066800"/>
                <a:gd name="connsiteX289" fmla="*/ 422514 w 1514475"/>
                <a:gd name="connsiteY289" fmla="*/ 198596 h 1066800"/>
                <a:gd name="connsiteX290" fmla="*/ 427276 w 1514475"/>
                <a:gd name="connsiteY290" fmla="*/ 199549 h 1066800"/>
                <a:gd name="connsiteX291" fmla="*/ 444421 w 1514475"/>
                <a:gd name="connsiteY291" fmla="*/ 198596 h 1066800"/>
                <a:gd name="connsiteX292" fmla="*/ 449184 w 1514475"/>
                <a:gd name="connsiteY292" fmla="*/ 198596 h 1066800"/>
                <a:gd name="connsiteX293" fmla="*/ 449184 w 1514475"/>
                <a:gd name="connsiteY293" fmla="*/ 199549 h 1066800"/>
                <a:gd name="connsiteX294" fmla="*/ 456804 w 1514475"/>
                <a:gd name="connsiteY294" fmla="*/ 204311 h 1066800"/>
                <a:gd name="connsiteX295" fmla="*/ 458709 w 1514475"/>
                <a:gd name="connsiteY295" fmla="*/ 207169 h 1066800"/>
                <a:gd name="connsiteX296" fmla="*/ 456804 w 1514475"/>
                <a:gd name="connsiteY296" fmla="*/ 211931 h 1066800"/>
                <a:gd name="connsiteX297" fmla="*/ 456804 w 1514475"/>
                <a:gd name="connsiteY297" fmla="*/ 212884 h 1066800"/>
                <a:gd name="connsiteX298" fmla="*/ 453946 w 1514475"/>
                <a:gd name="connsiteY298" fmla="*/ 220504 h 1066800"/>
                <a:gd name="connsiteX299" fmla="*/ 452994 w 1514475"/>
                <a:gd name="connsiteY299" fmla="*/ 227171 h 1066800"/>
                <a:gd name="connsiteX300" fmla="*/ 452994 w 1514475"/>
                <a:gd name="connsiteY300" fmla="*/ 230981 h 1066800"/>
                <a:gd name="connsiteX301" fmla="*/ 456804 w 1514475"/>
                <a:gd name="connsiteY301" fmla="*/ 240506 h 1066800"/>
                <a:gd name="connsiteX302" fmla="*/ 462519 w 1514475"/>
                <a:gd name="connsiteY302" fmla="*/ 268129 h 1066800"/>
                <a:gd name="connsiteX303" fmla="*/ 463471 w 1514475"/>
                <a:gd name="connsiteY303" fmla="*/ 273844 h 1066800"/>
                <a:gd name="connsiteX304" fmla="*/ 479664 w 1514475"/>
                <a:gd name="connsiteY304" fmla="*/ 266224 h 1066800"/>
                <a:gd name="connsiteX305" fmla="*/ 488236 w 1514475"/>
                <a:gd name="connsiteY305" fmla="*/ 260509 h 1066800"/>
                <a:gd name="connsiteX306" fmla="*/ 495856 w 1514475"/>
                <a:gd name="connsiteY306" fmla="*/ 259556 h 1066800"/>
                <a:gd name="connsiteX307" fmla="*/ 502524 w 1514475"/>
                <a:gd name="connsiteY307" fmla="*/ 268129 h 1066800"/>
                <a:gd name="connsiteX308" fmla="*/ 501571 w 1514475"/>
                <a:gd name="connsiteY308" fmla="*/ 273844 h 1066800"/>
                <a:gd name="connsiteX309" fmla="*/ 499666 w 1514475"/>
                <a:gd name="connsiteY309" fmla="*/ 276701 h 1066800"/>
                <a:gd name="connsiteX310" fmla="*/ 493951 w 1514475"/>
                <a:gd name="connsiteY310" fmla="*/ 283369 h 1066800"/>
                <a:gd name="connsiteX311" fmla="*/ 478711 w 1514475"/>
                <a:gd name="connsiteY311" fmla="*/ 296704 h 1066800"/>
                <a:gd name="connsiteX312" fmla="*/ 463471 w 1514475"/>
                <a:gd name="connsiteY312" fmla="*/ 310991 h 1066800"/>
                <a:gd name="connsiteX313" fmla="*/ 438706 w 1514475"/>
                <a:gd name="connsiteY313" fmla="*/ 339566 h 1066800"/>
                <a:gd name="connsiteX314" fmla="*/ 423466 w 1514475"/>
                <a:gd name="connsiteY314" fmla="*/ 359569 h 1066800"/>
                <a:gd name="connsiteX315" fmla="*/ 416799 w 1514475"/>
                <a:gd name="connsiteY315" fmla="*/ 367189 h 1066800"/>
                <a:gd name="connsiteX316" fmla="*/ 417751 w 1514475"/>
                <a:gd name="connsiteY316" fmla="*/ 367189 h 1066800"/>
                <a:gd name="connsiteX317" fmla="*/ 482521 w 1514475"/>
                <a:gd name="connsiteY317" fmla="*/ 343376 h 1066800"/>
                <a:gd name="connsiteX318" fmla="*/ 504429 w 1514475"/>
                <a:gd name="connsiteY318" fmla="*/ 330041 h 1066800"/>
                <a:gd name="connsiteX319" fmla="*/ 527289 w 1514475"/>
                <a:gd name="connsiteY319" fmla="*/ 308134 h 1066800"/>
                <a:gd name="connsiteX320" fmla="*/ 538719 w 1514475"/>
                <a:gd name="connsiteY320" fmla="*/ 288131 h 1066800"/>
                <a:gd name="connsiteX321" fmla="*/ 541576 w 1514475"/>
                <a:gd name="connsiteY321" fmla="*/ 280511 h 1066800"/>
                <a:gd name="connsiteX322" fmla="*/ 542529 w 1514475"/>
                <a:gd name="connsiteY322" fmla="*/ 255746 h 1066800"/>
                <a:gd name="connsiteX323" fmla="*/ 523479 w 1514475"/>
                <a:gd name="connsiteY323" fmla="*/ 212884 h 1066800"/>
                <a:gd name="connsiteX324" fmla="*/ 497761 w 1514475"/>
                <a:gd name="connsiteY324" fmla="*/ 193834 h 1066800"/>
                <a:gd name="connsiteX325" fmla="*/ 466329 w 1514475"/>
                <a:gd name="connsiteY325" fmla="*/ 181451 h 1066800"/>
                <a:gd name="connsiteX326" fmla="*/ 456804 w 1514475"/>
                <a:gd name="connsiteY326" fmla="*/ 179546 h 1066800"/>
                <a:gd name="connsiteX327" fmla="*/ 428229 w 1514475"/>
                <a:gd name="connsiteY327" fmla="*/ 174784 h 1066800"/>
                <a:gd name="connsiteX328" fmla="*/ 423466 w 1514475"/>
                <a:gd name="connsiteY328" fmla="*/ 174784 h 1066800"/>
                <a:gd name="connsiteX329" fmla="*/ 418704 w 1514475"/>
                <a:gd name="connsiteY329" fmla="*/ 174784 h 1066800"/>
                <a:gd name="connsiteX330" fmla="*/ 414894 w 1514475"/>
                <a:gd name="connsiteY330" fmla="*/ 175736 h 1066800"/>
                <a:gd name="connsiteX331" fmla="*/ 402511 w 1514475"/>
                <a:gd name="connsiteY331" fmla="*/ 175736 h 1066800"/>
                <a:gd name="connsiteX332" fmla="*/ 394891 w 1514475"/>
                <a:gd name="connsiteY332" fmla="*/ 174784 h 1066800"/>
                <a:gd name="connsiteX333" fmla="*/ 394891 w 1514475"/>
                <a:gd name="connsiteY333" fmla="*/ 174784 h 1066800"/>
                <a:gd name="connsiteX334" fmla="*/ 192009 w 1514475"/>
                <a:gd name="connsiteY334" fmla="*/ 347186 h 1066800"/>
                <a:gd name="connsiteX335" fmla="*/ 194866 w 1514475"/>
                <a:gd name="connsiteY335" fmla="*/ 374809 h 1066800"/>
                <a:gd name="connsiteX336" fmla="*/ 213916 w 1514475"/>
                <a:gd name="connsiteY336" fmla="*/ 403384 h 1066800"/>
                <a:gd name="connsiteX337" fmla="*/ 222489 w 1514475"/>
                <a:gd name="connsiteY337" fmla="*/ 409099 h 1066800"/>
                <a:gd name="connsiteX338" fmla="*/ 229156 w 1514475"/>
                <a:gd name="connsiteY338" fmla="*/ 411004 h 1066800"/>
                <a:gd name="connsiteX339" fmla="*/ 232966 w 1514475"/>
                <a:gd name="connsiteY339" fmla="*/ 411956 h 1066800"/>
                <a:gd name="connsiteX340" fmla="*/ 234871 w 1514475"/>
                <a:gd name="connsiteY340" fmla="*/ 412909 h 1066800"/>
                <a:gd name="connsiteX341" fmla="*/ 238681 w 1514475"/>
                <a:gd name="connsiteY341" fmla="*/ 411956 h 1066800"/>
                <a:gd name="connsiteX342" fmla="*/ 234871 w 1514475"/>
                <a:gd name="connsiteY342" fmla="*/ 401479 h 1066800"/>
                <a:gd name="connsiteX343" fmla="*/ 228204 w 1514475"/>
                <a:gd name="connsiteY343" fmla="*/ 387191 h 1066800"/>
                <a:gd name="connsiteX344" fmla="*/ 228204 w 1514475"/>
                <a:gd name="connsiteY344" fmla="*/ 383381 h 1066800"/>
                <a:gd name="connsiteX345" fmla="*/ 232966 w 1514475"/>
                <a:gd name="connsiteY345" fmla="*/ 378619 h 1066800"/>
                <a:gd name="connsiteX346" fmla="*/ 243444 w 1514475"/>
                <a:gd name="connsiteY346" fmla="*/ 377666 h 1066800"/>
                <a:gd name="connsiteX347" fmla="*/ 246301 w 1514475"/>
                <a:gd name="connsiteY347" fmla="*/ 378619 h 1066800"/>
                <a:gd name="connsiteX348" fmla="*/ 258684 w 1514475"/>
                <a:gd name="connsiteY348" fmla="*/ 386239 h 1066800"/>
                <a:gd name="connsiteX349" fmla="*/ 270114 w 1514475"/>
                <a:gd name="connsiteY349" fmla="*/ 395764 h 1066800"/>
                <a:gd name="connsiteX350" fmla="*/ 278686 w 1514475"/>
                <a:gd name="connsiteY350" fmla="*/ 406241 h 1066800"/>
                <a:gd name="connsiteX351" fmla="*/ 281544 w 1514475"/>
                <a:gd name="connsiteY351" fmla="*/ 410051 h 1066800"/>
                <a:gd name="connsiteX352" fmla="*/ 325359 w 1514475"/>
                <a:gd name="connsiteY352" fmla="*/ 420529 h 1066800"/>
                <a:gd name="connsiteX353" fmla="*/ 335836 w 1514475"/>
                <a:gd name="connsiteY353" fmla="*/ 421481 h 1066800"/>
                <a:gd name="connsiteX354" fmla="*/ 342504 w 1514475"/>
                <a:gd name="connsiteY354" fmla="*/ 421481 h 1066800"/>
                <a:gd name="connsiteX355" fmla="*/ 340599 w 1514475"/>
                <a:gd name="connsiteY355" fmla="*/ 411956 h 1066800"/>
                <a:gd name="connsiteX356" fmla="*/ 334884 w 1514475"/>
                <a:gd name="connsiteY356" fmla="*/ 401479 h 1066800"/>
                <a:gd name="connsiteX357" fmla="*/ 321549 w 1514475"/>
                <a:gd name="connsiteY357" fmla="*/ 390049 h 1066800"/>
                <a:gd name="connsiteX358" fmla="*/ 302499 w 1514475"/>
                <a:gd name="connsiteY358" fmla="*/ 379571 h 1066800"/>
                <a:gd name="connsiteX359" fmla="*/ 263446 w 1514475"/>
                <a:gd name="connsiteY359" fmla="*/ 365284 h 1066800"/>
                <a:gd name="connsiteX360" fmla="*/ 255826 w 1514475"/>
                <a:gd name="connsiteY360" fmla="*/ 363379 h 1066800"/>
                <a:gd name="connsiteX361" fmla="*/ 250111 w 1514475"/>
                <a:gd name="connsiteY361" fmla="*/ 361474 h 1066800"/>
                <a:gd name="connsiteX362" fmla="*/ 237729 w 1514475"/>
                <a:gd name="connsiteY362" fmla="*/ 358616 h 1066800"/>
                <a:gd name="connsiteX363" fmla="*/ 207249 w 1514475"/>
                <a:gd name="connsiteY363" fmla="*/ 350996 h 1066800"/>
                <a:gd name="connsiteX364" fmla="*/ 192009 w 1514475"/>
                <a:gd name="connsiteY364" fmla="*/ 347186 h 1066800"/>
                <a:gd name="connsiteX365" fmla="*/ 192009 w 1514475"/>
                <a:gd name="connsiteY365" fmla="*/ 347186 h 106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</a:cxnLst>
              <a:rect l="l" t="t" r="r" b="b"/>
              <a:pathLst>
                <a:path w="1514475" h="1066800">
                  <a:moveTo>
                    <a:pt x="493951" y="10001"/>
                  </a:moveTo>
                  <a:cubicBezTo>
                    <a:pt x="496809" y="10001"/>
                    <a:pt x="498714" y="10001"/>
                    <a:pt x="500619" y="10001"/>
                  </a:cubicBezTo>
                  <a:cubicBezTo>
                    <a:pt x="502524" y="10954"/>
                    <a:pt x="503476" y="11906"/>
                    <a:pt x="505381" y="12859"/>
                  </a:cubicBezTo>
                  <a:cubicBezTo>
                    <a:pt x="508239" y="13811"/>
                    <a:pt x="509191" y="15716"/>
                    <a:pt x="511096" y="17621"/>
                  </a:cubicBezTo>
                  <a:cubicBezTo>
                    <a:pt x="513954" y="21431"/>
                    <a:pt x="519669" y="24289"/>
                    <a:pt x="524431" y="26194"/>
                  </a:cubicBezTo>
                  <a:lnTo>
                    <a:pt x="526336" y="25241"/>
                  </a:lnTo>
                  <a:lnTo>
                    <a:pt x="527289" y="24289"/>
                  </a:lnTo>
                  <a:cubicBezTo>
                    <a:pt x="528242" y="23336"/>
                    <a:pt x="529194" y="21431"/>
                    <a:pt x="529194" y="20479"/>
                  </a:cubicBezTo>
                  <a:cubicBezTo>
                    <a:pt x="532051" y="14764"/>
                    <a:pt x="535861" y="10954"/>
                    <a:pt x="541576" y="8096"/>
                  </a:cubicBezTo>
                  <a:cubicBezTo>
                    <a:pt x="543481" y="7144"/>
                    <a:pt x="546339" y="7144"/>
                    <a:pt x="549196" y="7144"/>
                  </a:cubicBezTo>
                  <a:cubicBezTo>
                    <a:pt x="550149" y="7144"/>
                    <a:pt x="550149" y="7144"/>
                    <a:pt x="551101" y="7144"/>
                  </a:cubicBezTo>
                  <a:cubicBezTo>
                    <a:pt x="553959" y="8096"/>
                    <a:pt x="555864" y="10001"/>
                    <a:pt x="557769" y="11906"/>
                  </a:cubicBezTo>
                  <a:cubicBezTo>
                    <a:pt x="558721" y="12859"/>
                    <a:pt x="559674" y="14764"/>
                    <a:pt x="559674" y="15716"/>
                  </a:cubicBezTo>
                  <a:cubicBezTo>
                    <a:pt x="559674" y="19526"/>
                    <a:pt x="559674" y="22384"/>
                    <a:pt x="558721" y="25241"/>
                  </a:cubicBezTo>
                  <a:lnTo>
                    <a:pt x="553959" y="42386"/>
                  </a:lnTo>
                  <a:cubicBezTo>
                    <a:pt x="553959" y="43339"/>
                    <a:pt x="553959" y="43339"/>
                    <a:pt x="553006" y="44291"/>
                  </a:cubicBezTo>
                  <a:cubicBezTo>
                    <a:pt x="552054" y="47149"/>
                    <a:pt x="552054" y="50006"/>
                    <a:pt x="551101" y="52864"/>
                  </a:cubicBezTo>
                  <a:cubicBezTo>
                    <a:pt x="548244" y="60484"/>
                    <a:pt x="543481" y="68104"/>
                    <a:pt x="538719" y="75724"/>
                  </a:cubicBezTo>
                  <a:cubicBezTo>
                    <a:pt x="534909" y="83344"/>
                    <a:pt x="531099" y="90964"/>
                    <a:pt x="528242" y="98584"/>
                  </a:cubicBezTo>
                  <a:cubicBezTo>
                    <a:pt x="527289" y="101441"/>
                    <a:pt x="527289" y="104299"/>
                    <a:pt x="527289" y="107156"/>
                  </a:cubicBezTo>
                  <a:cubicBezTo>
                    <a:pt x="526336" y="110014"/>
                    <a:pt x="526336" y="113824"/>
                    <a:pt x="526336" y="116681"/>
                  </a:cubicBezTo>
                  <a:cubicBezTo>
                    <a:pt x="527289" y="124301"/>
                    <a:pt x="526336" y="129064"/>
                    <a:pt x="527289" y="135731"/>
                  </a:cubicBezTo>
                  <a:cubicBezTo>
                    <a:pt x="527289" y="132874"/>
                    <a:pt x="527289" y="134779"/>
                    <a:pt x="527289" y="136684"/>
                  </a:cubicBezTo>
                  <a:cubicBezTo>
                    <a:pt x="527289" y="140494"/>
                    <a:pt x="528242" y="144304"/>
                    <a:pt x="527289" y="149066"/>
                  </a:cubicBezTo>
                  <a:cubicBezTo>
                    <a:pt x="527289" y="150971"/>
                    <a:pt x="526336" y="152876"/>
                    <a:pt x="526336" y="153829"/>
                  </a:cubicBezTo>
                  <a:cubicBezTo>
                    <a:pt x="526336" y="156686"/>
                    <a:pt x="525384" y="160496"/>
                    <a:pt x="524431" y="163354"/>
                  </a:cubicBezTo>
                  <a:cubicBezTo>
                    <a:pt x="524431" y="164306"/>
                    <a:pt x="523479" y="165259"/>
                    <a:pt x="523479" y="167164"/>
                  </a:cubicBezTo>
                  <a:lnTo>
                    <a:pt x="529194" y="172879"/>
                  </a:lnTo>
                  <a:cubicBezTo>
                    <a:pt x="531099" y="174784"/>
                    <a:pt x="532051" y="176689"/>
                    <a:pt x="533956" y="177641"/>
                  </a:cubicBezTo>
                  <a:cubicBezTo>
                    <a:pt x="536814" y="179546"/>
                    <a:pt x="538719" y="181451"/>
                    <a:pt x="540624" y="183356"/>
                  </a:cubicBezTo>
                  <a:cubicBezTo>
                    <a:pt x="543481" y="185261"/>
                    <a:pt x="546339" y="187166"/>
                    <a:pt x="549196" y="189071"/>
                  </a:cubicBezTo>
                  <a:cubicBezTo>
                    <a:pt x="550149" y="190024"/>
                    <a:pt x="552054" y="190976"/>
                    <a:pt x="553959" y="190976"/>
                  </a:cubicBezTo>
                  <a:cubicBezTo>
                    <a:pt x="555864" y="191929"/>
                    <a:pt x="558721" y="191929"/>
                    <a:pt x="560626" y="190976"/>
                  </a:cubicBezTo>
                  <a:cubicBezTo>
                    <a:pt x="564436" y="190976"/>
                    <a:pt x="567294" y="190024"/>
                    <a:pt x="570151" y="188119"/>
                  </a:cubicBezTo>
                  <a:cubicBezTo>
                    <a:pt x="573961" y="187166"/>
                    <a:pt x="576819" y="185261"/>
                    <a:pt x="579676" y="184309"/>
                  </a:cubicBezTo>
                  <a:cubicBezTo>
                    <a:pt x="579676" y="184309"/>
                    <a:pt x="580629" y="183356"/>
                    <a:pt x="582534" y="183356"/>
                  </a:cubicBezTo>
                  <a:cubicBezTo>
                    <a:pt x="583486" y="182404"/>
                    <a:pt x="585392" y="181451"/>
                    <a:pt x="586344" y="180499"/>
                  </a:cubicBezTo>
                  <a:cubicBezTo>
                    <a:pt x="587296" y="179546"/>
                    <a:pt x="589201" y="178594"/>
                    <a:pt x="590154" y="177641"/>
                  </a:cubicBezTo>
                  <a:cubicBezTo>
                    <a:pt x="592059" y="175736"/>
                    <a:pt x="593964" y="174784"/>
                    <a:pt x="595869" y="172879"/>
                  </a:cubicBezTo>
                  <a:cubicBezTo>
                    <a:pt x="597774" y="170974"/>
                    <a:pt x="599679" y="169069"/>
                    <a:pt x="600631" y="168116"/>
                  </a:cubicBezTo>
                  <a:cubicBezTo>
                    <a:pt x="601584" y="167164"/>
                    <a:pt x="602536" y="166211"/>
                    <a:pt x="604442" y="164306"/>
                  </a:cubicBezTo>
                  <a:cubicBezTo>
                    <a:pt x="607299" y="161449"/>
                    <a:pt x="609204" y="158591"/>
                    <a:pt x="611109" y="155734"/>
                  </a:cubicBezTo>
                  <a:cubicBezTo>
                    <a:pt x="615871" y="148114"/>
                    <a:pt x="620634" y="140494"/>
                    <a:pt x="622539" y="131921"/>
                  </a:cubicBezTo>
                  <a:cubicBezTo>
                    <a:pt x="622539" y="130969"/>
                    <a:pt x="623492" y="129064"/>
                    <a:pt x="624444" y="127159"/>
                  </a:cubicBezTo>
                  <a:cubicBezTo>
                    <a:pt x="625396" y="125254"/>
                    <a:pt x="625396" y="123349"/>
                    <a:pt x="625396" y="121444"/>
                  </a:cubicBezTo>
                  <a:cubicBezTo>
                    <a:pt x="626349" y="115729"/>
                    <a:pt x="628254" y="110014"/>
                    <a:pt x="629206" y="103346"/>
                  </a:cubicBezTo>
                  <a:cubicBezTo>
                    <a:pt x="630159" y="100489"/>
                    <a:pt x="631111" y="98584"/>
                    <a:pt x="633017" y="96679"/>
                  </a:cubicBezTo>
                  <a:cubicBezTo>
                    <a:pt x="633969" y="94774"/>
                    <a:pt x="633969" y="93821"/>
                    <a:pt x="634921" y="92869"/>
                  </a:cubicBezTo>
                  <a:cubicBezTo>
                    <a:pt x="635874" y="90964"/>
                    <a:pt x="637779" y="89059"/>
                    <a:pt x="639684" y="87154"/>
                  </a:cubicBezTo>
                  <a:cubicBezTo>
                    <a:pt x="641589" y="85249"/>
                    <a:pt x="642542" y="84296"/>
                    <a:pt x="644446" y="82391"/>
                  </a:cubicBezTo>
                  <a:cubicBezTo>
                    <a:pt x="646351" y="83344"/>
                    <a:pt x="648256" y="83344"/>
                    <a:pt x="650161" y="83344"/>
                  </a:cubicBezTo>
                  <a:cubicBezTo>
                    <a:pt x="651114" y="83344"/>
                    <a:pt x="651114" y="83344"/>
                    <a:pt x="652067" y="83344"/>
                  </a:cubicBezTo>
                  <a:cubicBezTo>
                    <a:pt x="653019" y="84296"/>
                    <a:pt x="653971" y="84296"/>
                    <a:pt x="653971" y="84296"/>
                  </a:cubicBezTo>
                  <a:cubicBezTo>
                    <a:pt x="654924" y="85249"/>
                    <a:pt x="654924" y="85249"/>
                    <a:pt x="655876" y="86201"/>
                  </a:cubicBezTo>
                  <a:cubicBezTo>
                    <a:pt x="656829" y="88106"/>
                    <a:pt x="656829" y="89059"/>
                    <a:pt x="657781" y="89059"/>
                  </a:cubicBezTo>
                  <a:cubicBezTo>
                    <a:pt x="657781" y="89059"/>
                    <a:pt x="658734" y="90011"/>
                    <a:pt x="658734" y="90964"/>
                  </a:cubicBezTo>
                  <a:cubicBezTo>
                    <a:pt x="658734" y="92869"/>
                    <a:pt x="658734" y="95726"/>
                    <a:pt x="657781" y="97631"/>
                  </a:cubicBezTo>
                  <a:cubicBezTo>
                    <a:pt x="656829" y="107156"/>
                    <a:pt x="654924" y="115729"/>
                    <a:pt x="653019" y="125254"/>
                  </a:cubicBezTo>
                  <a:lnTo>
                    <a:pt x="650161" y="135731"/>
                  </a:lnTo>
                  <a:cubicBezTo>
                    <a:pt x="649209" y="138589"/>
                    <a:pt x="649209" y="142399"/>
                    <a:pt x="651114" y="145256"/>
                  </a:cubicBezTo>
                  <a:cubicBezTo>
                    <a:pt x="651114" y="146209"/>
                    <a:pt x="652067" y="147161"/>
                    <a:pt x="653019" y="148114"/>
                  </a:cubicBezTo>
                  <a:cubicBezTo>
                    <a:pt x="653971" y="149066"/>
                    <a:pt x="655876" y="150019"/>
                    <a:pt x="656829" y="150019"/>
                  </a:cubicBezTo>
                  <a:cubicBezTo>
                    <a:pt x="658734" y="150019"/>
                    <a:pt x="659686" y="150019"/>
                    <a:pt x="661592" y="150019"/>
                  </a:cubicBezTo>
                  <a:cubicBezTo>
                    <a:pt x="664449" y="150019"/>
                    <a:pt x="666354" y="150019"/>
                    <a:pt x="669211" y="149066"/>
                  </a:cubicBezTo>
                  <a:cubicBezTo>
                    <a:pt x="672069" y="148114"/>
                    <a:pt x="674926" y="147161"/>
                    <a:pt x="677784" y="145256"/>
                  </a:cubicBezTo>
                  <a:cubicBezTo>
                    <a:pt x="684451" y="142399"/>
                    <a:pt x="690167" y="139541"/>
                    <a:pt x="695881" y="134779"/>
                  </a:cubicBezTo>
                  <a:cubicBezTo>
                    <a:pt x="700644" y="131921"/>
                    <a:pt x="705406" y="129064"/>
                    <a:pt x="711121" y="126206"/>
                  </a:cubicBezTo>
                  <a:cubicBezTo>
                    <a:pt x="712074" y="125254"/>
                    <a:pt x="713026" y="125254"/>
                    <a:pt x="714931" y="125254"/>
                  </a:cubicBezTo>
                  <a:cubicBezTo>
                    <a:pt x="715884" y="126206"/>
                    <a:pt x="716836" y="126206"/>
                    <a:pt x="717789" y="127159"/>
                  </a:cubicBezTo>
                  <a:cubicBezTo>
                    <a:pt x="718742" y="128111"/>
                    <a:pt x="719694" y="128111"/>
                    <a:pt x="719694" y="129064"/>
                  </a:cubicBezTo>
                  <a:cubicBezTo>
                    <a:pt x="720646" y="130969"/>
                    <a:pt x="720646" y="131921"/>
                    <a:pt x="720646" y="133826"/>
                  </a:cubicBezTo>
                  <a:cubicBezTo>
                    <a:pt x="720646" y="135731"/>
                    <a:pt x="719694" y="136684"/>
                    <a:pt x="719694" y="138589"/>
                  </a:cubicBezTo>
                  <a:cubicBezTo>
                    <a:pt x="719694" y="138589"/>
                    <a:pt x="719694" y="139541"/>
                    <a:pt x="719694" y="139541"/>
                  </a:cubicBezTo>
                  <a:cubicBezTo>
                    <a:pt x="719694" y="141446"/>
                    <a:pt x="718742" y="142399"/>
                    <a:pt x="718742" y="144304"/>
                  </a:cubicBezTo>
                  <a:cubicBezTo>
                    <a:pt x="718742" y="144304"/>
                    <a:pt x="718742" y="144304"/>
                    <a:pt x="718742" y="145256"/>
                  </a:cubicBezTo>
                  <a:cubicBezTo>
                    <a:pt x="718742" y="146209"/>
                    <a:pt x="718742" y="147161"/>
                    <a:pt x="718742" y="148114"/>
                  </a:cubicBezTo>
                  <a:cubicBezTo>
                    <a:pt x="717789" y="149066"/>
                    <a:pt x="716836" y="150019"/>
                    <a:pt x="715884" y="150971"/>
                  </a:cubicBezTo>
                  <a:cubicBezTo>
                    <a:pt x="714931" y="152876"/>
                    <a:pt x="713979" y="153829"/>
                    <a:pt x="713026" y="155734"/>
                  </a:cubicBezTo>
                  <a:cubicBezTo>
                    <a:pt x="712074" y="156686"/>
                    <a:pt x="711121" y="158591"/>
                    <a:pt x="709217" y="159544"/>
                  </a:cubicBezTo>
                  <a:cubicBezTo>
                    <a:pt x="707311" y="161449"/>
                    <a:pt x="704454" y="163354"/>
                    <a:pt x="702549" y="165259"/>
                  </a:cubicBezTo>
                  <a:cubicBezTo>
                    <a:pt x="698739" y="168116"/>
                    <a:pt x="695881" y="170021"/>
                    <a:pt x="692071" y="171926"/>
                  </a:cubicBezTo>
                  <a:cubicBezTo>
                    <a:pt x="688261" y="173831"/>
                    <a:pt x="684451" y="174784"/>
                    <a:pt x="680642" y="175736"/>
                  </a:cubicBezTo>
                  <a:cubicBezTo>
                    <a:pt x="678736" y="175736"/>
                    <a:pt x="678736" y="176689"/>
                    <a:pt x="676831" y="176689"/>
                  </a:cubicBezTo>
                  <a:cubicBezTo>
                    <a:pt x="673974" y="176689"/>
                    <a:pt x="671117" y="176689"/>
                    <a:pt x="668259" y="177641"/>
                  </a:cubicBezTo>
                  <a:cubicBezTo>
                    <a:pt x="665401" y="178594"/>
                    <a:pt x="661592" y="178594"/>
                    <a:pt x="657781" y="179546"/>
                  </a:cubicBezTo>
                  <a:cubicBezTo>
                    <a:pt x="654924" y="180499"/>
                    <a:pt x="651114" y="180499"/>
                    <a:pt x="648256" y="181451"/>
                  </a:cubicBezTo>
                  <a:cubicBezTo>
                    <a:pt x="646351" y="182404"/>
                    <a:pt x="643494" y="183356"/>
                    <a:pt x="640636" y="184309"/>
                  </a:cubicBezTo>
                  <a:cubicBezTo>
                    <a:pt x="637779" y="185261"/>
                    <a:pt x="635874" y="186214"/>
                    <a:pt x="633017" y="186214"/>
                  </a:cubicBezTo>
                  <a:cubicBezTo>
                    <a:pt x="630159" y="187166"/>
                    <a:pt x="627301" y="188119"/>
                    <a:pt x="625396" y="189071"/>
                  </a:cubicBezTo>
                  <a:cubicBezTo>
                    <a:pt x="616824" y="192881"/>
                    <a:pt x="609204" y="196691"/>
                    <a:pt x="601584" y="201454"/>
                  </a:cubicBezTo>
                  <a:cubicBezTo>
                    <a:pt x="593011" y="207169"/>
                    <a:pt x="585392" y="215741"/>
                    <a:pt x="580629" y="225266"/>
                  </a:cubicBezTo>
                  <a:cubicBezTo>
                    <a:pt x="579676" y="228124"/>
                    <a:pt x="578724" y="230029"/>
                    <a:pt x="577771" y="232886"/>
                  </a:cubicBezTo>
                  <a:cubicBezTo>
                    <a:pt x="576819" y="235744"/>
                    <a:pt x="575867" y="238601"/>
                    <a:pt x="575867" y="241459"/>
                  </a:cubicBezTo>
                  <a:cubicBezTo>
                    <a:pt x="575867" y="246221"/>
                    <a:pt x="575867" y="250984"/>
                    <a:pt x="575867" y="255746"/>
                  </a:cubicBezTo>
                  <a:cubicBezTo>
                    <a:pt x="575867" y="260509"/>
                    <a:pt x="575867" y="265271"/>
                    <a:pt x="575867" y="270034"/>
                  </a:cubicBezTo>
                  <a:cubicBezTo>
                    <a:pt x="575867" y="271939"/>
                    <a:pt x="575867" y="273844"/>
                    <a:pt x="574914" y="275749"/>
                  </a:cubicBezTo>
                  <a:cubicBezTo>
                    <a:pt x="573961" y="279559"/>
                    <a:pt x="573961" y="283369"/>
                    <a:pt x="573009" y="287179"/>
                  </a:cubicBezTo>
                  <a:cubicBezTo>
                    <a:pt x="573009" y="288131"/>
                    <a:pt x="572056" y="289084"/>
                    <a:pt x="572056" y="290036"/>
                  </a:cubicBezTo>
                  <a:cubicBezTo>
                    <a:pt x="568246" y="304324"/>
                    <a:pt x="561579" y="316706"/>
                    <a:pt x="551101" y="328136"/>
                  </a:cubicBezTo>
                  <a:lnTo>
                    <a:pt x="540624" y="338614"/>
                  </a:lnTo>
                  <a:lnTo>
                    <a:pt x="530146" y="348139"/>
                  </a:lnTo>
                  <a:cubicBezTo>
                    <a:pt x="520621" y="355759"/>
                    <a:pt x="509191" y="363379"/>
                    <a:pt x="497761" y="368141"/>
                  </a:cubicBezTo>
                  <a:cubicBezTo>
                    <a:pt x="492046" y="370046"/>
                    <a:pt x="484426" y="373856"/>
                    <a:pt x="475854" y="377666"/>
                  </a:cubicBezTo>
                  <a:cubicBezTo>
                    <a:pt x="424419" y="400526"/>
                    <a:pt x="418704" y="415766"/>
                    <a:pt x="399654" y="425291"/>
                  </a:cubicBezTo>
                  <a:lnTo>
                    <a:pt x="397749" y="423386"/>
                  </a:lnTo>
                  <a:cubicBezTo>
                    <a:pt x="397749" y="428149"/>
                    <a:pt x="397749" y="430054"/>
                    <a:pt x="398701" y="431006"/>
                  </a:cubicBezTo>
                  <a:cubicBezTo>
                    <a:pt x="403464" y="432911"/>
                    <a:pt x="441564" y="506254"/>
                    <a:pt x="458709" y="544354"/>
                  </a:cubicBezTo>
                  <a:cubicBezTo>
                    <a:pt x="488236" y="611981"/>
                    <a:pt x="515859" y="636746"/>
                    <a:pt x="556817" y="634841"/>
                  </a:cubicBezTo>
                  <a:cubicBezTo>
                    <a:pt x="579676" y="633889"/>
                    <a:pt x="621586" y="655796"/>
                    <a:pt x="643494" y="680561"/>
                  </a:cubicBezTo>
                  <a:cubicBezTo>
                    <a:pt x="653019" y="691991"/>
                    <a:pt x="709217" y="699611"/>
                    <a:pt x="759699" y="696754"/>
                  </a:cubicBezTo>
                  <a:cubicBezTo>
                    <a:pt x="776844" y="695801"/>
                    <a:pt x="793989" y="695801"/>
                    <a:pt x="796846" y="696754"/>
                  </a:cubicBezTo>
                  <a:cubicBezTo>
                    <a:pt x="799704" y="697706"/>
                    <a:pt x="831136" y="695801"/>
                    <a:pt x="865426" y="692944"/>
                  </a:cubicBezTo>
                  <a:cubicBezTo>
                    <a:pt x="899717" y="690086"/>
                    <a:pt x="946389" y="688181"/>
                    <a:pt x="969249" y="687229"/>
                  </a:cubicBezTo>
                  <a:cubicBezTo>
                    <a:pt x="991156" y="687229"/>
                    <a:pt x="1013064" y="685324"/>
                    <a:pt x="1017826" y="683419"/>
                  </a:cubicBezTo>
                  <a:cubicBezTo>
                    <a:pt x="1031161" y="679609"/>
                    <a:pt x="1042592" y="660559"/>
                    <a:pt x="1056879" y="621506"/>
                  </a:cubicBezTo>
                  <a:cubicBezTo>
                    <a:pt x="1063547" y="602456"/>
                    <a:pt x="1074024" y="582454"/>
                    <a:pt x="1080692" y="575786"/>
                  </a:cubicBezTo>
                  <a:cubicBezTo>
                    <a:pt x="1099742" y="558641"/>
                    <a:pt x="1142604" y="537686"/>
                    <a:pt x="1150224" y="541496"/>
                  </a:cubicBezTo>
                  <a:cubicBezTo>
                    <a:pt x="1159749" y="546259"/>
                    <a:pt x="1156892" y="551021"/>
                    <a:pt x="1137842" y="570071"/>
                  </a:cubicBezTo>
                  <a:cubicBezTo>
                    <a:pt x="1118792" y="588169"/>
                    <a:pt x="1105457" y="614839"/>
                    <a:pt x="1109267" y="626269"/>
                  </a:cubicBezTo>
                  <a:cubicBezTo>
                    <a:pt x="1111171" y="631031"/>
                    <a:pt x="1109267" y="637699"/>
                    <a:pt x="1106409" y="642461"/>
                  </a:cubicBezTo>
                  <a:cubicBezTo>
                    <a:pt x="1091169" y="662464"/>
                    <a:pt x="1091169" y="676751"/>
                    <a:pt x="1108314" y="715804"/>
                  </a:cubicBezTo>
                  <a:cubicBezTo>
                    <a:pt x="1124507" y="751999"/>
                    <a:pt x="1124507" y="752951"/>
                    <a:pt x="1118792" y="787241"/>
                  </a:cubicBezTo>
                  <a:cubicBezTo>
                    <a:pt x="1112124" y="832961"/>
                    <a:pt x="1118792" y="852964"/>
                    <a:pt x="1144509" y="866299"/>
                  </a:cubicBezTo>
                  <a:cubicBezTo>
                    <a:pt x="1163559" y="876776"/>
                    <a:pt x="1206421" y="881539"/>
                    <a:pt x="1234996" y="875824"/>
                  </a:cubicBezTo>
                  <a:cubicBezTo>
                    <a:pt x="1246426" y="872966"/>
                    <a:pt x="1253094" y="875824"/>
                    <a:pt x="1274049" y="894874"/>
                  </a:cubicBezTo>
                  <a:cubicBezTo>
                    <a:pt x="1288336" y="907256"/>
                    <a:pt x="1309292" y="922496"/>
                    <a:pt x="1320721" y="927259"/>
                  </a:cubicBezTo>
                  <a:cubicBezTo>
                    <a:pt x="1352154" y="942499"/>
                    <a:pt x="1421686" y="961549"/>
                    <a:pt x="1432164" y="958691"/>
                  </a:cubicBezTo>
                  <a:cubicBezTo>
                    <a:pt x="1436926" y="956786"/>
                    <a:pt x="1449309" y="957739"/>
                    <a:pt x="1458834" y="959644"/>
                  </a:cubicBezTo>
                  <a:cubicBezTo>
                    <a:pt x="1478836" y="964406"/>
                    <a:pt x="1511221" y="983456"/>
                    <a:pt x="1507411" y="989171"/>
                  </a:cubicBezTo>
                  <a:cubicBezTo>
                    <a:pt x="1506459" y="991076"/>
                    <a:pt x="1496934" y="995839"/>
                    <a:pt x="1485504" y="998696"/>
                  </a:cubicBezTo>
                  <a:lnTo>
                    <a:pt x="1465501" y="1004411"/>
                  </a:lnTo>
                  <a:lnTo>
                    <a:pt x="1474074" y="1019651"/>
                  </a:lnTo>
                  <a:cubicBezTo>
                    <a:pt x="1482646" y="1034891"/>
                    <a:pt x="1482646" y="1035844"/>
                    <a:pt x="1471217" y="1041559"/>
                  </a:cubicBezTo>
                  <a:cubicBezTo>
                    <a:pt x="1464549" y="1044416"/>
                    <a:pt x="1455976" y="1047274"/>
                    <a:pt x="1452167" y="1047274"/>
                  </a:cubicBezTo>
                  <a:cubicBezTo>
                    <a:pt x="1448357" y="1047274"/>
                    <a:pt x="1444546" y="1048226"/>
                    <a:pt x="1442642" y="1049179"/>
                  </a:cubicBezTo>
                  <a:cubicBezTo>
                    <a:pt x="1440736" y="1050131"/>
                    <a:pt x="1433117" y="1047274"/>
                    <a:pt x="1424544" y="1044416"/>
                  </a:cubicBezTo>
                  <a:cubicBezTo>
                    <a:pt x="1416924" y="1041559"/>
                    <a:pt x="1402636" y="1035844"/>
                    <a:pt x="1394064" y="1033939"/>
                  </a:cubicBezTo>
                  <a:cubicBezTo>
                    <a:pt x="1363584" y="1025366"/>
                    <a:pt x="1315007" y="1001554"/>
                    <a:pt x="1305482" y="991076"/>
                  </a:cubicBezTo>
                  <a:cubicBezTo>
                    <a:pt x="1299767" y="985361"/>
                    <a:pt x="1279764" y="974884"/>
                    <a:pt x="1260714" y="967264"/>
                  </a:cubicBezTo>
                  <a:cubicBezTo>
                    <a:pt x="1227376" y="953929"/>
                    <a:pt x="1226424" y="953929"/>
                    <a:pt x="1182609" y="961549"/>
                  </a:cubicBezTo>
                  <a:cubicBezTo>
                    <a:pt x="1157844" y="966311"/>
                    <a:pt x="1128317" y="972026"/>
                    <a:pt x="1116886" y="973931"/>
                  </a:cubicBezTo>
                  <a:cubicBezTo>
                    <a:pt x="1045449" y="989171"/>
                    <a:pt x="1014017" y="982504"/>
                    <a:pt x="972106" y="944404"/>
                  </a:cubicBezTo>
                  <a:cubicBezTo>
                    <a:pt x="933054" y="908209"/>
                    <a:pt x="903526" y="903446"/>
                    <a:pt x="835899" y="917734"/>
                  </a:cubicBezTo>
                  <a:cubicBezTo>
                    <a:pt x="810181" y="923449"/>
                    <a:pt x="788274" y="930116"/>
                    <a:pt x="786369" y="932974"/>
                  </a:cubicBezTo>
                  <a:cubicBezTo>
                    <a:pt x="784464" y="935831"/>
                    <a:pt x="776844" y="938689"/>
                    <a:pt x="770176" y="939641"/>
                  </a:cubicBezTo>
                  <a:cubicBezTo>
                    <a:pt x="755889" y="942499"/>
                    <a:pt x="707311" y="944404"/>
                    <a:pt x="693024" y="942499"/>
                  </a:cubicBezTo>
                  <a:cubicBezTo>
                    <a:pt x="671117" y="938689"/>
                    <a:pt x="591106" y="925354"/>
                    <a:pt x="566342" y="921544"/>
                  </a:cubicBezTo>
                  <a:cubicBezTo>
                    <a:pt x="552054" y="918686"/>
                    <a:pt x="535861" y="916781"/>
                    <a:pt x="532051" y="915829"/>
                  </a:cubicBezTo>
                  <a:cubicBezTo>
                    <a:pt x="528242" y="915829"/>
                    <a:pt x="518716" y="912971"/>
                    <a:pt x="512049" y="911066"/>
                  </a:cubicBezTo>
                  <a:cubicBezTo>
                    <a:pt x="504429" y="909161"/>
                    <a:pt x="487284" y="912019"/>
                    <a:pt x="469186" y="916781"/>
                  </a:cubicBezTo>
                  <a:cubicBezTo>
                    <a:pt x="437754" y="925354"/>
                    <a:pt x="413941" y="925354"/>
                    <a:pt x="356791" y="912971"/>
                  </a:cubicBezTo>
                  <a:cubicBezTo>
                    <a:pt x="298689" y="900589"/>
                    <a:pt x="270114" y="911066"/>
                    <a:pt x="219631" y="962501"/>
                  </a:cubicBezTo>
                  <a:cubicBezTo>
                    <a:pt x="200581" y="982504"/>
                    <a:pt x="181531" y="998696"/>
                    <a:pt x="178674" y="999649"/>
                  </a:cubicBezTo>
                  <a:cubicBezTo>
                    <a:pt x="175816" y="1000601"/>
                    <a:pt x="167244" y="1012031"/>
                    <a:pt x="159624" y="1024414"/>
                  </a:cubicBezTo>
                  <a:cubicBezTo>
                    <a:pt x="145336" y="1047274"/>
                    <a:pt x="143431" y="1048226"/>
                    <a:pt x="111999" y="1057751"/>
                  </a:cubicBezTo>
                  <a:lnTo>
                    <a:pt x="79614" y="1068229"/>
                  </a:lnTo>
                  <a:lnTo>
                    <a:pt x="92949" y="1042511"/>
                  </a:lnTo>
                  <a:cubicBezTo>
                    <a:pt x="100569" y="1028224"/>
                    <a:pt x="110094" y="1014889"/>
                    <a:pt x="114856" y="1011079"/>
                  </a:cubicBezTo>
                  <a:cubicBezTo>
                    <a:pt x="119619" y="1008221"/>
                    <a:pt x="128191" y="997744"/>
                    <a:pt x="133906" y="987266"/>
                  </a:cubicBezTo>
                  <a:cubicBezTo>
                    <a:pt x="139621" y="976789"/>
                    <a:pt x="155814" y="960596"/>
                    <a:pt x="170101" y="950119"/>
                  </a:cubicBezTo>
                  <a:cubicBezTo>
                    <a:pt x="183436" y="939641"/>
                    <a:pt x="193914" y="930116"/>
                    <a:pt x="192961" y="928211"/>
                  </a:cubicBezTo>
                  <a:cubicBezTo>
                    <a:pt x="191056" y="922496"/>
                    <a:pt x="186294" y="925354"/>
                    <a:pt x="140574" y="950119"/>
                  </a:cubicBezTo>
                  <a:cubicBezTo>
                    <a:pt x="90091" y="977741"/>
                    <a:pt x="60564" y="988219"/>
                    <a:pt x="31036" y="986314"/>
                  </a:cubicBezTo>
                  <a:cubicBezTo>
                    <a:pt x="17701" y="985361"/>
                    <a:pt x="7224" y="983456"/>
                    <a:pt x="7224" y="981551"/>
                  </a:cubicBezTo>
                  <a:cubicBezTo>
                    <a:pt x="4366" y="973931"/>
                    <a:pt x="78661" y="934879"/>
                    <a:pt x="116761" y="923449"/>
                  </a:cubicBezTo>
                  <a:cubicBezTo>
                    <a:pt x="152004" y="912971"/>
                    <a:pt x="216774" y="884396"/>
                    <a:pt x="232966" y="871061"/>
                  </a:cubicBezTo>
                  <a:cubicBezTo>
                    <a:pt x="250111" y="857726"/>
                    <a:pt x="246301" y="858679"/>
                    <a:pt x="347266" y="845344"/>
                  </a:cubicBezTo>
                  <a:cubicBezTo>
                    <a:pt x="366316" y="842486"/>
                    <a:pt x="384414" y="837724"/>
                    <a:pt x="389176" y="834866"/>
                  </a:cubicBezTo>
                  <a:cubicBezTo>
                    <a:pt x="400606" y="826294"/>
                    <a:pt x="397749" y="809149"/>
                    <a:pt x="379651" y="783431"/>
                  </a:cubicBezTo>
                  <a:cubicBezTo>
                    <a:pt x="371079" y="771049"/>
                    <a:pt x="359649" y="755809"/>
                    <a:pt x="355839" y="748189"/>
                  </a:cubicBezTo>
                  <a:cubicBezTo>
                    <a:pt x="351076" y="741521"/>
                    <a:pt x="340599" y="730091"/>
                    <a:pt x="332979" y="723424"/>
                  </a:cubicBezTo>
                  <a:cubicBezTo>
                    <a:pt x="304404" y="699611"/>
                    <a:pt x="301546" y="688181"/>
                    <a:pt x="310119" y="633889"/>
                  </a:cubicBezTo>
                  <a:cubicBezTo>
                    <a:pt x="317739" y="586264"/>
                    <a:pt x="317739" y="583406"/>
                    <a:pt x="307261" y="567214"/>
                  </a:cubicBezTo>
                  <a:cubicBezTo>
                    <a:pt x="300594" y="558641"/>
                    <a:pt x="291069" y="548164"/>
                    <a:pt x="286306" y="545306"/>
                  </a:cubicBezTo>
                  <a:cubicBezTo>
                    <a:pt x="275829" y="539591"/>
                    <a:pt x="207249" y="529114"/>
                    <a:pt x="197724" y="531971"/>
                  </a:cubicBezTo>
                  <a:cubicBezTo>
                    <a:pt x="191056" y="533876"/>
                    <a:pt x="184389" y="525304"/>
                    <a:pt x="178674" y="511016"/>
                  </a:cubicBezTo>
                  <a:cubicBezTo>
                    <a:pt x="171054" y="490061"/>
                    <a:pt x="175816" y="485299"/>
                    <a:pt x="215821" y="471964"/>
                  </a:cubicBezTo>
                  <a:cubicBezTo>
                    <a:pt x="244396" y="462439"/>
                    <a:pt x="273924" y="450056"/>
                    <a:pt x="294879" y="438626"/>
                  </a:cubicBezTo>
                  <a:lnTo>
                    <a:pt x="282496" y="436721"/>
                  </a:lnTo>
                  <a:lnTo>
                    <a:pt x="232014" y="432911"/>
                  </a:lnTo>
                  <a:cubicBezTo>
                    <a:pt x="222489" y="431959"/>
                    <a:pt x="212964" y="431959"/>
                    <a:pt x="203439" y="431006"/>
                  </a:cubicBezTo>
                  <a:cubicBezTo>
                    <a:pt x="194866" y="431006"/>
                    <a:pt x="187246" y="429101"/>
                    <a:pt x="180579" y="427196"/>
                  </a:cubicBezTo>
                  <a:cubicBezTo>
                    <a:pt x="175816" y="425291"/>
                    <a:pt x="171054" y="423386"/>
                    <a:pt x="166291" y="421481"/>
                  </a:cubicBezTo>
                  <a:cubicBezTo>
                    <a:pt x="162481" y="419576"/>
                    <a:pt x="160576" y="414814"/>
                    <a:pt x="161529" y="411004"/>
                  </a:cubicBezTo>
                  <a:cubicBezTo>
                    <a:pt x="162481" y="407194"/>
                    <a:pt x="165339" y="404336"/>
                    <a:pt x="169149" y="403384"/>
                  </a:cubicBezTo>
                  <a:cubicBezTo>
                    <a:pt x="173911" y="402431"/>
                    <a:pt x="179626" y="402431"/>
                    <a:pt x="184389" y="404336"/>
                  </a:cubicBezTo>
                  <a:lnTo>
                    <a:pt x="178674" y="394811"/>
                  </a:lnTo>
                  <a:lnTo>
                    <a:pt x="173911" y="385286"/>
                  </a:lnTo>
                  <a:lnTo>
                    <a:pt x="170101" y="374809"/>
                  </a:lnTo>
                  <a:cubicBezTo>
                    <a:pt x="165339" y="361474"/>
                    <a:pt x="162481" y="347186"/>
                    <a:pt x="161529" y="332899"/>
                  </a:cubicBezTo>
                  <a:lnTo>
                    <a:pt x="152956" y="323374"/>
                  </a:lnTo>
                  <a:cubicBezTo>
                    <a:pt x="150099" y="320516"/>
                    <a:pt x="149146" y="317659"/>
                    <a:pt x="148194" y="313849"/>
                  </a:cubicBezTo>
                  <a:cubicBezTo>
                    <a:pt x="147241" y="310039"/>
                    <a:pt x="149146" y="306229"/>
                    <a:pt x="152956" y="305276"/>
                  </a:cubicBezTo>
                  <a:cubicBezTo>
                    <a:pt x="156766" y="303371"/>
                    <a:pt x="160576" y="304324"/>
                    <a:pt x="163434" y="306229"/>
                  </a:cubicBezTo>
                  <a:lnTo>
                    <a:pt x="176769" y="312896"/>
                  </a:lnTo>
                  <a:cubicBezTo>
                    <a:pt x="181531" y="315754"/>
                    <a:pt x="187246" y="317659"/>
                    <a:pt x="192009" y="318611"/>
                  </a:cubicBezTo>
                  <a:cubicBezTo>
                    <a:pt x="195819" y="319564"/>
                    <a:pt x="199629" y="320516"/>
                    <a:pt x="203439" y="320516"/>
                  </a:cubicBezTo>
                  <a:lnTo>
                    <a:pt x="197724" y="313849"/>
                  </a:lnTo>
                  <a:lnTo>
                    <a:pt x="192009" y="303371"/>
                  </a:lnTo>
                  <a:lnTo>
                    <a:pt x="185341" y="289084"/>
                  </a:lnTo>
                  <a:lnTo>
                    <a:pt x="182484" y="282416"/>
                  </a:lnTo>
                  <a:cubicBezTo>
                    <a:pt x="181531" y="278606"/>
                    <a:pt x="183436" y="274796"/>
                    <a:pt x="186294" y="272891"/>
                  </a:cubicBezTo>
                  <a:cubicBezTo>
                    <a:pt x="189151" y="270986"/>
                    <a:pt x="192009" y="270986"/>
                    <a:pt x="194866" y="272891"/>
                  </a:cubicBezTo>
                  <a:cubicBezTo>
                    <a:pt x="198676" y="274796"/>
                    <a:pt x="201534" y="277654"/>
                    <a:pt x="204391" y="280511"/>
                  </a:cubicBezTo>
                  <a:cubicBezTo>
                    <a:pt x="208201" y="285274"/>
                    <a:pt x="212011" y="290036"/>
                    <a:pt x="215821" y="294799"/>
                  </a:cubicBezTo>
                  <a:cubicBezTo>
                    <a:pt x="219631" y="299561"/>
                    <a:pt x="224394" y="304324"/>
                    <a:pt x="229156" y="308134"/>
                  </a:cubicBezTo>
                  <a:cubicBezTo>
                    <a:pt x="237729" y="314801"/>
                    <a:pt x="245349" y="320516"/>
                    <a:pt x="252969" y="327184"/>
                  </a:cubicBezTo>
                  <a:cubicBezTo>
                    <a:pt x="258684" y="330994"/>
                    <a:pt x="266304" y="335756"/>
                    <a:pt x="274876" y="337661"/>
                  </a:cubicBezTo>
                  <a:cubicBezTo>
                    <a:pt x="275829" y="337661"/>
                    <a:pt x="276781" y="338614"/>
                    <a:pt x="277734" y="337661"/>
                  </a:cubicBezTo>
                  <a:cubicBezTo>
                    <a:pt x="281544" y="338614"/>
                    <a:pt x="285354" y="336709"/>
                    <a:pt x="287259" y="333851"/>
                  </a:cubicBezTo>
                  <a:cubicBezTo>
                    <a:pt x="288211" y="332899"/>
                    <a:pt x="289164" y="331946"/>
                    <a:pt x="289164" y="330041"/>
                  </a:cubicBezTo>
                  <a:cubicBezTo>
                    <a:pt x="289164" y="328136"/>
                    <a:pt x="289164" y="327184"/>
                    <a:pt x="289164" y="325279"/>
                  </a:cubicBezTo>
                  <a:cubicBezTo>
                    <a:pt x="288211" y="320516"/>
                    <a:pt x="287259" y="314801"/>
                    <a:pt x="288211" y="309086"/>
                  </a:cubicBezTo>
                  <a:cubicBezTo>
                    <a:pt x="288211" y="303371"/>
                    <a:pt x="291069" y="297656"/>
                    <a:pt x="293926" y="292894"/>
                  </a:cubicBezTo>
                  <a:cubicBezTo>
                    <a:pt x="296784" y="288131"/>
                    <a:pt x="303451" y="288131"/>
                    <a:pt x="306309" y="291941"/>
                  </a:cubicBezTo>
                  <a:cubicBezTo>
                    <a:pt x="308214" y="293846"/>
                    <a:pt x="310119" y="297656"/>
                    <a:pt x="310119" y="300514"/>
                  </a:cubicBezTo>
                  <a:cubicBezTo>
                    <a:pt x="311071" y="317659"/>
                    <a:pt x="312976" y="333851"/>
                    <a:pt x="315834" y="350044"/>
                  </a:cubicBezTo>
                  <a:lnTo>
                    <a:pt x="376794" y="364331"/>
                  </a:lnTo>
                  <a:lnTo>
                    <a:pt x="385366" y="358616"/>
                  </a:lnTo>
                  <a:lnTo>
                    <a:pt x="397749" y="346234"/>
                  </a:lnTo>
                  <a:cubicBezTo>
                    <a:pt x="408226" y="335756"/>
                    <a:pt x="417751" y="324326"/>
                    <a:pt x="424419" y="312896"/>
                  </a:cubicBezTo>
                  <a:cubicBezTo>
                    <a:pt x="429181" y="304324"/>
                    <a:pt x="432991" y="295751"/>
                    <a:pt x="436801" y="286226"/>
                  </a:cubicBezTo>
                  <a:cubicBezTo>
                    <a:pt x="437754" y="285274"/>
                    <a:pt x="437754" y="284321"/>
                    <a:pt x="437754" y="284321"/>
                  </a:cubicBezTo>
                  <a:cubicBezTo>
                    <a:pt x="439659" y="277654"/>
                    <a:pt x="439659" y="270986"/>
                    <a:pt x="439659" y="265271"/>
                  </a:cubicBezTo>
                  <a:cubicBezTo>
                    <a:pt x="438706" y="258604"/>
                    <a:pt x="437754" y="251936"/>
                    <a:pt x="433944" y="246221"/>
                  </a:cubicBezTo>
                  <a:cubicBezTo>
                    <a:pt x="431086" y="241459"/>
                    <a:pt x="427276" y="237649"/>
                    <a:pt x="424419" y="232886"/>
                  </a:cubicBezTo>
                  <a:cubicBezTo>
                    <a:pt x="419656" y="227171"/>
                    <a:pt x="413941" y="220504"/>
                    <a:pt x="408226" y="215741"/>
                  </a:cubicBezTo>
                  <a:cubicBezTo>
                    <a:pt x="401559" y="210979"/>
                    <a:pt x="393939" y="208121"/>
                    <a:pt x="386319" y="205264"/>
                  </a:cubicBezTo>
                  <a:cubicBezTo>
                    <a:pt x="380604" y="203359"/>
                    <a:pt x="372984" y="200501"/>
                    <a:pt x="366316" y="198596"/>
                  </a:cubicBezTo>
                  <a:cubicBezTo>
                    <a:pt x="361554" y="197644"/>
                    <a:pt x="358696" y="196691"/>
                    <a:pt x="355839" y="195739"/>
                  </a:cubicBezTo>
                  <a:cubicBezTo>
                    <a:pt x="351076" y="194786"/>
                    <a:pt x="346314" y="192881"/>
                    <a:pt x="340599" y="192881"/>
                  </a:cubicBezTo>
                  <a:cubicBezTo>
                    <a:pt x="332979" y="191929"/>
                    <a:pt x="324406" y="190976"/>
                    <a:pt x="316786" y="189071"/>
                  </a:cubicBezTo>
                  <a:lnTo>
                    <a:pt x="306309" y="187166"/>
                  </a:lnTo>
                  <a:cubicBezTo>
                    <a:pt x="301546" y="186214"/>
                    <a:pt x="295831" y="183356"/>
                    <a:pt x="292021" y="179546"/>
                  </a:cubicBezTo>
                  <a:cubicBezTo>
                    <a:pt x="289164" y="176689"/>
                    <a:pt x="288211" y="172879"/>
                    <a:pt x="289164" y="170021"/>
                  </a:cubicBezTo>
                  <a:cubicBezTo>
                    <a:pt x="290116" y="165259"/>
                    <a:pt x="293926" y="161449"/>
                    <a:pt x="298689" y="160496"/>
                  </a:cubicBezTo>
                  <a:cubicBezTo>
                    <a:pt x="303451" y="158591"/>
                    <a:pt x="308214" y="157639"/>
                    <a:pt x="313929" y="158591"/>
                  </a:cubicBezTo>
                  <a:cubicBezTo>
                    <a:pt x="319644" y="158591"/>
                    <a:pt x="325359" y="159544"/>
                    <a:pt x="331074" y="160496"/>
                  </a:cubicBezTo>
                  <a:lnTo>
                    <a:pt x="368221" y="140494"/>
                  </a:lnTo>
                  <a:lnTo>
                    <a:pt x="364411" y="131921"/>
                  </a:lnTo>
                  <a:cubicBezTo>
                    <a:pt x="359649" y="122396"/>
                    <a:pt x="356791" y="112871"/>
                    <a:pt x="355839" y="103346"/>
                  </a:cubicBezTo>
                  <a:cubicBezTo>
                    <a:pt x="355839" y="99536"/>
                    <a:pt x="357744" y="96679"/>
                    <a:pt x="360601" y="93821"/>
                  </a:cubicBezTo>
                  <a:cubicBezTo>
                    <a:pt x="363459" y="91916"/>
                    <a:pt x="366316" y="91916"/>
                    <a:pt x="369174" y="92869"/>
                  </a:cubicBezTo>
                  <a:cubicBezTo>
                    <a:pt x="372031" y="93821"/>
                    <a:pt x="374889" y="95726"/>
                    <a:pt x="376794" y="97631"/>
                  </a:cubicBezTo>
                  <a:cubicBezTo>
                    <a:pt x="378699" y="100489"/>
                    <a:pt x="380604" y="104299"/>
                    <a:pt x="382509" y="108109"/>
                  </a:cubicBezTo>
                  <a:cubicBezTo>
                    <a:pt x="384414" y="112871"/>
                    <a:pt x="386319" y="116681"/>
                    <a:pt x="389176" y="120491"/>
                  </a:cubicBezTo>
                  <a:cubicBezTo>
                    <a:pt x="392034" y="124301"/>
                    <a:pt x="393939" y="128111"/>
                    <a:pt x="396796" y="130969"/>
                  </a:cubicBezTo>
                  <a:cubicBezTo>
                    <a:pt x="398701" y="132874"/>
                    <a:pt x="400606" y="135731"/>
                    <a:pt x="402511" y="137636"/>
                  </a:cubicBezTo>
                  <a:lnTo>
                    <a:pt x="406321" y="136684"/>
                  </a:lnTo>
                  <a:lnTo>
                    <a:pt x="412989" y="136684"/>
                  </a:lnTo>
                  <a:lnTo>
                    <a:pt x="432039" y="139541"/>
                  </a:lnTo>
                  <a:lnTo>
                    <a:pt x="450136" y="143351"/>
                  </a:lnTo>
                  <a:lnTo>
                    <a:pt x="472996" y="147161"/>
                  </a:lnTo>
                  <a:cubicBezTo>
                    <a:pt x="479664" y="149066"/>
                    <a:pt x="487284" y="149066"/>
                    <a:pt x="493951" y="147161"/>
                  </a:cubicBezTo>
                  <a:lnTo>
                    <a:pt x="496809" y="143351"/>
                  </a:lnTo>
                  <a:cubicBezTo>
                    <a:pt x="498714" y="140494"/>
                    <a:pt x="498714" y="138589"/>
                    <a:pt x="499666" y="135731"/>
                  </a:cubicBezTo>
                  <a:cubicBezTo>
                    <a:pt x="499666" y="134779"/>
                    <a:pt x="500619" y="134779"/>
                    <a:pt x="500619" y="134779"/>
                  </a:cubicBezTo>
                  <a:cubicBezTo>
                    <a:pt x="500619" y="131921"/>
                    <a:pt x="501571" y="129064"/>
                    <a:pt x="501571" y="127159"/>
                  </a:cubicBezTo>
                  <a:cubicBezTo>
                    <a:pt x="501571" y="124301"/>
                    <a:pt x="501571" y="121444"/>
                    <a:pt x="500619" y="118586"/>
                  </a:cubicBezTo>
                  <a:cubicBezTo>
                    <a:pt x="500619" y="116681"/>
                    <a:pt x="499666" y="113824"/>
                    <a:pt x="498714" y="111919"/>
                  </a:cubicBezTo>
                  <a:cubicBezTo>
                    <a:pt x="498714" y="110966"/>
                    <a:pt x="497761" y="110014"/>
                    <a:pt x="496809" y="109061"/>
                  </a:cubicBezTo>
                  <a:cubicBezTo>
                    <a:pt x="494904" y="108109"/>
                    <a:pt x="493951" y="107156"/>
                    <a:pt x="492046" y="105251"/>
                  </a:cubicBezTo>
                  <a:cubicBezTo>
                    <a:pt x="490141" y="103346"/>
                    <a:pt x="488236" y="101441"/>
                    <a:pt x="486331" y="99536"/>
                  </a:cubicBezTo>
                  <a:cubicBezTo>
                    <a:pt x="484426" y="98584"/>
                    <a:pt x="481569" y="96679"/>
                    <a:pt x="479664" y="95726"/>
                  </a:cubicBezTo>
                  <a:lnTo>
                    <a:pt x="465376" y="92869"/>
                  </a:lnTo>
                  <a:lnTo>
                    <a:pt x="457756" y="88106"/>
                  </a:lnTo>
                  <a:cubicBezTo>
                    <a:pt x="453946" y="85249"/>
                    <a:pt x="449184" y="82391"/>
                    <a:pt x="447279" y="78581"/>
                  </a:cubicBezTo>
                  <a:cubicBezTo>
                    <a:pt x="445374" y="76676"/>
                    <a:pt x="444421" y="74771"/>
                    <a:pt x="442516" y="71914"/>
                  </a:cubicBezTo>
                  <a:cubicBezTo>
                    <a:pt x="441564" y="70009"/>
                    <a:pt x="440611" y="66199"/>
                    <a:pt x="442516" y="63341"/>
                  </a:cubicBezTo>
                  <a:cubicBezTo>
                    <a:pt x="445374" y="58579"/>
                    <a:pt x="452041" y="55721"/>
                    <a:pt x="457756" y="57626"/>
                  </a:cubicBezTo>
                  <a:cubicBezTo>
                    <a:pt x="470139" y="62389"/>
                    <a:pt x="481569" y="68104"/>
                    <a:pt x="492046" y="76676"/>
                  </a:cubicBezTo>
                  <a:cubicBezTo>
                    <a:pt x="492999" y="76676"/>
                    <a:pt x="493951" y="77629"/>
                    <a:pt x="494904" y="77629"/>
                  </a:cubicBezTo>
                  <a:cubicBezTo>
                    <a:pt x="495856" y="77629"/>
                    <a:pt x="495856" y="77629"/>
                    <a:pt x="496809" y="77629"/>
                  </a:cubicBezTo>
                  <a:cubicBezTo>
                    <a:pt x="501571" y="77629"/>
                    <a:pt x="507286" y="74771"/>
                    <a:pt x="508239" y="70009"/>
                  </a:cubicBezTo>
                  <a:cubicBezTo>
                    <a:pt x="509191" y="67151"/>
                    <a:pt x="510144" y="64294"/>
                    <a:pt x="511096" y="62389"/>
                  </a:cubicBezTo>
                  <a:cubicBezTo>
                    <a:pt x="511096" y="62389"/>
                    <a:pt x="511096" y="62389"/>
                    <a:pt x="511096" y="61436"/>
                  </a:cubicBezTo>
                  <a:cubicBezTo>
                    <a:pt x="512049" y="58579"/>
                    <a:pt x="512049" y="55721"/>
                    <a:pt x="511096" y="52864"/>
                  </a:cubicBezTo>
                  <a:cubicBezTo>
                    <a:pt x="511096" y="50959"/>
                    <a:pt x="509191" y="48101"/>
                    <a:pt x="507286" y="46196"/>
                  </a:cubicBezTo>
                  <a:cubicBezTo>
                    <a:pt x="504429" y="43339"/>
                    <a:pt x="502524" y="40481"/>
                    <a:pt x="499666" y="37624"/>
                  </a:cubicBezTo>
                  <a:cubicBezTo>
                    <a:pt x="494904" y="32861"/>
                    <a:pt x="490141" y="28099"/>
                    <a:pt x="487284" y="22384"/>
                  </a:cubicBezTo>
                  <a:cubicBezTo>
                    <a:pt x="486331" y="20479"/>
                    <a:pt x="485379" y="17621"/>
                    <a:pt x="486331" y="15716"/>
                  </a:cubicBezTo>
                  <a:cubicBezTo>
                    <a:pt x="487284" y="13811"/>
                    <a:pt x="489189" y="11906"/>
                    <a:pt x="491094" y="10001"/>
                  </a:cubicBezTo>
                  <a:cubicBezTo>
                    <a:pt x="491094" y="10954"/>
                    <a:pt x="492046" y="10954"/>
                    <a:pt x="493951" y="10001"/>
                  </a:cubicBezTo>
                  <a:lnTo>
                    <a:pt x="493951" y="10001"/>
                  </a:lnTo>
                  <a:lnTo>
                    <a:pt x="493951" y="10001"/>
                  </a:lnTo>
                  <a:close/>
                  <a:moveTo>
                    <a:pt x="394891" y="174784"/>
                  </a:moveTo>
                  <a:cubicBezTo>
                    <a:pt x="392986" y="174784"/>
                    <a:pt x="392034" y="175736"/>
                    <a:pt x="391081" y="177641"/>
                  </a:cubicBezTo>
                  <a:cubicBezTo>
                    <a:pt x="390129" y="178594"/>
                    <a:pt x="390129" y="180499"/>
                    <a:pt x="392034" y="181451"/>
                  </a:cubicBezTo>
                  <a:cubicBezTo>
                    <a:pt x="396796" y="185261"/>
                    <a:pt x="402511" y="189071"/>
                    <a:pt x="407274" y="191929"/>
                  </a:cubicBezTo>
                  <a:cubicBezTo>
                    <a:pt x="412036" y="194786"/>
                    <a:pt x="417751" y="196691"/>
                    <a:pt x="422514" y="198596"/>
                  </a:cubicBezTo>
                  <a:cubicBezTo>
                    <a:pt x="424419" y="198596"/>
                    <a:pt x="425371" y="199549"/>
                    <a:pt x="427276" y="199549"/>
                  </a:cubicBezTo>
                  <a:cubicBezTo>
                    <a:pt x="432991" y="199549"/>
                    <a:pt x="438706" y="198596"/>
                    <a:pt x="444421" y="198596"/>
                  </a:cubicBezTo>
                  <a:cubicBezTo>
                    <a:pt x="446326" y="198596"/>
                    <a:pt x="447279" y="197644"/>
                    <a:pt x="449184" y="198596"/>
                  </a:cubicBezTo>
                  <a:cubicBezTo>
                    <a:pt x="449184" y="198596"/>
                    <a:pt x="449184" y="199549"/>
                    <a:pt x="449184" y="199549"/>
                  </a:cubicBezTo>
                  <a:cubicBezTo>
                    <a:pt x="452041" y="200501"/>
                    <a:pt x="454899" y="201454"/>
                    <a:pt x="456804" y="204311"/>
                  </a:cubicBezTo>
                  <a:cubicBezTo>
                    <a:pt x="457756" y="205264"/>
                    <a:pt x="458709" y="206216"/>
                    <a:pt x="458709" y="207169"/>
                  </a:cubicBezTo>
                  <a:cubicBezTo>
                    <a:pt x="458709" y="208121"/>
                    <a:pt x="457756" y="210979"/>
                    <a:pt x="456804" y="211931"/>
                  </a:cubicBezTo>
                  <a:cubicBezTo>
                    <a:pt x="456804" y="211931"/>
                    <a:pt x="456804" y="212884"/>
                    <a:pt x="456804" y="212884"/>
                  </a:cubicBezTo>
                  <a:cubicBezTo>
                    <a:pt x="455851" y="215741"/>
                    <a:pt x="454899" y="217646"/>
                    <a:pt x="453946" y="220504"/>
                  </a:cubicBezTo>
                  <a:cubicBezTo>
                    <a:pt x="452994" y="222409"/>
                    <a:pt x="452994" y="225266"/>
                    <a:pt x="452994" y="227171"/>
                  </a:cubicBezTo>
                  <a:lnTo>
                    <a:pt x="452994" y="230981"/>
                  </a:lnTo>
                  <a:cubicBezTo>
                    <a:pt x="453946" y="233839"/>
                    <a:pt x="455851" y="237649"/>
                    <a:pt x="456804" y="240506"/>
                  </a:cubicBezTo>
                  <a:cubicBezTo>
                    <a:pt x="460614" y="249079"/>
                    <a:pt x="462519" y="258604"/>
                    <a:pt x="462519" y="268129"/>
                  </a:cubicBezTo>
                  <a:lnTo>
                    <a:pt x="463471" y="273844"/>
                  </a:lnTo>
                  <a:cubicBezTo>
                    <a:pt x="469186" y="271939"/>
                    <a:pt x="474901" y="269081"/>
                    <a:pt x="479664" y="266224"/>
                  </a:cubicBezTo>
                  <a:cubicBezTo>
                    <a:pt x="482521" y="264319"/>
                    <a:pt x="485379" y="262414"/>
                    <a:pt x="488236" y="260509"/>
                  </a:cubicBezTo>
                  <a:cubicBezTo>
                    <a:pt x="490141" y="259556"/>
                    <a:pt x="492999" y="258604"/>
                    <a:pt x="495856" y="259556"/>
                  </a:cubicBezTo>
                  <a:cubicBezTo>
                    <a:pt x="499666" y="260509"/>
                    <a:pt x="502524" y="264319"/>
                    <a:pt x="502524" y="268129"/>
                  </a:cubicBezTo>
                  <a:cubicBezTo>
                    <a:pt x="502524" y="270034"/>
                    <a:pt x="502524" y="271939"/>
                    <a:pt x="501571" y="273844"/>
                  </a:cubicBezTo>
                  <a:cubicBezTo>
                    <a:pt x="501571" y="274796"/>
                    <a:pt x="500619" y="275749"/>
                    <a:pt x="499666" y="276701"/>
                  </a:cubicBezTo>
                  <a:cubicBezTo>
                    <a:pt x="498714" y="279559"/>
                    <a:pt x="496809" y="281464"/>
                    <a:pt x="493951" y="283369"/>
                  </a:cubicBezTo>
                  <a:cubicBezTo>
                    <a:pt x="488236" y="287179"/>
                    <a:pt x="483474" y="291941"/>
                    <a:pt x="478711" y="296704"/>
                  </a:cubicBezTo>
                  <a:cubicBezTo>
                    <a:pt x="473949" y="301466"/>
                    <a:pt x="468234" y="306229"/>
                    <a:pt x="463471" y="310991"/>
                  </a:cubicBezTo>
                  <a:cubicBezTo>
                    <a:pt x="453946" y="319564"/>
                    <a:pt x="445374" y="330041"/>
                    <a:pt x="438706" y="339566"/>
                  </a:cubicBezTo>
                  <a:cubicBezTo>
                    <a:pt x="433944" y="346234"/>
                    <a:pt x="428229" y="352901"/>
                    <a:pt x="423466" y="359569"/>
                  </a:cubicBezTo>
                  <a:lnTo>
                    <a:pt x="416799" y="367189"/>
                  </a:lnTo>
                  <a:lnTo>
                    <a:pt x="417751" y="367189"/>
                  </a:lnTo>
                  <a:cubicBezTo>
                    <a:pt x="439659" y="361474"/>
                    <a:pt x="461566" y="353854"/>
                    <a:pt x="482521" y="343376"/>
                  </a:cubicBezTo>
                  <a:cubicBezTo>
                    <a:pt x="490141" y="339566"/>
                    <a:pt x="497761" y="334804"/>
                    <a:pt x="504429" y="330041"/>
                  </a:cubicBezTo>
                  <a:cubicBezTo>
                    <a:pt x="513001" y="323374"/>
                    <a:pt x="520621" y="316706"/>
                    <a:pt x="527289" y="308134"/>
                  </a:cubicBezTo>
                  <a:cubicBezTo>
                    <a:pt x="532051" y="301466"/>
                    <a:pt x="535861" y="294799"/>
                    <a:pt x="538719" y="288131"/>
                  </a:cubicBezTo>
                  <a:cubicBezTo>
                    <a:pt x="539671" y="286226"/>
                    <a:pt x="540624" y="283369"/>
                    <a:pt x="541576" y="280511"/>
                  </a:cubicBezTo>
                  <a:cubicBezTo>
                    <a:pt x="543481" y="272891"/>
                    <a:pt x="543481" y="264319"/>
                    <a:pt x="542529" y="255746"/>
                  </a:cubicBezTo>
                  <a:cubicBezTo>
                    <a:pt x="540624" y="239554"/>
                    <a:pt x="533956" y="225266"/>
                    <a:pt x="523479" y="212884"/>
                  </a:cubicBezTo>
                  <a:cubicBezTo>
                    <a:pt x="515859" y="205264"/>
                    <a:pt x="507286" y="198596"/>
                    <a:pt x="497761" y="193834"/>
                  </a:cubicBezTo>
                  <a:cubicBezTo>
                    <a:pt x="488236" y="189071"/>
                    <a:pt x="476806" y="184309"/>
                    <a:pt x="466329" y="181451"/>
                  </a:cubicBezTo>
                  <a:cubicBezTo>
                    <a:pt x="463471" y="180499"/>
                    <a:pt x="459661" y="179546"/>
                    <a:pt x="456804" y="179546"/>
                  </a:cubicBezTo>
                  <a:cubicBezTo>
                    <a:pt x="447279" y="177641"/>
                    <a:pt x="437754" y="175736"/>
                    <a:pt x="428229" y="174784"/>
                  </a:cubicBezTo>
                  <a:cubicBezTo>
                    <a:pt x="426324" y="174784"/>
                    <a:pt x="424419" y="174784"/>
                    <a:pt x="423466" y="174784"/>
                  </a:cubicBezTo>
                  <a:cubicBezTo>
                    <a:pt x="421561" y="174784"/>
                    <a:pt x="420609" y="174784"/>
                    <a:pt x="418704" y="174784"/>
                  </a:cubicBezTo>
                  <a:cubicBezTo>
                    <a:pt x="417751" y="174784"/>
                    <a:pt x="415846" y="174784"/>
                    <a:pt x="414894" y="175736"/>
                  </a:cubicBezTo>
                  <a:cubicBezTo>
                    <a:pt x="411084" y="175736"/>
                    <a:pt x="407274" y="175736"/>
                    <a:pt x="402511" y="175736"/>
                  </a:cubicBezTo>
                  <a:cubicBezTo>
                    <a:pt x="399654" y="174784"/>
                    <a:pt x="397749" y="174784"/>
                    <a:pt x="394891" y="174784"/>
                  </a:cubicBezTo>
                  <a:lnTo>
                    <a:pt x="394891" y="174784"/>
                  </a:lnTo>
                  <a:close/>
                  <a:moveTo>
                    <a:pt x="192009" y="347186"/>
                  </a:moveTo>
                  <a:cubicBezTo>
                    <a:pt x="191056" y="356711"/>
                    <a:pt x="192009" y="366236"/>
                    <a:pt x="194866" y="374809"/>
                  </a:cubicBezTo>
                  <a:cubicBezTo>
                    <a:pt x="198676" y="385286"/>
                    <a:pt x="205344" y="395764"/>
                    <a:pt x="213916" y="403384"/>
                  </a:cubicBezTo>
                  <a:cubicBezTo>
                    <a:pt x="216774" y="405289"/>
                    <a:pt x="219631" y="407194"/>
                    <a:pt x="222489" y="409099"/>
                  </a:cubicBezTo>
                  <a:cubicBezTo>
                    <a:pt x="225346" y="410051"/>
                    <a:pt x="227251" y="410051"/>
                    <a:pt x="229156" y="411004"/>
                  </a:cubicBezTo>
                  <a:cubicBezTo>
                    <a:pt x="230109" y="411004"/>
                    <a:pt x="232014" y="411956"/>
                    <a:pt x="232966" y="411956"/>
                  </a:cubicBezTo>
                  <a:cubicBezTo>
                    <a:pt x="233919" y="411956"/>
                    <a:pt x="233919" y="411956"/>
                    <a:pt x="234871" y="412909"/>
                  </a:cubicBezTo>
                  <a:lnTo>
                    <a:pt x="238681" y="411956"/>
                  </a:lnTo>
                  <a:cubicBezTo>
                    <a:pt x="238681" y="408146"/>
                    <a:pt x="237729" y="405289"/>
                    <a:pt x="234871" y="401479"/>
                  </a:cubicBezTo>
                  <a:cubicBezTo>
                    <a:pt x="232014" y="396716"/>
                    <a:pt x="229156" y="391954"/>
                    <a:pt x="228204" y="387191"/>
                  </a:cubicBezTo>
                  <a:cubicBezTo>
                    <a:pt x="228204" y="386239"/>
                    <a:pt x="227251" y="384334"/>
                    <a:pt x="228204" y="383381"/>
                  </a:cubicBezTo>
                  <a:cubicBezTo>
                    <a:pt x="229156" y="381476"/>
                    <a:pt x="230109" y="379571"/>
                    <a:pt x="232966" y="378619"/>
                  </a:cubicBezTo>
                  <a:cubicBezTo>
                    <a:pt x="235824" y="377666"/>
                    <a:pt x="239634" y="376714"/>
                    <a:pt x="243444" y="377666"/>
                  </a:cubicBezTo>
                  <a:cubicBezTo>
                    <a:pt x="244396" y="377666"/>
                    <a:pt x="245349" y="378619"/>
                    <a:pt x="246301" y="378619"/>
                  </a:cubicBezTo>
                  <a:cubicBezTo>
                    <a:pt x="251064" y="380524"/>
                    <a:pt x="254874" y="382429"/>
                    <a:pt x="258684" y="386239"/>
                  </a:cubicBezTo>
                  <a:cubicBezTo>
                    <a:pt x="262494" y="389096"/>
                    <a:pt x="267256" y="392906"/>
                    <a:pt x="270114" y="395764"/>
                  </a:cubicBezTo>
                  <a:cubicBezTo>
                    <a:pt x="272971" y="399574"/>
                    <a:pt x="275829" y="403384"/>
                    <a:pt x="278686" y="406241"/>
                  </a:cubicBezTo>
                  <a:lnTo>
                    <a:pt x="281544" y="410051"/>
                  </a:lnTo>
                  <a:cubicBezTo>
                    <a:pt x="295831" y="415766"/>
                    <a:pt x="310119" y="418624"/>
                    <a:pt x="325359" y="420529"/>
                  </a:cubicBezTo>
                  <a:lnTo>
                    <a:pt x="335836" y="421481"/>
                  </a:lnTo>
                  <a:lnTo>
                    <a:pt x="342504" y="421481"/>
                  </a:lnTo>
                  <a:cubicBezTo>
                    <a:pt x="342504" y="418624"/>
                    <a:pt x="342504" y="414814"/>
                    <a:pt x="340599" y="411956"/>
                  </a:cubicBezTo>
                  <a:cubicBezTo>
                    <a:pt x="338694" y="408146"/>
                    <a:pt x="337741" y="404336"/>
                    <a:pt x="334884" y="401479"/>
                  </a:cubicBezTo>
                  <a:cubicBezTo>
                    <a:pt x="331074" y="397669"/>
                    <a:pt x="326311" y="392906"/>
                    <a:pt x="321549" y="390049"/>
                  </a:cubicBezTo>
                  <a:cubicBezTo>
                    <a:pt x="315834" y="385286"/>
                    <a:pt x="309166" y="382429"/>
                    <a:pt x="302499" y="379571"/>
                  </a:cubicBezTo>
                  <a:cubicBezTo>
                    <a:pt x="290116" y="373856"/>
                    <a:pt x="276781" y="369094"/>
                    <a:pt x="263446" y="365284"/>
                  </a:cubicBezTo>
                  <a:lnTo>
                    <a:pt x="255826" y="363379"/>
                  </a:lnTo>
                  <a:lnTo>
                    <a:pt x="250111" y="361474"/>
                  </a:lnTo>
                  <a:lnTo>
                    <a:pt x="237729" y="358616"/>
                  </a:lnTo>
                  <a:lnTo>
                    <a:pt x="207249" y="350996"/>
                  </a:lnTo>
                  <a:lnTo>
                    <a:pt x="192009" y="347186"/>
                  </a:lnTo>
                  <a:lnTo>
                    <a:pt x="192009" y="34718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052"/>
              <a:endParaRPr lang="en-US" sz="1400" dirty="0">
                <a:solidFill>
                  <a:prstClr val="black"/>
                </a:solidFill>
              </a:endParaRPr>
            </a:p>
          </p:txBody>
        </p:sp>
        <p:sp>
          <p:nvSpPr>
            <p:cNvPr id="79" name="Freeform: Shape 78"/>
            <p:cNvSpPr/>
            <p:nvPr/>
          </p:nvSpPr>
          <p:spPr>
            <a:xfrm>
              <a:off x="829775" y="3208066"/>
              <a:ext cx="1504950" cy="1114425"/>
            </a:xfrm>
            <a:custGeom>
              <a:avLst/>
              <a:gdLst>
                <a:gd name="connsiteX0" fmla="*/ 408293 w 1504950"/>
                <a:gd name="connsiteY0" fmla="*/ 15716 h 1114425"/>
                <a:gd name="connsiteX1" fmla="*/ 414960 w 1504950"/>
                <a:gd name="connsiteY1" fmla="*/ 15716 h 1114425"/>
                <a:gd name="connsiteX2" fmla="*/ 420675 w 1504950"/>
                <a:gd name="connsiteY2" fmla="*/ 17621 h 1114425"/>
                <a:gd name="connsiteX3" fmla="*/ 426390 w 1504950"/>
                <a:gd name="connsiteY3" fmla="*/ 22384 h 1114425"/>
                <a:gd name="connsiteX4" fmla="*/ 440678 w 1504950"/>
                <a:gd name="connsiteY4" fmla="*/ 30004 h 1114425"/>
                <a:gd name="connsiteX5" fmla="*/ 441630 w 1504950"/>
                <a:gd name="connsiteY5" fmla="*/ 29051 h 1114425"/>
                <a:gd name="connsiteX6" fmla="*/ 442583 w 1504950"/>
                <a:gd name="connsiteY6" fmla="*/ 27146 h 1114425"/>
                <a:gd name="connsiteX7" fmla="*/ 444488 w 1504950"/>
                <a:gd name="connsiteY7" fmla="*/ 22384 h 1114425"/>
                <a:gd name="connsiteX8" fmla="*/ 455918 w 1504950"/>
                <a:gd name="connsiteY8" fmla="*/ 9049 h 1114425"/>
                <a:gd name="connsiteX9" fmla="*/ 462585 w 1504950"/>
                <a:gd name="connsiteY9" fmla="*/ 7144 h 1114425"/>
                <a:gd name="connsiteX10" fmla="*/ 464490 w 1504950"/>
                <a:gd name="connsiteY10" fmla="*/ 7144 h 1114425"/>
                <a:gd name="connsiteX11" fmla="*/ 471158 w 1504950"/>
                <a:gd name="connsiteY11" fmla="*/ 10954 h 1114425"/>
                <a:gd name="connsiteX12" fmla="*/ 473063 w 1504950"/>
                <a:gd name="connsiteY12" fmla="*/ 14764 h 1114425"/>
                <a:gd name="connsiteX13" fmla="*/ 473063 w 1504950"/>
                <a:gd name="connsiteY13" fmla="*/ 24289 h 1114425"/>
                <a:gd name="connsiteX14" fmla="*/ 470205 w 1504950"/>
                <a:gd name="connsiteY14" fmla="*/ 42386 h 1114425"/>
                <a:gd name="connsiteX15" fmla="*/ 470205 w 1504950"/>
                <a:gd name="connsiteY15" fmla="*/ 44291 h 1114425"/>
                <a:gd name="connsiteX16" fmla="*/ 469253 w 1504950"/>
                <a:gd name="connsiteY16" fmla="*/ 52864 h 1114425"/>
                <a:gd name="connsiteX17" fmla="*/ 458775 w 1504950"/>
                <a:gd name="connsiteY17" fmla="*/ 76676 h 1114425"/>
                <a:gd name="connsiteX18" fmla="*/ 451155 w 1504950"/>
                <a:gd name="connsiteY18" fmla="*/ 100489 h 1114425"/>
                <a:gd name="connsiteX19" fmla="*/ 450203 w 1504950"/>
                <a:gd name="connsiteY19" fmla="*/ 109061 h 1114425"/>
                <a:gd name="connsiteX20" fmla="*/ 450203 w 1504950"/>
                <a:gd name="connsiteY20" fmla="*/ 118586 h 1114425"/>
                <a:gd name="connsiteX21" fmla="*/ 453060 w 1504950"/>
                <a:gd name="connsiteY21" fmla="*/ 136684 h 1114425"/>
                <a:gd name="connsiteX22" fmla="*/ 453060 w 1504950"/>
                <a:gd name="connsiteY22" fmla="*/ 137636 h 1114425"/>
                <a:gd name="connsiteX23" fmla="*/ 454013 w 1504950"/>
                <a:gd name="connsiteY23" fmla="*/ 150019 h 1114425"/>
                <a:gd name="connsiteX24" fmla="*/ 453060 w 1504950"/>
                <a:gd name="connsiteY24" fmla="*/ 154781 h 1114425"/>
                <a:gd name="connsiteX25" fmla="*/ 452108 w 1504950"/>
                <a:gd name="connsiteY25" fmla="*/ 165259 h 1114425"/>
                <a:gd name="connsiteX26" fmla="*/ 451155 w 1504950"/>
                <a:gd name="connsiteY26" fmla="*/ 169069 h 1114425"/>
                <a:gd name="connsiteX27" fmla="*/ 456870 w 1504950"/>
                <a:gd name="connsiteY27" fmla="*/ 173831 h 1114425"/>
                <a:gd name="connsiteX28" fmla="*/ 462585 w 1504950"/>
                <a:gd name="connsiteY28" fmla="*/ 178594 h 1114425"/>
                <a:gd name="connsiteX29" fmla="*/ 470205 w 1504950"/>
                <a:gd name="connsiteY29" fmla="*/ 184309 h 1114425"/>
                <a:gd name="connsiteX30" fmla="*/ 479730 w 1504950"/>
                <a:gd name="connsiteY30" fmla="*/ 190024 h 1114425"/>
                <a:gd name="connsiteX31" fmla="*/ 484493 w 1504950"/>
                <a:gd name="connsiteY31" fmla="*/ 191929 h 1114425"/>
                <a:gd name="connsiteX32" fmla="*/ 491160 w 1504950"/>
                <a:gd name="connsiteY32" fmla="*/ 191929 h 1114425"/>
                <a:gd name="connsiteX33" fmla="*/ 500685 w 1504950"/>
                <a:gd name="connsiteY33" fmla="*/ 189071 h 1114425"/>
                <a:gd name="connsiteX34" fmla="*/ 509258 w 1504950"/>
                <a:gd name="connsiteY34" fmla="*/ 184309 h 1114425"/>
                <a:gd name="connsiteX35" fmla="*/ 512115 w 1504950"/>
                <a:gd name="connsiteY35" fmla="*/ 182404 h 1114425"/>
                <a:gd name="connsiteX36" fmla="*/ 515925 w 1504950"/>
                <a:gd name="connsiteY36" fmla="*/ 179546 h 1114425"/>
                <a:gd name="connsiteX37" fmla="*/ 519735 w 1504950"/>
                <a:gd name="connsiteY37" fmla="*/ 176689 h 1114425"/>
                <a:gd name="connsiteX38" fmla="*/ 524498 w 1504950"/>
                <a:gd name="connsiteY38" fmla="*/ 171926 h 1114425"/>
                <a:gd name="connsiteX39" fmla="*/ 529260 w 1504950"/>
                <a:gd name="connsiteY39" fmla="*/ 166211 h 1114425"/>
                <a:gd name="connsiteX40" fmla="*/ 532118 w 1504950"/>
                <a:gd name="connsiteY40" fmla="*/ 161449 h 1114425"/>
                <a:gd name="connsiteX41" fmla="*/ 538785 w 1504950"/>
                <a:gd name="connsiteY41" fmla="*/ 151924 h 1114425"/>
                <a:gd name="connsiteX42" fmla="*/ 548310 w 1504950"/>
                <a:gd name="connsiteY42" fmla="*/ 127159 h 1114425"/>
                <a:gd name="connsiteX43" fmla="*/ 549263 w 1504950"/>
                <a:gd name="connsiteY43" fmla="*/ 122396 h 1114425"/>
                <a:gd name="connsiteX44" fmla="*/ 550215 w 1504950"/>
                <a:gd name="connsiteY44" fmla="*/ 116681 h 1114425"/>
                <a:gd name="connsiteX45" fmla="*/ 552120 w 1504950"/>
                <a:gd name="connsiteY45" fmla="*/ 98584 h 1114425"/>
                <a:gd name="connsiteX46" fmla="*/ 554978 w 1504950"/>
                <a:gd name="connsiteY46" fmla="*/ 90964 h 1114425"/>
                <a:gd name="connsiteX47" fmla="*/ 556883 w 1504950"/>
                <a:gd name="connsiteY47" fmla="*/ 87154 h 1114425"/>
                <a:gd name="connsiteX48" fmla="*/ 560693 w 1504950"/>
                <a:gd name="connsiteY48" fmla="*/ 81439 h 1114425"/>
                <a:gd name="connsiteX49" fmla="*/ 565455 w 1504950"/>
                <a:gd name="connsiteY49" fmla="*/ 76676 h 1114425"/>
                <a:gd name="connsiteX50" fmla="*/ 571170 w 1504950"/>
                <a:gd name="connsiteY50" fmla="*/ 73819 h 1114425"/>
                <a:gd name="connsiteX51" fmla="*/ 573075 w 1504950"/>
                <a:gd name="connsiteY51" fmla="*/ 73819 h 1114425"/>
                <a:gd name="connsiteX52" fmla="*/ 574980 w 1504950"/>
                <a:gd name="connsiteY52" fmla="*/ 74771 h 1114425"/>
                <a:gd name="connsiteX53" fmla="*/ 576885 w 1504950"/>
                <a:gd name="connsiteY53" fmla="*/ 76676 h 1114425"/>
                <a:gd name="connsiteX54" fmla="*/ 578790 w 1504950"/>
                <a:gd name="connsiteY54" fmla="*/ 81439 h 1114425"/>
                <a:gd name="connsiteX55" fmla="*/ 579743 w 1504950"/>
                <a:gd name="connsiteY55" fmla="*/ 83344 h 1114425"/>
                <a:gd name="connsiteX56" fmla="*/ 579743 w 1504950"/>
                <a:gd name="connsiteY56" fmla="*/ 90011 h 1114425"/>
                <a:gd name="connsiteX57" fmla="*/ 577838 w 1504950"/>
                <a:gd name="connsiteY57" fmla="*/ 117634 h 1114425"/>
                <a:gd name="connsiteX58" fmla="*/ 575933 w 1504950"/>
                <a:gd name="connsiteY58" fmla="*/ 129064 h 1114425"/>
                <a:gd name="connsiteX59" fmla="*/ 577838 w 1504950"/>
                <a:gd name="connsiteY59" fmla="*/ 138589 h 1114425"/>
                <a:gd name="connsiteX60" fmla="*/ 580695 w 1504950"/>
                <a:gd name="connsiteY60" fmla="*/ 141446 h 1114425"/>
                <a:gd name="connsiteX61" fmla="*/ 584505 w 1504950"/>
                <a:gd name="connsiteY61" fmla="*/ 143351 h 1114425"/>
                <a:gd name="connsiteX62" fmla="*/ 589268 w 1504950"/>
                <a:gd name="connsiteY62" fmla="*/ 143351 h 1114425"/>
                <a:gd name="connsiteX63" fmla="*/ 595935 w 1504950"/>
                <a:gd name="connsiteY63" fmla="*/ 141446 h 1114425"/>
                <a:gd name="connsiteX64" fmla="*/ 604508 w 1504950"/>
                <a:gd name="connsiteY64" fmla="*/ 136684 h 1114425"/>
                <a:gd name="connsiteX65" fmla="*/ 621653 w 1504950"/>
                <a:gd name="connsiteY65" fmla="*/ 125254 h 1114425"/>
                <a:gd name="connsiteX66" fmla="*/ 635940 w 1504950"/>
                <a:gd name="connsiteY66" fmla="*/ 115729 h 1114425"/>
                <a:gd name="connsiteX67" fmla="*/ 639750 w 1504950"/>
                <a:gd name="connsiteY67" fmla="*/ 114776 h 1114425"/>
                <a:gd name="connsiteX68" fmla="*/ 643560 w 1504950"/>
                <a:gd name="connsiteY68" fmla="*/ 116681 h 1114425"/>
                <a:gd name="connsiteX69" fmla="*/ 645465 w 1504950"/>
                <a:gd name="connsiteY69" fmla="*/ 118586 h 1114425"/>
                <a:gd name="connsiteX70" fmla="*/ 646418 w 1504950"/>
                <a:gd name="connsiteY70" fmla="*/ 123349 h 1114425"/>
                <a:gd name="connsiteX71" fmla="*/ 645465 w 1504950"/>
                <a:gd name="connsiteY71" fmla="*/ 128111 h 1114425"/>
                <a:gd name="connsiteX72" fmla="*/ 645465 w 1504950"/>
                <a:gd name="connsiteY72" fmla="*/ 129064 h 1114425"/>
                <a:gd name="connsiteX73" fmla="*/ 644513 w 1504950"/>
                <a:gd name="connsiteY73" fmla="*/ 133826 h 1114425"/>
                <a:gd name="connsiteX74" fmla="*/ 644513 w 1504950"/>
                <a:gd name="connsiteY74" fmla="*/ 134779 h 1114425"/>
                <a:gd name="connsiteX75" fmla="*/ 644513 w 1504950"/>
                <a:gd name="connsiteY75" fmla="*/ 137636 h 1114425"/>
                <a:gd name="connsiteX76" fmla="*/ 642608 w 1504950"/>
                <a:gd name="connsiteY76" fmla="*/ 141446 h 1114425"/>
                <a:gd name="connsiteX77" fmla="*/ 640703 w 1504950"/>
                <a:gd name="connsiteY77" fmla="*/ 146209 h 1114425"/>
                <a:gd name="connsiteX78" fmla="*/ 637845 w 1504950"/>
                <a:gd name="connsiteY78" fmla="*/ 150971 h 1114425"/>
                <a:gd name="connsiteX79" fmla="*/ 632130 w 1504950"/>
                <a:gd name="connsiteY79" fmla="*/ 157639 h 1114425"/>
                <a:gd name="connsiteX80" fmla="*/ 621653 w 1504950"/>
                <a:gd name="connsiteY80" fmla="*/ 165259 h 1114425"/>
                <a:gd name="connsiteX81" fmla="*/ 610223 w 1504950"/>
                <a:gd name="connsiteY81" fmla="*/ 170021 h 1114425"/>
                <a:gd name="connsiteX82" fmla="*/ 607365 w 1504950"/>
                <a:gd name="connsiteY82" fmla="*/ 170974 h 1114425"/>
                <a:gd name="connsiteX83" fmla="*/ 598793 w 1504950"/>
                <a:gd name="connsiteY83" fmla="*/ 172879 h 1114425"/>
                <a:gd name="connsiteX84" fmla="*/ 588315 w 1504950"/>
                <a:gd name="connsiteY84" fmla="*/ 175736 h 1114425"/>
                <a:gd name="connsiteX85" fmla="*/ 578790 w 1504950"/>
                <a:gd name="connsiteY85" fmla="*/ 178594 h 1114425"/>
                <a:gd name="connsiteX86" fmla="*/ 571170 w 1504950"/>
                <a:gd name="connsiteY86" fmla="*/ 182404 h 1114425"/>
                <a:gd name="connsiteX87" fmla="*/ 564503 w 1504950"/>
                <a:gd name="connsiteY87" fmla="*/ 185261 h 1114425"/>
                <a:gd name="connsiteX88" fmla="*/ 556883 w 1504950"/>
                <a:gd name="connsiteY88" fmla="*/ 188119 h 1114425"/>
                <a:gd name="connsiteX89" fmla="*/ 534023 w 1504950"/>
                <a:gd name="connsiteY89" fmla="*/ 202406 h 1114425"/>
                <a:gd name="connsiteX90" fmla="*/ 515925 w 1504950"/>
                <a:gd name="connsiteY90" fmla="*/ 227171 h 1114425"/>
                <a:gd name="connsiteX91" fmla="*/ 514020 w 1504950"/>
                <a:gd name="connsiteY91" fmla="*/ 234791 h 1114425"/>
                <a:gd name="connsiteX92" fmla="*/ 513068 w 1504950"/>
                <a:gd name="connsiteY92" fmla="*/ 243364 h 1114425"/>
                <a:gd name="connsiteX93" fmla="*/ 514020 w 1504950"/>
                <a:gd name="connsiteY93" fmla="*/ 257651 h 1114425"/>
                <a:gd name="connsiteX94" fmla="*/ 514973 w 1504950"/>
                <a:gd name="connsiteY94" fmla="*/ 271939 h 1114425"/>
                <a:gd name="connsiteX95" fmla="*/ 514973 w 1504950"/>
                <a:gd name="connsiteY95" fmla="*/ 277654 h 1114425"/>
                <a:gd name="connsiteX96" fmla="*/ 514020 w 1504950"/>
                <a:gd name="connsiteY96" fmla="*/ 289084 h 1114425"/>
                <a:gd name="connsiteX97" fmla="*/ 513068 w 1504950"/>
                <a:gd name="connsiteY97" fmla="*/ 291941 h 1114425"/>
                <a:gd name="connsiteX98" fmla="*/ 495923 w 1504950"/>
                <a:gd name="connsiteY98" fmla="*/ 330994 h 1114425"/>
                <a:gd name="connsiteX99" fmla="*/ 486398 w 1504950"/>
                <a:gd name="connsiteY99" fmla="*/ 342424 h 1114425"/>
                <a:gd name="connsiteX100" fmla="*/ 474015 w 1504950"/>
                <a:gd name="connsiteY100" fmla="*/ 350044 h 1114425"/>
                <a:gd name="connsiteX101" fmla="*/ 443535 w 1504950"/>
                <a:gd name="connsiteY101" fmla="*/ 371951 h 1114425"/>
                <a:gd name="connsiteX102" fmla="*/ 422580 w 1504950"/>
                <a:gd name="connsiteY102" fmla="*/ 382429 h 1114425"/>
                <a:gd name="connsiteX103" fmla="*/ 351143 w 1504950"/>
                <a:gd name="connsiteY103" fmla="*/ 436721 h 1114425"/>
                <a:gd name="connsiteX104" fmla="*/ 348285 w 1504950"/>
                <a:gd name="connsiteY104" fmla="*/ 435769 h 1114425"/>
                <a:gd name="connsiteX105" fmla="*/ 349238 w 1504950"/>
                <a:gd name="connsiteY105" fmla="*/ 443389 h 1114425"/>
                <a:gd name="connsiteX106" fmla="*/ 418770 w 1504950"/>
                <a:gd name="connsiteY106" fmla="*/ 551974 h 1114425"/>
                <a:gd name="connsiteX107" fmla="*/ 524498 w 1504950"/>
                <a:gd name="connsiteY107" fmla="*/ 634841 h 1114425"/>
                <a:gd name="connsiteX108" fmla="*/ 614985 w 1504950"/>
                <a:gd name="connsiteY108" fmla="*/ 673894 h 1114425"/>
                <a:gd name="connsiteX109" fmla="*/ 733095 w 1504950"/>
                <a:gd name="connsiteY109" fmla="*/ 680561 h 1114425"/>
                <a:gd name="connsiteX110" fmla="*/ 770243 w 1504950"/>
                <a:gd name="connsiteY110" fmla="*/ 677704 h 1114425"/>
                <a:gd name="connsiteX111" fmla="*/ 838823 w 1504950"/>
                <a:gd name="connsiteY111" fmla="*/ 668179 h 1114425"/>
                <a:gd name="connsiteX112" fmla="*/ 941693 w 1504950"/>
                <a:gd name="connsiteY112" fmla="*/ 654844 h 1114425"/>
                <a:gd name="connsiteX113" fmla="*/ 990270 w 1504950"/>
                <a:gd name="connsiteY113" fmla="*/ 647224 h 1114425"/>
                <a:gd name="connsiteX114" fmla="*/ 1023608 w 1504950"/>
                <a:gd name="connsiteY114" fmla="*/ 582454 h 1114425"/>
                <a:gd name="connsiteX115" fmla="*/ 1043610 w 1504950"/>
                <a:gd name="connsiteY115" fmla="*/ 535781 h 1114425"/>
                <a:gd name="connsiteX116" fmla="*/ 1110285 w 1504950"/>
                <a:gd name="connsiteY116" fmla="*/ 495776 h 1114425"/>
                <a:gd name="connsiteX117" fmla="*/ 1099808 w 1504950"/>
                <a:gd name="connsiteY117" fmla="*/ 525304 h 1114425"/>
                <a:gd name="connsiteX118" fmla="*/ 1076948 w 1504950"/>
                <a:gd name="connsiteY118" fmla="*/ 584359 h 1114425"/>
                <a:gd name="connsiteX119" fmla="*/ 1075043 w 1504950"/>
                <a:gd name="connsiteY119" fmla="*/ 600551 h 1114425"/>
                <a:gd name="connsiteX120" fmla="*/ 1083615 w 1504950"/>
                <a:gd name="connsiteY120" fmla="*/ 672941 h 1114425"/>
                <a:gd name="connsiteX121" fmla="*/ 1100760 w 1504950"/>
                <a:gd name="connsiteY121" fmla="*/ 743426 h 1114425"/>
                <a:gd name="connsiteX122" fmla="*/ 1133145 w 1504950"/>
                <a:gd name="connsiteY122" fmla="*/ 820579 h 1114425"/>
                <a:gd name="connsiteX123" fmla="*/ 1223633 w 1504950"/>
                <a:gd name="connsiteY123" fmla="*/ 822484 h 1114425"/>
                <a:gd name="connsiteX124" fmla="*/ 1264590 w 1504950"/>
                <a:gd name="connsiteY124" fmla="*/ 838676 h 1114425"/>
                <a:gd name="connsiteX125" fmla="*/ 1314120 w 1504950"/>
                <a:gd name="connsiteY125" fmla="*/ 867251 h 1114425"/>
                <a:gd name="connsiteX126" fmla="*/ 1428420 w 1504950"/>
                <a:gd name="connsiteY126" fmla="*/ 889159 h 1114425"/>
                <a:gd name="connsiteX127" fmla="*/ 1455090 w 1504950"/>
                <a:gd name="connsiteY127" fmla="*/ 888206 h 1114425"/>
                <a:gd name="connsiteX128" fmla="*/ 1506525 w 1504950"/>
                <a:gd name="connsiteY128" fmla="*/ 912971 h 1114425"/>
                <a:gd name="connsiteX129" fmla="*/ 1485570 w 1504950"/>
                <a:gd name="connsiteY129" fmla="*/ 924401 h 1114425"/>
                <a:gd name="connsiteX130" fmla="*/ 1466520 w 1504950"/>
                <a:gd name="connsiteY130" fmla="*/ 932021 h 1114425"/>
                <a:gd name="connsiteX131" fmla="*/ 1476045 w 1504950"/>
                <a:gd name="connsiteY131" fmla="*/ 947261 h 1114425"/>
                <a:gd name="connsiteX132" fmla="*/ 1475093 w 1504950"/>
                <a:gd name="connsiteY132" fmla="*/ 969169 h 1114425"/>
                <a:gd name="connsiteX133" fmla="*/ 1456995 w 1504950"/>
                <a:gd name="connsiteY133" fmla="*/ 976789 h 1114425"/>
                <a:gd name="connsiteX134" fmla="*/ 1447470 w 1504950"/>
                <a:gd name="connsiteY134" fmla="*/ 979646 h 1114425"/>
                <a:gd name="connsiteX135" fmla="*/ 1429373 w 1504950"/>
                <a:gd name="connsiteY135" fmla="*/ 975836 h 1114425"/>
                <a:gd name="connsiteX136" fmla="*/ 1397940 w 1504950"/>
                <a:gd name="connsiteY136" fmla="*/ 968216 h 1114425"/>
                <a:gd name="connsiteX137" fmla="*/ 1305548 w 1504950"/>
                <a:gd name="connsiteY137" fmla="*/ 932021 h 1114425"/>
                <a:gd name="connsiteX138" fmla="*/ 1258875 w 1504950"/>
                <a:gd name="connsiteY138" fmla="*/ 912019 h 1114425"/>
                <a:gd name="connsiteX139" fmla="*/ 1179818 w 1504950"/>
                <a:gd name="connsiteY139" fmla="*/ 912971 h 1114425"/>
                <a:gd name="connsiteX140" fmla="*/ 1115048 w 1504950"/>
                <a:gd name="connsiteY140" fmla="*/ 931069 h 1114425"/>
                <a:gd name="connsiteX141" fmla="*/ 967410 w 1504950"/>
                <a:gd name="connsiteY141" fmla="*/ 912971 h 1114425"/>
                <a:gd name="connsiteX142" fmla="*/ 829298 w 1504950"/>
                <a:gd name="connsiteY142" fmla="*/ 897731 h 1114425"/>
                <a:gd name="connsiteX143" fmla="*/ 780720 w 1504950"/>
                <a:gd name="connsiteY143" fmla="*/ 916781 h 1114425"/>
                <a:gd name="connsiteX144" fmla="*/ 765480 w 1504950"/>
                <a:gd name="connsiteY144" fmla="*/ 924401 h 1114425"/>
                <a:gd name="connsiteX145" fmla="*/ 689280 w 1504950"/>
                <a:gd name="connsiteY145" fmla="*/ 932974 h 1114425"/>
                <a:gd name="connsiteX146" fmla="*/ 560693 w 1504950"/>
                <a:gd name="connsiteY146" fmla="*/ 921544 h 1114425"/>
                <a:gd name="connsiteX147" fmla="*/ 525450 w 1504950"/>
                <a:gd name="connsiteY147" fmla="*/ 918686 h 1114425"/>
                <a:gd name="connsiteX148" fmla="*/ 504495 w 1504950"/>
                <a:gd name="connsiteY148" fmla="*/ 915829 h 1114425"/>
                <a:gd name="connsiteX149" fmla="*/ 461633 w 1504950"/>
                <a:gd name="connsiteY149" fmla="*/ 925354 h 1114425"/>
                <a:gd name="connsiteX150" fmla="*/ 349238 w 1504950"/>
                <a:gd name="connsiteY150" fmla="*/ 930116 h 1114425"/>
                <a:gd name="connsiteX151" fmla="*/ 216840 w 1504950"/>
                <a:gd name="connsiteY151" fmla="*/ 991076 h 1114425"/>
                <a:gd name="connsiteX152" fmla="*/ 179693 w 1504950"/>
                <a:gd name="connsiteY152" fmla="*/ 1032034 h 1114425"/>
                <a:gd name="connsiteX153" fmla="*/ 162548 w 1504950"/>
                <a:gd name="connsiteY153" fmla="*/ 1058704 h 1114425"/>
                <a:gd name="connsiteX154" fmla="*/ 118733 w 1504950"/>
                <a:gd name="connsiteY154" fmla="*/ 1095851 h 1114425"/>
                <a:gd name="connsiteX155" fmla="*/ 87300 w 1504950"/>
                <a:gd name="connsiteY155" fmla="*/ 1108234 h 1114425"/>
                <a:gd name="connsiteX156" fmla="*/ 97778 w 1504950"/>
                <a:gd name="connsiteY156" fmla="*/ 1081564 h 1114425"/>
                <a:gd name="connsiteX157" fmla="*/ 116828 w 1504950"/>
                <a:gd name="connsiteY157" fmla="*/ 1049179 h 1114425"/>
                <a:gd name="connsiteX158" fmla="*/ 133973 w 1504950"/>
                <a:gd name="connsiteY158" fmla="*/ 1024414 h 1114425"/>
                <a:gd name="connsiteX159" fmla="*/ 166358 w 1504950"/>
                <a:gd name="connsiteY159" fmla="*/ 984409 h 1114425"/>
                <a:gd name="connsiteX160" fmla="*/ 187313 w 1504950"/>
                <a:gd name="connsiteY160" fmla="*/ 960596 h 1114425"/>
                <a:gd name="connsiteX161" fmla="*/ 137783 w 1504950"/>
                <a:gd name="connsiteY161" fmla="*/ 986314 h 1114425"/>
                <a:gd name="connsiteX162" fmla="*/ 32055 w 1504950"/>
                <a:gd name="connsiteY162" fmla="*/ 1031081 h 1114425"/>
                <a:gd name="connsiteX163" fmla="*/ 7290 w 1504950"/>
                <a:gd name="connsiteY163" fmla="*/ 1028224 h 1114425"/>
                <a:gd name="connsiteX164" fmla="*/ 111113 w 1504950"/>
                <a:gd name="connsiteY164" fmla="*/ 962501 h 1114425"/>
                <a:gd name="connsiteX165" fmla="*/ 222555 w 1504950"/>
                <a:gd name="connsiteY165" fmla="*/ 901541 h 1114425"/>
                <a:gd name="connsiteX166" fmla="*/ 333998 w 1504950"/>
                <a:gd name="connsiteY166" fmla="*/ 866299 h 1114425"/>
                <a:gd name="connsiteX167" fmla="*/ 374003 w 1504950"/>
                <a:gd name="connsiteY167" fmla="*/ 852964 h 1114425"/>
                <a:gd name="connsiteX168" fmla="*/ 359715 w 1504950"/>
                <a:gd name="connsiteY168" fmla="*/ 802481 h 1114425"/>
                <a:gd name="connsiteX169" fmla="*/ 332093 w 1504950"/>
                <a:gd name="connsiteY169" fmla="*/ 769144 h 1114425"/>
                <a:gd name="connsiteX170" fmla="*/ 307328 w 1504950"/>
                <a:gd name="connsiteY170" fmla="*/ 746284 h 1114425"/>
                <a:gd name="connsiteX171" fmla="*/ 276848 w 1504950"/>
                <a:gd name="connsiteY171" fmla="*/ 658654 h 1114425"/>
                <a:gd name="connsiteX172" fmla="*/ 267323 w 1504950"/>
                <a:gd name="connsiteY172" fmla="*/ 592931 h 1114425"/>
                <a:gd name="connsiteX173" fmla="*/ 244463 w 1504950"/>
                <a:gd name="connsiteY173" fmla="*/ 572929 h 1114425"/>
                <a:gd name="connsiteX174" fmla="*/ 154928 w 1504950"/>
                <a:gd name="connsiteY174" fmla="*/ 567214 h 1114425"/>
                <a:gd name="connsiteX175" fmla="*/ 133973 w 1504950"/>
                <a:gd name="connsiteY175" fmla="*/ 547211 h 1114425"/>
                <a:gd name="connsiteX176" fmla="*/ 167310 w 1504950"/>
                <a:gd name="connsiteY176" fmla="*/ 505301 h 1114425"/>
                <a:gd name="connsiteX177" fmla="*/ 242558 w 1504950"/>
                <a:gd name="connsiteY177" fmla="*/ 466249 h 1114425"/>
                <a:gd name="connsiteX178" fmla="*/ 230175 w 1504950"/>
                <a:gd name="connsiteY178" fmla="*/ 465296 h 1114425"/>
                <a:gd name="connsiteX179" fmla="*/ 179693 w 1504950"/>
                <a:gd name="connsiteY179" fmla="*/ 466249 h 1114425"/>
                <a:gd name="connsiteX180" fmla="*/ 151118 w 1504950"/>
                <a:gd name="connsiteY180" fmla="*/ 467201 h 1114425"/>
                <a:gd name="connsiteX181" fmla="*/ 127305 w 1504950"/>
                <a:gd name="connsiteY181" fmla="*/ 465296 h 1114425"/>
                <a:gd name="connsiteX182" fmla="*/ 112065 w 1504950"/>
                <a:gd name="connsiteY182" fmla="*/ 460534 h 1114425"/>
                <a:gd name="connsiteX183" fmla="*/ 107303 w 1504950"/>
                <a:gd name="connsiteY183" fmla="*/ 450056 h 1114425"/>
                <a:gd name="connsiteX184" fmla="*/ 114923 w 1504950"/>
                <a:gd name="connsiteY184" fmla="*/ 441484 h 1114425"/>
                <a:gd name="connsiteX185" fmla="*/ 130163 w 1504950"/>
                <a:gd name="connsiteY185" fmla="*/ 440531 h 1114425"/>
                <a:gd name="connsiteX186" fmla="*/ 123495 w 1504950"/>
                <a:gd name="connsiteY186" fmla="*/ 431959 h 1114425"/>
                <a:gd name="connsiteX187" fmla="*/ 117780 w 1504950"/>
                <a:gd name="connsiteY187" fmla="*/ 422434 h 1114425"/>
                <a:gd name="connsiteX188" fmla="*/ 113018 w 1504950"/>
                <a:gd name="connsiteY188" fmla="*/ 412909 h 1114425"/>
                <a:gd name="connsiteX189" fmla="*/ 100635 w 1504950"/>
                <a:gd name="connsiteY189" fmla="*/ 371951 h 1114425"/>
                <a:gd name="connsiteX190" fmla="*/ 91110 w 1504950"/>
                <a:gd name="connsiteY190" fmla="*/ 363379 h 1114425"/>
                <a:gd name="connsiteX191" fmla="*/ 85395 w 1504950"/>
                <a:gd name="connsiteY191" fmla="*/ 354806 h 1114425"/>
                <a:gd name="connsiteX192" fmla="*/ 89205 w 1504950"/>
                <a:gd name="connsiteY192" fmla="*/ 345281 h 1114425"/>
                <a:gd name="connsiteX193" fmla="*/ 99683 w 1504950"/>
                <a:gd name="connsiteY193" fmla="*/ 345281 h 1114425"/>
                <a:gd name="connsiteX194" fmla="*/ 113970 w 1504950"/>
                <a:gd name="connsiteY194" fmla="*/ 350996 h 1114425"/>
                <a:gd name="connsiteX195" fmla="*/ 129210 w 1504950"/>
                <a:gd name="connsiteY195" fmla="*/ 355759 h 1114425"/>
                <a:gd name="connsiteX196" fmla="*/ 140640 w 1504950"/>
                <a:gd name="connsiteY196" fmla="*/ 356711 h 1114425"/>
                <a:gd name="connsiteX197" fmla="*/ 134925 w 1504950"/>
                <a:gd name="connsiteY197" fmla="*/ 350996 h 1114425"/>
                <a:gd name="connsiteX198" fmla="*/ 128258 w 1504950"/>
                <a:gd name="connsiteY198" fmla="*/ 341471 h 1114425"/>
                <a:gd name="connsiteX199" fmla="*/ 121590 w 1504950"/>
                <a:gd name="connsiteY199" fmla="*/ 324326 h 1114425"/>
                <a:gd name="connsiteX200" fmla="*/ 117780 w 1504950"/>
                <a:gd name="connsiteY200" fmla="*/ 317659 h 1114425"/>
                <a:gd name="connsiteX201" fmla="*/ 120638 w 1504950"/>
                <a:gd name="connsiteY201" fmla="*/ 308134 h 1114425"/>
                <a:gd name="connsiteX202" fmla="*/ 129210 w 1504950"/>
                <a:gd name="connsiteY202" fmla="*/ 307181 h 1114425"/>
                <a:gd name="connsiteX203" fmla="*/ 139688 w 1504950"/>
                <a:gd name="connsiteY203" fmla="*/ 313849 h 1114425"/>
                <a:gd name="connsiteX204" fmla="*/ 152070 w 1504950"/>
                <a:gd name="connsiteY204" fmla="*/ 327184 h 1114425"/>
                <a:gd name="connsiteX205" fmla="*/ 166358 w 1504950"/>
                <a:gd name="connsiteY205" fmla="*/ 339566 h 1114425"/>
                <a:gd name="connsiteX206" fmla="*/ 191123 w 1504950"/>
                <a:gd name="connsiteY206" fmla="*/ 356711 h 1114425"/>
                <a:gd name="connsiteX207" fmla="*/ 213983 w 1504950"/>
                <a:gd name="connsiteY207" fmla="*/ 366236 h 1114425"/>
                <a:gd name="connsiteX208" fmla="*/ 216840 w 1504950"/>
                <a:gd name="connsiteY208" fmla="*/ 366236 h 1114425"/>
                <a:gd name="connsiteX209" fmla="*/ 226365 w 1504950"/>
                <a:gd name="connsiteY209" fmla="*/ 361474 h 1114425"/>
                <a:gd name="connsiteX210" fmla="*/ 228270 w 1504950"/>
                <a:gd name="connsiteY210" fmla="*/ 357664 h 1114425"/>
                <a:gd name="connsiteX211" fmla="*/ 227318 w 1504950"/>
                <a:gd name="connsiteY211" fmla="*/ 352901 h 1114425"/>
                <a:gd name="connsiteX212" fmla="*/ 224460 w 1504950"/>
                <a:gd name="connsiteY212" fmla="*/ 336709 h 1114425"/>
                <a:gd name="connsiteX213" fmla="*/ 229223 w 1504950"/>
                <a:gd name="connsiteY213" fmla="*/ 319564 h 1114425"/>
                <a:gd name="connsiteX214" fmla="*/ 241605 w 1504950"/>
                <a:gd name="connsiteY214" fmla="*/ 317659 h 1114425"/>
                <a:gd name="connsiteX215" fmla="*/ 245415 w 1504950"/>
                <a:gd name="connsiteY215" fmla="*/ 325279 h 1114425"/>
                <a:gd name="connsiteX216" fmla="*/ 254940 w 1504950"/>
                <a:gd name="connsiteY216" fmla="*/ 373856 h 1114425"/>
                <a:gd name="connsiteX217" fmla="*/ 316853 w 1504950"/>
                <a:gd name="connsiteY217" fmla="*/ 383381 h 1114425"/>
                <a:gd name="connsiteX218" fmla="*/ 324473 w 1504950"/>
                <a:gd name="connsiteY218" fmla="*/ 376714 h 1114425"/>
                <a:gd name="connsiteX219" fmla="*/ 335903 w 1504950"/>
                <a:gd name="connsiteY219" fmla="*/ 363379 h 1114425"/>
                <a:gd name="connsiteX220" fmla="*/ 359715 w 1504950"/>
                <a:gd name="connsiteY220" fmla="*/ 327184 h 1114425"/>
                <a:gd name="connsiteX221" fmla="*/ 369240 w 1504950"/>
                <a:gd name="connsiteY221" fmla="*/ 299561 h 1114425"/>
                <a:gd name="connsiteX222" fmla="*/ 370193 w 1504950"/>
                <a:gd name="connsiteY222" fmla="*/ 297656 h 1114425"/>
                <a:gd name="connsiteX223" fmla="*/ 370193 w 1504950"/>
                <a:gd name="connsiteY223" fmla="*/ 277654 h 1114425"/>
                <a:gd name="connsiteX224" fmla="*/ 362573 w 1504950"/>
                <a:gd name="connsiteY224" fmla="*/ 259556 h 1114425"/>
                <a:gd name="connsiteX225" fmla="*/ 352095 w 1504950"/>
                <a:gd name="connsiteY225" fmla="*/ 247174 h 1114425"/>
                <a:gd name="connsiteX226" fmla="*/ 333998 w 1504950"/>
                <a:gd name="connsiteY226" fmla="*/ 231934 h 1114425"/>
                <a:gd name="connsiteX227" fmla="*/ 311138 w 1504950"/>
                <a:gd name="connsiteY227" fmla="*/ 223361 h 1114425"/>
                <a:gd name="connsiteX228" fmla="*/ 291135 w 1504950"/>
                <a:gd name="connsiteY228" fmla="*/ 218599 h 1114425"/>
                <a:gd name="connsiteX229" fmla="*/ 281610 w 1504950"/>
                <a:gd name="connsiteY229" fmla="*/ 216694 h 1114425"/>
                <a:gd name="connsiteX230" fmla="*/ 266370 w 1504950"/>
                <a:gd name="connsiteY230" fmla="*/ 214789 h 1114425"/>
                <a:gd name="connsiteX231" fmla="*/ 242558 w 1504950"/>
                <a:gd name="connsiteY231" fmla="*/ 212884 h 1114425"/>
                <a:gd name="connsiteX232" fmla="*/ 232080 w 1504950"/>
                <a:gd name="connsiteY232" fmla="*/ 211931 h 1114425"/>
                <a:gd name="connsiteX233" fmla="*/ 216840 w 1504950"/>
                <a:gd name="connsiteY233" fmla="*/ 206216 h 1114425"/>
                <a:gd name="connsiteX234" fmla="*/ 213030 w 1504950"/>
                <a:gd name="connsiteY234" fmla="*/ 196691 h 1114425"/>
                <a:gd name="connsiteX235" fmla="*/ 221603 w 1504950"/>
                <a:gd name="connsiteY235" fmla="*/ 186214 h 1114425"/>
                <a:gd name="connsiteX236" fmla="*/ 235890 w 1504950"/>
                <a:gd name="connsiteY236" fmla="*/ 182404 h 1114425"/>
                <a:gd name="connsiteX237" fmla="*/ 253035 w 1504950"/>
                <a:gd name="connsiteY237" fmla="*/ 182404 h 1114425"/>
                <a:gd name="connsiteX238" fmla="*/ 288278 w 1504950"/>
                <a:gd name="connsiteY238" fmla="*/ 159544 h 1114425"/>
                <a:gd name="connsiteX239" fmla="*/ 284468 w 1504950"/>
                <a:gd name="connsiteY239" fmla="*/ 151924 h 1114425"/>
                <a:gd name="connsiteX240" fmla="*/ 273990 w 1504950"/>
                <a:gd name="connsiteY240" fmla="*/ 124301 h 1114425"/>
                <a:gd name="connsiteX241" fmla="*/ 277800 w 1504950"/>
                <a:gd name="connsiteY241" fmla="*/ 114776 h 1114425"/>
                <a:gd name="connsiteX242" fmla="*/ 286373 w 1504950"/>
                <a:gd name="connsiteY242" fmla="*/ 112871 h 1114425"/>
                <a:gd name="connsiteX243" fmla="*/ 293993 w 1504950"/>
                <a:gd name="connsiteY243" fmla="*/ 116681 h 1114425"/>
                <a:gd name="connsiteX244" fmla="*/ 300660 w 1504950"/>
                <a:gd name="connsiteY244" fmla="*/ 126206 h 1114425"/>
                <a:gd name="connsiteX245" fmla="*/ 308280 w 1504950"/>
                <a:gd name="connsiteY245" fmla="*/ 138589 h 1114425"/>
                <a:gd name="connsiteX246" fmla="*/ 316853 w 1504950"/>
                <a:gd name="connsiteY246" fmla="*/ 148114 h 1114425"/>
                <a:gd name="connsiteX247" fmla="*/ 323520 w 1504950"/>
                <a:gd name="connsiteY247" fmla="*/ 153829 h 1114425"/>
                <a:gd name="connsiteX248" fmla="*/ 327330 w 1504950"/>
                <a:gd name="connsiteY248" fmla="*/ 152876 h 1114425"/>
                <a:gd name="connsiteX249" fmla="*/ 333998 w 1504950"/>
                <a:gd name="connsiteY249" fmla="*/ 152876 h 1114425"/>
                <a:gd name="connsiteX250" fmla="*/ 353048 w 1504950"/>
                <a:gd name="connsiteY250" fmla="*/ 154781 h 1114425"/>
                <a:gd name="connsiteX251" fmla="*/ 371145 w 1504950"/>
                <a:gd name="connsiteY251" fmla="*/ 156686 h 1114425"/>
                <a:gd name="connsiteX252" fmla="*/ 394005 w 1504950"/>
                <a:gd name="connsiteY252" fmla="*/ 158591 h 1114425"/>
                <a:gd name="connsiteX253" fmla="*/ 414960 w 1504950"/>
                <a:gd name="connsiteY253" fmla="*/ 156686 h 1114425"/>
                <a:gd name="connsiteX254" fmla="*/ 417818 w 1504950"/>
                <a:gd name="connsiteY254" fmla="*/ 152876 h 1114425"/>
                <a:gd name="connsiteX255" fmla="*/ 419723 w 1504950"/>
                <a:gd name="connsiteY255" fmla="*/ 145256 h 1114425"/>
                <a:gd name="connsiteX256" fmla="*/ 420675 w 1504950"/>
                <a:gd name="connsiteY256" fmla="*/ 143351 h 1114425"/>
                <a:gd name="connsiteX257" fmla="*/ 420675 w 1504950"/>
                <a:gd name="connsiteY257" fmla="*/ 135731 h 1114425"/>
                <a:gd name="connsiteX258" fmla="*/ 419723 w 1504950"/>
                <a:gd name="connsiteY258" fmla="*/ 127159 h 1114425"/>
                <a:gd name="connsiteX259" fmla="*/ 417818 w 1504950"/>
                <a:gd name="connsiteY259" fmla="*/ 120491 h 1114425"/>
                <a:gd name="connsiteX260" fmla="*/ 414960 w 1504950"/>
                <a:gd name="connsiteY260" fmla="*/ 117634 h 1114425"/>
                <a:gd name="connsiteX261" fmla="*/ 410198 w 1504950"/>
                <a:gd name="connsiteY261" fmla="*/ 114776 h 1114425"/>
                <a:gd name="connsiteX262" fmla="*/ 404483 w 1504950"/>
                <a:gd name="connsiteY262" fmla="*/ 110014 h 1114425"/>
                <a:gd name="connsiteX263" fmla="*/ 397815 w 1504950"/>
                <a:gd name="connsiteY263" fmla="*/ 106204 h 1114425"/>
                <a:gd name="connsiteX264" fmla="*/ 386385 w 1504950"/>
                <a:gd name="connsiteY264" fmla="*/ 100489 h 1114425"/>
                <a:gd name="connsiteX265" fmla="*/ 378765 w 1504950"/>
                <a:gd name="connsiteY265" fmla="*/ 96679 h 1114425"/>
                <a:gd name="connsiteX266" fmla="*/ 367335 w 1504950"/>
                <a:gd name="connsiteY266" fmla="*/ 88106 h 1114425"/>
                <a:gd name="connsiteX267" fmla="*/ 362573 w 1504950"/>
                <a:gd name="connsiteY267" fmla="*/ 82391 h 1114425"/>
                <a:gd name="connsiteX268" fmla="*/ 360668 w 1504950"/>
                <a:gd name="connsiteY268" fmla="*/ 73819 h 1114425"/>
                <a:gd name="connsiteX269" fmla="*/ 374955 w 1504950"/>
                <a:gd name="connsiteY269" fmla="*/ 67151 h 1114425"/>
                <a:gd name="connsiteX270" fmla="*/ 411150 w 1504950"/>
                <a:gd name="connsiteY270" fmla="*/ 83344 h 1114425"/>
                <a:gd name="connsiteX271" fmla="*/ 414008 w 1504950"/>
                <a:gd name="connsiteY271" fmla="*/ 84296 h 1114425"/>
                <a:gd name="connsiteX272" fmla="*/ 415913 w 1504950"/>
                <a:gd name="connsiteY272" fmla="*/ 84296 h 1114425"/>
                <a:gd name="connsiteX273" fmla="*/ 427343 w 1504950"/>
                <a:gd name="connsiteY273" fmla="*/ 75724 h 1114425"/>
                <a:gd name="connsiteX274" fmla="*/ 429248 w 1504950"/>
                <a:gd name="connsiteY274" fmla="*/ 67151 h 1114425"/>
                <a:gd name="connsiteX275" fmla="*/ 429248 w 1504950"/>
                <a:gd name="connsiteY275" fmla="*/ 66199 h 1114425"/>
                <a:gd name="connsiteX276" fmla="*/ 428295 w 1504950"/>
                <a:gd name="connsiteY276" fmla="*/ 57626 h 1114425"/>
                <a:gd name="connsiteX277" fmla="*/ 424485 w 1504950"/>
                <a:gd name="connsiteY277" fmla="*/ 50959 h 1114425"/>
                <a:gd name="connsiteX278" fmla="*/ 415913 w 1504950"/>
                <a:gd name="connsiteY278" fmla="*/ 43339 h 1114425"/>
                <a:gd name="connsiteX279" fmla="*/ 401625 w 1504950"/>
                <a:gd name="connsiteY279" fmla="*/ 29051 h 1114425"/>
                <a:gd name="connsiteX280" fmla="*/ 400673 w 1504950"/>
                <a:gd name="connsiteY280" fmla="*/ 22384 h 1114425"/>
                <a:gd name="connsiteX281" fmla="*/ 404483 w 1504950"/>
                <a:gd name="connsiteY281" fmla="*/ 16669 h 1114425"/>
                <a:gd name="connsiteX282" fmla="*/ 408293 w 1504950"/>
                <a:gd name="connsiteY282" fmla="*/ 15716 h 1114425"/>
                <a:gd name="connsiteX283" fmla="*/ 408293 w 1504950"/>
                <a:gd name="connsiteY283" fmla="*/ 15716 h 1114425"/>
                <a:gd name="connsiteX284" fmla="*/ 324473 w 1504950"/>
                <a:gd name="connsiteY284" fmla="*/ 188119 h 1114425"/>
                <a:gd name="connsiteX285" fmla="*/ 320663 w 1504950"/>
                <a:gd name="connsiteY285" fmla="*/ 190976 h 1114425"/>
                <a:gd name="connsiteX286" fmla="*/ 321615 w 1504950"/>
                <a:gd name="connsiteY286" fmla="*/ 193834 h 1114425"/>
                <a:gd name="connsiteX287" fmla="*/ 337808 w 1504950"/>
                <a:gd name="connsiteY287" fmla="*/ 203359 h 1114425"/>
                <a:gd name="connsiteX288" fmla="*/ 354000 w 1504950"/>
                <a:gd name="connsiteY288" fmla="*/ 209074 h 1114425"/>
                <a:gd name="connsiteX289" fmla="*/ 358763 w 1504950"/>
                <a:gd name="connsiteY289" fmla="*/ 210026 h 1114425"/>
                <a:gd name="connsiteX290" fmla="*/ 375908 w 1504950"/>
                <a:gd name="connsiteY290" fmla="*/ 208121 h 1114425"/>
                <a:gd name="connsiteX291" fmla="*/ 380670 w 1504950"/>
                <a:gd name="connsiteY291" fmla="*/ 207169 h 1114425"/>
                <a:gd name="connsiteX292" fmla="*/ 380670 w 1504950"/>
                <a:gd name="connsiteY292" fmla="*/ 208121 h 1114425"/>
                <a:gd name="connsiteX293" fmla="*/ 389243 w 1504950"/>
                <a:gd name="connsiteY293" fmla="*/ 211931 h 1114425"/>
                <a:gd name="connsiteX294" fmla="*/ 391148 w 1504950"/>
                <a:gd name="connsiteY294" fmla="*/ 214789 h 1114425"/>
                <a:gd name="connsiteX295" fmla="*/ 390195 w 1504950"/>
                <a:gd name="connsiteY295" fmla="*/ 219551 h 1114425"/>
                <a:gd name="connsiteX296" fmla="*/ 390195 w 1504950"/>
                <a:gd name="connsiteY296" fmla="*/ 220504 h 1114425"/>
                <a:gd name="connsiteX297" fmla="*/ 388290 w 1504950"/>
                <a:gd name="connsiteY297" fmla="*/ 229076 h 1114425"/>
                <a:gd name="connsiteX298" fmla="*/ 388290 w 1504950"/>
                <a:gd name="connsiteY298" fmla="*/ 235744 h 1114425"/>
                <a:gd name="connsiteX299" fmla="*/ 389243 w 1504950"/>
                <a:gd name="connsiteY299" fmla="*/ 239554 h 1114425"/>
                <a:gd name="connsiteX300" fmla="*/ 394005 w 1504950"/>
                <a:gd name="connsiteY300" fmla="*/ 249079 h 1114425"/>
                <a:gd name="connsiteX301" fmla="*/ 402578 w 1504950"/>
                <a:gd name="connsiteY301" fmla="*/ 275749 h 1114425"/>
                <a:gd name="connsiteX302" fmla="*/ 403530 w 1504950"/>
                <a:gd name="connsiteY302" fmla="*/ 281464 h 1114425"/>
                <a:gd name="connsiteX303" fmla="*/ 418770 w 1504950"/>
                <a:gd name="connsiteY303" fmla="*/ 271939 h 1114425"/>
                <a:gd name="connsiteX304" fmla="*/ 427343 w 1504950"/>
                <a:gd name="connsiteY304" fmla="*/ 265271 h 1114425"/>
                <a:gd name="connsiteX305" fmla="*/ 434010 w 1504950"/>
                <a:gd name="connsiteY305" fmla="*/ 263366 h 1114425"/>
                <a:gd name="connsiteX306" fmla="*/ 441630 w 1504950"/>
                <a:gd name="connsiteY306" fmla="*/ 270986 h 1114425"/>
                <a:gd name="connsiteX307" fmla="*/ 441630 w 1504950"/>
                <a:gd name="connsiteY307" fmla="*/ 276701 h 1114425"/>
                <a:gd name="connsiteX308" fmla="*/ 440678 w 1504950"/>
                <a:gd name="connsiteY308" fmla="*/ 279559 h 1114425"/>
                <a:gd name="connsiteX309" fmla="*/ 435915 w 1504950"/>
                <a:gd name="connsiteY309" fmla="*/ 287179 h 1114425"/>
                <a:gd name="connsiteX310" fmla="*/ 421628 w 1504950"/>
                <a:gd name="connsiteY310" fmla="*/ 301466 h 1114425"/>
                <a:gd name="connsiteX311" fmla="*/ 408293 w 1504950"/>
                <a:gd name="connsiteY311" fmla="*/ 316706 h 1114425"/>
                <a:gd name="connsiteX312" fmla="*/ 386385 w 1504950"/>
                <a:gd name="connsiteY312" fmla="*/ 347186 h 1114425"/>
                <a:gd name="connsiteX313" fmla="*/ 373050 w 1504950"/>
                <a:gd name="connsiteY313" fmla="*/ 368141 h 1114425"/>
                <a:gd name="connsiteX314" fmla="*/ 367335 w 1504950"/>
                <a:gd name="connsiteY314" fmla="*/ 376714 h 1114425"/>
                <a:gd name="connsiteX315" fmla="*/ 368288 w 1504950"/>
                <a:gd name="connsiteY315" fmla="*/ 376714 h 1114425"/>
                <a:gd name="connsiteX316" fmla="*/ 430200 w 1504950"/>
                <a:gd name="connsiteY316" fmla="*/ 348139 h 1114425"/>
                <a:gd name="connsiteX317" fmla="*/ 450203 w 1504950"/>
                <a:gd name="connsiteY317" fmla="*/ 332899 h 1114425"/>
                <a:gd name="connsiteX318" fmla="*/ 470205 w 1504950"/>
                <a:gd name="connsiteY318" fmla="*/ 309086 h 1114425"/>
                <a:gd name="connsiteX319" fmla="*/ 479730 w 1504950"/>
                <a:gd name="connsiteY319" fmla="*/ 288131 h 1114425"/>
                <a:gd name="connsiteX320" fmla="*/ 481635 w 1504950"/>
                <a:gd name="connsiteY320" fmla="*/ 280511 h 1114425"/>
                <a:gd name="connsiteX321" fmla="*/ 480683 w 1504950"/>
                <a:gd name="connsiteY321" fmla="*/ 255746 h 1114425"/>
                <a:gd name="connsiteX322" fmla="*/ 457823 w 1504950"/>
                <a:gd name="connsiteY322" fmla="*/ 214789 h 1114425"/>
                <a:gd name="connsiteX323" fmla="*/ 430200 w 1504950"/>
                <a:gd name="connsiteY323" fmla="*/ 197644 h 1114425"/>
                <a:gd name="connsiteX324" fmla="*/ 397815 w 1504950"/>
                <a:gd name="connsiteY324" fmla="*/ 188119 h 1114425"/>
                <a:gd name="connsiteX325" fmla="*/ 388290 w 1504950"/>
                <a:gd name="connsiteY325" fmla="*/ 186214 h 1114425"/>
                <a:gd name="connsiteX326" fmla="*/ 358763 w 1504950"/>
                <a:gd name="connsiteY326" fmla="*/ 183356 h 1114425"/>
                <a:gd name="connsiteX327" fmla="*/ 354000 w 1504950"/>
                <a:gd name="connsiteY327" fmla="*/ 183356 h 1114425"/>
                <a:gd name="connsiteX328" fmla="*/ 349238 w 1504950"/>
                <a:gd name="connsiteY328" fmla="*/ 183356 h 1114425"/>
                <a:gd name="connsiteX329" fmla="*/ 345428 w 1504950"/>
                <a:gd name="connsiteY329" fmla="*/ 184309 h 1114425"/>
                <a:gd name="connsiteX330" fmla="*/ 333045 w 1504950"/>
                <a:gd name="connsiteY330" fmla="*/ 185261 h 1114425"/>
                <a:gd name="connsiteX331" fmla="*/ 324473 w 1504950"/>
                <a:gd name="connsiteY331" fmla="*/ 188119 h 1114425"/>
                <a:gd name="connsiteX332" fmla="*/ 324473 w 1504950"/>
                <a:gd name="connsiteY332" fmla="*/ 188119 h 1114425"/>
                <a:gd name="connsiteX333" fmla="*/ 324473 w 1504950"/>
                <a:gd name="connsiteY333" fmla="*/ 188119 h 1114425"/>
                <a:gd name="connsiteX334" fmla="*/ 137783 w 1504950"/>
                <a:gd name="connsiteY334" fmla="*/ 375761 h 1114425"/>
                <a:gd name="connsiteX335" fmla="*/ 142545 w 1504950"/>
                <a:gd name="connsiteY335" fmla="*/ 403384 h 1114425"/>
                <a:gd name="connsiteX336" fmla="*/ 164453 w 1504950"/>
                <a:gd name="connsiteY336" fmla="*/ 430054 h 1114425"/>
                <a:gd name="connsiteX337" fmla="*/ 173978 w 1504950"/>
                <a:gd name="connsiteY337" fmla="*/ 434816 h 1114425"/>
                <a:gd name="connsiteX338" fmla="*/ 180645 w 1504950"/>
                <a:gd name="connsiteY338" fmla="*/ 435769 h 1114425"/>
                <a:gd name="connsiteX339" fmla="*/ 184455 w 1504950"/>
                <a:gd name="connsiteY339" fmla="*/ 436721 h 1114425"/>
                <a:gd name="connsiteX340" fmla="*/ 186360 w 1504950"/>
                <a:gd name="connsiteY340" fmla="*/ 436721 h 1114425"/>
                <a:gd name="connsiteX341" fmla="*/ 190170 w 1504950"/>
                <a:gd name="connsiteY341" fmla="*/ 435769 h 1114425"/>
                <a:gd name="connsiteX342" fmla="*/ 185408 w 1504950"/>
                <a:gd name="connsiteY342" fmla="*/ 426244 h 1114425"/>
                <a:gd name="connsiteX343" fmla="*/ 176835 w 1504950"/>
                <a:gd name="connsiteY343" fmla="*/ 412909 h 1114425"/>
                <a:gd name="connsiteX344" fmla="*/ 175883 w 1504950"/>
                <a:gd name="connsiteY344" fmla="*/ 409099 h 1114425"/>
                <a:gd name="connsiteX345" fmla="*/ 180645 w 1504950"/>
                <a:gd name="connsiteY345" fmla="*/ 404336 h 1114425"/>
                <a:gd name="connsiteX346" fmla="*/ 191123 w 1504950"/>
                <a:gd name="connsiteY346" fmla="*/ 402431 h 1114425"/>
                <a:gd name="connsiteX347" fmla="*/ 193980 w 1504950"/>
                <a:gd name="connsiteY347" fmla="*/ 403384 h 1114425"/>
                <a:gd name="connsiteX348" fmla="*/ 206363 w 1504950"/>
                <a:gd name="connsiteY348" fmla="*/ 410051 h 1114425"/>
                <a:gd name="connsiteX349" fmla="*/ 218745 w 1504950"/>
                <a:gd name="connsiteY349" fmla="*/ 418624 h 1114425"/>
                <a:gd name="connsiteX350" fmla="*/ 228270 w 1504950"/>
                <a:gd name="connsiteY350" fmla="*/ 429101 h 1114425"/>
                <a:gd name="connsiteX351" fmla="*/ 232080 w 1504950"/>
                <a:gd name="connsiteY351" fmla="*/ 432911 h 1114425"/>
                <a:gd name="connsiteX352" fmla="*/ 276848 w 1504950"/>
                <a:gd name="connsiteY352" fmla="*/ 439579 h 1114425"/>
                <a:gd name="connsiteX353" fmla="*/ 287325 w 1504950"/>
                <a:gd name="connsiteY353" fmla="*/ 439579 h 1114425"/>
                <a:gd name="connsiteX354" fmla="*/ 293993 w 1504950"/>
                <a:gd name="connsiteY354" fmla="*/ 439579 h 1114425"/>
                <a:gd name="connsiteX355" fmla="*/ 291135 w 1504950"/>
                <a:gd name="connsiteY355" fmla="*/ 430054 h 1114425"/>
                <a:gd name="connsiteX356" fmla="*/ 284468 w 1504950"/>
                <a:gd name="connsiteY356" fmla="*/ 420529 h 1114425"/>
                <a:gd name="connsiteX357" fmla="*/ 270180 w 1504950"/>
                <a:gd name="connsiteY357" fmla="*/ 410051 h 1114425"/>
                <a:gd name="connsiteX358" fmla="*/ 250178 w 1504950"/>
                <a:gd name="connsiteY358" fmla="*/ 401479 h 1114425"/>
                <a:gd name="connsiteX359" fmla="*/ 210173 w 1504950"/>
                <a:gd name="connsiteY359" fmla="*/ 390049 h 1114425"/>
                <a:gd name="connsiteX360" fmla="*/ 202553 w 1504950"/>
                <a:gd name="connsiteY360" fmla="*/ 388144 h 1114425"/>
                <a:gd name="connsiteX361" fmla="*/ 196838 w 1504950"/>
                <a:gd name="connsiteY361" fmla="*/ 387191 h 1114425"/>
                <a:gd name="connsiteX362" fmla="*/ 184455 w 1504950"/>
                <a:gd name="connsiteY362" fmla="*/ 385286 h 1114425"/>
                <a:gd name="connsiteX363" fmla="*/ 154928 w 1504950"/>
                <a:gd name="connsiteY363" fmla="*/ 378619 h 1114425"/>
                <a:gd name="connsiteX364" fmla="*/ 137783 w 1504950"/>
                <a:gd name="connsiteY364" fmla="*/ 375761 h 1114425"/>
                <a:gd name="connsiteX365" fmla="*/ 137783 w 1504950"/>
                <a:gd name="connsiteY365" fmla="*/ 375761 h 1114425"/>
                <a:gd name="connsiteX366" fmla="*/ 137783 w 1504950"/>
                <a:gd name="connsiteY366" fmla="*/ 375761 h 1114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</a:cxnLst>
              <a:rect l="l" t="t" r="r" b="b"/>
              <a:pathLst>
                <a:path w="1504950" h="1114425">
                  <a:moveTo>
                    <a:pt x="408293" y="15716"/>
                  </a:moveTo>
                  <a:cubicBezTo>
                    <a:pt x="411150" y="14764"/>
                    <a:pt x="413055" y="14764"/>
                    <a:pt x="414960" y="15716"/>
                  </a:cubicBezTo>
                  <a:cubicBezTo>
                    <a:pt x="417818" y="16669"/>
                    <a:pt x="418770" y="16669"/>
                    <a:pt x="420675" y="17621"/>
                  </a:cubicBezTo>
                  <a:cubicBezTo>
                    <a:pt x="423533" y="18574"/>
                    <a:pt x="424485" y="20479"/>
                    <a:pt x="426390" y="22384"/>
                  </a:cubicBezTo>
                  <a:cubicBezTo>
                    <a:pt x="430200" y="26194"/>
                    <a:pt x="434963" y="29051"/>
                    <a:pt x="440678" y="30004"/>
                  </a:cubicBezTo>
                  <a:lnTo>
                    <a:pt x="441630" y="29051"/>
                  </a:lnTo>
                  <a:lnTo>
                    <a:pt x="442583" y="27146"/>
                  </a:lnTo>
                  <a:cubicBezTo>
                    <a:pt x="443535" y="25241"/>
                    <a:pt x="443535" y="24289"/>
                    <a:pt x="444488" y="22384"/>
                  </a:cubicBezTo>
                  <a:cubicBezTo>
                    <a:pt x="447345" y="16669"/>
                    <a:pt x="450203" y="12859"/>
                    <a:pt x="455918" y="9049"/>
                  </a:cubicBezTo>
                  <a:cubicBezTo>
                    <a:pt x="457823" y="8096"/>
                    <a:pt x="460680" y="7144"/>
                    <a:pt x="462585" y="7144"/>
                  </a:cubicBezTo>
                  <a:cubicBezTo>
                    <a:pt x="463538" y="7144"/>
                    <a:pt x="463538" y="7144"/>
                    <a:pt x="464490" y="7144"/>
                  </a:cubicBezTo>
                  <a:cubicBezTo>
                    <a:pt x="467348" y="7144"/>
                    <a:pt x="469253" y="9049"/>
                    <a:pt x="471158" y="10954"/>
                  </a:cubicBezTo>
                  <a:cubicBezTo>
                    <a:pt x="472110" y="11906"/>
                    <a:pt x="473063" y="13811"/>
                    <a:pt x="473063" y="14764"/>
                  </a:cubicBezTo>
                  <a:cubicBezTo>
                    <a:pt x="473063" y="18574"/>
                    <a:pt x="473063" y="21431"/>
                    <a:pt x="473063" y="24289"/>
                  </a:cubicBezTo>
                  <a:lnTo>
                    <a:pt x="470205" y="42386"/>
                  </a:lnTo>
                  <a:cubicBezTo>
                    <a:pt x="470205" y="43339"/>
                    <a:pt x="470205" y="43339"/>
                    <a:pt x="470205" y="44291"/>
                  </a:cubicBezTo>
                  <a:cubicBezTo>
                    <a:pt x="469253" y="47149"/>
                    <a:pt x="469253" y="50006"/>
                    <a:pt x="469253" y="52864"/>
                  </a:cubicBezTo>
                  <a:cubicBezTo>
                    <a:pt x="466395" y="61436"/>
                    <a:pt x="462585" y="69056"/>
                    <a:pt x="458775" y="76676"/>
                  </a:cubicBezTo>
                  <a:cubicBezTo>
                    <a:pt x="454965" y="84296"/>
                    <a:pt x="452108" y="91916"/>
                    <a:pt x="451155" y="100489"/>
                  </a:cubicBezTo>
                  <a:cubicBezTo>
                    <a:pt x="450203" y="103346"/>
                    <a:pt x="451155" y="106204"/>
                    <a:pt x="450203" y="109061"/>
                  </a:cubicBezTo>
                  <a:cubicBezTo>
                    <a:pt x="449250" y="111919"/>
                    <a:pt x="450203" y="115729"/>
                    <a:pt x="450203" y="118586"/>
                  </a:cubicBezTo>
                  <a:cubicBezTo>
                    <a:pt x="451155" y="126206"/>
                    <a:pt x="452108" y="130969"/>
                    <a:pt x="453060" y="136684"/>
                  </a:cubicBezTo>
                  <a:cubicBezTo>
                    <a:pt x="453060" y="133826"/>
                    <a:pt x="453060" y="135731"/>
                    <a:pt x="453060" y="137636"/>
                  </a:cubicBezTo>
                  <a:cubicBezTo>
                    <a:pt x="454013" y="141446"/>
                    <a:pt x="454013" y="145256"/>
                    <a:pt x="454013" y="150019"/>
                  </a:cubicBezTo>
                  <a:cubicBezTo>
                    <a:pt x="454013" y="151924"/>
                    <a:pt x="453060" y="153829"/>
                    <a:pt x="453060" y="154781"/>
                  </a:cubicBezTo>
                  <a:cubicBezTo>
                    <a:pt x="453060" y="157639"/>
                    <a:pt x="453060" y="161449"/>
                    <a:pt x="452108" y="165259"/>
                  </a:cubicBezTo>
                  <a:cubicBezTo>
                    <a:pt x="452108" y="166211"/>
                    <a:pt x="451155" y="167164"/>
                    <a:pt x="451155" y="169069"/>
                  </a:cubicBezTo>
                  <a:lnTo>
                    <a:pt x="456870" y="173831"/>
                  </a:lnTo>
                  <a:cubicBezTo>
                    <a:pt x="458775" y="175736"/>
                    <a:pt x="459728" y="177641"/>
                    <a:pt x="462585" y="178594"/>
                  </a:cubicBezTo>
                  <a:cubicBezTo>
                    <a:pt x="465443" y="180499"/>
                    <a:pt x="467348" y="182404"/>
                    <a:pt x="470205" y="184309"/>
                  </a:cubicBezTo>
                  <a:cubicBezTo>
                    <a:pt x="473063" y="186214"/>
                    <a:pt x="475920" y="188119"/>
                    <a:pt x="479730" y="190024"/>
                  </a:cubicBezTo>
                  <a:cubicBezTo>
                    <a:pt x="480683" y="190976"/>
                    <a:pt x="482588" y="191929"/>
                    <a:pt x="484493" y="191929"/>
                  </a:cubicBezTo>
                  <a:cubicBezTo>
                    <a:pt x="486398" y="191929"/>
                    <a:pt x="489255" y="191929"/>
                    <a:pt x="491160" y="191929"/>
                  </a:cubicBezTo>
                  <a:cubicBezTo>
                    <a:pt x="494970" y="191929"/>
                    <a:pt x="497828" y="190024"/>
                    <a:pt x="500685" y="189071"/>
                  </a:cubicBezTo>
                  <a:cubicBezTo>
                    <a:pt x="504495" y="187166"/>
                    <a:pt x="506400" y="186214"/>
                    <a:pt x="509258" y="184309"/>
                  </a:cubicBezTo>
                  <a:cubicBezTo>
                    <a:pt x="509258" y="184309"/>
                    <a:pt x="510210" y="183356"/>
                    <a:pt x="512115" y="182404"/>
                  </a:cubicBezTo>
                  <a:cubicBezTo>
                    <a:pt x="513068" y="181451"/>
                    <a:pt x="514973" y="180499"/>
                    <a:pt x="515925" y="179546"/>
                  </a:cubicBezTo>
                  <a:cubicBezTo>
                    <a:pt x="516878" y="178594"/>
                    <a:pt x="518783" y="177641"/>
                    <a:pt x="519735" y="176689"/>
                  </a:cubicBezTo>
                  <a:cubicBezTo>
                    <a:pt x="521640" y="174784"/>
                    <a:pt x="522593" y="172879"/>
                    <a:pt x="524498" y="171926"/>
                  </a:cubicBezTo>
                  <a:cubicBezTo>
                    <a:pt x="526403" y="169069"/>
                    <a:pt x="527355" y="168116"/>
                    <a:pt x="529260" y="166211"/>
                  </a:cubicBezTo>
                  <a:cubicBezTo>
                    <a:pt x="529260" y="165259"/>
                    <a:pt x="531165" y="164306"/>
                    <a:pt x="532118" y="161449"/>
                  </a:cubicBezTo>
                  <a:cubicBezTo>
                    <a:pt x="534023" y="158591"/>
                    <a:pt x="536880" y="155734"/>
                    <a:pt x="538785" y="151924"/>
                  </a:cubicBezTo>
                  <a:cubicBezTo>
                    <a:pt x="542595" y="144304"/>
                    <a:pt x="546405" y="135731"/>
                    <a:pt x="548310" y="127159"/>
                  </a:cubicBezTo>
                  <a:cubicBezTo>
                    <a:pt x="548310" y="126206"/>
                    <a:pt x="549263" y="124301"/>
                    <a:pt x="549263" y="122396"/>
                  </a:cubicBezTo>
                  <a:cubicBezTo>
                    <a:pt x="549263" y="120491"/>
                    <a:pt x="549263" y="118586"/>
                    <a:pt x="550215" y="116681"/>
                  </a:cubicBezTo>
                  <a:cubicBezTo>
                    <a:pt x="550215" y="110966"/>
                    <a:pt x="551168" y="105251"/>
                    <a:pt x="552120" y="98584"/>
                  </a:cubicBezTo>
                  <a:cubicBezTo>
                    <a:pt x="553073" y="95726"/>
                    <a:pt x="554025" y="92869"/>
                    <a:pt x="554978" y="90964"/>
                  </a:cubicBezTo>
                  <a:cubicBezTo>
                    <a:pt x="555930" y="89059"/>
                    <a:pt x="555930" y="88106"/>
                    <a:pt x="556883" y="87154"/>
                  </a:cubicBezTo>
                  <a:cubicBezTo>
                    <a:pt x="557835" y="85249"/>
                    <a:pt x="558788" y="83344"/>
                    <a:pt x="560693" y="81439"/>
                  </a:cubicBezTo>
                  <a:cubicBezTo>
                    <a:pt x="561645" y="79534"/>
                    <a:pt x="563550" y="77629"/>
                    <a:pt x="565455" y="76676"/>
                  </a:cubicBezTo>
                  <a:cubicBezTo>
                    <a:pt x="567360" y="74771"/>
                    <a:pt x="569265" y="74771"/>
                    <a:pt x="571170" y="73819"/>
                  </a:cubicBezTo>
                  <a:cubicBezTo>
                    <a:pt x="572123" y="73819"/>
                    <a:pt x="572123" y="73819"/>
                    <a:pt x="573075" y="73819"/>
                  </a:cubicBezTo>
                  <a:cubicBezTo>
                    <a:pt x="574028" y="73819"/>
                    <a:pt x="574980" y="74771"/>
                    <a:pt x="574980" y="74771"/>
                  </a:cubicBezTo>
                  <a:cubicBezTo>
                    <a:pt x="575933" y="74771"/>
                    <a:pt x="576885" y="75724"/>
                    <a:pt x="576885" y="76676"/>
                  </a:cubicBezTo>
                  <a:cubicBezTo>
                    <a:pt x="577838" y="79534"/>
                    <a:pt x="578790" y="80486"/>
                    <a:pt x="578790" y="81439"/>
                  </a:cubicBezTo>
                  <a:cubicBezTo>
                    <a:pt x="578790" y="81439"/>
                    <a:pt x="579743" y="82391"/>
                    <a:pt x="579743" y="83344"/>
                  </a:cubicBezTo>
                  <a:cubicBezTo>
                    <a:pt x="579743" y="85249"/>
                    <a:pt x="579743" y="88106"/>
                    <a:pt x="579743" y="90011"/>
                  </a:cubicBezTo>
                  <a:cubicBezTo>
                    <a:pt x="579743" y="99536"/>
                    <a:pt x="578790" y="108109"/>
                    <a:pt x="577838" y="117634"/>
                  </a:cubicBezTo>
                  <a:lnTo>
                    <a:pt x="575933" y="129064"/>
                  </a:lnTo>
                  <a:cubicBezTo>
                    <a:pt x="574980" y="131921"/>
                    <a:pt x="575933" y="135731"/>
                    <a:pt x="577838" y="138589"/>
                  </a:cubicBezTo>
                  <a:cubicBezTo>
                    <a:pt x="577838" y="139541"/>
                    <a:pt x="578790" y="140494"/>
                    <a:pt x="580695" y="141446"/>
                  </a:cubicBezTo>
                  <a:cubicBezTo>
                    <a:pt x="581648" y="142399"/>
                    <a:pt x="583553" y="143351"/>
                    <a:pt x="584505" y="143351"/>
                  </a:cubicBezTo>
                  <a:cubicBezTo>
                    <a:pt x="586410" y="143351"/>
                    <a:pt x="587363" y="143351"/>
                    <a:pt x="589268" y="143351"/>
                  </a:cubicBezTo>
                  <a:cubicBezTo>
                    <a:pt x="592125" y="142399"/>
                    <a:pt x="594030" y="142399"/>
                    <a:pt x="595935" y="141446"/>
                  </a:cubicBezTo>
                  <a:cubicBezTo>
                    <a:pt x="598793" y="140494"/>
                    <a:pt x="601650" y="138589"/>
                    <a:pt x="604508" y="136684"/>
                  </a:cubicBezTo>
                  <a:cubicBezTo>
                    <a:pt x="610223" y="132874"/>
                    <a:pt x="615938" y="130016"/>
                    <a:pt x="621653" y="125254"/>
                  </a:cubicBezTo>
                  <a:cubicBezTo>
                    <a:pt x="626415" y="121444"/>
                    <a:pt x="631178" y="118586"/>
                    <a:pt x="635940" y="115729"/>
                  </a:cubicBezTo>
                  <a:cubicBezTo>
                    <a:pt x="636893" y="114776"/>
                    <a:pt x="637845" y="114776"/>
                    <a:pt x="639750" y="114776"/>
                  </a:cubicBezTo>
                  <a:cubicBezTo>
                    <a:pt x="640703" y="115729"/>
                    <a:pt x="642608" y="115729"/>
                    <a:pt x="643560" y="116681"/>
                  </a:cubicBezTo>
                  <a:cubicBezTo>
                    <a:pt x="644513" y="116681"/>
                    <a:pt x="645465" y="117634"/>
                    <a:pt x="645465" y="118586"/>
                  </a:cubicBezTo>
                  <a:cubicBezTo>
                    <a:pt x="646418" y="119539"/>
                    <a:pt x="646418" y="121444"/>
                    <a:pt x="646418" y="123349"/>
                  </a:cubicBezTo>
                  <a:cubicBezTo>
                    <a:pt x="646418" y="125254"/>
                    <a:pt x="646418" y="126206"/>
                    <a:pt x="645465" y="128111"/>
                  </a:cubicBezTo>
                  <a:cubicBezTo>
                    <a:pt x="645465" y="128111"/>
                    <a:pt x="645465" y="129064"/>
                    <a:pt x="645465" y="129064"/>
                  </a:cubicBezTo>
                  <a:cubicBezTo>
                    <a:pt x="645465" y="130969"/>
                    <a:pt x="644513" y="131921"/>
                    <a:pt x="644513" y="133826"/>
                  </a:cubicBezTo>
                  <a:cubicBezTo>
                    <a:pt x="644513" y="133826"/>
                    <a:pt x="644513" y="133826"/>
                    <a:pt x="644513" y="134779"/>
                  </a:cubicBezTo>
                  <a:cubicBezTo>
                    <a:pt x="644513" y="135731"/>
                    <a:pt x="644513" y="136684"/>
                    <a:pt x="644513" y="137636"/>
                  </a:cubicBezTo>
                  <a:cubicBezTo>
                    <a:pt x="643560" y="138589"/>
                    <a:pt x="642608" y="140494"/>
                    <a:pt x="642608" y="141446"/>
                  </a:cubicBezTo>
                  <a:cubicBezTo>
                    <a:pt x="641655" y="143351"/>
                    <a:pt x="641655" y="145256"/>
                    <a:pt x="640703" y="146209"/>
                  </a:cubicBezTo>
                  <a:cubicBezTo>
                    <a:pt x="639750" y="148114"/>
                    <a:pt x="638798" y="149066"/>
                    <a:pt x="637845" y="150971"/>
                  </a:cubicBezTo>
                  <a:cubicBezTo>
                    <a:pt x="635940" y="152876"/>
                    <a:pt x="634035" y="155734"/>
                    <a:pt x="632130" y="157639"/>
                  </a:cubicBezTo>
                  <a:cubicBezTo>
                    <a:pt x="629273" y="160496"/>
                    <a:pt x="625463" y="163354"/>
                    <a:pt x="621653" y="165259"/>
                  </a:cubicBezTo>
                  <a:cubicBezTo>
                    <a:pt x="617843" y="167164"/>
                    <a:pt x="614033" y="169069"/>
                    <a:pt x="610223" y="170021"/>
                  </a:cubicBezTo>
                  <a:cubicBezTo>
                    <a:pt x="609270" y="170021"/>
                    <a:pt x="608318" y="170974"/>
                    <a:pt x="607365" y="170974"/>
                  </a:cubicBezTo>
                  <a:cubicBezTo>
                    <a:pt x="604508" y="171926"/>
                    <a:pt x="601650" y="171926"/>
                    <a:pt x="598793" y="172879"/>
                  </a:cubicBezTo>
                  <a:cubicBezTo>
                    <a:pt x="595935" y="173831"/>
                    <a:pt x="592125" y="174784"/>
                    <a:pt x="588315" y="175736"/>
                  </a:cubicBezTo>
                  <a:cubicBezTo>
                    <a:pt x="585458" y="176689"/>
                    <a:pt x="581648" y="177641"/>
                    <a:pt x="578790" y="178594"/>
                  </a:cubicBezTo>
                  <a:cubicBezTo>
                    <a:pt x="576885" y="179546"/>
                    <a:pt x="574028" y="181451"/>
                    <a:pt x="571170" y="182404"/>
                  </a:cubicBezTo>
                  <a:cubicBezTo>
                    <a:pt x="568313" y="183356"/>
                    <a:pt x="566408" y="184309"/>
                    <a:pt x="564503" y="185261"/>
                  </a:cubicBezTo>
                  <a:cubicBezTo>
                    <a:pt x="561645" y="186214"/>
                    <a:pt x="559740" y="187166"/>
                    <a:pt x="556883" y="188119"/>
                  </a:cubicBezTo>
                  <a:cubicBezTo>
                    <a:pt x="549263" y="192881"/>
                    <a:pt x="541643" y="196691"/>
                    <a:pt x="534023" y="202406"/>
                  </a:cubicBezTo>
                  <a:cubicBezTo>
                    <a:pt x="525450" y="209074"/>
                    <a:pt x="519735" y="217646"/>
                    <a:pt x="515925" y="227171"/>
                  </a:cubicBezTo>
                  <a:cubicBezTo>
                    <a:pt x="514973" y="230029"/>
                    <a:pt x="514973" y="231934"/>
                    <a:pt x="514020" y="234791"/>
                  </a:cubicBezTo>
                  <a:cubicBezTo>
                    <a:pt x="513068" y="237649"/>
                    <a:pt x="513068" y="240506"/>
                    <a:pt x="513068" y="243364"/>
                  </a:cubicBezTo>
                  <a:cubicBezTo>
                    <a:pt x="513068" y="248126"/>
                    <a:pt x="514020" y="252889"/>
                    <a:pt x="514020" y="257651"/>
                  </a:cubicBezTo>
                  <a:cubicBezTo>
                    <a:pt x="514020" y="262414"/>
                    <a:pt x="514973" y="267176"/>
                    <a:pt x="514973" y="271939"/>
                  </a:cubicBezTo>
                  <a:cubicBezTo>
                    <a:pt x="514973" y="273844"/>
                    <a:pt x="514973" y="275749"/>
                    <a:pt x="514973" y="277654"/>
                  </a:cubicBezTo>
                  <a:cubicBezTo>
                    <a:pt x="514973" y="281464"/>
                    <a:pt x="514020" y="285274"/>
                    <a:pt x="514020" y="289084"/>
                  </a:cubicBezTo>
                  <a:cubicBezTo>
                    <a:pt x="514020" y="290036"/>
                    <a:pt x="513068" y="290989"/>
                    <a:pt x="513068" y="291941"/>
                  </a:cubicBezTo>
                  <a:cubicBezTo>
                    <a:pt x="510210" y="306229"/>
                    <a:pt x="504495" y="319564"/>
                    <a:pt x="495923" y="330994"/>
                  </a:cubicBezTo>
                  <a:lnTo>
                    <a:pt x="486398" y="342424"/>
                  </a:lnTo>
                  <a:lnTo>
                    <a:pt x="474015" y="350044"/>
                  </a:lnTo>
                  <a:cubicBezTo>
                    <a:pt x="464490" y="358616"/>
                    <a:pt x="454965" y="366236"/>
                    <a:pt x="443535" y="371951"/>
                  </a:cubicBezTo>
                  <a:cubicBezTo>
                    <a:pt x="437820" y="374809"/>
                    <a:pt x="431153" y="378619"/>
                    <a:pt x="422580" y="382429"/>
                  </a:cubicBezTo>
                  <a:cubicBezTo>
                    <a:pt x="373050" y="409099"/>
                    <a:pt x="368288" y="425291"/>
                    <a:pt x="351143" y="436721"/>
                  </a:cubicBezTo>
                  <a:lnTo>
                    <a:pt x="348285" y="435769"/>
                  </a:lnTo>
                  <a:cubicBezTo>
                    <a:pt x="348285" y="440531"/>
                    <a:pt x="349238" y="442436"/>
                    <a:pt x="349238" y="443389"/>
                  </a:cubicBezTo>
                  <a:cubicBezTo>
                    <a:pt x="354000" y="445294"/>
                    <a:pt x="398768" y="514826"/>
                    <a:pt x="418770" y="551974"/>
                  </a:cubicBezTo>
                  <a:cubicBezTo>
                    <a:pt x="454965" y="616744"/>
                    <a:pt x="483540" y="639604"/>
                    <a:pt x="524498" y="634841"/>
                  </a:cubicBezTo>
                  <a:cubicBezTo>
                    <a:pt x="547358" y="631984"/>
                    <a:pt x="591173" y="650081"/>
                    <a:pt x="614985" y="673894"/>
                  </a:cubicBezTo>
                  <a:cubicBezTo>
                    <a:pt x="626415" y="683419"/>
                    <a:pt x="683565" y="687229"/>
                    <a:pt x="733095" y="680561"/>
                  </a:cubicBezTo>
                  <a:cubicBezTo>
                    <a:pt x="750240" y="678656"/>
                    <a:pt x="766433" y="676751"/>
                    <a:pt x="770243" y="677704"/>
                  </a:cubicBezTo>
                  <a:cubicBezTo>
                    <a:pt x="773100" y="678656"/>
                    <a:pt x="804533" y="673894"/>
                    <a:pt x="838823" y="668179"/>
                  </a:cubicBezTo>
                  <a:cubicBezTo>
                    <a:pt x="873113" y="662464"/>
                    <a:pt x="919785" y="656749"/>
                    <a:pt x="941693" y="654844"/>
                  </a:cubicBezTo>
                  <a:cubicBezTo>
                    <a:pt x="963600" y="652939"/>
                    <a:pt x="985508" y="649129"/>
                    <a:pt x="990270" y="647224"/>
                  </a:cubicBezTo>
                  <a:cubicBezTo>
                    <a:pt x="1003605" y="642461"/>
                    <a:pt x="1013130" y="622459"/>
                    <a:pt x="1023608" y="582454"/>
                  </a:cubicBezTo>
                  <a:cubicBezTo>
                    <a:pt x="1028370" y="562451"/>
                    <a:pt x="1036943" y="542449"/>
                    <a:pt x="1043610" y="535781"/>
                  </a:cubicBezTo>
                  <a:cubicBezTo>
                    <a:pt x="1061708" y="516731"/>
                    <a:pt x="1101713" y="492919"/>
                    <a:pt x="1110285" y="495776"/>
                  </a:cubicBezTo>
                  <a:cubicBezTo>
                    <a:pt x="1119810" y="499586"/>
                    <a:pt x="1117905" y="505301"/>
                    <a:pt x="1099808" y="525304"/>
                  </a:cubicBezTo>
                  <a:cubicBezTo>
                    <a:pt x="1082663" y="544354"/>
                    <a:pt x="1071233" y="571976"/>
                    <a:pt x="1076948" y="584359"/>
                  </a:cubicBezTo>
                  <a:cubicBezTo>
                    <a:pt x="1078853" y="588169"/>
                    <a:pt x="1077900" y="595789"/>
                    <a:pt x="1075043" y="600551"/>
                  </a:cubicBezTo>
                  <a:cubicBezTo>
                    <a:pt x="1061708" y="621506"/>
                    <a:pt x="1062660" y="636746"/>
                    <a:pt x="1083615" y="672941"/>
                  </a:cubicBezTo>
                  <a:cubicBezTo>
                    <a:pt x="1102665" y="707231"/>
                    <a:pt x="1102665" y="708184"/>
                    <a:pt x="1100760" y="743426"/>
                  </a:cubicBezTo>
                  <a:cubicBezTo>
                    <a:pt x="1097903" y="789146"/>
                    <a:pt x="1106475" y="808196"/>
                    <a:pt x="1133145" y="820579"/>
                  </a:cubicBezTo>
                  <a:cubicBezTo>
                    <a:pt x="1152195" y="829151"/>
                    <a:pt x="1196010" y="830104"/>
                    <a:pt x="1223633" y="822484"/>
                  </a:cubicBezTo>
                  <a:cubicBezTo>
                    <a:pt x="1235063" y="819626"/>
                    <a:pt x="1241730" y="821531"/>
                    <a:pt x="1264590" y="838676"/>
                  </a:cubicBezTo>
                  <a:cubicBezTo>
                    <a:pt x="1279830" y="850106"/>
                    <a:pt x="1301738" y="862489"/>
                    <a:pt x="1314120" y="867251"/>
                  </a:cubicBezTo>
                  <a:cubicBezTo>
                    <a:pt x="1346505" y="879634"/>
                    <a:pt x="1417943" y="893921"/>
                    <a:pt x="1428420" y="889159"/>
                  </a:cubicBezTo>
                  <a:cubicBezTo>
                    <a:pt x="1433183" y="887254"/>
                    <a:pt x="1445565" y="886301"/>
                    <a:pt x="1455090" y="888206"/>
                  </a:cubicBezTo>
                  <a:cubicBezTo>
                    <a:pt x="1475093" y="891064"/>
                    <a:pt x="1509383" y="907256"/>
                    <a:pt x="1506525" y="912971"/>
                  </a:cubicBezTo>
                  <a:cubicBezTo>
                    <a:pt x="1505573" y="914876"/>
                    <a:pt x="1496048" y="919639"/>
                    <a:pt x="1485570" y="924401"/>
                  </a:cubicBezTo>
                  <a:lnTo>
                    <a:pt x="1466520" y="932021"/>
                  </a:lnTo>
                  <a:lnTo>
                    <a:pt x="1476045" y="947261"/>
                  </a:lnTo>
                  <a:cubicBezTo>
                    <a:pt x="1485570" y="961549"/>
                    <a:pt x="1485570" y="962501"/>
                    <a:pt x="1475093" y="969169"/>
                  </a:cubicBezTo>
                  <a:cubicBezTo>
                    <a:pt x="1468425" y="972979"/>
                    <a:pt x="1460805" y="975836"/>
                    <a:pt x="1456995" y="976789"/>
                  </a:cubicBezTo>
                  <a:cubicBezTo>
                    <a:pt x="1453185" y="977741"/>
                    <a:pt x="1449375" y="978694"/>
                    <a:pt x="1447470" y="979646"/>
                  </a:cubicBezTo>
                  <a:cubicBezTo>
                    <a:pt x="1445565" y="980599"/>
                    <a:pt x="1436993" y="978694"/>
                    <a:pt x="1429373" y="975836"/>
                  </a:cubicBezTo>
                  <a:cubicBezTo>
                    <a:pt x="1420800" y="972979"/>
                    <a:pt x="1406513" y="969169"/>
                    <a:pt x="1397940" y="968216"/>
                  </a:cubicBezTo>
                  <a:cubicBezTo>
                    <a:pt x="1366508" y="962501"/>
                    <a:pt x="1316978" y="942499"/>
                    <a:pt x="1305548" y="932021"/>
                  </a:cubicBezTo>
                  <a:cubicBezTo>
                    <a:pt x="1298880" y="926306"/>
                    <a:pt x="1277925" y="917734"/>
                    <a:pt x="1258875" y="912019"/>
                  </a:cubicBezTo>
                  <a:cubicBezTo>
                    <a:pt x="1224585" y="901541"/>
                    <a:pt x="1222680" y="901541"/>
                    <a:pt x="1179818" y="912971"/>
                  </a:cubicBezTo>
                  <a:cubicBezTo>
                    <a:pt x="1156005" y="919639"/>
                    <a:pt x="1126478" y="927259"/>
                    <a:pt x="1115048" y="931069"/>
                  </a:cubicBezTo>
                  <a:cubicBezTo>
                    <a:pt x="1045515" y="952024"/>
                    <a:pt x="1013130" y="948214"/>
                    <a:pt x="967410" y="912971"/>
                  </a:cubicBezTo>
                  <a:cubicBezTo>
                    <a:pt x="925500" y="880586"/>
                    <a:pt x="895973" y="876776"/>
                    <a:pt x="829298" y="897731"/>
                  </a:cubicBezTo>
                  <a:cubicBezTo>
                    <a:pt x="804533" y="905351"/>
                    <a:pt x="782625" y="913924"/>
                    <a:pt x="780720" y="916781"/>
                  </a:cubicBezTo>
                  <a:cubicBezTo>
                    <a:pt x="778815" y="919639"/>
                    <a:pt x="772148" y="922496"/>
                    <a:pt x="765480" y="924401"/>
                  </a:cubicBezTo>
                  <a:cubicBezTo>
                    <a:pt x="751193" y="928211"/>
                    <a:pt x="703568" y="933926"/>
                    <a:pt x="689280" y="932974"/>
                  </a:cubicBezTo>
                  <a:cubicBezTo>
                    <a:pt x="666420" y="931069"/>
                    <a:pt x="586410" y="924401"/>
                    <a:pt x="560693" y="921544"/>
                  </a:cubicBezTo>
                  <a:cubicBezTo>
                    <a:pt x="545453" y="919639"/>
                    <a:pt x="530213" y="918686"/>
                    <a:pt x="525450" y="918686"/>
                  </a:cubicBezTo>
                  <a:cubicBezTo>
                    <a:pt x="520688" y="918686"/>
                    <a:pt x="512115" y="916781"/>
                    <a:pt x="504495" y="915829"/>
                  </a:cubicBezTo>
                  <a:cubicBezTo>
                    <a:pt x="496875" y="914876"/>
                    <a:pt x="479730" y="918686"/>
                    <a:pt x="461633" y="925354"/>
                  </a:cubicBezTo>
                  <a:cubicBezTo>
                    <a:pt x="431153" y="936784"/>
                    <a:pt x="407340" y="937736"/>
                    <a:pt x="349238" y="930116"/>
                  </a:cubicBezTo>
                  <a:cubicBezTo>
                    <a:pt x="290183" y="922496"/>
                    <a:pt x="262560" y="934879"/>
                    <a:pt x="216840" y="991076"/>
                  </a:cubicBezTo>
                  <a:cubicBezTo>
                    <a:pt x="199695" y="1012031"/>
                    <a:pt x="182550" y="1030129"/>
                    <a:pt x="179693" y="1032034"/>
                  </a:cubicBezTo>
                  <a:cubicBezTo>
                    <a:pt x="176835" y="1032986"/>
                    <a:pt x="169215" y="1045369"/>
                    <a:pt x="162548" y="1058704"/>
                  </a:cubicBezTo>
                  <a:cubicBezTo>
                    <a:pt x="150165" y="1082516"/>
                    <a:pt x="148260" y="1083469"/>
                    <a:pt x="118733" y="1095851"/>
                  </a:cubicBezTo>
                  <a:lnTo>
                    <a:pt x="87300" y="1108234"/>
                  </a:lnTo>
                  <a:lnTo>
                    <a:pt x="97778" y="1081564"/>
                  </a:lnTo>
                  <a:cubicBezTo>
                    <a:pt x="103493" y="1067276"/>
                    <a:pt x="112065" y="1052036"/>
                    <a:pt x="116828" y="1049179"/>
                  </a:cubicBezTo>
                  <a:cubicBezTo>
                    <a:pt x="120638" y="1045369"/>
                    <a:pt x="128258" y="1034891"/>
                    <a:pt x="133973" y="1024414"/>
                  </a:cubicBezTo>
                  <a:cubicBezTo>
                    <a:pt x="138735" y="1013936"/>
                    <a:pt x="153975" y="995839"/>
                    <a:pt x="166358" y="984409"/>
                  </a:cubicBezTo>
                  <a:cubicBezTo>
                    <a:pt x="178740" y="972979"/>
                    <a:pt x="188265" y="962501"/>
                    <a:pt x="187313" y="960596"/>
                  </a:cubicBezTo>
                  <a:cubicBezTo>
                    <a:pt x="185408" y="955834"/>
                    <a:pt x="179693" y="957739"/>
                    <a:pt x="137783" y="986314"/>
                  </a:cubicBezTo>
                  <a:cubicBezTo>
                    <a:pt x="89205" y="1018699"/>
                    <a:pt x="61583" y="1030129"/>
                    <a:pt x="32055" y="1031081"/>
                  </a:cubicBezTo>
                  <a:cubicBezTo>
                    <a:pt x="18720" y="1031081"/>
                    <a:pt x="8243" y="1030129"/>
                    <a:pt x="7290" y="1028224"/>
                  </a:cubicBezTo>
                  <a:cubicBezTo>
                    <a:pt x="3480" y="1020604"/>
                    <a:pt x="74918" y="975836"/>
                    <a:pt x="111113" y="962501"/>
                  </a:cubicBezTo>
                  <a:cubicBezTo>
                    <a:pt x="145403" y="950119"/>
                    <a:pt x="207315" y="915829"/>
                    <a:pt x="222555" y="901541"/>
                  </a:cubicBezTo>
                  <a:cubicBezTo>
                    <a:pt x="237795" y="887254"/>
                    <a:pt x="234938" y="888206"/>
                    <a:pt x="333998" y="866299"/>
                  </a:cubicBezTo>
                  <a:cubicBezTo>
                    <a:pt x="352095" y="862489"/>
                    <a:pt x="370193" y="855821"/>
                    <a:pt x="374003" y="852964"/>
                  </a:cubicBezTo>
                  <a:cubicBezTo>
                    <a:pt x="384480" y="843439"/>
                    <a:pt x="379718" y="827246"/>
                    <a:pt x="359715" y="802481"/>
                  </a:cubicBezTo>
                  <a:cubicBezTo>
                    <a:pt x="350190" y="791051"/>
                    <a:pt x="337808" y="775811"/>
                    <a:pt x="332093" y="769144"/>
                  </a:cubicBezTo>
                  <a:cubicBezTo>
                    <a:pt x="327330" y="762476"/>
                    <a:pt x="314948" y="751999"/>
                    <a:pt x="307328" y="746284"/>
                  </a:cubicBezTo>
                  <a:cubicBezTo>
                    <a:pt x="275895" y="724376"/>
                    <a:pt x="273038" y="713899"/>
                    <a:pt x="276848" y="658654"/>
                  </a:cubicBezTo>
                  <a:cubicBezTo>
                    <a:pt x="280658" y="610076"/>
                    <a:pt x="279705" y="607219"/>
                    <a:pt x="267323" y="592931"/>
                  </a:cubicBezTo>
                  <a:cubicBezTo>
                    <a:pt x="260655" y="584359"/>
                    <a:pt x="250178" y="575786"/>
                    <a:pt x="244463" y="572929"/>
                  </a:cubicBezTo>
                  <a:cubicBezTo>
                    <a:pt x="233033" y="568166"/>
                    <a:pt x="163500" y="563404"/>
                    <a:pt x="154928" y="567214"/>
                  </a:cubicBezTo>
                  <a:cubicBezTo>
                    <a:pt x="148260" y="570071"/>
                    <a:pt x="140640" y="561499"/>
                    <a:pt x="133973" y="547211"/>
                  </a:cubicBezTo>
                  <a:cubicBezTo>
                    <a:pt x="125400" y="527209"/>
                    <a:pt x="128258" y="522446"/>
                    <a:pt x="167310" y="505301"/>
                  </a:cubicBezTo>
                  <a:cubicBezTo>
                    <a:pt x="194933" y="493871"/>
                    <a:pt x="222555" y="478631"/>
                    <a:pt x="242558" y="466249"/>
                  </a:cubicBezTo>
                  <a:lnTo>
                    <a:pt x="230175" y="465296"/>
                  </a:lnTo>
                  <a:lnTo>
                    <a:pt x="179693" y="466249"/>
                  </a:lnTo>
                  <a:cubicBezTo>
                    <a:pt x="170168" y="466249"/>
                    <a:pt x="160643" y="466249"/>
                    <a:pt x="151118" y="467201"/>
                  </a:cubicBezTo>
                  <a:cubicBezTo>
                    <a:pt x="142545" y="468154"/>
                    <a:pt x="134925" y="467201"/>
                    <a:pt x="127305" y="465296"/>
                  </a:cubicBezTo>
                  <a:cubicBezTo>
                    <a:pt x="122543" y="463391"/>
                    <a:pt x="116828" y="462439"/>
                    <a:pt x="112065" y="460534"/>
                  </a:cubicBezTo>
                  <a:cubicBezTo>
                    <a:pt x="107303" y="458629"/>
                    <a:pt x="105398" y="454819"/>
                    <a:pt x="107303" y="450056"/>
                  </a:cubicBezTo>
                  <a:cubicBezTo>
                    <a:pt x="108255" y="446246"/>
                    <a:pt x="110160" y="443389"/>
                    <a:pt x="114923" y="441484"/>
                  </a:cubicBezTo>
                  <a:cubicBezTo>
                    <a:pt x="119685" y="439579"/>
                    <a:pt x="125400" y="439579"/>
                    <a:pt x="130163" y="440531"/>
                  </a:cubicBezTo>
                  <a:lnTo>
                    <a:pt x="123495" y="431959"/>
                  </a:lnTo>
                  <a:lnTo>
                    <a:pt x="117780" y="422434"/>
                  </a:lnTo>
                  <a:lnTo>
                    <a:pt x="113018" y="412909"/>
                  </a:lnTo>
                  <a:cubicBezTo>
                    <a:pt x="107303" y="399574"/>
                    <a:pt x="102540" y="386239"/>
                    <a:pt x="100635" y="371951"/>
                  </a:cubicBezTo>
                  <a:lnTo>
                    <a:pt x="91110" y="363379"/>
                  </a:lnTo>
                  <a:cubicBezTo>
                    <a:pt x="88253" y="361474"/>
                    <a:pt x="86348" y="358616"/>
                    <a:pt x="85395" y="354806"/>
                  </a:cubicBezTo>
                  <a:cubicBezTo>
                    <a:pt x="84443" y="350996"/>
                    <a:pt x="85395" y="347186"/>
                    <a:pt x="89205" y="345281"/>
                  </a:cubicBezTo>
                  <a:cubicBezTo>
                    <a:pt x="93015" y="343376"/>
                    <a:pt x="96825" y="343376"/>
                    <a:pt x="99683" y="345281"/>
                  </a:cubicBezTo>
                  <a:lnTo>
                    <a:pt x="113970" y="350996"/>
                  </a:lnTo>
                  <a:cubicBezTo>
                    <a:pt x="118733" y="353854"/>
                    <a:pt x="124448" y="354806"/>
                    <a:pt x="129210" y="355759"/>
                  </a:cubicBezTo>
                  <a:cubicBezTo>
                    <a:pt x="133020" y="356711"/>
                    <a:pt x="136830" y="356711"/>
                    <a:pt x="140640" y="356711"/>
                  </a:cubicBezTo>
                  <a:lnTo>
                    <a:pt x="134925" y="350996"/>
                  </a:lnTo>
                  <a:lnTo>
                    <a:pt x="128258" y="341471"/>
                  </a:lnTo>
                  <a:lnTo>
                    <a:pt x="121590" y="324326"/>
                  </a:lnTo>
                  <a:lnTo>
                    <a:pt x="117780" y="317659"/>
                  </a:lnTo>
                  <a:cubicBezTo>
                    <a:pt x="116828" y="313849"/>
                    <a:pt x="117780" y="310039"/>
                    <a:pt x="120638" y="308134"/>
                  </a:cubicBezTo>
                  <a:cubicBezTo>
                    <a:pt x="122543" y="306229"/>
                    <a:pt x="126353" y="306229"/>
                    <a:pt x="129210" y="307181"/>
                  </a:cubicBezTo>
                  <a:cubicBezTo>
                    <a:pt x="133020" y="309086"/>
                    <a:pt x="136830" y="310991"/>
                    <a:pt x="139688" y="313849"/>
                  </a:cubicBezTo>
                  <a:cubicBezTo>
                    <a:pt x="144450" y="317659"/>
                    <a:pt x="148260" y="322421"/>
                    <a:pt x="152070" y="327184"/>
                  </a:cubicBezTo>
                  <a:cubicBezTo>
                    <a:pt x="155880" y="331946"/>
                    <a:pt x="161595" y="335756"/>
                    <a:pt x="166358" y="339566"/>
                  </a:cubicBezTo>
                  <a:cubicBezTo>
                    <a:pt x="175883" y="346234"/>
                    <a:pt x="183503" y="350996"/>
                    <a:pt x="191123" y="356711"/>
                  </a:cubicBezTo>
                  <a:cubicBezTo>
                    <a:pt x="196838" y="360521"/>
                    <a:pt x="205410" y="364331"/>
                    <a:pt x="213983" y="366236"/>
                  </a:cubicBezTo>
                  <a:cubicBezTo>
                    <a:pt x="214935" y="366236"/>
                    <a:pt x="215888" y="366236"/>
                    <a:pt x="216840" y="366236"/>
                  </a:cubicBezTo>
                  <a:cubicBezTo>
                    <a:pt x="220650" y="367189"/>
                    <a:pt x="224460" y="365284"/>
                    <a:pt x="226365" y="361474"/>
                  </a:cubicBezTo>
                  <a:cubicBezTo>
                    <a:pt x="227318" y="360521"/>
                    <a:pt x="227318" y="358616"/>
                    <a:pt x="228270" y="357664"/>
                  </a:cubicBezTo>
                  <a:cubicBezTo>
                    <a:pt x="228270" y="355759"/>
                    <a:pt x="228270" y="354806"/>
                    <a:pt x="227318" y="352901"/>
                  </a:cubicBezTo>
                  <a:cubicBezTo>
                    <a:pt x="225413" y="348139"/>
                    <a:pt x="224460" y="342424"/>
                    <a:pt x="224460" y="336709"/>
                  </a:cubicBezTo>
                  <a:cubicBezTo>
                    <a:pt x="224460" y="330994"/>
                    <a:pt x="226365" y="325279"/>
                    <a:pt x="229223" y="319564"/>
                  </a:cubicBezTo>
                  <a:cubicBezTo>
                    <a:pt x="232080" y="314801"/>
                    <a:pt x="237795" y="313849"/>
                    <a:pt x="241605" y="317659"/>
                  </a:cubicBezTo>
                  <a:cubicBezTo>
                    <a:pt x="243510" y="319564"/>
                    <a:pt x="245415" y="322421"/>
                    <a:pt x="245415" y="325279"/>
                  </a:cubicBezTo>
                  <a:cubicBezTo>
                    <a:pt x="248273" y="341471"/>
                    <a:pt x="251130" y="357664"/>
                    <a:pt x="254940" y="373856"/>
                  </a:cubicBezTo>
                  <a:lnTo>
                    <a:pt x="316853" y="383381"/>
                  </a:lnTo>
                  <a:lnTo>
                    <a:pt x="324473" y="376714"/>
                  </a:lnTo>
                  <a:lnTo>
                    <a:pt x="335903" y="363379"/>
                  </a:lnTo>
                  <a:cubicBezTo>
                    <a:pt x="345428" y="351949"/>
                    <a:pt x="353048" y="340519"/>
                    <a:pt x="359715" y="327184"/>
                  </a:cubicBezTo>
                  <a:cubicBezTo>
                    <a:pt x="364478" y="318611"/>
                    <a:pt x="367335" y="309086"/>
                    <a:pt x="369240" y="299561"/>
                  </a:cubicBezTo>
                  <a:cubicBezTo>
                    <a:pt x="370193" y="298609"/>
                    <a:pt x="370193" y="297656"/>
                    <a:pt x="370193" y="297656"/>
                  </a:cubicBezTo>
                  <a:cubicBezTo>
                    <a:pt x="371145" y="290989"/>
                    <a:pt x="371145" y="284321"/>
                    <a:pt x="370193" y="277654"/>
                  </a:cubicBezTo>
                  <a:cubicBezTo>
                    <a:pt x="369240" y="270986"/>
                    <a:pt x="366383" y="264319"/>
                    <a:pt x="362573" y="259556"/>
                  </a:cubicBezTo>
                  <a:cubicBezTo>
                    <a:pt x="359715" y="254794"/>
                    <a:pt x="354953" y="250984"/>
                    <a:pt x="352095" y="247174"/>
                  </a:cubicBezTo>
                  <a:cubicBezTo>
                    <a:pt x="346380" y="241459"/>
                    <a:pt x="340665" y="235744"/>
                    <a:pt x="333998" y="231934"/>
                  </a:cubicBezTo>
                  <a:cubicBezTo>
                    <a:pt x="327330" y="227171"/>
                    <a:pt x="319710" y="225266"/>
                    <a:pt x="311138" y="223361"/>
                  </a:cubicBezTo>
                  <a:cubicBezTo>
                    <a:pt x="305423" y="221456"/>
                    <a:pt x="297803" y="219551"/>
                    <a:pt x="291135" y="218599"/>
                  </a:cubicBezTo>
                  <a:cubicBezTo>
                    <a:pt x="288278" y="216694"/>
                    <a:pt x="284468" y="216694"/>
                    <a:pt x="281610" y="216694"/>
                  </a:cubicBezTo>
                  <a:cubicBezTo>
                    <a:pt x="276848" y="215741"/>
                    <a:pt x="272085" y="214789"/>
                    <a:pt x="266370" y="214789"/>
                  </a:cubicBezTo>
                  <a:cubicBezTo>
                    <a:pt x="258750" y="214789"/>
                    <a:pt x="250178" y="213836"/>
                    <a:pt x="242558" y="212884"/>
                  </a:cubicBezTo>
                  <a:lnTo>
                    <a:pt x="232080" y="211931"/>
                  </a:lnTo>
                  <a:cubicBezTo>
                    <a:pt x="226365" y="210979"/>
                    <a:pt x="221603" y="209074"/>
                    <a:pt x="216840" y="206216"/>
                  </a:cubicBezTo>
                  <a:cubicBezTo>
                    <a:pt x="213983" y="203359"/>
                    <a:pt x="212078" y="200501"/>
                    <a:pt x="213030" y="196691"/>
                  </a:cubicBezTo>
                  <a:cubicBezTo>
                    <a:pt x="213983" y="191929"/>
                    <a:pt x="216840" y="188119"/>
                    <a:pt x="221603" y="186214"/>
                  </a:cubicBezTo>
                  <a:cubicBezTo>
                    <a:pt x="226365" y="184309"/>
                    <a:pt x="231128" y="183356"/>
                    <a:pt x="235890" y="182404"/>
                  </a:cubicBezTo>
                  <a:cubicBezTo>
                    <a:pt x="241605" y="182404"/>
                    <a:pt x="247320" y="182404"/>
                    <a:pt x="253035" y="182404"/>
                  </a:cubicBezTo>
                  <a:lnTo>
                    <a:pt x="288278" y="159544"/>
                  </a:lnTo>
                  <a:lnTo>
                    <a:pt x="284468" y="151924"/>
                  </a:lnTo>
                  <a:cubicBezTo>
                    <a:pt x="279705" y="143351"/>
                    <a:pt x="275895" y="133826"/>
                    <a:pt x="273990" y="124301"/>
                  </a:cubicBezTo>
                  <a:cubicBezTo>
                    <a:pt x="273038" y="120491"/>
                    <a:pt x="274943" y="116681"/>
                    <a:pt x="277800" y="114776"/>
                  </a:cubicBezTo>
                  <a:cubicBezTo>
                    <a:pt x="279705" y="112871"/>
                    <a:pt x="283515" y="112871"/>
                    <a:pt x="286373" y="112871"/>
                  </a:cubicBezTo>
                  <a:cubicBezTo>
                    <a:pt x="289230" y="113824"/>
                    <a:pt x="292088" y="114776"/>
                    <a:pt x="293993" y="116681"/>
                  </a:cubicBezTo>
                  <a:cubicBezTo>
                    <a:pt x="296850" y="119539"/>
                    <a:pt x="298755" y="123349"/>
                    <a:pt x="300660" y="126206"/>
                  </a:cubicBezTo>
                  <a:cubicBezTo>
                    <a:pt x="302565" y="130969"/>
                    <a:pt x="305423" y="134779"/>
                    <a:pt x="308280" y="138589"/>
                  </a:cubicBezTo>
                  <a:cubicBezTo>
                    <a:pt x="311138" y="142399"/>
                    <a:pt x="313995" y="145256"/>
                    <a:pt x="316853" y="148114"/>
                  </a:cubicBezTo>
                  <a:cubicBezTo>
                    <a:pt x="318758" y="150019"/>
                    <a:pt x="321615" y="151924"/>
                    <a:pt x="323520" y="153829"/>
                  </a:cubicBezTo>
                  <a:lnTo>
                    <a:pt x="327330" y="152876"/>
                  </a:lnTo>
                  <a:lnTo>
                    <a:pt x="333998" y="152876"/>
                  </a:lnTo>
                  <a:lnTo>
                    <a:pt x="353048" y="154781"/>
                  </a:lnTo>
                  <a:lnTo>
                    <a:pt x="371145" y="156686"/>
                  </a:lnTo>
                  <a:lnTo>
                    <a:pt x="394005" y="158591"/>
                  </a:lnTo>
                  <a:cubicBezTo>
                    <a:pt x="401625" y="159544"/>
                    <a:pt x="408293" y="158591"/>
                    <a:pt x="414960" y="156686"/>
                  </a:cubicBezTo>
                  <a:lnTo>
                    <a:pt x="417818" y="152876"/>
                  </a:lnTo>
                  <a:cubicBezTo>
                    <a:pt x="419723" y="150019"/>
                    <a:pt x="419723" y="148114"/>
                    <a:pt x="419723" y="145256"/>
                  </a:cubicBezTo>
                  <a:cubicBezTo>
                    <a:pt x="419723" y="144304"/>
                    <a:pt x="420675" y="144304"/>
                    <a:pt x="420675" y="143351"/>
                  </a:cubicBezTo>
                  <a:cubicBezTo>
                    <a:pt x="420675" y="140494"/>
                    <a:pt x="420675" y="137636"/>
                    <a:pt x="420675" y="135731"/>
                  </a:cubicBezTo>
                  <a:cubicBezTo>
                    <a:pt x="420675" y="132874"/>
                    <a:pt x="420675" y="130016"/>
                    <a:pt x="419723" y="127159"/>
                  </a:cubicBezTo>
                  <a:cubicBezTo>
                    <a:pt x="418770" y="125254"/>
                    <a:pt x="418770" y="122396"/>
                    <a:pt x="417818" y="120491"/>
                  </a:cubicBezTo>
                  <a:cubicBezTo>
                    <a:pt x="416865" y="119539"/>
                    <a:pt x="415913" y="118586"/>
                    <a:pt x="414960" y="117634"/>
                  </a:cubicBezTo>
                  <a:cubicBezTo>
                    <a:pt x="413055" y="116681"/>
                    <a:pt x="412103" y="115729"/>
                    <a:pt x="410198" y="114776"/>
                  </a:cubicBezTo>
                  <a:cubicBezTo>
                    <a:pt x="408293" y="112871"/>
                    <a:pt x="406388" y="110966"/>
                    <a:pt x="404483" y="110014"/>
                  </a:cubicBezTo>
                  <a:cubicBezTo>
                    <a:pt x="402578" y="109061"/>
                    <a:pt x="399720" y="108109"/>
                    <a:pt x="397815" y="106204"/>
                  </a:cubicBezTo>
                  <a:lnTo>
                    <a:pt x="386385" y="100489"/>
                  </a:lnTo>
                  <a:lnTo>
                    <a:pt x="378765" y="96679"/>
                  </a:lnTo>
                  <a:cubicBezTo>
                    <a:pt x="374003" y="94774"/>
                    <a:pt x="370193" y="90964"/>
                    <a:pt x="367335" y="88106"/>
                  </a:cubicBezTo>
                  <a:cubicBezTo>
                    <a:pt x="365430" y="86201"/>
                    <a:pt x="363525" y="84296"/>
                    <a:pt x="362573" y="82391"/>
                  </a:cubicBezTo>
                  <a:cubicBezTo>
                    <a:pt x="359715" y="79534"/>
                    <a:pt x="358763" y="76676"/>
                    <a:pt x="360668" y="73819"/>
                  </a:cubicBezTo>
                  <a:cubicBezTo>
                    <a:pt x="363525" y="68104"/>
                    <a:pt x="369240" y="66199"/>
                    <a:pt x="374955" y="67151"/>
                  </a:cubicBezTo>
                  <a:cubicBezTo>
                    <a:pt x="387338" y="70961"/>
                    <a:pt x="399720" y="75724"/>
                    <a:pt x="411150" y="83344"/>
                  </a:cubicBezTo>
                  <a:cubicBezTo>
                    <a:pt x="412103" y="83344"/>
                    <a:pt x="413055" y="84296"/>
                    <a:pt x="414008" y="84296"/>
                  </a:cubicBezTo>
                  <a:cubicBezTo>
                    <a:pt x="414960" y="84296"/>
                    <a:pt x="414960" y="84296"/>
                    <a:pt x="415913" y="84296"/>
                  </a:cubicBezTo>
                  <a:cubicBezTo>
                    <a:pt x="420675" y="83344"/>
                    <a:pt x="425438" y="80486"/>
                    <a:pt x="427343" y="75724"/>
                  </a:cubicBezTo>
                  <a:cubicBezTo>
                    <a:pt x="428295" y="72866"/>
                    <a:pt x="428295" y="70009"/>
                    <a:pt x="429248" y="67151"/>
                  </a:cubicBezTo>
                  <a:cubicBezTo>
                    <a:pt x="429248" y="67151"/>
                    <a:pt x="429248" y="67151"/>
                    <a:pt x="429248" y="66199"/>
                  </a:cubicBezTo>
                  <a:cubicBezTo>
                    <a:pt x="430200" y="63341"/>
                    <a:pt x="429248" y="60484"/>
                    <a:pt x="428295" y="57626"/>
                  </a:cubicBezTo>
                  <a:cubicBezTo>
                    <a:pt x="427343" y="55721"/>
                    <a:pt x="426390" y="52864"/>
                    <a:pt x="424485" y="50959"/>
                  </a:cubicBezTo>
                  <a:cubicBezTo>
                    <a:pt x="421628" y="48101"/>
                    <a:pt x="418770" y="46196"/>
                    <a:pt x="415913" y="43339"/>
                  </a:cubicBezTo>
                  <a:cubicBezTo>
                    <a:pt x="410198" y="39529"/>
                    <a:pt x="405435" y="34766"/>
                    <a:pt x="401625" y="29051"/>
                  </a:cubicBezTo>
                  <a:cubicBezTo>
                    <a:pt x="399720" y="27146"/>
                    <a:pt x="399720" y="24289"/>
                    <a:pt x="400673" y="22384"/>
                  </a:cubicBezTo>
                  <a:cubicBezTo>
                    <a:pt x="401625" y="20479"/>
                    <a:pt x="402578" y="18574"/>
                    <a:pt x="404483" y="16669"/>
                  </a:cubicBezTo>
                  <a:cubicBezTo>
                    <a:pt x="405435" y="16669"/>
                    <a:pt x="407340" y="16669"/>
                    <a:pt x="408293" y="15716"/>
                  </a:cubicBezTo>
                  <a:lnTo>
                    <a:pt x="408293" y="15716"/>
                  </a:lnTo>
                  <a:close/>
                  <a:moveTo>
                    <a:pt x="324473" y="188119"/>
                  </a:moveTo>
                  <a:cubicBezTo>
                    <a:pt x="323520" y="188119"/>
                    <a:pt x="321615" y="189071"/>
                    <a:pt x="320663" y="190976"/>
                  </a:cubicBezTo>
                  <a:cubicBezTo>
                    <a:pt x="319710" y="191929"/>
                    <a:pt x="320663" y="193834"/>
                    <a:pt x="321615" y="193834"/>
                  </a:cubicBezTo>
                  <a:cubicBezTo>
                    <a:pt x="327330" y="197644"/>
                    <a:pt x="332093" y="200501"/>
                    <a:pt x="337808" y="203359"/>
                  </a:cubicBezTo>
                  <a:cubicBezTo>
                    <a:pt x="343523" y="206216"/>
                    <a:pt x="348285" y="207169"/>
                    <a:pt x="354000" y="209074"/>
                  </a:cubicBezTo>
                  <a:cubicBezTo>
                    <a:pt x="355905" y="209074"/>
                    <a:pt x="357810" y="210026"/>
                    <a:pt x="358763" y="210026"/>
                  </a:cubicBezTo>
                  <a:cubicBezTo>
                    <a:pt x="364478" y="209074"/>
                    <a:pt x="370193" y="208121"/>
                    <a:pt x="375908" y="208121"/>
                  </a:cubicBezTo>
                  <a:cubicBezTo>
                    <a:pt x="376860" y="208121"/>
                    <a:pt x="378765" y="207169"/>
                    <a:pt x="380670" y="207169"/>
                  </a:cubicBezTo>
                  <a:cubicBezTo>
                    <a:pt x="380670" y="207169"/>
                    <a:pt x="380670" y="208121"/>
                    <a:pt x="380670" y="208121"/>
                  </a:cubicBezTo>
                  <a:cubicBezTo>
                    <a:pt x="383528" y="209074"/>
                    <a:pt x="386385" y="210026"/>
                    <a:pt x="389243" y="211931"/>
                  </a:cubicBezTo>
                  <a:cubicBezTo>
                    <a:pt x="390195" y="212884"/>
                    <a:pt x="391148" y="213836"/>
                    <a:pt x="391148" y="214789"/>
                  </a:cubicBezTo>
                  <a:cubicBezTo>
                    <a:pt x="391148" y="215741"/>
                    <a:pt x="390195" y="218599"/>
                    <a:pt x="390195" y="219551"/>
                  </a:cubicBezTo>
                  <a:cubicBezTo>
                    <a:pt x="390195" y="219551"/>
                    <a:pt x="390195" y="220504"/>
                    <a:pt x="390195" y="220504"/>
                  </a:cubicBezTo>
                  <a:cubicBezTo>
                    <a:pt x="389243" y="223361"/>
                    <a:pt x="388290" y="225266"/>
                    <a:pt x="388290" y="229076"/>
                  </a:cubicBezTo>
                  <a:cubicBezTo>
                    <a:pt x="387338" y="230981"/>
                    <a:pt x="388290" y="233839"/>
                    <a:pt x="388290" y="235744"/>
                  </a:cubicBezTo>
                  <a:lnTo>
                    <a:pt x="389243" y="239554"/>
                  </a:lnTo>
                  <a:cubicBezTo>
                    <a:pt x="391148" y="242411"/>
                    <a:pt x="392100" y="246221"/>
                    <a:pt x="394005" y="249079"/>
                  </a:cubicBezTo>
                  <a:cubicBezTo>
                    <a:pt x="397815" y="257651"/>
                    <a:pt x="400673" y="266224"/>
                    <a:pt x="402578" y="275749"/>
                  </a:cubicBezTo>
                  <a:lnTo>
                    <a:pt x="403530" y="281464"/>
                  </a:lnTo>
                  <a:cubicBezTo>
                    <a:pt x="408293" y="278606"/>
                    <a:pt x="414008" y="275749"/>
                    <a:pt x="418770" y="271939"/>
                  </a:cubicBezTo>
                  <a:cubicBezTo>
                    <a:pt x="421628" y="270034"/>
                    <a:pt x="423533" y="267176"/>
                    <a:pt x="427343" y="265271"/>
                  </a:cubicBezTo>
                  <a:cubicBezTo>
                    <a:pt x="429248" y="264319"/>
                    <a:pt x="432105" y="263366"/>
                    <a:pt x="434010" y="263366"/>
                  </a:cubicBezTo>
                  <a:cubicBezTo>
                    <a:pt x="437820" y="264319"/>
                    <a:pt x="441630" y="267176"/>
                    <a:pt x="441630" y="270986"/>
                  </a:cubicBezTo>
                  <a:cubicBezTo>
                    <a:pt x="441630" y="272891"/>
                    <a:pt x="441630" y="274796"/>
                    <a:pt x="441630" y="276701"/>
                  </a:cubicBezTo>
                  <a:cubicBezTo>
                    <a:pt x="441630" y="277654"/>
                    <a:pt x="440678" y="278606"/>
                    <a:pt x="440678" y="279559"/>
                  </a:cubicBezTo>
                  <a:cubicBezTo>
                    <a:pt x="439725" y="282416"/>
                    <a:pt x="437820" y="285274"/>
                    <a:pt x="435915" y="287179"/>
                  </a:cubicBezTo>
                  <a:cubicBezTo>
                    <a:pt x="431153" y="291941"/>
                    <a:pt x="426390" y="296704"/>
                    <a:pt x="421628" y="301466"/>
                  </a:cubicBezTo>
                  <a:cubicBezTo>
                    <a:pt x="416865" y="306229"/>
                    <a:pt x="412103" y="310991"/>
                    <a:pt x="408293" y="316706"/>
                  </a:cubicBezTo>
                  <a:cubicBezTo>
                    <a:pt x="399720" y="326231"/>
                    <a:pt x="392100" y="336709"/>
                    <a:pt x="386385" y="347186"/>
                  </a:cubicBezTo>
                  <a:cubicBezTo>
                    <a:pt x="381623" y="353854"/>
                    <a:pt x="377813" y="361474"/>
                    <a:pt x="373050" y="368141"/>
                  </a:cubicBezTo>
                  <a:lnTo>
                    <a:pt x="367335" y="376714"/>
                  </a:lnTo>
                  <a:lnTo>
                    <a:pt x="368288" y="376714"/>
                  </a:lnTo>
                  <a:cubicBezTo>
                    <a:pt x="390195" y="369094"/>
                    <a:pt x="411150" y="359569"/>
                    <a:pt x="430200" y="348139"/>
                  </a:cubicBezTo>
                  <a:cubicBezTo>
                    <a:pt x="437820" y="343376"/>
                    <a:pt x="444488" y="338614"/>
                    <a:pt x="450203" y="332899"/>
                  </a:cubicBezTo>
                  <a:cubicBezTo>
                    <a:pt x="457823" y="326231"/>
                    <a:pt x="465443" y="317659"/>
                    <a:pt x="470205" y="309086"/>
                  </a:cubicBezTo>
                  <a:cubicBezTo>
                    <a:pt x="474015" y="302419"/>
                    <a:pt x="477825" y="294799"/>
                    <a:pt x="479730" y="288131"/>
                  </a:cubicBezTo>
                  <a:cubicBezTo>
                    <a:pt x="480683" y="285274"/>
                    <a:pt x="480683" y="283369"/>
                    <a:pt x="481635" y="280511"/>
                  </a:cubicBezTo>
                  <a:cubicBezTo>
                    <a:pt x="483540" y="272891"/>
                    <a:pt x="482588" y="264319"/>
                    <a:pt x="480683" y="255746"/>
                  </a:cubicBezTo>
                  <a:cubicBezTo>
                    <a:pt x="477825" y="239554"/>
                    <a:pt x="469253" y="225266"/>
                    <a:pt x="457823" y="214789"/>
                  </a:cubicBezTo>
                  <a:cubicBezTo>
                    <a:pt x="450203" y="207169"/>
                    <a:pt x="440678" y="201454"/>
                    <a:pt x="430200" y="197644"/>
                  </a:cubicBezTo>
                  <a:cubicBezTo>
                    <a:pt x="419723" y="193834"/>
                    <a:pt x="408293" y="190024"/>
                    <a:pt x="397815" y="188119"/>
                  </a:cubicBezTo>
                  <a:cubicBezTo>
                    <a:pt x="394958" y="187166"/>
                    <a:pt x="391148" y="187166"/>
                    <a:pt x="388290" y="186214"/>
                  </a:cubicBezTo>
                  <a:cubicBezTo>
                    <a:pt x="378765" y="184309"/>
                    <a:pt x="369240" y="183356"/>
                    <a:pt x="358763" y="183356"/>
                  </a:cubicBezTo>
                  <a:cubicBezTo>
                    <a:pt x="356858" y="183356"/>
                    <a:pt x="354953" y="183356"/>
                    <a:pt x="354000" y="183356"/>
                  </a:cubicBezTo>
                  <a:cubicBezTo>
                    <a:pt x="352095" y="183356"/>
                    <a:pt x="351143" y="183356"/>
                    <a:pt x="349238" y="183356"/>
                  </a:cubicBezTo>
                  <a:cubicBezTo>
                    <a:pt x="348285" y="183356"/>
                    <a:pt x="346380" y="184309"/>
                    <a:pt x="345428" y="184309"/>
                  </a:cubicBezTo>
                  <a:cubicBezTo>
                    <a:pt x="341618" y="185261"/>
                    <a:pt x="337808" y="185261"/>
                    <a:pt x="333045" y="185261"/>
                  </a:cubicBezTo>
                  <a:cubicBezTo>
                    <a:pt x="329235" y="187166"/>
                    <a:pt x="326378" y="187166"/>
                    <a:pt x="324473" y="188119"/>
                  </a:cubicBezTo>
                  <a:lnTo>
                    <a:pt x="324473" y="188119"/>
                  </a:lnTo>
                  <a:lnTo>
                    <a:pt x="324473" y="188119"/>
                  </a:lnTo>
                  <a:close/>
                  <a:moveTo>
                    <a:pt x="137783" y="375761"/>
                  </a:moveTo>
                  <a:cubicBezTo>
                    <a:pt x="137783" y="385286"/>
                    <a:pt x="139688" y="394811"/>
                    <a:pt x="142545" y="403384"/>
                  </a:cubicBezTo>
                  <a:cubicBezTo>
                    <a:pt x="147308" y="413861"/>
                    <a:pt x="154928" y="423386"/>
                    <a:pt x="164453" y="430054"/>
                  </a:cubicBezTo>
                  <a:cubicBezTo>
                    <a:pt x="167310" y="431959"/>
                    <a:pt x="170168" y="433864"/>
                    <a:pt x="173978" y="434816"/>
                  </a:cubicBezTo>
                  <a:cubicBezTo>
                    <a:pt x="176835" y="435769"/>
                    <a:pt x="178740" y="435769"/>
                    <a:pt x="180645" y="435769"/>
                  </a:cubicBezTo>
                  <a:cubicBezTo>
                    <a:pt x="181598" y="435769"/>
                    <a:pt x="183503" y="436721"/>
                    <a:pt x="184455" y="436721"/>
                  </a:cubicBezTo>
                  <a:cubicBezTo>
                    <a:pt x="185408" y="436721"/>
                    <a:pt x="186360" y="436721"/>
                    <a:pt x="186360" y="436721"/>
                  </a:cubicBezTo>
                  <a:lnTo>
                    <a:pt x="190170" y="435769"/>
                  </a:lnTo>
                  <a:cubicBezTo>
                    <a:pt x="190170" y="431959"/>
                    <a:pt x="188265" y="429101"/>
                    <a:pt x="185408" y="426244"/>
                  </a:cubicBezTo>
                  <a:cubicBezTo>
                    <a:pt x="181598" y="422434"/>
                    <a:pt x="178740" y="417671"/>
                    <a:pt x="176835" y="412909"/>
                  </a:cubicBezTo>
                  <a:cubicBezTo>
                    <a:pt x="176835" y="411956"/>
                    <a:pt x="175883" y="410051"/>
                    <a:pt x="175883" y="409099"/>
                  </a:cubicBezTo>
                  <a:cubicBezTo>
                    <a:pt x="175883" y="407194"/>
                    <a:pt x="177788" y="405289"/>
                    <a:pt x="180645" y="404336"/>
                  </a:cubicBezTo>
                  <a:cubicBezTo>
                    <a:pt x="183503" y="403384"/>
                    <a:pt x="187313" y="402431"/>
                    <a:pt x="191123" y="402431"/>
                  </a:cubicBezTo>
                  <a:cubicBezTo>
                    <a:pt x="192075" y="402431"/>
                    <a:pt x="193028" y="403384"/>
                    <a:pt x="193980" y="403384"/>
                  </a:cubicBezTo>
                  <a:cubicBezTo>
                    <a:pt x="198743" y="404336"/>
                    <a:pt x="202553" y="407194"/>
                    <a:pt x="206363" y="410051"/>
                  </a:cubicBezTo>
                  <a:cubicBezTo>
                    <a:pt x="210173" y="412909"/>
                    <a:pt x="214935" y="415766"/>
                    <a:pt x="218745" y="418624"/>
                  </a:cubicBezTo>
                  <a:cubicBezTo>
                    <a:pt x="222555" y="422434"/>
                    <a:pt x="225413" y="425291"/>
                    <a:pt x="228270" y="429101"/>
                  </a:cubicBezTo>
                  <a:lnTo>
                    <a:pt x="232080" y="432911"/>
                  </a:lnTo>
                  <a:cubicBezTo>
                    <a:pt x="246368" y="436721"/>
                    <a:pt x="261608" y="439579"/>
                    <a:pt x="276848" y="439579"/>
                  </a:cubicBezTo>
                  <a:lnTo>
                    <a:pt x="287325" y="439579"/>
                  </a:lnTo>
                  <a:lnTo>
                    <a:pt x="293993" y="439579"/>
                  </a:lnTo>
                  <a:cubicBezTo>
                    <a:pt x="293993" y="436721"/>
                    <a:pt x="293040" y="432911"/>
                    <a:pt x="291135" y="430054"/>
                  </a:cubicBezTo>
                  <a:cubicBezTo>
                    <a:pt x="289230" y="426244"/>
                    <a:pt x="287325" y="422434"/>
                    <a:pt x="284468" y="420529"/>
                  </a:cubicBezTo>
                  <a:cubicBezTo>
                    <a:pt x="280658" y="416719"/>
                    <a:pt x="274943" y="412909"/>
                    <a:pt x="270180" y="410051"/>
                  </a:cubicBezTo>
                  <a:cubicBezTo>
                    <a:pt x="263513" y="406241"/>
                    <a:pt x="256845" y="403384"/>
                    <a:pt x="250178" y="401479"/>
                  </a:cubicBezTo>
                  <a:cubicBezTo>
                    <a:pt x="236843" y="396716"/>
                    <a:pt x="224460" y="392906"/>
                    <a:pt x="210173" y="390049"/>
                  </a:cubicBezTo>
                  <a:lnTo>
                    <a:pt x="202553" y="388144"/>
                  </a:lnTo>
                  <a:lnTo>
                    <a:pt x="196838" y="387191"/>
                  </a:lnTo>
                  <a:lnTo>
                    <a:pt x="184455" y="385286"/>
                  </a:lnTo>
                  <a:lnTo>
                    <a:pt x="154928" y="378619"/>
                  </a:lnTo>
                  <a:lnTo>
                    <a:pt x="137783" y="375761"/>
                  </a:lnTo>
                  <a:lnTo>
                    <a:pt x="137783" y="375761"/>
                  </a:lnTo>
                  <a:lnTo>
                    <a:pt x="137783" y="37576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052"/>
              <a:endParaRPr lang="en-US" sz="1400">
                <a:solidFill>
                  <a:prstClr val="black"/>
                </a:solidFill>
              </a:endParaRPr>
            </a:p>
          </p:txBody>
        </p:sp>
        <p:sp>
          <p:nvSpPr>
            <p:cNvPr id="80" name="Freeform: Shape 79"/>
            <p:cNvSpPr/>
            <p:nvPr/>
          </p:nvSpPr>
          <p:spPr>
            <a:xfrm>
              <a:off x="1178536" y="3854815"/>
              <a:ext cx="5181600" cy="838200"/>
            </a:xfrm>
            <a:custGeom>
              <a:avLst/>
              <a:gdLst>
                <a:gd name="connsiteX0" fmla="*/ 4796314 w 5181600"/>
                <a:gd name="connsiteY0" fmla="*/ 7144 h 838200"/>
                <a:gd name="connsiteX1" fmla="*/ 4763929 w 5181600"/>
                <a:gd name="connsiteY1" fmla="*/ 12859 h 838200"/>
                <a:gd name="connsiteX2" fmla="*/ 4720114 w 5181600"/>
                <a:gd name="connsiteY2" fmla="*/ 53816 h 838200"/>
                <a:gd name="connsiteX3" fmla="*/ 4702969 w 5181600"/>
                <a:gd name="connsiteY3" fmla="*/ 79534 h 838200"/>
                <a:gd name="connsiteX4" fmla="*/ 4691539 w 5181600"/>
                <a:gd name="connsiteY4" fmla="*/ 105251 h 838200"/>
                <a:gd name="connsiteX5" fmla="*/ 4607719 w 5181600"/>
                <a:gd name="connsiteY5" fmla="*/ 190976 h 838200"/>
                <a:gd name="connsiteX6" fmla="*/ 4581049 w 5181600"/>
                <a:gd name="connsiteY6" fmla="*/ 210979 h 838200"/>
                <a:gd name="connsiteX7" fmla="*/ 4555331 w 5181600"/>
                <a:gd name="connsiteY7" fmla="*/ 221456 h 838200"/>
                <a:gd name="connsiteX8" fmla="*/ 4547711 w 5181600"/>
                <a:gd name="connsiteY8" fmla="*/ 203359 h 838200"/>
                <a:gd name="connsiteX9" fmla="*/ 4304824 w 5181600"/>
                <a:gd name="connsiteY9" fmla="*/ 173831 h 838200"/>
                <a:gd name="connsiteX10" fmla="*/ 4224814 w 5181600"/>
                <a:gd name="connsiteY10" fmla="*/ 168116 h 838200"/>
                <a:gd name="connsiteX11" fmla="*/ 4224814 w 5181600"/>
                <a:gd name="connsiteY11" fmla="*/ 168116 h 838200"/>
                <a:gd name="connsiteX12" fmla="*/ 1992154 w 5181600"/>
                <a:gd name="connsiteY12" fmla="*/ 29051 h 838200"/>
                <a:gd name="connsiteX13" fmla="*/ 1176814 w 5181600"/>
                <a:gd name="connsiteY13" fmla="*/ 10954 h 838200"/>
                <a:gd name="connsiteX14" fmla="*/ 551974 w 5181600"/>
                <a:gd name="connsiteY14" fmla="*/ 12859 h 838200"/>
                <a:gd name="connsiteX15" fmla="*/ 10001 w 5181600"/>
                <a:gd name="connsiteY15" fmla="*/ 29051 h 838200"/>
                <a:gd name="connsiteX16" fmla="*/ 7144 w 5181600"/>
                <a:gd name="connsiteY16" fmla="*/ 30004 h 838200"/>
                <a:gd name="connsiteX17" fmla="*/ 551974 w 5181600"/>
                <a:gd name="connsiteY17" fmla="*/ 31909 h 838200"/>
                <a:gd name="connsiteX18" fmla="*/ 1990249 w 5181600"/>
                <a:gd name="connsiteY18" fmla="*/ 48101 h 838200"/>
                <a:gd name="connsiteX19" fmla="*/ 4221957 w 5181600"/>
                <a:gd name="connsiteY19" fmla="*/ 187166 h 838200"/>
                <a:gd name="connsiteX20" fmla="*/ 4341019 w 5181600"/>
                <a:gd name="connsiteY20" fmla="*/ 200501 h 838200"/>
                <a:gd name="connsiteX21" fmla="*/ 4501992 w 5181600"/>
                <a:gd name="connsiteY21" fmla="*/ 232886 h 838200"/>
                <a:gd name="connsiteX22" fmla="*/ 4532472 w 5181600"/>
                <a:gd name="connsiteY22" fmla="*/ 313849 h 838200"/>
                <a:gd name="connsiteX23" fmla="*/ 4446747 w 5181600"/>
                <a:gd name="connsiteY23" fmla="*/ 314801 h 838200"/>
                <a:gd name="connsiteX24" fmla="*/ 4407694 w 5181600"/>
                <a:gd name="connsiteY24" fmla="*/ 273844 h 838200"/>
                <a:gd name="connsiteX25" fmla="*/ 4343876 w 5181600"/>
                <a:gd name="connsiteY25" fmla="*/ 319564 h 838200"/>
                <a:gd name="connsiteX26" fmla="*/ 4378167 w 5181600"/>
                <a:gd name="connsiteY26" fmla="*/ 313849 h 838200"/>
                <a:gd name="connsiteX27" fmla="*/ 4396264 w 5181600"/>
                <a:gd name="connsiteY27" fmla="*/ 340519 h 838200"/>
                <a:gd name="connsiteX28" fmla="*/ 4280059 w 5181600"/>
                <a:gd name="connsiteY28" fmla="*/ 379571 h 838200"/>
                <a:gd name="connsiteX29" fmla="*/ 4215289 w 5181600"/>
                <a:gd name="connsiteY29" fmla="*/ 353854 h 838200"/>
                <a:gd name="connsiteX30" fmla="*/ 4090511 w 5181600"/>
                <a:gd name="connsiteY30" fmla="*/ 444341 h 838200"/>
                <a:gd name="connsiteX31" fmla="*/ 4085749 w 5181600"/>
                <a:gd name="connsiteY31" fmla="*/ 554831 h 838200"/>
                <a:gd name="connsiteX32" fmla="*/ 4132422 w 5181600"/>
                <a:gd name="connsiteY32" fmla="*/ 623411 h 838200"/>
                <a:gd name="connsiteX33" fmla="*/ 4177189 w 5181600"/>
                <a:gd name="connsiteY33" fmla="*/ 654844 h 838200"/>
                <a:gd name="connsiteX34" fmla="*/ 4584859 w 5181600"/>
                <a:gd name="connsiteY34" fmla="*/ 792004 h 838200"/>
                <a:gd name="connsiteX35" fmla="*/ 5042059 w 5181600"/>
                <a:gd name="connsiteY35" fmla="*/ 822484 h 838200"/>
                <a:gd name="connsiteX36" fmla="*/ 5097304 w 5181600"/>
                <a:gd name="connsiteY36" fmla="*/ 755809 h 838200"/>
                <a:gd name="connsiteX37" fmla="*/ 5025867 w 5181600"/>
                <a:gd name="connsiteY37" fmla="*/ 667226 h 838200"/>
                <a:gd name="connsiteX38" fmla="*/ 4964906 w 5181600"/>
                <a:gd name="connsiteY38" fmla="*/ 697706 h 838200"/>
                <a:gd name="connsiteX39" fmla="*/ 4973479 w 5181600"/>
                <a:gd name="connsiteY39" fmla="*/ 751046 h 838200"/>
                <a:gd name="connsiteX40" fmla="*/ 4980147 w 5181600"/>
                <a:gd name="connsiteY40" fmla="*/ 723424 h 838200"/>
                <a:gd name="connsiteX41" fmla="*/ 5059204 w 5181600"/>
                <a:gd name="connsiteY41" fmla="*/ 694849 h 838200"/>
                <a:gd name="connsiteX42" fmla="*/ 5052536 w 5181600"/>
                <a:gd name="connsiteY42" fmla="*/ 789146 h 838200"/>
                <a:gd name="connsiteX43" fmla="*/ 4911567 w 5181600"/>
                <a:gd name="connsiteY43" fmla="*/ 780574 h 838200"/>
                <a:gd name="connsiteX44" fmla="*/ 4877277 w 5181600"/>
                <a:gd name="connsiteY44" fmla="*/ 726281 h 838200"/>
                <a:gd name="connsiteX45" fmla="*/ 4878229 w 5181600"/>
                <a:gd name="connsiteY45" fmla="*/ 670084 h 838200"/>
                <a:gd name="connsiteX46" fmla="*/ 4998244 w 5181600"/>
                <a:gd name="connsiteY46" fmla="*/ 532924 h 838200"/>
                <a:gd name="connsiteX47" fmla="*/ 5097304 w 5181600"/>
                <a:gd name="connsiteY47" fmla="*/ 406241 h 838200"/>
                <a:gd name="connsiteX48" fmla="*/ 5135404 w 5181600"/>
                <a:gd name="connsiteY48" fmla="*/ 387191 h 838200"/>
                <a:gd name="connsiteX49" fmla="*/ 5103019 w 5181600"/>
                <a:gd name="connsiteY49" fmla="*/ 362426 h 838200"/>
                <a:gd name="connsiteX50" fmla="*/ 5105877 w 5181600"/>
                <a:gd name="connsiteY50" fmla="*/ 346234 h 838200"/>
                <a:gd name="connsiteX51" fmla="*/ 5147786 w 5181600"/>
                <a:gd name="connsiteY51" fmla="*/ 342424 h 838200"/>
                <a:gd name="connsiteX52" fmla="*/ 5172552 w 5181600"/>
                <a:gd name="connsiteY52" fmla="*/ 329089 h 838200"/>
                <a:gd name="connsiteX53" fmla="*/ 5161122 w 5181600"/>
                <a:gd name="connsiteY53" fmla="*/ 298609 h 838200"/>
                <a:gd name="connsiteX54" fmla="*/ 5115402 w 5181600"/>
                <a:gd name="connsiteY54" fmla="*/ 268129 h 838200"/>
                <a:gd name="connsiteX55" fmla="*/ 4924902 w 5181600"/>
                <a:gd name="connsiteY55" fmla="*/ 192881 h 838200"/>
                <a:gd name="connsiteX56" fmla="*/ 4844892 w 5181600"/>
                <a:gd name="connsiteY56" fmla="*/ 154781 h 838200"/>
                <a:gd name="connsiteX57" fmla="*/ 4909661 w 5181600"/>
                <a:gd name="connsiteY57" fmla="*/ 94774 h 838200"/>
                <a:gd name="connsiteX58" fmla="*/ 4936331 w 5181600"/>
                <a:gd name="connsiteY58" fmla="*/ 87154 h 838200"/>
                <a:gd name="connsiteX59" fmla="*/ 4906804 w 5181600"/>
                <a:gd name="connsiteY59" fmla="*/ 66199 h 838200"/>
                <a:gd name="connsiteX60" fmla="*/ 4852511 w 5181600"/>
                <a:gd name="connsiteY60" fmla="*/ 27146 h 838200"/>
                <a:gd name="connsiteX61" fmla="*/ 4796314 w 5181600"/>
                <a:gd name="connsiteY61" fmla="*/ 7144 h 838200"/>
                <a:gd name="connsiteX62" fmla="*/ 4796314 w 5181600"/>
                <a:gd name="connsiteY62" fmla="*/ 7144 h 838200"/>
                <a:gd name="connsiteX63" fmla="*/ 4214336 w 5181600"/>
                <a:gd name="connsiteY63" fmla="*/ 383381 h 838200"/>
                <a:gd name="connsiteX64" fmla="*/ 4221957 w 5181600"/>
                <a:gd name="connsiteY64" fmla="*/ 383381 h 838200"/>
                <a:gd name="connsiteX65" fmla="*/ 4281011 w 5181600"/>
                <a:gd name="connsiteY65" fmla="*/ 417671 h 838200"/>
                <a:gd name="connsiteX66" fmla="*/ 4298157 w 5181600"/>
                <a:gd name="connsiteY66" fmla="*/ 485299 h 838200"/>
                <a:gd name="connsiteX67" fmla="*/ 4295299 w 5181600"/>
                <a:gd name="connsiteY67" fmla="*/ 492919 h 838200"/>
                <a:gd name="connsiteX68" fmla="*/ 4295299 w 5181600"/>
                <a:gd name="connsiteY68" fmla="*/ 493871 h 838200"/>
                <a:gd name="connsiteX69" fmla="*/ 4210526 w 5181600"/>
                <a:gd name="connsiteY69" fmla="*/ 524351 h 838200"/>
                <a:gd name="connsiteX70" fmla="*/ 4185761 w 5181600"/>
                <a:gd name="connsiteY70" fmla="*/ 495776 h 838200"/>
                <a:gd name="connsiteX71" fmla="*/ 4187666 w 5181600"/>
                <a:gd name="connsiteY71" fmla="*/ 459581 h 838200"/>
                <a:gd name="connsiteX72" fmla="*/ 4205764 w 5181600"/>
                <a:gd name="connsiteY72" fmla="*/ 445294 h 838200"/>
                <a:gd name="connsiteX73" fmla="*/ 4223861 w 5181600"/>
                <a:gd name="connsiteY73" fmla="*/ 449104 h 838200"/>
                <a:gd name="connsiteX74" fmla="*/ 4236244 w 5181600"/>
                <a:gd name="connsiteY74" fmla="*/ 449104 h 838200"/>
                <a:gd name="connsiteX75" fmla="*/ 4236244 w 5181600"/>
                <a:gd name="connsiteY75" fmla="*/ 435769 h 838200"/>
                <a:gd name="connsiteX76" fmla="*/ 4219099 w 5181600"/>
                <a:gd name="connsiteY76" fmla="*/ 426244 h 838200"/>
                <a:gd name="connsiteX77" fmla="*/ 4201001 w 5181600"/>
                <a:gd name="connsiteY77" fmla="*/ 427196 h 838200"/>
                <a:gd name="connsiteX78" fmla="*/ 4173379 w 5181600"/>
                <a:gd name="connsiteY78" fmla="*/ 449104 h 838200"/>
                <a:gd name="connsiteX79" fmla="*/ 4169569 w 5181600"/>
                <a:gd name="connsiteY79" fmla="*/ 501491 h 838200"/>
                <a:gd name="connsiteX80" fmla="*/ 4202907 w 5181600"/>
                <a:gd name="connsiteY80" fmla="*/ 540544 h 838200"/>
                <a:gd name="connsiteX81" fmla="*/ 4300061 w 5181600"/>
                <a:gd name="connsiteY81" fmla="*/ 518636 h 838200"/>
                <a:gd name="connsiteX82" fmla="*/ 4309586 w 5181600"/>
                <a:gd name="connsiteY82" fmla="*/ 520541 h 838200"/>
                <a:gd name="connsiteX83" fmla="*/ 4305776 w 5181600"/>
                <a:gd name="connsiteY83" fmla="*/ 570071 h 838200"/>
                <a:gd name="connsiteX84" fmla="*/ 4258151 w 5181600"/>
                <a:gd name="connsiteY84" fmla="*/ 617696 h 838200"/>
                <a:gd name="connsiteX85" fmla="*/ 4136231 w 5181600"/>
                <a:gd name="connsiteY85" fmla="*/ 582454 h 838200"/>
                <a:gd name="connsiteX86" fmla="*/ 4149566 w 5181600"/>
                <a:gd name="connsiteY86" fmla="*/ 405289 h 838200"/>
                <a:gd name="connsiteX87" fmla="*/ 4214336 w 5181600"/>
                <a:gd name="connsiteY87" fmla="*/ 383381 h 838200"/>
                <a:gd name="connsiteX88" fmla="*/ 4214336 w 5181600"/>
                <a:gd name="connsiteY88" fmla="*/ 383381 h 838200"/>
                <a:gd name="connsiteX89" fmla="*/ 4214336 w 5181600"/>
                <a:gd name="connsiteY89" fmla="*/ 383381 h 838200"/>
                <a:gd name="connsiteX90" fmla="*/ 4336257 w 5181600"/>
                <a:gd name="connsiteY90" fmla="*/ 583406 h 838200"/>
                <a:gd name="connsiteX91" fmla="*/ 4350544 w 5181600"/>
                <a:gd name="connsiteY91" fmla="*/ 584359 h 838200"/>
                <a:gd name="connsiteX92" fmla="*/ 4425792 w 5181600"/>
                <a:gd name="connsiteY92" fmla="*/ 664369 h 838200"/>
                <a:gd name="connsiteX93" fmla="*/ 4367689 w 5181600"/>
                <a:gd name="connsiteY93" fmla="*/ 711994 h 838200"/>
                <a:gd name="connsiteX94" fmla="*/ 4349592 w 5181600"/>
                <a:gd name="connsiteY94" fmla="*/ 646271 h 838200"/>
                <a:gd name="connsiteX95" fmla="*/ 4372451 w 5181600"/>
                <a:gd name="connsiteY95" fmla="*/ 678656 h 838200"/>
                <a:gd name="connsiteX96" fmla="*/ 4381976 w 5181600"/>
                <a:gd name="connsiteY96" fmla="*/ 704374 h 838200"/>
                <a:gd name="connsiteX97" fmla="*/ 4369594 w 5181600"/>
                <a:gd name="connsiteY97" fmla="*/ 636746 h 838200"/>
                <a:gd name="connsiteX98" fmla="*/ 4303872 w 5181600"/>
                <a:gd name="connsiteY98" fmla="*/ 672941 h 838200"/>
                <a:gd name="connsiteX99" fmla="*/ 4286726 w 5181600"/>
                <a:gd name="connsiteY99" fmla="*/ 688181 h 838200"/>
                <a:gd name="connsiteX100" fmla="*/ 4285774 w 5181600"/>
                <a:gd name="connsiteY100" fmla="*/ 626269 h 838200"/>
                <a:gd name="connsiteX101" fmla="*/ 4336257 w 5181600"/>
                <a:gd name="connsiteY101" fmla="*/ 583406 h 838200"/>
                <a:gd name="connsiteX102" fmla="*/ 4444842 w 5181600"/>
                <a:gd name="connsiteY102" fmla="*/ 607219 h 838200"/>
                <a:gd name="connsiteX103" fmla="*/ 4511517 w 5181600"/>
                <a:gd name="connsiteY103" fmla="*/ 621506 h 838200"/>
                <a:gd name="connsiteX104" fmla="*/ 4548664 w 5181600"/>
                <a:gd name="connsiteY104" fmla="*/ 659606 h 838200"/>
                <a:gd name="connsiteX105" fmla="*/ 4558189 w 5181600"/>
                <a:gd name="connsiteY105" fmla="*/ 702469 h 838200"/>
                <a:gd name="connsiteX106" fmla="*/ 4628674 w 5181600"/>
                <a:gd name="connsiteY106" fmla="*/ 679609 h 838200"/>
                <a:gd name="connsiteX107" fmla="*/ 4683919 w 5181600"/>
                <a:gd name="connsiteY107" fmla="*/ 660559 h 838200"/>
                <a:gd name="connsiteX108" fmla="*/ 4689634 w 5181600"/>
                <a:gd name="connsiteY108" fmla="*/ 661511 h 838200"/>
                <a:gd name="connsiteX109" fmla="*/ 4699159 w 5181600"/>
                <a:gd name="connsiteY109" fmla="*/ 663416 h 838200"/>
                <a:gd name="connsiteX110" fmla="*/ 4803934 w 5181600"/>
                <a:gd name="connsiteY110" fmla="*/ 714851 h 838200"/>
                <a:gd name="connsiteX111" fmla="*/ 4850606 w 5181600"/>
                <a:gd name="connsiteY111" fmla="*/ 748189 h 838200"/>
                <a:gd name="connsiteX112" fmla="*/ 4879181 w 5181600"/>
                <a:gd name="connsiteY112" fmla="*/ 761524 h 838200"/>
                <a:gd name="connsiteX113" fmla="*/ 4867752 w 5181600"/>
                <a:gd name="connsiteY113" fmla="*/ 788194 h 838200"/>
                <a:gd name="connsiteX114" fmla="*/ 4844892 w 5181600"/>
                <a:gd name="connsiteY114" fmla="*/ 784384 h 838200"/>
                <a:gd name="connsiteX115" fmla="*/ 4660106 w 5181600"/>
                <a:gd name="connsiteY115" fmla="*/ 776764 h 838200"/>
                <a:gd name="connsiteX116" fmla="*/ 4606767 w 5181600"/>
                <a:gd name="connsiteY116" fmla="*/ 768191 h 838200"/>
                <a:gd name="connsiteX117" fmla="*/ 4510564 w 5181600"/>
                <a:gd name="connsiteY117" fmla="*/ 675799 h 838200"/>
                <a:gd name="connsiteX118" fmla="*/ 4497229 w 5181600"/>
                <a:gd name="connsiteY118" fmla="*/ 648176 h 838200"/>
                <a:gd name="connsiteX119" fmla="*/ 4494372 w 5181600"/>
                <a:gd name="connsiteY119" fmla="*/ 677704 h 838200"/>
                <a:gd name="connsiteX120" fmla="*/ 4491514 w 5181600"/>
                <a:gd name="connsiteY120" fmla="*/ 729139 h 838200"/>
                <a:gd name="connsiteX121" fmla="*/ 4450557 w 5181600"/>
                <a:gd name="connsiteY121" fmla="*/ 666274 h 838200"/>
                <a:gd name="connsiteX122" fmla="*/ 4444842 w 5181600"/>
                <a:gd name="connsiteY122" fmla="*/ 607219 h 838200"/>
                <a:gd name="connsiteX123" fmla="*/ 4444842 w 5181600"/>
                <a:gd name="connsiteY123" fmla="*/ 607219 h 838200"/>
                <a:gd name="connsiteX124" fmla="*/ 4661059 w 5181600"/>
                <a:gd name="connsiteY124" fmla="*/ 774859 h 838200"/>
                <a:gd name="connsiteX125" fmla="*/ 4671536 w 5181600"/>
                <a:gd name="connsiteY125" fmla="*/ 775811 h 838200"/>
                <a:gd name="connsiteX126" fmla="*/ 4694397 w 5181600"/>
                <a:gd name="connsiteY126" fmla="*/ 660559 h 838200"/>
                <a:gd name="connsiteX127" fmla="*/ 4683919 w 5181600"/>
                <a:gd name="connsiteY127" fmla="*/ 659606 h 838200"/>
                <a:gd name="connsiteX128" fmla="*/ 4681061 w 5181600"/>
                <a:gd name="connsiteY128" fmla="*/ 677704 h 838200"/>
                <a:gd name="connsiteX129" fmla="*/ 4670584 w 5181600"/>
                <a:gd name="connsiteY129" fmla="*/ 727234 h 838200"/>
                <a:gd name="connsiteX130" fmla="*/ 4661059 w 5181600"/>
                <a:gd name="connsiteY130" fmla="*/ 774859 h 838200"/>
                <a:gd name="connsiteX131" fmla="*/ 4661059 w 5181600"/>
                <a:gd name="connsiteY131" fmla="*/ 774859 h 838200"/>
                <a:gd name="connsiteX132" fmla="*/ 4585811 w 5181600"/>
                <a:gd name="connsiteY132" fmla="*/ 650081 h 838200"/>
                <a:gd name="connsiteX133" fmla="*/ 4608672 w 5181600"/>
                <a:gd name="connsiteY133" fmla="*/ 661511 h 838200"/>
                <a:gd name="connsiteX134" fmla="*/ 4607719 w 5181600"/>
                <a:gd name="connsiteY134" fmla="*/ 693896 h 838200"/>
                <a:gd name="connsiteX135" fmla="*/ 4573429 w 5181600"/>
                <a:gd name="connsiteY135" fmla="*/ 685324 h 838200"/>
                <a:gd name="connsiteX136" fmla="*/ 4585811 w 5181600"/>
                <a:gd name="connsiteY136" fmla="*/ 650081 h 838200"/>
                <a:gd name="connsiteX137" fmla="*/ 4822031 w 5181600"/>
                <a:gd name="connsiteY137" fmla="*/ 679609 h 838200"/>
                <a:gd name="connsiteX138" fmla="*/ 4844892 w 5181600"/>
                <a:gd name="connsiteY138" fmla="*/ 704374 h 838200"/>
                <a:gd name="connsiteX139" fmla="*/ 4822031 w 5181600"/>
                <a:gd name="connsiteY139" fmla="*/ 709136 h 838200"/>
                <a:gd name="connsiteX140" fmla="*/ 4822031 w 5181600"/>
                <a:gd name="connsiteY140" fmla="*/ 679609 h 838200"/>
                <a:gd name="connsiteX141" fmla="*/ 5031581 w 5181600"/>
                <a:gd name="connsiteY141" fmla="*/ 711994 h 838200"/>
                <a:gd name="connsiteX142" fmla="*/ 5014436 w 5181600"/>
                <a:gd name="connsiteY142" fmla="*/ 731996 h 838200"/>
                <a:gd name="connsiteX143" fmla="*/ 5018247 w 5181600"/>
                <a:gd name="connsiteY143" fmla="*/ 753904 h 838200"/>
                <a:gd name="connsiteX144" fmla="*/ 5035392 w 5181600"/>
                <a:gd name="connsiteY144" fmla="*/ 732949 h 838200"/>
                <a:gd name="connsiteX145" fmla="*/ 5031581 w 5181600"/>
                <a:gd name="connsiteY145" fmla="*/ 711994 h 838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5181600" h="838200">
                  <a:moveTo>
                    <a:pt x="4796314" y="7144"/>
                  </a:moveTo>
                  <a:cubicBezTo>
                    <a:pt x="4786789" y="7144"/>
                    <a:pt x="4776311" y="9049"/>
                    <a:pt x="4763929" y="12859"/>
                  </a:cubicBezTo>
                  <a:cubicBezTo>
                    <a:pt x="4741069" y="20479"/>
                    <a:pt x="4722019" y="38576"/>
                    <a:pt x="4720114" y="53816"/>
                  </a:cubicBezTo>
                  <a:cubicBezTo>
                    <a:pt x="4719161" y="69056"/>
                    <a:pt x="4710589" y="80486"/>
                    <a:pt x="4702969" y="79534"/>
                  </a:cubicBezTo>
                  <a:cubicBezTo>
                    <a:pt x="4695349" y="78581"/>
                    <a:pt x="4689634" y="90964"/>
                    <a:pt x="4691539" y="105251"/>
                  </a:cubicBezTo>
                  <a:cubicBezTo>
                    <a:pt x="4695349" y="137636"/>
                    <a:pt x="4641056" y="192881"/>
                    <a:pt x="4607719" y="190976"/>
                  </a:cubicBezTo>
                  <a:cubicBezTo>
                    <a:pt x="4594384" y="190024"/>
                    <a:pt x="4582002" y="198596"/>
                    <a:pt x="4581049" y="210979"/>
                  </a:cubicBezTo>
                  <a:cubicBezTo>
                    <a:pt x="4580097" y="224314"/>
                    <a:pt x="4570572" y="228124"/>
                    <a:pt x="4555331" y="221456"/>
                  </a:cubicBezTo>
                  <a:cubicBezTo>
                    <a:pt x="4541997" y="215741"/>
                    <a:pt x="4539139" y="207169"/>
                    <a:pt x="4547711" y="203359"/>
                  </a:cubicBezTo>
                  <a:cubicBezTo>
                    <a:pt x="4556284" y="199549"/>
                    <a:pt x="4447699" y="185261"/>
                    <a:pt x="4304824" y="173831"/>
                  </a:cubicBezTo>
                  <a:cubicBezTo>
                    <a:pt x="4273392" y="170974"/>
                    <a:pt x="4248626" y="169069"/>
                    <a:pt x="4224814" y="168116"/>
                  </a:cubicBezTo>
                  <a:lnTo>
                    <a:pt x="4224814" y="168116"/>
                  </a:lnTo>
                  <a:cubicBezTo>
                    <a:pt x="4224814" y="168116"/>
                    <a:pt x="3189447" y="70961"/>
                    <a:pt x="1992154" y="29051"/>
                  </a:cubicBezTo>
                  <a:cubicBezTo>
                    <a:pt x="1693069" y="18574"/>
                    <a:pt x="1418749" y="12859"/>
                    <a:pt x="1176814" y="10954"/>
                  </a:cubicBezTo>
                  <a:cubicBezTo>
                    <a:pt x="934879" y="9049"/>
                    <a:pt x="725329" y="10954"/>
                    <a:pt x="551974" y="12859"/>
                  </a:cubicBezTo>
                  <a:cubicBezTo>
                    <a:pt x="206216" y="17621"/>
                    <a:pt x="10001" y="29051"/>
                    <a:pt x="10001" y="29051"/>
                  </a:cubicBezTo>
                  <a:lnTo>
                    <a:pt x="7144" y="30004"/>
                  </a:lnTo>
                  <a:cubicBezTo>
                    <a:pt x="7144" y="30004"/>
                    <a:pt x="207169" y="36671"/>
                    <a:pt x="551974" y="31909"/>
                  </a:cubicBezTo>
                  <a:cubicBezTo>
                    <a:pt x="897731" y="27146"/>
                    <a:pt x="1392079" y="27146"/>
                    <a:pt x="1990249" y="48101"/>
                  </a:cubicBezTo>
                  <a:cubicBezTo>
                    <a:pt x="3187541" y="90011"/>
                    <a:pt x="4221957" y="187166"/>
                    <a:pt x="4221957" y="187166"/>
                  </a:cubicBezTo>
                  <a:cubicBezTo>
                    <a:pt x="4261961" y="192881"/>
                    <a:pt x="4304824" y="197644"/>
                    <a:pt x="4341019" y="200501"/>
                  </a:cubicBezTo>
                  <a:cubicBezTo>
                    <a:pt x="4410551" y="207169"/>
                    <a:pt x="4482942" y="221456"/>
                    <a:pt x="4501992" y="232886"/>
                  </a:cubicBezTo>
                  <a:cubicBezTo>
                    <a:pt x="4577239" y="278606"/>
                    <a:pt x="4578192" y="280511"/>
                    <a:pt x="4532472" y="313849"/>
                  </a:cubicBezTo>
                  <a:cubicBezTo>
                    <a:pt x="4480084" y="352901"/>
                    <a:pt x="4464844" y="352901"/>
                    <a:pt x="4446747" y="314801"/>
                  </a:cubicBezTo>
                  <a:cubicBezTo>
                    <a:pt x="4439126" y="298609"/>
                    <a:pt x="4421982" y="280511"/>
                    <a:pt x="4407694" y="273844"/>
                  </a:cubicBezTo>
                  <a:cubicBezTo>
                    <a:pt x="4376261" y="259556"/>
                    <a:pt x="4329589" y="292894"/>
                    <a:pt x="4343876" y="319564"/>
                  </a:cubicBezTo>
                  <a:cubicBezTo>
                    <a:pt x="4351497" y="333851"/>
                    <a:pt x="4360069" y="331946"/>
                    <a:pt x="4378167" y="313849"/>
                  </a:cubicBezTo>
                  <a:cubicBezTo>
                    <a:pt x="4409599" y="279559"/>
                    <a:pt x="4423886" y="299561"/>
                    <a:pt x="4396264" y="340519"/>
                  </a:cubicBezTo>
                  <a:cubicBezTo>
                    <a:pt x="4358164" y="395764"/>
                    <a:pt x="4326732" y="407194"/>
                    <a:pt x="4280059" y="379571"/>
                  </a:cubicBezTo>
                  <a:cubicBezTo>
                    <a:pt x="4258151" y="366236"/>
                    <a:pt x="4228624" y="354806"/>
                    <a:pt x="4215289" y="353854"/>
                  </a:cubicBezTo>
                  <a:cubicBezTo>
                    <a:pt x="4169569" y="350044"/>
                    <a:pt x="4115276" y="390049"/>
                    <a:pt x="4090511" y="444341"/>
                  </a:cubicBezTo>
                  <a:cubicBezTo>
                    <a:pt x="4070509" y="490061"/>
                    <a:pt x="4069556" y="507206"/>
                    <a:pt x="4085749" y="554831"/>
                  </a:cubicBezTo>
                  <a:cubicBezTo>
                    <a:pt x="4096226" y="586264"/>
                    <a:pt x="4117181" y="616744"/>
                    <a:pt x="4132422" y="623411"/>
                  </a:cubicBezTo>
                  <a:cubicBezTo>
                    <a:pt x="4147661" y="630079"/>
                    <a:pt x="4167664" y="644366"/>
                    <a:pt x="4177189" y="654844"/>
                  </a:cubicBezTo>
                  <a:cubicBezTo>
                    <a:pt x="4207669" y="688181"/>
                    <a:pt x="4441032" y="767239"/>
                    <a:pt x="4584859" y="792004"/>
                  </a:cubicBezTo>
                  <a:cubicBezTo>
                    <a:pt x="4819174" y="832961"/>
                    <a:pt x="4984909" y="844391"/>
                    <a:pt x="5042059" y="822484"/>
                  </a:cubicBezTo>
                  <a:cubicBezTo>
                    <a:pt x="5083969" y="807244"/>
                    <a:pt x="5093494" y="793909"/>
                    <a:pt x="5097304" y="755809"/>
                  </a:cubicBezTo>
                  <a:cubicBezTo>
                    <a:pt x="5102067" y="698659"/>
                    <a:pt x="5081111" y="671036"/>
                    <a:pt x="5025867" y="667226"/>
                  </a:cubicBezTo>
                  <a:cubicBezTo>
                    <a:pt x="4997292" y="665321"/>
                    <a:pt x="4978242" y="674846"/>
                    <a:pt x="4964906" y="697706"/>
                  </a:cubicBezTo>
                  <a:cubicBezTo>
                    <a:pt x="4945856" y="730091"/>
                    <a:pt x="4948714" y="749141"/>
                    <a:pt x="4973479" y="751046"/>
                  </a:cubicBezTo>
                  <a:cubicBezTo>
                    <a:pt x="4980147" y="751999"/>
                    <a:pt x="4983004" y="738664"/>
                    <a:pt x="4980147" y="723424"/>
                  </a:cubicBezTo>
                  <a:cubicBezTo>
                    <a:pt x="4974431" y="693896"/>
                    <a:pt x="5010627" y="680561"/>
                    <a:pt x="5059204" y="694849"/>
                  </a:cubicBezTo>
                  <a:cubicBezTo>
                    <a:pt x="5093494" y="704374"/>
                    <a:pt x="5089684" y="756761"/>
                    <a:pt x="5052536" y="789146"/>
                  </a:cubicBezTo>
                  <a:cubicBezTo>
                    <a:pt x="5016342" y="821531"/>
                    <a:pt x="4922044" y="814864"/>
                    <a:pt x="4911567" y="780574"/>
                  </a:cubicBezTo>
                  <a:cubicBezTo>
                    <a:pt x="4906804" y="766286"/>
                    <a:pt x="4891564" y="742474"/>
                    <a:pt x="4877277" y="726281"/>
                  </a:cubicBezTo>
                  <a:cubicBezTo>
                    <a:pt x="4845844" y="691039"/>
                    <a:pt x="4845844" y="668179"/>
                    <a:pt x="4878229" y="670084"/>
                  </a:cubicBezTo>
                  <a:cubicBezTo>
                    <a:pt x="4927759" y="673894"/>
                    <a:pt x="4980147" y="613886"/>
                    <a:pt x="4998244" y="532924"/>
                  </a:cubicBezTo>
                  <a:cubicBezTo>
                    <a:pt x="5022056" y="427196"/>
                    <a:pt x="5042059" y="402431"/>
                    <a:pt x="5097304" y="406241"/>
                  </a:cubicBezTo>
                  <a:cubicBezTo>
                    <a:pt x="5131594" y="409099"/>
                    <a:pt x="5141119" y="404336"/>
                    <a:pt x="5135404" y="387191"/>
                  </a:cubicBezTo>
                  <a:cubicBezTo>
                    <a:pt x="5131594" y="374809"/>
                    <a:pt x="5116354" y="363379"/>
                    <a:pt x="5103019" y="362426"/>
                  </a:cubicBezTo>
                  <a:cubicBezTo>
                    <a:pt x="5080159" y="360521"/>
                    <a:pt x="5081111" y="357664"/>
                    <a:pt x="5105877" y="346234"/>
                  </a:cubicBezTo>
                  <a:cubicBezTo>
                    <a:pt x="5122069" y="339566"/>
                    <a:pt x="5140167" y="337661"/>
                    <a:pt x="5147786" y="342424"/>
                  </a:cubicBezTo>
                  <a:cubicBezTo>
                    <a:pt x="5155406" y="347186"/>
                    <a:pt x="5165884" y="341471"/>
                    <a:pt x="5172552" y="329089"/>
                  </a:cubicBezTo>
                  <a:cubicBezTo>
                    <a:pt x="5189697" y="295751"/>
                    <a:pt x="5187792" y="290989"/>
                    <a:pt x="5161122" y="298609"/>
                  </a:cubicBezTo>
                  <a:cubicBezTo>
                    <a:pt x="5146834" y="302419"/>
                    <a:pt x="5127784" y="290989"/>
                    <a:pt x="5115402" y="268129"/>
                  </a:cubicBezTo>
                  <a:cubicBezTo>
                    <a:pt x="5088731" y="222409"/>
                    <a:pt x="5021104" y="195739"/>
                    <a:pt x="4924902" y="192881"/>
                  </a:cubicBezTo>
                  <a:cubicBezTo>
                    <a:pt x="4859179" y="190976"/>
                    <a:pt x="4850606" y="187166"/>
                    <a:pt x="4844892" y="154781"/>
                  </a:cubicBezTo>
                  <a:cubicBezTo>
                    <a:pt x="4836319" y="105251"/>
                    <a:pt x="4850606" y="91916"/>
                    <a:pt x="4909661" y="94774"/>
                  </a:cubicBezTo>
                  <a:cubicBezTo>
                    <a:pt x="4937284" y="96679"/>
                    <a:pt x="4948714" y="92869"/>
                    <a:pt x="4936331" y="87154"/>
                  </a:cubicBezTo>
                  <a:cubicBezTo>
                    <a:pt x="4923949" y="81439"/>
                    <a:pt x="4910614" y="71914"/>
                    <a:pt x="4906804" y="66199"/>
                  </a:cubicBezTo>
                  <a:cubicBezTo>
                    <a:pt x="4902994" y="60484"/>
                    <a:pt x="4879181" y="42386"/>
                    <a:pt x="4852511" y="27146"/>
                  </a:cubicBezTo>
                  <a:cubicBezTo>
                    <a:pt x="4828699" y="12859"/>
                    <a:pt x="4812506" y="7144"/>
                    <a:pt x="4796314" y="7144"/>
                  </a:cubicBezTo>
                  <a:lnTo>
                    <a:pt x="4796314" y="7144"/>
                  </a:lnTo>
                  <a:close/>
                  <a:moveTo>
                    <a:pt x="4214336" y="383381"/>
                  </a:moveTo>
                  <a:cubicBezTo>
                    <a:pt x="4217194" y="383381"/>
                    <a:pt x="4220051" y="383381"/>
                    <a:pt x="4221957" y="383381"/>
                  </a:cubicBezTo>
                  <a:cubicBezTo>
                    <a:pt x="4242911" y="385286"/>
                    <a:pt x="4262914" y="396716"/>
                    <a:pt x="4281011" y="417671"/>
                  </a:cubicBezTo>
                  <a:cubicBezTo>
                    <a:pt x="4301967" y="440531"/>
                    <a:pt x="4307682" y="460534"/>
                    <a:pt x="4298157" y="485299"/>
                  </a:cubicBezTo>
                  <a:cubicBezTo>
                    <a:pt x="4297204" y="488156"/>
                    <a:pt x="4296251" y="491014"/>
                    <a:pt x="4295299" y="492919"/>
                  </a:cubicBezTo>
                  <a:cubicBezTo>
                    <a:pt x="4295299" y="492919"/>
                    <a:pt x="4295299" y="493871"/>
                    <a:pt x="4295299" y="493871"/>
                  </a:cubicBezTo>
                  <a:cubicBezTo>
                    <a:pt x="4278154" y="524351"/>
                    <a:pt x="4241959" y="540544"/>
                    <a:pt x="4210526" y="524351"/>
                  </a:cubicBezTo>
                  <a:cubicBezTo>
                    <a:pt x="4199097" y="518636"/>
                    <a:pt x="4189572" y="508159"/>
                    <a:pt x="4185761" y="495776"/>
                  </a:cubicBezTo>
                  <a:cubicBezTo>
                    <a:pt x="4180999" y="483394"/>
                    <a:pt x="4180999" y="471011"/>
                    <a:pt x="4187666" y="459581"/>
                  </a:cubicBezTo>
                  <a:cubicBezTo>
                    <a:pt x="4191476" y="453866"/>
                    <a:pt x="4198144" y="448151"/>
                    <a:pt x="4205764" y="445294"/>
                  </a:cubicBezTo>
                  <a:cubicBezTo>
                    <a:pt x="4213384" y="442436"/>
                    <a:pt x="4219099" y="444341"/>
                    <a:pt x="4223861" y="449104"/>
                  </a:cubicBezTo>
                  <a:cubicBezTo>
                    <a:pt x="4227672" y="452914"/>
                    <a:pt x="4233386" y="452914"/>
                    <a:pt x="4236244" y="449104"/>
                  </a:cubicBezTo>
                  <a:cubicBezTo>
                    <a:pt x="4240054" y="445294"/>
                    <a:pt x="4239101" y="439579"/>
                    <a:pt x="4236244" y="435769"/>
                  </a:cubicBezTo>
                  <a:cubicBezTo>
                    <a:pt x="4231482" y="431006"/>
                    <a:pt x="4225767" y="428149"/>
                    <a:pt x="4219099" y="426244"/>
                  </a:cubicBezTo>
                  <a:cubicBezTo>
                    <a:pt x="4213384" y="425291"/>
                    <a:pt x="4206717" y="425291"/>
                    <a:pt x="4201001" y="427196"/>
                  </a:cubicBezTo>
                  <a:cubicBezTo>
                    <a:pt x="4189572" y="431006"/>
                    <a:pt x="4179094" y="438626"/>
                    <a:pt x="4173379" y="449104"/>
                  </a:cubicBezTo>
                  <a:cubicBezTo>
                    <a:pt x="4163854" y="466249"/>
                    <a:pt x="4163854" y="485299"/>
                    <a:pt x="4169569" y="501491"/>
                  </a:cubicBezTo>
                  <a:cubicBezTo>
                    <a:pt x="4175284" y="517684"/>
                    <a:pt x="4187666" y="532924"/>
                    <a:pt x="4202907" y="540544"/>
                  </a:cubicBezTo>
                  <a:cubicBezTo>
                    <a:pt x="4237197" y="558641"/>
                    <a:pt x="4275297" y="546259"/>
                    <a:pt x="4300061" y="518636"/>
                  </a:cubicBezTo>
                  <a:cubicBezTo>
                    <a:pt x="4302919" y="519589"/>
                    <a:pt x="4305776" y="520541"/>
                    <a:pt x="4309586" y="520541"/>
                  </a:cubicBezTo>
                  <a:cubicBezTo>
                    <a:pt x="4340067" y="522446"/>
                    <a:pt x="4337209" y="561499"/>
                    <a:pt x="4305776" y="570071"/>
                  </a:cubicBezTo>
                  <a:cubicBezTo>
                    <a:pt x="4292442" y="573881"/>
                    <a:pt x="4271486" y="595789"/>
                    <a:pt x="4258151" y="617696"/>
                  </a:cubicBezTo>
                  <a:cubicBezTo>
                    <a:pt x="4232434" y="663416"/>
                    <a:pt x="4218147" y="659606"/>
                    <a:pt x="4136231" y="582454"/>
                  </a:cubicBezTo>
                  <a:cubicBezTo>
                    <a:pt x="4080034" y="529114"/>
                    <a:pt x="4086701" y="444341"/>
                    <a:pt x="4149566" y="405289"/>
                  </a:cubicBezTo>
                  <a:cubicBezTo>
                    <a:pt x="4174331" y="391954"/>
                    <a:pt x="4195286" y="384334"/>
                    <a:pt x="4214336" y="383381"/>
                  </a:cubicBezTo>
                  <a:lnTo>
                    <a:pt x="4214336" y="383381"/>
                  </a:lnTo>
                  <a:lnTo>
                    <a:pt x="4214336" y="383381"/>
                  </a:lnTo>
                  <a:close/>
                  <a:moveTo>
                    <a:pt x="4336257" y="583406"/>
                  </a:moveTo>
                  <a:cubicBezTo>
                    <a:pt x="4341019" y="583406"/>
                    <a:pt x="4345782" y="583406"/>
                    <a:pt x="4350544" y="584359"/>
                  </a:cubicBezTo>
                  <a:cubicBezTo>
                    <a:pt x="4395311" y="588169"/>
                    <a:pt x="4401979" y="595789"/>
                    <a:pt x="4425792" y="664369"/>
                  </a:cubicBezTo>
                  <a:cubicBezTo>
                    <a:pt x="4454367" y="747236"/>
                    <a:pt x="4447699" y="751999"/>
                    <a:pt x="4367689" y="711994"/>
                  </a:cubicBezTo>
                  <a:cubicBezTo>
                    <a:pt x="4316254" y="686276"/>
                    <a:pt x="4301967" y="633889"/>
                    <a:pt x="4349592" y="646271"/>
                  </a:cubicBezTo>
                  <a:cubicBezTo>
                    <a:pt x="4363879" y="650081"/>
                    <a:pt x="4375309" y="665321"/>
                    <a:pt x="4372451" y="678656"/>
                  </a:cubicBezTo>
                  <a:cubicBezTo>
                    <a:pt x="4369594" y="691991"/>
                    <a:pt x="4374357" y="703421"/>
                    <a:pt x="4381976" y="704374"/>
                  </a:cubicBezTo>
                  <a:cubicBezTo>
                    <a:pt x="4409599" y="706279"/>
                    <a:pt x="4399122" y="648176"/>
                    <a:pt x="4369594" y="636746"/>
                  </a:cubicBezTo>
                  <a:cubicBezTo>
                    <a:pt x="4329589" y="621506"/>
                    <a:pt x="4307682" y="633889"/>
                    <a:pt x="4303872" y="672941"/>
                  </a:cubicBezTo>
                  <a:cubicBezTo>
                    <a:pt x="4301967" y="693896"/>
                    <a:pt x="4296251" y="699611"/>
                    <a:pt x="4286726" y="688181"/>
                  </a:cubicBezTo>
                  <a:cubicBezTo>
                    <a:pt x="4279107" y="679609"/>
                    <a:pt x="4278154" y="651986"/>
                    <a:pt x="4285774" y="626269"/>
                  </a:cubicBezTo>
                  <a:cubicBezTo>
                    <a:pt x="4297204" y="591979"/>
                    <a:pt x="4305776" y="582454"/>
                    <a:pt x="4336257" y="583406"/>
                  </a:cubicBezTo>
                  <a:close/>
                  <a:moveTo>
                    <a:pt x="4444842" y="607219"/>
                  </a:moveTo>
                  <a:cubicBezTo>
                    <a:pt x="4457224" y="607219"/>
                    <a:pt x="4478179" y="611981"/>
                    <a:pt x="4511517" y="621506"/>
                  </a:cubicBezTo>
                  <a:cubicBezTo>
                    <a:pt x="4548664" y="631031"/>
                    <a:pt x="4557236" y="640556"/>
                    <a:pt x="4548664" y="659606"/>
                  </a:cubicBezTo>
                  <a:cubicBezTo>
                    <a:pt x="4542949" y="672941"/>
                    <a:pt x="4546759" y="691991"/>
                    <a:pt x="4558189" y="702469"/>
                  </a:cubicBezTo>
                  <a:cubicBezTo>
                    <a:pt x="4586764" y="729139"/>
                    <a:pt x="4635342" y="712946"/>
                    <a:pt x="4628674" y="679609"/>
                  </a:cubicBezTo>
                  <a:cubicBezTo>
                    <a:pt x="4624864" y="657701"/>
                    <a:pt x="4631531" y="653891"/>
                    <a:pt x="4683919" y="660559"/>
                  </a:cubicBezTo>
                  <a:cubicBezTo>
                    <a:pt x="4682967" y="681514"/>
                    <a:pt x="4687729" y="661511"/>
                    <a:pt x="4689634" y="661511"/>
                  </a:cubicBezTo>
                  <a:cubicBezTo>
                    <a:pt x="4692492" y="661511"/>
                    <a:pt x="4695349" y="662464"/>
                    <a:pt x="4699159" y="663416"/>
                  </a:cubicBezTo>
                  <a:cubicBezTo>
                    <a:pt x="4759167" y="671989"/>
                    <a:pt x="4780122" y="681514"/>
                    <a:pt x="4803934" y="714851"/>
                  </a:cubicBezTo>
                  <a:cubicBezTo>
                    <a:pt x="4820127" y="737711"/>
                    <a:pt x="4841081" y="752951"/>
                    <a:pt x="4850606" y="748189"/>
                  </a:cubicBezTo>
                  <a:cubicBezTo>
                    <a:pt x="4860131" y="743426"/>
                    <a:pt x="4872514" y="750094"/>
                    <a:pt x="4879181" y="761524"/>
                  </a:cubicBezTo>
                  <a:cubicBezTo>
                    <a:pt x="4898231" y="794861"/>
                    <a:pt x="4891564" y="810101"/>
                    <a:pt x="4867752" y="788194"/>
                  </a:cubicBezTo>
                  <a:cubicBezTo>
                    <a:pt x="4852511" y="773906"/>
                    <a:pt x="4845844" y="772954"/>
                    <a:pt x="4844892" y="784384"/>
                  </a:cubicBezTo>
                  <a:cubicBezTo>
                    <a:pt x="4787742" y="807244"/>
                    <a:pt x="4706779" y="786289"/>
                    <a:pt x="4660106" y="776764"/>
                  </a:cubicBezTo>
                  <a:cubicBezTo>
                    <a:pt x="4642009" y="773906"/>
                    <a:pt x="4622959" y="772954"/>
                    <a:pt x="4606767" y="768191"/>
                  </a:cubicBezTo>
                  <a:cubicBezTo>
                    <a:pt x="4550569" y="752951"/>
                    <a:pt x="4508659" y="711994"/>
                    <a:pt x="4510564" y="675799"/>
                  </a:cubicBezTo>
                  <a:cubicBezTo>
                    <a:pt x="4511517" y="666274"/>
                    <a:pt x="4504849" y="653891"/>
                    <a:pt x="4497229" y="648176"/>
                  </a:cubicBezTo>
                  <a:cubicBezTo>
                    <a:pt x="4487704" y="641509"/>
                    <a:pt x="4485799" y="651034"/>
                    <a:pt x="4494372" y="677704"/>
                  </a:cubicBezTo>
                  <a:cubicBezTo>
                    <a:pt x="4509611" y="726281"/>
                    <a:pt x="4508659" y="731044"/>
                    <a:pt x="4491514" y="729139"/>
                  </a:cubicBezTo>
                  <a:cubicBezTo>
                    <a:pt x="4483894" y="728186"/>
                    <a:pt x="4465797" y="700564"/>
                    <a:pt x="4450557" y="666274"/>
                  </a:cubicBezTo>
                  <a:cubicBezTo>
                    <a:pt x="4429601" y="624364"/>
                    <a:pt x="4424839" y="608171"/>
                    <a:pt x="4444842" y="607219"/>
                  </a:cubicBezTo>
                  <a:lnTo>
                    <a:pt x="4444842" y="607219"/>
                  </a:lnTo>
                  <a:close/>
                  <a:moveTo>
                    <a:pt x="4661059" y="774859"/>
                  </a:moveTo>
                  <a:cubicBezTo>
                    <a:pt x="4662964" y="774859"/>
                    <a:pt x="4669631" y="775811"/>
                    <a:pt x="4671536" y="775811"/>
                  </a:cubicBezTo>
                  <a:cubicBezTo>
                    <a:pt x="4695349" y="749141"/>
                    <a:pt x="4700111" y="686276"/>
                    <a:pt x="4694397" y="660559"/>
                  </a:cubicBezTo>
                  <a:cubicBezTo>
                    <a:pt x="4692492" y="660559"/>
                    <a:pt x="4685824" y="659606"/>
                    <a:pt x="4683919" y="659606"/>
                  </a:cubicBezTo>
                  <a:cubicBezTo>
                    <a:pt x="4682967" y="667226"/>
                    <a:pt x="4681061" y="677704"/>
                    <a:pt x="4681061" y="677704"/>
                  </a:cubicBezTo>
                  <a:cubicBezTo>
                    <a:pt x="4680109" y="688181"/>
                    <a:pt x="4675347" y="701516"/>
                    <a:pt x="4670584" y="727234"/>
                  </a:cubicBezTo>
                  <a:cubicBezTo>
                    <a:pt x="4666774" y="750094"/>
                    <a:pt x="4661059" y="764381"/>
                    <a:pt x="4661059" y="774859"/>
                  </a:cubicBezTo>
                  <a:lnTo>
                    <a:pt x="4661059" y="774859"/>
                  </a:lnTo>
                  <a:close/>
                  <a:moveTo>
                    <a:pt x="4585811" y="650081"/>
                  </a:moveTo>
                  <a:cubicBezTo>
                    <a:pt x="4593431" y="650081"/>
                    <a:pt x="4601052" y="653891"/>
                    <a:pt x="4608672" y="661511"/>
                  </a:cubicBezTo>
                  <a:cubicBezTo>
                    <a:pt x="4620102" y="673894"/>
                    <a:pt x="4620102" y="683419"/>
                    <a:pt x="4607719" y="693896"/>
                  </a:cubicBezTo>
                  <a:cubicBezTo>
                    <a:pt x="4595336" y="703421"/>
                    <a:pt x="4584859" y="700564"/>
                    <a:pt x="4573429" y="685324"/>
                  </a:cubicBezTo>
                  <a:cubicBezTo>
                    <a:pt x="4557236" y="665321"/>
                    <a:pt x="4568667" y="649129"/>
                    <a:pt x="4585811" y="650081"/>
                  </a:cubicBezTo>
                  <a:close/>
                  <a:moveTo>
                    <a:pt x="4822031" y="679609"/>
                  </a:moveTo>
                  <a:cubicBezTo>
                    <a:pt x="4830604" y="680561"/>
                    <a:pt x="4841081" y="691991"/>
                    <a:pt x="4844892" y="704374"/>
                  </a:cubicBezTo>
                  <a:cubicBezTo>
                    <a:pt x="4856322" y="739616"/>
                    <a:pt x="4840129" y="742474"/>
                    <a:pt x="4822031" y="709136"/>
                  </a:cubicBezTo>
                  <a:cubicBezTo>
                    <a:pt x="4811554" y="690086"/>
                    <a:pt x="4811554" y="678656"/>
                    <a:pt x="4822031" y="679609"/>
                  </a:cubicBezTo>
                  <a:close/>
                  <a:moveTo>
                    <a:pt x="5031581" y="711994"/>
                  </a:moveTo>
                  <a:cubicBezTo>
                    <a:pt x="5027772" y="711994"/>
                    <a:pt x="5022056" y="718661"/>
                    <a:pt x="5014436" y="731996"/>
                  </a:cubicBezTo>
                  <a:cubicBezTo>
                    <a:pt x="5008722" y="743426"/>
                    <a:pt x="5010627" y="753904"/>
                    <a:pt x="5018247" y="753904"/>
                  </a:cubicBezTo>
                  <a:cubicBezTo>
                    <a:pt x="5026819" y="754856"/>
                    <a:pt x="5034439" y="745331"/>
                    <a:pt x="5035392" y="732949"/>
                  </a:cubicBezTo>
                  <a:cubicBezTo>
                    <a:pt x="5037297" y="719614"/>
                    <a:pt x="5035392" y="711994"/>
                    <a:pt x="5031581" y="7119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052"/>
              <a:endParaRPr lang="en-US" sz="14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81" name="Graphic 41"/>
          <p:cNvGrpSpPr/>
          <p:nvPr userDrawn="1"/>
        </p:nvGrpSpPr>
        <p:grpSpPr>
          <a:xfrm>
            <a:off x="7195518" y="370057"/>
            <a:ext cx="1799641" cy="480938"/>
            <a:chOff x="837065" y="3215210"/>
            <a:chExt cx="5524500" cy="1476375"/>
          </a:xfrm>
          <a:solidFill>
            <a:schemeClr val="bg1">
              <a:alpha val="90000"/>
            </a:schemeClr>
          </a:solidFill>
        </p:grpSpPr>
        <p:sp>
          <p:nvSpPr>
            <p:cNvPr id="82" name="Freeform: Shape 81"/>
            <p:cNvSpPr/>
            <p:nvPr/>
          </p:nvSpPr>
          <p:spPr>
            <a:xfrm>
              <a:off x="3514032" y="3259501"/>
              <a:ext cx="1504950" cy="1152525"/>
            </a:xfrm>
            <a:custGeom>
              <a:avLst/>
              <a:gdLst>
                <a:gd name="connsiteX0" fmla="*/ 614873 w 1504950"/>
                <a:gd name="connsiteY0" fmla="*/ 7144 h 1152525"/>
                <a:gd name="connsiteX1" fmla="*/ 621540 w 1504950"/>
                <a:gd name="connsiteY1" fmla="*/ 8096 h 1152525"/>
                <a:gd name="connsiteX2" fmla="*/ 626303 w 1504950"/>
                <a:gd name="connsiteY2" fmla="*/ 10954 h 1152525"/>
                <a:gd name="connsiteX3" fmla="*/ 631065 w 1504950"/>
                <a:gd name="connsiteY3" fmla="*/ 16669 h 1152525"/>
                <a:gd name="connsiteX4" fmla="*/ 643448 w 1504950"/>
                <a:gd name="connsiteY4" fmla="*/ 27146 h 1152525"/>
                <a:gd name="connsiteX5" fmla="*/ 645353 w 1504950"/>
                <a:gd name="connsiteY5" fmla="*/ 26194 h 1152525"/>
                <a:gd name="connsiteX6" fmla="*/ 646305 w 1504950"/>
                <a:gd name="connsiteY6" fmla="*/ 25241 h 1152525"/>
                <a:gd name="connsiteX7" fmla="*/ 649163 w 1504950"/>
                <a:gd name="connsiteY7" fmla="*/ 21431 h 1152525"/>
                <a:gd name="connsiteX8" fmla="*/ 662498 w 1504950"/>
                <a:gd name="connsiteY8" fmla="*/ 10954 h 1152525"/>
                <a:gd name="connsiteX9" fmla="*/ 670118 w 1504950"/>
                <a:gd name="connsiteY9" fmla="*/ 10954 h 1152525"/>
                <a:gd name="connsiteX10" fmla="*/ 672023 w 1504950"/>
                <a:gd name="connsiteY10" fmla="*/ 10954 h 1152525"/>
                <a:gd name="connsiteX11" fmla="*/ 677738 w 1504950"/>
                <a:gd name="connsiteY11" fmla="*/ 15716 h 1152525"/>
                <a:gd name="connsiteX12" fmla="*/ 678690 w 1504950"/>
                <a:gd name="connsiteY12" fmla="*/ 20479 h 1152525"/>
                <a:gd name="connsiteX13" fmla="*/ 676785 w 1504950"/>
                <a:gd name="connsiteY13" fmla="*/ 30004 h 1152525"/>
                <a:gd name="connsiteX14" fmla="*/ 670118 w 1504950"/>
                <a:gd name="connsiteY14" fmla="*/ 47149 h 1152525"/>
                <a:gd name="connsiteX15" fmla="*/ 669165 w 1504950"/>
                <a:gd name="connsiteY15" fmla="*/ 49054 h 1152525"/>
                <a:gd name="connsiteX16" fmla="*/ 666308 w 1504950"/>
                <a:gd name="connsiteY16" fmla="*/ 56674 h 1152525"/>
                <a:gd name="connsiteX17" fmla="*/ 651068 w 1504950"/>
                <a:gd name="connsiteY17" fmla="*/ 77629 h 1152525"/>
                <a:gd name="connsiteX18" fmla="*/ 638685 w 1504950"/>
                <a:gd name="connsiteY18" fmla="*/ 99536 h 1152525"/>
                <a:gd name="connsiteX19" fmla="*/ 635828 w 1504950"/>
                <a:gd name="connsiteY19" fmla="*/ 108109 h 1152525"/>
                <a:gd name="connsiteX20" fmla="*/ 633923 w 1504950"/>
                <a:gd name="connsiteY20" fmla="*/ 117634 h 1152525"/>
                <a:gd name="connsiteX21" fmla="*/ 632970 w 1504950"/>
                <a:gd name="connsiteY21" fmla="*/ 136684 h 1152525"/>
                <a:gd name="connsiteX22" fmla="*/ 632970 w 1504950"/>
                <a:gd name="connsiteY22" fmla="*/ 137636 h 1152525"/>
                <a:gd name="connsiteX23" fmla="*/ 631065 w 1504950"/>
                <a:gd name="connsiteY23" fmla="*/ 150019 h 1152525"/>
                <a:gd name="connsiteX24" fmla="*/ 629160 w 1504950"/>
                <a:gd name="connsiteY24" fmla="*/ 154781 h 1152525"/>
                <a:gd name="connsiteX25" fmla="*/ 626303 w 1504950"/>
                <a:gd name="connsiteY25" fmla="*/ 164306 h 1152525"/>
                <a:gd name="connsiteX26" fmla="*/ 624398 w 1504950"/>
                <a:gd name="connsiteY26" fmla="*/ 167164 h 1152525"/>
                <a:gd name="connsiteX27" fmla="*/ 629160 w 1504950"/>
                <a:gd name="connsiteY27" fmla="*/ 172879 h 1152525"/>
                <a:gd name="connsiteX28" fmla="*/ 632970 w 1504950"/>
                <a:gd name="connsiteY28" fmla="*/ 178594 h 1152525"/>
                <a:gd name="connsiteX29" fmla="*/ 639638 w 1504950"/>
                <a:gd name="connsiteY29" fmla="*/ 185261 h 1152525"/>
                <a:gd name="connsiteX30" fmla="*/ 648210 w 1504950"/>
                <a:gd name="connsiteY30" fmla="*/ 191929 h 1152525"/>
                <a:gd name="connsiteX31" fmla="*/ 652020 w 1504950"/>
                <a:gd name="connsiteY31" fmla="*/ 194786 h 1152525"/>
                <a:gd name="connsiteX32" fmla="*/ 658688 w 1504950"/>
                <a:gd name="connsiteY32" fmla="*/ 195739 h 1152525"/>
                <a:gd name="connsiteX33" fmla="*/ 669165 w 1504950"/>
                <a:gd name="connsiteY33" fmla="*/ 194786 h 1152525"/>
                <a:gd name="connsiteX34" fmla="*/ 678690 w 1504950"/>
                <a:gd name="connsiteY34" fmla="*/ 191929 h 1152525"/>
                <a:gd name="connsiteX35" fmla="*/ 681548 w 1504950"/>
                <a:gd name="connsiteY35" fmla="*/ 190976 h 1152525"/>
                <a:gd name="connsiteX36" fmla="*/ 686310 w 1504950"/>
                <a:gd name="connsiteY36" fmla="*/ 189071 h 1152525"/>
                <a:gd name="connsiteX37" fmla="*/ 691073 w 1504950"/>
                <a:gd name="connsiteY37" fmla="*/ 186214 h 1152525"/>
                <a:gd name="connsiteX38" fmla="*/ 696788 w 1504950"/>
                <a:gd name="connsiteY38" fmla="*/ 182404 h 1152525"/>
                <a:gd name="connsiteX39" fmla="*/ 702503 w 1504950"/>
                <a:gd name="connsiteY39" fmla="*/ 177641 h 1152525"/>
                <a:gd name="connsiteX40" fmla="*/ 706313 w 1504950"/>
                <a:gd name="connsiteY40" fmla="*/ 173831 h 1152525"/>
                <a:gd name="connsiteX41" fmla="*/ 713933 w 1504950"/>
                <a:gd name="connsiteY41" fmla="*/ 166211 h 1152525"/>
                <a:gd name="connsiteX42" fmla="*/ 728220 w 1504950"/>
                <a:gd name="connsiteY42" fmla="*/ 144304 h 1152525"/>
                <a:gd name="connsiteX43" fmla="*/ 730125 w 1504950"/>
                <a:gd name="connsiteY43" fmla="*/ 139541 h 1152525"/>
                <a:gd name="connsiteX44" fmla="*/ 732030 w 1504950"/>
                <a:gd name="connsiteY44" fmla="*/ 133826 h 1152525"/>
                <a:gd name="connsiteX45" fmla="*/ 737745 w 1504950"/>
                <a:gd name="connsiteY45" fmla="*/ 116681 h 1152525"/>
                <a:gd name="connsiteX46" fmla="*/ 742508 w 1504950"/>
                <a:gd name="connsiteY46" fmla="*/ 110014 h 1152525"/>
                <a:gd name="connsiteX47" fmla="*/ 744413 w 1504950"/>
                <a:gd name="connsiteY47" fmla="*/ 107156 h 1152525"/>
                <a:gd name="connsiteX48" fmla="*/ 749175 w 1504950"/>
                <a:gd name="connsiteY48" fmla="*/ 102394 h 1152525"/>
                <a:gd name="connsiteX49" fmla="*/ 753938 w 1504950"/>
                <a:gd name="connsiteY49" fmla="*/ 98584 h 1152525"/>
                <a:gd name="connsiteX50" fmla="*/ 760605 w 1504950"/>
                <a:gd name="connsiteY50" fmla="*/ 97631 h 1152525"/>
                <a:gd name="connsiteX51" fmla="*/ 762510 w 1504950"/>
                <a:gd name="connsiteY51" fmla="*/ 97631 h 1152525"/>
                <a:gd name="connsiteX52" fmla="*/ 764415 w 1504950"/>
                <a:gd name="connsiteY52" fmla="*/ 98584 h 1152525"/>
                <a:gd name="connsiteX53" fmla="*/ 766320 w 1504950"/>
                <a:gd name="connsiteY53" fmla="*/ 100489 h 1152525"/>
                <a:gd name="connsiteX54" fmla="*/ 767273 w 1504950"/>
                <a:gd name="connsiteY54" fmla="*/ 103346 h 1152525"/>
                <a:gd name="connsiteX55" fmla="*/ 768225 w 1504950"/>
                <a:gd name="connsiteY55" fmla="*/ 105251 h 1152525"/>
                <a:gd name="connsiteX56" fmla="*/ 766320 w 1504950"/>
                <a:gd name="connsiteY56" fmla="*/ 111919 h 1152525"/>
                <a:gd name="connsiteX57" fmla="*/ 757748 w 1504950"/>
                <a:gd name="connsiteY57" fmla="*/ 138589 h 1152525"/>
                <a:gd name="connsiteX58" fmla="*/ 753938 w 1504950"/>
                <a:gd name="connsiteY58" fmla="*/ 149066 h 1152525"/>
                <a:gd name="connsiteX59" fmla="*/ 753938 w 1504950"/>
                <a:gd name="connsiteY59" fmla="*/ 158591 h 1152525"/>
                <a:gd name="connsiteX60" fmla="*/ 755843 w 1504950"/>
                <a:gd name="connsiteY60" fmla="*/ 161449 h 1152525"/>
                <a:gd name="connsiteX61" fmla="*/ 759653 w 1504950"/>
                <a:gd name="connsiteY61" fmla="*/ 164306 h 1152525"/>
                <a:gd name="connsiteX62" fmla="*/ 764415 w 1504950"/>
                <a:gd name="connsiteY62" fmla="*/ 165259 h 1152525"/>
                <a:gd name="connsiteX63" fmla="*/ 772035 w 1504950"/>
                <a:gd name="connsiteY63" fmla="*/ 165259 h 1152525"/>
                <a:gd name="connsiteX64" fmla="*/ 781560 w 1504950"/>
                <a:gd name="connsiteY64" fmla="*/ 162401 h 1152525"/>
                <a:gd name="connsiteX65" fmla="*/ 800610 w 1504950"/>
                <a:gd name="connsiteY65" fmla="*/ 153829 h 1152525"/>
                <a:gd name="connsiteX66" fmla="*/ 816803 w 1504950"/>
                <a:gd name="connsiteY66" fmla="*/ 147161 h 1152525"/>
                <a:gd name="connsiteX67" fmla="*/ 820613 w 1504950"/>
                <a:gd name="connsiteY67" fmla="*/ 147161 h 1152525"/>
                <a:gd name="connsiteX68" fmla="*/ 823470 w 1504950"/>
                <a:gd name="connsiteY68" fmla="*/ 149066 h 1152525"/>
                <a:gd name="connsiteX69" fmla="*/ 825375 w 1504950"/>
                <a:gd name="connsiteY69" fmla="*/ 150971 h 1152525"/>
                <a:gd name="connsiteX70" fmla="*/ 825375 w 1504950"/>
                <a:gd name="connsiteY70" fmla="*/ 155734 h 1152525"/>
                <a:gd name="connsiteX71" fmla="*/ 823470 w 1504950"/>
                <a:gd name="connsiteY71" fmla="*/ 160496 h 1152525"/>
                <a:gd name="connsiteX72" fmla="*/ 823470 w 1504950"/>
                <a:gd name="connsiteY72" fmla="*/ 161449 h 1152525"/>
                <a:gd name="connsiteX73" fmla="*/ 821565 w 1504950"/>
                <a:gd name="connsiteY73" fmla="*/ 166211 h 1152525"/>
                <a:gd name="connsiteX74" fmla="*/ 821565 w 1504950"/>
                <a:gd name="connsiteY74" fmla="*/ 167164 h 1152525"/>
                <a:gd name="connsiteX75" fmla="*/ 820613 w 1504950"/>
                <a:gd name="connsiteY75" fmla="*/ 170021 h 1152525"/>
                <a:gd name="connsiteX76" fmla="*/ 817755 w 1504950"/>
                <a:gd name="connsiteY76" fmla="*/ 172879 h 1152525"/>
                <a:gd name="connsiteX77" fmla="*/ 814898 w 1504950"/>
                <a:gd name="connsiteY77" fmla="*/ 177641 h 1152525"/>
                <a:gd name="connsiteX78" fmla="*/ 811088 w 1504950"/>
                <a:gd name="connsiteY78" fmla="*/ 181451 h 1152525"/>
                <a:gd name="connsiteX79" fmla="*/ 803468 w 1504950"/>
                <a:gd name="connsiteY79" fmla="*/ 187166 h 1152525"/>
                <a:gd name="connsiteX80" fmla="*/ 792038 w 1504950"/>
                <a:gd name="connsiteY80" fmla="*/ 191929 h 1152525"/>
                <a:gd name="connsiteX81" fmla="*/ 779655 w 1504950"/>
                <a:gd name="connsiteY81" fmla="*/ 194786 h 1152525"/>
                <a:gd name="connsiteX82" fmla="*/ 775845 w 1504950"/>
                <a:gd name="connsiteY82" fmla="*/ 195739 h 1152525"/>
                <a:gd name="connsiteX83" fmla="*/ 767273 w 1504950"/>
                <a:gd name="connsiteY83" fmla="*/ 195739 h 1152525"/>
                <a:gd name="connsiteX84" fmla="*/ 756795 w 1504950"/>
                <a:gd name="connsiteY84" fmla="*/ 196691 h 1152525"/>
                <a:gd name="connsiteX85" fmla="*/ 747270 w 1504950"/>
                <a:gd name="connsiteY85" fmla="*/ 197644 h 1152525"/>
                <a:gd name="connsiteX86" fmla="*/ 739650 w 1504950"/>
                <a:gd name="connsiteY86" fmla="*/ 199549 h 1152525"/>
                <a:gd name="connsiteX87" fmla="*/ 732030 w 1504950"/>
                <a:gd name="connsiteY87" fmla="*/ 201454 h 1152525"/>
                <a:gd name="connsiteX88" fmla="*/ 723458 w 1504950"/>
                <a:gd name="connsiteY88" fmla="*/ 203359 h 1152525"/>
                <a:gd name="connsiteX89" fmla="*/ 698693 w 1504950"/>
                <a:gd name="connsiteY89" fmla="*/ 213836 h 1152525"/>
                <a:gd name="connsiteX90" fmla="*/ 674880 w 1504950"/>
                <a:gd name="connsiteY90" fmla="*/ 234791 h 1152525"/>
                <a:gd name="connsiteX91" fmla="*/ 671070 w 1504950"/>
                <a:gd name="connsiteY91" fmla="*/ 241459 h 1152525"/>
                <a:gd name="connsiteX92" fmla="*/ 668213 w 1504950"/>
                <a:gd name="connsiteY92" fmla="*/ 249079 h 1152525"/>
                <a:gd name="connsiteX93" fmla="*/ 666308 w 1504950"/>
                <a:gd name="connsiteY93" fmla="*/ 263366 h 1152525"/>
                <a:gd name="connsiteX94" fmla="*/ 664403 w 1504950"/>
                <a:gd name="connsiteY94" fmla="*/ 277654 h 1152525"/>
                <a:gd name="connsiteX95" fmla="*/ 663450 w 1504950"/>
                <a:gd name="connsiteY95" fmla="*/ 283369 h 1152525"/>
                <a:gd name="connsiteX96" fmla="*/ 659640 w 1504950"/>
                <a:gd name="connsiteY96" fmla="*/ 294799 h 1152525"/>
                <a:gd name="connsiteX97" fmla="*/ 658688 w 1504950"/>
                <a:gd name="connsiteY97" fmla="*/ 297656 h 1152525"/>
                <a:gd name="connsiteX98" fmla="*/ 633923 w 1504950"/>
                <a:gd name="connsiteY98" fmla="*/ 332899 h 1152525"/>
                <a:gd name="connsiteX99" fmla="*/ 622493 w 1504950"/>
                <a:gd name="connsiteY99" fmla="*/ 342424 h 1152525"/>
                <a:gd name="connsiteX100" fmla="*/ 610110 w 1504950"/>
                <a:gd name="connsiteY100" fmla="*/ 350996 h 1152525"/>
                <a:gd name="connsiteX101" fmla="*/ 574868 w 1504950"/>
                <a:gd name="connsiteY101" fmla="*/ 367189 h 1152525"/>
                <a:gd name="connsiteX102" fmla="*/ 552008 w 1504950"/>
                <a:gd name="connsiteY102" fmla="*/ 373856 h 1152525"/>
                <a:gd name="connsiteX103" fmla="*/ 470093 w 1504950"/>
                <a:gd name="connsiteY103" fmla="*/ 412909 h 1152525"/>
                <a:gd name="connsiteX104" fmla="*/ 468188 w 1504950"/>
                <a:gd name="connsiteY104" fmla="*/ 411004 h 1152525"/>
                <a:gd name="connsiteX105" fmla="*/ 468188 w 1504950"/>
                <a:gd name="connsiteY105" fmla="*/ 418624 h 1152525"/>
                <a:gd name="connsiteX106" fmla="*/ 513908 w 1504950"/>
                <a:gd name="connsiteY106" fmla="*/ 537686 h 1152525"/>
                <a:gd name="connsiteX107" fmla="*/ 600585 w 1504950"/>
                <a:gd name="connsiteY107" fmla="*/ 638651 h 1152525"/>
                <a:gd name="connsiteX108" fmla="*/ 680595 w 1504950"/>
                <a:gd name="connsiteY108" fmla="*/ 693896 h 1152525"/>
                <a:gd name="connsiteX109" fmla="*/ 793943 w 1504950"/>
                <a:gd name="connsiteY109" fmla="*/ 722471 h 1152525"/>
                <a:gd name="connsiteX110" fmla="*/ 831090 w 1504950"/>
                <a:gd name="connsiteY110" fmla="*/ 727234 h 1152525"/>
                <a:gd name="connsiteX111" fmla="*/ 899670 w 1504950"/>
                <a:gd name="connsiteY111" fmla="*/ 731044 h 1152525"/>
                <a:gd name="connsiteX112" fmla="*/ 1002540 w 1504950"/>
                <a:gd name="connsiteY112" fmla="*/ 736759 h 1152525"/>
                <a:gd name="connsiteX113" fmla="*/ 1051118 w 1504950"/>
                <a:gd name="connsiteY113" fmla="*/ 738664 h 1152525"/>
                <a:gd name="connsiteX114" fmla="*/ 1096838 w 1504950"/>
                <a:gd name="connsiteY114" fmla="*/ 681514 h 1152525"/>
                <a:gd name="connsiteX115" fmla="*/ 1126365 w 1504950"/>
                <a:gd name="connsiteY115" fmla="*/ 639604 h 1152525"/>
                <a:gd name="connsiteX116" fmla="*/ 1199708 w 1504950"/>
                <a:gd name="connsiteY116" fmla="*/ 612934 h 1152525"/>
                <a:gd name="connsiteX117" fmla="*/ 1183515 w 1504950"/>
                <a:gd name="connsiteY117" fmla="*/ 639604 h 1152525"/>
                <a:gd name="connsiteX118" fmla="*/ 1148273 w 1504950"/>
                <a:gd name="connsiteY118" fmla="*/ 692944 h 1152525"/>
                <a:gd name="connsiteX119" fmla="*/ 1143510 w 1504950"/>
                <a:gd name="connsiteY119" fmla="*/ 708184 h 1152525"/>
                <a:gd name="connsiteX120" fmla="*/ 1135890 w 1504950"/>
                <a:gd name="connsiteY120" fmla="*/ 781526 h 1152525"/>
                <a:gd name="connsiteX121" fmla="*/ 1137795 w 1504950"/>
                <a:gd name="connsiteY121" fmla="*/ 853916 h 1152525"/>
                <a:gd name="connsiteX122" fmla="*/ 1153035 w 1504950"/>
                <a:gd name="connsiteY122" fmla="*/ 935831 h 1152525"/>
                <a:gd name="connsiteX123" fmla="*/ 1241618 w 1504950"/>
                <a:gd name="connsiteY123" fmla="*/ 954881 h 1152525"/>
                <a:gd name="connsiteX124" fmla="*/ 1278765 w 1504950"/>
                <a:gd name="connsiteY124" fmla="*/ 977741 h 1152525"/>
                <a:gd name="connsiteX125" fmla="*/ 1320675 w 1504950"/>
                <a:gd name="connsiteY125" fmla="*/ 1014889 h 1152525"/>
                <a:gd name="connsiteX126" fmla="*/ 1428308 w 1504950"/>
                <a:gd name="connsiteY126" fmla="*/ 1057751 h 1152525"/>
                <a:gd name="connsiteX127" fmla="*/ 1454978 w 1504950"/>
                <a:gd name="connsiteY127" fmla="*/ 1061561 h 1152525"/>
                <a:gd name="connsiteX128" fmla="*/ 1499745 w 1504950"/>
                <a:gd name="connsiteY128" fmla="*/ 1095851 h 1152525"/>
                <a:gd name="connsiteX129" fmla="*/ 1476885 w 1504950"/>
                <a:gd name="connsiteY129" fmla="*/ 1103471 h 1152525"/>
                <a:gd name="connsiteX130" fmla="*/ 1456883 w 1504950"/>
                <a:gd name="connsiteY130" fmla="*/ 1107281 h 1152525"/>
                <a:gd name="connsiteX131" fmla="*/ 1463550 w 1504950"/>
                <a:gd name="connsiteY131" fmla="*/ 1123474 h 1152525"/>
                <a:gd name="connsiteX132" fmla="*/ 1457835 w 1504950"/>
                <a:gd name="connsiteY132" fmla="*/ 1144429 h 1152525"/>
                <a:gd name="connsiteX133" fmla="*/ 1438785 w 1504950"/>
                <a:gd name="connsiteY133" fmla="*/ 1148239 h 1152525"/>
                <a:gd name="connsiteX134" fmla="*/ 1428308 w 1504950"/>
                <a:gd name="connsiteY134" fmla="*/ 1149191 h 1152525"/>
                <a:gd name="connsiteX135" fmla="*/ 1411163 w 1504950"/>
                <a:gd name="connsiteY135" fmla="*/ 1142524 h 1152525"/>
                <a:gd name="connsiteX136" fmla="*/ 1381635 w 1504950"/>
                <a:gd name="connsiteY136" fmla="*/ 1128236 h 1152525"/>
                <a:gd name="connsiteX137" fmla="*/ 1298768 w 1504950"/>
                <a:gd name="connsiteY137" fmla="*/ 1075849 h 1152525"/>
                <a:gd name="connsiteX138" fmla="*/ 1256858 w 1504950"/>
                <a:gd name="connsiteY138" fmla="*/ 1047274 h 1152525"/>
                <a:gd name="connsiteX139" fmla="*/ 1179705 w 1504950"/>
                <a:gd name="connsiteY139" fmla="*/ 1032986 h 1152525"/>
                <a:gd name="connsiteX140" fmla="*/ 1113030 w 1504950"/>
                <a:gd name="connsiteY140" fmla="*/ 1038701 h 1152525"/>
                <a:gd name="connsiteX141" fmla="*/ 972060 w 1504950"/>
                <a:gd name="connsiteY141" fmla="*/ 992981 h 1152525"/>
                <a:gd name="connsiteX142" fmla="*/ 840615 w 1504950"/>
                <a:gd name="connsiteY142" fmla="*/ 952024 h 1152525"/>
                <a:gd name="connsiteX143" fmla="*/ 789180 w 1504950"/>
                <a:gd name="connsiteY143" fmla="*/ 961549 h 1152525"/>
                <a:gd name="connsiteX144" fmla="*/ 772988 w 1504950"/>
                <a:gd name="connsiteY144" fmla="*/ 966311 h 1152525"/>
                <a:gd name="connsiteX145" fmla="*/ 696788 w 1504950"/>
                <a:gd name="connsiteY145" fmla="*/ 960596 h 1152525"/>
                <a:gd name="connsiteX146" fmla="*/ 572963 w 1504950"/>
                <a:gd name="connsiteY146" fmla="*/ 925354 h 1152525"/>
                <a:gd name="connsiteX147" fmla="*/ 539625 w 1504950"/>
                <a:gd name="connsiteY147" fmla="*/ 916781 h 1152525"/>
                <a:gd name="connsiteX148" fmla="*/ 519623 w 1504950"/>
                <a:gd name="connsiteY148" fmla="*/ 910114 h 1152525"/>
                <a:gd name="connsiteX149" fmla="*/ 475808 w 1504950"/>
                <a:gd name="connsiteY149" fmla="*/ 911066 h 1152525"/>
                <a:gd name="connsiteX150" fmla="*/ 364365 w 1504950"/>
                <a:gd name="connsiteY150" fmla="*/ 894874 h 1152525"/>
                <a:gd name="connsiteX151" fmla="*/ 221490 w 1504950"/>
                <a:gd name="connsiteY151" fmla="*/ 929164 h 1152525"/>
                <a:gd name="connsiteX152" fmla="*/ 176723 w 1504950"/>
                <a:gd name="connsiteY152" fmla="*/ 961549 h 1152525"/>
                <a:gd name="connsiteX153" fmla="*/ 153863 w 1504950"/>
                <a:gd name="connsiteY153" fmla="*/ 984409 h 1152525"/>
                <a:gd name="connsiteX154" fmla="*/ 102428 w 1504950"/>
                <a:gd name="connsiteY154" fmla="*/ 1012984 h 1152525"/>
                <a:gd name="connsiteX155" fmla="*/ 69090 w 1504950"/>
                <a:gd name="connsiteY155" fmla="*/ 1019651 h 1152525"/>
                <a:gd name="connsiteX156" fmla="*/ 85283 w 1504950"/>
                <a:gd name="connsiteY156" fmla="*/ 995839 h 1152525"/>
                <a:gd name="connsiteX157" fmla="*/ 111000 w 1504950"/>
                <a:gd name="connsiteY157" fmla="*/ 967264 h 1152525"/>
                <a:gd name="connsiteX158" fmla="*/ 132908 w 1504950"/>
                <a:gd name="connsiteY158" fmla="*/ 945356 h 1152525"/>
                <a:gd name="connsiteX159" fmla="*/ 172913 w 1504950"/>
                <a:gd name="connsiteY159" fmla="*/ 912019 h 1152525"/>
                <a:gd name="connsiteX160" fmla="*/ 198630 w 1504950"/>
                <a:gd name="connsiteY160" fmla="*/ 892969 h 1152525"/>
                <a:gd name="connsiteX161" fmla="*/ 144338 w 1504950"/>
                <a:gd name="connsiteY161" fmla="*/ 908209 h 1152525"/>
                <a:gd name="connsiteX162" fmla="*/ 30990 w 1504950"/>
                <a:gd name="connsiteY162" fmla="*/ 932021 h 1152525"/>
                <a:gd name="connsiteX163" fmla="*/ 7178 w 1504950"/>
                <a:gd name="connsiteY163" fmla="*/ 924401 h 1152525"/>
                <a:gd name="connsiteX164" fmla="*/ 123383 w 1504950"/>
                <a:gd name="connsiteY164" fmla="*/ 878681 h 1152525"/>
                <a:gd name="connsiteX165" fmla="*/ 245303 w 1504950"/>
                <a:gd name="connsiteY165" fmla="*/ 839629 h 1152525"/>
                <a:gd name="connsiteX166" fmla="*/ 362460 w 1504950"/>
                <a:gd name="connsiteY166" fmla="*/ 826294 h 1152525"/>
                <a:gd name="connsiteX167" fmla="*/ 405323 w 1504950"/>
                <a:gd name="connsiteY167" fmla="*/ 820579 h 1152525"/>
                <a:gd name="connsiteX168" fmla="*/ 401513 w 1504950"/>
                <a:gd name="connsiteY168" fmla="*/ 768191 h 1152525"/>
                <a:gd name="connsiteX169" fmla="*/ 381510 w 1504950"/>
                <a:gd name="connsiteY169" fmla="*/ 731044 h 1152525"/>
                <a:gd name="connsiteX170" fmla="*/ 361508 w 1504950"/>
                <a:gd name="connsiteY170" fmla="*/ 704374 h 1152525"/>
                <a:gd name="connsiteX171" fmla="*/ 350078 w 1504950"/>
                <a:gd name="connsiteY171" fmla="*/ 612934 h 1152525"/>
                <a:gd name="connsiteX172" fmla="*/ 354840 w 1504950"/>
                <a:gd name="connsiteY172" fmla="*/ 546259 h 1152525"/>
                <a:gd name="connsiteX173" fmla="*/ 335790 w 1504950"/>
                <a:gd name="connsiteY173" fmla="*/ 522446 h 1152525"/>
                <a:gd name="connsiteX174" fmla="*/ 249113 w 1504950"/>
                <a:gd name="connsiteY174" fmla="*/ 499586 h 1152525"/>
                <a:gd name="connsiteX175" fmla="*/ 232920 w 1504950"/>
                <a:gd name="connsiteY175" fmla="*/ 476726 h 1152525"/>
                <a:gd name="connsiteX176" fmla="*/ 274830 w 1504950"/>
                <a:gd name="connsiteY176" fmla="*/ 442436 h 1152525"/>
                <a:gd name="connsiteX177" fmla="*/ 356745 w 1504950"/>
                <a:gd name="connsiteY177" fmla="*/ 417671 h 1152525"/>
                <a:gd name="connsiteX178" fmla="*/ 345315 w 1504950"/>
                <a:gd name="connsiteY178" fmla="*/ 413861 h 1152525"/>
                <a:gd name="connsiteX179" fmla="*/ 295785 w 1504950"/>
                <a:gd name="connsiteY179" fmla="*/ 405289 h 1152525"/>
                <a:gd name="connsiteX180" fmla="*/ 267210 w 1504950"/>
                <a:gd name="connsiteY180" fmla="*/ 400526 h 1152525"/>
                <a:gd name="connsiteX181" fmla="*/ 244350 w 1504950"/>
                <a:gd name="connsiteY181" fmla="*/ 393859 h 1152525"/>
                <a:gd name="connsiteX182" fmla="*/ 230063 w 1504950"/>
                <a:gd name="connsiteY182" fmla="*/ 386239 h 1152525"/>
                <a:gd name="connsiteX183" fmla="*/ 227205 w 1504950"/>
                <a:gd name="connsiteY183" fmla="*/ 375761 h 1152525"/>
                <a:gd name="connsiteX184" fmla="*/ 235778 w 1504950"/>
                <a:gd name="connsiteY184" fmla="*/ 369094 h 1152525"/>
                <a:gd name="connsiteX185" fmla="*/ 251018 w 1504950"/>
                <a:gd name="connsiteY185" fmla="*/ 370999 h 1152525"/>
                <a:gd name="connsiteX186" fmla="*/ 246255 w 1504950"/>
                <a:gd name="connsiteY186" fmla="*/ 361474 h 1152525"/>
                <a:gd name="connsiteX187" fmla="*/ 242445 w 1504950"/>
                <a:gd name="connsiteY187" fmla="*/ 350996 h 1152525"/>
                <a:gd name="connsiteX188" fmla="*/ 240540 w 1504950"/>
                <a:gd name="connsiteY188" fmla="*/ 340519 h 1152525"/>
                <a:gd name="connsiteX189" fmla="*/ 236730 w 1504950"/>
                <a:gd name="connsiteY189" fmla="*/ 298609 h 1152525"/>
                <a:gd name="connsiteX190" fmla="*/ 229110 w 1504950"/>
                <a:gd name="connsiteY190" fmla="*/ 288131 h 1152525"/>
                <a:gd name="connsiteX191" fmla="*/ 225300 w 1504950"/>
                <a:gd name="connsiteY191" fmla="*/ 278606 h 1152525"/>
                <a:gd name="connsiteX192" fmla="*/ 231015 w 1504950"/>
                <a:gd name="connsiteY192" fmla="*/ 270034 h 1152525"/>
                <a:gd name="connsiteX193" fmla="*/ 241493 w 1504950"/>
                <a:gd name="connsiteY193" fmla="*/ 271939 h 1152525"/>
                <a:gd name="connsiteX194" fmla="*/ 253875 w 1504950"/>
                <a:gd name="connsiteY194" fmla="*/ 280511 h 1152525"/>
                <a:gd name="connsiteX195" fmla="*/ 268163 w 1504950"/>
                <a:gd name="connsiteY195" fmla="*/ 288131 h 1152525"/>
                <a:gd name="connsiteX196" fmla="*/ 279593 w 1504950"/>
                <a:gd name="connsiteY196" fmla="*/ 290989 h 1152525"/>
                <a:gd name="connsiteX197" fmla="*/ 274830 w 1504950"/>
                <a:gd name="connsiteY197" fmla="*/ 284321 h 1152525"/>
                <a:gd name="connsiteX198" fmla="*/ 271020 w 1504950"/>
                <a:gd name="connsiteY198" fmla="*/ 273844 h 1152525"/>
                <a:gd name="connsiteX199" fmla="*/ 266258 w 1504950"/>
                <a:gd name="connsiteY199" fmla="*/ 259556 h 1152525"/>
                <a:gd name="connsiteX200" fmla="*/ 264353 w 1504950"/>
                <a:gd name="connsiteY200" fmla="*/ 252889 h 1152525"/>
                <a:gd name="connsiteX201" fmla="*/ 269115 w 1504950"/>
                <a:gd name="connsiteY201" fmla="*/ 244316 h 1152525"/>
                <a:gd name="connsiteX202" fmla="*/ 277688 w 1504950"/>
                <a:gd name="connsiteY202" fmla="*/ 245269 h 1152525"/>
                <a:gd name="connsiteX203" fmla="*/ 286260 w 1504950"/>
                <a:gd name="connsiteY203" fmla="*/ 253841 h 1152525"/>
                <a:gd name="connsiteX204" fmla="*/ 295785 w 1504950"/>
                <a:gd name="connsiteY204" fmla="*/ 269081 h 1152525"/>
                <a:gd name="connsiteX205" fmla="*/ 307215 w 1504950"/>
                <a:gd name="connsiteY205" fmla="*/ 284321 h 1152525"/>
                <a:gd name="connsiteX206" fmla="*/ 328170 w 1504950"/>
                <a:gd name="connsiteY206" fmla="*/ 305276 h 1152525"/>
                <a:gd name="connsiteX207" fmla="*/ 349125 w 1504950"/>
                <a:gd name="connsiteY207" fmla="*/ 318611 h 1152525"/>
                <a:gd name="connsiteX208" fmla="*/ 351983 w 1504950"/>
                <a:gd name="connsiteY208" fmla="*/ 319564 h 1152525"/>
                <a:gd name="connsiteX209" fmla="*/ 362460 w 1504950"/>
                <a:gd name="connsiteY209" fmla="*/ 316706 h 1152525"/>
                <a:gd name="connsiteX210" fmla="*/ 364365 w 1504950"/>
                <a:gd name="connsiteY210" fmla="*/ 313849 h 1152525"/>
                <a:gd name="connsiteX211" fmla="*/ 364365 w 1504950"/>
                <a:gd name="connsiteY211" fmla="*/ 309086 h 1152525"/>
                <a:gd name="connsiteX212" fmla="*/ 365318 w 1504950"/>
                <a:gd name="connsiteY212" fmla="*/ 292894 h 1152525"/>
                <a:gd name="connsiteX213" fmla="*/ 372938 w 1504950"/>
                <a:gd name="connsiteY213" fmla="*/ 276701 h 1152525"/>
                <a:gd name="connsiteX214" fmla="*/ 385320 w 1504950"/>
                <a:gd name="connsiteY214" fmla="*/ 276701 h 1152525"/>
                <a:gd name="connsiteX215" fmla="*/ 388178 w 1504950"/>
                <a:gd name="connsiteY215" fmla="*/ 285274 h 1152525"/>
                <a:gd name="connsiteX216" fmla="*/ 387225 w 1504950"/>
                <a:gd name="connsiteY216" fmla="*/ 334804 h 1152525"/>
                <a:gd name="connsiteX217" fmla="*/ 446280 w 1504950"/>
                <a:gd name="connsiteY217" fmla="*/ 355759 h 1152525"/>
                <a:gd name="connsiteX218" fmla="*/ 455805 w 1504950"/>
                <a:gd name="connsiteY218" fmla="*/ 350996 h 1152525"/>
                <a:gd name="connsiteX219" fmla="*/ 470093 w 1504950"/>
                <a:gd name="connsiteY219" fmla="*/ 339566 h 1152525"/>
                <a:gd name="connsiteX220" fmla="*/ 501525 w 1504950"/>
                <a:gd name="connsiteY220" fmla="*/ 309086 h 1152525"/>
                <a:gd name="connsiteX221" fmla="*/ 516765 w 1504950"/>
                <a:gd name="connsiteY221" fmla="*/ 283369 h 1152525"/>
                <a:gd name="connsiteX222" fmla="*/ 517718 w 1504950"/>
                <a:gd name="connsiteY222" fmla="*/ 281464 h 1152525"/>
                <a:gd name="connsiteX223" fmla="*/ 522480 w 1504950"/>
                <a:gd name="connsiteY223" fmla="*/ 262414 h 1152525"/>
                <a:gd name="connsiteX224" fmla="*/ 518670 w 1504950"/>
                <a:gd name="connsiteY224" fmla="*/ 243364 h 1152525"/>
                <a:gd name="connsiteX225" fmla="*/ 511050 w 1504950"/>
                <a:gd name="connsiteY225" fmla="*/ 229076 h 1152525"/>
                <a:gd name="connsiteX226" fmla="*/ 496763 w 1504950"/>
                <a:gd name="connsiteY226" fmla="*/ 210979 h 1152525"/>
                <a:gd name="connsiteX227" fmla="*/ 476760 w 1504950"/>
                <a:gd name="connsiteY227" fmla="*/ 198596 h 1152525"/>
                <a:gd name="connsiteX228" fmla="*/ 457710 w 1504950"/>
                <a:gd name="connsiteY228" fmla="*/ 190024 h 1152525"/>
                <a:gd name="connsiteX229" fmla="*/ 448185 w 1504950"/>
                <a:gd name="connsiteY229" fmla="*/ 186214 h 1152525"/>
                <a:gd name="connsiteX230" fmla="*/ 433898 w 1504950"/>
                <a:gd name="connsiteY230" fmla="*/ 181451 h 1152525"/>
                <a:gd name="connsiteX231" fmla="*/ 411038 w 1504950"/>
                <a:gd name="connsiteY231" fmla="*/ 174784 h 1152525"/>
                <a:gd name="connsiteX232" fmla="*/ 400560 w 1504950"/>
                <a:gd name="connsiteY232" fmla="*/ 171926 h 1152525"/>
                <a:gd name="connsiteX233" fmla="*/ 387225 w 1504950"/>
                <a:gd name="connsiteY233" fmla="*/ 163354 h 1152525"/>
                <a:gd name="connsiteX234" fmla="*/ 385320 w 1504950"/>
                <a:gd name="connsiteY234" fmla="*/ 153829 h 1152525"/>
                <a:gd name="connsiteX235" fmla="*/ 395798 w 1504950"/>
                <a:gd name="connsiteY235" fmla="*/ 145256 h 1152525"/>
                <a:gd name="connsiteX236" fmla="*/ 411038 w 1504950"/>
                <a:gd name="connsiteY236" fmla="*/ 144304 h 1152525"/>
                <a:gd name="connsiteX237" fmla="*/ 428183 w 1504950"/>
                <a:gd name="connsiteY237" fmla="*/ 148114 h 1152525"/>
                <a:gd name="connsiteX238" fmla="*/ 467235 w 1504950"/>
                <a:gd name="connsiteY238" fmla="*/ 131921 h 1152525"/>
                <a:gd name="connsiteX239" fmla="*/ 464378 w 1504950"/>
                <a:gd name="connsiteY239" fmla="*/ 123349 h 1152525"/>
                <a:gd name="connsiteX240" fmla="*/ 459615 w 1504950"/>
                <a:gd name="connsiteY240" fmla="*/ 93821 h 1152525"/>
                <a:gd name="connsiteX241" fmla="*/ 465330 w 1504950"/>
                <a:gd name="connsiteY241" fmla="*/ 85249 h 1152525"/>
                <a:gd name="connsiteX242" fmla="*/ 473903 w 1504950"/>
                <a:gd name="connsiteY242" fmla="*/ 85249 h 1152525"/>
                <a:gd name="connsiteX243" fmla="*/ 480570 w 1504950"/>
                <a:gd name="connsiteY243" fmla="*/ 90964 h 1152525"/>
                <a:gd name="connsiteX244" fmla="*/ 484380 w 1504950"/>
                <a:gd name="connsiteY244" fmla="*/ 101441 h 1152525"/>
                <a:gd name="connsiteX245" fmla="*/ 490095 w 1504950"/>
                <a:gd name="connsiteY245" fmla="*/ 114776 h 1152525"/>
                <a:gd name="connsiteX246" fmla="*/ 496763 w 1504950"/>
                <a:gd name="connsiteY246" fmla="*/ 126206 h 1152525"/>
                <a:gd name="connsiteX247" fmla="*/ 501525 w 1504950"/>
                <a:gd name="connsiteY247" fmla="*/ 132874 h 1152525"/>
                <a:gd name="connsiteX248" fmla="*/ 505335 w 1504950"/>
                <a:gd name="connsiteY248" fmla="*/ 132874 h 1152525"/>
                <a:gd name="connsiteX249" fmla="*/ 512003 w 1504950"/>
                <a:gd name="connsiteY249" fmla="*/ 133826 h 1152525"/>
                <a:gd name="connsiteX250" fmla="*/ 530100 w 1504950"/>
                <a:gd name="connsiteY250" fmla="*/ 138589 h 1152525"/>
                <a:gd name="connsiteX251" fmla="*/ 548198 w 1504950"/>
                <a:gd name="connsiteY251" fmla="*/ 144304 h 1152525"/>
                <a:gd name="connsiteX252" fmla="*/ 570105 w 1504950"/>
                <a:gd name="connsiteY252" fmla="*/ 150019 h 1152525"/>
                <a:gd name="connsiteX253" fmla="*/ 591060 w 1504950"/>
                <a:gd name="connsiteY253" fmla="*/ 151924 h 1152525"/>
                <a:gd name="connsiteX254" fmla="*/ 594870 w 1504950"/>
                <a:gd name="connsiteY254" fmla="*/ 148114 h 1152525"/>
                <a:gd name="connsiteX255" fmla="*/ 598680 w 1504950"/>
                <a:gd name="connsiteY255" fmla="*/ 141446 h 1152525"/>
                <a:gd name="connsiteX256" fmla="*/ 599633 w 1504950"/>
                <a:gd name="connsiteY256" fmla="*/ 140494 h 1152525"/>
                <a:gd name="connsiteX257" fmla="*/ 601538 w 1504950"/>
                <a:gd name="connsiteY257" fmla="*/ 132874 h 1152525"/>
                <a:gd name="connsiteX258" fmla="*/ 602490 w 1504950"/>
                <a:gd name="connsiteY258" fmla="*/ 124301 h 1152525"/>
                <a:gd name="connsiteX259" fmla="*/ 601538 w 1504950"/>
                <a:gd name="connsiteY259" fmla="*/ 117634 h 1152525"/>
                <a:gd name="connsiteX260" fmla="*/ 599633 w 1504950"/>
                <a:gd name="connsiteY260" fmla="*/ 114776 h 1152525"/>
                <a:gd name="connsiteX261" fmla="*/ 595823 w 1504950"/>
                <a:gd name="connsiteY261" fmla="*/ 110966 h 1152525"/>
                <a:gd name="connsiteX262" fmla="*/ 591060 w 1504950"/>
                <a:gd name="connsiteY262" fmla="*/ 105251 h 1152525"/>
                <a:gd name="connsiteX263" fmla="*/ 585345 w 1504950"/>
                <a:gd name="connsiteY263" fmla="*/ 100489 h 1152525"/>
                <a:gd name="connsiteX264" fmla="*/ 575820 w 1504950"/>
                <a:gd name="connsiteY264" fmla="*/ 92869 h 1152525"/>
                <a:gd name="connsiteX265" fmla="*/ 568200 w 1504950"/>
                <a:gd name="connsiteY265" fmla="*/ 87154 h 1152525"/>
                <a:gd name="connsiteX266" fmla="*/ 558675 w 1504950"/>
                <a:gd name="connsiteY266" fmla="*/ 76676 h 1152525"/>
                <a:gd name="connsiteX267" fmla="*/ 554865 w 1504950"/>
                <a:gd name="connsiteY267" fmla="*/ 70009 h 1152525"/>
                <a:gd name="connsiteX268" fmla="*/ 555818 w 1504950"/>
                <a:gd name="connsiteY268" fmla="*/ 61436 h 1152525"/>
                <a:gd name="connsiteX269" fmla="*/ 571058 w 1504950"/>
                <a:gd name="connsiteY269" fmla="*/ 57626 h 1152525"/>
                <a:gd name="connsiteX270" fmla="*/ 602490 w 1504950"/>
                <a:gd name="connsiteY270" fmla="*/ 80486 h 1152525"/>
                <a:gd name="connsiteX271" fmla="*/ 605348 w 1504950"/>
                <a:gd name="connsiteY271" fmla="*/ 82391 h 1152525"/>
                <a:gd name="connsiteX272" fmla="*/ 607253 w 1504950"/>
                <a:gd name="connsiteY272" fmla="*/ 82391 h 1152525"/>
                <a:gd name="connsiteX273" fmla="*/ 619635 w 1504950"/>
                <a:gd name="connsiteY273" fmla="*/ 75724 h 1152525"/>
                <a:gd name="connsiteX274" fmla="*/ 623445 w 1504950"/>
                <a:gd name="connsiteY274" fmla="*/ 68104 h 1152525"/>
                <a:gd name="connsiteX275" fmla="*/ 623445 w 1504950"/>
                <a:gd name="connsiteY275" fmla="*/ 67151 h 1152525"/>
                <a:gd name="connsiteX276" fmla="*/ 624398 w 1504950"/>
                <a:gd name="connsiteY276" fmla="*/ 58579 h 1152525"/>
                <a:gd name="connsiteX277" fmla="*/ 621540 w 1504950"/>
                <a:gd name="connsiteY277" fmla="*/ 51911 h 1152525"/>
                <a:gd name="connsiteX278" fmla="*/ 614873 w 1504950"/>
                <a:gd name="connsiteY278" fmla="*/ 43339 h 1152525"/>
                <a:gd name="connsiteX279" fmla="*/ 604395 w 1504950"/>
                <a:gd name="connsiteY279" fmla="*/ 27146 h 1152525"/>
                <a:gd name="connsiteX280" fmla="*/ 604395 w 1504950"/>
                <a:gd name="connsiteY280" fmla="*/ 20479 h 1152525"/>
                <a:gd name="connsiteX281" fmla="*/ 609158 w 1504950"/>
                <a:gd name="connsiteY281" fmla="*/ 15716 h 1152525"/>
                <a:gd name="connsiteX282" fmla="*/ 614873 w 1504950"/>
                <a:gd name="connsiteY282" fmla="*/ 7144 h 1152525"/>
                <a:gd name="connsiteX283" fmla="*/ 614873 w 1504950"/>
                <a:gd name="connsiteY283" fmla="*/ 7144 h 1152525"/>
                <a:gd name="connsiteX284" fmla="*/ 614873 w 1504950"/>
                <a:gd name="connsiteY284" fmla="*/ 7144 h 1152525"/>
                <a:gd name="connsiteX285" fmla="*/ 496763 w 1504950"/>
                <a:gd name="connsiteY285" fmla="*/ 160496 h 1152525"/>
                <a:gd name="connsiteX286" fmla="*/ 492000 w 1504950"/>
                <a:gd name="connsiteY286" fmla="*/ 162401 h 1152525"/>
                <a:gd name="connsiteX287" fmla="*/ 492000 w 1504950"/>
                <a:gd name="connsiteY287" fmla="*/ 166211 h 1152525"/>
                <a:gd name="connsiteX288" fmla="*/ 506288 w 1504950"/>
                <a:gd name="connsiteY288" fmla="*/ 178594 h 1152525"/>
                <a:gd name="connsiteX289" fmla="*/ 520575 w 1504950"/>
                <a:gd name="connsiteY289" fmla="*/ 187166 h 1152525"/>
                <a:gd name="connsiteX290" fmla="*/ 525338 w 1504950"/>
                <a:gd name="connsiteY290" fmla="*/ 188119 h 1152525"/>
                <a:gd name="connsiteX291" fmla="*/ 542483 w 1504950"/>
                <a:gd name="connsiteY291" fmla="*/ 189071 h 1152525"/>
                <a:gd name="connsiteX292" fmla="*/ 547245 w 1504950"/>
                <a:gd name="connsiteY292" fmla="*/ 189071 h 1152525"/>
                <a:gd name="connsiteX293" fmla="*/ 547245 w 1504950"/>
                <a:gd name="connsiteY293" fmla="*/ 190024 h 1152525"/>
                <a:gd name="connsiteX294" fmla="*/ 554865 w 1504950"/>
                <a:gd name="connsiteY294" fmla="*/ 195739 h 1152525"/>
                <a:gd name="connsiteX295" fmla="*/ 555818 w 1504950"/>
                <a:gd name="connsiteY295" fmla="*/ 198596 h 1152525"/>
                <a:gd name="connsiteX296" fmla="*/ 553913 w 1504950"/>
                <a:gd name="connsiteY296" fmla="*/ 203359 h 1152525"/>
                <a:gd name="connsiteX297" fmla="*/ 553913 w 1504950"/>
                <a:gd name="connsiteY297" fmla="*/ 204311 h 1152525"/>
                <a:gd name="connsiteX298" fmla="*/ 550103 w 1504950"/>
                <a:gd name="connsiteY298" fmla="*/ 211931 h 1152525"/>
                <a:gd name="connsiteX299" fmla="*/ 548198 w 1504950"/>
                <a:gd name="connsiteY299" fmla="*/ 217646 h 1152525"/>
                <a:gd name="connsiteX300" fmla="*/ 548198 w 1504950"/>
                <a:gd name="connsiteY300" fmla="*/ 221456 h 1152525"/>
                <a:gd name="connsiteX301" fmla="*/ 551055 w 1504950"/>
                <a:gd name="connsiteY301" fmla="*/ 230981 h 1152525"/>
                <a:gd name="connsiteX302" fmla="*/ 552960 w 1504950"/>
                <a:gd name="connsiteY302" fmla="*/ 258604 h 1152525"/>
                <a:gd name="connsiteX303" fmla="*/ 552960 w 1504950"/>
                <a:gd name="connsiteY303" fmla="*/ 264319 h 1152525"/>
                <a:gd name="connsiteX304" fmla="*/ 570105 w 1504950"/>
                <a:gd name="connsiteY304" fmla="*/ 258604 h 1152525"/>
                <a:gd name="connsiteX305" fmla="*/ 579630 w 1504950"/>
                <a:gd name="connsiteY305" fmla="*/ 253841 h 1152525"/>
                <a:gd name="connsiteX306" fmla="*/ 587250 w 1504950"/>
                <a:gd name="connsiteY306" fmla="*/ 253841 h 1152525"/>
                <a:gd name="connsiteX307" fmla="*/ 592965 w 1504950"/>
                <a:gd name="connsiteY307" fmla="*/ 263366 h 1152525"/>
                <a:gd name="connsiteX308" fmla="*/ 592013 w 1504950"/>
                <a:gd name="connsiteY308" fmla="*/ 269081 h 1152525"/>
                <a:gd name="connsiteX309" fmla="*/ 590108 w 1504950"/>
                <a:gd name="connsiteY309" fmla="*/ 271939 h 1152525"/>
                <a:gd name="connsiteX310" fmla="*/ 583440 w 1504950"/>
                <a:gd name="connsiteY310" fmla="*/ 278606 h 1152525"/>
                <a:gd name="connsiteX311" fmla="*/ 566295 w 1504950"/>
                <a:gd name="connsiteY311" fmla="*/ 290036 h 1152525"/>
                <a:gd name="connsiteX312" fmla="*/ 549150 w 1504950"/>
                <a:gd name="connsiteY312" fmla="*/ 302419 h 1152525"/>
                <a:gd name="connsiteX313" fmla="*/ 520575 w 1504950"/>
                <a:gd name="connsiteY313" fmla="*/ 328136 h 1152525"/>
                <a:gd name="connsiteX314" fmla="*/ 502478 w 1504950"/>
                <a:gd name="connsiteY314" fmla="*/ 346234 h 1152525"/>
                <a:gd name="connsiteX315" fmla="*/ 494858 w 1504950"/>
                <a:gd name="connsiteY315" fmla="*/ 353854 h 1152525"/>
                <a:gd name="connsiteX316" fmla="*/ 495810 w 1504950"/>
                <a:gd name="connsiteY316" fmla="*/ 353854 h 1152525"/>
                <a:gd name="connsiteX317" fmla="*/ 562485 w 1504950"/>
                <a:gd name="connsiteY317" fmla="*/ 337661 h 1152525"/>
                <a:gd name="connsiteX318" fmla="*/ 585345 w 1504950"/>
                <a:gd name="connsiteY318" fmla="*/ 327184 h 1152525"/>
                <a:gd name="connsiteX319" fmla="*/ 610110 w 1504950"/>
                <a:gd name="connsiteY319" fmla="*/ 308134 h 1152525"/>
                <a:gd name="connsiteX320" fmla="*/ 624398 w 1504950"/>
                <a:gd name="connsiteY320" fmla="*/ 289084 h 1152525"/>
                <a:gd name="connsiteX321" fmla="*/ 628208 w 1504950"/>
                <a:gd name="connsiteY321" fmla="*/ 282416 h 1152525"/>
                <a:gd name="connsiteX322" fmla="*/ 632970 w 1504950"/>
                <a:gd name="connsiteY322" fmla="*/ 257651 h 1152525"/>
                <a:gd name="connsiteX323" fmla="*/ 618683 w 1504950"/>
                <a:gd name="connsiteY323" fmla="*/ 212884 h 1152525"/>
                <a:gd name="connsiteX324" fmla="*/ 595823 w 1504950"/>
                <a:gd name="connsiteY324" fmla="*/ 190976 h 1152525"/>
                <a:gd name="connsiteX325" fmla="*/ 565343 w 1504950"/>
                <a:gd name="connsiteY325" fmla="*/ 175736 h 1152525"/>
                <a:gd name="connsiteX326" fmla="*/ 555818 w 1504950"/>
                <a:gd name="connsiteY326" fmla="*/ 171926 h 1152525"/>
                <a:gd name="connsiteX327" fmla="*/ 528195 w 1504950"/>
                <a:gd name="connsiteY327" fmla="*/ 163354 h 1152525"/>
                <a:gd name="connsiteX328" fmla="*/ 523433 w 1504950"/>
                <a:gd name="connsiteY328" fmla="*/ 162401 h 1152525"/>
                <a:gd name="connsiteX329" fmla="*/ 518670 w 1504950"/>
                <a:gd name="connsiteY329" fmla="*/ 161449 h 1152525"/>
                <a:gd name="connsiteX330" fmla="*/ 514860 w 1504950"/>
                <a:gd name="connsiteY330" fmla="*/ 161449 h 1152525"/>
                <a:gd name="connsiteX331" fmla="*/ 502478 w 1504950"/>
                <a:gd name="connsiteY331" fmla="*/ 159544 h 1152525"/>
                <a:gd name="connsiteX332" fmla="*/ 496763 w 1504950"/>
                <a:gd name="connsiteY332" fmla="*/ 160496 h 1152525"/>
                <a:gd name="connsiteX333" fmla="*/ 496763 w 1504950"/>
                <a:gd name="connsiteY333" fmla="*/ 160496 h 1152525"/>
                <a:gd name="connsiteX334" fmla="*/ 273878 w 1504950"/>
                <a:gd name="connsiteY334" fmla="*/ 309086 h 1152525"/>
                <a:gd name="connsiteX335" fmla="*/ 272925 w 1504950"/>
                <a:gd name="connsiteY335" fmla="*/ 336709 h 1152525"/>
                <a:gd name="connsiteX336" fmla="*/ 289118 w 1504950"/>
                <a:gd name="connsiteY336" fmla="*/ 367189 h 1152525"/>
                <a:gd name="connsiteX337" fmla="*/ 296738 w 1504950"/>
                <a:gd name="connsiteY337" fmla="*/ 373856 h 1152525"/>
                <a:gd name="connsiteX338" fmla="*/ 303405 w 1504950"/>
                <a:gd name="connsiteY338" fmla="*/ 376714 h 1152525"/>
                <a:gd name="connsiteX339" fmla="*/ 307215 w 1504950"/>
                <a:gd name="connsiteY339" fmla="*/ 378619 h 1152525"/>
                <a:gd name="connsiteX340" fmla="*/ 309120 w 1504950"/>
                <a:gd name="connsiteY340" fmla="*/ 379571 h 1152525"/>
                <a:gd name="connsiteX341" fmla="*/ 312930 w 1504950"/>
                <a:gd name="connsiteY341" fmla="*/ 379571 h 1152525"/>
                <a:gd name="connsiteX342" fmla="*/ 311025 w 1504950"/>
                <a:gd name="connsiteY342" fmla="*/ 369094 h 1152525"/>
                <a:gd name="connsiteX343" fmla="*/ 306263 w 1504950"/>
                <a:gd name="connsiteY343" fmla="*/ 353854 h 1152525"/>
                <a:gd name="connsiteX344" fmla="*/ 306263 w 1504950"/>
                <a:gd name="connsiteY344" fmla="*/ 350044 h 1152525"/>
                <a:gd name="connsiteX345" fmla="*/ 311025 w 1504950"/>
                <a:gd name="connsiteY345" fmla="*/ 346234 h 1152525"/>
                <a:gd name="connsiteX346" fmla="*/ 321503 w 1504950"/>
                <a:gd name="connsiteY346" fmla="*/ 346234 h 1152525"/>
                <a:gd name="connsiteX347" fmla="*/ 324360 w 1504950"/>
                <a:gd name="connsiteY347" fmla="*/ 347186 h 1152525"/>
                <a:gd name="connsiteX348" fmla="*/ 335790 w 1504950"/>
                <a:gd name="connsiteY348" fmla="*/ 355759 h 1152525"/>
                <a:gd name="connsiteX349" fmla="*/ 346268 w 1504950"/>
                <a:gd name="connsiteY349" fmla="*/ 367189 h 1152525"/>
                <a:gd name="connsiteX350" fmla="*/ 353888 w 1504950"/>
                <a:gd name="connsiteY350" fmla="*/ 378619 h 1152525"/>
                <a:gd name="connsiteX351" fmla="*/ 356745 w 1504950"/>
                <a:gd name="connsiteY351" fmla="*/ 382429 h 1152525"/>
                <a:gd name="connsiteX352" fmla="*/ 398655 w 1504950"/>
                <a:gd name="connsiteY352" fmla="*/ 396716 h 1152525"/>
                <a:gd name="connsiteX353" fmla="*/ 409133 w 1504950"/>
                <a:gd name="connsiteY353" fmla="*/ 398621 h 1152525"/>
                <a:gd name="connsiteX354" fmla="*/ 415800 w 1504950"/>
                <a:gd name="connsiteY354" fmla="*/ 399574 h 1152525"/>
                <a:gd name="connsiteX355" fmla="*/ 414848 w 1504950"/>
                <a:gd name="connsiteY355" fmla="*/ 390049 h 1152525"/>
                <a:gd name="connsiteX356" fmla="*/ 410085 w 1504950"/>
                <a:gd name="connsiteY356" fmla="*/ 378619 h 1152525"/>
                <a:gd name="connsiteX357" fmla="*/ 398655 w 1504950"/>
                <a:gd name="connsiteY357" fmla="*/ 366236 h 1152525"/>
                <a:gd name="connsiteX358" fmla="*/ 380558 w 1504950"/>
                <a:gd name="connsiteY358" fmla="*/ 353854 h 1152525"/>
                <a:gd name="connsiteX359" fmla="*/ 343410 w 1504950"/>
                <a:gd name="connsiteY359" fmla="*/ 334804 h 1152525"/>
                <a:gd name="connsiteX360" fmla="*/ 335790 w 1504950"/>
                <a:gd name="connsiteY360" fmla="*/ 331946 h 1152525"/>
                <a:gd name="connsiteX361" fmla="*/ 330075 w 1504950"/>
                <a:gd name="connsiteY361" fmla="*/ 329089 h 1152525"/>
                <a:gd name="connsiteX362" fmla="*/ 317693 w 1504950"/>
                <a:gd name="connsiteY362" fmla="*/ 324326 h 1152525"/>
                <a:gd name="connsiteX363" fmla="*/ 289118 w 1504950"/>
                <a:gd name="connsiteY363" fmla="*/ 313849 h 1152525"/>
                <a:gd name="connsiteX364" fmla="*/ 273878 w 1504950"/>
                <a:gd name="connsiteY364" fmla="*/ 309086 h 1152525"/>
                <a:gd name="connsiteX365" fmla="*/ 273878 w 1504950"/>
                <a:gd name="connsiteY365" fmla="*/ 309086 h 1152525"/>
                <a:gd name="connsiteX366" fmla="*/ 273878 w 1504950"/>
                <a:gd name="connsiteY366" fmla="*/ 309086 h 1152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</a:cxnLst>
              <a:rect l="l" t="t" r="r" b="b"/>
              <a:pathLst>
                <a:path w="1504950" h="1152525">
                  <a:moveTo>
                    <a:pt x="614873" y="7144"/>
                  </a:moveTo>
                  <a:cubicBezTo>
                    <a:pt x="617730" y="7144"/>
                    <a:pt x="619635" y="7144"/>
                    <a:pt x="621540" y="8096"/>
                  </a:cubicBezTo>
                  <a:cubicBezTo>
                    <a:pt x="623445" y="9049"/>
                    <a:pt x="624398" y="10001"/>
                    <a:pt x="626303" y="10954"/>
                  </a:cubicBezTo>
                  <a:cubicBezTo>
                    <a:pt x="628208" y="12859"/>
                    <a:pt x="630113" y="14764"/>
                    <a:pt x="631065" y="16669"/>
                  </a:cubicBezTo>
                  <a:cubicBezTo>
                    <a:pt x="633923" y="21431"/>
                    <a:pt x="638685" y="24289"/>
                    <a:pt x="643448" y="27146"/>
                  </a:cubicBezTo>
                  <a:lnTo>
                    <a:pt x="645353" y="26194"/>
                  </a:lnTo>
                  <a:lnTo>
                    <a:pt x="646305" y="25241"/>
                  </a:lnTo>
                  <a:cubicBezTo>
                    <a:pt x="647258" y="24289"/>
                    <a:pt x="648210" y="22384"/>
                    <a:pt x="649163" y="21431"/>
                  </a:cubicBezTo>
                  <a:cubicBezTo>
                    <a:pt x="652973" y="16669"/>
                    <a:pt x="656783" y="12859"/>
                    <a:pt x="662498" y="10954"/>
                  </a:cubicBezTo>
                  <a:cubicBezTo>
                    <a:pt x="664403" y="10001"/>
                    <a:pt x="667260" y="10001"/>
                    <a:pt x="670118" y="10954"/>
                  </a:cubicBezTo>
                  <a:cubicBezTo>
                    <a:pt x="671070" y="10954"/>
                    <a:pt x="671070" y="10954"/>
                    <a:pt x="672023" y="10954"/>
                  </a:cubicBezTo>
                  <a:cubicBezTo>
                    <a:pt x="674880" y="11906"/>
                    <a:pt x="676785" y="13811"/>
                    <a:pt x="677738" y="15716"/>
                  </a:cubicBezTo>
                  <a:cubicBezTo>
                    <a:pt x="678690" y="16669"/>
                    <a:pt x="678690" y="18574"/>
                    <a:pt x="678690" y="20479"/>
                  </a:cubicBezTo>
                  <a:cubicBezTo>
                    <a:pt x="678690" y="24289"/>
                    <a:pt x="677738" y="27146"/>
                    <a:pt x="676785" y="30004"/>
                  </a:cubicBezTo>
                  <a:lnTo>
                    <a:pt x="670118" y="47149"/>
                  </a:lnTo>
                  <a:cubicBezTo>
                    <a:pt x="670118" y="48101"/>
                    <a:pt x="669165" y="48101"/>
                    <a:pt x="669165" y="49054"/>
                  </a:cubicBezTo>
                  <a:cubicBezTo>
                    <a:pt x="668213" y="51911"/>
                    <a:pt x="667260" y="54769"/>
                    <a:pt x="666308" y="56674"/>
                  </a:cubicBezTo>
                  <a:cubicBezTo>
                    <a:pt x="662498" y="64294"/>
                    <a:pt x="656783" y="70961"/>
                    <a:pt x="651068" y="77629"/>
                  </a:cubicBezTo>
                  <a:cubicBezTo>
                    <a:pt x="646305" y="85249"/>
                    <a:pt x="641543" y="91916"/>
                    <a:pt x="638685" y="99536"/>
                  </a:cubicBezTo>
                  <a:cubicBezTo>
                    <a:pt x="637733" y="102394"/>
                    <a:pt x="636780" y="105251"/>
                    <a:pt x="635828" y="108109"/>
                  </a:cubicBezTo>
                  <a:cubicBezTo>
                    <a:pt x="634875" y="110966"/>
                    <a:pt x="633923" y="114776"/>
                    <a:pt x="633923" y="117634"/>
                  </a:cubicBezTo>
                  <a:cubicBezTo>
                    <a:pt x="633923" y="125254"/>
                    <a:pt x="632970" y="130016"/>
                    <a:pt x="632970" y="136684"/>
                  </a:cubicBezTo>
                  <a:cubicBezTo>
                    <a:pt x="632970" y="133826"/>
                    <a:pt x="632970" y="135731"/>
                    <a:pt x="632970" y="137636"/>
                  </a:cubicBezTo>
                  <a:cubicBezTo>
                    <a:pt x="632970" y="141446"/>
                    <a:pt x="632018" y="145256"/>
                    <a:pt x="631065" y="150019"/>
                  </a:cubicBezTo>
                  <a:cubicBezTo>
                    <a:pt x="630113" y="151924"/>
                    <a:pt x="629160" y="153829"/>
                    <a:pt x="629160" y="154781"/>
                  </a:cubicBezTo>
                  <a:cubicBezTo>
                    <a:pt x="628208" y="157639"/>
                    <a:pt x="627255" y="161449"/>
                    <a:pt x="626303" y="164306"/>
                  </a:cubicBezTo>
                  <a:cubicBezTo>
                    <a:pt x="625350" y="165259"/>
                    <a:pt x="625350" y="166211"/>
                    <a:pt x="624398" y="167164"/>
                  </a:cubicBezTo>
                  <a:lnTo>
                    <a:pt x="629160" y="172879"/>
                  </a:lnTo>
                  <a:cubicBezTo>
                    <a:pt x="630113" y="174784"/>
                    <a:pt x="631065" y="176689"/>
                    <a:pt x="632970" y="178594"/>
                  </a:cubicBezTo>
                  <a:cubicBezTo>
                    <a:pt x="634875" y="181451"/>
                    <a:pt x="636780" y="183356"/>
                    <a:pt x="639638" y="185261"/>
                  </a:cubicBezTo>
                  <a:cubicBezTo>
                    <a:pt x="641543" y="188119"/>
                    <a:pt x="644400" y="190024"/>
                    <a:pt x="648210" y="191929"/>
                  </a:cubicBezTo>
                  <a:cubicBezTo>
                    <a:pt x="649163" y="192881"/>
                    <a:pt x="651068" y="193834"/>
                    <a:pt x="652020" y="194786"/>
                  </a:cubicBezTo>
                  <a:cubicBezTo>
                    <a:pt x="653925" y="195739"/>
                    <a:pt x="656783" y="195739"/>
                    <a:pt x="658688" y="195739"/>
                  </a:cubicBezTo>
                  <a:cubicBezTo>
                    <a:pt x="662498" y="195739"/>
                    <a:pt x="665355" y="195739"/>
                    <a:pt x="669165" y="194786"/>
                  </a:cubicBezTo>
                  <a:cubicBezTo>
                    <a:pt x="672975" y="193834"/>
                    <a:pt x="675833" y="192881"/>
                    <a:pt x="678690" y="191929"/>
                  </a:cubicBezTo>
                  <a:cubicBezTo>
                    <a:pt x="678690" y="191929"/>
                    <a:pt x="680595" y="190976"/>
                    <a:pt x="681548" y="190976"/>
                  </a:cubicBezTo>
                  <a:cubicBezTo>
                    <a:pt x="682500" y="190024"/>
                    <a:pt x="684405" y="190024"/>
                    <a:pt x="686310" y="189071"/>
                  </a:cubicBezTo>
                  <a:cubicBezTo>
                    <a:pt x="687263" y="188119"/>
                    <a:pt x="689168" y="187166"/>
                    <a:pt x="691073" y="186214"/>
                  </a:cubicBezTo>
                  <a:cubicBezTo>
                    <a:pt x="692978" y="185261"/>
                    <a:pt x="694883" y="183356"/>
                    <a:pt x="696788" y="182404"/>
                  </a:cubicBezTo>
                  <a:cubicBezTo>
                    <a:pt x="699645" y="180499"/>
                    <a:pt x="700598" y="179546"/>
                    <a:pt x="702503" y="177641"/>
                  </a:cubicBezTo>
                  <a:cubicBezTo>
                    <a:pt x="703455" y="177641"/>
                    <a:pt x="704408" y="175736"/>
                    <a:pt x="706313" y="173831"/>
                  </a:cubicBezTo>
                  <a:cubicBezTo>
                    <a:pt x="709170" y="170974"/>
                    <a:pt x="712028" y="169069"/>
                    <a:pt x="713933" y="166211"/>
                  </a:cubicBezTo>
                  <a:cubicBezTo>
                    <a:pt x="719648" y="159544"/>
                    <a:pt x="724410" y="151924"/>
                    <a:pt x="728220" y="144304"/>
                  </a:cubicBezTo>
                  <a:cubicBezTo>
                    <a:pt x="729173" y="143351"/>
                    <a:pt x="730125" y="141446"/>
                    <a:pt x="730125" y="139541"/>
                  </a:cubicBezTo>
                  <a:cubicBezTo>
                    <a:pt x="731078" y="137636"/>
                    <a:pt x="731078" y="135731"/>
                    <a:pt x="732030" y="133826"/>
                  </a:cubicBezTo>
                  <a:cubicBezTo>
                    <a:pt x="733935" y="128111"/>
                    <a:pt x="735840" y="122396"/>
                    <a:pt x="737745" y="116681"/>
                  </a:cubicBezTo>
                  <a:cubicBezTo>
                    <a:pt x="738698" y="113824"/>
                    <a:pt x="740603" y="111919"/>
                    <a:pt x="742508" y="110014"/>
                  </a:cubicBezTo>
                  <a:cubicBezTo>
                    <a:pt x="743460" y="109061"/>
                    <a:pt x="744413" y="108109"/>
                    <a:pt x="744413" y="107156"/>
                  </a:cubicBezTo>
                  <a:cubicBezTo>
                    <a:pt x="745365" y="105251"/>
                    <a:pt x="747270" y="103346"/>
                    <a:pt x="749175" y="102394"/>
                  </a:cubicBezTo>
                  <a:cubicBezTo>
                    <a:pt x="751080" y="101441"/>
                    <a:pt x="752985" y="99536"/>
                    <a:pt x="753938" y="98584"/>
                  </a:cubicBezTo>
                  <a:cubicBezTo>
                    <a:pt x="755843" y="97631"/>
                    <a:pt x="757748" y="96679"/>
                    <a:pt x="760605" y="97631"/>
                  </a:cubicBezTo>
                  <a:cubicBezTo>
                    <a:pt x="761558" y="97631"/>
                    <a:pt x="761558" y="97631"/>
                    <a:pt x="762510" y="97631"/>
                  </a:cubicBezTo>
                  <a:cubicBezTo>
                    <a:pt x="763463" y="98584"/>
                    <a:pt x="764415" y="98584"/>
                    <a:pt x="764415" y="98584"/>
                  </a:cubicBezTo>
                  <a:cubicBezTo>
                    <a:pt x="765368" y="99536"/>
                    <a:pt x="765368" y="99536"/>
                    <a:pt x="766320" y="100489"/>
                  </a:cubicBezTo>
                  <a:cubicBezTo>
                    <a:pt x="767273" y="102394"/>
                    <a:pt x="767273" y="103346"/>
                    <a:pt x="767273" y="103346"/>
                  </a:cubicBezTo>
                  <a:cubicBezTo>
                    <a:pt x="767273" y="103346"/>
                    <a:pt x="768225" y="104299"/>
                    <a:pt x="768225" y="105251"/>
                  </a:cubicBezTo>
                  <a:cubicBezTo>
                    <a:pt x="767273" y="107156"/>
                    <a:pt x="767273" y="109061"/>
                    <a:pt x="766320" y="111919"/>
                  </a:cubicBezTo>
                  <a:cubicBezTo>
                    <a:pt x="764415" y="120491"/>
                    <a:pt x="761558" y="130016"/>
                    <a:pt x="757748" y="138589"/>
                  </a:cubicBezTo>
                  <a:lnTo>
                    <a:pt x="753938" y="149066"/>
                  </a:lnTo>
                  <a:cubicBezTo>
                    <a:pt x="752985" y="151924"/>
                    <a:pt x="752985" y="155734"/>
                    <a:pt x="753938" y="158591"/>
                  </a:cubicBezTo>
                  <a:cubicBezTo>
                    <a:pt x="753938" y="159544"/>
                    <a:pt x="754890" y="160496"/>
                    <a:pt x="755843" y="161449"/>
                  </a:cubicBezTo>
                  <a:cubicBezTo>
                    <a:pt x="756795" y="162401"/>
                    <a:pt x="758700" y="163354"/>
                    <a:pt x="759653" y="164306"/>
                  </a:cubicBezTo>
                  <a:cubicBezTo>
                    <a:pt x="761558" y="165259"/>
                    <a:pt x="762510" y="165259"/>
                    <a:pt x="764415" y="165259"/>
                  </a:cubicBezTo>
                  <a:cubicBezTo>
                    <a:pt x="767273" y="165259"/>
                    <a:pt x="769178" y="165259"/>
                    <a:pt x="772035" y="165259"/>
                  </a:cubicBezTo>
                  <a:cubicBezTo>
                    <a:pt x="774893" y="164306"/>
                    <a:pt x="777750" y="163354"/>
                    <a:pt x="781560" y="162401"/>
                  </a:cubicBezTo>
                  <a:cubicBezTo>
                    <a:pt x="788228" y="159544"/>
                    <a:pt x="793943" y="157639"/>
                    <a:pt x="800610" y="153829"/>
                  </a:cubicBezTo>
                  <a:cubicBezTo>
                    <a:pt x="805373" y="150971"/>
                    <a:pt x="811088" y="149066"/>
                    <a:pt x="816803" y="147161"/>
                  </a:cubicBezTo>
                  <a:cubicBezTo>
                    <a:pt x="817755" y="146209"/>
                    <a:pt x="819660" y="146209"/>
                    <a:pt x="820613" y="147161"/>
                  </a:cubicBezTo>
                  <a:cubicBezTo>
                    <a:pt x="821565" y="148114"/>
                    <a:pt x="822518" y="149066"/>
                    <a:pt x="823470" y="149066"/>
                  </a:cubicBezTo>
                  <a:cubicBezTo>
                    <a:pt x="824423" y="150019"/>
                    <a:pt x="825375" y="150019"/>
                    <a:pt x="825375" y="150971"/>
                  </a:cubicBezTo>
                  <a:cubicBezTo>
                    <a:pt x="825375" y="152876"/>
                    <a:pt x="826328" y="153829"/>
                    <a:pt x="825375" y="155734"/>
                  </a:cubicBezTo>
                  <a:cubicBezTo>
                    <a:pt x="825375" y="157639"/>
                    <a:pt x="824423" y="158591"/>
                    <a:pt x="823470" y="160496"/>
                  </a:cubicBezTo>
                  <a:cubicBezTo>
                    <a:pt x="823470" y="160496"/>
                    <a:pt x="823470" y="161449"/>
                    <a:pt x="823470" y="161449"/>
                  </a:cubicBezTo>
                  <a:cubicBezTo>
                    <a:pt x="822518" y="163354"/>
                    <a:pt x="821565" y="164306"/>
                    <a:pt x="821565" y="166211"/>
                  </a:cubicBezTo>
                  <a:cubicBezTo>
                    <a:pt x="821565" y="166211"/>
                    <a:pt x="821565" y="166211"/>
                    <a:pt x="821565" y="167164"/>
                  </a:cubicBezTo>
                  <a:cubicBezTo>
                    <a:pt x="821565" y="168116"/>
                    <a:pt x="821565" y="169069"/>
                    <a:pt x="820613" y="170021"/>
                  </a:cubicBezTo>
                  <a:cubicBezTo>
                    <a:pt x="819660" y="170974"/>
                    <a:pt x="818708" y="171926"/>
                    <a:pt x="817755" y="172879"/>
                  </a:cubicBezTo>
                  <a:cubicBezTo>
                    <a:pt x="816803" y="174784"/>
                    <a:pt x="815850" y="175736"/>
                    <a:pt x="814898" y="177641"/>
                  </a:cubicBezTo>
                  <a:cubicBezTo>
                    <a:pt x="813945" y="178594"/>
                    <a:pt x="812040" y="180499"/>
                    <a:pt x="811088" y="181451"/>
                  </a:cubicBezTo>
                  <a:cubicBezTo>
                    <a:pt x="809183" y="183356"/>
                    <a:pt x="806325" y="185261"/>
                    <a:pt x="803468" y="187166"/>
                  </a:cubicBezTo>
                  <a:cubicBezTo>
                    <a:pt x="799658" y="189071"/>
                    <a:pt x="795848" y="191929"/>
                    <a:pt x="792038" y="191929"/>
                  </a:cubicBezTo>
                  <a:cubicBezTo>
                    <a:pt x="788228" y="192881"/>
                    <a:pt x="783465" y="193834"/>
                    <a:pt x="779655" y="194786"/>
                  </a:cubicBezTo>
                  <a:cubicBezTo>
                    <a:pt x="777750" y="194786"/>
                    <a:pt x="777750" y="194786"/>
                    <a:pt x="775845" y="195739"/>
                  </a:cubicBezTo>
                  <a:cubicBezTo>
                    <a:pt x="772988" y="195739"/>
                    <a:pt x="770130" y="195739"/>
                    <a:pt x="767273" y="195739"/>
                  </a:cubicBezTo>
                  <a:cubicBezTo>
                    <a:pt x="763463" y="195739"/>
                    <a:pt x="760605" y="196691"/>
                    <a:pt x="756795" y="196691"/>
                  </a:cubicBezTo>
                  <a:cubicBezTo>
                    <a:pt x="753938" y="197644"/>
                    <a:pt x="750128" y="196691"/>
                    <a:pt x="747270" y="197644"/>
                  </a:cubicBezTo>
                  <a:cubicBezTo>
                    <a:pt x="745365" y="198596"/>
                    <a:pt x="741555" y="199549"/>
                    <a:pt x="739650" y="199549"/>
                  </a:cubicBezTo>
                  <a:cubicBezTo>
                    <a:pt x="736793" y="199549"/>
                    <a:pt x="733935" y="200501"/>
                    <a:pt x="732030" y="201454"/>
                  </a:cubicBezTo>
                  <a:cubicBezTo>
                    <a:pt x="729173" y="202406"/>
                    <a:pt x="726315" y="202406"/>
                    <a:pt x="723458" y="203359"/>
                  </a:cubicBezTo>
                  <a:cubicBezTo>
                    <a:pt x="714885" y="206216"/>
                    <a:pt x="706313" y="209074"/>
                    <a:pt x="698693" y="213836"/>
                  </a:cubicBezTo>
                  <a:cubicBezTo>
                    <a:pt x="689168" y="218599"/>
                    <a:pt x="681548" y="226219"/>
                    <a:pt x="674880" y="234791"/>
                  </a:cubicBezTo>
                  <a:cubicBezTo>
                    <a:pt x="673928" y="237649"/>
                    <a:pt x="672975" y="239554"/>
                    <a:pt x="671070" y="241459"/>
                  </a:cubicBezTo>
                  <a:cubicBezTo>
                    <a:pt x="670118" y="244316"/>
                    <a:pt x="669165" y="247174"/>
                    <a:pt x="668213" y="249079"/>
                  </a:cubicBezTo>
                  <a:cubicBezTo>
                    <a:pt x="667260" y="253841"/>
                    <a:pt x="667260" y="258604"/>
                    <a:pt x="666308" y="263366"/>
                  </a:cubicBezTo>
                  <a:cubicBezTo>
                    <a:pt x="665355" y="268129"/>
                    <a:pt x="665355" y="272891"/>
                    <a:pt x="664403" y="277654"/>
                  </a:cubicBezTo>
                  <a:cubicBezTo>
                    <a:pt x="664403" y="279559"/>
                    <a:pt x="663450" y="281464"/>
                    <a:pt x="663450" y="283369"/>
                  </a:cubicBezTo>
                  <a:cubicBezTo>
                    <a:pt x="662498" y="287179"/>
                    <a:pt x="661545" y="290989"/>
                    <a:pt x="659640" y="294799"/>
                  </a:cubicBezTo>
                  <a:cubicBezTo>
                    <a:pt x="659640" y="295751"/>
                    <a:pt x="658688" y="296704"/>
                    <a:pt x="658688" y="297656"/>
                  </a:cubicBezTo>
                  <a:cubicBezTo>
                    <a:pt x="652973" y="310991"/>
                    <a:pt x="644400" y="323374"/>
                    <a:pt x="633923" y="332899"/>
                  </a:cubicBezTo>
                  <a:lnTo>
                    <a:pt x="622493" y="342424"/>
                  </a:lnTo>
                  <a:lnTo>
                    <a:pt x="610110" y="350996"/>
                  </a:lnTo>
                  <a:cubicBezTo>
                    <a:pt x="599633" y="357664"/>
                    <a:pt x="588203" y="363379"/>
                    <a:pt x="574868" y="367189"/>
                  </a:cubicBezTo>
                  <a:cubicBezTo>
                    <a:pt x="569153" y="369094"/>
                    <a:pt x="561533" y="370999"/>
                    <a:pt x="552008" y="373856"/>
                  </a:cubicBezTo>
                  <a:cubicBezTo>
                    <a:pt x="497715" y="391001"/>
                    <a:pt x="490095" y="405289"/>
                    <a:pt x="470093" y="412909"/>
                  </a:cubicBezTo>
                  <a:lnTo>
                    <a:pt x="468188" y="411004"/>
                  </a:lnTo>
                  <a:cubicBezTo>
                    <a:pt x="467235" y="415766"/>
                    <a:pt x="467235" y="417671"/>
                    <a:pt x="468188" y="418624"/>
                  </a:cubicBezTo>
                  <a:cubicBezTo>
                    <a:pt x="471998" y="421481"/>
                    <a:pt x="501525" y="497681"/>
                    <a:pt x="513908" y="537686"/>
                  </a:cubicBezTo>
                  <a:cubicBezTo>
                    <a:pt x="534863" y="608171"/>
                    <a:pt x="559628" y="635794"/>
                    <a:pt x="600585" y="638651"/>
                  </a:cubicBezTo>
                  <a:cubicBezTo>
                    <a:pt x="623445" y="639604"/>
                    <a:pt x="662498" y="666274"/>
                    <a:pt x="680595" y="693896"/>
                  </a:cubicBezTo>
                  <a:cubicBezTo>
                    <a:pt x="688215" y="706279"/>
                    <a:pt x="744413" y="720566"/>
                    <a:pt x="793943" y="722471"/>
                  </a:cubicBezTo>
                  <a:cubicBezTo>
                    <a:pt x="811088" y="723424"/>
                    <a:pt x="828233" y="725329"/>
                    <a:pt x="831090" y="727234"/>
                  </a:cubicBezTo>
                  <a:cubicBezTo>
                    <a:pt x="833948" y="728186"/>
                    <a:pt x="865380" y="730091"/>
                    <a:pt x="899670" y="731044"/>
                  </a:cubicBezTo>
                  <a:cubicBezTo>
                    <a:pt x="934913" y="731996"/>
                    <a:pt x="980633" y="734854"/>
                    <a:pt x="1002540" y="736759"/>
                  </a:cubicBezTo>
                  <a:cubicBezTo>
                    <a:pt x="1024448" y="738664"/>
                    <a:pt x="1046355" y="739616"/>
                    <a:pt x="1051118" y="738664"/>
                  </a:cubicBezTo>
                  <a:cubicBezTo>
                    <a:pt x="1064453" y="735806"/>
                    <a:pt x="1078740" y="718661"/>
                    <a:pt x="1096838" y="681514"/>
                  </a:cubicBezTo>
                  <a:cubicBezTo>
                    <a:pt x="1106363" y="662464"/>
                    <a:pt x="1118745" y="645319"/>
                    <a:pt x="1126365" y="639604"/>
                  </a:cubicBezTo>
                  <a:cubicBezTo>
                    <a:pt x="1147320" y="624364"/>
                    <a:pt x="1193040" y="608171"/>
                    <a:pt x="1199708" y="612934"/>
                  </a:cubicBezTo>
                  <a:cubicBezTo>
                    <a:pt x="1208280" y="618649"/>
                    <a:pt x="1205423" y="623411"/>
                    <a:pt x="1183515" y="639604"/>
                  </a:cubicBezTo>
                  <a:cubicBezTo>
                    <a:pt x="1162560" y="654844"/>
                    <a:pt x="1145415" y="680561"/>
                    <a:pt x="1148273" y="692944"/>
                  </a:cubicBezTo>
                  <a:cubicBezTo>
                    <a:pt x="1149225" y="697706"/>
                    <a:pt x="1147320" y="704374"/>
                    <a:pt x="1143510" y="708184"/>
                  </a:cubicBezTo>
                  <a:cubicBezTo>
                    <a:pt x="1125413" y="726281"/>
                    <a:pt x="1124460" y="740569"/>
                    <a:pt x="1135890" y="781526"/>
                  </a:cubicBezTo>
                  <a:cubicBezTo>
                    <a:pt x="1147320" y="818674"/>
                    <a:pt x="1147320" y="819626"/>
                    <a:pt x="1137795" y="853916"/>
                  </a:cubicBezTo>
                  <a:cubicBezTo>
                    <a:pt x="1125413" y="897731"/>
                    <a:pt x="1129223" y="918686"/>
                    <a:pt x="1153035" y="935831"/>
                  </a:cubicBezTo>
                  <a:cubicBezTo>
                    <a:pt x="1170180" y="948214"/>
                    <a:pt x="1213043" y="957739"/>
                    <a:pt x="1241618" y="954881"/>
                  </a:cubicBezTo>
                  <a:cubicBezTo>
                    <a:pt x="1254000" y="953929"/>
                    <a:pt x="1259715" y="956786"/>
                    <a:pt x="1278765" y="977741"/>
                  </a:cubicBezTo>
                  <a:cubicBezTo>
                    <a:pt x="1291148" y="991076"/>
                    <a:pt x="1310198" y="1008221"/>
                    <a:pt x="1320675" y="1014889"/>
                  </a:cubicBezTo>
                  <a:cubicBezTo>
                    <a:pt x="1349250" y="1032986"/>
                    <a:pt x="1416878" y="1060609"/>
                    <a:pt x="1428308" y="1057751"/>
                  </a:cubicBezTo>
                  <a:cubicBezTo>
                    <a:pt x="1434023" y="1056799"/>
                    <a:pt x="1445453" y="1058704"/>
                    <a:pt x="1454978" y="1061561"/>
                  </a:cubicBezTo>
                  <a:cubicBezTo>
                    <a:pt x="1474028" y="1068229"/>
                    <a:pt x="1503555" y="1091089"/>
                    <a:pt x="1499745" y="1095851"/>
                  </a:cubicBezTo>
                  <a:cubicBezTo>
                    <a:pt x="1498793" y="1097756"/>
                    <a:pt x="1488315" y="1100614"/>
                    <a:pt x="1476885" y="1103471"/>
                  </a:cubicBezTo>
                  <a:lnTo>
                    <a:pt x="1456883" y="1107281"/>
                  </a:lnTo>
                  <a:lnTo>
                    <a:pt x="1463550" y="1123474"/>
                  </a:lnTo>
                  <a:cubicBezTo>
                    <a:pt x="1470218" y="1139666"/>
                    <a:pt x="1470218" y="1140619"/>
                    <a:pt x="1457835" y="1144429"/>
                  </a:cubicBezTo>
                  <a:cubicBezTo>
                    <a:pt x="1451168" y="1147286"/>
                    <a:pt x="1442595" y="1148239"/>
                    <a:pt x="1438785" y="1148239"/>
                  </a:cubicBezTo>
                  <a:cubicBezTo>
                    <a:pt x="1434975" y="1148239"/>
                    <a:pt x="1430213" y="1148239"/>
                    <a:pt x="1428308" y="1149191"/>
                  </a:cubicBezTo>
                  <a:cubicBezTo>
                    <a:pt x="1426403" y="1149191"/>
                    <a:pt x="1418783" y="1146334"/>
                    <a:pt x="1411163" y="1142524"/>
                  </a:cubicBezTo>
                  <a:cubicBezTo>
                    <a:pt x="1403543" y="1138714"/>
                    <a:pt x="1390208" y="1132046"/>
                    <a:pt x="1381635" y="1128236"/>
                  </a:cubicBezTo>
                  <a:cubicBezTo>
                    <a:pt x="1352108" y="1116806"/>
                    <a:pt x="1307340" y="1088231"/>
                    <a:pt x="1298768" y="1075849"/>
                  </a:cubicBezTo>
                  <a:cubicBezTo>
                    <a:pt x="1294005" y="1069181"/>
                    <a:pt x="1274955" y="1056799"/>
                    <a:pt x="1256858" y="1047274"/>
                  </a:cubicBezTo>
                  <a:cubicBezTo>
                    <a:pt x="1225425" y="1031081"/>
                    <a:pt x="1223520" y="1030129"/>
                    <a:pt x="1179705" y="1032986"/>
                  </a:cubicBezTo>
                  <a:cubicBezTo>
                    <a:pt x="1154940" y="1034891"/>
                    <a:pt x="1124460" y="1036796"/>
                    <a:pt x="1113030" y="1038701"/>
                  </a:cubicBezTo>
                  <a:cubicBezTo>
                    <a:pt x="1040640" y="1046321"/>
                    <a:pt x="1010160" y="1036796"/>
                    <a:pt x="972060" y="992981"/>
                  </a:cubicBezTo>
                  <a:cubicBezTo>
                    <a:pt x="937770" y="952976"/>
                    <a:pt x="909195" y="944404"/>
                    <a:pt x="840615" y="952024"/>
                  </a:cubicBezTo>
                  <a:cubicBezTo>
                    <a:pt x="814898" y="954881"/>
                    <a:pt x="792038" y="959644"/>
                    <a:pt x="789180" y="961549"/>
                  </a:cubicBezTo>
                  <a:cubicBezTo>
                    <a:pt x="786323" y="963454"/>
                    <a:pt x="778703" y="965359"/>
                    <a:pt x="772988" y="966311"/>
                  </a:cubicBezTo>
                  <a:cubicBezTo>
                    <a:pt x="757748" y="968216"/>
                    <a:pt x="710123" y="964406"/>
                    <a:pt x="696788" y="960596"/>
                  </a:cubicBezTo>
                  <a:cubicBezTo>
                    <a:pt x="674880" y="954881"/>
                    <a:pt x="597728" y="932974"/>
                    <a:pt x="572963" y="925354"/>
                  </a:cubicBezTo>
                  <a:cubicBezTo>
                    <a:pt x="558675" y="921544"/>
                    <a:pt x="543435" y="917734"/>
                    <a:pt x="539625" y="916781"/>
                  </a:cubicBezTo>
                  <a:cubicBezTo>
                    <a:pt x="535815" y="915829"/>
                    <a:pt x="526290" y="912971"/>
                    <a:pt x="519623" y="910114"/>
                  </a:cubicBezTo>
                  <a:cubicBezTo>
                    <a:pt x="512003" y="907256"/>
                    <a:pt x="494858" y="908209"/>
                    <a:pt x="475808" y="911066"/>
                  </a:cubicBezTo>
                  <a:cubicBezTo>
                    <a:pt x="443423" y="916781"/>
                    <a:pt x="420563" y="912971"/>
                    <a:pt x="364365" y="894874"/>
                  </a:cubicBezTo>
                  <a:cubicBezTo>
                    <a:pt x="308168" y="875824"/>
                    <a:pt x="278640" y="883444"/>
                    <a:pt x="221490" y="929164"/>
                  </a:cubicBezTo>
                  <a:cubicBezTo>
                    <a:pt x="199583" y="947261"/>
                    <a:pt x="179580" y="961549"/>
                    <a:pt x="176723" y="961549"/>
                  </a:cubicBezTo>
                  <a:cubicBezTo>
                    <a:pt x="173865" y="962501"/>
                    <a:pt x="164340" y="972026"/>
                    <a:pt x="153863" y="984409"/>
                  </a:cubicBezTo>
                  <a:cubicBezTo>
                    <a:pt x="136718" y="1005364"/>
                    <a:pt x="134813" y="1006316"/>
                    <a:pt x="102428" y="1012984"/>
                  </a:cubicBezTo>
                  <a:lnTo>
                    <a:pt x="69090" y="1019651"/>
                  </a:lnTo>
                  <a:lnTo>
                    <a:pt x="85283" y="995839"/>
                  </a:lnTo>
                  <a:cubicBezTo>
                    <a:pt x="93855" y="982504"/>
                    <a:pt x="106238" y="970121"/>
                    <a:pt x="111000" y="967264"/>
                  </a:cubicBezTo>
                  <a:cubicBezTo>
                    <a:pt x="115763" y="964406"/>
                    <a:pt x="125288" y="954881"/>
                    <a:pt x="132908" y="945356"/>
                  </a:cubicBezTo>
                  <a:cubicBezTo>
                    <a:pt x="140528" y="935831"/>
                    <a:pt x="158625" y="920591"/>
                    <a:pt x="172913" y="912019"/>
                  </a:cubicBezTo>
                  <a:cubicBezTo>
                    <a:pt x="187200" y="903446"/>
                    <a:pt x="198630" y="894874"/>
                    <a:pt x="198630" y="892969"/>
                  </a:cubicBezTo>
                  <a:cubicBezTo>
                    <a:pt x="197678" y="887254"/>
                    <a:pt x="191963" y="889159"/>
                    <a:pt x="144338" y="908209"/>
                  </a:cubicBezTo>
                  <a:cubicBezTo>
                    <a:pt x="90045" y="930116"/>
                    <a:pt x="60518" y="936784"/>
                    <a:pt x="30990" y="932021"/>
                  </a:cubicBezTo>
                  <a:cubicBezTo>
                    <a:pt x="18608" y="930116"/>
                    <a:pt x="8130" y="926306"/>
                    <a:pt x="7178" y="924401"/>
                  </a:cubicBezTo>
                  <a:cubicBezTo>
                    <a:pt x="5273" y="916781"/>
                    <a:pt x="84330" y="885349"/>
                    <a:pt x="123383" y="878681"/>
                  </a:cubicBezTo>
                  <a:cubicBezTo>
                    <a:pt x="159578" y="872966"/>
                    <a:pt x="227205" y="851059"/>
                    <a:pt x="245303" y="839629"/>
                  </a:cubicBezTo>
                  <a:cubicBezTo>
                    <a:pt x="263400" y="828199"/>
                    <a:pt x="259590" y="829151"/>
                    <a:pt x="362460" y="826294"/>
                  </a:cubicBezTo>
                  <a:cubicBezTo>
                    <a:pt x="381510" y="825341"/>
                    <a:pt x="400560" y="823436"/>
                    <a:pt x="405323" y="820579"/>
                  </a:cubicBezTo>
                  <a:cubicBezTo>
                    <a:pt x="417705" y="812959"/>
                    <a:pt x="416753" y="795814"/>
                    <a:pt x="401513" y="768191"/>
                  </a:cubicBezTo>
                  <a:cubicBezTo>
                    <a:pt x="393893" y="754856"/>
                    <a:pt x="385320" y="737711"/>
                    <a:pt x="381510" y="731044"/>
                  </a:cubicBezTo>
                  <a:cubicBezTo>
                    <a:pt x="377700" y="723424"/>
                    <a:pt x="369128" y="711041"/>
                    <a:pt x="361508" y="704374"/>
                  </a:cubicBezTo>
                  <a:cubicBezTo>
                    <a:pt x="335790" y="677704"/>
                    <a:pt x="333885" y="666274"/>
                    <a:pt x="350078" y="612934"/>
                  </a:cubicBezTo>
                  <a:cubicBezTo>
                    <a:pt x="363413" y="566261"/>
                    <a:pt x="364365" y="563404"/>
                    <a:pt x="354840" y="546259"/>
                  </a:cubicBezTo>
                  <a:cubicBezTo>
                    <a:pt x="350078" y="536734"/>
                    <a:pt x="341505" y="526256"/>
                    <a:pt x="335790" y="522446"/>
                  </a:cubicBezTo>
                  <a:cubicBezTo>
                    <a:pt x="326265" y="515779"/>
                    <a:pt x="258638" y="497681"/>
                    <a:pt x="249113" y="499586"/>
                  </a:cubicBezTo>
                  <a:cubicBezTo>
                    <a:pt x="242445" y="500539"/>
                    <a:pt x="236730" y="491966"/>
                    <a:pt x="232920" y="476726"/>
                  </a:cubicBezTo>
                  <a:cubicBezTo>
                    <a:pt x="228158" y="454819"/>
                    <a:pt x="232920" y="451009"/>
                    <a:pt x="274830" y="442436"/>
                  </a:cubicBezTo>
                  <a:cubicBezTo>
                    <a:pt x="304358" y="435769"/>
                    <a:pt x="334838" y="426244"/>
                    <a:pt x="356745" y="417671"/>
                  </a:cubicBezTo>
                  <a:lnTo>
                    <a:pt x="345315" y="413861"/>
                  </a:lnTo>
                  <a:lnTo>
                    <a:pt x="295785" y="405289"/>
                  </a:lnTo>
                  <a:cubicBezTo>
                    <a:pt x="287213" y="403384"/>
                    <a:pt x="277688" y="401479"/>
                    <a:pt x="267210" y="400526"/>
                  </a:cubicBezTo>
                  <a:cubicBezTo>
                    <a:pt x="258638" y="399574"/>
                    <a:pt x="251970" y="397669"/>
                    <a:pt x="244350" y="393859"/>
                  </a:cubicBezTo>
                  <a:cubicBezTo>
                    <a:pt x="239588" y="391001"/>
                    <a:pt x="234825" y="389096"/>
                    <a:pt x="230063" y="386239"/>
                  </a:cubicBezTo>
                  <a:cubicBezTo>
                    <a:pt x="226253" y="383381"/>
                    <a:pt x="225300" y="379571"/>
                    <a:pt x="227205" y="375761"/>
                  </a:cubicBezTo>
                  <a:cubicBezTo>
                    <a:pt x="229110" y="371951"/>
                    <a:pt x="231968" y="369094"/>
                    <a:pt x="235778" y="369094"/>
                  </a:cubicBezTo>
                  <a:cubicBezTo>
                    <a:pt x="241493" y="368141"/>
                    <a:pt x="246255" y="369094"/>
                    <a:pt x="251018" y="370999"/>
                  </a:cubicBezTo>
                  <a:lnTo>
                    <a:pt x="246255" y="361474"/>
                  </a:lnTo>
                  <a:lnTo>
                    <a:pt x="242445" y="350996"/>
                  </a:lnTo>
                  <a:lnTo>
                    <a:pt x="240540" y="340519"/>
                  </a:lnTo>
                  <a:cubicBezTo>
                    <a:pt x="237683" y="326231"/>
                    <a:pt x="235778" y="311944"/>
                    <a:pt x="236730" y="298609"/>
                  </a:cubicBezTo>
                  <a:lnTo>
                    <a:pt x="229110" y="288131"/>
                  </a:lnTo>
                  <a:cubicBezTo>
                    <a:pt x="227205" y="285274"/>
                    <a:pt x="226253" y="282416"/>
                    <a:pt x="225300" y="278606"/>
                  </a:cubicBezTo>
                  <a:cubicBezTo>
                    <a:pt x="224348" y="274796"/>
                    <a:pt x="227205" y="270986"/>
                    <a:pt x="231015" y="270034"/>
                  </a:cubicBezTo>
                  <a:cubicBezTo>
                    <a:pt x="234825" y="269081"/>
                    <a:pt x="238635" y="269081"/>
                    <a:pt x="241493" y="271939"/>
                  </a:cubicBezTo>
                  <a:lnTo>
                    <a:pt x="253875" y="280511"/>
                  </a:lnTo>
                  <a:cubicBezTo>
                    <a:pt x="258638" y="283369"/>
                    <a:pt x="263400" y="286226"/>
                    <a:pt x="268163" y="288131"/>
                  </a:cubicBezTo>
                  <a:cubicBezTo>
                    <a:pt x="271973" y="289084"/>
                    <a:pt x="275783" y="290036"/>
                    <a:pt x="279593" y="290989"/>
                  </a:cubicBezTo>
                  <a:lnTo>
                    <a:pt x="274830" y="284321"/>
                  </a:lnTo>
                  <a:lnTo>
                    <a:pt x="271020" y="273844"/>
                  </a:lnTo>
                  <a:lnTo>
                    <a:pt x="266258" y="259556"/>
                  </a:lnTo>
                  <a:lnTo>
                    <a:pt x="264353" y="252889"/>
                  </a:lnTo>
                  <a:cubicBezTo>
                    <a:pt x="263400" y="249079"/>
                    <a:pt x="266258" y="246221"/>
                    <a:pt x="269115" y="244316"/>
                  </a:cubicBezTo>
                  <a:cubicBezTo>
                    <a:pt x="271973" y="243364"/>
                    <a:pt x="274830" y="243364"/>
                    <a:pt x="277688" y="245269"/>
                  </a:cubicBezTo>
                  <a:cubicBezTo>
                    <a:pt x="281498" y="247174"/>
                    <a:pt x="284355" y="250031"/>
                    <a:pt x="286260" y="253841"/>
                  </a:cubicBezTo>
                  <a:cubicBezTo>
                    <a:pt x="290070" y="258604"/>
                    <a:pt x="292928" y="264319"/>
                    <a:pt x="295785" y="269081"/>
                  </a:cubicBezTo>
                  <a:cubicBezTo>
                    <a:pt x="298643" y="274796"/>
                    <a:pt x="303405" y="279559"/>
                    <a:pt x="307215" y="284321"/>
                  </a:cubicBezTo>
                  <a:cubicBezTo>
                    <a:pt x="314835" y="291941"/>
                    <a:pt x="321503" y="298609"/>
                    <a:pt x="328170" y="305276"/>
                  </a:cubicBezTo>
                  <a:cubicBezTo>
                    <a:pt x="332933" y="310039"/>
                    <a:pt x="340553" y="315754"/>
                    <a:pt x="349125" y="318611"/>
                  </a:cubicBezTo>
                  <a:cubicBezTo>
                    <a:pt x="350078" y="318611"/>
                    <a:pt x="351030" y="319564"/>
                    <a:pt x="351983" y="319564"/>
                  </a:cubicBezTo>
                  <a:cubicBezTo>
                    <a:pt x="355793" y="320516"/>
                    <a:pt x="359603" y="319564"/>
                    <a:pt x="362460" y="316706"/>
                  </a:cubicBezTo>
                  <a:cubicBezTo>
                    <a:pt x="363413" y="315754"/>
                    <a:pt x="364365" y="314801"/>
                    <a:pt x="364365" y="313849"/>
                  </a:cubicBezTo>
                  <a:cubicBezTo>
                    <a:pt x="365318" y="311944"/>
                    <a:pt x="365318" y="310991"/>
                    <a:pt x="364365" y="309086"/>
                  </a:cubicBezTo>
                  <a:cubicBezTo>
                    <a:pt x="363413" y="303371"/>
                    <a:pt x="364365" y="298609"/>
                    <a:pt x="365318" y="292894"/>
                  </a:cubicBezTo>
                  <a:cubicBezTo>
                    <a:pt x="366270" y="287179"/>
                    <a:pt x="369128" y="281464"/>
                    <a:pt x="372938" y="276701"/>
                  </a:cubicBezTo>
                  <a:cubicBezTo>
                    <a:pt x="376748" y="272891"/>
                    <a:pt x="382463" y="272891"/>
                    <a:pt x="385320" y="276701"/>
                  </a:cubicBezTo>
                  <a:cubicBezTo>
                    <a:pt x="387225" y="278606"/>
                    <a:pt x="388178" y="282416"/>
                    <a:pt x="388178" y="285274"/>
                  </a:cubicBezTo>
                  <a:cubicBezTo>
                    <a:pt x="387225" y="302419"/>
                    <a:pt x="387225" y="318611"/>
                    <a:pt x="387225" y="334804"/>
                  </a:cubicBezTo>
                  <a:lnTo>
                    <a:pt x="446280" y="355759"/>
                  </a:lnTo>
                  <a:lnTo>
                    <a:pt x="455805" y="350996"/>
                  </a:lnTo>
                  <a:lnTo>
                    <a:pt x="470093" y="339566"/>
                  </a:lnTo>
                  <a:cubicBezTo>
                    <a:pt x="481523" y="330041"/>
                    <a:pt x="492000" y="320516"/>
                    <a:pt x="501525" y="309086"/>
                  </a:cubicBezTo>
                  <a:cubicBezTo>
                    <a:pt x="507240" y="301466"/>
                    <a:pt x="512955" y="292894"/>
                    <a:pt x="516765" y="283369"/>
                  </a:cubicBezTo>
                  <a:cubicBezTo>
                    <a:pt x="517718" y="282416"/>
                    <a:pt x="517718" y="282416"/>
                    <a:pt x="517718" y="281464"/>
                  </a:cubicBezTo>
                  <a:cubicBezTo>
                    <a:pt x="520575" y="274796"/>
                    <a:pt x="521528" y="269081"/>
                    <a:pt x="522480" y="262414"/>
                  </a:cubicBezTo>
                  <a:cubicBezTo>
                    <a:pt x="522480" y="255746"/>
                    <a:pt x="521528" y="249079"/>
                    <a:pt x="518670" y="243364"/>
                  </a:cubicBezTo>
                  <a:cubicBezTo>
                    <a:pt x="516765" y="238601"/>
                    <a:pt x="512955" y="233839"/>
                    <a:pt x="511050" y="229076"/>
                  </a:cubicBezTo>
                  <a:cubicBezTo>
                    <a:pt x="506288" y="222409"/>
                    <a:pt x="502478" y="215741"/>
                    <a:pt x="496763" y="210979"/>
                  </a:cubicBezTo>
                  <a:cubicBezTo>
                    <a:pt x="491048" y="205264"/>
                    <a:pt x="484380" y="201454"/>
                    <a:pt x="476760" y="198596"/>
                  </a:cubicBezTo>
                  <a:cubicBezTo>
                    <a:pt x="471045" y="195739"/>
                    <a:pt x="464378" y="192881"/>
                    <a:pt x="457710" y="190024"/>
                  </a:cubicBezTo>
                  <a:cubicBezTo>
                    <a:pt x="453900" y="188119"/>
                    <a:pt x="450090" y="187166"/>
                    <a:pt x="448185" y="186214"/>
                  </a:cubicBezTo>
                  <a:cubicBezTo>
                    <a:pt x="443423" y="184309"/>
                    <a:pt x="438660" y="182404"/>
                    <a:pt x="433898" y="181451"/>
                  </a:cubicBezTo>
                  <a:cubicBezTo>
                    <a:pt x="426278" y="179546"/>
                    <a:pt x="418658" y="177641"/>
                    <a:pt x="411038" y="174784"/>
                  </a:cubicBezTo>
                  <a:lnTo>
                    <a:pt x="400560" y="171926"/>
                  </a:lnTo>
                  <a:cubicBezTo>
                    <a:pt x="395798" y="170021"/>
                    <a:pt x="391035" y="167164"/>
                    <a:pt x="387225" y="163354"/>
                  </a:cubicBezTo>
                  <a:cubicBezTo>
                    <a:pt x="384368" y="160496"/>
                    <a:pt x="383415" y="156686"/>
                    <a:pt x="385320" y="153829"/>
                  </a:cubicBezTo>
                  <a:cubicBezTo>
                    <a:pt x="387225" y="149066"/>
                    <a:pt x="391035" y="146209"/>
                    <a:pt x="395798" y="145256"/>
                  </a:cubicBezTo>
                  <a:cubicBezTo>
                    <a:pt x="400560" y="144304"/>
                    <a:pt x="406275" y="143351"/>
                    <a:pt x="411038" y="144304"/>
                  </a:cubicBezTo>
                  <a:cubicBezTo>
                    <a:pt x="416753" y="145256"/>
                    <a:pt x="422468" y="146209"/>
                    <a:pt x="428183" y="148114"/>
                  </a:cubicBezTo>
                  <a:lnTo>
                    <a:pt x="467235" y="131921"/>
                  </a:lnTo>
                  <a:lnTo>
                    <a:pt x="464378" y="123349"/>
                  </a:lnTo>
                  <a:cubicBezTo>
                    <a:pt x="461520" y="113824"/>
                    <a:pt x="459615" y="104299"/>
                    <a:pt x="459615" y="93821"/>
                  </a:cubicBezTo>
                  <a:cubicBezTo>
                    <a:pt x="459615" y="90011"/>
                    <a:pt x="462473" y="87154"/>
                    <a:pt x="465330" y="85249"/>
                  </a:cubicBezTo>
                  <a:cubicBezTo>
                    <a:pt x="468188" y="84296"/>
                    <a:pt x="471045" y="84296"/>
                    <a:pt x="473903" y="85249"/>
                  </a:cubicBezTo>
                  <a:cubicBezTo>
                    <a:pt x="476760" y="86201"/>
                    <a:pt x="479618" y="88106"/>
                    <a:pt x="480570" y="90964"/>
                  </a:cubicBezTo>
                  <a:cubicBezTo>
                    <a:pt x="482475" y="94774"/>
                    <a:pt x="483428" y="98584"/>
                    <a:pt x="484380" y="101441"/>
                  </a:cubicBezTo>
                  <a:cubicBezTo>
                    <a:pt x="485333" y="106204"/>
                    <a:pt x="487238" y="110966"/>
                    <a:pt x="490095" y="114776"/>
                  </a:cubicBezTo>
                  <a:cubicBezTo>
                    <a:pt x="492000" y="118586"/>
                    <a:pt x="494858" y="122396"/>
                    <a:pt x="496763" y="126206"/>
                  </a:cubicBezTo>
                  <a:cubicBezTo>
                    <a:pt x="498668" y="128111"/>
                    <a:pt x="500573" y="130969"/>
                    <a:pt x="501525" y="132874"/>
                  </a:cubicBezTo>
                  <a:lnTo>
                    <a:pt x="505335" y="132874"/>
                  </a:lnTo>
                  <a:lnTo>
                    <a:pt x="512003" y="133826"/>
                  </a:lnTo>
                  <a:lnTo>
                    <a:pt x="530100" y="138589"/>
                  </a:lnTo>
                  <a:lnTo>
                    <a:pt x="548198" y="144304"/>
                  </a:lnTo>
                  <a:lnTo>
                    <a:pt x="570105" y="150019"/>
                  </a:lnTo>
                  <a:cubicBezTo>
                    <a:pt x="576773" y="151924"/>
                    <a:pt x="584393" y="152876"/>
                    <a:pt x="591060" y="151924"/>
                  </a:cubicBezTo>
                  <a:lnTo>
                    <a:pt x="594870" y="148114"/>
                  </a:lnTo>
                  <a:cubicBezTo>
                    <a:pt x="596775" y="146209"/>
                    <a:pt x="597728" y="143351"/>
                    <a:pt x="598680" y="141446"/>
                  </a:cubicBezTo>
                  <a:cubicBezTo>
                    <a:pt x="598680" y="140494"/>
                    <a:pt x="599633" y="140494"/>
                    <a:pt x="599633" y="140494"/>
                  </a:cubicBezTo>
                  <a:cubicBezTo>
                    <a:pt x="600585" y="137636"/>
                    <a:pt x="601538" y="134779"/>
                    <a:pt x="601538" y="132874"/>
                  </a:cubicBezTo>
                  <a:cubicBezTo>
                    <a:pt x="602490" y="130016"/>
                    <a:pt x="602490" y="127159"/>
                    <a:pt x="602490" y="124301"/>
                  </a:cubicBezTo>
                  <a:cubicBezTo>
                    <a:pt x="602490" y="122396"/>
                    <a:pt x="602490" y="119539"/>
                    <a:pt x="601538" y="117634"/>
                  </a:cubicBezTo>
                  <a:cubicBezTo>
                    <a:pt x="601538" y="116681"/>
                    <a:pt x="600585" y="114776"/>
                    <a:pt x="599633" y="114776"/>
                  </a:cubicBezTo>
                  <a:cubicBezTo>
                    <a:pt x="598680" y="113824"/>
                    <a:pt x="596775" y="112871"/>
                    <a:pt x="595823" y="110966"/>
                  </a:cubicBezTo>
                  <a:cubicBezTo>
                    <a:pt x="594870" y="109061"/>
                    <a:pt x="592965" y="107156"/>
                    <a:pt x="591060" y="105251"/>
                  </a:cubicBezTo>
                  <a:cubicBezTo>
                    <a:pt x="589155" y="104299"/>
                    <a:pt x="587250" y="102394"/>
                    <a:pt x="585345" y="100489"/>
                  </a:cubicBezTo>
                  <a:lnTo>
                    <a:pt x="575820" y="92869"/>
                  </a:lnTo>
                  <a:lnTo>
                    <a:pt x="568200" y="87154"/>
                  </a:lnTo>
                  <a:cubicBezTo>
                    <a:pt x="564390" y="84296"/>
                    <a:pt x="560580" y="80486"/>
                    <a:pt x="558675" y="76676"/>
                  </a:cubicBezTo>
                  <a:cubicBezTo>
                    <a:pt x="556770" y="74771"/>
                    <a:pt x="555818" y="72866"/>
                    <a:pt x="554865" y="70009"/>
                  </a:cubicBezTo>
                  <a:cubicBezTo>
                    <a:pt x="553913" y="67151"/>
                    <a:pt x="553913" y="64294"/>
                    <a:pt x="555818" y="61436"/>
                  </a:cubicBezTo>
                  <a:cubicBezTo>
                    <a:pt x="559628" y="56674"/>
                    <a:pt x="565343" y="54769"/>
                    <a:pt x="571058" y="57626"/>
                  </a:cubicBezTo>
                  <a:cubicBezTo>
                    <a:pt x="582488" y="63341"/>
                    <a:pt x="592965" y="70961"/>
                    <a:pt x="602490" y="80486"/>
                  </a:cubicBezTo>
                  <a:cubicBezTo>
                    <a:pt x="603443" y="81439"/>
                    <a:pt x="604395" y="81439"/>
                    <a:pt x="605348" y="82391"/>
                  </a:cubicBezTo>
                  <a:cubicBezTo>
                    <a:pt x="606300" y="82391"/>
                    <a:pt x="606300" y="82391"/>
                    <a:pt x="607253" y="82391"/>
                  </a:cubicBezTo>
                  <a:cubicBezTo>
                    <a:pt x="612015" y="82391"/>
                    <a:pt x="617730" y="80486"/>
                    <a:pt x="619635" y="75724"/>
                  </a:cubicBezTo>
                  <a:cubicBezTo>
                    <a:pt x="620588" y="72866"/>
                    <a:pt x="622493" y="70961"/>
                    <a:pt x="623445" y="68104"/>
                  </a:cubicBezTo>
                  <a:cubicBezTo>
                    <a:pt x="623445" y="68104"/>
                    <a:pt x="623445" y="68104"/>
                    <a:pt x="623445" y="67151"/>
                  </a:cubicBezTo>
                  <a:cubicBezTo>
                    <a:pt x="624398" y="64294"/>
                    <a:pt x="624398" y="61436"/>
                    <a:pt x="624398" y="58579"/>
                  </a:cubicBezTo>
                  <a:cubicBezTo>
                    <a:pt x="624398" y="56674"/>
                    <a:pt x="623445" y="53816"/>
                    <a:pt x="621540" y="51911"/>
                  </a:cubicBezTo>
                  <a:cubicBezTo>
                    <a:pt x="619635" y="49054"/>
                    <a:pt x="617730" y="46196"/>
                    <a:pt x="614873" y="43339"/>
                  </a:cubicBezTo>
                  <a:cubicBezTo>
                    <a:pt x="610110" y="38576"/>
                    <a:pt x="606300" y="32861"/>
                    <a:pt x="604395" y="27146"/>
                  </a:cubicBezTo>
                  <a:cubicBezTo>
                    <a:pt x="603443" y="24289"/>
                    <a:pt x="603443" y="22384"/>
                    <a:pt x="604395" y="20479"/>
                  </a:cubicBezTo>
                  <a:cubicBezTo>
                    <a:pt x="605348" y="18574"/>
                    <a:pt x="607253" y="16669"/>
                    <a:pt x="609158" y="15716"/>
                  </a:cubicBezTo>
                  <a:cubicBezTo>
                    <a:pt x="612015" y="7144"/>
                    <a:pt x="612968" y="7144"/>
                    <a:pt x="614873" y="7144"/>
                  </a:cubicBezTo>
                  <a:lnTo>
                    <a:pt x="614873" y="7144"/>
                  </a:lnTo>
                  <a:lnTo>
                    <a:pt x="614873" y="7144"/>
                  </a:lnTo>
                  <a:close/>
                  <a:moveTo>
                    <a:pt x="496763" y="160496"/>
                  </a:moveTo>
                  <a:cubicBezTo>
                    <a:pt x="494858" y="160496"/>
                    <a:pt x="493905" y="161449"/>
                    <a:pt x="492000" y="162401"/>
                  </a:cubicBezTo>
                  <a:cubicBezTo>
                    <a:pt x="491048" y="163354"/>
                    <a:pt x="491048" y="164306"/>
                    <a:pt x="492000" y="166211"/>
                  </a:cubicBezTo>
                  <a:cubicBezTo>
                    <a:pt x="496763" y="170974"/>
                    <a:pt x="501525" y="174784"/>
                    <a:pt x="506288" y="178594"/>
                  </a:cubicBezTo>
                  <a:cubicBezTo>
                    <a:pt x="511050" y="182404"/>
                    <a:pt x="515813" y="184309"/>
                    <a:pt x="520575" y="187166"/>
                  </a:cubicBezTo>
                  <a:cubicBezTo>
                    <a:pt x="522480" y="188119"/>
                    <a:pt x="523433" y="189071"/>
                    <a:pt x="525338" y="188119"/>
                  </a:cubicBezTo>
                  <a:cubicBezTo>
                    <a:pt x="531053" y="188119"/>
                    <a:pt x="536768" y="189071"/>
                    <a:pt x="542483" y="189071"/>
                  </a:cubicBezTo>
                  <a:cubicBezTo>
                    <a:pt x="544388" y="189071"/>
                    <a:pt x="546293" y="189071"/>
                    <a:pt x="547245" y="189071"/>
                  </a:cubicBezTo>
                  <a:cubicBezTo>
                    <a:pt x="547245" y="189071"/>
                    <a:pt x="547245" y="190024"/>
                    <a:pt x="547245" y="190024"/>
                  </a:cubicBezTo>
                  <a:cubicBezTo>
                    <a:pt x="550103" y="190976"/>
                    <a:pt x="552960" y="192881"/>
                    <a:pt x="554865" y="195739"/>
                  </a:cubicBezTo>
                  <a:cubicBezTo>
                    <a:pt x="555818" y="196691"/>
                    <a:pt x="556770" y="197644"/>
                    <a:pt x="555818" y="198596"/>
                  </a:cubicBezTo>
                  <a:cubicBezTo>
                    <a:pt x="555818" y="199549"/>
                    <a:pt x="553913" y="201454"/>
                    <a:pt x="553913" y="203359"/>
                  </a:cubicBezTo>
                  <a:cubicBezTo>
                    <a:pt x="553913" y="203359"/>
                    <a:pt x="553913" y="204311"/>
                    <a:pt x="553913" y="204311"/>
                  </a:cubicBezTo>
                  <a:cubicBezTo>
                    <a:pt x="552960" y="207169"/>
                    <a:pt x="551055" y="209074"/>
                    <a:pt x="550103" y="211931"/>
                  </a:cubicBezTo>
                  <a:cubicBezTo>
                    <a:pt x="549150" y="213836"/>
                    <a:pt x="549150" y="215741"/>
                    <a:pt x="548198" y="217646"/>
                  </a:cubicBezTo>
                  <a:lnTo>
                    <a:pt x="548198" y="221456"/>
                  </a:lnTo>
                  <a:cubicBezTo>
                    <a:pt x="549150" y="224314"/>
                    <a:pt x="550103" y="228124"/>
                    <a:pt x="551055" y="230981"/>
                  </a:cubicBezTo>
                  <a:cubicBezTo>
                    <a:pt x="552960" y="239554"/>
                    <a:pt x="553913" y="249079"/>
                    <a:pt x="552960" y="258604"/>
                  </a:cubicBezTo>
                  <a:lnTo>
                    <a:pt x="552960" y="264319"/>
                  </a:lnTo>
                  <a:cubicBezTo>
                    <a:pt x="558675" y="262414"/>
                    <a:pt x="564390" y="260509"/>
                    <a:pt x="570105" y="258604"/>
                  </a:cubicBezTo>
                  <a:cubicBezTo>
                    <a:pt x="572963" y="256699"/>
                    <a:pt x="575820" y="254794"/>
                    <a:pt x="579630" y="253841"/>
                  </a:cubicBezTo>
                  <a:cubicBezTo>
                    <a:pt x="582488" y="252889"/>
                    <a:pt x="584393" y="252889"/>
                    <a:pt x="587250" y="253841"/>
                  </a:cubicBezTo>
                  <a:cubicBezTo>
                    <a:pt x="591060" y="254794"/>
                    <a:pt x="593918" y="258604"/>
                    <a:pt x="592965" y="263366"/>
                  </a:cubicBezTo>
                  <a:cubicBezTo>
                    <a:pt x="592965" y="265271"/>
                    <a:pt x="592013" y="267176"/>
                    <a:pt x="592013" y="269081"/>
                  </a:cubicBezTo>
                  <a:cubicBezTo>
                    <a:pt x="591060" y="270034"/>
                    <a:pt x="591060" y="270986"/>
                    <a:pt x="590108" y="271939"/>
                  </a:cubicBezTo>
                  <a:cubicBezTo>
                    <a:pt x="588203" y="274796"/>
                    <a:pt x="586298" y="276701"/>
                    <a:pt x="583440" y="278606"/>
                  </a:cubicBezTo>
                  <a:cubicBezTo>
                    <a:pt x="577725" y="282416"/>
                    <a:pt x="572010" y="286226"/>
                    <a:pt x="566295" y="290036"/>
                  </a:cubicBezTo>
                  <a:cubicBezTo>
                    <a:pt x="560580" y="293846"/>
                    <a:pt x="554865" y="297656"/>
                    <a:pt x="549150" y="302419"/>
                  </a:cubicBezTo>
                  <a:cubicBezTo>
                    <a:pt x="538673" y="310039"/>
                    <a:pt x="529148" y="319564"/>
                    <a:pt x="520575" y="328136"/>
                  </a:cubicBezTo>
                  <a:cubicBezTo>
                    <a:pt x="514860" y="333851"/>
                    <a:pt x="509145" y="340519"/>
                    <a:pt x="502478" y="346234"/>
                  </a:cubicBezTo>
                  <a:lnTo>
                    <a:pt x="494858" y="353854"/>
                  </a:lnTo>
                  <a:lnTo>
                    <a:pt x="495810" y="353854"/>
                  </a:lnTo>
                  <a:cubicBezTo>
                    <a:pt x="518670" y="350044"/>
                    <a:pt x="541530" y="345281"/>
                    <a:pt x="562485" y="337661"/>
                  </a:cubicBezTo>
                  <a:cubicBezTo>
                    <a:pt x="571058" y="334804"/>
                    <a:pt x="577725" y="330994"/>
                    <a:pt x="585345" y="327184"/>
                  </a:cubicBezTo>
                  <a:cubicBezTo>
                    <a:pt x="593918" y="321469"/>
                    <a:pt x="603443" y="315754"/>
                    <a:pt x="610110" y="308134"/>
                  </a:cubicBezTo>
                  <a:cubicBezTo>
                    <a:pt x="615825" y="302419"/>
                    <a:pt x="620588" y="295751"/>
                    <a:pt x="624398" y="289084"/>
                  </a:cubicBezTo>
                  <a:cubicBezTo>
                    <a:pt x="625350" y="287179"/>
                    <a:pt x="626303" y="284321"/>
                    <a:pt x="628208" y="282416"/>
                  </a:cubicBezTo>
                  <a:cubicBezTo>
                    <a:pt x="631065" y="274796"/>
                    <a:pt x="632018" y="266224"/>
                    <a:pt x="632970" y="257651"/>
                  </a:cubicBezTo>
                  <a:cubicBezTo>
                    <a:pt x="632970" y="241459"/>
                    <a:pt x="628208" y="226219"/>
                    <a:pt x="618683" y="212884"/>
                  </a:cubicBezTo>
                  <a:cubicBezTo>
                    <a:pt x="612015" y="204311"/>
                    <a:pt x="604395" y="196691"/>
                    <a:pt x="595823" y="190976"/>
                  </a:cubicBezTo>
                  <a:cubicBezTo>
                    <a:pt x="586298" y="185261"/>
                    <a:pt x="575820" y="179546"/>
                    <a:pt x="565343" y="175736"/>
                  </a:cubicBezTo>
                  <a:cubicBezTo>
                    <a:pt x="562485" y="174784"/>
                    <a:pt x="558675" y="173831"/>
                    <a:pt x="555818" y="171926"/>
                  </a:cubicBezTo>
                  <a:cubicBezTo>
                    <a:pt x="546293" y="169069"/>
                    <a:pt x="537720" y="166211"/>
                    <a:pt x="528195" y="163354"/>
                  </a:cubicBezTo>
                  <a:cubicBezTo>
                    <a:pt x="526290" y="163354"/>
                    <a:pt x="524385" y="162401"/>
                    <a:pt x="523433" y="162401"/>
                  </a:cubicBezTo>
                  <a:cubicBezTo>
                    <a:pt x="521528" y="162401"/>
                    <a:pt x="520575" y="162401"/>
                    <a:pt x="518670" y="161449"/>
                  </a:cubicBezTo>
                  <a:cubicBezTo>
                    <a:pt x="517718" y="161449"/>
                    <a:pt x="515813" y="161449"/>
                    <a:pt x="514860" y="161449"/>
                  </a:cubicBezTo>
                  <a:cubicBezTo>
                    <a:pt x="511050" y="161449"/>
                    <a:pt x="507240" y="160496"/>
                    <a:pt x="502478" y="159544"/>
                  </a:cubicBezTo>
                  <a:cubicBezTo>
                    <a:pt x="500573" y="159544"/>
                    <a:pt x="498668" y="160496"/>
                    <a:pt x="496763" y="160496"/>
                  </a:cubicBezTo>
                  <a:lnTo>
                    <a:pt x="496763" y="160496"/>
                  </a:lnTo>
                  <a:close/>
                  <a:moveTo>
                    <a:pt x="273878" y="309086"/>
                  </a:moveTo>
                  <a:cubicBezTo>
                    <a:pt x="271973" y="318611"/>
                    <a:pt x="271973" y="328136"/>
                    <a:pt x="272925" y="336709"/>
                  </a:cubicBezTo>
                  <a:cubicBezTo>
                    <a:pt x="274830" y="348139"/>
                    <a:pt x="280545" y="358616"/>
                    <a:pt x="289118" y="367189"/>
                  </a:cubicBezTo>
                  <a:cubicBezTo>
                    <a:pt x="291023" y="369094"/>
                    <a:pt x="293880" y="371951"/>
                    <a:pt x="296738" y="373856"/>
                  </a:cubicBezTo>
                  <a:cubicBezTo>
                    <a:pt x="298643" y="374809"/>
                    <a:pt x="301500" y="375761"/>
                    <a:pt x="303405" y="376714"/>
                  </a:cubicBezTo>
                  <a:cubicBezTo>
                    <a:pt x="304358" y="376714"/>
                    <a:pt x="306263" y="377666"/>
                    <a:pt x="307215" y="378619"/>
                  </a:cubicBezTo>
                  <a:cubicBezTo>
                    <a:pt x="308168" y="378619"/>
                    <a:pt x="308168" y="379571"/>
                    <a:pt x="309120" y="379571"/>
                  </a:cubicBezTo>
                  <a:lnTo>
                    <a:pt x="312930" y="379571"/>
                  </a:lnTo>
                  <a:cubicBezTo>
                    <a:pt x="312930" y="375761"/>
                    <a:pt x="312930" y="372904"/>
                    <a:pt x="311025" y="369094"/>
                  </a:cubicBezTo>
                  <a:cubicBezTo>
                    <a:pt x="308168" y="364331"/>
                    <a:pt x="306263" y="359569"/>
                    <a:pt x="306263" y="353854"/>
                  </a:cubicBezTo>
                  <a:cubicBezTo>
                    <a:pt x="306263" y="352901"/>
                    <a:pt x="306263" y="350996"/>
                    <a:pt x="306263" y="350044"/>
                  </a:cubicBezTo>
                  <a:cubicBezTo>
                    <a:pt x="307215" y="348139"/>
                    <a:pt x="309120" y="347186"/>
                    <a:pt x="311025" y="346234"/>
                  </a:cubicBezTo>
                  <a:cubicBezTo>
                    <a:pt x="313883" y="345281"/>
                    <a:pt x="317693" y="345281"/>
                    <a:pt x="321503" y="346234"/>
                  </a:cubicBezTo>
                  <a:cubicBezTo>
                    <a:pt x="322455" y="346234"/>
                    <a:pt x="323408" y="347186"/>
                    <a:pt x="324360" y="347186"/>
                  </a:cubicBezTo>
                  <a:cubicBezTo>
                    <a:pt x="328170" y="349091"/>
                    <a:pt x="331980" y="351949"/>
                    <a:pt x="335790" y="355759"/>
                  </a:cubicBezTo>
                  <a:cubicBezTo>
                    <a:pt x="339600" y="359569"/>
                    <a:pt x="343410" y="362426"/>
                    <a:pt x="346268" y="367189"/>
                  </a:cubicBezTo>
                  <a:cubicBezTo>
                    <a:pt x="349125" y="370999"/>
                    <a:pt x="351030" y="374809"/>
                    <a:pt x="353888" y="378619"/>
                  </a:cubicBezTo>
                  <a:lnTo>
                    <a:pt x="356745" y="382429"/>
                  </a:lnTo>
                  <a:cubicBezTo>
                    <a:pt x="370080" y="389096"/>
                    <a:pt x="384368" y="393859"/>
                    <a:pt x="398655" y="396716"/>
                  </a:cubicBezTo>
                  <a:lnTo>
                    <a:pt x="409133" y="398621"/>
                  </a:lnTo>
                  <a:lnTo>
                    <a:pt x="415800" y="399574"/>
                  </a:lnTo>
                  <a:cubicBezTo>
                    <a:pt x="415800" y="396716"/>
                    <a:pt x="415800" y="392906"/>
                    <a:pt x="414848" y="390049"/>
                  </a:cubicBezTo>
                  <a:cubicBezTo>
                    <a:pt x="413895" y="386239"/>
                    <a:pt x="412943" y="382429"/>
                    <a:pt x="410085" y="378619"/>
                  </a:cubicBezTo>
                  <a:cubicBezTo>
                    <a:pt x="407228" y="373856"/>
                    <a:pt x="402465" y="370046"/>
                    <a:pt x="398655" y="366236"/>
                  </a:cubicBezTo>
                  <a:cubicBezTo>
                    <a:pt x="392940" y="361474"/>
                    <a:pt x="387225" y="356711"/>
                    <a:pt x="380558" y="353854"/>
                  </a:cubicBezTo>
                  <a:cubicBezTo>
                    <a:pt x="369128" y="347186"/>
                    <a:pt x="356745" y="341471"/>
                    <a:pt x="343410" y="334804"/>
                  </a:cubicBezTo>
                  <a:lnTo>
                    <a:pt x="335790" y="331946"/>
                  </a:lnTo>
                  <a:lnTo>
                    <a:pt x="330075" y="329089"/>
                  </a:lnTo>
                  <a:lnTo>
                    <a:pt x="317693" y="324326"/>
                  </a:lnTo>
                  <a:lnTo>
                    <a:pt x="289118" y="313849"/>
                  </a:lnTo>
                  <a:lnTo>
                    <a:pt x="273878" y="309086"/>
                  </a:lnTo>
                  <a:lnTo>
                    <a:pt x="273878" y="309086"/>
                  </a:lnTo>
                  <a:lnTo>
                    <a:pt x="273878" y="30908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052"/>
              <a:endParaRPr lang="en-US" sz="1400">
                <a:solidFill>
                  <a:prstClr val="black"/>
                </a:solidFill>
              </a:endParaRPr>
            </a:p>
          </p:txBody>
        </p:sp>
        <p:sp>
          <p:nvSpPr>
            <p:cNvPr id="83" name="Freeform: Shape 82"/>
            <p:cNvSpPr/>
            <p:nvPr/>
          </p:nvSpPr>
          <p:spPr>
            <a:xfrm>
              <a:off x="2171914" y="3208066"/>
              <a:ext cx="1514475" cy="1066800"/>
            </a:xfrm>
            <a:custGeom>
              <a:avLst/>
              <a:gdLst>
                <a:gd name="connsiteX0" fmla="*/ 493951 w 1514475"/>
                <a:gd name="connsiteY0" fmla="*/ 10001 h 1066800"/>
                <a:gd name="connsiteX1" fmla="*/ 500619 w 1514475"/>
                <a:gd name="connsiteY1" fmla="*/ 10001 h 1066800"/>
                <a:gd name="connsiteX2" fmla="*/ 505381 w 1514475"/>
                <a:gd name="connsiteY2" fmla="*/ 12859 h 1066800"/>
                <a:gd name="connsiteX3" fmla="*/ 511096 w 1514475"/>
                <a:gd name="connsiteY3" fmla="*/ 17621 h 1066800"/>
                <a:gd name="connsiteX4" fmla="*/ 524431 w 1514475"/>
                <a:gd name="connsiteY4" fmla="*/ 26194 h 1066800"/>
                <a:gd name="connsiteX5" fmla="*/ 526336 w 1514475"/>
                <a:gd name="connsiteY5" fmla="*/ 25241 h 1066800"/>
                <a:gd name="connsiteX6" fmla="*/ 527289 w 1514475"/>
                <a:gd name="connsiteY6" fmla="*/ 24289 h 1066800"/>
                <a:gd name="connsiteX7" fmla="*/ 529194 w 1514475"/>
                <a:gd name="connsiteY7" fmla="*/ 20479 h 1066800"/>
                <a:gd name="connsiteX8" fmla="*/ 541576 w 1514475"/>
                <a:gd name="connsiteY8" fmla="*/ 8096 h 1066800"/>
                <a:gd name="connsiteX9" fmla="*/ 549196 w 1514475"/>
                <a:gd name="connsiteY9" fmla="*/ 7144 h 1066800"/>
                <a:gd name="connsiteX10" fmla="*/ 551101 w 1514475"/>
                <a:gd name="connsiteY10" fmla="*/ 7144 h 1066800"/>
                <a:gd name="connsiteX11" fmla="*/ 557769 w 1514475"/>
                <a:gd name="connsiteY11" fmla="*/ 11906 h 1066800"/>
                <a:gd name="connsiteX12" fmla="*/ 559674 w 1514475"/>
                <a:gd name="connsiteY12" fmla="*/ 15716 h 1066800"/>
                <a:gd name="connsiteX13" fmla="*/ 558721 w 1514475"/>
                <a:gd name="connsiteY13" fmla="*/ 25241 h 1066800"/>
                <a:gd name="connsiteX14" fmla="*/ 553959 w 1514475"/>
                <a:gd name="connsiteY14" fmla="*/ 42386 h 1066800"/>
                <a:gd name="connsiteX15" fmla="*/ 553006 w 1514475"/>
                <a:gd name="connsiteY15" fmla="*/ 44291 h 1066800"/>
                <a:gd name="connsiteX16" fmla="*/ 551101 w 1514475"/>
                <a:gd name="connsiteY16" fmla="*/ 52864 h 1066800"/>
                <a:gd name="connsiteX17" fmla="*/ 538719 w 1514475"/>
                <a:gd name="connsiteY17" fmla="*/ 75724 h 1066800"/>
                <a:gd name="connsiteX18" fmla="*/ 528242 w 1514475"/>
                <a:gd name="connsiteY18" fmla="*/ 98584 h 1066800"/>
                <a:gd name="connsiteX19" fmla="*/ 527289 w 1514475"/>
                <a:gd name="connsiteY19" fmla="*/ 107156 h 1066800"/>
                <a:gd name="connsiteX20" fmla="*/ 526336 w 1514475"/>
                <a:gd name="connsiteY20" fmla="*/ 116681 h 1066800"/>
                <a:gd name="connsiteX21" fmla="*/ 527289 w 1514475"/>
                <a:gd name="connsiteY21" fmla="*/ 135731 h 1066800"/>
                <a:gd name="connsiteX22" fmla="*/ 527289 w 1514475"/>
                <a:gd name="connsiteY22" fmla="*/ 136684 h 1066800"/>
                <a:gd name="connsiteX23" fmla="*/ 527289 w 1514475"/>
                <a:gd name="connsiteY23" fmla="*/ 149066 h 1066800"/>
                <a:gd name="connsiteX24" fmla="*/ 526336 w 1514475"/>
                <a:gd name="connsiteY24" fmla="*/ 153829 h 1066800"/>
                <a:gd name="connsiteX25" fmla="*/ 524431 w 1514475"/>
                <a:gd name="connsiteY25" fmla="*/ 163354 h 1066800"/>
                <a:gd name="connsiteX26" fmla="*/ 523479 w 1514475"/>
                <a:gd name="connsiteY26" fmla="*/ 167164 h 1066800"/>
                <a:gd name="connsiteX27" fmla="*/ 529194 w 1514475"/>
                <a:gd name="connsiteY27" fmla="*/ 172879 h 1066800"/>
                <a:gd name="connsiteX28" fmla="*/ 533956 w 1514475"/>
                <a:gd name="connsiteY28" fmla="*/ 177641 h 1066800"/>
                <a:gd name="connsiteX29" fmla="*/ 540624 w 1514475"/>
                <a:gd name="connsiteY29" fmla="*/ 183356 h 1066800"/>
                <a:gd name="connsiteX30" fmla="*/ 549196 w 1514475"/>
                <a:gd name="connsiteY30" fmla="*/ 189071 h 1066800"/>
                <a:gd name="connsiteX31" fmla="*/ 553959 w 1514475"/>
                <a:gd name="connsiteY31" fmla="*/ 190976 h 1066800"/>
                <a:gd name="connsiteX32" fmla="*/ 560626 w 1514475"/>
                <a:gd name="connsiteY32" fmla="*/ 190976 h 1066800"/>
                <a:gd name="connsiteX33" fmla="*/ 570151 w 1514475"/>
                <a:gd name="connsiteY33" fmla="*/ 188119 h 1066800"/>
                <a:gd name="connsiteX34" fmla="*/ 579676 w 1514475"/>
                <a:gd name="connsiteY34" fmla="*/ 184309 h 1066800"/>
                <a:gd name="connsiteX35" fmla="*/ 582534 w 1514475"/>
                <a:gd name="connsiteY35" fmla="*/ 183356 h 1066800"/>
                <a:gd name="connsiteX36" fmla="*/ 586344 w 1514475"/>
                <a:gd name="connsiteY36" fmla="*/ 180499 h 1066800"/>
                <a:gd name="connsiteX37" fmla="*/ 590154 w 1514475"/>
                <a:gd name="connsiteY37" fmla="*/ 177641 h 1066800"/>
                <a:gd name="connsiteX38" fmla="*/ 595869 w 1514475"/>
                <a:gd name="connsiteY38" fmla="*/ 172879 h 1066800"/>
                <a:gd name="connsiteX39" fmla="*/ 600631 w 1514475"/>
                <a:gd name="connsiteY39" fmla="*/ 168116 h 1066800"/>
                <a:gd name="connsiteX40" fmla="*/ 604442 w 1514475"/>
                <a:gd name="connsiteY40" fmla="*/ 164306 h 1066800"/>
                <a:gd name="connsiteX41" fmla="*/ 611109 w 1514475"/>
                <a:gd name="connsiteY41" fmla="*/ 155734 h 1066800"/>
                <a:gd name="connsiteX42" fmla="*/ 622539 w 1514475"/>
                <a:gd name="connsiteY42" fmla="*/ 131921 h 1066800"/>
                <a:gd name="connsiteX43" fmla="*/ 624444 w 1514475"/>
                <a:gd name="connsiteY43" fmla="*/ 127159 h 1066800"/>
                <a:gd name="connsiteX44" fmla="*/ 625396 w 1514475"/>
                <a:gd name="connsiteY44" fmla="*/ 121444 h 1066800"/>
                <a:gd name="connsiteX45" fmla="*/ 629206 w 1514475"/>
                <a:gd name="connsiteY45" fmla="*/ 103346 h 1066800"/>
                <a:gd name="connsiteX46" fmla="*/ 633017 w 1514475"/>
                <a:gd name="connsiteY46" fmla="*/ 96679 h 1066800"/>
                <a:gd name="connsiteX47" fmla="*/ 634921 w 1514475"/>
                <a:gd name="connsiteY47" fmla="*/ 92869 h 1066800"/>
                <a:gd name="connsiteX48" fmla="*/ 639684 w 1514475"/>
                <a:gd name="connsiteY48" fmla="*/ 87154 h 1066800"/>
                <a:gd name="connsiteX49" fmla="*/ 644446 w 1514475"/>
                <a:gd name="connsiteY49" fmla="*/ 82391 h 1066800"/>
                <a:gd name="connsiteX50" fmla="*/ 650161 w 1514475"/>
                <a:gd name="connsiteY50" fmla="*/ 83344 h 1066800"/>
                <a:gd name="connsiteX51" fmla="*/ 652067 w 1514475"/>
                <a:gd name="connsiteY51" fmla="*/ 83344 h 1066800"/>
                <a:gd name="connsiteX52" fmla="*/ 653971 w 1514475"/>
                <a:gd name="connsiteY52" fmla="*/ 84296 h 1066800"/>
                <a:gd name="connsiteX53" fmla="*/ 655876 w 1514475"/>
                <a:gd name="connsiteY53" fmla="*/ 86201 h 1066800"/>
                <a:gd name="connsiteX54" fmla="*/ 657781 w 1514475"/>
                <a:gd name="connsiteY54" fmla="*/ 89059 h 1066800"/>
                <a:gd name="connsiteX55" fmla="*/ 658734 w 1514475"/>
                <a:gd name="connsiteY55" fmla="*/ 90964 h 1066800"/>
                <a:gd name="connsiteX56" fmla="*/ 657781 w 1514475"/>
                <a:gd name="connsiteY56" fmla="*/ 97631 h 1066800"/>
                <a:gd name="connsiteX57" fmla="*/ 653019 w 1514475"/>
                <a:gd name="connsiteY57" fmla="*/ 125254 h 1066800"/>
                <a:gd name="connsiteX58" fmla="*/ 650161 w 1514475"/>
                <a:gd name="connsiteY58" fmla="*/ 135731 h 1066800"/>
                <a:gd name="connsiteX59" fmla="*/ 651114 w 1514475"/>
                <a:gd name="connsiteY59" fmla="*/ 145256 h 1066800"/>
                <a:gd name="connsiteX60" fmla="*/ 653019 w 1514475"/>
                <a:gd name="connsiteY60" fmla="*/ 148114 h 1066800"/>
                <a:gd name="connsiteX61" fmla="*/ 656829 w 1514475"/>
                <a:gd name="connsiteY61" fmla="*/ 150019 h 1066800"/>
                <a:gd name="connsiteX62" fmla="*/ 661592 w 1514475"/>
                <a:gd name="connsiteY62" fmla="*/ 150019 h 1066800"/>
                <a:gd name="connsiteX63" fmla="*/ 669211 w 1514475"/>
                <a:gd name="connsiteY63" fmla="*/ 149066 h 1066800"/>
                <a:gd name="connsiteX64" fmla="*/ 677784 w 1514475"/>
                <a:gd name="connsiteY64" fmla="*/ 145256 h 1066800"/>
                <a:gd name="connsiteX65" fmla="*/ 695881 w 1514475"/>
                <a:gd name="connsiteY65" fmla="*/ 134779 h 1066800"/>
                <a:gd name="connsiteX66" fmla="*/ 711121 w 1514475"/>
                <a:gd name="connsiteY66" fmla="*/ 126206 h 1066800"/>
                <a:gd name="connsiteX67" fmla="*/ 714931 w 1514475"/>
                <a:gd name="connsiteY67" fmla="*/ 125254 h 1066800"/>
                <a:gd name="connsiteX68" fmla="*/ 717789 w 1514475"/>
                <a:gd name="connsiteY68" fmla="*/ 127159 h 1066800"/>
                <a:gd name="connsiteX69" fmla="*/ 719694 w 1514475"/>
                <a:gd name="connsiteY69" fmla="*/ 129064 h 1066800"/>
                <a:gd name="connsiteX70" fmla="*/ 720646 w 1514475"/>
                <a:gd name="connsiteY70" fmla="*/ 133826 h 1066800"/>
                <a:gd name="connsiteX71" fmla="*/ 719694 w 1514475"/>
                <a:gd name="connsiteY71" fmla="*/ 138589 h 1066800"/>
                <a:gd name="connsiteX72" fmla="*/ 719694 w 1514475"/>
                <a:gd name="connsiteY72" fmla="*/ 139541 h 1066800"/>
                <a:gd name="connsiteX73" fmla="*/ 718742 w 1514475"/>
                <a:gd name="connsiteY73" fmla="*/ 144304 h 1066800"/>
                <a:gd name="connsiteX74" fmla="*/ 718742 w 1514475"/>
                <a:gd name="connsiteY74" fmla="*/ 145256 h 1066800"/>
                <a:gd name="connsiteX75" fmla="*/ 718742 w 1514475"/>
                <a:gd name="connsiteY75" fmla="*/ 148114 h 1066800"/>
                <a:gd name="connsiteX76" fmla="*/ 715884 w 1514475"/>
                <a:gd name="connsiteY76" fmla="*/ 150971 h 1066800"/>
                <a:gd name="connsiteX77" fmla="*/ 713026 w 1514475"/>
                <a:gd name="connsiteY77" fmla="*/ 155734 h 1066800"/>
                <a:gd name="connsiteX78" fmla="*/ 709217 w 1514475"/>
                <a:gd name="connsiteY78" fmla="*/ 159544 h 1066800"/>
                <a:gd name="connsiteX79" fmla="*/ 702549 w 1514475"/>
                <a:gd name="connsiteY79" fmla="*/ 165259 h 1066800"/>
                <a:gd name="connsiteX80" fmla="*/ 692071 w 1514475"/>
                <a:gd name="connsiteY80" fmla="*/ 171926 h 1066800"/>
                <a:gd name="connsiteX81" fmla="*/ 680642 w 1514475"/>
                <a:gd name="connsiteY81" fmla="*/ 175736 h 1066800"/>
                <a:gd name="connsiteX82" fmla="*/ 676831 w 1514475"/>
                <a:gd name="connsiteY82" fmla="*/ 176689 h 1066800"/>
                <a:gd name="connsiteX83" fmla="*/ 668259 w 1514475"/>
                <a:gd name="connsiteY83" fmla="*/ 177641 h 1066800"/>
                <a:gd name="connsiteX84" fmla="*/ 657781 w 1514475"/>
                <a:gd name="connsiteY84" fmla="*/ 179546 h 1066800"/>
                <a:gd name="connsiteX85" fmla="*/ 648256 w 1514475"/>
                <a:gd name="connsiteY85" fmla="*/ 181451 h 1066800"/>
                <a:gd name="connsiteX86" fmla="*/ 640636 w 1514475"/>
                <a:gd name="connsiteY86" fmla="*/ 184309 h 1066800"/>
                <a:gd name="connsiteX87" fmla="*/ 633017 w 1514475"/>
                <a:gd name="connsiteY87" fmla="*/ 186214 h 1066800"/>
                <a:gd name="connsiteX88" fmla="*/ 625396 w 1514475"/>
                <a:gd name="connsiteY88" fmla="*/ 189071 h 1066800"/>
                <a:gd name="connsiteX89" fmla="*/ 601584 w 1514475"/>
                <a:gd name="connsiteY89" fmla="*/ 201454 h 1066800"/>
                <a:gd name="connsiteX90" fmla="*/ 580629 w 1514475"/>
                <a:gd name="connsiteY90" fmla="*/ 225266 h 1066800"/>
                <a:gd name="connsiteX91" fmla="*/ 577771 w 1514475"/>
                <a:gd name="connsiteY91" fmla="*/ 232886 h 1066800"/>
                <a:gd name="connsiteX92" fmla="*/ 575867 w 1514475"/>
                <a:gd name="connsiteY92" fmla="*/ 241459 h 1066800"/>
                <a:gd name="connsiteX93" fmla="*/ 575867 w 1514475"/>
                <a:gd name="connsiteY93" fmla="*/ 255746 h 1066800"/>
                <a:gd name="connsiteX94" fmla="*/ 575867 w 1514475"/>
                <a:gd name="connsiteY94" fmla="*/ 270034 h 1066800"/>
                <a:gd name="connsiteX95" fmla="*/ 574914 w 1514475"/>
                <a:gd name="connsiteY95" fmla="*/ 275749 h 1066800"/>
                <a:gd name="connsiteX96" fmla="*/ 573009 w 1514475"/>
                <a:gd name="connsiteY96" fmla="*/ 287179 h 1066800"/>
                <a:gd name="connsiteX97" fmla="*/ 572056 w 1514475"/>
                <a:gd name="connsiteY97" fmla="*/ 290036 h 1066800"/>
                <a:gd name="connsiteX98" fmla="*/ 551101 w 1514475"/>
                <a:gd name="connsiteY98" fmla="*/ 328136 h 1066800"/>
                <a:gd name="connsiteX99" fmla="*/ 540624 w 1514475"/>
                <a:gd name="connsiteY99" fmla="*/ 338614 h 1066800"/>
                <a:gd name="connsiteX100" fmla="*/ 530146 w 1514475"/>
                <a:gd name="connsiteY100" fmla="*/ 348139 h 1066800"/>
                <a:gd name="connsiteX101" fmla="*/ 497761 w 1514475"/>
                <a:gd name="connsiteY101" fmla="*/ 368141 h 1066800"/>
                <a:gd name="connsiteX102" fmla="*/ 475854 w 1514475"/>
                <a:gd name="connsiteY102" fmla="*/ 377666 h 1066800"/>
                <a:gd name="connsiteX103" fmla="*/ 399654 w 1514475"/>
                <a:gd name="connsiteY103" fmla="*/ 425291 h 1066800"/>
                <a:gd name="connsiteX104" fmla="*/ 397749 w 1514475"/>
                <a:gd name="connsiteY104" fmla="*/ 423386 h 1066800"/>
                <a:gd name="connsiteX105" fmla="*/ 398701 w 1514475"/>
                <a:gd name="connsiteY105" fmla="*/ 431006 h 1066800"/>
                <a:gd name="connsiteX106" fmla="*/ 458709 w 1514475"/>
                <a:gd name="connsiteY106" fmla="*/ 544354 h 1066800"/>
                <a:gd name="connsiteX107" fmla="*/ 556817 w 1514475"/>
                <a:gd name="connsiteY107" fmla="*/ 634841 h 1066800"/>
                <a:gd name="connsiteX108" fmla="*/ 643494 w 1514475"/>
                <a:gd name="connsiteY108" fmla="*/ 680561 h 1066800"/>
                <a:gd name="connsiteX109" fmla="*/ 759699 w 1514475"/>
                <a:gd name="connsiteY109" fmla="*/ 696754 h 1066800"/>
                <a:gd name="connsiteX110" fmla="*/ 796846 w 1514475"/>
                <a:gd name="connsiteY110" fmla="*/ 696754 h 1066800"/>
                <a:gd name="connsiteX111" fmla="*/ 865426 w 1514475"/>
                <a:gd name="connsiteY111" fmla="*/ 692944 h 1066800"/>
                <a:gd name="connsiteX112" fmla="*/ 969249 w 1514475"/>
                <a:gd name="connsiteY112" fmla="*/ 687229 h 1066800"/>
                <a:gd name="connsiteX113" fmla="*/ 1017826 w 1514475"/>
                <a:gd name="connsiteY113" fmla="*/ 683419 h 1066800"/>
                <a:gd name="connsiteX114" fmla="*/ 1056879 w 1514475"/>
                <a:gd name="connsiteY114" fmla="*/ 621506 h 1066800"/>
                <a:gd name="connsiteX115" fmla="*/ 1080692 w 1514475"/>
                <a:gd name="connsiteY115" fmla="*/ 575786 h 1066800"/>
                <a:gd name="connsiteX116" fmla="*/ 1150224 w 1514475"/>
                <a:gd name="connsiteY116" fmla="*/ 541496 h 1066800"/>
                <a:gd name="connsiteX117" fmla="*/ 1137842 w 1514475"/>
                <a:gd name="connsiteY117" fmla="*/ 570071 h 1066800"/>
                <a:gd name="connsiteX118" fmla="*/ 1109267 w 1514475"/>
                <a:gd name="connsiteY118" fmla="*/ 626269 h 1066800"/>
                <a:gd name="connsiteX119" fmla="*/ 1106409 w 1514475"/>
                <a:gd name="connsiteY119" fmla="*/ 642461 h 1066800"/>
                <a:gd name="connsiteX120" fmla="*/ 1108314 w 1514475"/>
                <a:gd name="connsiteY120" fmla="*/ 715804 h 1066800"/>
                <a:gd name="connsiteX121" fmla="*/ 1118792 w 1514475"/>
                <a:gd name="connsiteY121" fmla="*/ 787241 h 1066800"/>
                <a:gd name="connsiteX122" fmla="*/ 1144509 w 1514475"/>
                <a:gd name="connsiteY122" fmla="*/ 866299 h 1066800"/>
                <a:gd name="connsiteX123" fmla="*/ 1234996 w 1514475"/>
                <a:gd name="connsiteY123" fmla="*/ 875824 h 1066800"/>
                <a:gd name="connsiteX124" fmla="*/ 1274049 w 1514475"/>
                <a:gd name="connsiteY124" fmla="*/ 894874 h 1066800"/>
                <a:gd name="connsiteX125" fmla="*/ 1320721 w 1514475"/>
                <a:gd name="connsiteY125" fmla="*/ 927259 h 1066800"/>
                <a:gd name="connsiteX126" fmla="*/ 1432164 w 1514475"/>
                <a:gd name="connsiteY126" fmla="*/ 958691 h 1066800"/>
                <a:gd name="connsiteX127" fmla="*/ 1458834 w 1514475"/>
                <a:gd name="connsiteY127" fmla="*/ 959644 h 1066800"/>
                <a:gd name="connsiteX128" fmla="*/ 1507411 w 1514475"/>
                <a:gd name="connsiteY128" fmla="*/ 989171 h 1066800"/>
                <a:gd name="connsiteX129" fmla="*/ 1485504 w 1514475"/>
                <a:gd name="connsiteY129" fmla="*/ 998696 h 1066800"/>
                <a:gd name="connsiteX130" fmla="*/ 1465501 w 1514475"/>
                <a:gd name="connsiteY130" fmla="*/ 1004411 h 1066800"/>
                <a:gd name="connsiteX131" fmla="*/ 1474074 w 1514475"/>
                <a:gd name="connsiteY131" fmla="*/ 1019651 h 1066800"/>
                <a:gd name="connsiteX132" fmla="*/ 1471217 w 1514475"/>
                <a:gd name="connsiteY132" fmla="*/ 1041559 h 1066800"/>
                <a:gd name="connsiteX133" fmla="*/ 1452167 w 1514475"/>
                <a:gd name="connsiteY133" fmla="*/ 1047274 h 1066800"/>
                <a:gd name="connsiteX134" fmla="*/ 1442642 w 1514475"/>
                <a:gd name="connsiteY134" fmla="*/ 1049179 h 1066800"/>
                <a:gd name="connsiteX135" fmla="*/ 1424544 w 1514475"/>
                <a:gd name="connsiteY135" fmla="*/ 1044416 h 1066800"/>
                <a:gd name="connsiteX136" fmla="*/ 1394064 w 1514475"/>
                <a:gd name="connsiteY136" fmla="*/ 1033939 h 1066800"/>
                <a:gd name="connsiteX137" fmla="*/ 1305482 w 1514475"/>
                <a:gd name="connsiteY137" fmla="*/ 991076 h 1066800"/>
                <a:gd name="connsiteX138" fmla="*/ 1260714 w 1514475"/>
                <a:gd name="connsiteY138" fmla="*/ 967264 h 1066800"/>
                <a:gd name="connsiteX139" fmla="*/ 1182609 w 1514475"/>
                <a:gd name="connsiteY139" fmla="*/ 961549 h 1066800"/>
                <a:gd name="connsiteX140" fmla="*/ 1116886 w 1514475"/>
                <a:gd name="connsiteY140" fmla="*/ 973931 h 1066800"/>
                <a:gd name="connsiteX141" fmla="*/ 972106 w 1514475"/>
                <a:gd name="connsiteY141" fmla="*/ 944404 h 1066800"/>
                <a:gd name="connsiteX142" fmla="*/ 835899 w 1514475"/>
                <a:gd name="connsiteY142" fmla="*/ 917734 h 1066800"/>
                <a:gd name="connsiteX143" fmla="*/ 786369 w 1514475"/>
                <a:gd name="connsiteY143" fmla="*/ 932974 h 1066800"/>
                <a:gd name="connsiteX144" fmla="*/ 770176 w 1514475"/>
                <a:gd name="connsiteY144" fmla="*/ 939641 h 1066800"/>
                <a:gd name="connsiteX145" fmla="*/ 693024 w 1514475"/>
                <a:gd name="connsiteY145" fmla="*/ 942499 h 1066800"/>
                <a:gd name="connsiteX146" fmla="*/ 566342 w 1514475"/>
                <a:gd name="connsiteY146" fmla="*/ 921544 h 1066800"/>
                <a:gd name="connsiteX147" fmla="*/ 532051 w 1514475"/>
                <a:gd name="connsiteY147" fmla="*/ 915829 h 1066800"/>
                <a:gd name="connsiteX148" fmla="*/ 512049 w 1514475"/>
                <a:gd name="connsiteY148" fmla="*/ 911066 h 1066800"/>
                <a:gd name="connsiteX149" fmla="*/ 469186 w 1514475"/>
                <a:gd name="connsiteY149" fmla="*/ 916781 h 1066800"/>
                <a:gd name="connsiteX150" fmla="*/ 356791 w 1514475"/>
                <a:gd name="connsiteY150" fmla="*/ 912971 h 1066800"/>
                <a:gd name="connsiteX151" fmla="*/ 219631 w 1514475"/>
                <a:gd name="connsiteY151" fmla="*/ 962501 h 1066800"/>
                <a:gd name="connsiteX152" fmla="*/ 178674 w 1514475"/>
                <a:gd name="connsiteY152" fmla="*/ 999649 h 1066800"/>
                <a:gd name="connsiteX153" fmla="*/ 159624 w 1514475"/>
                <a:gd name="connsiteY153" fmla="*/ 1024414 h 1066800"/>
                <a:gd name="connsiteX154" fmla="*/ 111999 w 1514475"/>
                <a:gd name="connsiteY154" fmla="*/ 1057751 h 1066800"/>
                <a:gd name="connsiteX155" fmla="*/ 79614 w 1514475"/>
                <a:gd name="connsiteY155" fmla="*/ 1068229 h 1066800"/>
                <a:gd name="connsiteX156" fmla="*/ 92949 w 1514475"/>
                <a:gd name="connsiteY156" fmla="*/ 1042511 h 1066800"/>
                <a:gd name="connsiteX157" fmla="*/ 114856 w 1514475"/>
                <a:gd name="connsiteY157" fmla="*/ 1011079 h 1066800"/>
                <a:gd name="connsiteX158" fmla="*/ 133906 w 1514475"/>
                <a:gd name="connsiteY158" fmla="*/ 987266 h 1066800"/>
                <a:gd name="connsiteX159" fmla="*/ 170101 w 1514475"/>
                <a:gd name="connsiteY159" fmla="*/ 950119 h 1066800"/>
                <a:gd name="connsiteX160" fmla="*/ 192961 w 1514475"/>
                <a:gd name="connsiteY160" fmla="*/ 928211 h 1066800"/>
                <a:gd name="connsiteX161" fmla="*/ 140574 w 1514475"/>
                <a:gd name="connsiteY161" fmla="*/ 950119 h 1066800"/>
                <a:gd name="connsiteX162" fmla="*/ 31036 w 1514475"/>
                <a:gd name="connsiteY162" fmla="*/ 986314 h 1066800"/>
                <a:gd name="connsiteX163" fmla="*/ 7224 w 1514475"/>
                <a:gd name="connsiteY163" fmla="*/ 981551 h 1066800"/>
                <a:gd name="connsiteX164" fmla="*/ 116761 w 1514475"/>
                <a:gd name="connsiteY164" fmla="*/ 923449 h 1066800"/>
                <a:gd name="connsiteX165" fmla="*/ 232966 w 1514475"/>
                <a:gd name="connsiteY165" fmla="*/ 871061 h 1066800"/>
                <a:gd name="connsiteX166" fmla="*/ 347266 w 1514475"/>
                <a:gd name="connsiteY166" fmla="*/ 845344 h 1066800"/>
                <a:gd name="connsiteX167" fmla="*/ 389176 w 1514475"/>
                <a:gd name="connsiteY167" fmla="*/ 834866 h 1066800"/>
                <a:gd name="connsiteX168" fmla="*/ 379651 w 1514475"/>
                <a:gd name="connsiteY168" fmla="*/ 783431 h 1066800"/>
                <a:gd name="connsiteX169" fmla="*/ 355839 w 1514475"/>
                <a:gd name="connsiteY169" fmla="*/ 748189 h 1066800"/>
                <a:gd name="connsiteX170" fmla="*/ 332979 w 1514475"/>
                <a:gd name="connsiteY170" fmla="*/ 723424 h 1066800"/>
                <a:gd name="connsiteX171" fmla="*/ 310119 w 1514475"/>
                <a:gd name="connsiteY171" fmla="*/ 633889 h 1066800"/>
                <a:gd name="connsiteX172" fmla="*/ 307261 w 1514475"/>
                <a:gd name="connsiteY172" fmla="*/ 567214 h 1066800"/>
                <a:gd name="connsiteX173" fmla="*/ 286306 w 1514475"/>
                <a:gd name="connsiteY173" fmla="*/ 545306 h 1066800"/>
                <a:gd name="connsiteX174" fmla="*/ 197724 w 1514475"/>
                <a:gd name="connsiteY174" fmla="*/ 531971 h 1066800"/>
                <a:gd name="connsiteX175" fmla="*/ 178674 w 1514475"/>
                <a:gd name="connsiteY175" fmla="*/ 511016 h 1066800"/>
                <a:gd name="connsiteX176" fmla="*/ 215821 w 1514475"/>
                <a:gd name="connsiteY176" fmla="*/ 471964 h 1066800"/>
                <a:gd name="connsiteX177" fmla="*/ 294879 w 1514475"/>
                <a:gd name="connsiteY177" fmla="*/ 438626 h 1066800"/>
                <a:gd name="connsiteX178" fmla="*/ 282496 w 1514475"/>
                <a:gd name="connsiteY178" fmla="*/ 436721 h 1066800"/>
                <a:gd name="connsiteX179" fmla="*/ 232014 w 1514475"/>
                <a:gd name="connsiteY179" fmla="*/ 432911 h 1066800"/>
                <a:gd name="connsiteX180" fmla="*/ 203439 w 1514475"/>
                <a:gd name="connsiteY180" fmla="*/ 431006 h 1066800"/>
                <a:gd name="connsiteX181" fmla="*/ 180579 w 1514475"/>
                <a:gd name="connsiteY181" fmla="*/ 427196 h 1066800"/>
                <a:gd name="connsiteX182" fmla="*/ 166291 w 1514475"/>
                <a:gd name="connsiteY182" fmla="*/ 421481 h 1066800"/>
                <a:gd name="connsiteX183" fmla="*/ 161529 w 1514475"/>
                <a:gd name="connsiteY183" fmla="*/ 411004 h 1066800"/>
                <a:gd name="connsiteX184" fmla="*/ 169149 w 1514475"/>
                <a:gd name="connsiteY184" fmla="*/ 403384 h 1066800"/>
                <a:gd name="connsiteX185" fmla="*/ 184389 w 1514475"/>
                <a:gd name="connsiteY185" fmla="*/ 404336 h 1066800"/>
                <a:gd name="connsiteX186" fmla="*/ 178674 w 1514475"/>
                <a:gd name="connsiteY186" fmla="*/ 394811 h 1066800"/>
                <a:gd name="connsiteX187" fmla="*/ 173911 w 1514475"/>
                <a:gd name="connsiteY187" fmla="*/ 385286 h 1066800"/>
                <a:gd name="connsiteX188" fmla="*/ 170101 w 1514475"/>
                <a:gd name="connsiteY188" fmla="*/ 374809 h 1066800"/>
                <a:gd name="connsiteX189" fmla="*/ 161529 w 1514475"/>
                <a:gd name="connsiteY189" fmla="*/ 332899 h 1066800"/>
                <a:gd name="connsiteX190" fmla="*/ 152956 w 1514475"/>
                <a:gd name="connsiteY190" fmla="*/ 323374 h 1066800"/>
                <a:gd name="connsiteX191" fmla="*/ 148194 w 1514475"/>
                <a:gd name="connsiteY191" fmla="*/ 313849 h 1066800"/>
                <a:gd name="connsiteX192" fmla="*/ 152956 w 1514475"/>
                <a:gd name="connsiteY192" fmla="*/ 305276 h 1066800"/>
                <a:gd name="connsiteX193" fmla="*/ 163434 w 1514475"/>
                <a:gd name="connsiteY193" fmla="*/ 306229 h 1066800"/>
                <a:gd name="connsiteX194" fmla="*/ 176769 w 1514475"/>
                <a:gd name="connsiteY194" fmla="*/ 312896 h 1066800"/>
                <a:gd name="connsiteX195" fmla="*/ 192009 w 1514475"/>
                <a:gd name="connsiteY195" fmla="*/ 318611 h 1066800"/>
                <a:gd name="connsiteX196" fmla="*/ 203439 w 1514475"/>
                <a:gd name="connsiteY196" fmla="*/ 320516 h 1066800"/>
                <a:gd name="connsiteX197" fmla="*/ 197724 w 1514475"/>
                <a:gd name="connsiteY197" fmla="*/ 313849 h 1066800"/>
                <a:gd name="connsiteX198" fmla="*/ 192009 w 1514475"/>
                <a:gd name="connsiteY198" fmla="*/ 303371 h 1066800"/>
                <a:gd name="connsiteX199" fmla="*/ 185341 w 1514475"/>
                <a:gd name="connsiteY199" fmla="*/ 289084 h 1066800"/>
                <a:gd name="connsiteX200" fmla="*/ 182484 w 1514475"/>
                <a:gd name="connsiteY200" fmla="*/ 282416 h 1066800"/>
                <a:gd name="connsiteX201" fmla="*/ 186294 w 1514475"/>
                <a:gd name="connsiteY201" fmla="*/ 272891 h 1066800"/>
                <a:gd name="connsiteX202" fmla="*/ 194866 w 1514475"/>
                <a:gd name="connsiteY202" fmla="*/ 272891 h 1066800"/>
                <a:gd name="connsiteX203" fmla="*/ 204391 w 1514475"/>
                <a:gd name="connsiteY203" fmla="*/ 280511 h 1066800"/>
                <a:gd name="connsiteX204" fmla="*/ 215821 w 1514475"/>
                <a:gd name="connsiteY204" fmla="*/ 294799 h 1066800"/>
                <a:gd name="connsiteX205" fmla="*/ 229156 w 1514475"/>
                <a:gd name="connsiteY205" fmla="*/ 308134 h 1066800"/>
                <a:gd name="connsiteX206" fmla="*/ 252969 w 1514475"/>
                <a:gd name="connsiteY206" fmla="*/ 327184 h 1066800"/>
                <a:gd name="connsiteX207" fmla="*/ 274876 w 1514475"/>
                <a:gd name="connsiteY207" fmla="*/ 337661 h 1066800"/>
                <a:gd name="connsiteX208" fmla="*/ 277734 w 1514475"/>
                <a:gd name="connsiteY208" fmla="*/ 337661 h 1066800"/>
                <a:gd name="connsiteX209" fmla="*/ 287259 w 1514475"/>
                <a:gd name="connsiteY209" fmla="*/ 333851 h 1066800"/>
                <a:gd name="connsiteX210" fmla="*/ 289164 w 1514475"/>
                <a:gd name="connsiteY210" fmla="*/ 330041 h 1066800"/>
                <a:gd name="connsiteX211" fmla="*/ 289164 w 1514475"/>
                <a:gd name="connsiteY211" fmla="*/ 325279 h 1066800"/>
                <a:gd name="connsiteX212" fmla="*/ 288211 w 1514475"/>
                <a:gd name="connsiteY212" fmla="*/ 309086 h 1066800"/>
                <a:gd name="connsiteX213" fmla="*/ 293926 w 1514475"/>
                <a:gd name="connsiteY213" fmla="*/ 292894 h 1066800"/>
                <a:gd name="connsiteX214" fmla="*/ 306309 w 1514475"/>
                <a:gd name="connsiteY214" fmla="*/ 291941 h 1066800"/>
                <a:gd name="connsiteX215" fmla="*/ 310119 w 1514475"/>
                <a:gd name="connsiteY215" fmla="*/ 300514 h 1066800"/>
                <a:gd name="connsiteX216" fmla="*/ 315834 w 1514475"/>
                <a:gd name="connsiteY216" fmla="*/ 350044 h 1066800"/>
                <a:gd name="connsiteX217" fmla="*/ 376794 w 1514475"/>
                <a:gd name="connsiteY217" fmla="*/ 364331 h 1066800"/>
                <a:gd name="connsiteX218" fmla="*/ 385366 w 1514475"/>
                <a:gd name="connsiteY218" fmla="*/ 358616 h 1066800"/>
                <a:gd name="connsiteX219" fmla="*/ 397749 w 1514475"/>
                <a:gd name="connsiteY219" fmla="*/ 346234 h 1066800"/>
                <a:gd name="connsiteX220" fmla="*/ 424419 w 1514475"/>
                <a:gd name="connsiteY220" fmla="*/ 312896 h 1066800"/>
                <a:gd name="connsiteX221" fmla="*/ 436801 w 1514475"/>
                <a:gd name="connsiteY221" fmla="*/ 286226 h 1066800"/>
                <a:gd name="connsiteX222" fmla="*/ 437754 w 1514475"/>
                <a:gd name="connsiteY222" fmla="*/ 284321 h 1066800"/>
                <a:gd name="connsiteX223" fmla="*/ 439659 w 1514475"/>
                <a:gd name="connsiteY223" fmla="*/ 265271 h 1066800"/>
                <a:gd name="connsiteX224" fmla="*/ 433944 w 1514475"/>
                <a:gd name="connsiteY224" fmla="*/ 246221 h 1066800"/>
                <a:gd name="connsiteX225" fmla="*/ 424419 w 1514475"/>
                <a:gd name="connsiteY225" fmla="*/ 232886 h 1066800"/>
                <a:gd name="connsiteX226" fmla="*/ 408226 w 1514475"/>
                <a:gd name="connsiteY226" fmla="*/ 215741 h 1066800"/>
                <a:gd name="connsiteX227" fmla="*/ 386319 w 1514475"/>
                <a:gd name="connsiteY227" fmla="*/ 205264 h 1066800"/>
                <a:gd name="connsiteX228" fmla="*/ 366316 w 1514475"/>
                <a:gd name="connsiteY228" fmla="*/ 198596 h 1066800"/>
                <a:gd name="connsiteX229" fmla="*/ 355839 w 1514475"/>
                <a:gd name="connsiteY229" fmla="*/ 195739 h 1066800"/>
                <a:gd name="connsiteX230" fmla="*/ 340599 w 1514475"/>
                <a:gd name="connsiteY230" fmla="*/ 192881 h 1066800"/>
                <a:gd name="connsiteX231" fmla="*/ 316786 w 1514475"/>
                <a:gd name="connsiteY231" fmla="*/ 189071 h 1066800"/>
                <a:gd name="connsiteX232" fmla="*/ 306309 w 1514475"/>
                <a:gd name="connsiteY232" fmla="*/ 187166 h 1066800"/>
                <a:gd name="connsiteX233" fmla="*/ 292021 w 1514475"/>
                <a:gd name="connsiteY233" fmla="*/ 179546 h 1066800"/>
                <a:gd name="connsiteX234" fmla="*/ 289164 w 1514475"/>
                <a:gd name="connsiteY234" fmla="*/ 170021 h 1066800"/>
                <a:gd name="connsiteX235" fmla="*/ 298689 w 1514475"/>
                <a:gd name="connsiteY235" fmla="*/ 160496 h 1066800"/>
                <a:gd name="connsiteX236" fmla="*/ 313929 w 1514475"/>
                <a:gd name="connsiteY236" fmla="*/ 158591 h 1066800"/>
                <a:gd name="connsiteX237" fmla="*/ 331074 w 1514475"/>
                <a:gd name="connsiteY237" fmla="*/ 160496 h 1066800"/>
                <a:gd name="connsiteX238" fmla="*/ 368221 w 1514475"/>
                <a:gd name="connsiteY238" fmla="*/ 140494 h 1066800"/>
                <a:gd name="connsiteX239" fmla="*/ 364411 w 1514475"/>
                <a:gd name="connsiteY239" fmla="*/ 131921 h 1066800"/>
                <a:gd name="connsiteX240" fmla="*/ 355839 w 1514475"/>
                <a:gd name="connsiteY240" fmla="*/ 103346 h 1066800"/>
                <a:gd name="connsiteX241" fmla="*/ 360601 w 1514475"/>
                <a:gd name="connsiteY241" fmla="*/ 93821 h 1066800"/>
                <a:gd name="connsiteX242" fmla="*/ 369174 w 1514475"/>
                <a:gd name="connsiteY242" fmla="*/ 92869 h 1066800"/>
                <a:gd name="connsiteX243" fmla="*/ 376794 w 1514475"/>
                <a:gd name="connsiteY243" fmla="*/ 97631 h 1066800"/>
                <a:gd name="connsiteX244" fmla="*/ 382509 w 1514475"/>
                <a:gd name="connsiteY244" fmla="*/ 108109 h 1066800"/>
                <a:gd name="connsiteX245" fmla="*/ 389176 w 1514475"/>
                <a:gd name="connsiteY245" fmla="*/ 120491 h 1066800"/>
                <a:gd name="connsiteX246" fmla="*/ 396796 w 1514475"/>
                <a:gd name="connsiteY246" fmla="*/ 130969 h 1066800"/>
                <a:gd name="connsiteX247" fmla="*/ 402511 w 1514475"/>
                <a:gd name="connsiteY247" fmla="*/ 137636 h 1066800"/>
                <a:gd name="connsiteX248" fmla="*/ 406321 w 1514475"/>
                <a:gd name="connsiteY248" fmla="*/ 136684 h 1066800"/>
                <a:gd name="connsiteX249" fmla="*/ 412989 w 1514475"/>
                <a:gd name="connsiteY249" fmla="*/ 136684 h 1066800"/>
                <a:gd name="connsiteX250" fmla="*/ 432039 w 1514475"/>
                <a:gd name="connsiteY250" fmla="*/ 139541 h 1066800"/>
                <a:gd name="connsiteX251" fmla="*/ 450136 w 1514475"/>
                <a:gd name="connsiteY251" fmla="*/ 143351 h 1066800"/>
                <a:gd name="connsiteX252" fmla="*/ 472996 w 1514475"/>
                <a:gd name="connsiteY252" fmla="*/ 147161 h 1066800"/>
                <a:gd name="connsiteX253" fmla="*/ 493951 w 1514475"/>
                <a:gd name="connsiteY253" fmla="*/ 147161 h 1066800"/>
                <a:gd name="connsiteX254" fmla="*/ 496809 w 1514475"/>
                <a:gd name="connsiteY254" fmla="*/ 143351 h 1066800"/>
                <a:gd name="connsiteX255" fmla="*/ 499666 w 1514475"/>
                <a:gd name="connsiteY255" fmla="*/ 135731 h 1066800"/>
                <a:gd name="connsiteX256" fmla="*/ 500619 w 1514475"/>
                <a:gd name="connsiteY256" fmla="*/ 134779 h 1066800"/>
                <a:gd name="connsiteX257" fmla="*/ 501571 w 1514475"/>
                <a:gd name="connsiteY257" fmla="*/ 127159 h 1066800"/>
                <a:gd name="connsiteX258" fmla="*/ 500619 w 1514475"/>
                <a:gd name="connsiteY258" fmla="*/ 118586 h 1066800"/>
                <a:gd name="connsiteX259" fmla="*/ 498714 w 1514475"/>
                <a:gd name="connsiteY259" fmla="*/ 111919 h 1066800"/>
                <a:gd name="connsiteX260" fmla="*/ 496809 w 1514475"/>
                <a:gd name="connsiteY260" fmla="*/ 109061 h 1066800"/>
                <a:gd name="connsiteX261" fmla="*/ 492046 w 1514475"/>
                <a:gd name="connsiteY261" fmla="*/ 105251 h 1066800"/>
                <a:gd name="connsiteX262" fmla="*/ 486331 w 1514475"/>
                <a:gd name="connsiteY262" fmla="*/ 99536 h 1066800"/>
                <a:gd name="connsiteX263" fmla="*/ 479664 w 1514475"/>
                <a:gd name="connsiteY263" fmla="*/ 95726 h 1066800"/>
                <a:gd name="connsiteX264" fmla="*/ 465376 w 1514475"/>
                <a:gd name="connsiteY264" fmla="*/ 92869 h 1066800"/>
                <a:gd name="connsiteX265" fmla="*/ 457756 w 1514475"/>
                <a:gd name="connsiteY265" fmla="*/ 88106 h 1066800"/>
                <a:gd name="connsiteX266" fmla="*/ 447279 w 1514475"/>
                <a:gd name="connsiteY266" fmla="*/ 78581 h 1066800"/>
                <a:gd name="connsiteX267" fmla="*/ 442516 w 1514475"/>
                <a:gd name="connsiteY267" fmla="*/ 71914 h 1066800"/>
                <a:gd name="connsiteX268" fmla="*/ 442516 w 1514475"/>
                <a:gd name="connsiteY268" fmla="*/ 63341 h 1066800"/>
                <a:gd name="connsiteX269" fmla="*/ 457756 w 1514475"/>
                <a:gd name="connsiteY269" fmla="*/ 57626 h 1066800"/>
                <a:gd name="connsiteX270" fmla="*/ 492046 w 1514475"/>
                <a:gd name="connsiteY270" fmla="*/ 76676 h 1066800"/>
                <a:gd name="connsiteX271" fmla="*/ 494904 w 1514475"/>
                <a:gd name="connsiteY271" fmla="*/ 77629 h 1066800"/>
                <a:gd name="connsiteX272" fmla="*/ 496809 w 1514475"/>
                <a:gd name="connsiteY272" fmla="*/ 77629 h 1066800"/>
                <a:gd name="connsiteX273" fmla="*/ 508239 w 1514475"/>
                <a:gd name="connsiteY273" fmla="*/ 70009 h 1066800"/>
                <a:gd name="connsiteX274" fmla="*/ 511096 w 1514475"/>
                <a:gd name="connsiteY274" fmla="*/ 62389 h 1066800"/>
                <a:gd name="connsiteX275" fmla="*/ 511096 w 1514475"/>
                <a:gd name="connsiteY275" fmla="*/ 61436 h 1066800"/>
                <a:gd name="connsiteX276" fmla="*/ 511096 w 1514475"/>
                <a:gd name="connsiteY276" fmla="*/ 52864 h 1066800"/>
                <a:gd name="connsiteX277" fmla="*/ 507286 w 1514475"/>
                <a:gd name="connsiteY277" fmla="*/ 46196 h 1066800"/>
                <a:gd name="connsiteX278" fmla="*/ 499666 w 1514475"/>
                <a:gd name="connsiteY278" fmla="*/ 37624 h 1066800"/>
                <a:gd name="connsiteX279" fmla="*/ 487284 w 1514475"/>
                <a:gd name="connsiteY279" fmla="*/ 22384 h 1066800"/>
                <a:gd name="connsiteX280" fmla="*/ 486331 w 1514475"/>
                <a:gd name="connsiteY280" fmla="*/ 15716 h 1066800"/>
                <a:gd name="connsiteX281" fmla="*/ 491094 w 1514475"/>
                <a:gd name="connsiteY281" fmla="*/ 10001 h 1066800"/>
                <a:gd name="connsiteX282" fmla="*/ 493951 w 1514475"/>
                <a:gd name="connsiteY282" fmla="*/ 10001 h 1066800"/>
                <a:gd name="connsiteX283" fmla="*/ 493951 w 1514475"/>
                <a:gd name="connsiteY283" fmla="*/ 10001 h 1066800"/>
                <a:gd name="connsiteX284" fmla="*/ 493951 w 1514475"/>
                <a:gd name="connsiteY284" fmla="*/ 10001 h 1066800"/>
                <a:gd name="connsiteX285" fmla="*/ 394891 w 1514475"/>
                <a:gd name="connsiteY285" fmla="*/ 174784 h 1066800"/>
                <a:gd name="connsiteX286" fmla="*/ 391081 w 1514475"/>
                <a:gd name="connsiteY286" fmla="*/ 177641 h 1066800"/>
                <a:gd name="connsiteX287" fmla="*/ 392034 w 1514475"/>
                <a:gd name="connsiteY287" fmla="*/ 181451 h 1066800"/>
                <a:gd name="connsiteX288" fmla="*/ 407274 w 1514475"/>
                <a:gd name="connsiteY288" fmla="*/ 191929 h 1066800"/>
                <a:gd name="connsiteX289" fmla="*/ 422514 w 1514475"/>
                <a:gd name="connsiteY289" fmla="*/ 198596 h 1066800"/>
                <a:gd name="connsiteX290" fmla="*/ 427276 w 1514475"/>
                <a:gd name="connsiteY290" fmla="*/ 199549 h 1066800"/>
                <a:gd name="connsiteX291" fmla="*/ 444421 w 1514475"/>
                <a:gd name="connsiteY291" fmla="*/ 198596 h 1066800"/>
                <a:gd name="connsiteX292" fmla="*/ 449184 w 1514475"/>
                <a:gd name="connsiteY292" fmla="*/ 198596 h 1066800"/>
                <a:gd name="connsiteX293" fmla="*/ 449184 w 1514475"/>
                <a:gd name="connsiteY293" fmla="*/ 199549 h 1066800"/>
                <a:gd name="connsiteX294" fmla="*/ 456804 w 1514475"/>
                <a:gd name="connsiteY294" fmla="*/ 204311 h 1066800"/>
                <a:gd name="connsiteX295" fmla="*/ 458709 w 1514475"/>
                <a:gd name="connsiteY295" fmla="*/ 207169 h 1066800"/>
                <a:gd name="connsiteX296" fmla="*/ 456804 w 1514475"/>
                <a:gd name="connsiteY296" fmla="*/ 211931 h 1066800"/>
                <a:gd name="connsiteX297" fmla="*/ 456804 w 1514475"/>
                <a:gd name="connsiteY297" fmla="*/ 212884 h 1066800"/>
                <a:gd name="connsiteX298" fmla="*/ 453946 w 1514475"/>
                <a:gd name="connsiteY298" fmla="*/ 220504 h 1066800"/>
                <a:gd name="connsiteX299" fmla="*/ 452994 w 1514475"/>
                <a:gd name="connsiteY299" fmla="*/ 227171 h 1066800"/>
                <a:gd name="connsiteX300" fmla="*/ 452994 w 1514475"/>
                <a:gd name="connsiteY300" fmla="*/ 230981 h 1066800"/>
                <a:gd name="connsiteX301" fmla="*/ 456804 w 1514475"/>
                <a:gd name="connsiteY301" fmla="*/ 240506 h 1066800"/>
                <a:gd name="connsiteX302" fmla="*/ 462519 w 1514475"/>
                <a:gd name="connsiteY302" fmla="*/ 268129 h 1066800"/>
                <a:gd name="connsiteX303" fmla="*/ 463471 w 1514475"/>
                <a:gd name="connsiteY303" fmla="*/ 273844 h 1066800"/>
                <a:gd name="connsiteX304" fmla="*/ 479664 w 1514475"/>
                <a:gd name="connsiteY304" fmla="*/ 266224 h 1066800"/>
                <a:gd name="connsiteX305" fmla="*/ 488236 w 1514475"/>
                <a:gd name="connsiteY305" fmla="*/ 260509 h 1066800"/>
                <a:gd name="connsiteX306" fmla="*/ 495856 w 1514475"/>
                <a:gd name="connsiteY306" fmla="*/ 259556 h 1066800"/>
                <a:gd name="connsiteX307" fmla="*/ 502524 w 1514475"/>
                <a:gd name="connsiteY307" fmla="*/ 268129 h 1066800"/>
                <a:gd name="connsiteX308" fmla="*/ 501571 w 1514475"/>
                <a:gd name="connsiteY308" fmla="*/ 273844 h 1066800"/>
                <a:gd name="connsiteX309" fmla="*/ 499666 w 1514475"/>
                <a:gd name="connsiteY309" fmla="*/ 276701 h 1066800"/>
                <a:gd name="connsiteX310" fmla="*/ 493951 w 1514475"/>
                <a:gd name="connsiteY310" fmla="*/ 283369 h 1066800"/>
                <a:gd name="connsiteX311" fmla="*/ 478711 w 1514475"/>
                <a:gd name="connsiteY311" fmla="*/ 296704 h 1066800"/>
                <a:gd name="connsiteX312" fmla="*/ 463471 w 1514475"/>
                <a:gd name="connsiteY312" fmla="*/ 310991 h 1066800"/>
                <a:gd name="connsiteX313" fmla="*/ 438706 w 1514475"/>
                <a:gd name="connsiteY313" fmla="*/ 339566 h 1066800"/>
                <a:gd name="connsiteX314" fmla="*/ 423466 w 1514475"/>
                <a:gd name="connsiteY314" fmla="*/ 359569 h 1066800"/>
                <a:gd name="connsiteX315" fmla="*/ 416799 w 1514475"/>
                <a:gd name="connsiteY315" fmla="*/ 367189 h 1066800"/>
                <a:gd name="connsiteX316" fmla="*/ 417751 w 1514475"/>
                <a:gd name="connsiteY316" fmla="*/ 367189 h 1066800"/>
                <a:gd name="connsiteX317" fmla="*/ 482521 w 1514475"/>
                <a:gd name="connsiteY317" fmla="*/ 343376 h 1066800"/>
                <a:gd name="connsiteX318" fmla="*/ 504429 w 1514475"/>
                <a:gd name="connsiteY318" fmla="*/ 330041 h 1066800"/>
                <a:gd name="connsiteX319" fmla="*/ 527289 w 1514475"/>
                <a:gd name="connsiteY319" fmla="*/ 308134 h 1066800"/>
                <a:gd name="connsiteX320" fmla="*/ 538719 w 1514475"/>
                <a:gd name="connsiteY320" fmla="*/ 288131 h 1066800"/>
                <a:gd name="connsiteX321" fmla="*/ 541576 w 1514475"/>
                <a:gd name="connsiteY321" fmla="*/ 280511 h 1066800"/>
                <a:gd name="connsiteX322" fmla="*/ 542529 w 1514475"/>
                <a:gd name="connsiteY322" fmla="*/ 255746 h 1066800"/>
                <a:gd name="connsiteX323" fmla="*/ 523479 w 1514475"/>
                <a:gd name="connsiteY323" fmla="*/ 212884 h 1066800"/>
                <a:gd name="connsiteX324" fmla="*/ 497761 w 1514475"/>
                <a:gd name="connsiteY324" fmla="*/ 193834 h 1066800"/>
                <a:gd name="connsiteX325" fmla="*/ 466329 w 1514475"/>
                <a:gd name="connsiteY325" fmla="*/ 181451 h 1066800"/>
                <a:gd name="connsiteX326" fmla="*/ 456804 w 1514475"/>
                <a:gd name="connsiteY326" fmla="*/ 179546 h 1066800"/>
                <a:gd name="connsiteX327" fmla="*/ 428229 w 1514475"/>
                <a:gd name="connsiteY327" fmla="*/ 174784 h 1066800"/>
                <a:gd name="connsiteX328" fmla="*/ 423466 w 1514475"/>
                <a:gd name="connsiteY328" fmla="*/ 174784 h 1066800"/>
                <a:gd name="connsiteX329" fmla="*/ 418704 w 1514475"/>
                <a:gd name="connsiteY329" fmla="*/ 174784 h 1066800"/>
                <a:gd name="connsiteX330" fmla="*/ 414894 w 1514475"/>
                <a:gd name="connsiteY330" fmla="*/ 175736 h 1066800"/>
                <a:gd name="connsiteX331" fmla="*/ 402511 w 1514475"/>
                <a:gd name="connsiteY331" fmla="*/ 175736 h 1066800"/>
                <a:gd name="connsiteX332" fmla="*/ 394891 w 1514475"/>
                <a:gd name="connsiteY332" fmla="*/ 174784 h 1066800"/>
                <a:gd name="connsiteX333" fmla="*/ 394891 w 1514475"/>
                <a:gd name="connsiteY333" fmla="*/ 174784 h 1066800"/>
                <a:gd name="connsiteX334" fmla="*/ 192009 w 1514475"/>
                <a:gd name="connsiteY334" fmla="*/ 347186 h 1066800"/>
                <a:gd name="connsiteX335" fmla="*/ 194866 w 1514475"/>
                <a:gd name="connsiteY335" fmla="*/ 374809 h 1066800"/>
                <a:gd name="connsiteX336" fmla="*/ 213916 w 1514475"/>
                <a:gd name="connsiteY336" fmla="*/ 403384 h 1066800"/>
                <a:gd name="connsiteX337" fmla="*/ 222489 w 1514475"/>
                <a:gd name="connsiteY337" fmla="*/ 409099 h 1066800"/>
                <a:gd name="connsiteX338" fmla="*/ 229156 w 1514475"/>
                <a:gd name="connsiteY338" fmla="*/ 411004 h 1066800"/>
                <a:gd name="connsiteX339" fmla="*/ 232966 w 1514475"/>
                <a:gd name="connsiteY339" fmla="*/ 411956 h 1066800"/>
                <a:gd name="connsiteX340" fmla="*/ 234871 w 1514475"/>
                <a:gd name="connsiteY340" fmla="*/ 412909 h 1066800"/>
                <a:gd name="connsiteX341" fmla="*/ 238681 w 1514475"/>
                <a:gd name="connsiteY341" fmla="*/ 411956 h 1066800"/>
                <a:gd name="connsiteX342" fmla="*/ 234871 w 1514475"/>
                <a:gd name="connsiteY342" fmla="*/ 401479 h 1066800"/>
                <a:gd name="connsiteX343" fmla="*/ 228204 w 1514475"/>
                <a:gd name="connsiteY343" fmla="*/ 387191 h 1066800"/>
                <a:gd name="connsiteX344" fmla="*/ 228204 w 1514475"/>
                <a:gd name="connsiteY344" fmla="*/ 383381 h 1066800"/>
                <a:gd name="connsiteX345" fmla="*/ 232966 w 1514475"/>
                <a:gd name="connsiteY345" fmla="*/ 378619 h 1066800"/>
                <a:gd name="connsiteX346" fmla="*/ 243444 w 1514475"/>
                <a:gd name="connsiteY346" fmla="*/ 377666 h 1066800"/>
                <a:gd name="connsiteX347" fmla="*/ 246301 w 1514475"/>
                <a:gd name="connsiteY347" fmla="*/ 378619 h 1066800"/>
                <a:gd name="connsiteX348" fmla="*/ 258684 w 1514475"/>
                <a:gd name="connsiteY348" fmla="*/ 386239 h 1066800"/>
                <a:gd name="connsiteX349" fmla="*/ 270114 w 1514475"/>
                <a:gd name="connsiteY349" fmla="*/ 395764 h 1066800"/>
                <a:gd name="connsiteX350" fmla="*/ 278686 w 1514475"/>
                <a:gd name="connsiteY350" fmla="*/ 406241 h 1066800"/>
                <a:gd name="connsiteX351" fmla="*/ 281544 w 1514475"/>
                <a:gd name="connsiteY351" fmla="*/ 410051 h 1066800"/>
                <a:gd name="connsiteX352" fmla="*/ 325359 w 1514475"/>
                <a:gd name="connsiteY352" fmla="*/ 420529 h 1066800"/>
                <a:gd name="connsiteX353" fmla="*/ 335836 w 1514475"/>
                <a:gd name="connsiteY353" fmla="*/ 421481 h 1066800"/>
                <a:gd name="connsiteX354" fmla="*/ 342504 w 1514475"/>
                <a:gd name="connsiteY354" fmla="*/ 421481 h 1066800"/>
                <a:gd name="connsiteX355" fmla="*/ 340599 w 1514475"/>
                <a:gd name="connsiteY355" fmla="*/ 411956 h 1066800"/>
                <a:gd name="connsiteX356" fmla="*/ 334884 w 1514475"/>
                <a:gd name="connsiteY356" fmla="*/ 401479 h 1066800"/>
                <a:gd name="connsiteX357" fmla="*/ 321549 w 1514475"/>
                <a:gd name="connsiteY357" fmla="*/ 390049 h 1066800"/>
                <a:gd name="connsiteX358" fmla="*/ 302499 w 1514475"/>
                <a:gd name="connsiteY358" fmla="*/ 379571 h 1066800"/>
                <a:gd name="connsiteX359" fmla="*/ 263446 w 1514475"/>
                <a:gd name="connsiteY359" fmla="*/ 365284 h 1066800"/>
                <a:gd name="connsiteX360" fmla="*/ 255826 w 1514475"/>
                <a:gd name="connsiteY360" fmla="*/ 363379 h 1066800"/>
                <a:gd name="connsiteX361" fmla="*/ 250111 w 1514475"/>
                <a:gd name="connsiteY361" fmla="*/ 361474 h 1066800"/>
                <a:gd name="connsiteX362" fmla="*/ 237729 w 1514475"/>
                <a:gd name="connsiteY362" fmla="*/ 358616 h 1066800"/>
                <a:gd name="connsiteX363" fmla="*/ 207249 w 1514475"/>
                <a:gd name="connsiteY363" fmla="*/ 350996 h 1066800"/>
                <a:gd name="connsiteX364" fmla="*/ 192009 w 1514475"/>
                <a:gd name="connsiteY364" fmla="*/ 347186 h 1066800"/>
                <a:gd name="connsiteX365" fmla="*/ 192009 w 1514475"/>
                <a:gd name="connsiteY365" fmla="*/ 347186 h 106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</a:cxnLst>
              <a:rect l="l" t="t" r="r" b="b"/>
              <a:pathLst>
                <a:path w="1514475" h="1066800">
                  <a:moveTo>
                    <a:pt x="493951" y="10001"/>
                  </a:moveTo>
                  <a:cubicBezTo>
                    <a:pt x="496809" y="10001"/>
                    <a:pt x="498714" y="10001"/>
                    <a:pt x="500619" y="10001"/>
                  </a:cubicBezTo>
                  <a:cubicBezTo>
                    <a:pt x="502524" y="10954"/>
                    <a:pt x="503476" y="11906"/>
                    <a:pt x="505381" y="12859"/>
                  </a:cubicBezTo>
                  <a:cubicBezTo>
                    <a:pt x="508239" y="13811"/>
                    <a:pt x="509191" y="15716"/>
                    <a:pt x="511096" y="17621"/>
                  </a:cubicBezTo>
                  <a:cubicBezTo>
                    <a:pt x="513954" y="21431"/>
                    <a:pt x="519669" y="24289"/>
                    <a:pt x="524431" y="26194"/>
                  </a:cubicBezTo>
                  <a:lnTo>
                    <a:pt x="526336" y="25241"/>
                  </a:lnTo>
                  <a:lnTo>
                    <a:pt x="527289" y="24289"/>
                  </a:lnTo>
                  <a:cubicBezTo>
                    <a:pt x="528242" y="23336"/>
                    <a:pt x="529194" y="21431"/>
                    <a:pt x="529194" y="20479"/>
                  </a:cubicBezTo>
                  <a:cubicBezTo>
                    <a:pt x="532051" y="14764"/>
                    <a:pt x="535861" y="10954"/>
                    <a:pt x="541576" y="8096"/>
                  </a:cubicBezTo>
                  <a:cubicBezTo>
                    <a:pt x="543481" y="7144"/>
                    <a:pt x="546339" y="7144"/>
                    <a:pt x="549196" y="7144"/>
                  </a:cubicBezTo>
                  <a:cubicBezTo>
                    <a:pt x="550149" y="7144"/>
                    <a:pt x="550149" y="7144"/>
                    <a:pt x="551101" y="7144"/>
                  </a:cubicBezTo>
                  <a:cubicBezTo>
                    <a:pt x="553959" y="8096"/>
                    <a:pt x="555864" y="10001"/>
                    <a:pt x="557769" y="11906"/>
                  </a:cubicBezTo>
                  <a:cubicBezTo>
                    <a:pt x="558721" y="12859"/>
                    <a:pt x="559674" y="14764"/>
                    <a:pt x="559674" y="15716"/>
                  </a:cubicBezTo>
                  <a:cubicBezTo>
                    <a:pt x="559674" y="19526"/>
                    <a:pt x="559674" y="22384"/>
                    <a:pt x="558721" y="25241"/>
                  </a:cubicBezTo>
                  <a:lnTo>
                    <a:pt x="553959" y="42386"/>
                  </a:lnTo>
                  <a:cubicBezTo>
                    <a:pt x="553959" y="43339"/>
                    <a:pt x="553959" y="43339"/>
                    <a:pt x="553006" y="44291"/>
                  </a:cubicBezTo>
                  <a:cubicBezTo>
                    <a:pt x="552054" y="47149"/>
                    <a:pt x="552054" y="50006"/>
                    <a:pt x="551101" y="52864"/>
                  </a:cubicBezTo>
                  <a:cubicBezTo>
                    <a:pt x="548244" y="60484"/>
                    <a:pt x="543481" y="68104"/>
                    <a:pt x="538719" y="75724"/>
                  </a:cubicBezTo>
                  <a:cubicBezTo>
                    <a:pt x="534909" y="83344"/>
                    <a:pt x="531099" y="90964"/>
                    <a:pt x="528242" y="98584"/>
                  </a:cubicBezTo>
                  <a:cubicBezTo>
                    <a:pt x="527289" y="101441"/>
                    <a:pt x="527289" y="104299"/>
                    <a:pt x="527289" y="107156"/>
                  </a:cubicBezTo>
                  <a:cubicBezTo>
                    <a:pt x="526336" y="110014"/>
                    <a:pt x="526336" y="113824"/>
                    <a:pt x="526336" y="116681"/>
                  </a:cubicBezTo>
                  <a:cubicBezTo>
                    <a:pt x="527289" y="124301"/>
                    <a:pt x="526336" y="129064"/>
                    <a:pt x="527289" y="135731"/>
                  </a:cubicBezTo>
                  <a:cubicBezTo>
                    <a:pt x="527289" y="132874"/>
                    <a:pt x="527289" y="134779"/>
                    <a:pt x="527289" y="136684"/>
                  </a:cubicBezTo>
                  <a:cubicBezTo>
                    <a:pt x="527289" y="140494"/>
                    <a:pt x="528242" y="144304"/>
                    <a:pt x="527289" y="149066"/>
                  </a:cubicBezTo>
                  <a:cubicBezTo>
                    <a:pt x="527289" y="150971"/>
                    <a:pt x="526336" y="152876"/>
                    <a:pt x="526336" y="153829"/>
                  </a:cubicBezTo>
                  <a:cubicBezTo>
                    <a:pt x="526336" y="156686"/>
                    <a:pt x="525384" y="160496"/>
                    <a:pt x="524431" y="163354"/>
                  </a:cubicBezTo>
                  <a:cubicBezTo>
                    <a:pt x="524431" y="164306"/>
                    <a:pt x="523479" y="165259"/>
                    <a:pt x="523479" y="167164"/>
                  </a:cubicBezTo>
                  <a:lnTo>
                    <a:pt x="529194" y="172879"/>
                  </a:lnTo>
                  <a:cubicBezTo>
                    <a:pt x="531099" y="174784"/>
                    <a:pt x="532051" y="176689"/>
                    <a:pt x="533956" y="177641"/>
                  </a:cubicBezTo>
                  <a:cubicBezTo>
                    <a:pt x="536814" y="179546"/>
                    <a:pt x="538719" y="181451"/>
                    <a:pt x="540624" y="183356"/>
                  </a:cubicBezTo>
                  <a:cubicBezTo>
                    <a:pt x="543481" y="185261"/>
                    <a:pt x="546339" y="187166"/>
                    <a:pt x="549196" y="189071"/>
                  </a:cubicBezTo>
                  <a:cubicBezTo>
                    <a:pt x="550149" y="190024"/>
                    <a:pt x="552054" y="190976"/>
                    <a:pt x="553959" y="190976"/>
                  </a:cubicBezTo>
                  <a:cubicBezTo>
                    <a:pt x="555864" y="191929"/>
                    <a:pt x="558721" y="191929"/>
                    <a:pt x="560626" y="190976"/>
                  </a:cubicBezTo>
                  <a:cubicBezTo>
                    <a:pt x="564436" y="190976"/>
                    <a:pt x="567294" y="190024"/>
                    <a:pt x="570151" y="188119"/>
                  </a:cubicBezTo>
                  <a:cubicBezTo>
                    <a:pt x="573961" y="187166"/>
                    <a:pt x="576819" y="185261"/>
                    <a:pt x="579676" y="184309"/>
                  </a:cubicBezTo>
                  <a:cubicBezTo>
                    <a:pt x="579676" y="184309"/>
                    <a:pt x="580629" y="183356"/>
                    <a:pt x="582534" y="183356"/>
                  </a:cubicBezTo>
                  <a:cubicBezTo>
                    <a:pt x="583486" y="182404"/>
                    <a:pt x="585392" y="181451"/>
                    <a:pt x="586344" y="180499"/>
                  </a:cubicBezTo>
                  <a:cubicBezTo>
                    <a:pt x="587296" y="179546"/>
                    <a:pt x="589201" y="178594"/>
                    <a:pt x="590154" y="177641"/>
                  </a:cubicBezTo>
                  <a:cubicBezTo>
                    <a:pt x="592059" y="175736"/>
                    <a:pt x="593964" y="174784"/>
                    <a:pt x="595869" y="172879"/>
                  </a:cubicBezTo>
                  <a:cubicBezTo>
                    <a:pt x="597774" y="170974"/>
                    <a:pt x="599679" y="169069"/>
                    <a:pt x="600631" y="168116"/>
                  </a:cubicBezTo>
                  <a:cubicBezTo>
                    <a:pt x="601584" y="167164"/>
                    <a:pt x="602536" y="166211"/>
                    <a:pt x="604442" y="164306"/>
                  </a:cubicBezTo>
                  <a:cubicBezTo>
                    <a:pt x="607299" y="161449"/>
                    <a:pt x="609204" y="158591"/>
                    <a:pt x="611109" y="155734"/>
                  </a:cubicBezTo>
                  <a:cubicBezTo>
                    <a:pt x="615871" y="148114"/>
                    <a:pt x="620634" y="140494"/>
                    <a:pt x="622539" y="131921"/>
                  </a:cubicBezTo>
                  <a:cubicBezTo>
                    <a:pt x="622539" y="130969"/>
                    <a:pt x="623492" y="129064"/>
                    <a:pt x="624444" y="127159"/>
                  </a:cubicBezTo>
                  <a:cubicBezTo>
                    <a:pt x="625396" y="125254"/>
                    <a:pt x="625396" y="123349"/>
                    <a:pt x="625396" y="121444"/>
                  </a:cubicBezTo>
                  <a:cubicBezTo>
                    <a:pt x="626349" y="115729"/>
                    <a:pt x="628254" y="110014"/>
                    <a:pt x="629206" y="103346"/>
                  </a:cubicBezTo>
                  <a:cubicBezTo>
                    <a:pt x="630159" y="100489"/>
                    <a:pt x="631111" y="98584"/>
                    <a:pt x="633017" y="96679"/>
                  </a:cubicBezTo>
                  <a:cubicBezTo>
                    <a:pt x="633969" y="94774"/>
                    <a:pt x="633969" y="93821"/>
                    <a:pt x="634921" y="92869"/>
                  </a:cubicBezTo>
                  <a:cubicBezTo>
                    <a:pt x="635874" y="90964"/>
                    <a:pt x="637779" y="89059"/>
                    <a:pt x="639684" y="87154"/>
                  </a:cubicBezTo>
                  <a:cubicBezTo>
                    <a:pt x="641589" y="85249"/>
                    <a:pt x="642542" y="84296"/>
                    <a:pt x="644446" y="82391"/>
                  </a:cubicBezTo>
                  <a:cubicBezTo>
                    <a:pt x="646351" y="83344"/>
                    <a:pt x="648256" y="83344"/>
                    <a:pt x="650161" y="83344"/>
                  </a:cubicBezTo>
                  <a:cubicBezTo>
                    <a:pt x="651114" y="83344"/>
                    <a:pt x="651114" y="83344"/>
                    <a:pt x="652067" y="83344"/>
                  </a:cubicBezTo>
                  <a:cubicBezTo>
                    <a:pt x="653019" y="84296"/>
                    <a:pt x="653971" y="84296"/>
                    <a:pt x="653971" y="84296"/>
                  </a:cubicBezTo>
                  <a:cubicBezTo>
                    <a:pt x="654924" y="85249"/>
                    <a:pt x="654924" y="85249"/>
                    <a:pt x="655876" y="86201"/>
                  </a:cubicBezTo>
                  <a:cubicBezTo>
                    <a:pt x="656829" y="88106"/>
                    <a:pt x="656829" y="89059"/>
                    <a:pt x="657781" y="89059"/>
                  </a:cubicBezTo>
                  <a:cubicBezTo>
                    <a:pt x="657781" y="89059"/>
                    <a:pt x="658734" y="90011"/>
                    <a:pt x="658734" y="90964"/>
                  </a:cubicBezTo>
                  <a:cubicBezTo>
                    <a:pt x="658734" y="92869"/>
                    <a:pt x="658734" y="95726"/>
                    <a:pt x="657781" y="97631"/>
                  </a:cubicBezTo>
                  <a:cubicBezTo>
                    <a:pt x="656829" y="107156"/>
                    <a:pt x="654924" y="115729"/>
                    <a:pt x="653019" y="125254"/>
                  </a:cubicBezTo>
                  <a:lnTo>
                    <a:pt x="650161" y="135731"/>
                  </a:lnTo>
                  <a:cubicBezTo>
                    <a:pt x="649209" y="138589"/>
                    <a:pt x="649209" y="142399"/>
                    <a:pt x="651114" y="145256"/>
                  </a:cubicBezTo>
                  <a:cubicBezTo>
                    <a:pt x="651114" y="146209"/>
                    <a:pt x="652067" y="147161"/>
                    <a:pt x="653019" y="148114"/>
                  </a:cubicBezTo>
                  <a:cubicBezTo>
                    <a:pt x="653971" y="149066"/>
                    <a:pt x="655876" y="150019"/>
                    <a:pt x="656829" y="150019"/>
                  </a:cubicBezTo>
                  <a:cubicBezTo>
                    <a:pt x="658734" y="150019"/>
                    <a:pt x="659686" y="150019"/>
                    <a:pt x="661592" y="150019"/>
                  </a:cubicBezTo>
                  <a:cubicBezTo>
                    <a:pt x="664449" y="150019"/>
                    <a:pt x="666354" y="150019"/>
                    <a:pt x="669211" y="149066"/>
                  </a:cubicBezTo>
                  <a:cubicBezTo>
                    <a:pt x="672069" y="148114"/>
                    <a:pt x="674926" y="147161"/>
                    <a:pt x="677784" y="145256"/>
                  </a:cubicBezTo>
                  <a:cubicBezTo>
                    <a:pt x="684451" y="142399"/>
                    <a:pt x="690167" y="139541"/>
                    <a:pt x="695881" y="134779"/>
                  </a:cubicBezTo>
                  <a:cubicBezTo>
                    <a:pt x="700644" y="131921"/>
                    <a:pt x="705406" y="129064"/>
                    <a:pt x="711121" y="126206"/>
                  </a:cubicBezTo>
                  <a:cubicBezTo>
                    <a:pt x="712074" y="125254"/>
                    <a:pt x="713026" y="125254"/>
                    <a:pt x="714931" y="125254"/>
                  </a:cubicBezTo>
                  <a:cubicBezTo>
                    <a:pt x="715884" y="126206"/>
                    <a:pt x="716836" y="126206"/>
                    <a:pt x="717789" y="127159"/>
                  </a:cubicBezTo>
                  <a:cubicBezTo>
                    <a:pt x="718742" y="128111"/>
                    <a:pt x="719694" y="128111"/>
                    <a:pt x="719694" y="129064"/>
                  </a:cubicBezTo>
                  <a:cubicBezTo>
                    <a:pt x="720646" y="130969"/>
                    <a:pt x="720646" y="131921"/>
                    <a:pt x="720646" y="133826"/>
                  </a:cubicBezTo>
                  <a:cubicBezTo>
                    <a:pt x="720646" y="135731"/>
                    <a:pt x="719694" y="136684"/>
                    <a:pt x="719694" y="138589"/>
                  </a:cubicBezTo>
                  <a:cubicBezTo>
                    <a:pt x="719694" y="138589"/>
                    <a:pt x="719694" y="139541"/>
                    <a:pt x="719694" y="139541"/>
                  </a:cubicBezTo>
                  <a:cubicBezTo>
                    <a:pt x="719694" y="141446"/>
                    <a:pt x="718742" y="142399"/>
                    <a:pt x="718742" y="144304"/>
                  </a:cubicBezTo>
                  <a:cubicBezTo>
                    <a:pt x="718742" y="144304"/>
                    <a:pt x="718742" y="144304"/>
                    <a:pt x="718742" y="145256"/>
                  </a:cubicBezTo>
                  <a:cubicBezTo>
                    <a:pt x="718742" y="146209"/>
                    <a:pt x="718742" y="147161"/>
                    <a:pt x="718742" y="148114"/>
                  </a:cubicBezTo>
                  <a:cubicBezTo>
                    <a:pt x="717789" y="149066"/>
                    <a:pt x="716836" y="150019"/>
                    <a:pt x="715884" y="150971"/>
                  </a:cubicBezTo>
                  <a:cubicBezTo>
                    <a:pt x="714931" y="152876"/>
                    <a:pt x="713979" y="153829"/>
                    <a:pt x="713026" y="155734"/>
                  </a:cubicBezTo>
                  <a:cubicBezTo>
                    <a:pt x="712074" y="156686"/>
                    <a:pt x="711121" y="158591"/>
                    <a:pt x="709217" y="159544"/>
                  </a:cubicBezTo>
                  <a:cubicBezTo>
                    <a:pt x="707311" y="161449"/>
                    <a:pt x="704454" y="163354"/>
                    <a:pt x="702549" y="165259"/>
                  </a:cubicBezTo>
                  <a:cubicBezTo>
                    <a:pt x="698739" y="168116"/>
                    <a:pt x="695881" y="170021"/>
                    <a:pt x="692071" y="171926"/>
                  </a:cubicBezTo>
                  <a:cubicBezTo>
                    <a:pt x="688261" y="173831"/>
                    <a:pt x="684451" y="174784"/>
                    <a:pt x="680642" y="175736"/>
                  </a:cubicBezTo>
                  <a:cubicBezTo>
                    <a:pt x="678736" y="175736"/>
                    <a:pt x="678736" y="176689"/>
                    <a:pt x="676831" y="176689"/>
                  </a:cubicBezTo>
                  <a:cubicBezTo>
                    <a:pt x="673974" y="176689"/>
                    <a:pt x="671117" y="176689"/>
                    <a:pt x="668259" y="177641"/>
                  </a:cubicBezTo>
                  <a:cubicBezTo>
                    <a:pt x="665401" y="178594"/>
                    <a:pt x="661592" y="178594"/>
                    <a:pt x="657781" y="179546"/>
                  </a:cubicBezTo>
                  <a:cubicBezTo>
                    <a:pt x="654924" y="180499"/>
                    <a:pt x="651114" y="180499"/>
                    <a:pt x="648256" y="181451"/>
                  </a:cubicBezTo>
                  <a:cubicBezTo>
                    <a:pt x="646351" y="182404"/>
                    <a:pt x="643494" y="183356"/>
                    <a:pt x="640636" y="184309"/>
                  </a:cubicBezTo>
                  <a:cubicBezTo>
                    <a:pt x="637779" y="185261"/>
                    <a:pt x="635874" y="186214"/>
                    <a:pt x="633017" y="186214"/>
                  </a:cubicBezTo>
                  <a:cubicBezTo>
                    <a:pt x="630159" y="187166"/>
                    <a:pt x="627301" y="188119"/>
                    <a:pt x="625396" y="189071"/>
                  </a:cubicBezTo>
                  <a:cubicBezTo>
                    <a:pt x="616824" y="192881"/>
                    <a:pt x="609204" y="196691"/>
                    <a:pt x="601584" y="201454"/>
                  </a:cubicBezTo>
                  <a:cubicBezTo>
                    <a:pt x="593011" y="207169"/>
                    <a:pt x="585392" y="215741"/>
                    <a:pt x="580629" y="225266"/>
                  </a:cubicBezTo>
                  <a:cubicBezTo>
                    <a:pt x="579676" y="228124"/>
                    <a:pt x="578724" y="230029"/>
                    <a:pt x="577771" y="232886"/>
                  </a:cubicBezTo>
                  <a:cubicBezTo>
                    <a:pt x="576819" y="235744"/>
                    <a:pt x="575867" y="238601"/>
                    <a:pt x="575867" y="241459"/>
                  </a:cubicBezTo>
                  <a:cubicBezTo>
                    <a:pt x="575867" y="246221"/>
                    <a:pt x="575867" y="250984"/>
                    <a:pt x="575867" y="255746"/>
                  </a:cubicBezTo>
                  <a:cubicBezTo>
                    <a:pt x="575867" y="260509"/>
                    <a:pt x="575867" y="265271"/>
                    <a:pt x="575867" y="270034"/>
                  </a:cubicBezTo>
                  <a:cubicBezTo>
                    <a:pt x="575867" y="271939"/>
                    <a:pt x="575867" y="273844"/>
                    <a:pt x="574914" y="275749"/>
                  </a:cubicBezTo>
                  <a:cubicBezTo>
                    <a:pt x="573961" y="279559"/>
                    <a:pt x="573961" y="283369"/>
                    <a:pt x="573009" y="287179"/>
                  </a:cubicBezTo>
                  <a:cubicBezTo>
                    <a:pt x="573009" y="288131"/>
                    <a:pt x="572056" y="289084"/>
                    <a:pt x="572056" y="290036"/>
                  </a:cubicBezTo>
                  <a:cubicBezTo>
                    <a:pt x="568246" y="304324"/>
                    <a:pt x="561579" y="316706"/>
                    <a:pt x="551101" y="328136"/>
                  </a:cubicBezTo>
                  <a:lnTo>
                    <a:pt x="540624" y="338614"/>
                  </a:lnTo>
                  <a:lnTo>
                    <a:pt x="530146" y="348139"/>
                  </a:lnTo>
                  <a:cubicBezTo>
                    <a:pt x="520621" y="355759"/>
                    <a:pt x="509191" y="363379"/>
                    <a:pt x="497761" y="368141"/>
                  </a:cubicBezTo>
                  <a:cubicBezTo>
                    <a:pt x="492046" y="370046"/>
                    <a:pt x="484426" y="373856"/>
                    <a:pt x="475854" y="377666"/>
                  </a:cubicBezTo>
                  <a:cubicBezTo>
                    <a:pt x="424419" y="400526"/>
                    <a:pt x="418704" y="415766"/>
                    <a:pt x="399654" y="425291"/>
                  </a:cubicBezTo>
                  <a:lnTo>
                    <a:pt x="397749" y="423386"/>
                  </a:lnTo>
                  <a:cubicBezTo>
                    <a:pt x="397749" y="428149"/>
                    <a:pt x="397749" y="430054"/>
                    <a:pt x="398701" y="431006"/>
                  </a:cubicBezTo>
                  <a:cubicBezTo>
                    <a:pt x="403464" y="432911"/>
                    <a:pt x="441564" y="506254"/>
                    <a:pt x="458709" y="544354"/>
                  </a:cubicBezTo>
                  <a:cubicBezTo>
                    <a:pt x="488236" y="611981"/>
                    <a:pt x="515859" y="636746"/>
                    <a:pt x="556817" y="634841"/>
                  </a:cubicBezTo>
                  <a:cubicBezTo>
                    <a:pt x="579676" y="633889"/>
                    <a:pt x="621586" y="655796"/>
                    <a:pt x="643494" y="680561"/>
                  </a:cubicBezTo>
                  <a:cubicBezTo>
                    <a:pt x="653019" y="691991"/>
                    <a:pt x="709217" y="699611"/>
                    <a:pt x="759699" y="696754"/>
                  </a:cubicBezTo>
                  <a:cubicBezTo>
                    <a:pt x="776844" y="695801"/>
                    <a:pt x="793989" y="695801"/>
                    <a:pt x="796846" y="696754"/>
                  </a:cubicBezTo>
                  <a:cubicBezTo>
                    <a:pt x="799704" y="697706"/>
                    <a:pt x="831136" y="695801"/>
                    <a:pt x="865426" y="692944"/>
                  </a:cubicBezTo>
                  <a:cubicBezTo>
                    <a:pt x="899717" y="690086"/>
                    <a:pt x="946389" y="688181"/>
                    <a:pt x="969249" y="687229"/>
                  </a:cubicBezTo>
                  <a:cubicBezTo>
                    <a:pt x="991156" y="687229"/>
                    <a:pt x="1013064" y="685324"/>
                    <a:pt x="1017826" y="683419"/>
                  </a:cubicBezTo>
                  <a:cubicBezTo>
                    <a:pt x="1031161" y="679609"/>
                    <a:pt x="1042592" y="660559"/>
                    <a:pt x="1056879" y="621506"/>
                  </a:cubicBezTo>
                  <a:cubicBezTo>
                    <a:pt x="1063547" y="602456"/>
                    <a:pt x="1074024" y="582454"/>
                    <a:pt x="1080692" y="575786"/>
                  </a:cubicBezTo>
                  <a:cubicBezTo>
                    <a:pt x="1099742" y="558641"/>
                    <a:pt x="1142604" y="537686"/>
                    <a:pt x="1150224" y="541496"/>
                  </a:cubicBezTo>
                  <a:cubicBezTo>
                    <a:pt x="1159749" y="546259"/>
                    <a:pt x="1156892" y="551021"/>
                    <a:pt x="1137842" y="570071"/>
                  </a:cubicBezTo>
                  <a:cubicBezTo>
                    <a:pt x="1118792" y="588169"/>
                    <a:pt x="1105457" y="614839"/>
                    <a:pt x="1109267" y="626269"/>
                  </a:cubicBezTo>
                  <a:cubicBezTo>
                    <a:pt x="1111171" y="631031"/>
                    <a:pt x="1109267" y="637699"/>
                    <a:pt x="1106409" y="642461"/>
                  </a:cubicBezTo>
                  <a:cubicBezTo>
                    <a:pt x="1091169" y="662464"/>
                    <a:pt x="1091169" y="676751"/>
                    <a:pt x="1108314" y="715804"/>
                  </a:cubicBezTo>
                  <a:cubicBezTo>
                    <a:pt x="1124507" y="751999"/>
                    <a:pt x="1124507" y="752951"/>
                    <a:pt x="1118792" y="787241"/>
                  </a:cubicBezTo>
                  <a:cubicBezTo>
                    <a:pt x="1112124" y="832961"/>
                    <a:pt x="1118792" y="852964"/>
                    <a:pt x="1144509" y="866299"/>
                  </a:cubicBezTo>
                  <a:cubicBezTo>
                    <a:pt x="1163559" y="876776"/>
                    <a:pt x="1206421" y="881539"/>
                    <a:pt x="1234996" y="875824"/>
                  </a:cubicBezTo>
                  <a:cubicBezTo>
                    <a:pt x="1246426" y="872966"/>
                    <a:pt x="1253094" y="875824"/>
                    <a:pt x="1274049" y="894874"/>
                  </a:cubicBezTo>
                  <a:cubicBezTo>
                    <a:pt x="1288336" y="907256"/>
                    <a:pt x="1309292" y="922496"/>
                    <a:pt x="1320721" y="927259"/>
                  </a:cubicBezTo>
                  <a:cubicBezTo>
                    <a:pt x="1352154" y="942499"/>
                    <a:pt x="1421686" y="961549"/>
                    <a:pt x="1432164" y="958691"/>
                  </a:cubicBezTo>
                  <a:cubicBezTo>
                    <a:pt x="1436926" y="956786"/>
                    <a:pt x="1449309" y="957739"/>
                    <a:pt x="1458834" y="959644"/>
                  </a:cubicBezTo>
                  <a:cubicBezTo>
                    <a:pt x="1478836" y="964406"/>
                    <a:pt x="1511221" y="983456"/>
                    <a:pt x="1507411" y="989171"/>
                  </a:cubicBezTo>
                  <a:cubicBezTo>
                    <a:pt x="1506459" y="991076"/>
                    <a:pt x="1496934" y="995839"/>
                    <a:pt x="1485504" y="998696"/>
                  </a:cubicBezTo>
                  <a:lnTo>
                    <a:pt x="1465501" y="1004411"/>
                  </a:lnTo>
                  <a:lnTo>
                    <a:pt x="1474074" y="1019651"/>
                  </a:lnTo>
                  <a:cubicBezTo>
                    <a:pt x="1482646" y="1034891"/>
                    <a:pt x="1482646" y="1035844"/>
                    <a:pt x="1471217" y="1041559"/>
                  </a:cubicBezTo>
                  <a:cubicBezTo>
                    <a:pt x="1464549" y="1044416"/>
                    <a:pt x="1455976" y="1047274"/>
                    <a:pt x="1452167" y="1047274"/>
                  </a:cubicBezTo>
                  <a:cubicBezTo>
                    <a:pt x="1448357" y="1047274"/>
                    <a:pt x="1444546" y="1048226"/>
                    <a:pt x="1442642" y="1049179"/>
                  </a:cubicBezTo>
                  <a:cubicBezTo>
                    <a:pt x="1440736" y="1050131"/>
                    <a:pt x="1433117" y="1047274"/>
                    <a:pt x="1424544" y="1044416"/>
                  </a:cubicBezTo>
                  <a:cubicBezTo>
                    <a:pt x="1416924" y="1041559"/>
                    <a:pt x="1402636" y="1035844"/>
                    <a:pt x="1394064" y="1033939"/>
                  </a:cubicBezTo>
                  <a:cubicBezTo>
                    <a:pt x="1363584" y="1025366"/>
                    <a:pt x="1315007" y="1001554"/>
                    <a:pt x="1305482" y="991076"/>
                  </a:cubicBezTo>
                  <a:cubicBezTo>
                    <a:pt x="1299767" y="985361"/>
                    <a:pt x="1279764" y="974884"/>
                    <a:pt x="1260714" y="967264"/>
                  </a:cubicBezTo>
                  <a:cubicBezTo>
                    <a:pt x="1227376" y="953929"/>
                    <a:pt x="1226424" y="953929"/>
                    <a:pt x="1182609" y="961549"/>
                  </a:cubicBezTo>
                  <a:cubicBezTo>
                    <a:pt x="1157844" y="966311"/>
                    <a:pt x="1128317" y="972026"/>
                    <a:pt x="1116886" y="973931"/>
                  </a:cubicBezTo>
                  <a:cubicBezTo>
                    <a:pt x="1045449" y="989171"/>
                    <a:pt x="1014017" y="982504"/>
                    <a:pt x="972106" y="944404"/>
                  </a:cubicBezTo>
                  <a:cubicBezTo>
                    <a:pt x="933054" y="908209"/>
                    <a:pt x="903526" y="903446"/>
                    <a:pt x="835899" y="917734"/>
                  </a:cubicBezTo>
                  <a:cubicBezTo>
                    <a:pt x="810181" y="923449"/>
                    <a:pt x="788274" y="930116"/>
                    <a:pt x="786369" y="932974"/>
                  </a:cubicBezTo>
                  <a:cubicBezTo>
                    <a:pt x="784464" y="935831"/>
                    <a:pt x="776844" y="938689"/>
                    <a:pt x="770176" y="939641"/>
                  </a:cubicBezTo>
                  <a:cubicBezTo>
                    <a:pt x="755889" y="942499"/>
                    <a:pt x="707311" y="944404"/>
                    <a:pt x="693024" y="942499"/>
                  </a:cubicBezTo>
                  <a:cubicBezTo>
                    <a:pt x="671117" y="938689"/>
                    <a:pt x="591106" y="925354"/>
                    <a:pt x="566342" y="921544"/>
                  </a:cubicBezTo>
                  <a:cubicBezTo>
                    <a:pt x="552054" y="918686"/>
                    <a:pt x="535861" y="916781"/>
                    <a:pt x="532051" y="915829"/>
                  </a:cubicBezTo>
                  <a:cubicBezTo>
                    <a:pt x="528242" y="915829"/>
                    <a:pt x="518716" y="912971"/>
                    <a:pt x="512049" y="911066"/>
                  </a:cubicBezTo>
                  <a:cubicBezTo>
                    <a:pt x="504429" y="909161"/>
                    <a:pt x="487284" y="912019"/>
                    <a:pt x="469186" y="916781"/>
                  </a:cubicBezTo>
                  <a:cubicBezTo>
                    <a:pt x="437754" y="925354"/>
                    <a:pt x="413941" y="925354"/>
                    <a:pt x="356791" y="912971"/>
                  </a:cubicBezTo>
                  <a:cubicBezTo>
                    <a:pt x="298689" y="900589"/>
                    <a:pt x="270114" y="911066"/>
                    <a:pt x="219631" y="962501"/>
                  </a:cubicBezTo>
                  <a:cubicBezTo>
                    <a:pt x="200581" y="982504"/>
                    <a:pt x="181531" y="998696"/>
                    <a:pt x="178674" y="999649"/>
                  </a:cubicBezTo>
                  <a:cubicBezTo>
                    <a:pt x="175816" y="1000601"/>
                    <a:pt x="167244" y="1012031"/>
                    <a:pt x="159624" y="1024414"/>
                  </a:cubicBezTo>
                  <a:cubicBezTo>
                    <a:pt x="145336" y="1047274"/>
                    <a:pt x="143431" y="1048226"/>
                    <a:pt x="111999" y="1057751"/>
                  </a:cubicBezTo>
                  <a:lnTo>
                    <a:pt x="79614" y="1068229"/>
                  </a:lnTo>
                  <a:lnTo>
                    <a:pt x="92949" y="1042511"/>
                  </a:lnTo>
                  <a:cubicBezTo>
                    <a:pt x="100569" y="1028224"/>
                    <a:pt x="110094" y="1014889"/>
                    <a:pt x="114856" y="1011079"/>
                  </a:cubicBezTo>
                  <a:cubicBezTo>
                    <a:pt x="119619" y="1008221"/>
                    <a:pt x="128191" y="997744"/>
                    <a:pt x="133906" y="987266"/>
                  </a:cubicBezTo>
                  <a:cubicBezTo>
                    <a:pt x="139621" y="976789"/>
                    <a:pt x="155814" y="960596"/>
                    <a:pt x="170101" y="950119"/>
                  </a:cubicBezTo>
                  <a:cubicBezTo>
                    <a:pt x="183436" y="939641"/>
                    <a:pt x="193914" y="930116"/>
                    <a:pt x="192961" y="928211"/>
                  </a:cubicBezTo>
                  <a:cubicBezTo>
                    <a:pt x="191056" y="922496"/>
                    <a:pt x="186294" y="925354"/>
                    <a:pt x="140574" y="950119"/>
                  </a:cubicBezTo>
                  <a:cubicBezTo>
                    <a:pt x="90091" y="977741"/>
                    <a:pt x="60564" y="988219"/>
                    <a:pt x="31036" y="986314"/>
                  </a:cubicBezTo>
                  <a:cubicBezTo>
                    <a:pt x="17701" y="985361"/>
                    <a:pt x="7224" y="983456"/>
                    <a:pt x="7224" y="981551"/>
                  </a:cubicBezTo>
                  <a:cubicBezTo>
                    <a:pt x="4366" y="973931"/>
                    <a:pt x="78661" y="934879"/>
                    <a:pt x="116761" y="923449"/>
                  </a:cubicBezTo>
                  <a:cubicBezTo>
                    <a:pt x="152004" y="912971"/>
                    <a:pt x="216774" y="884396"/>
                    <a:pt x="232966" y="871061"/>
                  </a:cubicBezTo>
                  <a:cubicBezTo>
                    <a:pt x="250111" y="857726"/>
                    <a:pt x="246301" y="858679"/>
                    <a:pt x="347266" y="845344"/>
                  </a:cubicBezTo>
                  <a:cubicBezTo>
                    <a:pt x="366316" y="842486"/>
                    <a:pt x="384414" y="837724"/>
                    <a:pt x="389176" y="834866"/>
                  </a:cubicBezTo>
                  <a:cubicBezTo>
                    <a:pt x="400606" y="826294"/>
                    <a:pt x="397749" y="809149"/>
                    <a:pt x="379651" y="783431"/>
                  </a:cubicBezTo>
                  <a:cubicBezTo>
                    <a:pt x="371079" y="771049"/>
                    <a:pt x="359649" y="755809"/>
                    <a:pt x="355839" y="748189"/>
                  </a:cubicBezTo>
                  <a:cubicBezTo>
                    <a:pt x="351076" y="741521"/>
                    <a:pt x="340599" y="730091"/>
                    <a:pt x="332979" y="723424"/>
                  </a:cubicBezTo>
                  <a:cubicBezTo>
                    <a:pt x="304404" y="699611"/>
                    <a:pt x="301546" y="688181"/>
                    <a:pt x="310119" y="633889"/>
                  </a:cubicBezTo>
                  <a:cubicBezTo>
                    <a:pt x="317739" y="586264"/>
                    <a:pt x="317739" y="583406"/>
                    <a:pt x="307261" y="567214"/>
                  </a:cubicBezTo>
                  <a:cubicBezTo>
                    <a:pt x="300594" y="558641"/>
                    <a:pt x="291069" y="548164"/>
                    <a:pt x="286306" y="545306"/>
                  </a:cubicBezTo>
                  <a:cubicBezTo>
                    <a:pt x="275829" y="539591"/>
                    <a:pt x="207249" y="529114"/>
                    <a:pt x="197724" y="531971"/>
                  </a:cubicBezTo>
                  <a:cubicBezTo>
                    <a:pt x="191056" y="533876"/>
                    <a:pt x="184389" y="525304"/>
                    <a:pt x="178674" y="511016"/>
                  </a:cubicBezTo>
                  <a:cubicBezTo>
                    <a:pt x="171054" y="490061"/>
                    <a:pt x="175816" y="485299"/>
                    <a:pt x="215821" y="471964"/>
                  </a:cubicBezTo>
                  <a:cubicBezTo>
                    <a:pt x="244396" y="462439"/>
                    <a:pt x="273924" y="450056"/>
                    <a:pt x="294879" y="438626"/>
                  </a:cubicBezTo>
                  <a:lnTo>
                    <a:pt x="282496" y="436721"/>
                  </a:lnTo>
                  <a:lnTo>
                    <a:pt x="232014" y="432911"/>
                  </a:lnTo>
                  <a:cubicBezTo>
                    <a:pt x="222489" y="431959"/>
                    <a:pt x="212964" y="431959"/>
                    <a:pt x="203439" y="431006"/>
                  </a:cubicBezTo>
                  <a:cubicBezTo>
                    <a:pt x="194866" y="431006"/>
                    <a:pt x="187246" y="429101"/>
                    <a:pt x="180579" y="427196"/>
                  </a:cubicBezTo>
                  <a:cubicBezTo>
                    <a:pt x="175816" y="425291"/>
                    <a:pt x="171054" y="423386"/>
                    <a:pt x="166291" y="421481"/>
                  </a:cubicBezTo>
                  <a:cubicBezTo>
                    <a:pt x="162481" y="419576"/>
                    <a:pt x="160576" y="414814"/>
                    <a:pt x="161529" y="411004"/>
                  </a:cubicBezTo>
                  <a:cubicBezTo>
                    <a:pt x="162481" y="407194"/>
                    <a:pt x="165339" y="404336"/>
                    <a:pt x="169149" y="403384"/>
                  </a:cubicBezTo>
                  <a:cubicBezTo>
                    <a:pt x="173911" y="402431"/>
                    <a:pt x="179626" y="402431"/>
                    <a:pt x="184389" y="404336"/>
                  </a:cubicBezTo>
                  <a:lnTo>
                    <a:pt x="178674" y="394811"/>
                  </a:lnTo>
                  <a:lnTo>
                    <a:pt x="173911" y="385286"/>
                  </a:lnTo>
                  <a:lnTo>
                    <a:pt x="170101" y="374809"/>
                  </a:lnTo>
                  <a:cubicBezTo>
                    <a:pt x="165339" y="361474"/>
                    <a:pt x="162481" y="347186"/>
                    <a:pt x="161529" y="332899"/>
                  </a:cubicBezTo>
                  <a:lnTo>
                    <a:pt x="152956" y="323374"/>
                  </a:lnTo>
                  <a:cubicBezTo>
                    <a:pt x="150099" y="320516"/>
                    <a:pt x="149146" y="317659"/>
                    <a:pt x="148194" y="313849"/>
                  </a:cubicBezTo>
                  <a:cubicBezTo>
                    <a:pt x="147241" y="310039"/>
                    <a:pt x="149146" y="306229"/>
                    <a:pt x="152956" y="305276"/>
                  </a:cubicBezTo>
                  <a:cubicBezTo>
                    <a:pt x="156766" y="303371"/>
                    <a:pt x="160576" y="304324"/>
                    <a:pt x="163434" y="306229"/>
                  </a:cubicBezTo>
                  <a:lnTo>
                    <a:pt x="176769" y="312896"/>
                  </a:lnTo>
                  <a:cubicBezTo>
                    <a:pt x="181531" y="315754"/>
                    <a:pt x="187246" y="317659"/>
                    <a:pt x="192009" y="318611"/>
                  </a:cubicBezTo>
                  <a:cubicBezTo>
                    <a:pt x="195819" y="319564"/>
                    <a:pt x="199629" y="320516"/>
                    <a:pt x="203439" y="320516"/>
                  </a:cubicBezTo>
                  <a:lnTo>
                    <a:pt x="197724" y="313849"/>
                  </a:lnTo>
                  <a:lnTo>
                    <a:pt x="192009" y="303371"/>
                  </a:lnTo>
                  <a:lnTo>
                    <a:pt x="185341" y="289084"/>
                  </a:lnTo>
                  <a:lnTo>
                    <a:pt x="182484" y="282416"/>
                  </a:lnTo>
                  <a:cubicBezTo>
                    <a:pt x="181531" y="278606"/>
                    <a:pt x="183436" y="274796"/>
                    <a:pt x="186294" y="272891"/>
                  </a:cubicBezTo>
                  <a:cubicBezTo>
                    <a:pt x="189151" y="270986"/>
                    <a:pt x="192009" y="270986"/>
                    <a:pt x="194866" y="272891"/>
                  </a:cubicBezTo>
                  <a:cubicBezTo>
                    <a:pt x="198676" y="274796"/>
                    <a:pt x="201534" y="277654"/>
                    <a:pt x="204391" y="280511"/>
                  </a:cubicBezTo>
                  <a:cubicBezTo>
                    <a:pt x="208201" y="285274"/>
                    <a:pt x="212011" y="290036"/>
                    <a:pt x="215821" y="294799"/>
                  </a:cubicBezTo>
                  <a:cubicBezTo>
                    <a:pt x="219631" y="299561"/>
                    <a:pt x="224394" y="304324"/>
                    <a:pt x="229156" y="308134"/>
                  </a:cubicBezTo>
                  <a:cubicBezTo>
                    <a:pt x="237729" y="314801"/>
                    <a:pt x="245349" y="320516"/>
                    <a:pt x="252969" y="327184"/>
                  </a:cubicBezTo>
                  <a:cubicBezTo>
                    <a:pt x="258684" y="330994"/>
                    <a:pt x="266304" y="335756"/>
                    <a:pt x="274876" y="337661"/>
                  </a:cubicBezTo>
                  <a:cubicBezTo>
                    <a:pt x="275829" y="337661"/>
                    <a:pt x="276781" y="338614"/>
                    <a:pt x="277734" y="337661"/>
                  </a:cubicBezTo>
                  <a:cubicBezTo>
                    <a:pt x="281544" y="338614"/>
                    <a:pt x="285354" y="336709"/>
                    <a:pt x="287259" y="333851"/>
                  </a:cubicBezTo>
                  <a:cubicBezTo>
                    <a:pt x="288211" y="332899"/>
                    <a:pt x="289164" y="331946"/>
                    <a:pt x="289164" y="330041"/>
                  </a:cubicBezTo>
                  <a:cubicBezTo>
                    <a:pt x="289164" y="328136"/>
                    <a:pt x="289164" y="327184"/>
                    <a:pt x="289164" y="325279"/>
                  </a:cubicBezTo>
                  <a:cubicBezTo>
                    <a:pt x="288211" y="320516"/>
                    <a:pt x="287259" y="314801"/>
                    <a:pt x="288211" y="309086"/>
                  </a:cubicBezTo>
                  <a:cubicBezTo>
                    <a:pt x="288211" y="303371"/>
                    <a:pt x="291069" y="297656"/>
                    <a:pt x="293926" y="292894"/>
                  </a:cubicBezTo>
                  <a:cubicBezTo>
                    <a:pt x="296784" y="288131"/>
                    <a:pt x="303451" y="288131"/>
                    <a:pt x="306309" y="291941"/>
                  </a:cubicBezTo>
                  <a:cubicBezTo>
                    <a:pt x="308214" y="293846"/>
                    <a:pt x="310119" y="297656"/>
                    <a:pt x="310119" y="300514"/>
                  </a:cubicBezTo>
                  <a:cubicBezTo>
                    <a:pt x="311071" y="317659"/>
                    <a:pt x="312976" y="333851"/>
                    <a:pt x="315834" y="350044"/>
                  </a:cubicBezTo>
                  <a:lnTo>
                    <a:pt x="376794" y="364331"/>
                  </a:lnTo>
                  <a:lnTo>
                    <a:pt x="385366" y="358616"/>
                  </a:lnTo>
                  <a:lnTo>
                    <a:pt x="397749" y="346234"/>
                  </a:lnTo>
                  <a:cubicBezTo>
                    <a:pt x="408226" y="335756"/>
                    <a:pt x="417751" y="324326"/>
                    <a:pt x="424419" y="312896"/>
                  </a:cubicBezTo>
                  <a:cubicBezTo>
                    <a:pt x="429181" y="304324"/>
                    <a:pt x="432991" y="295751"/>
                    <a:pt x="436801" y="286226"/>
                  </a:cubicBezTo>
                  <a:cubicBezTo>
                    <a:pt x="437754" y="285274"/>
                    <a:pt x="437754" y="284321"/>
                    <a:pt x="437754" y="284321"/>
                  </a:cubicBezTo>
                  <a:cubicBezTo>
                    <a:pt x="439659" y="277654"/>
                    <a:pt x="439659" y="270986"/>
                    <a:pt x="439659" y="265271"/>
                  </a:cubicBezTo>
                  <a:cubicBezTo>
                    <a:pt x="438706" y="258604"/>
                    <a:pt x="437754" y="251936"/>
                    <a:pt x="433944" y="246221"/>
                  </a:cubicBezTo>
                  <a:cubicBezTo>
                    <a:pt x="431086" y="241459"/>
                    <a:pt x="427276" y="237649"/>
                    <a:pt x="424419" y="232886"/>
                  </a:cubicBezTo>
                  <a:cubicBezTo>
                    <a:pt x="419656" y="227171"/>
                    <a:pt x="413941" y="220504"/>
                    <a:pt x="408226" y="215741"/>
                  </a:cubicBezTo>
                  <a:cubicBezTo>
                    <a:pt x="401559" y="210979"/>
                    <a:pt x="393939" y="208121"/>
                    <a:pt x="386319" y="205264"/>
                  </a:cubicBezTo>
                  <a:cubicBezTo>
                    <a:pt x="380604" y="203359"/>
                    <a:pt x="372984" y="200501"/>
                    <a:pt x="366316" y="198596"/>
                  </a:cubicBezTo>
                  <a:cubicBezTo>
                    <a:pt x="361554" y="197644"/>
                    <a:pt x="358696" y="196691"/>
                    <a:pt x="355839" y="195739"/>
                  </a:cubicBezTo>
                  <a:cubicBezTo>
                    <a:pt x="351076" y="194786"/>
                    <a:pt x="346314" y="192881"/>
                    <a:pt x="340599" y="192881"/>
                  </a:cubicBezTo>
                  <a:cubicBezTo>
                    <a:pt x="332979" y="191929"/>
                    <a:pt x="324406" y="190976"/>
                    <a:pt x="316786" y="189071"/>
                  </a:cubicBezTo>
                  <a:lnTo>
                    <a:pt x="306309" y="187166"/>
                  </a:lnTo>
                  <a:cubicBezTo>
                    <a:pt x="301546" y="186214"/>
                    <a:pt x="295831" y="183356"/>
                    <a:pt x="292021" y="179546"/>
                  </a:cubicBezTo>
                  <a:cubicBezTo>
                    <a:pt x="289164" y="176689"/>
                    <a:pt x="288211" y="172879"/>
                    <a:pt x="289164" y="170021"/>
                  </a:cubicBezTo>
                  <a:cubicBezTo>
                    <a:pt x="290116" y="165259"/>
                    <a:pt x="293926" y="161449"/>
                    <a:pt x="298689" y="160496"/>
                  </a:cubicBezTo>
                  <a:cubicBezTo>
                    <a:pt x="303451" y="158591"/>
                    <a:pt x="308214" y="157639"/>
                    <a:pt x="313929" y="158591"/>
                  </a:cubicBezTo>
                  <a:cubicBezTo>
                    <a:pt x="319644" y="158591"/>
                    <a:pt x="325359" y="159544"/>
                    <a:pt x="331074" y="160496"/>
                  </a:cubicBezTo>
                  <a:lnTo>
                    <a:pt x="368221" y="140494"/>
                  </a:lnTo>
                  <a:lnTo>
                    <a:pt x="364411" y="131921"/>
                  </a:lnTo>
                  <a:cubicBezTo>
                    <a:pt x="359649" y="122396"/>
                    <a:pt x="356791" y="112871"/>
                    <a:pt x="355839" y="103346"/>
                  </a:cubicBezTo>
                  <a:cubicBezTo>
                    <a:pt x="355839" y="99536"/>
                    <a:pt x="357744" y="96679"/>
                    <a:pt x="360601" y="93821"/>
                  </a:cubicBezTo>
                  <a:cubicBezTo>
                    <a:pt x="363459" y="91916"/>
                    <a:pt x="366316" y="91916"/>
                    <a:pt x="369174" y="92869"/>
                  </a:cubicBezTo>
                  <a:cubicBezTo>
                    <a:pt x="372031" y="93821"/>
                    <a:pt x="374889" y="95726"/>
                    <a:pt x="376794" y="97631"/>
                  </a:cubicBezTo>
                  <a:cubicBezTo>
                    <a:pt x="378699" y="100489"/>
                    <a:pt x="380604" y="104299"/>
                    <a:pt x="382509" y="108109"/>
                  </a:cubicBezTo>
                  <a:cubicBezTo>
                    <a:pt x="384414" y="112871"/>
                    <a:pt x="386319" y="116681"/>
                    <a:pt x="389176" y="120491"/>
                  </a:cubicBezTo>
                  <a:cubicBezTo>
                    <a:pt x="392034" y="124301"/>
                    <a:pt x="393939" y="128111"/>
                    <a:pt x="396796" y="130969"/>
                  </a:cubicBezTo>
                  <a:cubicBezTo>
                    <a:pt x="398701" y="132874"/>
                    <a:pt x="400606" y="135731"/>
                    <a:pt x="402511" y="137636"/>
                  </a:cubicBezTo>
                  <a:lnTo>
                    <a:pt x="406321" y="136684"/>
                  </a:lnTo>
                  <a:lnTo>
                    <a:pt x="412989" y="136684"/>
                  </a:lnTo>
                  <a:lnTo>
                    <a:pt x="432039" y="139541"/>
                  </a:lnTo>
                  <a:lnTo>
                    <a:pt x="450136" y="143351"/>
                  </a:lnTo>
                  <a:lnTo>
                    <a:pt x="472996" y="147161"/>
                  </a:lnTo>
                  <a:cubicBezTo>
                    <a:pt x="479664" y="149066"/>
                    <a:pt x="487284" y="149066"/>
                    <a:pt x="493951" y="147161"/>
                  </a:cubicBezTo>
                  <a:lnTo>
                    <a:pt x="496809" y="143351"/>
                  </a:lnTo>
                  <a:cubicBezTo>
                    <a:pt x="498714" y="140494"/>
                    <a:pt x="498714" y="138589"/>
                    <a:pt x="499666" y="135731"/>
                  </a:cubicBezTo>
                  <a:cubicBezTo>
                    <a:pt x="499666" y="134779"/>
                    <a:pt x="500619" y="134779"/>
                    <a:pt x="500619" y="134779"/>
                  </a:cubicBezTo>
                  <a:cubicBezTo>
                    <a:pt x="500619" y="131921"/>
                    <a:pt x="501571" y="129064"/>
                    <a:pt x="501571" y="127159"/>
                  </a:cubicBezTo>
                  <a:cubicBezTo>
                    <a:pt x="501571" y="124301"/>
                    <a:pt x="501571" y="121444"/>
                    <a:pt x="500619" y="118586"/>
                  </a:cubicBezTo>
                  <a:cubicBezTo>
                    <a:pt x="500619" y="116681"/>
                    <a:pt x="499666" y="113824"/>
                    <a:pt x="498714" y="111919"/>
                  </a:cubicBezTo>
                  <a:cubicBezTo>
                    <a:pt x="498714" y="110966"/>
                    <a:pt x="497761" y="110014"/>
                    <a:pt x="496809" y="109061"/>
                  </a:cubicBezTo>
                  <a:cubicBezTo>
                    <a:pt x="494904" y="108109"/>
                    <a:pt x="493951" y="107156"/>
                    <a:pt x="492046" y="105251"/>
                  </a:cubicBezTo>
                  <a:cubicBezTo>
                    <a:pt x="490141" y="103346"/>
                    <a:pt x="488236" y="101441"/>
                    <a:pt x="486331" y="99536"/>
                  </a:cubicBezTo>
                  <a:cubicBezTo>
                    <a:pt x="484426" y="98584"/>
                    <a:pt x="481569" y="96679"/>
                    <a:pt x="479664" y="95726"/>
                  </a:cubicBezTo>
                  <a:lnTo>
                    <a:pt x="465376" y="92869"/>
                  </a:lnTo>
                  <a:lnTo>
                    <a:pt x="457756" y="88106"/>
                  </a:lnTo>
                  <a:cubicBezTo>
                    <a:pt x="453946" y="85249"/>
                    <a:pt x="449184" y="82391"/>
                    <a:pt x="447279" y="78581"/>
                  </a:cubicBezTo>
                  <a:cubicBezTo>
                    <a:pt x="445374" y="76676"/>
                    <a:pt x="444421" y="74771"/>
                    <a:pt x="442516" y="71914"/>
                  </a:cubicBezTo>
                  <a:cubicBezTo>
                    <a:pt x="441564" y="70009"/>
                    <a:pt x="440611" y="66199"/>
                    <a:pt x="442516" y="63341"/>
                  </a:cubicBezTo>
                  <a:cubicBezTo>
                    <a:pt x="445374" y="58579"/>
                    <a:pt x="452041" y="55721"/>
                    <a:pt x="457756" y="57626"/>
                  </a:cubicBezTo>
                  <a:cubicBezTo>
                    <a:pt x="470139" y="62389"/>
                    <a:pt x="481569" y="68104"/>
                    <a:pt x="492046" y="76676"/>
                  </a:cubicBezTo>
                  <a:cubicBezTo>
                    <a:pt x="492999" y="76676"/>
                    <a:pt x="493951" y="77629"/>
                    <a:pt x="494904" y="77629"/>
                  </a:cubicBezTo>
                  <a:cubicBezTo>
                    <a:pt x="495856" y="77629"/>
                    <a:pt x="495856" y="77629"/>
                    <a:pt x="496809" y="77629"/>
                  </a:cubicBezTo>
                  <a:cubicBezTo>
                    <a:pt x="501571" y="77629"/>
                    <a:pt x="507286" y="74771"/>
                    <a:pt x="508239" y="70009"/>
                  </a:cubicBezTo>
                  <a:cubicBezTo>
                    <a:pt x="509191" y="67151"/>
                    <a:pt x="510144" y="64294"/>
                    <a:pt x="511096" y="62389"/>
                  </a:cubicBezTo>
                  <a:cubicBezTo>
                    <a:pt x="511096" y="62389"/>
                    <a:pt x="511096" y="62389"/>
                    <a:pt x="511096" y="61436"/>
                  </a:cubicBezTo>
                  <a:cubicBezTo>
                    <a:pt x="512049" y="58579"/>
                    <a:pt x="512049" y="55721"/>
                    <a:pt x="511096" y="52864"/>
                  </a:cubicBezTo>
                  <a:cubicBezTo>
                    <a:pt x="511096" y="50959"/>
                    <a:pt x="509191" y="48101"/>
                    <a:pt x="507286" y="46196"/>
                  </a:cubicBezTo>
                  <a:cubicBezTo>
                    <a:pt x="504429" y="43339"/>
                    <a:pt x="502524" y="40481"/>
                    <a:pt x="499666" y="37624"/>
                  </a:cubicBezTo>
                  <a:cubicBezTo>
                    <a:pt x="494904" y="32861"/>
                    <a:pt x="490141" y="28099"/>
                    <a:pt x="487284" y="22384"/>
                  </a:cubicBezTo>
                  <a:cubicBezTo>
                    <a:pt x="486331" y="20479"/>
                    <a:pt x="485379" y="17621"/>
                    <a:pt x="486331" y="15716"/>
                  </a:cubicBezTo>
                  <a:cubicBezTo>
                    <a:pt x="487284" y="13811"/>
                    <a:pt x="489189" y="11906"/>
                    <a:pt x="491094" y="10001"/>
                  </a:cubicBezTo>
                  <a:cubicBezTo>
                    <a:pt x="491094" y="10954"/>
                    <a:pt x="492046" y="10954"/>
                    <a:pt x="493951" y="10001"/>
                  </a:cubicBezTo>
                  <a:lnTo>
                    <a:pt x="493951" y="10001"/>
                  </a:lnTo>
                  <a:lnTo>
                    <a:pt x="493951" y="10001"/>
                  </a:lnTo>
                  <a:close/>
                  <a:moveTo>
                    <a:pt x="394891" y="174784"/>
                  </a:moveTo>
                  <a:cubicBezTo>
                    <a:pt x="392986" y="174784"/>
                    <a:pt x="392034" y="175736"/>
                    <a:pt x="391081" y="177641"/>
                  </a:cubicBezTo>
                  <a:cubicBezTo>
                    <a:pt x="390129" y="178594"/>
                    <a:pt x="390129" y="180499"/>
                    <a:pt x="392034" y="181451"/>
                  </a:cubicBezTo>
                  <a:cubicBezTo>
                    <a:pt x="396796" y="185261"/>
                    <a:pt x="402511" y="189071"/>
                    <a:pt x="407274" y="191929"/>
                  </a:cubicBezTo>
                  <a:cubicBezTo>
                    <a:pt x="412036" y="194786"/>
                    <a:pt x="417751" y="196691"/>
                    <a:pt x="422514" y="198596"/>
                  </a:cubicBezTo>
                  <a:cubicBezTo>
                    <a:pt x="424419" y="198596"/>
                    <a:pt x="425371" y="199549"/>
                    <a:pt x="427276" y="199549"/>
                  </a:cubicBezTo>
                  <a:cubicBezTo>
                    <a:pt x="432991" y="199549"/>
                    <a:pt x="438706" y="198596"/>
                    <a:pt x="444421" y="198596"/>
                  </a:cubicBezTo>
                  <a:cubicBezTo>
                    <a:pt x="446326" y="198596"/>
                    <a:pt x="447279" y="197644"/>
                    <a:pt x="449184" y="198596"/>
                  </a:cubicBezTo>
                  <a:cubicBezTo>
                    <a:pt x="449184" y="198596"/>
                    <a:pt x="449184" y="199549"/>
                    <a:pt x="449184" y="199549"/>
                  </a:cubicBezTo>
                  <a:cubicBezTo>
                    <a:pt x="452041" y="200501"/>
                    <a:pt x="454899" y="201454"/>
                    <a:pt x="456804" y="204311"/>
                  </a:cubicBezTo>
                  <a:cubicBezTo>
                    <a:pt x="457756" y="205264"/>
                    <a:pt x="458709" y="206216"/>
                    <a:pt x="458709" y="207169"/>
                  </a:cubicBezTo>
                  <a:cubicBezTo>
                    <a:pt x="458709" y="208121"/>
                    <a:pt x="457756" y="210979"/>
                    <a:pt x="456804" y="211931"/>
                  </a:cubicBezTo>
                  <a:cubicBezTo>
                    <a:pt x="456804" y="211931"/>
                    <a:pt x="456804" y="212884"/>
                    <a:pt x="456804" y="212884"/>
                  </a:cubicBezTo>
                  <a:cubicBezTo>
                    <a:pt x="455851" y="215741"/>
                    <a:pt x="454899" y="217646"/>
                    <a:pt x="453946" y="220504"/>
                  </a:cubicBezTo>
                  <a:cubicBezTo>
                    <a:pt x="452994" y="222409"/>
                    <a:pt x="452994" y="225266"/>
                    <a:pt x="452994" y="227171"/>
                  </a:cubicBezTo>
                  <a:lnTo>
                    <a:pt x="452994" y="230981"/>
                  </a:lnTo>
                  <a:cubicBezTo>
                    <a:pt x="453946" y="233839"/>
                    <a:pt x="455851" y="237649"/>
                    <a:pt x="456804" y="240506"/>
                  </a:cubicBezTo>
                  <a:cubicBezTo>
                    <a:pt x="460614" y="249079"/>
                    <a:pt x="462519" y="258604"/>
                    <a:pt x="462519" y="268129"/>
                  </a:cubicBezTo>
                  <a:lnTo>
                    <a:pt x="463471" y="273844"/>
                  </a:lnTo>
                  <a:cubicBezTo>
                    <a:pt x="469186" y="271939"/>
                    <a:pt x="474901" y="269081"/>
                    <a:pt x="479664" y="266224"/>
                  </a:cubicBezTo>
                  <a:cubicBezTo>
                    <a:pt x="482521" y="264319"/>
                    <a:pt x="485379" y="262414"/>
                    <a:pt x="488236" y="260509"/>
                  </a:cubicBezTo>
                  <a:cubicBezTo>
                    <a:pt x="490141" y="259556"/>
                    <a:pt x="492999" y="258604"/>
                    <a:pt x="495856" y="259556"/>
                  </a:cubicBezTo>
                  <a:cubicBezTo>
                    <a:pt x="499666" y="260509"/>
                    <a:pt x="502524" y="264319"/>
                    <a:pt x="502524" y="268129"/>
                  </a:cubicBezTo>
                  <a:cubicBezTo>
                    <a:pt x="502524" y="270034"/>
                    <a:pt x="502524" y="271939"/>
                    <a:pt x="501571" y="273844"/>
                  </a:cubicBezTo>
                  <a:cubicBezTo>
                    <a:pt x="501571" y="274796"/>
                    <a:pt x="500619" y="275749"/>
                    <a:pt x="499666" y="276701"/>
                  </a:cubicBezTo>
                  <a:cubicBezTo>
                    <a:pt x="498714" y="279559"/>
                    <a:pt x="496809" y="281464"/>
                    <a:pt x="493951" y="283369"/>
                  </a:cubicBezTo>
                  <a:cubicBezTo>
                    <a:pt x="488236" y="287179"/>
                    <a:pt x="483474" y="291941"/>
                    <a:pt x="478711" y="296704"/>
                  </a:cubicBezTo>
                  <a:cubicBezTo>
                    <a:pt x="473949" y="301466"/>
                    <a:pt x="468234" y="306229"/>
                    <a:pt x="463471" y="310991"/>
                  </a:cubicBezTo>
                  <a:cubicBezTo>
                    <a:pt x="453946" y="319564"/>
                    <a:pt x="445374" y="330041"/>
                    <a:pt x="438706" y="339566"/>
                  </a:cubicBezTo>
                  <a:cubicBezTo>
                    <a:pt x="433944" y="346234"/>
                    <a:pt x="428229" y="352901"/>
                    <a:pt x="423466" y="359569"/>
                  </a:cubicBezTo>
                  <a:lnTo>
                    <a:pt x="416799" y="367189"/>
                  </a:lnTo>
                  <a:lnTo>
                    <a:pt x="417751" y="367189"/>
                  </a:lnTo>
                  <a:cubicBezTo>
                    <a:pt x="439659" y="361474"/>
                    <a:pt x="461566" y="353854"/>
                    <a:pt x="482521" y="343376"/>
                  </a:cubicBezTo>
                  <a:cubicBezTo>
                    <a:pt x="490141" y="339566"/>
                    <a:pt x="497761" y="334804"/>
                    <a:pt x="504429" y="330041"/>
                  </a:cubicBezTo>
                  <a:cubicBezTo>
                    <a:pt x="513001" y="323374"/>
                    <a:pt x="520621" y="316706"/>
                    <a:pt x="527289" y="308134"/>
                  </a:cubicBezTo>
                  <a:cubicBezTo>
                    <a:pt x="532051" y="301466"/>
                    <a:pt x="535861" y="294799"/>
                    <a:pt x="538719" y="288131"/>
                  </a:cubicBezTo>
                  <a:cubicBezTo>
                    <a:pt x="539671" y="286226"/>
                    <a:pt x="540624" y="283369"/>
                    <a:pt x="541576" y="280511"/>
                  </a:cubicBezTo>
                  <a:cubicBezTo>
                    <a:pt x="543481" y="272891"/>
                    <a:pt x="543481" y="264319"/>
                    <a:pt x="542529" y="255746"/>
                  </a:cubicBezTo>
                  <a:cubicBezTo>
                    <a:pt x="540624" y="239554"/>
                    <a:pt x="533956" y="225266"/>
                    <a:pt x="523479" y="212884"/>
                  </a:cubicBezTo>
                  <a:cubicBezTo>
                    <a:pt x="515859" y="205264"/>
                    <a:pt x="507286" y="198596"/>
                    <a:pt x="497761" y="193834"/>
                  </a:cubicBezTo>
                  <a:cubicBezTo>
                    <a:pt x="488236" y="189071"/>
                    <a:pt x="476806" y="184309"/>
                    <a:pt x="466329" y="181451"/>
                  </a:cubicBezTo>
                  <a:cubicBezTo>
                    <a:pt x="463471" y="180499"/>
                    <a:pt x="459661" y="179546"/>
                    <a:pt x="456804" y="179546"/>
                  </a:cubicBezTo>
                  <a:cubicBezTo>
                    <a:pt x="447279" y="177641"/>
                    <a:pt x="437754" y="175736"/>
                    <a:pt x="428229" y="174784"/>
                  </a:cubicBezTo>
                  <a:cubicBezTo>
                    <a:pt x="426324" y="174784"/>
                    <a:pt x="424419" y="174784"/>
                    <a:pt x="423466" y="174784"/>
                  </a:cubicBezTo>
                  <a:cubicBezTo>
                    <a:pt x="421561" y="174784"/>
                    <a:pt x="420609" y="174784"/>
                    <a:pt x="418704" y="174784"/>
                  </a:cubicBezTo>
                  <a:cubicBezTo>
                    <a:pt x="417751" y="174784"/>
                    <a:pt x="415846" y="174784"/>
                    <a:pt x="414894" y="175736"/>
                  </a:cubicBezTo>
                  <a:cubicBezTo>
                    <a:pt x="411084" y="175736"/>
                    <a:pt x="407274" y="175736"/>
                    <a:pt x="402511" y="175736"/>
                  </a:cubicBezTo>
                  <a:cubicBezTo>
                    <a:pt x="399654" y="174784"/>
                    <a:pt x="397749" y="174784"/>
                    <a:pt x="394891" y="174784"/>
                  </a:cubicBezTo>
                  <a:lnTo>
                    <a:pt x="394891" y="174784"/>
                  </a:lnTo>
                  <a:close/>
                  <a:moveTo>
                    <a:pt x="192009" y="347186"/>
                  </a:moveTo>
                  <a:cubicBezTo>
                    <a:pt x="191056" y="356711"/>
                    <a:pt x="192009" y="366236"/>
                    <a:pt x="194866" y="374809"/>
                  </a:cubicBezTo>
                  <a:cubicBezTo>
                    <a:pt x="198676" y="385286"/>
                    <a:pt x="205344" y="395764"/>
                    <a:pt x="213916" y="403384"/>
                  </a:cubicBezTo>
                  <a:cubicBezTo>
                    <a:pt x="216774" y="405289"/>
                    <a:pt x="219631" y="407194"/>
                    <a:pt x="222489" y="409099"/>
                  </a:cubicBezTo>
                  <a:cubicBezTo>
                    <a:pt x="225346" y="410051"/>
                    <a:pt x="227251" y="410051"/>
                    <a:pt x="229156" y="411004"/>
                  </a:cubicBezTo>
                  <a:cubicBezTo>
                    <a:pt x="230109" y="411004"/>
                    <a:pt x="232014" y="411956"/>
                    <a:pt x="232966" y="411956"/>
                  </a:cubicBezTo>
                  <a:cubicBezTo>
                    <a:pt x="233919" y="411956"/>
                    <a:pt x="233919" y="411956"/>
                    <a:pt x="234871" y="412909"/>
                  </a:cubicBezTo>
                  <a:lnTo>
                    <a:pt x="238681" y="411956"/>
                  </a:lnTo>
                  <a:cubicBezTo>
                    <a:pt x="238681" y="408146"/>
                    <a:pt x="237729" y="405289"/>
                    <a:pt x="234871" y="401479"/>
                  </a:cubicBezTo>
                  <a:cubicBezTo>
                    <a:pt x="232014" y="396716"/>
                    <a:pt x="229156" y="391954"/>
                    <a:pt x="228204" y="387191"/>
                  </a:cubicBezTo>
                  <a:cubicBezTo>
                    <a:pt x="228204" y="386239"/>
                    <a:pt x="227251" y="384334"/>
                    <a:pt x="228204" y="383381"/>
                  </a:cubicBezTo>
                  <a:cubicBezTo>
                    <a:pt x="229156" y="381476"/>
                    <a:pt x="230109" y="379571"/>
                    <a:pt x="232966" y="378619"/>
                  </a:cubicBezTo>
                  <a:cubicBezTo>
                    <a:pt x="235824" y="377666"/>
                    <a:pt x="239634" y="376714"/>
                    <a:pt x="243444" y="377666"/>
                  </a:cubicBezTo>
                  <a:cubicBezTo>
                    <a:pt x="244396" y="377666"/>
                    <a:pt x="245349" y="378619"/>
                    <a:pt x="246301" y="378619"/>
                  </a:cubicBezTo>
                  <a:cubicBezTo>
                    <a:pt x="251064" y="380524"/>
                    <a:pt x="254874" y="382429"/>
                    <a:pt x="258684" y="386239"/>
                  </a:cubicBezTo>
                  <a:cubicBezTo>
                    <a:pt x="262494" y="389096"/>
                    <a:pt x="267256" y="392906"/>
                    <a:pt x="270114" y="395764"/>
                  </a:cubicBezTo>
                  <a:cubicBezTo>
                    <a:pt x="272971" y="399574"/>
                    <a:pt x="275829" y="403384"/>
                    <a:pt x="278686" y="406241"/>
                  </a:cubicBezTo>
                  <a:lnTo>
                    <a:pt x="281544" y="410051"/>
                  </a:lnTo>
                  <a:cubicBezTo>
                    <a:pt x="295831" y="415766"/>
                    <a:pt x="310119" y="418624"/>
                    <a:pt x="325359" y="420529"/>
                  </a:cubicBezTo>
                  <a:lnTo>
                    <a:pt x="335836" y="421481"/>
                  </a:lnTo>
                  <a:lnTo>
                    <a:pt x="342504" y="421481"/>
                  </a:lnTo>
                  <a:cubicBezTo>
                    <a:pt x="342504" y="418624"/>
                    <a:pt x="342504" y="414814"/>
                    <a:pt x="340599" y="411956"/>
                  </a:cubicBezTo>
                  <a:cubicBezTo>
                    <a:pt x="338694" y="408146"/>
                    <a:pt x="337741" y="404336"/>
                    <a:pt x="334884" y="401479"/>
                  </a:cubicBezTo>
                  <a:cubicBezTo>
                    <a:pt x="331074" y="397669"/>
                    <a:pt x="326311" y="392906"/>
                    <a:pt x="321549" y="390049"/>
                  </a:cubicBezTo>
                  <a:cubicBezTo>
                    <a:pt x="315834" y="385286"/>
                    <a:pt x="309166" y="382429"/>
                    <a:pt x="302499" y="379571"/>
                  </a:cubicBezTo>
                  <a:cubicBezTo>
                    <a:pt x="290116" y="373856"/>
                    <a:pt x="276781" y="369094"/>
                    <a:pt x="263446" y="365284"/>
                  </a:cubicBezTo>
                  <a:lnTo>
                    <a:pt x="255826" y="363379"/>
                  </a:lnTo>
                  <a:lnTo>
                    <a:pt x="250111" y="361474"/>
                  </a:lnTo>
                  <a:lnTo>
                    <a:pt x="237729" y="358616"/>
                  </a:lnTo>
                  <a:lnTo>
                    <a:pt x="207249" y="350996"/>
                  </a:lnTo>
                  <a:lnTo>
                    <a:pt x="192009" y="347186"/>
                  </a:lnTo>
                  <a:lnTo>
                    <a:pt x="192009" y="34718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052"/>
              <a:endParaRPr lang="en-US" sz="1400">
                <a:solidFill>
                  <a:prstClr val="black"/>
                </a:solidFill>
              </a:endParaRPr>
            </a:p>
          </p:txBody>
        </p:sp>
        <p:sp>
          <p:nvSpPr>
            <p:cNvPr id="84" name="Freeform: Shape 83"/>
            <p:cNvSpPr/>
            <p:nvPr/>
          </p:nvSpPr>
          <p:spPr>
            <a:xfrm>
              <a:off x="829775" y="3208066"/>
              <a:ext cx="1504950" cy="1114425"/>
            </a:xfrm>
            <a:custGeom>
              <a:avLst/>
              <a:gdLst>
                <a:gd name="connsiteX0" fmla="*/ 408293 w 1504950"/>
                <a:gd name="connsiteY0" fmla="*/ 15716 h 1114425"/>
                <a:gd name="connsiteX1" fmla="*/ 414960 w 1504950"/>
                <a:gd name="connsiteY1" fmla="*/ 15716 h 1114425"/>
                <a:gd name="connsiteX2" fmla="*/ 420675 w 1504950"/>
                <a:gd name="connsiteY2" fmla="*/ 17621 h 1114425"/>
                <a:gd name="connsiteX3" fmla="*/ 426390 w 1504950"/>
                <a:gd name="connsiteY3" fmla="*/ 22384 h 1114425"/>
                <a:gd name="connsiteX4" fmla="*/ 440678 w 1504950"/>
                <a:gd name="connsiteY4" fmla="*/ 30004 h 1114425"/>
                <a:gd name="connsiteX5" fmla="*/ 441630 w 1504950"/>
                <a:gd name="connsiteY5" fmla="*/ 29051 h 1114425"/>
                <a:gd name="connsiteX6" fmla="*/ 442583 w 1504950"/>
                <a:gd name="connsiteY6" fmla="*/ 27146 h 1114425"/>
                <a:gd name="connsiteX7" fmla="*/ 444488 w 1504950"/>
                <a:gd name="connsiteY7" fmla="*/ 22384 h 1114425"/>
                <a:gd name="connsiteX8" fmla="*/ 455918 w 1504950"/>
                <a:gd name="connsiteY8" fmla="*/ 9049 h 1114425"/>
                <a:gd name="connsiteX9" fmla="*/ 462585 w 1504950"/>
                <a:gd name="connsiteY9" fmla="*/ 7144 h 1114425"/>
                <a:gd name="connsiteX10" fmla="*/ 464490 w 1504950"/>
                <a:gd name="connsiteY10" fmla="*/ 7144 h 1114425"/>
                <a:gd name="connsiteX11" fmla="*/ 471158 w 1504950"/>
                <a:gd name="connsiteY11" fmla="*/ 10954 h 1114425"/>
                <a:gd name="connsiteX12" fmla="*/ 473063 w 1504950"/>
                <a:gd name="connsiteY12" fmla="*/ 14764 h 1114425"/>
                <a:gd name="connsiteX13" fmla="*/ 473063 w 1504950"/>
                <a:gd name="connsiteY13" fmla="*/ 24289 h 1114425"/>
                <a:gd name="connsiteX14" fmla="*/ 470205 w 1504950"/>
                <a:gd name="connsiteY14" fmla="*/ 42386 h 1114425"/>
                <a:gd name="connsiteX15" fmla="*/ 470205 w 1504950"/>
                <a:gd name="connsiteY15" fmla="*/ 44291 h 1114425"/>
                <a:gd name="connsiteX16" fmla="*/ 469253 w 1504950"/>
                <a:gd name="connsiteY16" fmla="*/ 52864 h 1114425"/>
                <a:gd name="connsiteX17" fmla="*/ 458775 w 1504950"/>
                <a:gd name="connsiteY17" fmla="*/ 76676 h 1114425"/>
                <a:gd name="connsiteX18" fmla="*/ 451155 w 1504950"/>
                <a:gd name="connsiteY18" fmla="*/ 100489 h 1114425"/>
                <a:gd name="connsiteX19" fmla="*/ 450203 w 1504950"/>
                <a:gd name="connsiteY19" fmla="*/ 109061 h 1114425"/>
                <a:gd name="connsiteX20" fmla="*/ 450203 w 1504950"/>
                <a:gd name="connsiteY20" fmla="*/ 118586 h 1114425"/>
                <a:gd name="connsiteX21" fmla="*/ 453060 w 1504950"/>
                <a:gd name="connsiteY21" fmla="*/ 136684 h 1114425"/>
                <a:gd name="connsiteX22" fmla="*/ 453060 w 1504950"/>
                <a:gd name="connsiteY22" fmla="*/ 137636 h 1114425"/>
                <a:gd name="connsiteX23" fmla="*/ 454013 w 1504950"/>
                <a:gd name="connsiteY23" fmla="*/ 150019 h 1114425"/>
                <a:gd name="connsiteX24" fmla="*/ 453060 w 1504950"/>
                <a:gd name="connsiteY24" fmla="*/ 154781 h 1114425"/>
                <a:gd name="connsiteX25" fmla="*/ 452108 w 1504950"/>
                <a:gd name="connsiteY25" fmla="*/ 165259 h 1114425"/>
                <a:gd name="connsiteX26" fmla="*/ 451155 w 1504950"/>
                <a:gd name="connsiteY26" fmla="*/ 169069 h 1114425"/>
                <a:gd name="connsiteX27" fmla="*/ 456870 w 1504950"/>
                <a:gd name="connsiteY27" fmla="*/ 173831 h 1114425"/>
                <a:gd name="connsiteX28" fmla="*/ 462585 w 1504950"/>
                <a:gd name="connsiteY28" fmla="*/ 178594 h 1114425"/>
                <a:gd name="connsiteX29" fmla="*/ 470205 w 1504950"/>
                <a:gd name="connsiteY29" fmla="*/ 184309 h 1114425"/>
                <a:gd name="connsiteX30" fmla="*/ 479730 w 1504950"/>
                <a:gd name="connsiteY30" fmla="*/ 190024 h 1114425"/>
                <a:gd name="connsiteX31" fmla="*/ 484493 w 1504950"/>
                <a:gd name="connsiteY31" fmla="*/ 191929 h 1114425"/>
                <a:gd name="connsiteX32" fmla="*/ 491160 w 1504950"/>
                <a:gd name="connsiteY32" fmla="*/ 191929 h 1114425"/>
                <a:gd name="connsiteX33" fmla="*/ 500685 w 1504950"/>
                <a:gd name="connsiteY33" fmla="*/ 189071 h 1114425"/>
                <a:gd name="connsiteX34" fmla="*/ 509258 w 1504950"/>
                <a:gd name="connsiteY34" fmla="*/ 184309 h 1114425"/>
                <a:gd name="connsiteX35" fmla="*/ 512115 w 1504950"/>
                <a:gd name="connsiteY35" fmla="*/ 182404 h 1114425"/>
                <a:gd name="connsiteX36" fmla="*/ 515925 w 1504950"/>
                <a:gd name="connsiteY36" fmla="*/ 179546 h 1114425"/>
                <a:gd name="connsiteX37" fmla="*/ 519735 w 1504950"/>
                <a:gd name="connsiteY37" fmla="*/ 176689 h 1114425"/>
                <a:gd name="connsiteX38" fmla="*/ 524498 w 1504950"/>
                <a:gd name="connsiteY38" fmla="*/ 171926 h 1114425"/>
                <a:gd name="connsiteX39" fmla="*/ 529260 w 1504950"/>
                <a:gd name="connsiteY39" fmla="*/ 166211 h 1114425"/>
                <a:gd name="connsiteX40" fmla="*/ 532118 w 1504950"/>
                <a:gd name="connsiteY40" fmla="*/ 161449 h 1114425"/>
                <a:gd name="connsiteX41" fmla="*/ 538785 w 1504950"/>
                <a:gd name="connsiteY41" fmla="*/ 151924 h 1114425"/>
                <a:gd name="connsiteX42" fmla="*/ 548310 w 1504950"/>
                <a:gd name="connsiteY42" fmla="*/ 127159 h 1114425"/>
                <a:gd name="connsiteX43" fmla="*/ 549263 w 1504950"/>
                <a:gd name="connsiteY43" fmla="*/ 122396 h 1114425"/>
                <a:gd name="connsiteX44" fmla="*/ 550215 w 1504950"/>
                <a:gd name="connsiteY44" fmla="*/ 116681 h 1114425"/>
                <a:gd name="connsiteX45" fmla="*/ 552120 w 1504950"/>
                <a:gd name="connsiteY45" fmla="*/ 98584 h 1114425"/>
                <a:gd name="connsiteX46" fmla="*/ 554978 w 1504950"/>
                <a:gd name="connsiteY46" fmla="*/ 90964 h 1114425"/>
                <a:gd name="connsiteX47" fmla="*/ 556883 w 1504950"/>
                <a:gd name="connsiteY47" fmla="*/ 87154 h 1114425"/>
                <a:gd name="connsiteX48" fmla="*/ 560693 w 1504950"/>
                <a:gd name="connsiteY48" fmla="*/ 81439 h 1114425"/>
                <a:gd name="connsiteX49" fmla="*/ 565455 w 1504950"/>
                <a:gd name="connsiteY49" fmla="*/ 76676 h 1114425"/>
                <a:gd name="connsiteX50" fmla="*/ 571170 w 1504950"/>
                <a:gd name="connsiteY50" fmla="*/ 73819 h 1114425"/>
                <a:gd name="connsiteX51" fmla="*/ 573075 w 1504950"/>
                <a:gd name="connsiteY51" fmla="*/ 73819 h 1114425"/>
                <a:gd name="connsiteX52" fmla="*/ 574980 w 1504950"/>
                <a:gd name="connsiteY52" fmla="*/ 74771 h 1114425"/>
                <a:gd name="connsiteX53" fmla="*/ 576885 w 1504950"/>
                <a:gd name="connsiteY53" fmla="*/ 76676 h 1114425"/>
                <a:gd name="connsiteX54" fmla="*/ 578790 w 1504950"/>
                <a:gd name="connsiteY54" fmla="*/ 81439 h 1114425"/>
                <a:gd name="connsiteX55" fmla="*/ 579743 w 1504950"/>
                <a:gd name="connsiteY55" fmla="*/ 83344 h 1114425"/>
                <a:gd name="connsiteX56" fmla="*/ 579743 w 1504950"/>
                <a:gd name="connsiteY56" fmla="*/ 90011 h 1114425"/>
                <a:gd name="connsiteX57" fmla="*/ 577838 w 1504950"/>
                <a:gd name="connsiteY57" fmla="*/ 117634 h 1114425"/>
                <a:gd name="connsiteX58" fmla="*/ 575933 w 1504950"/>
                <a:gd name="connsiteY58" fmla="*/ 129064 h 1114425"/>
                <a:gd name="connsiteX59" fmla="*/ 577838 w 1504950"/>
                <a:gd name="connsiteY59" fmla="*/ 138589 h 1114425"/>
                <a:gd name="connsiteX60" fmla="*/ 580695 w 1504950"/>
                <a:gd name="connsiteY60" fmla="*/ 141446 h 1114425"/>
                <a:gd name="connsiteX61" fmla="*/ 584505 w 1504950"/>
                <a:gd name="connsiteY61" fmla="*/ 143351 h 1114425"/>
                <a:gd name="connsiteX62" fmla="*/ 589268 w 1504950"/>
                <a:gd name="connsiteY62" fmla="*/ 143351 h 1114425"/>
                <a:gd name="connsiteX63" fmla="*/ 595935 w 1504950"/>
                <a:gd name="connsiteY63" fmla="*/ 141446 h 1114425"/>
                <a:gd name="connsiteX64" fmla="*/ 604508 w 1504950"/>
                <a:gd name="connsiteY64" fmla="*/ 136684 h 1114425"/>
                <a:gd name="connsiteX65" fmla="*/ 621653 w 1504950"/>
                <a:gd name="connsiteY65" fmla="*/ 125254 h 1114425"/>
                <a:gd name="connsiteX66" fmla="*/ 635940 w 1504950"/>
                <a:gd name="connsiteY66" fmla="*/ 115729 h 1114425"/>
                <a:gd name="connsiteX67" fmla="*/ 639750 w 1504950"/>
                <a:gd name="connsiteY67" fmla="*/ 114776 h 1114425"/>
                <a:gd name="connsiteX68" fmla="*/ 643560 w 1504950"/>
                <a:gd name="connsiteY68" fmla="*/ 116681 h 1114425"/>
                <a:gd name="connsiteX69" fmla="*/ 645465 w 1504950"/>
                <a:gd name="connsiteY69" fmla="*/ 118586 h 1114425"/>
                <a:gd name="connsiteX70" fmla="*/ 646418 w 1504950"/>
                <a:gd name="connsiteY70" fmla="*/ 123349 h 1114425"/>
                <a:gd name="connsiteX71" fmla="*/ 645465 w 1504950"/>
                <a:gd name="connsiteY71" fmla="*/ 128111 h 1114425"/>
                <a:gd name="connsiteX72" fmla="*/ 645465 w 1504950"/>
                <a:gd name="connsiteY72" fmla="*/ 129064 h 1114425"/>
                <a:gd name="connsiteX73" fmla="*/ 644513 w 1504950"/>
                <a:gd name="connsiteY73" fmla="*/ 133826 h 1114425"/>
                <a:gd name="connsiteX74" fmla="*/ 644513 w 1504950"/>
                <a:gd name="connsiteY74" fmla="*/ 134779 h 1114425"/>
                <a:gd name="connsiteX75" fmla="*/ 644513 w 1504950"/>
                <a:gd name="connsiteY75" fmla="*/ 137636 h 1114425"/>
                <a:gd name="connsiteX76" fmla="*/ 642608 w 1504950"/>
                <a:gd name="connsiteY76" fmla="*/ 141446 h 1114425"/>
                <a:gd name="connsiteX77" fmla="*/ 640703 w 1504950"/>
                <a:gd name="connsiteY77" fmla="*/ 146209 h 1114425"/>
                <a:gd name="connsiteX78" fmla="*/ 637845 w 1504950"/>
                <a:gd name="connsiteY78" fmla="*/ 150971 h 1114425"/>
                <a:gd name="connsiteX79" fmla="*/ 632130 w 1504950"/>
                <a:gd name="connsiteY79" fmla="*/ 157639 h 1114425"/>
                <a:gd name="connsiteX80" fmla="*/ 621653 w 1504950"/>
                <a:gd name="connsiteY80" fmla="*/ 165259 h 1114425"/>
                <a:gd name="connsiteX81" fmla="*/ 610223 w 1504950"/>
                <a:gd name="connsiteY81" fmla="*/ 170021 h 1114425"/>
                <a:gd name="connsiteX82" fmla="*/ 607365 w 1504950"/>
                <a:gd name="connsiteY82" fmla="*/ 170974 h 1114425"/>
                <a:gd name="connsiteX83" fmla="*/ 598793 w 1504950"/>
                <a:gd name="connsiteY83" fmla="*/ 172879 h 1114425"/>
                <a:gd name="connsiteX84" fmla="*/ 588315 w 1504950"/>
                <a:gd name="connsiteY84" fmla="*/ 175736 h 1114425"/>
                <a:gd name="connsiteX85" fmla="*/ 578790 w 1504950"/>
                <a:gd name="connsiteY85" fmla="*/ 178594 h 1114425"/>
                <a:gd name="connsiteX86" fmla="*/ 571170 w 1504950"/>
                <a:gd name="connsiteY86" fmla="*/ 182404 h 1114425"/>
                <a:gd name="connsiteX87" fmla="*/ 564503 w 1504950"/>
                <a:gd name="connsiteY87" fmla="*/ 185261 h 1114425"/>
                <a:gd name="connsiteX88" fmla="*/ 556883 w 1504950"/>
                <a:gd name="connsiteY88" fmla="*/ 188119 h 1114425"/>
                <a:gd name="connsiteX89" fmla="*/ 534023 w 1504950"/>
                <a:gd name="connsiteY89" fmla="*/ 202406 h 1114425"/>
                <a:gd name="connsiteX90" fmla="*/ 515925 w 1504950"/>
                <a:gd name="connsiteY90" fmla="*/ 227171 h 1114425"/>
                <a:gd name="connsiteX91" fmla="*/ 514020 w 1504950"/>
                <a:gd name="connsiteY91" fmla="*/ 234791 h 1114425"/>
                <a:gd name="connsiteX92" fmla="*/ 513068 w 1504950"/>
                <a:gd name="connsiteY92" fmla="*/ 243364 h 1114425"/>
                <a:gd name="connsiteX93" fmla="*/ 514020 w 1504950"/>
                <a:gd name="connsiteY93" fmla="*/ 257651 h 1114425"/>
                <a:gd name="connsiteX94" fmla="*/ 514973 w 1504950"/>
                <a:gd name="connsiteY94" fmla="*/ 271939 h 1114425"/>
                <a:gd name="connsiteX95" fmla="*/ 514973 w 1504950"/>
                <a:gd name="connsiteY95" fmla="*/ 277654 h 1114425"/>
                <a:gd name="connsiteX96" fmla="*/ 514020 w 1504950"/>
                <a:gd name="connsiteY96" fmla="*/ 289084 h 1114425"/>
                <a:gd name="connsiteX97" fmla="*/ 513068 w 1504950"/>
                <a:gd name="connsiteY97" fmla="*/ 291941 h 1114425"/>
                <a:gd name="connsiteX98" fmla="*/ 495923 w 1504950"/>
                <a:gd name="connsiteY98" fmla="*/ 330994 h 1114425"/>
                <a:gd name="connsiteX99" fmla="*/ 486398 w 1504950"/>
                <a:gd name="connsiteY99" fmla="*/ 342424 h 1114425"/>
                <a:gd name="connsiteX100" fmla="*/ 474015 w 1504950"/>
                <a:gd name="connsiteY100" fmla="*/ 350044 h 1114425"/>
                <a:gd name="connsiteX101" fmla="*/ 443535 w 1504950"/>
                <a:gd name="connsiteY101" fmla="*/ 371951 h 1114425"/>
                <a:gd name="connsiteX102" fmla="*/ 422580 w 1504950"/>
                <a:gd name="connsiteY102" fmla="*/ 382429 h 1114425"/>
                <a:gd name="connsiteX103" fmla="*/ 351143 w 1504950"/>
                <a:gd name="connsiteY103" fmla="*/ 436721 h 1114425"/>
                <a:gd name="connsiteX104" fmla="*/ 348285 w 1504950"/>
                <a:gd name="connsiteY104" fmla="*/ 435769 h 1114425"/>
                <a:gd name="connsiteX105" fmla="*/ 349238 w 1504950"/>
                <a:gd name="connsiteY105" fmla="*/ 443389 h 1114425"/>
                <a:gd name="connsiteX106" fmla="*/ 418770 w 1504950"/>
                <a:gd name="connsiteY106" fmla="*/ 551974 h 1114425"/>
                <a:gd name="connsiteX107" fmla="*/ 524498 w 1504950"/>
                <a:gd name="connsiteY107" fmla="*/ 634841 h 1114425"/>
                <a:gd name="connsiteX108" fmla="*/ 614985 w 1504950"/>
                <a:gd name="connsiteY108" fmla="*/ 673894 h 1114425"/>
                <a:gd name="connsiteX109" fmla="*/ 733095 w 1504950"/>
                <a:gd name="connsiteY109" fmla="*/ 680561 h 1114425"/>
                <a:gd name="connsiteX110" fmla="*/ 770243 w 1504950"/>
                <a:gd name="connsiteY110" fmla="*/ 677704 h 1114425"/>
                <a:gd name="connsiteX111" fmla="*/ 838823 w 1504950"/>
                <a:gd name="connsiteY111" fmla="*/ 668179 h 1114425"/>
                <a:gd name="connsiteX112" fmla="*/ 941693 w 1504950"/>
                <a:gd name="connsiteY112" fmla="*/ 654844 h 1114425"/>
                <a:gd name="connsiteX113" fmla="*/ 990270 w 1504950"/>
                <a:gd name="connsiteY113" fmla="*/ 647224 h 1114425"/>
                <a:gd name="connsiteX114" fmla="*/ 1023608 w 1504950"/>
                <a:gd name="connsiteY114" fmla="*/ 582454 h 1114425"/>
                <a:gd name="connsiteX115" fmla="*/ 1043610 w 1504950"/>
                <a:gd name="connsiteY115" fmla="*/ 535781 h 1114425"/>
                <a:gd name="connsiteX116" fmla="*/ 1110285 w 1504950"/>
                <a:gd name="connsiteY116" fmla="*/ 495776 h 1114425"/>
                <a:gd name="connsiteX117" fmla="*/ 1099808 w 1504950"/>
                <a:gd name="connsiteY117" fmla="*/ 525304 h 1114425"/>
                <a:gd name="connsiteX118" fmla="*/ 1076948 w 1504950"/>
                <a:gd name="connsiteY118" fmla="*/ 584359 h 1114425"/>
                <a:gd name="connsiteX119" fmla="*/ 1075043 w 1504950"/>
                <a:gd name="connsiteY119" fmla="*/ 600551 h 1114425"/>
                <a:gd name="connsiteX120" fmla="*/ 1083615 w 1504950"/>
                <a:gd name="connsiteY120" fmla="*/ 672941 h 1114425"/>
                <a:gd name="connsiteX121" fmla="*/ 1100760 w 1504950"/>
                <a:gd name="connsiteY121" fmla="*/ 743426 h 1114425"/>
                <a:gd name="connsiteX122" fmla="*/ 1133145 w 1504950"/>
                <a:gd name="connsiteY122" fmla="*/ 820579 h 1114425"/>
                <a:gd name="connsiteX123" fmla="*/ 1223633 w 1504950"/>
                <a:gd name="connsiteY123" fmla="*/ 822484 h 1114425"/>
                <a:gd name="connsiteX124" fmla="*/ 1264590 w 1504950"/>
                <a:gd name="connsiteY124" fmla="*/ 838676 h 1114425"/>
                <a:gd name="connsiteX125" fmla="*/ 1314120 w 1504950"/>
                <a:gd name="connsiteY125" fmla="*/ 867251 h 1114425"/>
                <a:gd name="connsiteX126" fmla="*/ 1428420 w 1504950"/>
                <a:gd name="connsiteY126" fmla="*/ 889159 h 1114425"/>
                <a:gd name="connsiteX127" fmla="*/ 1455090 w 1504950"/>
                <a:gd name="connsiteY127" fmla="*/ 888206 h 1114425"/>
                <a:gd name="connsiteX128" fmla="*/ 1506525 w 1504950"/>
                <a:gd name="connsiteY128" fmla="*/ 912971 h 1114425"/>
                <a:gd name="connsiteX129" fmla="*/ 1485570 w 1504950"/>
                <a:gd name="connsiteY129" fmla="*/ 924401 h 1114425"/>
                <a:gd name="connsiteX130" fmla="*/ 1466520 w 1504950"/>
                <a:gd name="connsiteY130" fmla="*/ 932021 h 1114425"/>
                <a:gd name="connsiteX131" fmla="*/ 1476045 w 1504950"/>
                <a:gd name="connsiteY131" fmla="*/ 947261 h 1114425"/>
                <a:gd name="connsiteX132" fmla="*/ 1475093 w 1504950"/>
                <a:gd name="connsiteY132" fmla="*/ 969169 h 1114425"/>
                <a:gd name="connsiteX133" fmla="*/ 1456995 w 1504950"/>
                <a:gd name="connsiteY133" fmla="*/ 976789 h 1114425"/>
                <a:gd name="connsiteX134" fmla="*/ 1447470 w 1504950"/>
                <a:gd name="connsiteY134" fmla="*/ 979646 h 1114425"/>
                <a:gd name="connsiteX135" fmla="*/ 1429373 w 1504950"/>
                <a:gd name="connsiteY135" fmla="*/ 975836 h 1114425"/>
                <a:gd name="connsiteX136" fmla="*/ 1397940 w 1504950"/>
                <a:gd name="connsiteY136" fmla="*/ 968216 h 1114425"/>
                <a:gd name="connsiteX137" fmla="*/ 1305548 w 1504950"/>
                <a:gd name="connsiteY137" fmla="*/ 932021 h 1114425"/>
                <a:gd name="connsiteX138" fmla="*/ 1258875 w 1504950"/>
                <a:gd name="connsiteY138" fmla="*/ 912019 h 1114425"/>
                <a:gd name="connsiteX139" fmla="*/ 1179818 w 1504950"/>
                <a:gd name="connsiteY139" fmla="*/ 912971 h 1114425"/>
                <a:gd name="connsiteX140" fmla="*/ 1115048 w 1504950"/>
                <a:gd name="connsiteY140" fmla="*/ 931069 h 1114425"/>
                <a:gd name="connsiteX141" fmla="*/ 967410 w 1504950"/>
                <a:gd name="connsiteY141" fmla="*/ 912971 h 1114425"/>
                <a:gd name="connsiteX142" fmla="*/ 829298 w 1504950"/>
                <a:gd name="connsiteY142" fmla="*/ 897731 h 1114425"/>
                <a:gd name="connsiteX143" fmla="*/ 780720 w 1504950"/>
                <a:gd name="connsiteY143" fmla="*/ 916781 h 1114425"/>
                <a:gd name="connsiteX144" fmla="*/ 765480 w 1504950"/>
                <a:gd name="connsiteY144" fmla="*/ 924401 h 1114425"/>
                <a:gd name="connsiteX145" fmla="*/ 689280 w 1504950"/>
                <a:gd name="connsiteY145" fmla="*/ 932974 h 1114425"/>
                <a:gd name="connsiteX146" fmla="*/ 560693 w 1504950"/>
                <a:gd name="connsiteY146" fmla="*/ 921544 h 1114425"/>
                <a:gd name="connsiteX147" fmla="*/ 525450 w 1504950"/>
                <a:gd name="connsiteY147" fmla="*/ 918686 h 1114425"/>
                <a:gd name="connsiteX148" fmla="*/ 504495 w 1504950"/>
                <a:gd name="connsiteY148" fmla="*/ 915829 h 1114425"/>
                <a:gd name="connsiteX149" fmla="*/ 461633 w 1504950"/>
                <a:gd name="connsiteY149" fmla="*/ 925354 h 1114425"/>
                <a:gd name="connsiteX150" fmla="*/ 349238 w 1504950"/>
                <a:gd name="connsiteY150" fmla="*/ 930116 h 1114425"/>
                <a:gd name="connsiteX151" fmla="*/ 216840 w 1504950"/>
                <a:gd name="connsiteY151" fmla="*/ 991076 h 1114425"/>
                <a:gd name="connsiteX152" fmla="*/ 179693 w 1504950"/>
                <a:gd name="connsiteY152" fmla="*/ 1032034 h 1114425"/>
                <a:gd name="connsiteX153" fmla="*/ 162548 w 1504950"/>
                <a:gd name="connsiteY153" fmla="*/ 1058704 h 1114425"/>
                <a:gd name="connsiteX154" fmla="*/ 118733 w 1504950"/>
                <a:gd name="connsiteY154" fmla="*/ 1095851 h 1114425"/>
                <a:gd name="connsiteX155" fmla="*/ 87300 w 1504950"/>
                <a:gd name="connsiteY155" fmla="*/ 1108234 h 1114425"/>
                <a:gd name="connsiteX156" fmla="*/ 97778 w 1504950"/>
                <a:gd name="connsiteY156" fmla="*/ 1081564 h 1114425"/>
                <a:gd name="connsiteX157" fmla="*/ 116828 w 1504950"/>
                <a:gd name="connsiteY157" fmla="*/ 1049179 h 1114425"/>
                <a:gd name="connsiteX158" fmla="*/ 133973 w 1504950"/>
                <a:gd name="connsiteY158" fmla="*/ 1024414 h 1114425"/>
                <a:gd name="connsiteX159" fmla="*/ 166358 w 1504950"/>
                <a:gd name="connsiteY159" fmla="*/ 984409 h 1114425"/>
                <a:gd name="connsiteX160" fmla="*/ 187313 w 1504950"/>
                <a:gd name="connsiteY160" fmla="*/ 960596 h 1114425"/>
                <a:gd name="connsiteX161" fmla="*/ 137783 w 1504950"/>
                <a:gd name="connsiteY161" fmla="*/ 986314 h 1114425"/>
                <a:gd name="connsiteX162" fmla="*/ 32055 w 1504950"/>
                <a:gd name="connsiteY162" fmla="*/ 1031081 h 1114425"/>
                <a:gd name="connsiteX163" fmla="*/ 7290 w 1504950"/>
                <a:gd name="connsiteY163" fmla="*/ 1028224 h 1114425"/>
                <a:gd name="connsiteX164" fmla="*/ 111113 w 1504950"/>
                <a:gd name="connsiteY164" fmla="*/ 962501 h 1114425"/>
                <a:gd name="connsiteX165" fmla="*/ 222555 w 1504950"/>
                <a:gd name="connsiteY165" fmla="*/ 901541 h 1114425"/>
                <a:gd name="connsiteX166" fmla="*/ 333998 w 1504950"/>
                <a:gd name="connsiteY166" fmla="*/ 866299 h 1114425"/>
                <a:gd name="connsiteX167" fmla="*/ 374003 w 1504950"/>
                <a:gd name="connsiteY167" fmla="*/ 852964 h 1114425"/>
                <a:gd name="connsiteX168" fmla="*/ 359715 w 1504950"/>
                <a:gd name="connsiteY168" fmla="*/ 802481 h 1114425"/>
                <a:gd name="connsiteX169" fmla="*/ 332093 w 1504950"/>
                <a:gd name="connsiteY169" fmla="*/ 769144 h 1114425"/>
                <a:gd name="connsiteX170" fmla="*/ 307328 w 1504950"/>
                <a:gd name="connsiteY170" fmla="*/ 746284 h 1114425"/>
                <a:gd name="connsiteX171" fmla="*/ 276848 w 1504950"/>
                <a:gd name="connsiteY171" fmla="*/ 658654 h 1114425"/>
                <a:gd name="connsiteX172" fmla="*/ 267323 w 1504950"/>
                <a:gd name="connsiteY172" fmla="*/ 592931 h 1114425"/>
                <a:gd name="connsiteX173" fmla="*/ 244463 w 1504950"/>
                <a:gd name="connsiteY173" fmla="*/ 572929 h 1114425"/>
                <a:gd name="connsiteX174" fmla="*/ 154928 w 1504950"/>
                <a:gd name="connsiteY174" fmla="*/ 567214 h 1114425"/>
                <a:gd name="connsiteX175" fmla="*/ 133973 w 1504950"/>
                <a:gd name="connsiteY175" fmla="*/ 547211 h 1114425"/>
                <a:gd name="connsiteX176" fmla="*/ 167310 w 1504950"/>
                <a:gd name="connsiteY176" fmla="*/ 505301 h 1114425"/>
                <a:gd name="connsiteX177" fmla="*/ 242558 w 1504950"/>
                <a:gd name="connsiteY177" fmla="*/ 466249 h 1114425"/>
                <a:gd name="connsiteX178" fmla="*/ 230175 w 1504950"/>
                <a:gd name="connsiteY178" fmla="*/ 465296 h 1114425"/>
                <a:gd name="connsiteX179" fmla="*/ 179693 w 1504950"/>
                <a:gd name="connsiteY179" fmla="*/ 466249 h 1114425"/>
                <a:gd name="connsiteX180" fmla="*/ 151118 w 1504950"/>
                <a:gd name="connsiteY180" fmla="*/ 467201 h 1114425"/>
                <a:gd name="connsiteX181" fmla="*/ 127305 w 1504950"/>
                <a:gd name="connsiteY181" fmla="*/ 465296 h 1114425"/>
                <a:gd name="connsiteX182" fmla="*/ 112065 w 1504950"/>
                <a:gd name="connsiteY182" fmla="*/ 460534 h 1114425"/>
                <a:gd name="connsiteX183" fmla="*/ 107303 w 1504950"/>
                <a:gd name="connsiteY183" fmla="*/ 450056 h 1114425"/>
                <a:gd name="connsiteX184" fmla="*/ 114923 w 1504950"/>
                <a:gd name="connsiteY184" fmla="*/ 441484 h 1114425"/>
                <a:gd name="connsiteX185" fmla="*/ 130163 w 1504950"/>
                <a:gd name="connsiteY185" fmla="*/ 440531 h 1114425"/>
                <a:gd name="connsiteX186" fmla="*/ 123495 w 1504950"/>
                <a:gd name="connsiteY186" fmla="*/ 431959 h 1114425"/>
                <a:gd name="connsiteX187" fmla="*/ 117780 w 1504950"/>
                <a:gd name="connsiteY187" fmla="*/ 422434 h 1114425"/>
                <a:gd name="connsiteX188" fmla="*/ 113018 w 1504950"/>
                <a:gd name="connsiteY188" fmla="*/ 412909 h 1114425"/>
                <a:gd name="connsiteX189" fmla="*/ 100635 w 1504950"/>
                <a:gd name="connsiteY189" fmla="*/ 371951 h 1114425"/>
                <a:gd name="connsiteX190" fmla="*/ 91110 w 1504950"/>
                <a:gd name="connsiteY190" fmla="*/ 363379 h 1114425"/>
                <a:gd name="connsiteX191" fmla="*/ 85395 w 1504950"/>
                <a:gd name="connsiteY191" fmla="*/ 354806 h 1114425"/>
                <a:gd name="connsiteX192" fmla="*/ 89205 w 1504950"/>
                <a:gd name="connsiteY192" fmla="*/ 345281 h 1114425"/>
                <a:gd name="connsiteX193" fmla="*/ 99683 w 1504950"/>
                <a:gd name="connsiteY193" fmla="*/ 345281 h 1114425"/>
                <a:gd name="connsiteX194" fmla="*/ 113970 w 1504950"/>
                <a:gd name="connsiteY194" fmla="*/ 350996 h 1114425"/>
                <a:gd name="connsiteX195" fmla="*/ 129210 w 1504950"/>
                <a:gd name="connsiteY195" fmla="*/ 355759 h 1114425"/>
                <a:gd name="connsiteX196" fmla="*/ 140640 w 1504950"/>
                <a:gd name="connsiteY196" fmla="*/ 356711 h 1114425"/>
                <a:gd name="connsiteX197" fmla="*/ 134925 w 1504950"/>
                <a:gd name="connsiteY197" fmla="*/ 350996 h 1114425"/>
                <a:gd name="connsiteX198" fmla="*/ 128258 w 1504950"/>
                <a:gd name="connsiteY198" fmla="*/ 341471 h 1114425"/>
                <a:gd name="connsiteX199" fmla="*/ 121590 w 1504950"/>
                <a:gd name="connsiteY199" fmla="*/ 324326 h 1114425"/>
                <a:gd name="connsiteX200" fmla="*/ 117780 w 1504950"/>
                <a:gd name="connsiteY200" fmla="*/ 317659 h 1114425"/>
                <a:gd name="connsiteX201" fmla="*/ 120638 w 1504950"/>
                <a:gd name="connsiteY201" fmla="*/ 308134 h 1114425"/>
                <a:gd name="connsiteX202" fmla="*/ 129210 w 1504950"/>
                <a:gd name="connsiteY202" fmla="*/ 307181 h 1114425"/>
                <a:gd name="connsiteX203" fmla="*/ 139688 w 1504950"/>
                <a:gd name="connsiteY203" fmla="*/ 313849 h 1114425"/>
                <a:gd name="connsiteX204" fmla="*/ 152070 w 1504950"/>
                <a:gd name="connsiteY204" fmla="*/ 327184 h 1114425"/>
                <a:gd name="connsiteX205" fmla="*/ 166358 w 1504950"/>
                <a:gd name="connsiteY205" fmla="*/ 339566 h 1114425"/>
                <a:gd name="connsiteX206" fmla="*/ 191123 w 1504950"/>
                <a:gd name="connsiteY206" fmla="*/ 356711 h 1114425"/>
                <a:gd name="connsiteX207" fmla="*/ 213983 w 1504950"/>
                <a:gd name="connsiteY207" fmla="*/ 366236 h 1114425"/>
                <a:gd name="connsiteX208" fmla="*/ 216840 w 1504950"/>
                <a:gd name="connsiteY208" fmla="*/ 366236 h 1114425"/>
                <a:gd name="connsiteX209" fmla="*/ 226365 w 1504950"/>
                <a:gd name="connsiteY209" fmla="*/ 361474 h 1114425"/>
                <a:gd name="connsiteX210" fmla="*/ 228270 w 1504950"/>
                <a:gd name="connsiteY210" fmla="*/ 357664 h 1114425"/>
                <a:gd name="connsiteX211" fmla="*/ 227318 w 1504950"/>
                <a:gd name="connsiteY211" fmla="*/ 352901 h 1114425"/>
                <a:gd name="connsiteX212" fmla="*/ 224460 w 1504950"/>
                <a:gd name="connsiteY212" fmla="*/ 336709 h 1114425"/>
                <a:gd name="connsiteX213" fmla="*/ 229223 w 1504950"/>
                <a:gd name="connsiteY213" fmla="*/ 319564 h 1114425"/>
                <a:gd name="connsiteX214" fmla="*/ 241605 w 1504950"/>
                <a:gd name="connsiteY214" fmla="*/ 317659 h 1114425"/>
                <a:gd name="connsiteX215" fmla="*/ 245415 w 1504950"/>
                <a:gd name="connsiteY215" fmla="*/ 325279 h 1114425"/>
                <a:gd name="connsiteX216" fmla="*/ 254940 w 1504950"/>
                <a:gd name="connsiteY216" fmla="*/ 373856 h 1114425"/>
                <a:gd name="connsiteX217" fmla="*/ 316853 w 1504950"/>
                <a:gd name="connsiteY217" fmla="*/ 383381 h 1114425"/>
                <a:gd name="connsiteX218" fmla="*/ 324473 w 1504950"/>
                <a:gd name="connsiteY218" fmla="*/ 376714 h 1114425"/>
                <a:gd name="connsiteX219" fmla="*/ 335903 w 1504950"/>
                <a:gd name="connsiteY219" fmla="*/ 363379 h 1114425"/>
                <a:gd name="connsiteX220" fmla="*/ 359715 w 1504950"/>
                <a:gd name="connsiteY220" fmla="*/ 327184 h 1114425"/>
                <a:gd name="connsiteX221" fmla="*/ 369240 w 1504950"/>
                <a:gd name="connsiteY221" fmla="*/ 299561 h 1114425"/>
                <a:gd name="connsiteX222" fmla="*/ 370193 w 1504950"/>
                <a:gd name="connsiteY222" fmla="*/ 297656 h 1114425"/>
                <a:gd name="connsiteX223" fmla="*/ 370193 w 1504950"/>
                <a:gd name="connsiteY223" fmla="*/ 277654 h 1114425"/>
                <a:gd name="connsiteX224" fmla="*/ 362573 w 1504950"/>
                <a:gd name="connsiteY224" fmla="*/ 259556 h 1114425"/>
                <a:gd name="connsiteX225" fmla="*/ 352095 w 1504950"/>
                <a:gd name="connsiteY225" fmla="*/ 247174 h 1114425"/>
                <a:gd name="connsiteX226" fmla="*/ 333998 w 1504950"/>
                <a:gd name="connsiteY226" fmla="*/ 231934 h 1114425"/>
                <a:gd name="connsiteX227" fmla="*/ 311138 w 1504950"/>
                <a:gd name="connsiteY227" fmla="*/ 223361 h 1114425"/>
                <a:gd name="connsiteX228" fmla="*/ 291135 w 1504950"/>
                <a:gd name="connsiteY228" fmla="*/ 218599 h 1114425"/>
                <a:gd name="connsiteX229" fmla="*/ 281610 w 1504950"/>
                <a:gd name="connsiteY229" fmla="*/ 216694 h 1114425"/>
                <a:gd name="connsiteX230" fmla="*/ 266370 w 1504950"/>
                <a:gd name="connsiteY230" fmla="*/ 214789 h 1114425"/>
                <a:gd name="connsiteX231" fmla="*/ 242558 w 1504950"/>
                <a:gd name="connsiteY231" fmla="*/ 212884 h 1114425"/>
                <a:gd name="connsiteX232" fmla="*/ 232080 w 1504950"/>
                <a:gd name="connsiteY232" fmla="*/ 211931 h 1114425"/>
                <a:gd name="connsiteX233" fmla="*/ 216840 w 1504950"/>
                <a:gd name="connsiteY233" fmla="*/ 206216 h 1114425"/>
                <a:gd name="connsiteX234" fmla="*/ 213030 w 1504950"/>
                <a:gd name="connsiteY234" fmla="*/ 196691 h 1114425"/>
                <a:gd name="connsiteX235" fmla="*/ 221603 w 1504950"/>
                <a:gd name="connsiteY235" fmla="*/ 186214 h 1114425"/>
                <a:gd name="connsiteX236" fmla="*/ 235890 w 1504950"/>
                <a:gd name="connsiteY236" fmla="*/ 182404 h 1114425"/>
                <a:gd name="connsiteX237" fmla="*/ 253035 w 1504950"/>
                <a:gd name="connsiteY237" fmla="*/ 182404 h 1114425"/>
                <a:gd name="connsiteX238" fmla="*/ 288278 w 1504950"/>
                <a:gd name="connsiteY238" fmla="*/ 159544 h 1114425"/>
                <a:gd name="connsiteX239" fmla="*/ 284468 w 1504950"/>
                <a:gd name="connsiteY239" fmla="*/ 151924 h 1114425"/>
                <a:gd name="connsiteX240" fmla="*/ 273990 w 1504950"/>
                <a:gd name="connsiteY240" fmla="*/ 124301 h 1114425"/>
                <a:gd name="connsiteX241" fmla="*/ 277800 w 1504950"/>
                <a:gd name="connsiteY241" fmla="*/ 114776 h 1114425"/>
                <a:gd name="connsiteX242" fmla="*/ 286373 w 1504950"/>
                <a:gd name="connsiteY242" fmla="*/ 112871 h 1114425"/>
                <a:gd name="connsiteX243" fmla="*/ 293993 w 1504950"/>
                <a:gd name="connsiteY243" fmla="*/ 116681 h 1114425"/>
                <a:gd name="connsiteX244" fmla="*/ 300660 w 1504950"/>
                <a:gd name="connsiteY244" fmla="*/ 126206 h 1114425"/>
                <a:gd name="connsiteX245" fmla="*/ 308280 w 1504950"/>
                <a:gd name="connsiteY245" fmla="*/ 138589 h 1114425"/>
                <a:gd name="connsiteX246" fmla="*/ 316853 w 1504950"/>
                <a:gd name="connsiteY246" fmla="*/ 148114 h 1114425"/>
                <a:gd name="connsiteX247" fmla="*/ 323520 w 1504950"/>
                <a:gd name="connsiteY247" fmla="*/ 153829 h 1114425"/>
                <a:gd name="connsiteX248" fmla="*/ 327330 w 1504950"/>
                <a:gd name="connsiteY248" fmla="*/ 152876 h 1114425"/>
                <a:gd name="connsiteX249" fmla="*/ 333998 w 1504950"/>
                <a:gd name="connsiteY249" fmla="*/ 152876 h 1114425"/>
                <a:gd name="connsiteX250" fmla="*/ 353048 w 1504950"/>
                <a:gd name="connsiteY250" fmla="*/ 154781 h 1114425"/>
                <a:gd name="connsiteX251" fmla="*/ 371145 w 1504950"/>
                <a:gd name="connsiteY251" fmla="*/ 156686 h 1114425"/>
                <a:gd name="connsiteX252" fmla="*/ 394005 w 1504950"/>
                <a:gd name="connsiteY252" fmla="*/ 158591 h 1114425"/>
                <a:gd name="connsiteX253" fmla="*/ 414960 w 1504950"/>
                <a:gd name="connsiteY253" fmla="*/ 156686 h 1114425"/>
                <a:gd name="connsiteX254" fmla="*/ 417818 w 1504950"/>
                <a:gd name="connsiteY254" fmla="*/ 152876 h 1114425"/>
                <a:gd name="connsiteX255" fmla="*/ 419723 w 1504950"/>
                <a:gd name="connsiteY255" fmla="*/ 145256 h 1114425"/>
                <a:gd name="connsiteX256" fmla="*/ 420675 w 1504950"/>
                <a:gd name="connsiteY256" fmla="*/ 143351 h 1114425"/>
                <a:gd name="connsiteX257" fmla="*/ 420675 w 1504950"/>
                <a:gd name="connsiteY257" fmla="*/ 135731 h 1114425"/>
                <a:gd name="connsiteX258" fmla="*/ 419723 w 1504950"/>
                <a:gd name="connsiteY258" fmla="*/ 127159 h 1114425"/>
                <a:gd name="connsiteX259" fmla="*/ 417818 w 1504950"/>
                <a:gd name="connsiteY259" fmla="*/ 120491 h 1114425"/>
                <a:gd name="connsiteX260" fmla="*/ 414960 w 1504950"/>
                <a:gd name="connsiteY260" fmla="*/ 117634 h 1114425"/>
                <a:gd name="connsiteX261" fmla="*/ 410198 w 1504950"/>
                <a:gd name="connsiteY261" fmla="*/ 114776 h 1114425"/>
                <a:gd name="connsiteX262" fmla="*/ 404483 w 1504950"/>
                <a:gd name="connsiteY262" fmla="*/ 110014 h 1114425"/>
                <a:gd name="connsiteX263" fmla="*/ 397815 w 1504950"/>
                <a:gd name="connsiteY263" fmla="*/ 106204 h 1114425"/>
                <a:gd name="connsiteX264" fmla="*/ 386385 w 1504950"/>
                <a:gd name="connsiteY264" fmla="*/ 100489 h 1114425"/>
                <a:gd name="connsiteX265" fmla="*/ 378765 w 1504950"/>
                <a:gd name="connsiteY265" fmla="*/ 96679 h 1114425"/>
                <a:gd name="connsiteX266" fmla="*/ 367335 w 1504950"/>
                <a:gd name="connsiteY266" fmla="*/ 88106 h 1114425"/>
                <a:gd name="connsiteX267" fmla="*/ 362573 w 1504950"/>
                <a:gd name="connsiteY267" fmla="*/ 82391 h 1114425"/>
                <a:gd name="connsiteX268" fmla="*/ 360668 w 1504950"/>
                <a:gd name="connsiteY268" fmla="*/ 73819 h 1114425"/>
                <a:gd name="connsiteX269" fmla="*/ 374955 w 1504950"/>
                <a:gd name="connsiteY269" fmla="*/ 67151 h 1114425"/>
                <a:gd name="connsiteX270" fmla="*/ 411150 w 1504950"/>
                <a:gd name="connsiteY270" fmla="*/ 83344 h 1114425"/>
                <a:gd name="connsiteX271" fmla="*/ 414008 w 1504950"/>
                <a:gd name="connsiteY271" fmla="*/ 84296 h 1114425"/>
                <a:gd name="connsiteX272" fmla="*/ 415913 w 1504950"/>
                <a:gd name="connsiteY272" fmla="*/ 84296 h 1114425"/>
                <a:gd name="connsiteX273" fmla="*/ 427343 w 1504950"/>
                <a:gd name="connsiteY273" fmla="*/ 75724 h 1114425"/>
                <a:gd name="connsiteX274" fmla="*/ 429248 w 1504950"/>
                <a:gd name="connsiteY274" fmla="*/ 67151 h 1114425"/>
                <a:gd name="connsiteX275" fmla="*/ 429248 w 1504950"/>
                <a:gd name="connsiteY275" fmla="*/ 66199 h 1114425"/>
                <a:gd name="connsiteX276" fmla="*/ 428295 w 1504950"/>
                <a:gd name="connsiteY276" fmla="*/ 57626 h 1114425"/>
                <a:gd name="connsiteX277" fmla="*/ 424485 w 1504950"/>
                <a:gd name="connsiteY277" fmla="*/ 50959 h 1114425"/>
                <a:gd name="connsiteX278" fmla="*/ 415913 w 1504950"/>
                <a:gd name="connsiteY278" fmla="*/ 43339 h 1114425"/>
                <a:gd name="connsiteX279" fmla="*/ 401625 w 1504950"/>
                <a:gd name="connsiteY279" fmla="*/ 29051 h 1114425"/>
                <a:gd name="connsiteX280" fmla="*/ 400673 w 1504950"/>
                <a:gd name="connsiteY280" fmla="*/ 22384 h 1114425"/>
                <a:gd name="connsiteX281" fmla="*/ 404483 w 1504950"/>
                <a:gd name="connsiteY281" fmla="*/ 16669 h 1114425"/>
                <a:gd name="connsiteX282" fmla="*/ 408293 w 1504950"/>
                <a:gd name="connsiteY282" fmla="*/ 15716 h 1114425"/>
                <a:gd name="connsiteX283" fmla="*/ 408293 w 1504950"/>
                <a:gd name="connsiteY283" fmla="*/ 15716 h 1114425"/>
                <a:gd name="connsiteX284" fmla="*/ 324473 w 1504950"/>
                <a:gd name="connsiteY284" fmla="*/ 188119 h 1114425"/>
                <a:gd name="connsiteX285" fmla="*/ 320663 w 1504950"/>
                <a:gd name="connsiteY285" fmla="*/ 190976 h 1114425"/>
                <a:gd name="connsiteX286" fmla="*/ 321615 w 1504950"/>
                <a:gd name="connsiteY286" fmla="*/ 193834 h 1114425"/>
                <a:gd name="connsiteX287" fmla="*/ 337808 w 1504950"/>
                <a:gd name="connsiteY287" fmla="*/ 203359 h 1114425"/>
                <a:gd name="connsiteX288" fmla="*/ 354000 w 1504950"/>
                <a:gd name="connsiteY288" fmla="*/ 209074 h 1114425"/>
                <a:gd name="connsiteX289" fmla="*/ 358763 w 1504950"/>
                <a:gd name="connsiteY289" fmla="*/ 210026 h 1114425"/>
                <a:gd name="connsiteX290" fmla="*/ 375908 w 1504950"/>
                <a:gd name="connsiteY290" fmla="*/ 208121 h 1114425"/>
                <a:gd name="connsiteX291" fmla="*/ 380670 w 1504950"/>
                <a:gd name="connsiteY291" fmla="*/ 207169 h 1114425"/>
                <a:gd name="connsiteX292" fmla="*/ 380670 w 1504950"/>
                <a:gd name="connsiteY292" fmla="*/ 208121 h 1114425"/>
                <a:gd name="connsiteX293" fmla="*/ 389243 w 1504950"/>
                <a:gd name="connsiteY293" fmla="*/ 211931 h 1114425"/>
                <a:gd name="connsiteX294" fmla="*/ 391148 w 1504950"/>
                <a:gd name="connsiteY294" fmla="*/ 214789 h 1114425"/>
                <a:gd name="connsiteX295" fmla="*/ 390195 w 1504950"/>
                <a:gd name="connsiteY295" fmla="*/ 219551 h 1114425"/>
                <a:gd name="connsiteX296" fmla="*/ 390195 w 1504950"/>
                <a:gd name="connsiteY296" fmla="*/ 220504 h 1114425"/>
                <a:gd name="connsiteX297" fmla="*/ 388290 w 1504950"/>
                <a:gd name="connsiteY297" fmla="*/ 229076 h 1114425"/>
                <a:gd name="connsiteX298" fmla="*/ 388290 w 1504950"/>
                <a:gd name="connsiteY298" fmla="*/ 235744 h 1114425"/>
                <a:gd name="connsiteX299" fmla="*/ 389243 w 1504950"/>
                <a:gd name="connsiteY299" fmla="*/ 239554 h 1114425"/>
                <a:gd name="connsiteX300" fmla="*/ 394005 w 1504950"/>
                <a:gd name="connsiteY300" fmla="*/ 249079 h 1114425"/>
                <a:gd name="connsiteX301" fmla="*/ 402578 w 1504950"/>
                <a:gd name="connsiteY301" fmla="*/ 275749 h 1114425"/>
                <a:gd name="connsiteX302" fmla="*/ 403530 w 1504950"/>
                <a:gd name="connsiteY302" fmla="*/ 281464 h 1114425"/>
                <a:gd name="connsiteX303" fmla="*/ 418770 w 1504950"/>
                <a:gd name="connsiteY303" fmla="*/ 271939 h 1114425"/>
                <a:gd name="connsiteX304" fmla="*/ 427343 w 1504950"/>
                <a:gd name="connsiteY304" fmla="*/ 265271 h 1114425"/>
                <a:gd name="connsiteX305" fmla="*/ 434010 w 1504950"/>
                <a:gd name="connsiteY305" fmla="*/ 263366 h 1114425"/>
                <a:gd name="connsiteX306" fmla="*/ 441630 w 1504950"/>
                <a:gd name="connsiteY306" fmla="*/ 270986 h 1114425"/>
                <a:gd name="connsiteX307" fmla="*/ 441630 w 1504950"/>
                <a:gd name="connsiteY307" fmla="*/ 276701 h 1114425"/>
                <a:gd name="connsiteX308" fmla="*/ 440678 w 1504950"/>
                <a:gd name="connsiteY308" fmla="*/ 279559 h 1114425"/>
                <a:gd name="connsiteX309" fmla="*/ 435915 w 1504950"/>
                <a:gd name="connsiteY309" fmla="*/ 287179 h 1114425"/>
                <a:gd name="connsiteX310" fmla="*/ 421628 w 1504950"/>
                <a:gd name="connsiteY310" fmla="*/ 301466 h 1114425"/>
                <a:gd name="connsiteX311" fmla="*/ 408293 w 1504950"/>
                <a:gd name="connsiteY311" fmla="*/ 316706 h 1114425"/>
                <a:gd name="connsiteX312" fmla="*/ 386385 w 1504950"/>
                <a:gd name="connsiteY312" fmla="*/ 347186 h 1114425"/>
                <a:gd name="connsiteX313" fmla="*/ 373050 w 1504950"/>
                <a:gd name="connsiteY313" fmla="*/ 368141 h 1114425"/>
                <a:gd name="connsiteX314" fmla="*/ 367335 w 1504950"/>
                <a:gd name="connsiteY314" fmla="*/ 376714 h 1114425"/>
                <a:gd name="connsiteX315" fmla="*/ 368288 w 1504950"/>
                <a:gd name="connsiteY315" fmla="*/ 376714 h 1114425"/>
                <a:gd name="connsiteX316" fmla="*/ 430200 w 1504950"/>
                <a:gd name="connsiteY316" fmla="*/ 348139 h 1114425"/>
                <a:gd name="connsiteX317" fmla="*/ 450203 w 1504950"/>
                <a:gd name="connsiteY317" fmla="*/ 332899 h 1114425"/>
                <a:gd name="connsiteX318" fmla="*/ 470205 w 1504950"/>
                <a:gd name="connsiteY318" fmla="*/ 309086 h 1114425"/>
                <a:gd name="connsiteX319" fmla="*/ 479730 w 1504950"/>
                <a:gd name="connsiteY319" fmla="*/ 288131 h 1114425"/>
                <a:gd name="connsiteX320" fmla="*/ 481635 w 1504950"/>
                <a:gd name="connsiteY320" fmla="*/ 280511 h 1114425"/>
                <a:gd name="connsiteX321" fmla="*/ 480683 w 1504950"/>
                <a:gd name="connsiteY321" fmla="*/ 255746 h 1114425"/>
                <a:gd name="connsiteX322" fmla="*/ 457823 w 1504950"/>
                <a:gd name="connsiteY322" fmla="*/ 214789 h 1114425"/>
                <a:gd name="connsiteX323" fmla="*/ 430200 w 1504950"/>
                <a:gd name="connsiteY323" fmla="*/ 197644 h 1114425"/>
                <a:gd name="connsiteX324" fmla="*/ 397815 w 1504950"/>
                <a:gd name="connsiteY324" fmla="*/ 188119 h 1114425"/>
                <a:gd name="connsiteX325" fmla="*/ 388290 w 1504950"/>
                <a:gd name="connsiteY325" fmla="*/ 186214 h 1114425"/>
                <a:gd name="connsiteX326" fmla="*/ 358763 w 1504950"/>
                <a:gd name="connsiteY326" fmla="*/ 183356 h 1114425"/>
                <a:gd name="connsiteX327" fmla="*/ 354000 w 1504950"/>
                <a:gd name="connsiteY327" fmla="*/ 183356 h 1114425"/>
                <a:gd name="connsiteX328" fmla="*/ 349238 w 1504950"/>
                <a:gd name="connsiteY328" fmla="*/ 183356 h 1114425"/>
                <a:gd name="connsiteX329" fmla="*/ 345428 w 1504950"/>
                <a:gd name="connsiteY329" fmla="*/ 184309 h 1114425"/>
                <a:gd name="connsiteX330" fmla="*/ 333045 w 1504950"/>
                <a:gd name="connsiteY330" fmla="*/ 185261 h 1114425"/>
                <a:gd name="connsiteX331" fmla="*/ 324473 w 1504950"/>
                <a:gd name="connsiteY331" fmla="*/ 188119 h 1114425"/>
                <a:gd name="connsiteX332" fmla="*/ 324473 w 1504950"/>
                <a:gd name="connsiteY332" fmla="*/ 188119 h 1114425"/>
                <a:gd name="connsiteX333" fmla="*/ 324473 w 1504950"/>
                <a:gd name="connsiteY333" fmla="*/ 188119 h 1114425"/>
                <a:gd name="connsiteX334" fmla="*/ 137783 w 1504950"/>
                <a:gd name="connsiteY334" fmla="*/ 375761 h 1114425"/>
                <a:gd name="connsiteX335" fmla="*/ 142545 w 1504950"/>
                <a:gd name="connsiteY335" fmla="*/ 403384 h 1114425"/>
                <a:gd name="connsiteX336" fmla="*/ 164453 w 1504950"/>
                <a:gd name="connsiteY336" fmla="*/ 430054 h 1114425"/>
                <a:gd name="connsiteX337" fmla="*/ 173978 w 1504950"/>
                <a:gd name="connsiteY337" fmla="*/ 434816 h 1114425"/>
                <a:gd name="connsiteX338" fmla="*/ 180645 w 1504950"/>
                <a:gd name="connsiteY338" fmla="*/ 435769 h 1114425"/>
                <a:gd name="connsiteX339" fmla="*/ 184455 w 1504950"/>
                <a:gd name="connsiteY339" fmla="*/ 436721 h 1114425"/>
                <a:gd name="connsiteX340" fmla="*/ 186360 w 1504950"/>
                <a:gd name="connsiteY340" fmla="*/ 436721 h 1114425"/>
                <a:gd name="connsiteX341" fmla="*/ 190170 w 1504950"/>
                <a:gd name="connsiteY341" fmla="*/ 435769 h 1114425"/>
                <a:gd name="connsiteX342" fmla="*/ 185408 w 1504950"/>
                <a:gd name="connsiteY342" fmla="*/ 426244 h 1114425"/>
                <a:gd name="connsiteX343" fmla="*/ 176835 w 1504950"/>
                <a:gd name="connsiteY343" fmla="*/ 412909 h 1114425"/>
                <a:gd name="connsiteX344" fmla="*/ 175883 w 1504950"/>
                <a:gd name="connsiteY344" fmla="*/ 409099 h 1114425"/>
                <a:gd name="connsiteX345" fmla="*/ 180645 w 1504950"/>
                <a:gd name="connsiteY345" fmla="*/ 404336 h 1114425"/>
                <a:gd name="connsiteX346" fmla="*/ 191123 w 1504950"/>
                <a:gd name="connsiteY346" fmla="*/ 402431 h 1114425"/>
                <a:gd name="connsiteX347" fmla="*/ 193980 w 1504950"/>
                <a:gd name="connsiteY347" fmla="*/ 403384 h 1114425"/>
                <a:gd name="connsiteX348" fmla="*/ 206363 w 1504950"/>
                <a:gd name="connsiteY348" fmla="*/ 410051 h 1114425"/>
                <a:gd name="connsiteX349" fmla="*/ 218745 w 1504950"/>
                <a:gd name="connsiteY349" fmla="*/ 418624 h 1114425"/>
                <a:gd name="connsiteX350" fmla="*/ 228270 w 1504950"/>
                <a:gd name="connsiteY350" fmla="*/ 429101 h 1114425"/>
                <a:gd name="connsiteX351" fmla="*/ 232080 w 1504950"/>
                <a:gd name="connsiteY351" fmla="*/ 432911 h 1114425"/>
                <a:gd name="connsiteX352" fmla="*/ 276848 w 1504950"/>
                <a:gd name="connsiteY352" fmla="*/ 439579 h 1114425"/>
                <a:gd name="connsiteX353" fmla="*/ 287325 w 1504950"/>
                <a:gd name="connsiteY353" fmla="*/ 439579 h 1114425"/>
                <a:gd name="connsiteX354" fmla="*/ 293993 w 1504950"/>
                <a:gd name="connsiteY354" fmla="*/ 439579 h 1114425"/>
                <a:gd name="connsiteX355" fmla="*/ 291135 w 1504950"/>
                <a:gd name="connsiteY355" fmla="*/ 430054 h 1114425"/>
                <a:gd name="connsiteX356" fmla="*/ 284468 w 1504950"/>
                <a:gd name="connsiteY356" fmla="*/ 420529 h 1114425"/>
                <a:gd name="connsiteX357" fmla="*/ 270180 w 1504950"/>
                <a:gd name="connsiteY357" fmla="*/ 410051 h 1114425"/>
                <a:gd name="connsiteX358" fmla="*/ 250178 w 1504950"/>
                <a:gd name="connsiteY358" fmla="*/ 401479 h 1114425"/>
                <a:gd name="connsiteX359" fmla="*/ 210173 w 1504950"/>
                <a:gd name="connsiteY359" fmla="*/ 390049 h 1114425"/>
                <a:gd name="connsiteX360" fmla="*/ 202553 w 1504950"/>
                <a:gd name="connsiteY360" fmla="*/ 388144 h 1114425"/>
                <a:gd name="connsiteX361" fmla="*/ 196838 w 1504950"/>
                <a:gd name="connsiteY361" fmla="*/ 387191 h 1114425"/>
                <a:gd name="connsiteX362" fmla="*/ 184455 w 1504950"/>
                <a:gd name="connsiteY362" fmla="*/ 385286 h 1114425"/>
                <a:gd name="connsiteX363" fmla="*/ 154928 w 1504950"/>
                <a:gd name="connsiteY363" fmla="*/ 378619 h 1114425"/>
                <a:gd name="connsiteX364" fmla="*/ 137783 w 1504950"/>
                <a:gd name="connsiteY364" fmla="*/ 375761 h 1114425"/>
                <a:gd name="connsiteX365" fmla="*/ 137783 w 1504950"/>
                <a:gd name="connsiteY365" fmla="*/ 375761 h 1114425"/>
                <a:gd name="connsiteX366" fmla="*/ 137783 w 1504950"/>
                <a:gd name="connsiteY366" fmla="*/ 375761 h 1114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</a:cxnLst>
              <a:rect l="l" t="t" r="r" b="b"/>
              <a:pathLst>
                <a:path w="1504950" h="1114425">
                  <a:moveTo>
                    <a:pt x="408293" y="15716"/>
                  </a:moveTo>
                  <a:cubicBezTo>
                    <a:pt x="411150" y="14764"/>
                    <a:pt x="413055" y="14764"/>
                    <a:pt x="414960" y="15716"/>
                  </a:cubicBezTo>
                  <a:cubicBezTo>
                    <a:pt x="417818" y="16669"/>
                    <a:pt x="418770" y="16669"/>
                    <a:pt x="420675" y="17621"/>
                  </a:cubicBezTo>
                  <a:cubicBezTo>
                    <a:pt x="423533" y="18574"/>
                    <a:pt x="424485" y="20479"/>
                    <a:pt x="426390" y="22384"/>
                  </a:cubicBezTo>
                  <a:cubicBezTo>
                    <a:pt x="430200" y="26194"/>
                    <a:pt x="434963" y="29051"/>
                    <a:pt x="440678" y="30004"/>
                  </a:cubicBezTo>
                  <a:lnTo>
                    <a:pt x="441630" y="29051"/>
                  </a:lnTo>
                  <a:lnTo>
                    <a:pt x="442583" y="27146"/>
                  </a:lnTo>
                  <a:cubicBezTo>
                    <a:pt x="443535" y="25241"/>
                    <a:pt x="443535" y="24289"/>
                    <a:pt x="444488" y="22384"/>
                  </a:cubicBezTo>
                  <a:cubicBezTo>
                    <a:pt x="447345" y="16669"/>
                    <a:pt x="450203" y="12859"/>
                    <a:pt x="455918" y="9049"/>
                  </a:cubicBezTo>
                  <a:cubicBezTo>
                    <a:pt x="457823" y="8096"/>
                    <a:pt x="460680" y="7144"/>
                    <a:pt x="462585" y="7144"/>
                  </a:cubicBezTo>
                  <a:cubicBezTo>
                    <a:pt x="463538" y="7144"/>
                    <a:pt x="463538" y="7144"/>
                    <a:pt x="464490" y="7144"/>
                  </a:cubicBezTo>
                  <a:cubicBezTo>
                    <a:pt x="467348" y="7144"/>
                    <a:pt x="469253" y="9049"/>
                    <a:pt x="471158" y="10954"/>
                  </a:cubicBezTo>
                  <a:cubicBezTo>
                    <a:pt x="472110" y="11906"/>
                    <a:pt x="473063" y="13811"/>
                    <a:pt x="473063" y="14764"/>
                  </a:cubicBezTo>
                  <a:cubicBezTo>
                    <a:pt x="473063" y="18574"/>
                    <a:pt x="473063" y="21431"/>
                    <a:pt x="473063" y="24289"/>
                  </a:cubicBezTo>
                  <a:lnTo>
                    <a:pt x="470205" y="42386"/>
                  </a:lnTo>
                  <a:cubicBezTo>
                    <a:pt x="470205" y="43339"/>
                    <a:pt x="470205" y="43339"/>
                    <a:pt x="470205" y="44291"/>
                  </a:cubicBezTo>
                  <a:cubicBezTo>
                    <a:pt x="469253" y="47149"/>
                    <a:pt x="469253" y="50006"/>
                    <a:pt x="469253" y="52864"/>
                  </a:cubicBezTo>
                  <a:cubicBezTo>
                    <a:pt x="466395" y="61436"/>
                    <a:pt x="462585" y="69056"/>
                    <a:pt x="458775" y="76676"/>
                  </a:cubicBezTo>
                  <a:cubicBezTo>
                    <a:pt x="454965" y="84296"/>
                    <a:pt x="452108" y="91916"/>
                    <a:pt x="451155" y="100489"/>
                  </a:cubicBezTo>
                  <a:cubicBezTo>
                    <a:pt x="450203" y="103346"/>
                    <a:pt x="451155" y="106204"/>
                    <a:pt x="450203" y="109061"/>
                  </a:cubicBezTo>
                  <a:cubicBezTo>
                    <a:pt x="449250" y="111919"/>
                    <a:pt x="450203" y="115729"/>
                    <a:pt x="450203" y="118586"/>
                  </a:cubicBezTo>
                  <a:cubicBezTo>
                    <a:pt x="451155" y="126206"/>
                    <a:pt x="452108" y="130969"/>
                    <a:pt x="453060" y="136684"/>
                  </a:cubicBezTo>
                  <a:cubicBezTo>
                    <a:pt x="453060" y="133826"/>
                    <a:pt x="453060" y="135731"/>
                    <a:pt x="453060" y="137636"/>
                  </a:cubicBezTo>
                  <a:cubicBezTo>
                    <a:pt x="454013" y="141446"/>
                    <a:pt x="454013" y="145256"/>
                    <a:pt x="454013" y="150019"/>
                  </a:cubicBezTo>
                  <a:cubicBezTo>
                    <a:pt x="454013" y="151924"/>
                    <a:pt x="453060" y="153829"/>
                    <a:pt x="453060" y="154781"/>
                  </a:cubicBezTo>
                  <a:cubicBezTo>
                    <a:pt x="453060" y="157639"/>
                    <a:pt x="453060" y="161449"/>
                    <a:pt x="452108" y="165259"/>
                  </a:cubicBezTo>
                  <a:cubicBezTo>
                    <a:pt x="452108" y="166211"/>
                    <a:pt x="451155" y="167164"/>
                    <a:pt x="451155" y="169069"/>
                  </a:cubicBezTo>
                  <a:lnTo>
                    <a:pt x="456870" y="173831"/>
                  </a:lnTo>
                  <a:cubicBezTo>
                    <a:pt x="458775" y="175736"/>
                    <a:pt x="459728" y="177641"/>
                    <a:pt x="462585" y="178594"/>
                  </a:cubicBezTo>
                  <a:cubicBezTo>
                    <a:pt x="465443" y="180499"/>
                    <a:pt x="467348" y="182404"/>
                    <a:pt x="470205" y="184309"/>
                  </a:cubicBezTo>
                  <a:cubicBezTo>
                    <a:pt x="473063" y="186214"/>
                    <a:pt x="475920" y="188119"/>
                    <a:pt x="479730" y="190024"/>
                  </a:cubicBezTo>
                  <a:cubicBezTo>
                    <a:pt x="480683" y="190976"/>
                    <a:pt x="482588" y="191929"/>
                    <a:pt x="484493" y="191929"/>
                  </a:cubicBezTo>
                  <a:cubicBezTo>
                    <a:pt x="486398" y="191929"/>
                    <a:pt x="489255" y="191929"/>
                    <a:pt x="491160" y="191929"/>
                  </a:cubicBezTo>
                  <a:cubicBezTo>
                    <a:pt x="494970" y="191929"/>
                    <a:pt x="497828" y="190024"/>
                    <a:pt x="500685" y="189071"/>
                  </a:cubicBezTo>
                  <a:cubicBezTo>
                    <a:pt x="504495" y="187166"/>
                    <a:pt x="506400" y="186214"/>
                    <a:pt x="509258" y="184309"/>
                  </a:cubicBezTo>
                  <a:cubicBezTo>
                    <a:pt x="509258" y="184309"/>
                    <a:pt x="510210" y="183356"/>
                    <a:pt x="512115" y="182404"/>
                  </a:cubicBezTo>
                  <a:cubicBezTo>
                    <a:pt x="513068" y="181451"/>
                    <a:pt x="514973" y="180499"/>
                    <a:pt x="515925" y="179546"/>
                  </a:cubicBezTo>
                  <a:cubicBezTo>
                    <a:pt x="516878" y="178594"/>
                    <a:pt x="518783" y="177641"/>
                    <a:pt x="519735" y="176689"/>
                  </a:cubicBezTo>
                  <a:cubicBezTo>
                    <a:pt x="521640" y="174784"/>
                    <a:pt x="522593" y="172879"/>
                    <a:pt x="524498" y="171926"/>
                  </a:cubicBezTo>
                  <a:cubicBezTo>
                    <a:pt x="526403" y="169069"/>
                    <a:pt x="527355" y="168116"/>
                    <a:pt x="529260" y="166211"/>
                  </a:cubicBezTo>
                  <a:cubicBezTo>
                    <a:pt x="529260" y="165259"/>
                    <a:pt x="531165" y="164306"/>
                    <a:pt x="532118" y="161449"/>
                  </a:cubicBezTo>
                  <a:cubicBezTo>
                    <a:pt x="534023" y="158591"/>
                    <a:pt x="536880" y="155734"/>
                    <a:pt x="538785" y="151924"/>
                  </a:cubicBezTo>
                  <a:cubicBezTo>
                    <a:pt x="542595" y="144304"/>
                    <a:pt x="546405" y="135731"/>
                    <a:pt x="548310" y="127159"/>
                  </a:cubicBezTo>
                  <a:cubicBezTo>
                    <a:pt x="548310" y="126206"/>
                    <a:pt x="549263" y="124301"/>
                    <a:pt x="549263" y="122396"/>
                  </a:cubicBezTo>
                  <a:cubicBezTo>
                    <a:pt x="549263" y="120491"/>
                    <a:pt x="549263" y="118586"/>
                    <a:pt x="550215" y="116681"/>
                  </a:cubicBezTo>
                  <a:cubicBezTo>
                    <a:pt x="550215" y="110966"/>
                    <a:pt x="551168" y="105251"/>
                    <a:pt x="552120" y="98584"/>
                  </a:cubicBezTo>
                  <a:cubicBezTo>
                    <a:pt x="553073" y="95726"/>
                    <a:pt x="554025" y="92869"/>
                    <a:pt x="554978" y="90964"/>
                  </a:cubicBezTo>
                  <a:cubicBezTo>
                    <a:pt x="555930" y="89059"/>
                    <a:pt x="555930" y="88106"/>
                    <a:pt x="556883" y="87154"/>
                  </a:cubicBezTo>
                  <a:cubicBezTo>
                    <a:pt x="557835" y="85249"/>
                    <a:pt x="558788" y="83344"/>
                    <a:pt x="560693" y="81439"/>
                  </a:cubicBezTo>
                  <a:cubicBezTo>
                    <a:pt x="561645" y="79534"/>
                    <a:pt x="563550" y="77629"/>
                    <a:pt x="565455" y="76676"/>
                  </a:cubicBezTo>
                  <a:cubicBezTo>
                    <a:pt x="567360" y="74771"/>
                    <a:pt x="569265" y="74771"/>
                    <a:pt x="571170" y="73819"/>
                  </a:cubicBezTo>
                  <a:cubicBezTo>
                    <a:pt x="572123" y="73819"/>
                    <a:pt x="572123" y="73819"/>
                    <a:pt x="573075" y="73819"/>
                  </a:cubicBezTo>
                  <a:cubicBezTo>
                    <a:pt x="574028" y="73819"/>
                    <a:pt x="574980" y="74771"/>
                    <a:pt x="574980" y="74771"/>
                  </a:cubicBezTo>
                  <a:cubicBezTo>
                    <a:pt x="575933" y="74771"/>
                    <a:pt x="576885" y="75724"/>
                    <a:pt x="576885" y="76676"/>
                  </a:cubicBezTo>
                  <a:cubicBezTo>
                    <a:pt x="577838" y="79534"/>
                    <a:pt x="578790" y="80486"/>
                    <a:pt x="578790" y="81439"/>
                  </a:cubicBezTo>
                  <a:cubicBezTo>
                    <a:pt x="578790" y="81439"/>
                    <a:pt x="579743" y="82391"/>
                    <a:pt x="579743" y="83344"/>
                  </a:cubicBezTo>
                  <a:cubicBezTo>
                    <a:pt x="579743" y="85249"/>
                    <a:pt x="579743" y="88106"/>
                    <a:pt x="579743" y="90011"/>
                  </a:cubicBezTo>
                  <a:cubicBezTo>
                    <a:pt x="579743" y="99536"/>
                    <a:pt x="578790" y="108109"/>
                    <a:pt x="577838" y="117634"/>
                  </a:cubicBezTo>
                  <a:lnTo>
                    <a:pt x="575933" y="129064"/>
                  </a:lnTo>
                  <a:cubicBezTo>
                    <a:pt x="574980" y="131921"/>
                    <a:pt x="575933" y="135731"/>
                    <a:pt x="577838" y="138589"/>
                  </a:cubicBezTo>
                  <a:cubicBezTo>
                    <a:pt x="577838" y="139541"/>
                    <a:pt x="578790" y="140494"/>
                    <a:pt x="580695" y="141446"/>
                  </a:cubicBezTo>
                  <a:cubicBezTo>
                    <a:pt x="581648" y="142399"/>
                    <a:pt x="583553" y="143351"/>
                    <a:pt x="584505" y="143351"/>
                  </a:cubicBezTo>
                  <a:cubicBezTo>
                    <a:pt x="586410" y="143351"/>
                    <a:pt x="587363" y="143351"/>
                    <a:pt x="589268" y="143351"/>
                  </a:cubicBezTo>
                  <a:cubicBezTo>
                    <a:pt x="592125" y="142399"/>
                    <a:pt x="594030" y="142399"/>
                    <a:pt x="595935" y="141446"/>
                  </a:cubicBezTo>
                  <a:cubicBezTo>
                    <a:pt x="598793" y="140494"/>
                    <a:pt x="601650" y="138589"/>
                    <a:pt x="604508" y="136684"/>
                  </a:cubicBezTo>
                  <a:cubicBezTo>
                    <a:pt x="610223" y="132874"/>
                    <a:pt x="615938" y="130016"/>
                    <a:pt x="621653" y="125254"/>
                  </a:cubicBezTo>
                  <a:cubicBezTo>
                    <a:pt x="626415" y="121444"/>
                    <a:pt x="631178" y="118586"/>
                    <a:pt x="635940" y="115729"/>
                  </a:cubicBezTo>
                  <a:cubicBezTo>
                    <a:pt x="636893" y="114776"/>
                    <a:pt x="637845" y="114776"/>
                    <a:pt x="639750" y="114776"/>
                  </a:cubicBezTo>
                  <a:cubicBezTo>
                    <a:pt x="640703" y="115729"/>
                    <a:pt x="642608" y="115729"/>
                    <a:pt x="643560" y="116681"/>
                  </a:cubicBezTo>
                  <a:cubicBezTo>
                    <a:pt x="644513" y="116681"/>
                    <a:pt x="645465" y="117634"/>
                    <a:pt x="645465" y="118586"/>
                  </a:cubicBezTo>
                  <a:cubicBezTo>
                    <a:pt x="646418" y="119539"/>
                    <a:pt x="646418" y="121444"/>
                    <a:pt x="646418" y="123349"/>
                  </a:cubicBezTo>
                  <a:cubicBezTo>
                    <a:pt x="646418" y="125254"/>
                    <a:pt x="646418" y="126206"/>
                    <a:pt x="645465" y="128111"/>
                  </a:cubicBezTo>
                  <a:cubicBezTo>
                    <a:pt x="645465" y="128111"/>
                    <a:pt x="645465" y="129064"/>
                    <a:pt x="645465" y="129064"/>
                  </a:cubicBezTo>
                  <a:cubicBezTo>
                    <a:pt x="645465" y="130969"/>
                    <a:pt x="644513" y="131921"/>
                    <a:pt x="644513" y="133826"/>
                  </a:cubicBezTo>
                  <a:cubicBezTo>
                    <a:pt x="644513" y="133826"/>
                    <a:pt x="644513" y="133826"/>
                    <a:pt x="644513" y="134779"/>
                  </a:cubicBezTo>
                  <a:cubicBezTo>
                    <a:pt x="644513" y="135731"/>
                    <a:pt x="644513" y="136684"/>
                    <a:pt x="644513" y="137636"/>
                  </a:cubicBezTo>
                  <a:cubicBezTo>
                    <a:pt x="643560" y="138589"/>
                    <a:pt x="642608" y="140494"/>
                    <a:pt x="642608" y="141446"/>
                  </a:cubicBezTo>
                  <a:cubicBezTo>
                    <a:pt x="641655" y="143351"/>
                    <a:pt x="641655" y="145256"/>
                    <a:pt x="640703" y="146209"/>
                  </a:cubicBezTo>
                  <a:cubicBezTo>
                    <a:pt x="639750" y="148114"/>
                    <a:pt x="638798" y="149066"/>
                    <a:pt x="637845" y="150971"/>
                  </a:cubicBezTo>
                  <a:cubicBezTo>
                    <a:pt x="635940" y="152876"/>
                    <a:pt x="634035" y="155734"/>
                    <a:pt x="632130" y="157639"/>
                  </a:cubicBezTo>
                  <a:cubicBezTo>
                    <a:pt x="629273" y="160496"/>
                    <a:pt x="625463" y="163354"/>
                    <a:pt x="621653" y="165259"/>
                  </a:cubicBezTo>
                  <a:cubicBezTo>
                    <a:pt x="617843" y="167164"/>
                    <a:pt x="614033" y="169069"/>
                    <a:pt x="610223" y="170021"/>
                  </a:cubicBezTo>
                  <a:cubicBezTo>
                    <a:pt x="609270" y="170021"/>
                    <a:pt x="608318" y="170974"/>
                    <a:pt x="607365" y="170974"/>
                  </a:cubicBezTo>
                  <a:cubicBezTo>
                    <a:pt x="604508" y="171926"/>
                    <a:pt x="601650" y="171926"/>
                    <a:pt x="598793" y="172879"/>
                  </a:cubicBezTo>
                  <a:cubicBezTo>
                    <a:pt x="595935" y="173831"/>
                    <a:pt x="592125" y="174784"/>
                    <a:pt x="588315" y="175736"/>
                  </a:cubicBezTo>
                  <a:cubicBezTo>
                    <a:pt x="585458" y="176689"/>
                    <a:pt x="581648" y="177641"/>
                    <a:pt x="578790" y="178594"/>
                  </a:cubicBezTo>
                  <a:cubicBezTo>
                    <a:pt x="576885" y="179546"/>
                    <a:pt x="574028" y="181451"/>
                    <a:pt x="571170" y="182404"/>
                  </a:cubicBezTo>
                  <a:cubicBezTo>
                    <a:pt x="568313" y="183356"/>
                    <a:pt x="566408" y="184309"/>
                    <a:pt x="564503" y="185261"/>
                  </a:cubicBezTo>
                  <a:cubicBezTo>
                    <a:pt x="561645" y="186214"/>
                    <a:pt x="559740" y="187166"/>
                    <a:pt x="556883" y="188119"/>
                  </a:cubicBezTo>
                  <a:cubicBezTo>
                    <a:pt x="549263" y="192881"/>
                    <a:pt x="541643" y="196691"/>
                    <a:pt x="534023" y="202406"/>
                  </a:cubicBezTo>
                  <a:cubicBezTo>
                    <a:pt x="525450" y="209074"/>
                    <a:pt x="519735" y="217646"/>
                    <a:pt x="515925" y="227171"/>
                  </a:cubicBezTo>
                  <a:cubicBezTo>
                    <a:pt x="514973" y="230029"/>
                    <a:pt x="514973" y="231934"/>
                    <a:pt x="514020" y="234791"/>
                  </a:cubicBezTo>
                  <a:cubicBezTo>
                    <a:pt x="513068" y="237649"/>
                    <a:pt x="513068" y="240506"/>
                    <a:pt x="513068" y="243364"/>
                  </a:cubicBezTo>
                  <a:cubicBezTo>
                    <a:pt x="513068" y="248126"/>
                    <a:pt x="514020" y="252889"/>
                    <a:pt x="514020" y="257651"/>
                  </a:cubicBezTo>
                  <a:cubicBezTo>
                    <a:pt x="514020" y="262414"/>
                    <a:pt x="514973" y="267176"/>
                    <a:pt x="514973" y="271939"/>
                  </a:cubicBezTo>
                  <a:cubicBezTo>
                    <a:pt x="514973" y="273844"/>
                    <a:pt x="514973" y="275749"/>
                    <a:pt x="514973" y="277654"/>
                  </a:cubicBezTo>
                  <a:cubicBezTo>
                    <a:pt x="514973" y="281464"/>
                    <a:pt x="514020" y="285274"/>
                    <a:pt x="514020" y="289084"/>
                  </a:cubicBezTo>
                  <a:cubicBezTo>
                    <a:pt x="514020" y="290036"/>
                    <a:pt x="513068" y="290989"/>
                    <a:pt x="513068" y="291941"/>
                  </a:cubicBezTo>
                  <a:cubicBezTo>
                    <a:pt x="510210" y="306229"/>
                    <a:pt x="504495" y="319564"/>
                    <a:pt x="495923" y="330994"/>
                  </a:cubicBezTo>
                  <a:lnTo>
                    <a:pt x="486398" y="342424"/>
                  </a:lnTo>
                  <a:lnTo>
                    <a:pt x="474015" y="350044"/>
                  </a:lnTo>
                  <a:cubicBezTo>
                    <a:pt x="464490" y="358616"/>
                    <a:pt x="454965" y="366236"/>
                    <a:pt x="443535" y="371951"/>
                  </a:cubicBezTo>
                  <a:cubicBezTo>
                    <a:pt x="437820" y="374809"/>
                    <a:pt x="431153" y="378619"/>
                    <a:pt x="422580" y="382429"/>
                  </a:cubicBezTo>
                  <a:cubicBezTo>
                    <a:pt x="373050" y="409099"/>
                    <a:pt x="368288" y="425291"/>
                    <a:pt x="351143" y="436721"/>
                  </a:cubicBezTo>
                  <a:lnTo>
                    <a:pt x="348285" y="435769"/>
                  </a:lnTo>
                  <a:cubicBezTo>
                    <a:pt x="348285" y="440531"/>
                    <a:pt x="349238" y="442436"/>
                    <a:pt x="349238" y="443389"/>
                  </a:cubicBezTo>
                  <a:cubicBezTo>
                    <a:pt x="354000" y="445294"/>
                    <a:pt x="398768" y="514826"/>
                    <a:pt x="418770" y="551974"/>
                  </a:cubicBezTo>
                  <a:cubicBezTo>
                    <a:pt x="454965" y="616744"/>
                    <a:pt x="483540" y="639604"/>
                    <a:pt x="524498" y="634841"/>
                  </a:cubicBezTo>
                  <a:cubicBezTo>
                    <a:pt x="547358" y="631984"/>
                    <a:pt x="591173" y="650081"/>
                    <a:pt x="614985" y="673894"/>
                  </a:cubicBezTo>
                  <a:cubicBezTo>
                    <a:pt x="626415" y="683419"/>
                    <a:pt x="683565" y="687229"/>
                    <a:pt x="733095" y="680561"/>
                  </a:cubicBezTo>
                  <a:cubicBezTo>
                    <a:pt x="750240" y="678656"/>
                    <a:pt x="766433" y="676751"/>
                    <a:pt x="770243" y="677704"/>
                  </a:cubicBezTo>
                  <a:cubicBezTo>
                    <a:pt x="773100" y="678656"/>
                    <a:pt x="804533" y="673894"/>
                    <a:pt x="838823" y="668179"/>
                  </a:cubicBezTo>
                  <a:cubicBezTo>
                    <a:pt x="873113" y="662464"/>
                    <a:pt x="919785" y="656749"/>
                    <a:pt x="941693" y="654844"/>
                  </a:cubicBezTo>
                  <a:cubicBezTo>
                    <a:pt x="963600" y="652939"/>
                    <a:pt x="985508" y="649129"/>
                    <a:pt x="990270" y="647224"/>
                  </a:cubicBezTo>
                  <a:cubicBezTo>
                    <a:pt x="1003605" y="642461"/>
                    <a:pt x="1013130" y="622459"/>
                    <a:pt x="1023608" y="582454"/>
                  </a:cubicBezTo>
                  <a:cubicBezTo>
                    <a:pt x="1028370" y="562451"/>
                    <a:pt x="1036943" y="542449"/>
                    <a:pt x="1043610" y="535781"/>
                  </a:cubicBezTo>
                  <a:cubicBezTo>
                    <a:pt x="1061708" y="516731"/>
                    <a:pt x="1101713" y="492919"/>
                    <a:pt x="1110285" y="495776"/>
                  </a:cubicBezTo>
                  <a:cubicBezTo>
                    <a:pt x="1119810" y="499586"/>
                    <a:pt x="1117905" y="505301"/>
                    <a:pt x="1099808" y="525304"/>
                  </a:cubicBezTo>
                  <a:cubicBezTo>
                    <a:pt x="1082663" y="544354"/>
                    <a:pt x="1071233" y="571976"/>
                    <a:pt x="1076948" y="584359"/>
                  </a:cubicBezTo>
                  <a:cubicBezTo>
                    <a:pt x="1078853" y="588169"/>
                    <a:pt x="1077900" y="595789"/>
                    <a:pt x="1075043" y="600551"/>
                  </a:cubicBezTo>
                  <a:cubicBezTo>
                    <a:pt x="1061708" y="621506"/>
                    <a:pt x="1062660" y="636746"/>
                    <a:pt x="1083615" y="672941"/>
                  </a:cubicBezTo>
                  <a:cubicBezTo>
                    <a:pt x="1102665" y="707231"/>
                    <a:pt x="1102665" y="708184"/>
                    <a:pt x="1100760" y="743426"/>
                  </a:cubicBezTo>
                  <a:cubicBezTo>
                    <a:pt x="1097903" y="789146"/>
                    <a:pt x="1106475" y="808196"/>
                    <a:pt x="1133145" y="820579"/>
                  </a:cubicBezTo>
                  <a:cubicBezTo>
                    <a:pt x="1152195" y="829151"/>
                    <a:pt x="1196010" y="830104"/>
                    <a:pt x="1223633" y="822484"/>
                  </a:cubicBezTo>
                  <a:cubicBezTo>
                    <a:pt x="1235063" y="819626"/>
                    <a:pt x="1241730" y="821531"/>
                    <a:pt x="1264590" y="838676"/>
                  </a:cubicBezTo>
                  <a:cubicBezTo>
                    <a:pt x="1279830" y="850106"/>
                    <a:pt x="1301738" y="862489"/>
                    <a:pt x="1314120" y="867251"/>
                  </a:cubicBezTo>
                  <a:cubicBezTo>
                    <a:pt x="1346505" y="879634"/>
                    <a:pt x="1417943" y="893921"/>
                    <a:pt x="1428420" y="889159"/>
                  </a:cubicBezTo>
                  <a:cubicBezTo>
                    <a:pt x="1433183" y="887254"/>
                    <a:pt x="1445565" y="886301"/>
                    <a:pt x="1455090" y="888206"/>
                  </a:cubicBezTo>
                  <a:cubicBezTo>
                    <a:pt x="1475093" y="891064"/>
                    <a:pt x="1509383" y="907256"/>
                    <a:pt x="1506525" y="912971"/>
                  </a:cubicBezTo>
                  <a:cubicBezTo>
                    <a:pt x="1505573" y="914876"/>
                    <a:pt x="1496048" y="919639"/>
                    <a:pt x="1485570" y="924401"/>
                  </a:cubicBezTo>
                  <a:lnTo>
                    <a:pt x="1466520" y="932021"/>
                  </a:lnTo>
                  <a:lnTo>
                    <a:pt x="1476045" y="947261"/>
                  </a:lnTo>
                  <a:cubicBezTo>
                    <a:pt x="1485570" y="961549"/>
                    <a:pt x="1485570" y="962501"/>
                    <a:pt x="1475093" y="969169"/>
                  </a:cubicBezTo>
                  <a:cubicBezTo>
                    <a:pt x="1468425" y="972979"/>
                    <a:pt x="1460805" y="975836"/>
                    <a:pt x="1456995" y="976789"/>
                  </a:cubicBezTo>
                  <a:cubicBezTo>
                    <a:pt x="1453185" y="977741"/>
                    <a:pt x="1449375" y="978694"/>
                    <a:pt x="1447470" y="979646"/>
                  </a:cubicBezTo>
                  <a:cubicBezTo>
                    <a:pt x="1445565" y="980599"/>
                    <a:pt x="1436993" y="978694"/>
                    <a:pt x="1429373" y="975836"/>
                  </a:cubicBezTo>
                  <a:cubicBezTo>
                    <a:pt x="1420800" y="972979"/>
                    <a:pt x="1406513" y="969169"/>
                    <a:pt x="1397940" y="968216"/>
                  </a:cubicBezTo>
                  <a:cubicBezTo>
                    <a:pt x="1366508" y="962501"/>
                    <a:pt x="1316978" y="942499"/>
                    <a:pt x="1305548" y="932021"/>
                  </a:cubicBezTo>
                  <a:cubicBezTo>
                    <a:pt x="1298880" y="926306"/>
                    <a:pt x="1277925" y="917734"/>
                    <a:pt x="1258875" y="912019"/>
                  </a:cubicBezTo>
                  <a:cubicBezTo>
                    <a:pt x="1224585" y="901541"/>
                    <a:pt x="1222680" y="901541"/>
                    <a:pt x="1179818" y="912971"/>
                  </a:cubicBezTo>
                  <a:cubicBezTo>
                    <a:pt x="1156005" y="919639"/>
                    <a:pt x="1126478" y="927259"/>
                    <a:pt x="1115048" y="931069"/>
                  </a:cubicBezTo>
                  <a:cubicBezTo>
                    <a:pt x="1045515" y="952024"/>
                    <a:pt x="1013130" y="948214"/>
                    <a:pt x="967410" y="912971"/>
                  </a:cubicBezTo>
                  <a:cubicBezTo>
                    <a:pt x="925500" y="880586"/>
                    <a:pt x="895973" y="876776"/>
                    <a:pt x="829298" y="897731"/>
                  </a:cubicBezTo>
                  <a:cubicBezTo>
                    <a:pt x="804533" y="905351"/>
                    <a:pt x="782625" y="913924"/>
                    <a:pt x="780720" y="916781"/>
                  </a:cubicBezTo>
                  <a:cubicBezTo>
                    <a:pt x="778815" y="919639"/>
                    <a:pt x="772148" y="922496"/>
                    <a:pt x="765480" y="924401"/>
                  </a:cubicBezTo>
                  <a:cubicBezTo>
                    <a:pt x="751193" y="928211"/>
                    <a:pt x="703568" y="933926"/>
                    <a:pt x="689280" y="932974"/>
                  </a:cubicBezTo>
                  <a:cubicBezTo>
                    <a:pt x="666420" y="931069"/>
                    <a:pt x="586410" y="924401"/>
                    <a:pt x="560693" y="921544"/>
                  </a:cubicBezTo>
                  <a:cubicBezTo>
                    <a:pt x="545453" y="919639"/>
                    <a:pt x="530213" y="918686"/>
                    <a:pt x="525450" y="918686"/>
                  </a:cubicBezTo>
                  <a:cubicBezTo>
                    <a:pt x="520688" y="918686"/>
                    <a:pt x="512115" y="916781"/>
                    <a:pt x="504495" y="915829"/>
                  </a:cubicBezTo>
                  <a:cubicBezTo>
                    <a:pt x="496875" y="914876"/>
                    <a:pt x="479730" y="918686"/>
                    <a:pt x="461633" y="925354"/>
                  </a:cubicBezTo>
                  <a:cubicBezTo>
                    <a:pt x="431153" y="936784"/>
                    <a:pt x="407340" y="937736"/>
                    <a:pt x="349238" y="930116"/>
                  </a:cubicBezTo>
                  <a:cubicBezTo>
                    <a:pt x="290183" y="922496"/>
                    <a:pt x="262560" y="934879"/>
                    <a:pt x="216840" y="991076"/>
                  </a:cubicBezTo>
                  <a:cubicBezTo>
                    <a:pt x="199695" y="1012031"/>
                    <a:pt x="182550" y="1030129"/>
                    <a:pt x="179693" y="1032034"/>
                  </a:cubicBezTo>
                  <a:cubicBezTo>
                    <a:pt x="176835" y="1032986"/>
                    <a:pt x="169215" y="1045369"/>
                    <a:pt x="162548" y="1058704"/>
                  </a:cubicBezTo>
                  <a:cubicBezTo>
                    <a:pt x="150165" y="1082516"/>
                    <a:pt x="148260" y="1083469"/>
                    <a:pt x="118733" y="1095851"/>
                  </a:cubicBezTo>
                  <a:lnTo>
                    <a:pt x="87300" y="1108234"/>
                  </a:lnTo>
                  <a:lnTo>
                    <a:pt x="97778" y="1081564"/>
                  </a:lnTo>
                  <a:cubicBezTo>
                    <a:pt x="103493" y="1067276"/>
                    <a:pt x="112065" y="1052036"/>
                    <a:pt x="116828" y="1049179"/>
                  </a:cubicBezTo>
                  <a:cubicBezTo>
                    <a:pt x="120638" y="1045369"/>
                    <a:pt x="128258" y="1034891"/>
                    <a:pt x="133973" y="1024414"/>
                  </a:cubicBezTo>
                  <a:cubicBezTo>
                    <a:pt x="138735" y="1013936"/>
                    <a:pt x="153975" y="995839"/>
                    <a:pt x="166358" y="984409"/>
                  </a:cubicBezTo>
                  <a:cubicBezTo>
                    <a:pt x="178740" y="972979"/>
                    <a:pt x="188265" y="962501"/>
                    <a:pt x="187313" y="960596"/>
                  </a:cubicBezTo>
                  <a:cubicBezTo>
                    <a:pt x="185408" y="955834"/>
                    <a:pt x="179693" y="957739"/>
                    <a:pt x="137783" y="986314"/>
                  </a:cubicBezTo>
                  <a:cubicBezTo>
                    <a:pt x="89205" y="1018699"/>
                    <a:pt x="61583" y="1030129"/>
                    <a:pt x="32055" y="1031081"/>
                  </a:cubicBezTo>
                  <a:cubicBezTo>
                    <a:pt x="18720" y="1031081"/>
                    <a:pt x="8243" y="1030129"/>
                    <a:pt x="7290" y="1028224"/>
                  </a:cubicBezTo>
                  <a:cubicBezTo>
                    <a:pt x="3480" y="1020604"/>
                    <a:pt x="74918" y="975836"/>
                    <a:pt x="111113" y="962501"/>
                  </a:cubicBezTo>
                  <a:cubicBezTo>
                    <a:pt x="145403" y="950119"/>
                    <a:pt x="207315" y="915829"/>
                    <a:pt x="222555" y="901541"/>
                  </a:cubicBezTo>
                  <a:cubicBezTo>
                    <a:pt x="237795" y="887254"/>
                    <a:pt x="234938" y="888206"/>
                    <a:pt x="333998" y="866299"/>
                  </a:cubicBezTo>
                  <a:cubicBezTo>
                    <a:pt x="352095" y="862489"/>
                    <a:pt x="370193" y="855821"/>
                    <a:pt x="374003" y="852964"/>
                  </a:cubicBezTo>
                  <a:cubicBezTo>
                    <a:pt x="384480" y="843439"/>
                    <a:pt x="379718" y="827246"/>
                    <a:pt x="359715" y="802481"/>
                  </a:cubicBezTo>
                  <a:cubicBezTo>
                    <a:pt x="350190" y="791051"/>
                    <a:pt x="337808" y="775811"/>
                    <a:pt x="332093" y="769144"/>
                  </a:cubicBezTo>
                  <a:cubicBezTo>
                    <a:pt x="327330" y="762476"/>
                    <a:pt x="314948" y="751999"/>
                    <a:pt x="307328" y="746284"/>
                  </a:cubicBezTo>
                  <a:cubicBezTo>
                    <a:pt x="275895" y="724376"/>
                    <a:pt x="273038" y="713899"/>
                    <a:pt x="276848" y="658654"/>
                  </a:cubicBezTo>
                  <a:cubicBezTo>
                    <a:pt x="280658" y="610076"/>
                    <a:pt x="279705" y="607219"/>
                    <a:pt x="267323" y="592931"/>
                  </a:cubicBezTo>
                  <a:cubicBezTo>
                    <a:pt x="260655" y="584359"/>
                    <a:pt x="250178" y="575786"/>
                    <a:pt x="244463" y="572929"/>
                  </a:cubicBezTo>
                  <a:cubicBezTo>
                    <a:pt x="233033" y="568166"/>
                    <a:pt x="163500" y="563404"/>
                    <a:pt x="154928" y="567214"/>
                  </a:cubicBezTo>
                  <a:cubicBezTo>
                    <a:pt x="148260" y="570071"/>
                    <a:pt x="140640" y="561499"/>
                    <a:pt x="133973" y="547211"/>
                  </a:cubicBezTo>
                  <a:cubicBezTo>
                    <a:pt x="125400" y="527209"/>
                    <a:pt x="128258" y="522446"/>
                    <a:pt x="167310" y="505301"/>
                  </a:cubicBezTo>
                  <a:cubicBezTo>
                    <a:pt x="194933" y="493871"/>
                    <a:pt x="222555" y="478631"/>
                    <a:pt x="242558" y="466249"/>
                  </a:cubicBezTo>
                  <a:lnTo>
                    <a:pt x="230175" y="465296"/>
                  </a:lnTo>
                  <a:lnTo>
                    <a:pt x="179693" y="466249"/>
                  </a:lnTo>
                  <a:cubicBezTo>
                    <a:pt x="170168" y="466249"/>
                    <a:pt x="160643" y="466249"/>
                    <a:pt x="151118" y="467201"/>
                  </a:cubicBezTo>
                  <a:cubicBezTo>
                    <a:pt x="142545" y="468154"/>
                    <a:pt x="134925" y="467201"/>
                    <a:pt x="127305" y="465296"/>
                  </a:cubicBezTo>
                  <a:cubicBezTo>
                    <a:pt x="122543" y="463391"/>
                    <a:pt x="116828" y="462439"/>
                    <a:pt x="112065" y="460534"/>
                  </a:cubicBezTo>
                  <a:cubicBezTo>
                    <a:pt x="107303" y="458629"/>
                    <a:pt x="105398" y="454819"/>
                    <a:pt x="107303" y="450056"/>
                  </a:cubicBezTo>
                  <a:cubicBezTo>
                    <a:pt x="108255" y="446246"/>
                    <a:pt x="110160" y="443389"/>
                    <a:pt x="114923" y="441484"/>
                  </a:cubicBezTo>
                  <a:cubicBezTo>
                    <a:pt x="119685" y="439579"/>
                    <a:pt x="125400" y="439579"/>
                    <a:pt x="130163" y="440531"/>
                  </a:cubicBezTo>
                  <a:lnTo>
                    <a:pt x="123495" y="431959"/>
                  </a:lnTo>
                  <a:lnTo>
                    <a:pt x="117780" y="422434"/>
                  </a:lnTo>
                  <a:lnTo>
                    <a:pt x="113018" y="412909"/>
                  </a:lnTo>
                  <a:cubicBezTo>
                    <a:pt x="107303" y="399574"/>
                    <a:pt x="102540" y="386239"/>
                    <a:pt x="100635" y="371951"/>
                  </a:cubicBezTo>
                  <a:lnTo>
                    <a:pt x="91110" y="363379"/>
                  </a:lnTo>
                  <a:cubicBezTo>
                    <a:pt x="88253" y="361474"/>
                    <a:pt x="86348" y="358616"/>
                    <a:pt x="85395" y="354806"/>
                  </a:cubicBezTo>
                  <a:cubicBezTo>
                    <a:pt x="84443" y="350996"/>
                    <a:pt x="85395" y="347186"/>
                    <a:pt x="89205" y="345281"/>
                  </a:cubicBezTo>
                  <a:cubicBezTo>
                    <a:pt x="93015" y="343376"/>
                    <a:pt x="96825" y="343376"/>
                    <a:pt x="99683" y="345281"/>
                  </a:cubicBezTo>
                  <a:lnTo>
                    <a:pt x="113970" y="350996"/>
                  </a:lnTo>
                  <a:cubicBezTo>
                    <a:pt x="118733" y="353854"/>
                    <a:pt x="124448" y="354806"/>
                    <a:pt x="129210" y="355759"/>
                  </a:cubicBezTo>
                  <a:cubicBezTo>
                    <a:pt x="133020" y="356711"/>
                    <a:pt x="136830" y="356711"/>
                    <a:pt x="140640" y="356711"/>
                  </a:cubicBezTo>
                  <a:lnTo>
                    <a:pt x="134925" y="350996"/>
                  </a:lnTo>
                  <a:lnTo>
                    <a:pt x="128258" y="341471"/>
                  </a:lnTo>
                  <a:lnTo>
                    <a:pt x="121590" y="324326"/>
                  </a:lnTo>
                  <a:lnTo>
                    <a:pt x="117780" y="317659"/>
                  </a:lnTo>
                  <a:cubicBezTo>
                    <a:pt x="116828" y="313849"/>
                    <a:pt x="117780" y="310039"/>
                    <a:pt x="120638" y="308134"/>
                  </a:cubicBezTo>
                  <a:cubicBezTo>
                    <a:pt x="122543" y="306229"/>
                    <a:pt x="126353" y="306229"/>
                    <a:pt x="129210" y="307181"/>
                  </a:cubicBezTo>
                  <a:cubicBezTo>
                    <a:pt x="133020" y="309086"/>
                    <a:pt x="136830" y="310991"/>
                    <a:pt x="139688" y="313849"/>
                  </a:cubicBezTo>
                  <a:cubicBezTo>
                    <a:pt x="144450" y="317659"/>
                    <a:pt x="148260" y="322421"/>
                    <a:pt x="152070" y="327184"/>
                  </a:cubicBezTo>
                  <a:cubicBezTo>
                    <a:pt x="155880" y="331946"/>
                    <a:pt x="161595" y="335756"/>
                    <a:pt x="166358" y="339566"/>
                  </a:cubicBezTo>
                  <a:cubicBezTo>
                    <a:pt x="175883" y="346234"/>
                    <a:pt x="183503" y="350996"/>
                    <a:pt x="191123" y="356711"/>
                  </a:cubicBezTo>
                  <a:cubicBezTo>
                    <a:pt x="196838" y="360521"/>
                    <a:pt x="205410" y="364331"/>
                    <a:pt x="213983" y="366236"/>
                  </a:cubicBezTo>
                  <a:cubicBezTo>
                    <a:pt x="214935" y="366236"/>
                    <a:pt x="215888" y="366236"/>
                    <a:pt x="216840" y="366236"/>
                  </a:cubicBezTo>
                  <a:cubicBezTo>
                    <a:pt x="220650" y="367189"/>
                    <a:pt x="224460" y="365284"/>
                    <a:pt x="226365" y="361474"/>
                  </a:cubicBezTo>
                  <a:cubicBezTo>
                    <a:pt x="227318" y="360521"/>
                    <a:pt x="227318" y="358616"/>
                    <a:pt x="228270" y="357664"/>
                  </a:cubicBezTo>
                  <a:cubicBezTo>
                    <a:pt x="228270" y="355759"/>
                    <a:pt x="228270" y="354806"/>
                    <a:pt x="227318" y="352901"/>
                  </a:cubicBezTo>
                  <a:cubicBezTo>
                    <a:pt x="225413" y="348139"/>
                    <a:pt x="224460" y="342424"/>
                    <a:pt x="224460" y="336709"/>
                  </a:cubicBezTo>
                  <a:cubicBezTo>
                    <a:pt x="224460" y="330994"/>
                    <a:pt x="226365" y="325279"/>
                    <a:pt x="229223" y="319564"/>
                  </a:cubicBezTo>
                  <a:cubicBezTo>
                    <a:pt x="232080" y="314801"/>
                    <a:pt x="237795" y="313849"/>
                    <a:pt x="241605" y="317659"/>
                  </a:cubicBezTo>
                  <a:cubicBezTo>
                    <a:pt x="243510" y="319564"/>
                    <a:pt x="245415" y="322421"/>
                    <a:pt x="245415" y="325279"/>
                  </a:cubicBezTo>
                  <a:cubicBezTo>
                    <a:pt x="248273" y="341471"/>
                    <a:pt x="251130" y="357664"/>
                    <a:pt x="254940" y="373856"/>
                  </a:cubicBezTo>
                  <a:lnTo>
                    <a:pt x="316853" y="383381"/>
                  </a:lnTo>
                  <a:lnTo>
                    <a:pt x="324473" y="376714"/>
                  </a:lnTo>
                  <a:lnTo>
                    <a:pt x="335903" y="363379"/>
                  </a:lnTo>
                  <a:cubicBezTo>
                    <a:pt x="345428" y="351949"/>
                    <a:pt x="353048" y="340519"/>
                    <a:pt x="359715" y="327184"/>
                  </a:cubicBezTo>
                  <a:cubicBezTo>
                    <a:pt x="364478" y="318611"/>
                    <a:pt x="367335" y="309086"/>
                    <a:pt x="369240" y="299561"/>
                  </a:cubicBezTo>
                  <a:cubicBezTo>
                    <a:pt x="370193" y="298609"/>
                    <a:pt x="370193" y="297656"/>
                    <a:pt x="370193" y="297656"/>
                  </a:cubicBezTo>
                  <a:cubicBezTo>
                    <a:pt x="371145" y="290989"/>
                    <a:pt x="371145" y="284321"/>
                    <a:pt x="370193" y="277654"/>
                  </a:cubicBezTo>
                  <a:cubicBezTo>
                    <a:pt x="369240" y="270986"/>
                    <a:pt x="366383" y="264319"/>
                    <a:pt x="362573" y="259556"/>
                  </a:cubicBezTo>
                  <a:cubicBezTo>
                    <a:pt x="359715" y="254794"/>
                    <a:pt x="354953" y="250984"/>
                    <a:pt x="352095" y="247174"/>
                  </a:cubicBezTo>
                  <a:cubicBezTo>
                    <a:pt x="346380" y="241459"/>
                    <a:pt x="340665" y="235744"/>
                    <a:pt x="333998" y="231934"/>
                  </a:cubicBezTo>
                  <a:cubicBezTo>
                    <a:pt x="327330" y="227171"/>
                    <a:pt x="319710" y="225266"/>
                    <a:pt x="311138" y="223361"/>
                  </a:cubicBezTo>
                  <a:cubicBezTo>
                    <a:pt x="305423" y="221456"/>
                    <a:pt x="297803" y="219551"/>
                    <a:pt x="291135" y="218599"/>
                  </a:cubicBezTo>
                  <a:cubicBezTo>
                    <a:pt x="288278" y="216694"/>
                    <a:pt x="284468" y="216694"/>
                    <a:pt x="281610" y="216694"/>
                  </a:cubicBezTo>
                  <a:cubicBezTo>
                    <a:pt x="276848" y="215741"/>
                    <a:pt x="272085" y="214789"/>
                    <a:pt x="266370" y="214789"/>
                  </a:cubicBezTo>
                  <a:cubicBezTo>
                    <a:pt x="258750" y="214789"/>
                    <a:pt x="250178" y="213836"/>
                    <a:pt x="242558" y="212884"/>
                  </a:cubicBezTo>
                  <a:lnTo>
                    <a:pt x="232080" y="211931"/>
                  </a:lnTo>
                  <a:cubicBezTo>
                    <a:pt x="226365" y="210979"/>
                    <a:pt x="221603" y="209074"/>
                    <a:pt x="216840" y="206216"/>
                  </a:cubicBezTo>
                  <a:cubicBezTo>
                    <a:pt x="213983" y="203359"/>
                    <a:pt x="212078" y="200501"/>
                    <a:pt x="213030" y="196691"/>
                  </a:cubicBezTo>
                  <a:cubicBezTo>
                    <a:pt x="213983" y="191929"/>
                    <a:pt x="216840" y="188119"/>
                    <a:pt x="221603" y="186214"/>
                  </a:cubicBezTo>
                  <a:cubicBezTo>
                    <a:pt x="226365" y="184309"/>
                    <a:pt x="231128" y="183356"/>
                    <a:pt x="235890" y="182404"/>
                  </a:cubicBezTo>
                  <a:cubicBezTo>
                    <a:pt x="241605" y="182404"/>
                    <a:pt x="247320" y="182404"/>
                    <a:pt x="253035" y="182404"/>
                  </a:cubicBezTo>
                  <a:lnTo>
                    <a:pt x="288278" y="159544"/>
                  </a:lnTo>
                  <a:lnTo>
                    <a:pt x="284468" y="151924"/>
                  </a:lnTo>
                  <a:cubicBezTo>
                    <a:pt x="279705" y="143351"/>
                    <a:pt x="275895" y="133826"/>
                    <a:pt x="273990" y="124301"/>
                  </a:cubicBezTo>
                  <a:cubicBezTo>
                    <a:pt x="273038" y="120491"/>
                    <a:pt x="274943" y="116681"/>
                    <a:pt x="277800" y="114776"/>
                  </a:cubicBezTo>
                  <a:cubicBezTo>
                    <a:pt x="279705" y="112871"/>
                    <a:pt x="283515" y="112871"/>
                    <a:pt x="286373" y="112871"/>
                  </a:cubicBezTo>
                  <a:cubicBezTo>
                    <a:pt x="289230" y="113824"/>
                    <a:pt x="292088" y="114776"/>
                    <a:pt x="293993" y="116681"/>
                  </a:cubicBezTo>
                  <a:cubicBezTo>
                    <a:pt x="296850" y="119539"/>
                    <a:pt x="298755" y="123349"/>
                    <a:pt x="300660" y="126206"/>
                  </a:cubicBezTo>
                  <a:cubicBezTo>
                    <a:pt x="302565" y="130969"/>
                    <a:pt x="305423" y="134779"/>
                    <a:pt x="308280" y="138589"/>
                  </a:cubicBezTo>
                  <a:cubicBezTo>
                    <a:pt x="311138" y="142399"/>
                    <a:pt x="313995" y="145256"/>
                    <a:pt x="316853" y="148114"/>
                  </a:cubicBezTo>
                  <a:cubicBezTo>
                    <a:pt x="318758" y="150019"/>
                    <a:pt x="321615" y="151924"/>
                    <a:pt x="323520" y="153829"/>
                  </a:cubicBezTo>
                  <a:lnTo>
                    <a:pt x="327330" y="152876"/>
                  </a:lnTo>
                  <a:lnTo>
                    <a:pt x="333998" y="152876"/>
                  </a:lnTo>
                  <a:lnTo>
                    <a:pt x="353048" y="154781"/>
                  </a:lnTo>
                  <a:lnTo>
                    <a:pt x="371145" y="156686"/>
                  </a:lnTo>
                  <a:lnTo>
                    <a:pt x="394005" y="158591"/>
                  </a:lnTo>
                  <a:cubicBezTo>
                    <a:pt x="401625" y="159544"/>
                    <a:pt x="408293" y="158591"/>
                    <a:pt x="414960" y="156686"/>
                  </a:cubicBezTo>
                  <a:lnTo>
                    <a:pt x="417818" y="152876"/>
                  </a:lnTo>
                  <a:cubicBezTo>
                    <a:pt x="419723" y="150019"/>
                    <a:pt x="419723" y="148114"/>
                    <a:pt x="419723" y="145256"/>
                  </a:cubicBezTo>
                  <a:cubicBezTo>
                    <a:pt x="419723" y="144304"/>
                    <a:pt x="420675" y="144304"/>
                    <a:pt x="420675" y="143351"/>
                  </a:cubicBezTo>
                  <a:cubicBezTo>
                    <a:pt x="420675" y="140494"/>
                    <a:pt x="420675" y="137636"/>
                    <a:pt x="420675" y="135731"/>
                  </a:cubicBezTo>
                  <a:cubicBezTo>
                    <a:pt x="420675" y="132874"/>
                    <a:pt x="420675" y="130016"/>
                    <a:pt x="419723" y="127159"/>
                  </a:cubicBezTo>
                  <a:cubicBezTo>
                    <a:pt x="418770" y="125254"/>
                    <a:pt x="418770" y="122396"/>
                    <a:pt x="417818" y="120491"/>
                  </a:cubicBezTo>
                  <a:cubicBezTo>
                    <a:pt x="416865" y="119539"/>
                    <a:pt x="415913" y="118586"/>
                    <a:pt x="414960" y="117634"/>
                  </a:cubicBezTo>
                  <a:cubicBezTo>
                    <a:pt x="413055" y="116681"/>
                    <a:pt x="412103" y="115729"/>
                    <a:pt x="410198" y="114776"/>
                  </a:cubicBezTo>
                  <a:cubicBezTo>
                    <a:pt x="408293" y="112871"/>
                    <a:pt x="406388" y="110966"/>
                    <a:pt x="404483" y="110014"/>
                  </a:cubicBezTo>
                  <a:cubicBezTo>
                    <a:pt x="402578" y="109061"/>
                    <a:pt x="399720" y="108109"/>
                    <a:pt x="397815" y="106204"/>
                  </a:cubicBezTo>
                  <a:lnTo>
                    <a:pt x="386385" y="100489"/>
                  </a:lnTo>
                  <a:lnTo>
                    <a:pt x="378765" y="96679"/>
                  </a:lnTo>
                  <a:cubicBezTo>
                    <a:pt x="374003" y="94774"/>
                    <a:pt x="370193" y="90964"/>
                    <a:pt x="367335" y="88106"/>
                  </a:cubicBezTo>
                  <a:cubicBezTo>
                    <a:pt x="365430" y="86201"/>
                    <a:pt x="363525" y="84296"/>
                    <a:pt x="362573" y="82391"/>
                  </a:cubicBezTo>
                  <a:cubicBezTo>
                    <a:pt x="359715" y="79534"/>
                    <a:pt x="358763" y="76676"/>
                    <a:pt x="360668" y="73819"/>
                  </a:cubicBezTo>
                  <a:cubicBezTo>
                    <a:pt x="363525" y="68104"/>
                    <a:pt x="369240" y="66199"/>
                    <a:pt x="374955" y="67151"/>
                  </a:cubicBezTo>
                  <a:cubicBezTo>
                    <a:pt x="387338" y="70961"/>
                    <a:pt x="399720" y="75724"/>
                    <a:pt x="411150" y="83344"/>
                  </a:cubicBezTo>
                  <a:cubicBezTo>
                    <a:pt x="412103" y="83344"/>
                    <a:pt x="413055" y="84296"/>
                    <a:pt x="414008" y="84296"/>
                  </a:cubicBezTo>
                  <a:cubicBezTo>
                    <a:pt x="414960" y="84296"/>
                    <a:pt x="414960" y="84296"/>
                    <a:pt x="415913" y="84296"/>
                  </a:cubicBezTo>
                  <a:cubicBezTo>
                    <a:pt x="420675" y="83344"/>
                    <a:pt x="425438" y="80486"/>
                    <a:pt x="427343" y="75724"/>
                  </a:cubicBezTo>
                  <a:cubicBezTo>
                    <a:pt x="428295" y="72866"/>
                    <a:pt x="428295" y="70009"/>
                    <a:pt x="429248" y="67151"/>
                  </a:cubicBezTo>
                  <a:cubicBezTo>
                    <a:pt x="429248" y="67151"/>
                    <a:pt x="429248" y="67151"/>
                    <a:pt x="429248" y="66199"/>
                  </a:cubicBezTo>
                  <a:cubicBezTo>
                    <a:pt x="430200" y="63341"/>
                    <a:pt x="429248" y="60484"/>
                    <a:pt x="428295" y="57626"/>
                  </a:cubicBezTo>
                  <a:cubicBezTo>
                    <a:pt x="427343" y="55721"/>
                    <a:pt x="426390" y="52864"/>
                    <a:pt x="424485" y="50959"/>
                  </a:cubicBezTo>
                  <a:cubicBezTo>
                    <a:pt x="421628" y="48101"/>
                    <a:pt x="418770" y="46196"/>
                    <a:pt x="415913" y="43339"/>
                  </a:cubicBezTo>
                  <a:cubicBezTo>
                    <a:pt x="410198" y="39529"/>
                    <a:pt x="405435" y="34766"/>
                    <a:pt x="401625" y="29051"/>
                  </a:cubicBezTo>
                  <a:cubicBezTo>
                    <a:pt x="399720" y="27146"/>
                    <a:pt x="399720" y="24289"/>
                    <a:pt x="400673" y="22384"/>
                  </a:cubicBezTo>
                  <a:cubicBezTo>
                    <a:pt x="401625" y="20479"/>
                    <a:pt x="402578" y="18574"/>
                    <a:pt x="404483" y="16669"/>
                  </a:cubicBezTo>
                  <a:cubicBezTo>
                    <a:pt x="405435" y="16669"/>
                    <a:pt x="407340" y="16669"/>
                    <a:pt x="408293" y="15716"/>
                  </a:cubicBezTo>
                  <a:lnTo>
                    <a:pt x="408293" y="15716"/>
                  </a:lnTo>
                  <a:close/>
                  <a:moveTo>
                    <a:pt x="324473" y="188119"/>
                  </a:moveTo>
                  <a:cubicBezTo>
                    <a:pt x="323520" y="188119"/>
                    <a:pt x="321615" y="189071"/>
                    <a:pt x="320663" y="190976"/>
                  </a:cubicBezTo>
                  <a:cubicBezTo>
                    <a:pt x="319710" y="191929"/>
                    <a:pt x="320663" y="193834"/>
                    <a:pt x="321615" y="193834"/>
                  </a:cubicBezTo>
                  <a:cubicBezTo>
                    <a:pt x="327330" y="197644"/>
                    <a:pt x="332093" y="200501"/>
                    <a:pt x="337808" y="203359"/>
                  </a:cubicBezTo>
                  <a:cubicBezTo>
                    <a:pt x="343523" y="206216"/>
                    <a:pt x="348285" y="207169"/>
                    <a:pt x="354000" y="209074"/>
                  </a:cubicBezTo>
                  <a:cubicBezTo>
                    <a:pt x="355905" y="209074"/>
                    <a:pt x="357810" y="210026"/>
                    <a:pt x="358763" y="210026"/>
                  </a:cubicBezTo>
                  <a:cubicBezTo>
                    <a:pt x="364478" y="209074"/>
                    <a:pt x="370193" y="208121"/>
                    <a:pt x="375908" y="208121"/>
                  </a:cubicBezTo>
                  <a:cubicBezTo>
                    <a:pt x="376860" y="208121"/>
                    <a:pt x="378765" y="207169"/>
                    <a:pt x="380670" y="207169"/>
                  </a:cubicBezTo>
                  <a:cubicBezTo>
                    <a:pt x="380670" y="207169"/>
                    <a:pt x="380670" y="208121"/>
                    <a:pt x="380670" y="208121"/>
                  </a:cubicBezTo>
                  <a:cubicBezTo>
                    <a:pt x="383528" y="209074"/>
                    <a:pt x="386385" y="210026"/>
                    <a:pt x="389243" y="211931"/>
                  </a:cubicBezTo>
                  <a:cubicBezTo>
                    <a:pt x="390195" y="212884"/>
                    <a:pt x="391148" y="213836"/>
                    <a:pt x="391148" y="214789"/>
                  </a:cubicBezTo>
                  <a:cubicBezTo>
                    <a:pt x="391148" y="215741"/>
                    <a:pt x="390195" y="218599"/>
                    <a:pt x="390195" y="219551"/>
                  </a:cubicBezTo>
                  <a:cubicBezTo>
                    <a:pt x="390195" y="219551"/>
                    <a:pt x="390195" y="220504"/>
                    <a:pt x="390195" y="220504"/>
                  </a:cubicBezTo>
                  <a:cubicBezTo>
                    <a:pt x="389243" y="223361"/>
                    <a:pt x="388290" y="225266"/>
                    <a:pt x="388290" y="229076"/>
                  </a:cubicBezTo>
                  <a:cubicBezTo>
                    <a:pt x="387338" y="230981"/>
                    <a:pt x="388290" y="233839"/>
                    <a:pt x="388290" y="235744"/>
                  </a:cubicBezTo>
                  <a:lnTo>
                    <a:pt x="389243" y="239554"/>
                  </a:lnTo>
                  <a:cubicBezTo>
                    <a:pt x="391148" y="242411"/>
                    <a:pt x="392100" y="246221"/>
                    <a:pt x="394005" y="249079"/>
                  </a:cubicBezTo>
                  <a:cubicBezTo>
                    <a:pt x="397815" y="257651"/>
                    <a:pt x="400673" y="266224"/>
                    <a:pt x="402578" y="275749"/>
                  </a:cubicBezTo>
                  <a:lnTo>
                    <a:pt x="403530" y="281464"/>
                  </a:lnTo>
                  <a:cubicBezTo>
                    <a:pt x="408293" y="278606"/>
                    <a:pt x="414008" y="275749"/>
                    <a:pt x="418770" y="271939"/>
                  </a:cubicBezTo>
                  <a:cubicBezTo>
                    <a:pt x="421628" y="270034"/>
                    <a:pt x="423533" y="267176"/>
                    <a:pt x="427343" y="265271"/>
                  </a:cubicBezTo>
                  <a:cubicBezTo>
                    <a:pt x="429248" y="264319"/>
                    <a:pt x="432105" y="263366"/>
                    <a:pt x="434010" y="263366"/>
                  </a:cubicBezTo>
                  <a:cubicBezTo>
                    <a:pt x="437820" y="264319"/>
                    <a:pt x="441630" y="267176"/>
                    <a:pt x="441630" y="270986"/>
                  </a:cubicBezTo>
                  <a:cubicBezTo>
                    <a:pt x="441630" y="272891"/>
                    <a:pt x="441630" y="274796"/>
                    <a:pt x="441630" y="276701"/>
                  </a:cubicBezTo>
                  <a:cubicBezTo>
                    <a:pt x="441630" y="277654"/>
                    <a:pt x="440678" y="278606"/>
                    <a:pt x="440678" y="279559"/>
                  </a:cubicBezTo>
                  <a:cubicBezTo>
                    <a:pt x="439725" y="282416"/>
                    <a:pt x="437820" y="285274"/>
                    <a:pt x="435915" y="287179"/>
                  </a:cubicBezTo>
                  <a:cubicBezTo>
                    <a:pt x="431153" y="291941"/>
                    <a:pt x="426390" y="296704"/>
                    <a:pt x="421628" y="301466"/>
                  </a:cubicBezTo>
                  <a:cubicBezTo>
                    <a:pt x="416865" y="306229"/>
                    <a:pt x="412103" y="310991"/>
                    <a:pt x="408293" y="316706"/>
                  </a:cubicBezTo>
                  <a:cubicBezTo>
                    <a:pt x="399720" y="326231"/>
                    <a:pt x="392100" y="336709"/>
                    <a:pt x="386385" y="347186"/>
                  </a:cubicBezTo>
                  <a:cubicBezTo>
                    <a:pt x="381623" y="353854"/>
                    <a:pt x="377813" y="361474"/>
                    <a:pt x="373050" y="368141"/>
                  </a:cubicBezTo>
                  <a:lnTo>
                    <a:pt x="367335" y="376714"/>
                  </a:lnTo>
                  <a:lnTo>
                    <a:pt x="368288" y="376714"/>
                  </a:lnTo>
                  <a:cubicBezTo>
                    <a:pt x="390195" y="369094"/>
                    <a:pt x="411150" y="359569"/>
                    <a:pt x="430200" y="348139"/>
                  </a:cubicBezTo>
                  <a:cubicBezTo>
                    <a:pt x="437820" y="343376"/>
                    <a:pt x="444488" y="338614"/>
                    <a:pt x="450203" y="332899"/>
                  </a:cubicBezTo>
                  <a:cubicBezTo>
                    <a:pt x="457823" y="326231"/>
                    <a:pt x="465443" y="317659"/>
                    <a:pt x="470205" y="309086"/>
                  </a:cubicBezTo>
                  <a:cubicBezTo>
                    <a:pt x="474015" y="302419"/>
                    <a:pt x="477825" y="294799"/>
                    <a:pt x="479730" y="288131"/>
                  </a:cubicBezTo>
                  <a:cubicBezTo>
                    <a:pt x="480683" y="285274"/>
                    <a:pt x="480683" y="283369"/>
                    <a:pt x="481635" y="280511"/>
                  </a:cubicBezTo>
                  <a:cubicBezTo>
                    <a:pt x="483540" y="272891"/>
                    <a:pt x="482588" y="264319"/>
                    <a:pt x="480683" y="255746"/>
                  </a:cubicBezTo>
                  <a:cubicBezTo>
                    <a:pt x="477825" y="239554"/>
                    <a:pt x="469253" y="225266"/>
                    <a:pt x="457823" y="214789"/>
                  </a:cubicBezTo>
                  <a:cubicBezTo>
                    <a:pt x="450203" y="207169"/>
                    <a:pt x="440678" y="201454"/>
                    <a:pt x="430200" y="197644"/>
                  </a:cubicBezTo>
                  <a:cubicBezTo>
                    <a:pt x="419723" y="193834"/>
                    <a:pt x="408293" y="190024"/>
                    <a:pt x="397815" y="188119"/>
                  </a:cubicBezTo>
                  <a:cubicBezTo>
                    <a:pt x="394958" y="187166"/>
                    <a:pt x="391148" y="187166"/>
                    <a:pt x="388290" y="186214"/>
                  </a:cubicBezTo>
                  <a:cubicBezTo>
                    <a:pt x="378765" y="184309"/>
                    <a:pt x="369240" y="183356"/>
                    <a:pt x="358763" y="183356"/>
                  </a:cubicBezTo>
                  <a:cubicBezTo>
                    <a:pt x="356858" y="183356"/>
                    <a:pt x="354953" y="183356"/>
                    <a:pt x="354000" y="183356"/>
                  </a:cubicBezTo>
                  <a:cubicBezTo>
                    <a:pt x="352095" y="183356"/>
                    <a:pt x="351143" y="183356"/>
                    <a:pt x="349238" y="183356"/>
                  </a:cubicBezTo>
                  <a:cubicBezTo>
                    <a:pt x="348285" y="183356"/>
                    <a:pt x="346380" y="184309"/>
                    <a:pt x="345428" y="184309"/>
                  </a:cubicBezTo>
                  <a:cubicBezTo>
                    <a:pt x="341618" y="185261"/>
                    <a:pt x="337808" y="185261"/>
                    <a:pt x="333045" y="185261"/>
                  </a:cubicBezTo>
                  <a:cubicBezTo>
                    <a:pt x="329235" y="187166"/>
                    <a:pt x="326378" y="187166"/>
                    <a:pt x="324473" y="188119"/>
                  </a:cubicBezTo>
                  <a:lnTo>
                    <a:pt x="324473" y="188119"/>
                  </a:lnTo>
                  <a:lnTo>
                    <a:pt x="324473" y="188119"/>
                  </a:lnTo>
                  <a:close/>
                  <a:moveTo>
                    <a:pt x="137783" y="375761"/>
                  </a:moveTo>
                  <a:cubicBezTo>
                    <a:pt x="137783" y="385286"/>
                    <a:pt x="139688" y="394811"/>
                    <a:pt x="142545" y="403384"/>
                  </a:cubicBezTo>
                  <a:cubicBezTo>
                    <a:pt x="147308" y="413861"/>
                    <a:pt x="154928" y="423386"/>
                    <a:pt x="164453" y="430054"/>
                  </a:cubicBezTo>
                  <a:cubicBezTo>
                    <a:pt x="167310" y="431959"/>
                    <a:pt x="170168" y="433864"/>
                    <a:pt x="173978" y="434816"/>
                  </a:cubicBezTo>
                  <a:cubicBezTo>
                    <a:pt x="176835" y="435769"/>
                    <a:pt x="178740" y="435769"/>
                    <a:pt x="180645" y="435769"/>
                  </a:cubicBezTo>
                  <a:cubicBezTo>
                    <a:pt x="181598" y="435769"/>
                    <a:pt x="183503" y="436721"/>
                    <a:pt x="184455" y="436721"/>
                  </a:cubicBezTo>
                  <a:cubicBezTo>
                    <a:pt x="185408" y="436721"/>
                    <a:pt x="186360" y="436721"/>
                    <a:pt x="186360" y="436721"/>
                  </a:cubicBezTo>
                  <a:lnTo>
                    <a:pt x="190170" y="435769"/>
                  </a:lnTo>
                  <a:cubicBezTo>
                    <a:pt x="190170" y="431959"/>
                    <a:pt x="188265" y="429101"/>
                    <a:pt x="185408" y="426244"/>
                  </a:cubicBezTo>
                  <a:cubicBezTo>
                    <a:pt x="181598" y="422434"/>
                    <a:pt x="178740" y="417671"/>
                    <a:pt x="176835" y="412909"/>
                  </a:cubicBezTo>
                  <a:cubicBezTo>
                    <a:pt x="176835" y="411956"/>
                    <a:pt x="175883" y="410051"/>
                    <a:pt x="175883" y="409099"/>
                  </a:cubicBezTo>
                  <a:cubicBezTo>
                    <a:pt x="175883" y="407194"/>
                    <a:pt x="177788" y="405289"/>
                    <a:pt x="180645" y="404336"/>
                  </a:cubicBezTo>
                  <a:cubicBezTo>
                    <a:pt x="183503" y="403384"/>
                    <a:pt x="187313" y="402431"/>
                    <a:pt x="191123" y="402431"/>
                  </a:cubicBezTo>
                  <a:cubicBezTo>
                    <a:pt x="192075" y="402431"/>
                    <a:pt x="193028" y="403384"/>
                    <a:pt x="193980" y="403384"/>
                  </a:cubicBezTo>
                  <a:cubicBezTo>
                    <a:pt x="198743" y="404336"/>
                    <a:pt x="202553" y="407194"/>
                    <a:pt x="206363" y="410051"/>
                  </a:cubicBezTo>
                  <a:cubicBezTo>
                    <a:pt x="210173" y="412909"/>
                    <a:pt x="214935" y="415766"/>
                    <a:pt x="218745" y="418624"/>
                  </a:cubicBezTo>
                  <a:cubicBezTo>
                    <a:pt x="222555" y="422434"/>
                    <a:pt x="225413" y="425291"/>
                    <a:pt x="228270" y="429101"/>
                  </a:cubicBezTo>
                  <a:lnTo>
                    <a:pt x="232080" y="432911"/>
                  </a:lnTo>
                  <a:cubicBezTo>
                    <a:pt x="246368" y="436721"/>
                    <a:pt x="261608" y="439579"/>
                    <a:pt x="276848" y="439579"/>
                  </a:cubicBezTo>
                  <a:lnTo>
                    <a:pt x="287325" y="439579"/>
                  </a:lnTo>
                  <a:lnTo>
                    <a:pt x="293993" y="439579"/>
                  </a:lnTo>
                  <a:cubicBezTo>
                    <a:pt x="293993" y="436721"/>
                    <a:pt x="293040" y="432911"/>
                    <a:pt x="291135" y="430054"/>
                  </a:cubicBezTo>
                  <a:cubicBezTo>
                    <a:pt x="289230" y="426244"/>
                    <a:pt x="287325" y="422434"/>
                    <a:pt x="284468" y="420529"/>
                  </a:cubicBezTo>
                  <a:cubicBezTo>
                    <a:pt x="280658" y="416719"/>
                    <a:pt x="274943" y="412909"/>
                    <a:pt x="270180" y="410051"/>
                  </a:cubicBezTo>
                  <a:cubicBezTo>
                    <a:pt x="263513" y="406241"/>
                    <a:pt x="256845" y="403384"/>
                    <a:pt x="250178" y="401479"/>
                  </a:cubicBezTo>
                  <a:cubicBezTo>
                    <a:pt x="236843" y="396716"/>
                    <a:pt x="224460" y="392906"/>
                    <a:pt x="210173" y="390049"/>
                  </a:cubicBezTo>
                  <a:lnTo>
                    <a:pt x="202553" y="388144"/>
                  </a:lnTo>
                  <a:lnTo>
                    <a:pt x="196838" y="387191"/>
                  </a:lnTo>
                  <a:lnTo>
                    <a:pt x="184455" y="385286"/>
                  </a:lnTo>
                  <a:lnTo>
                    <a:pt x="154928" y="378619"/>
                  </a:lnTo>
                  <a:lnTo>
                    <a:pt x="137783" y="375761"/>
                  </a:lnTo>
                  <a:lnTo>
                    <a:pt x="137783" y="375761"/>
                  </a:lnTo>
                  <a:lnTo>
                    <a:pt x="137783" y="37576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052"/>
              <a:endParaRPr lang="en-US" sz="1400">
                <a:solidFill>
                  <a:prstClr val="black"/>
                </a:solidFill>
              </a:endParaRPr>
            </a:p>
          </p:txBody>
        </p:sp>
        <p:sp>
          <p:nvSpPr>
            <p:cNvPr id="85" name="Freeform: Shape 84"/>
            <p:cNvSpPr/>
            <p:nvPr/>
          </p:nvSpPr>
          <p:spPr>
            <a:xfrm>
              <a:off x="1178536" y="3854814"/>
              <a:ext cx="5181600" cy="838200"/>
            </a:xfrm>
            <a:custGeom>
              <a:avLst/>
              <a:gdLst>
                <a:gd name="connsiteX0" fmla="*/ 4796314 w 5181600"/>
                <a:gd name="connsiteY0" fmla="*/ 7144 h 838200"/>
                <a:gd name="connsiteX1" fmla="*/ 4763929 w 5181600"/>
                <a:gd name="connsiteY1" fmla="*/ 12859 h 838200"/>
                <a:gd name="connsiteX2" fmla="*/ 4720114 w 5181600"/>
                <a:gd name="connsiteY2" fmla="*/ 53816 h 838200"/>
                <a:gd name="connsiteX3" fmla="*/ 4702969 w 5181600"/>
                <a:gd name="connsiteY3" fmla="*/ 79534 h 838200"/>
                <a:gd name="connsiteX4" fmla="*/ 4691539 w 5181600"/>
                <a:gd name="connsiteY4" fmla="*/ 105251 h 838200"/>
                <a:gd name="connsiteX5" fmla="*/ 4607719 w 5181600"/>
                <a:gd name="connsiteY5" fmla="*/ 190976 h 838200"/>
                <a:gd name="connsiteX6" fmla="*/ 4581049 w 5181600"/>
                <a:gd name="connsiteY6" fmla="*/ 210979 h 838200"/>
                <a:gd name="connsiteX7" fmla="*/ 4555331 w 5181600"/>
                <a:gd name="connsiteY7" fmla="*/ 221456 h 838200"/>
                <a:gd name="connsiteX8" fmla="*/ 4547711 w 5181600"/>
                <a:gd name="connsiteY8" fmla="*/ 203359 h 838200"/>
                <a:gd name="connsiteX9" fmla="*/ 4304824 w 5181600"/>
                <a:gd name="connsiteY9" fmla="*/ 173831 h 838200"/>
                <a:gd name="connsiteX10" fmla="*/ 4224814 w 5181600"/>
                <a:gd name="connsiteY10" fmla="*/ 168116 h 838200"/>
                <a:gd name="connsiteX11" fmla="*/ 4224814 w 5181600"/>
                <a:gd name="connsiteY11" fmla="*/ 168116 h 838200"/>
                <a:gd name="connsiteX12" fmla="*/ 1992154 w 5181600"/>
                <a:gd name="connsiteY12" fmla="*/ 29051 h 838200"/>
                <a:gd name="connsiteX13" fmla="*/ 1176814 w 5181600"/>
                <a:gd name="connsiteY13" fmla="*/ 10954 h 838200"/>
                <a:gd name="connsiteX14" fmla="*/ 551974 w 5181600"/>
                <a:gd name="connsiteY14" fmla="*/ 12859 h 838200"/>
                <a:gd name="connsiteX15" fmla="*/ 10001 w 5181600"/>
                <a:gd name="connsiteY15" fmla="*/ 29051 h 838200"/>
                <a:gd name="connsiteX16" fmla="*/ 7144 w 5181600"/>
                <a:gd name="connsiteY16" fmla="*/ 30004 h 838200"/>
                <a:gd name="connsiteX17" fmla="*/ 551974 w 5181600"/>
                <a:gd name="connsiteY17" fmla="*/ 31909 h 838200"/>
                <a:gd name="connsiteX18" fmla="*/ 1990249 w 5181600"/>
                <a:gd name="connsiteY18" fmla="*/ 48101 h 838200"/>
                <a:gd name="connsiteX19" fmla="*/ 4221957 w 5181600"/>
                <a:gd name="connsiteY19" fmla="*/ 187166 h 838200"/>
                <a:gd name="connsiteX20" fmla="*/ 4341019 w 5181600"/>
                <a:gd name="connsiteY20" fmla="*/ 200501 h 838200"/>
                <a:gd name="connsiteX21" fmla="*/ 4501992 w 5181600"/>
                <a:gd name="connsiteY21" fmla="*/ 232886 h 838200"/>
                <a:gd name="connsiteX22" fmla="*/ 4532472 w 5181600"/>
                <a:gd name="connsiteY22" fmla="*/ 313849 h 838200"/>
                <a:gd name="connsiteX23" fmla="*/ 4446747 w 5181600"/>
                <a:gd name="connsiteY23" fmla="*/ 314801 h 838200"/>
                <a:gd name="connsiteX24" fmla="*/ 4407694 w 5181600"/>
                <a:gd name="connsiteY24" fmla="*/ 273844 h 838200"/>
                <a:gd name="connsiteX25" fmla="*/ 4343876 w 5181600"/>
                <a:gd name="connsiteY25" fmla="*/ 319564 h 838200"/>
                <a:gd name="connsiteX26" fmla="*/ 4378167 w 5181600"/>
                <a:gd name="connsiteY26" fmla="*/ 313849 h 838200"/>
                <a:gd name="connsiteX27" fmla="*/ 4396264 w 5181600"/>
                <a:gd name="connsiteY27" fmla="*/ 340519 h 838200"/>
                <a:gd name="connsiteX28" fmla="*/ 4280059 w 5181600"/>
                <a:gd name="connsiteY28" fmla="*/ 379571 h 838200"/>
                <a:gd name="connsiteX29" fmla="*/ 4215289 w 5181600"/>
                <a:gd name="connsiteY29" fmla="*/ 353854 h 838200"/>
                <a:gd name="connsiteX30" fmla="*/ 4090511 w 5181600"/>
                <a:gd name="connsiteY30" fmla="*/ 444341 h 838200"/>
                <a:gd name="connsiteX31" fmla="*/ 4085749 w 5181600"/>
                <a:gd name="connsiteY31" fmla="*/ 554831 h 838200"/>
                <a:gd name="connsiteX32" fmla="*/ 4132422 w 5181600"/>
                <a:gd name="connsiteY32" fmla="*/ 623411 h 838200"/>
                <a:gd name="connsiteX33" fmla="*/ 4177189 w 5181600"/>
                <a:gd name="connsiteY33" fmla="*/ 654844 h 838200"/>
                <a:gd name="connsiteX34" fmla="*/ 4584859 w 5181600"/>
                <a:gd name="connsiteY34" fmla="*/ 792004 h 838200"/>
                <a:gd name="connsiteX35" fmla="*/ 5042059 w 5181600"/>
                <a:gd name="connsiteY35" fmla="*/ 822484 h 838200"/>
                <a:gd name="connsiteX36" fmla="*/ 5097304 w 5181600"/>
                <a:gd name="connsiteY36" fmla="*/ 755809 h 838200"/>
                <a:gd name="connsiteX37" fmla="*/ 5025867 w 5181600"/>
                <a:gd name="connsiteY37" fmla="*/ 667226 h 838200"/>
                <a:gd name="connsiteX38" fmla="*/ 4964906 w 5181600"/>
                <a:gd name="connsiteY38" fmla="*/ 697706 h 838200"/>
                <a:gd name="connsiteX39" fmla="*/ 4973479 w 5181600"/>
                <a:gd name="connsiteY39" fmla="*/ 751046 h 838200"/>
                <a:gd name="connsiteX40" fmla="*/ 4980147 w 5181600"/>
                <a:gd name="connsiteY40" fmla="*/ 723424 h 838200"/>
                <a:gd name="connsiteX41" fmla="*/ 5059204 w 5181600"/>
                <a:gd name="connsiteY41" fmla="*/ 694849 h 838200"/>
                <a:gd name="connsiteX42" fmla="*/ 5052536 w 5181600"/>
                <a:gd name="connsiteY42" fmla="*/ 789146 h 838200"/>
                <a:gd name="connsiteX43" fmla="*/ 4911567 w 5181600"/>
                <a:gd name="connsiteY43" fmla="*/ 780574 h 838200"/>
                <a:gd name="connsiteX44" fmla="*/ 4877277 w 5181600"/>
                <a:gd name="connsiteY44" fmla="*/ 726281 h 838200"/>
                <a:gd name="connsiteX45" fmla="*/ 4878229 w 5181600"/>
                <a:gd name="connsiteY45" fmla="*/ 670084 h 838200"/>
                <a:gd name="connsiteX46" fmla="*/ 4998244 w 5181600"/>
                <a:gd name="connsiteY46" fmla="*/ 532924 h 838200"/>
                <a:gd name="connsiteX47" fmla="*/ 5097304 w 5181600"/>
                <a:gd name="connsiteY47" fmla="*/ 406241 h 838200"/>
                <a:gd name="connsiteX48" fmla="*/ 5135404 w 5181600"/>
                <a:gd name="connsiteY48" fmla="*/ 387191 h 838200"/>
                <a:gd name="connsiteX49" fmla="*/ 5103019 w 5181600"/>
                <a:gd name="connsiteY49" fmla="*/ 362426 h 838200"/>
                <a:gd name="connsiteX50" fmla="*/ 5105877 w 5181600"/>
                <a:gd name="connsiteY50" fmla="*/ 346234 h 838200"/>
                <a:gd name="connsiteX51" fmla="*/ 5147786 w 5181600"/>
                <a:gd name="connsiteY51" fmla="*/ 342424 h 838200"/>
                <a:gd name="connsiteX52" fmla="*/ 5172552 w 5181600"/>
                <a:gd name="connsiteY52" fmla="*/ 329089 h 838200"/>
                <a:gd name="connsiteX53" fmla="*/ 5161122 w 5181600"/>
                <a:gd name="connsiteY53" fmla="*/ 298609 h 838200"/>
                <a:gd name="connsiteX54" fmla="*/ 5115402 w 5181600"/>
                <a:gd name="connsiteY54" fmla="*/ 268129 h 838200"/>
                <a:gd name="connsiteX55" fmla="*/ 4924902 w 5181600"/>
                <a:gd name="connsiteY55" fmla="*/ 192881 h 838200"/>
                <a:gd name="connsiteX56" fmla="*/ 4844892 w 5181600"/>
                <a:gd name="connsiteY56" fmla="*/ 154781 h 838200"/>
                <a:gd name="connsiteX57" fmla="*/ 4909661 w 5181600"/>
                <a:gd name="connsiteY57" fmla="*/ 94774 h 838200"/>
                <a:gd name="connsiteX58" fmla="*/ 4936331 w 5181600"/>
                <a:gd name="connsiteY58" fmla="*/ 87154 h 838200"/>
                <a:gd name="connsiteX59" fmla="*/ 4906804 w 5181600"/>
                <a:gd name="connsiteY59" fmla="*/ 66199 h 838200"/>
                <a:gd name="connsiteX60" fmla="*/ 4852511 w 5181600"/>
                <a:gd name="connsiteY60" fmla="*/ 27146 h 838200"/>
                <a:gd name="connsiteX61" fmla="*/ 4796314 w 5181600"/>
                <a:gd name="connsiteY61" fmla="*/ 7144 h 838200"/>
                <a:gd name="connsiteX62" fmla="*/ 4796314 w 5181600"/>
                <a:gd name="connsiteY62" fmla="*/ 7144 h 838200"/>
                <a:gd name="connsiteX63" fmla="*/ 4214336 w 5181600"/>
                <a:gd name="connsiteY63" fmla="*/ 383381 h 838200"/>
                <a:gd name="connsiteX64" fmla="*/ 4221957 w 5181600"/>
                <a:gd name="connsiteY64" fmla="*/ 383381 h 838200"/>
                <a:gd name="connsiteX65" fmla="*/ 4281011 w 5181600"/>
                <a:gd name="connsiteY65" fmla="*/ 417671 h 838200"/>
                <a:gd name="connsiteX66" fmla="*/ 4298157 w 5181600"/>
                <a:gd name="connsiteY66" fmla="*/ 485299 h 838200"/>
                <a:gd name="connsiteX67" fmla="*/ 4295299 w 5181600"/>
                <a:gd name="connsiteY67" fmla="*/ 492919 h 838200"/>
                <a:gd name="connsiteX68" fmla="*/ 4295299 w 5181600"/>
                <a:gd name="connsiteY68" fmla="*/ 493871 h 838200"/>
                <a:gd name="connsiteX69" fmla="*/ 4210526 w 5181600"/>
                <a:gd name="connsiteY69" fmla="*/ 524351 h 838200"/>
                <a:gd name="connsiteX70" fmla="*/ 4185761 w 5181600"/>
                <a:gd name="connsiteY70" fmla="*/ 495776 h 838200"/>
                <a:gd name="connsiteX71" fmla="*/ 4187666 w 5181600"/>
                <a:gd name="connsiteY71" fmla="*/ 459581 h 838200"/>
                <a:gd name="connsiteX72" fmla="*/ 4205764 w 5181600"/>
                <a:gd name="connsiteY72" fmla="*/ 445294 h 838200"/>
                <a:gd name="connsiteX73" fmla="*/ 4223861 w 5181600"/>
                <a:gd name="connsiteY73" fmla="*/ 449104 h 838200"/>
                <a:gd name="connsiteX74" fmla="*/ 4236244 w 5181600"/>
                <a:gd name="connsiteY74" fmla="*/ 449104 h 838200"/>
                <a:gd name="connsiteX75" fmla="*/ 4236244 w 5181600"/>
                <a:gd name="connsiteY75" fmla="*/ 435769 h 838200"/>
                <a:gd name="connsiteX76" fmla="*/ 4219099 w 5181600"/>
                <a:gd name="connsiteY76" fmla="*/ 426244 h 838200"/>
                <a:gd name="connsiteX77" fmla="*/ 4201001 w 5181600"/>
                <a:gd name="connsiteY77" fmla="*/ 427196 h 838200"/>
                <a:gd name="connsiteX78" fmla="*/ 4173379 w 5181600"/>
                <a:gd name="connsiteY78" fmla="*/ 449104 h 838200"/>
                <a:gd name="connsiteX79" fmla="*/ 4169569 w 5181600"/>
                <a:gd name="connsiteY79" fmla="*/ 501491 h 838200"/>
                <a:gd name="connsiteX80" fmla="*/ 4202907 w 5181600"/>
                <a:gd name="connsiteY80" fmla="*/ 540544 h 838200"/>
                <a:gd name="connsiteX81" fmla="*/ 4300061 w 5181600"/>
                <a:gd name="connsiteY81" fmla="*/ 518636 h 838200"/>
                <a:gd name="connsiteX82" fmla="*/ 4309586 w 5181600"/>
                <a:gd name="connsiteY82" fmla="*/ 520541 h 838200"/>
                <a:gd name="connsiteX83" fmla="*/ 4305776 w 5181600"/>
                <a:gd name="connsiteY83" fmla="*/ 570071 h 838200"/>
                <a:gd name="connsiteX84" fmla="*/ 4258151 w 5181600"/>
                <a:gd name="connsiteY84" fmla="*/ 617696 h 838200"/>
                <a:gd name="connsiteX85" fmla="*/ 4136231 w 5181600"/>
                <a:gd name="connsiteY85" fmla="*/ 582454 h 838200"/>
                <a:gd name="connsiteX86" fmla="*/ 4149566 w 5181600"/>
                <a:gd name="connsiteY86" fmla="*/ 405289 h 838200"/>
                <a:gd name="connsiteX87" fmla="*/ 4214336 w 5181600"/>
                <a:gd name="connsiteY87" fmla="*/ 383381 h 838200"/>
                <a:gd name="connsiteX88" fmla="*/ 4214336 w 5181600"/>
                <a:gd name="connsiteY88" fmla="*/ 383381 h 838200"/>
                <a:gd name="connsiteX89" fmla="*/ 4214336 w 5181600"/>
                <a:gd name="connsiteY89" fmla="*/ 383381 h 838200"/>
                <a:gd name="connsiteX90" fmla="*/ 4336257 w 5181600"/>
                <a:gd name="connsiteY90" fmla="*/ 583406 h 838200"/>
                <a:gd name="connsiteX91" fmla="*/ 4350544 w 5181600"/>
                <a:gd name="connsiteY91" fmla="*/ 584359 h 838200"/>
                <a:gd name="connsiteX92" fmla="*/ 4425792 w 5181600"/>
                <a:gd name="connsiteY92" fmla="*/ 664369 h 838200"/>
                <a:gd name="connsiteX93" fmla="*/ 4367689 w 5181600"/>
                <a:gd name="connsiteY93" fmla="*/ 711994 h 838200"/>
                <a:gd name="connsiteX94" fmla="*/ 4349592 w 5181600"/>
                <a:gd name="connsiteY94" fmla="*/ 646271 h 838200"/>
                <a:gd name="connsiteX95" fmla="*/ 4372451 w 5181600"/>
                <a:gd name="connsiteY95" fmla="*/ 678656 h 838200"/>
                <a:gd name="connsiteX96" fmla="*/ 4381976 w 5181600"/>
                <a:gd name="connsiteY96" fmla="*/ 704374 h 838200"/>
                <a:gd name="connsiteX97" fmla="*/ 4369594 w 5181600"/>
                <a:gd name="connsiteY97" fmla="*/ 636746 h 838200"/>
                <a:gd name="connsiteX98" fmla="*/ 4303872 w 5181600"/>
                <a:gd name="connsiteY98" fmla="*/ 672941 h 838200"/>
                <a:gd name="connsiteX99" fmla="*/ 4286726 w 5181600"/>
                <a:gd name="connsiteY99" fmla="*/ 688181 h 838200"/>
                <a:gd name="connsiteX100" fmla="*/ 4285774 w 5181600"/>
                <a:gd name="connsiteY100" fmla="*/ 626269 h 838200"/>
                <a:gd name="connsiteX101" fmla="*/ 4336257 w 5181600"/>
                <a:gd name="connsiteY101" fmla="*/ 583406 h 838200"/>
                <a:gd name="connsiteX102" fmla="*/ 4444842 w 5181600"/>
                <a:gd name="connsiteY102" fmla="*/ 607219 h 838200"/>
                <a:gd name="connsiteX103" fmla="*/ 4511517 w 5181600"/>
                <a:gd name="connsiteY103" fmla="*/ 621506 h 838200"/>
                <a:gd name="connsiteX104" fmla="*/ 4548664 w 5181600"/>
                <a:gd name="connsiteY104" fmla="*/ 659606 h 838200"/>
                <a:gd name="connsiteX105" fmla="*/ 4558189 w 5181600"/>
                <a:gd name="connsiteY105" fmla="*/ 702469 h 838200"/>
                <a:gd name="connsiteX106" fmla="*/ 4628674 w 5181600"/>
                <a:gd name="connsiteY106" fmla="*/ 679609 h 838200"/>
                <a:gd name="connsiteX107" fmla="*/ 4683919 w 5181600"/>
                <a:gd name="connsiteY107" fmla="*/ 660559 h 838200"/>
                <a:gd name="connsiteX108" fmla="*/ 4689634 w 5181600"/>
                <a:gd name="connsiteY108" fmla="*/ 661511 h 838200"/>
                <a:gd name="connsiteX109" fmla="*/ 4699159 w 5181600"/>
                <a:gd name="connsiteY109" fmla="*/ 663416 h 838200"/>
                <a:gd name="connsiteX110" fmla="*/ 4803934 w 5181600"/>
                <a:gd name="connsiteY110" fmla="*/ 714851 h 838200"/>
                <a:gd name="connsiteX111" fmla="*/ 4850606 w 5181600"/>
                <a:gd name="connsiteY111" fmla="*/ 748189 h 838200"/>
                <a:gd name="connsiteX112" fmla="*/ 4879181 w 5181600"/>
                <a:gd name="connsiteY112" fmla="*/ 761524 h 838200"/>
                <a:gd name="connsiteX113" fmla="*/ 4867752 w 5181600"/>
                <a:gd name="connsiteY113" fmla="*/ 788194 h 838200"/>
                <a:gd name="connsiteX114" fmla="*/ 4844892 w 5181600"/>
                <a:gd name="connsiteY114" fmla="*/ 784384 h 838200"/>
                <a:gd name="connsiteX115" fmla="*/ 4660106 w 5181600"/>
                <a:gd name="connsiteY115" fmla="*/ 776764 h 838200"/>
                <a:gd name="connsiteX116" fmla="*/ 4606767 w 5181600"/>
                <a:gd name="connsiteY116" fmla="*/ 768191 h 838200"/>
                <a:gd name="connsiteX117" fmla="*/ 4510564 w 5181600"/>
                <a:gd name="connsiteY117" fmla="*/ 675799 h 838200"/>
                <a:gd name="connsiteX118" fmla="*/ 4497229 w 5181600"/>
                <a:gd name="connsiteY118" fmla="*/ 648176 h 838200"/>
                <a:gd name="connsiteX119" fmla="*/ 4494372 w 5181600"/>
                <a:gd name="connsiteY119" fmla="*/ 677704 h 838200"/>
                <a:gd name="connsiteX120" fmla="*/ 4491514 w 5181600"/>
                <a:gd name="connsiteY120" fmla="*/ 729139 h 838200"/>
                <a:gd name="connsiteX121" fmla="*/ 4450557 w 5181600"/>
                <a:gd name="connsiteY121" fmla="*/ 666274 h 838200"/>
                <a:gd name="connsiteX122" fmla="*/ 4444842 w 5181600"/>
                <a:gd name="connsiteY122" fmla="*/ 607219 h 838200"/>
                <a:gd name="connsiteX123" fmla="*/ 4444842 w 5181600"/>
                <a:gd name="connsiteY123" fmla="*/ 607219 h 838200"/>
                <a:gd name="connsiteX124" fmla="*/ 4661059 w 5181600"/>
                <a:gd name="connsiteY124" fmla="*/ 774859 h 838200"/>
                <a:gd name="connsiteX125" fmla="*/ 4671536 w 5181600"/>
                <a:gd name="connsiteY125" fmla="*/ 775811 h 838200"/>
                <a:gd name="connsiteX126" fmla="*/ 4694397 w 5181600"/>
                <a:gd name="connsiteY126" fmla="*/ 660559 h 838200"/>
                <a:gd name="connsiteX127" fmla="*/ 4683919 w 5181600"/>
                <a:gd name="connsiteY127" fmla="*/ 659606 h 838200"/>
                <a:gd name="connsiteX128" fmla="*/ 4681061 w 5181600"/>
                <a:gd name="connsiteY128" fmla="*/ 677704 h 838200"/>
                <a:gd name="connsiteX129" fmla="*/ 4670584 w 5181600"/>
                <a:gd name="connsiteY129" fmla="*/ 727234 h 838200"/>
                <a:gd name="connsiteX130" fmla="*/ 4661059 w 5181600"/>
                <a:gd name="connsiteY130" fmla="*/ 774859 h 838200"/>
                <a:gd name="connsiteX131" fmla="*/ 4661059 w 5181600"/>
                <a:gd name="connsiteY131" fmla="*/ 774859 h 838200"/>
                <a:gd name="connsiteX132" fmla="*/ 4585811 w 5181600"/>
                <a:gd name="connsiteY132" fmla="*/ 650081 h 838200"/>
                <a:gd name="connsiteX133" fmla="*/ 4608672 w 5181600"/>
                <a:gd name="connsiteY133" fmla="*/ 661511 h 838200"/>
                <a:gd name="connsiteX134" fmla="*/ 4607719 w 5181600"/>
                <a:gd name="connsiteY134" fmla="*/ 693896 h 838200"/>
                <a:gd name="connsiteX135" fmla="*/ 4573429 w 5181600"/>
                <a:gd name="connsiteY135" fmla="*/ 685324 h 838200"/>
                <a:gd name="connsiteX136" fmla="*/ 4585811 w 5181600"/>
                <a:gd name="connsiteY136" fmla="*/ 650081 h 838200"/>
                <a:gd name="connsiteX137" fmla="*/ 4822031 w 5181600"/>
                <a:gd name="connsiteY137" fmla="*/ 679609 h 838200"/>
                <a:gd name="connsiteX138" fmla="*/ 4844892 w 5181600"/>
                <a:gd name="connsiteY138" fmla="*/ 704374 h 838200"/>
                <a:gd name="connsiteX139" fmla="*/ 4822031 w 5181600"/>
                <a:gd name="connsiteY139" fmla="*/ 709136 h 838200"/>
                <a:gd name="connsiteX140" fmla="*/ 4822031 w 5181600"/>
                <a:gd name="connsiteY140" fmla="*/ 679609 h 838200"/>
                <a:gd name="connsiteX141" fmla="*/ 5031581 w 5181600"/>
                <a:gd name="connsiteY141" fmla="*/ 711994 h 838200"/>
                <a:gd name="connsiteX142" fmla="*/ 5014436 w 5181600"/>
                <a:gd name="connsiteY142" fmla="*/ 731996 h 838200"/>
                <a:gd name="connsiteX143" fmla="*/ 5018247 w 5181600"/>
                <a:gd name="connsiteY143" fmla="*/ 753904 h 838200"/>
                <a:gd name="connsiteX144" fmla="*/ 5035392 w 5181600"/>
                <a:gd name="connsiteY144" fmla="*/ 732949 h 838200"/>
                <a:gd name="connsiteX145" fmla="*/ 5031581 w 5181600"/>
                <a:gd name="connsiteY145" fmla="*/ 711994 h 838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5181600" h="838200">
                  <a:moveTo>
                    <a:pt x="4796314" y="7144"/>
                  </a:moveTo>
                  <a:cubicBezTo>
                    <a:pt x="4786789" y="7144"/>
                    <a:pt x="4776311" y="9049"/>
                    <a:pt x="4763929" y="12859"/>
                  </a:cubicBezTo>
                  <a:cubicBezTo>
                    <a:pt x="4741069" y="20479"/>
                    <a:pt x="4722019" y="38576"/>
                    <a:pt x="4720114" y="53816"/>
                  </a:cubicBezTo>
                  <a:cubicBezTo>
                    <a:pt x="4719161" y="69056"/>
                    <a:pt x="4710589" y="80486"/>
                    <a:pt x="4702969" y="79534"/>
                  </a:cubicBezTo>
                  <a:cubicBezTo>
                    <a:pt x="4695349" y="78581"/>
                    <a:pt x="4689634" y="90964"/>
                    <a:pt x="4691539" y="105251"/>
                  </a:cubicBezTo>
                  <a:cubicBezTo>
                    <a:pt x="4695349" y="137636"/>
                    <a:pt x="4641056" y="192881"/>
                    <a:pt x="4607719" y="190976"/>
                  </a:cubicBezTo>
                  <a:cubicBezTo>
                    <a:pt x="4594384" y="190024"/>
                    <a:pt x="4582002" y="198596"/>
                    <a:pt x="4581049" y="210979"/>
                  </a:cubicBezTo>
                  <a:cubicBezTo>
                    <a:pt x="4580097" y="224314"/>
                    <a:pt x="4570572" y="228124"/>
                    <a:pt x="4555331" y="221456"/>
                  </a:cubicBezTo>
                  <a:cubicBezTo>
                    <a:pt x="4541997" y="215741"/>
                    <a:pt x="4539139" y="207169"/>
                    <a:pt x="4547711" y="203359"/>
                  </a:cubicBezTo>
                  <a:cubicBezTo>
                    <a:pt x="4556284" y="199549"/>
                    <a:pt x="4447699" y="185261"/>
                    <a:pt x="4304824" y="173831"/>
                  </a:cubicBezTo>
                  <a:cubicBezTo>
                    <a:pt x="4273392" y="170974"/>
                    <a:pt x="4248626" y="169069"/>
                    <a:pt x="4224814" y="168116"/>
                  </a:cubicBezTo>
                  <a:lnTo>
                    <a:pt x="4224814" y="168116"/>
                  </a:lnTo>
                  <a:cubicBezTo>
                    <a:pt x="4224814" y="168116"/>
                    <a:pt x="3189447" y="70961"/>
                    <a:pt x="1992154" y="29051"/>
                  </a:cubicBezTo>
                  <a:cubicBezTo>
                    <a:pt x="1693069" y="18574"/>
                    <a:pt x="1418749" y="12859"/>
                    <a:pt x="1176814" y="10954"/>
                  </a:cubicBezTo>
                  <a:cubicBezTo>
                    <a:pt x="934879" y="9049"/>
                    <a:pt x="725329" y="10954"/>
                    <a:pt x="551974" y="12859"/>
                  </a:cubicBezTo>
                  <a:cubicBezTo>
                    <a:pt x="206216" y="17621"/>
                    <a:pt x="10001" y="29051"/>
                    <a:pt x="10001" y="29051"/>
                  </a:cubicBezTo>
                  <a:lnTo>
                    <a:pt x="7144" y="30004"/>
                  </a:lnTo>
                  <a:cubicBezTo>
                    <a:pt x="7144" y="30004"/>
                    <a:pt x="207169" y="36671"/>
                    <a:pt x="551974" y="31909"/>
                  </a:cubicBezTo>
                  <a:cubicBezTo>
                    <a:pt x="897731" y="27146"/>
                    <a:pt x="1392079" y="27146"/>
                    <a:pt x="1990249" y="48101"/>
                  </a:cubicBezTo>
                  <a:cubicBezTo>
                    <a:pt x="3187541" y="90011"/>
                    <a:pt x="4221957" y="187166"/>
                    <a:pt x="4221957" y="187166"/>
                  </a:cubicBezTo>
                  <a:cubicBezTo>
                    <a:pt x="4261961" y="192881"/>
                    <a:pt x="4304824" y="197644"/>
                    <a:pt x="4341019" y="200501"/>
                  </a:cubicBezTo>
                  <a:cubicBezTo>
                    <a:pt x="4410551" y="207169"/>
                    <a:pt x="4482942" y="221456"/>
                    <a:pt x="4501992" y="232886"/>
                  </a:cubicBezTo>
                  <a:cubicBezTo>
                    <a:pt x="4577239" y="278606"/>
                    <a:pt x="4578192" y="280511"/>
                    <a:pt x="4532472" y="313849"/>
                  </a:cubicBezTo>
                  <a:cubicBezTo>
                    <a:pt x="4480084" y="352901"/>
                    <a:pt x="4464844" y="352901"/>
                    <a:pt x="4446747" y="314801"/>
                  </a:cubicBezTo>
                  <a:cubicBezTo>
                    <a:pt x="4439126" y="298609"/>
                    <a:pt x="4421982" y="280511"/>
                    <a:pt x="4407694" y="273844"/>
                  </a:cubicBezTo>
                  <a:cubicBezTo>
                    <a:pt x="4376261" y="259556"/>
                    <a:pt x="4329589" y="292894"/>
                    <a:pt x="4343876" y="319564"/>
                  </a:cubicBezTo>
                  <a:cubicBezTo>
                    <a:pt x="4351497" y="333851"/>
                    <a:pt x="4360069" y="331946"/>
                    <a:pt x="4378167" y="313849"/>
                  </a:cubicBezTo>
                  <a:cubicBezTo>
                    <a:pt x="4409599" y="279559"/>
                    <a:pt x="4423886" y="299561"/>
                    <a:pt x="4396264" y="340519"/>
                  </a:cubicBezTo>
                  <a:cubicBezTo>
                    <a:pt x="4358164" y="395764"/>
                    <a:pt x="4326732" y="407194"/>
                    <a:pt x="4280059" y="379571"/>
                  </a:cubicBezTo>
                  <a:cubicBezTo>
                    <a:pt x="4258151" y="366236"/>
                    <a:pt x="4228624" y="354806"/>
                    <a:pt x="4215289" y="353854"/>
                  </a:cubicBezTo>
                  <a:cubicBezTo>
                    <a:pt x="4169569" y="350044"/>
                    <a:pt x="4115276" y="390049"/>
                    <a:pt x="4090511" y="444341"/>
                  </a:cubicBezTo>
                  <a:cubicBezTo>
                    <a:pt x="4070509" y="490061"/>
                    <a:pt x="4069556" y="507206"/>
                    <a:pt x="4085749" y="554831"/>
                  </a:cubicBezTo>
                  <a:cubicBezTo>
                    <a:pt x="4096226" y="586264"/>
                    <a:pt x="4117181" y="616744"/>
                    <a:pt x="4132422" y="623411"/>
                  </a:cubicBezTo>
                  <a:cubicBezTo>
                    <a:pt x="4147661" y="630079"/>
                    <a:pt x="4167664" y="644366"/>
                    <a:pt x="4177189" y="654844"/>
                  </a:cubicBezTo>
                  <a:cubicBezTo>
                    <a:pt x="4207669" y="688181"/>
                    <a:pt x="4441032" y="767239"/>
                    <a:pt x="4584859" y="792004"/>
                  </a:cubicBezTo>
                  <a:cubicBezTo>
                    <a:pt x="4819174" y="832961"/>
                    <a:pt x="4984909" y="844391"/>
                    <a:pt x="5042059" y="822484"/>
                  </a:cubicBezTo>
                  <a:cubicBezTo>
                    <a:pt x="5083969" y="807244"/>
                    <a:pt x="5093494" y="793909"/>
                    <a:pt x="5097304" y="755809"/>
                  </a:cubicBezTo>
                  <a:cubicBezTo>
                    <a:pt x="5102067" y="698659"/>
                    <a:pt x="5081111" y="671036"/>
                    <a:pt x="5025867" y="667226"/>
                  </a:cubicBezTo>
                  <a:cubicBezTo>
                    <a:pt x="4997292" y="665321"/>
                    <a:pt x="4978242" y="674846"/>
                    <a:pt x="4964906" y="697706"/>
                  </a:cubicBezTo>
                  <a:cubicBezTo>
                    <a:pt x="4945856" y="730091"/>
                    <a:pt x="4948714" y="749141"/>
                    <a:pt x="4973479" y="751046"/>
                  </a:cubicBezTo>
                  <a:cubicBezTo>
                    <a:pt x="4980147" y="751999"/>
                    <a:pt x="4983004" y="738664"/>
                    <a:pt x="4980147" y="723424"/>
                  </a:cubicBezTo>
                  <a:cubicBezTo>
                    <a:pt x="4974431" y="693896"/>
                    <a:pt x="5010627" y="680561"/>
                    <a:pt x="5059204" y="694849"/>
                  </a:cubicBezTo>
                  <a:cubicBezTo>
                    <a:pt x="5093494" y="704374"/>
                    <a:pt x="5089684" y="756761"/>
                    <a:pt x="5052536" y="789146"/>
                  </a:cubicBezTo>
                  <a:cubicBezTo>
                    <a:pt x="5016342" y="821531"/>
                    <a:pt x="4922044" y="814864"/>
                    <a:pt x="4911567" y="780574"/>
                  </a:cubicBezTo>
                  <a:cubicBezTo>
                    <a:pt x="4906804" y="766286"/>
                    <a:pt x="4891564" y="742474"/>
                    <a:pt x="4877277" y="726281"/>
                  </a:cubicBezTo>
                  <a:cubicBezTo>
                    <a:pt x="4845844" y="691039"/>
                    <a:pt x="4845844" y="668179"/>
                    <a:pt x="4878229" y="670084"/>
                  </a:cubicBezTo>
                  <a:cubicBezTo>
                    <a:pt x="4927759" y="673894"/>
                    <a:pt x="4980147" y="613886"/>
                    <a:pt x="4998244" y="532924"/>
                  </a:cubicBezTo>
                  <a:cubicBezTo>
                    <a:pt x="5022056" y="427196"/>
                    <a:pt x="5042059" y="402431"/>
                    <a:pt x="5097304" y="406241"/>
                  </a:cubicBezTo>
                  <a:cubicBezTo>
                    <a:pt x="5131594" y="409099"/>
                    <a:pt x="5141119" y="404336"/>
                    <a:pt x="5135404" y="387191"/>
                  </a:cubicBezTo>
                  <a:cubicBezTo>
                    <a:pt x="5131594" y="374809"/>
                    <a:pt x="5116354" y="363379"/>
                    <a:pt x="5103019" y="362426"/>
                  </a:cubicBezTo>
                  <a:cubicBezTo>
                    <a:pt x="5080159" y="360521"/>
                    <a:pt x="5081111" y="357664"/>
                    <a:pt x="5105877" y="346234"/>
                  </a:cubicBezTo>
                  <a:cubicBezTo>
                    <a:pt x="5122069" y="339566"/>
                    <a:pt x="5140167" y="337661"/>
                    <a:pt x="5147786" y="342424"/>
                  </a:cubicBezTo>
                  <a:cubicBezTo>
                    <a:pt x="5155406" y="347186"/>
                    <a:pt x="5165884" y="341471"/>
                    <a:pt x="5172552" y="329089"/>
                  </a:cubicBezTo>
                  <a:cubicBezTo>
                    <a:pt x="5189697" y="295751"/>
                    <a:pt x="5187792" y="290989"/>
                    <a:pt x="5161122" y="298609"/>
                  </a:cubicBezTo>
                  <a:cubicBezTo>
                    <a:pt x="5146834" y="302419"/>
                    <a:pt x="5127784" y="290989"/>
                    <a:pt x="5115402" y="268129"/>
                  </a:cubicBezTo>
                  <a:cubicBezTo>
                    <a:pt x="5088731" y="222409"/>
                    <a:pt x="5021104" y="195739"/>
                    <a:pt x="4924902" y="192881"/>
                  </a:cubicBezTo>
                  <a:cubicBezTo>
                    <a:pt x="4859179" y="190976"/>
                    <a:pt x="4850606" y="187166"/>
                    <a:pt x="4844892" y="154781"/>
                  </a:cubicBezTo>
                  <a:cubicBezTo>
                    <a:pt x="4836319" y="105251"/>
                    <a:pt x="4850606" y="91916"/>
                    <a:pt x="4909661" y="94774"/>
                  </a:cubicBezTo>
                  <a:cubicBezTo>
                    <a:pt x="4937284" y="96679"/>
                    <a:pt x="4948714" y="92869"/>
                    <a:pt x="4936331" y="87154"/>
                  </a:cubicBezTo>
                  <a:cubicBezTo>
                    <a:pt x="4923949" y="81439"/>
                    <a:pt x="4910614" y="71914"/>
                    <a:pt x="4906804" y="66199"/>
                  </a:cubicBezTo>
                  <a:cubicBezTo>
                    <a:pt x="4902994" y="60484"/>
                    <a:pt x="4879181" y="42386"/>
                    <a:pt x="4852511" y="27146"/>
                  </a:cubicBezTo>
                  <a:cubicBezTo>
                    <a:pt x="4828699" y="12859"/>
                    <a:pt x="4812506" y="7144"/>
                    <a:pt x="4796314" y="7144"/>
                  </a:cubicBezTo>
                  <a:lnTo>
                    <a:pt x="4796314" y="7144"/>
                  </a:lnTo>
                  <a:close/>
                  <a:moveTo>
                    <a:pt x="4214336" y="383381"/>
                  </a:moveTo>
                  <a:cubicBezTo>
                    <a:pt x="4217194" y="383381"/>
                    <a:pt x="4220051" y="383381"/>
                    <a:pt x="4221957" y="383381"/>
                  </a:cubicBezTo>
                  <a:cubicBezTo>
                    <a:pt x="4242911" y="385286"/>
                    <a:pt x="4262914" y="396716"/>
                    <a:pt x="4281011" y="417671"/>
                  </a:cubicBezTo>
                  <a:cubicBezTo>
                    <a:pt x="4301967" y="440531"/>
                    <a:pt x="4307682" y="460534"/>
                    <a:pt x="4298157" y="485299"/>
                  </a:cubicBezTo>
                  <a:cubicBezTo>
                    <a:pt x="4297204" y="488156"/>
                    <a:pt x="4296251" y="491014"/>
                    <a:pt x="4295299" y="492919"/>
                  </a:cubicBezTo>
                  <a:cubicBezTo>
                    <a:pt x="4295299" y="492919"/>
                    <a:pt x="4295299" y="493871"/>
                    <a:pt x="4295299" y="493871"/>
                  </a:cubicBezTo>
                  <a:cubicBezTo>
                    <a:pt x="4278154" y="524351"/>
                    <a:pt x="4241959" y="540544"/>
                    <a:pt x="4210526" y="524351"/>
                  </a:cubicBezTo>
                  <a:cubicBezTo>
                    <a:pt x="4199097" y="518636"/>
                    <a:pt x="4189572" y="508159"/>
                    <a:pt x="4185761" y="495776"/>
                  </a:cubicBezTo>
                  <a:cubicBezTo>
                    <a:pt x="4180999" y="483394"/>
                    <a:pt x="4180999" y="471011"/>
                    <a:pt x="4187666" y="459581"/>
                  </a:cubicBezTo>
                  <a:cubicBezTo>
                    <a:pt x="4191476" y="453866"/>
                    <a:pt x="4198144" y="448151"/>
                    <a:pt x="4205764" y="445294"/>
                  </a:cubicBezTo>
                  <a:cubicBezTo>
                    <a:pt x="4213384" y="442436"/>
                    <a:pt x="4219099" y="444341"/>
                    <a:pt x="4223861" y="449104"/>
                  </a:cubicBezTo>
                  <a:cubicBezTo>
                    <a:pt x="4227672" y="452914"/>
                    <a:pt x="4233386" y="452914"/>
                    <a:pt x="4236244" y="449104"/>
                  </a:cubicBezTo>
                  <a:cubicBezTo>
                    <a:pt x="4240054" y="445294"/>
                    <a:pt x="4239101" y="439579"/>
                    <a:pt x="4236244" y="435769"/>
                  </a:cubicBezTo>
                  <a:cubicBezTo>
                    <a:pt x="4231482" y="431006"/>
                    <a:pt x="4225767" y="428149"/>
                    <a:pt x="4219099" y="426244"/>
                  </a:cubicBezTo>
                  <a:cubicBezTo>
                    <a:pt x="4213384" y="425291"/>
                    <a:pt x="4206717" y="425291"/>
                    <a:pt x="4201001" y="427196"/>
                  </a:cubicBezTo>
                  <a:cubicBezTo>
                    <a:pt x="4189572" y="431006"/>
                    <a:pt x="4179094" y="438626"/>
                    <a:pt x="4173379" y="449104"/>
                  </a:cubicBezTo>
                  <a:cubicBezTo>
                    <a:pt x="4163854" y="466249"/>
                    <a:pt x="4163854" y="485299"/>
                    <a:pt x="4169569" y="501491"/>
                  </a:cubicBezTo>
                  <a:cubicBezTo>
                    <a:pt x="4175284" y="517684"/>
                    <a:pt x="4187666" y="532924"/>
                    <a:pt x="4202907" y="540544"/>
                  </a:cubicBezTo>
                  <a:cubicBezTo>
                    <a:pt x="4237197" y="558641"/>
                    <a:pt x="4275297" y="546259"/>
                    <a:pt x="4300061" y="518636"/>
                  </a:cubicBezTo>
                  <a:cubicBezTo>
                    <a:pt x="4302919" y="519589"/>
                    <a:pt x="4305776" y="520541"/>
                    <a:pt x="4309586" y="520541"/>
                  </a:cubicBezTo>
                  <a:cubicBezTo>
                    <a:pt x="4340067" y="522446"/>
                    <a:pt x="4337209" y="561499"/>
                    <a:pt x="4305776" y="570071"/>
                  </a:cubicBezTo>
                  <a:cubicBezTo>
                    <a:pt x="4292442" y="573881"/>
                    <a:pt x="4271486" y="595789"/>
                    <a:pt x="4258151" y="617696"/>
                  </a:cubicBezTo>
                  <a:cubicBezTo>
                    <a:pt x="4232434" y="663416"/>
                    <a:pt x="4218147" y="659606"/>
                    <a:pt x="4136231" y="582454"/>
                  </a:cubicBezTo>
                  <a:cubicBezTo>
                    <a:pt x="4080034" y="529114"/>
                    <a:pt x="4086701" y="444341"/>
                    <a:pt x="4149566" y="405289"/>
                  </a:cubicBezTo>
                  <a:cubicBezTo>
                    <a:pt x="4174331" y="391954"/>
                    <a:pt x="4195286" y="384334"/>
                    <a:pt x="4214336" y="383381"/>
                  </a:cubicBezTo>
                  <a:lnTo>
                    <a:pt x="4214336" y="383381"/>
                  </a:lnTo>
                  <a:lnTo>
                    <a:pt x="4214336" y="383381"/>
                  </a:lnTo>
                  <a:close/>
                  <a:moveTo>
                    <a:pt x="4336257" y="583406"/>
                  </a:moveTo>
                  <a:cubicBezTo>
                    <a:pt x="4341019" y="583406"/>
                    <a:pt x="4345782" y="583406"/>
                    <a:pt x="4350544" y="584359"/>
                  </a:cubicBezTo>
                  <a:cubicBezTo>
                    <a:pt x="4395311" y="588169"/>
                    <a:pt x="4401979" y="595789"/>
                    <a:pt x="4425792" y="664369"/>
                  </a:cubicBezTo>
                  <a:cubicBezTo>
                    <a:pt x="4454367" y="747236"/>
                    <a:pt x="4447699" y="751999"/>
                    <a:pt x="4367689" y="711994"/>
                  </a:cubicBezTo>
                  <a:cubicBezTo>
                    <a:pt x="4316254" y="686276"/>
                    <a:pt x="4301967" y="633889"/>
                    <a:pt x="4349592" y="646271"/>
                  </a:cubicBezTo>
                  <a:cubicBezTo>
                    <a:pt x="4363879" y="650081"/>
                    <a:pt x="4375309" y="665321"/>
                    <a:pt x="4372451" y="678656"/>
                  </a:cubicBezTo>
                  <a:cubicBezTo>
                    <a:pt x="4369594" y="691991"/>
                    <a:pt x="4374357" y="703421"/>
                    <a:pt x="4381976" y="704374"/>
                  </a:cubicBezTo>
                  <a:cubicBezTo>
                    <a:pt x="4409599" y="706279"/>
                    <a:pt x="4399122" y="648176"/>
                    <a:pt x="4369594" y="636746"/>
                  </a:cubicBezTo>
                  <a:cubicBezTo>
                    <a:pt x="4329589" y="621506"/>
                    <a:pt x="4307682" y="633889"/>
                    <a:pt x="4303872" y="672941"/>
                  </a:cubicBezTo>
                  <a:cubicBezTo>
                    <a:pt x="4301967" y="693896"/>
                    <a:pt x="4296251" y="699611"/>
                    <a:pt x="4286726" y="688181"/>
                  </a:cubicBezTo>
                  <a:cubicBezTo>
                    <a:pt x="4279107" y="679609"/>
                    <a:pt x="4278154" y="651986"/>
                    <a:pt x="4285774" y="626269"/>
                  </a:cubicBezTo>
                  <a:cubicBezTo>
                    <a:pt x="4297204" y="591979"/>
                    <a:pt x="4305776" y="582454"/>
                    <a:pt x="4336257" y="583406"/>
                  </a:cubicBezTo>
                  <a:close/>
                  <a:moveTo>
                    <a:pt x="4444842" y="607219"/>
                  </a:moveTo>
                  <a:cubicBezTo>
                    <a:pt x="4457224" y="607219"/>
                    <a:pt x="4478179" y="611981"/>
                    <a:pt x="4511517" y="621506"/>
                  </a:cubicBezTo>
                  <a:cubicBezTo>
                    <a:pt x="4548664" y="631031"/>
                    <a:pt x="4557236" y="640556"/>
                    <a:pt x="4548664" y="659606"/>
                  </a:cubicBezTo>
                  <a:cubicBezTo>
                    <a:pt x="4542949" y="672941"/>
                    <a:pt x="4546759" y="691991"/>
                    <a:pt x="4558189" y="702469"/>
                  </a:cubicBezTo>
                  <a:cubicBezTo>
                    <a:pt x="4586764" y="729139"/>
                    <a:pt x="4635342" y="712946"/>
                    <a:pt x="4628674" y="679609"/>
                  </a:cubicBezTo>
                  <a:cubicBezTo>
                    <a:pt x="4624864" y="657701"/>
                    <a:pt x="4631531" y="653891"/>
                    <a:pt x="4683919" y="660559"/>
                  </a:cubicBezTo>
                  <a:cubicBezTo>
                    <a:pt x="4682967" y="681514"/>
                    <a:pt x="4687729" y="661511"/>
                    <a:pt x="4689634" y="661511"/>
                  </a:cubicBezTo>
                  <a:cubicBezTo>
                    <a:pt x="4692492" y="661511"/>
                    <a:pt x="4695349" y="662464"/>
                    <a:pt x="4699159" y="663416"/>
                  </a:cubicBezTo>
                  <a:cubicBezTo>
                    <a:pt x="4759167" y="671989"/>
                    <a:pt x="4780122" y="681514"/>
                    <a:pt x="4803934" y="714851"/>
                  </a:cubicBezTo>
                  <a:cubicBezTo>
                    <a:pt x="4820127" y="737711"/>
                    <a:pt x="4841081" y="752951"/>
                    <a:pt x="4850606" y="748189"/>
                  </a:cubicBezTo>
                  <a:cubicBezTo>
                    <a:pt x="4860131" y="743426"/>
                    <a:pt x="4872514" y="750094"/>
                    <a:pt x="4879181" y="761524"/>
                  </a:cubicBezTo>
                  <a:cubicBezTo>
                    <a:pt x="4898231" y="794861"/>
                    <a:pt x="4891564" y="810101"/>
                    <a:pt x="4867752" y="788194"/>
                  </a:cubicBezTo>
                  <a:cubicBezTo>
                    <a:pt x="4852511" y="773906"/>
                    <a:pt x="4845844" y="772954"/>
                    <a:pt x="4844892" y="784384"/>
                  </a:cubicBezTo>
                  <a:cubicBezTo>
                    <a:pt x="4787742" y="807244"/>
                    <a:pt x="4706779" y="786289"/>
                    <a:pt x="4660106" y="776764"/>
                  </a:cubicBezTo>
                  <a:cubicBezTo>
                    <a:pt x="4642009" y="773906"/>
                    <a:pt x="4622959" y="772954"/>
                    <a:pt x="4606767" y="768191"/>
                  </a:cubicBezTo>
                  <a:cubicBezTo>
                    <a:pt x="4550569" y="752951"/>
                    <a:pt x="4508659" y="711994"/>
                    <a:pt x="4510564" y="675799"/>
                  </a:cubicBezTo>
                  <a:cubicBezTo>
                    <a:pt x="4511517" y="666274"/>
                    <a:pt x="4504849" y="653891"/>
                    <a:pt x="4497229" y="648176"/>
                  </a:cubicBezTo>
                  <a:cubicBezTo>
                    <a:pt x="4487704" y="641509"/>
                    <a:pt x="4485799" y="651034"/>
                    <a:pt x="4494372" y="677704"/>
                  </a:cubicBezTo>
                  <a:cubicBezTo>
                    <a:pt x="4509611" y="726281"/>
                    <a:pt x="4508659" y="731044"/>
                    <a:pt x="4491514" y="729139"/>
                  </a:cubicBezTo>
                  <a:cubicBezTo>
                    <a:pt x="4483894" y="728186"/>
                    <a:pt x="4465797" y="700564"/>
                    <a:pt x="4450557" y="666274"/>
                  </a:cubicBezTo>
                  <a:cubicBezTo>
                    <a:pt x="4429601" y="624364"/>
                    <a:pt x="4424839" y="608171"/>
                    <a:pt x="4444842" y="607219"/>
                  </a:cubicBezTo>
                  <a:lnTo>
                    <a:pt x="4444842" y="607219"/>
                  </a:lnTo>
                  <a:close/>
                  <a:moveTo>
                    <a:pt x="4661059" y="774859"/>
                  </a:moveTo>
                  <a:cubicBezTo>
                    <a:pt x="4662964" y="774859"/>
                    <a:pt x="4669631" y="775811"/>
                    <a:pt x="4671536" y="775811"/>
                  </a:cubicBezTo>
                  <a:cubicBezTo>
                    <a:pt x="4695349" y="749141"/>
                    <a:pt x="4700111" y="686276"/>
                    <a:pt x="4694397" y="660559"/>
                  </a:cubicBezTo>
                  <a:cubicBezTo>
                    <a:pt x="4692492" y="660559"/>
                    <a:pt x="4685824" y="659606"/>
                    <a:pt x="4683919" y="659606"/>
                  </a:cubicBezTo>
                  <a:cubicBezTo>
                    <a:pt x="4682967" y="667226"/>
                    <a:pt x="4681061" y="677704"/>
                    <a:pt x="4681061" y="677704"/>
                  </a:cubicBezTo>
                  <a:cubicBezTo>
                    <a:pt x="4680109" y="688181"/>
                    <a:pt x="4675347" y="701516"/>
                    <a:pt x="4670584" y="727234"/>
                  </a:cubicBezTo>
                  <a:cubicBezTo>
                    <a:pt x="4666774" y="750094"/>
                    <a:pt x="4661059" y="764381"/>
                    <a:pt x="4661059" y="774859"/>
                  </a:cubicBezTo>
                  <a:lnTo>
                    <a:pt x="4661059" y="774859"/>
                  </a:lnTo>
                  <a:close/>
                  <a:moveTo>
                    <a:pt x="4585811" y="650081"/>
                  </a:moveTo>
                  <a:cubicBezTo>
                    <a:pt x="4593431" y="650081"/>
                    <a:pt x="4601052" y="653891"/>
                    <a:pt x="4608672" y="661511"/>
                  </a:cubicBezTo>
                  <a:cubicBezTo>
                    <a:pt x="4620102" y="673894"/>
                    <a:pt x="4620102" y="683419"/>
                    <a:pt x="4607719" y="693896"/>
                  </a:cubicBezTo>
                  <a:cubicBezTo>
                    <a:pt x="4595336" y="703421"/>
                    <a:pt x="4584859" y="700564"/>
                    <a:pt x="4573429" y="685324"/>
                  </a:cubicBezTo>
                  <a:cubicBezTo>
                    <a:pt x="4557236" y="665321"/>
                    <a:pt x="4568667" y="649129"/>
                    <a:pt x="4585811" y="650081"/>
                  </a:cubicBezTo>
                  <a:close/>
                  <a:moveTo>
                    <a:pt x="4822031" y="679609"/>
                  </a:moveTo>
                  <a:cubicBezTo>
                    <a:pt x="4830604" y="680561"/>
                    <a:pt x="4841081" y="691991"/>
                    <a:pt x="4844892" y="704374"/>
                  </a:cubicBezTo>
                  <a:cubicBezTo>
                    <a:pt x="4856322" y="739616"/>
                    <a:pt x="4840129" y="742474"/>
                    <a:pt x="4822031" y="709136"/>
                  </a:cubicBezTo>
                  <a:cubicBezTo>
                    <a:pt x="4811554" y="690086"/>
                    <a:pt x="4811554" y="678656"/>
                    <a:pt x="4822031" y="679609"/>
                  </a:cubicBezTo>
                  <a:close/>
                  <a:moveTo>
                    <a:pt x="5031581" y="711994"/>
                  </a:moveTo>
                  <a:cubicBezTo>
                    <a:pt x="5027772" y="711994"/>
                    <a:pt x="5022056" y="718661"/>
                    <a:pt x="5014436" y="731996"/>
                  </a:cubicBezTo>
                  <a:cubicBezTo>
                    <a:pt x="5008722" y="743426"/>
                    <a:pt x="5010627" y="753904"/>
                    <a:pt x="5018247" y="753904"/>
                  </a:cubicBezTo>
                  <a:cubicBezTo>
                    <a:pt x="5026819" y="754856"/>
                    <a:pt x="5034439" y="745331"/>
                    <a:pt x="5035392" y="732949"/>
                  </a:cubicBezTo>
                  <a:cubicBezTo>
                    <a:pt x="5037297" y="719614"/>
                    <a:pt x="5035392" y="711994"/>
                    <a:pt x="5031581" y="7119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052"/>
              <a:endParaRPr lang="en-US" sz="140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712866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64463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376505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bg>
      <p:bgPr>
        <a:gradFill>
          <a:gsLst>
            <a:gs pos="0">
              <a:schemeClr val="accent2"/>
            </a:gs>
            <a:gs pos="73000">
              <a:schemeClr val="accent2">
                <a:lumMod val="75000"/>
              </a:schemeClr>
            </a:gs>
            <a:gs pos="100000">
              <a:schemeClr val="accent2">
                <a:lumMod val="5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254643"/>
            <a:ext cx="9144000" cy="543185"/>
          </a:xfrm>
          <a:prstGeom prst="rect">
            <a:avLst/>
          </a:prstGeom>
        </p:spPr>
        <p:txBody>
          <a:bodyPr lIns="68564" tIns="34289" rIns="68564" bIns="34289" anchor="ctr"/>
          <a:lstStyle>
            <a:lvl1pPr marL="0" indent="0" algn="ctr">
              <a:buNone/>
              <a:defRPr sz="4100" b="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76" name="Graphic 41"/>
          <p:cNvGrpSpPr/>
          <p:nvPr userDrawn="1"/>
        </p:nvGrpSpPr>
        <p:grpSpPr>
          <a:xfrm flipH="1">
            <a:off x="157216" y="367273"/>
            <a:ext cx="1801550" cy="483731"/>
            <a:chOff x="829775" y="3208066"/>
            <a:chExt cx="5530361" cy="1484949"/>
          </a:xfrm>
          <a:solidFill>
            <a:schemeClr val="bg1">
              <a:alpha val="90000"/>
            </a:schemeClr>
          </a:solidFill>
        </p:grpSpPr>
        <p:sp>
          <p:nvSpPr>
            <p:cNvPr id="77" name="Freeform: Shape 76"/>
            <p:cNvSpPr/>
            <p:nvPr/>
          </p:nvSpPr>
          <p:spPr>
            <a:xfrm>
              <a:off x="3514032" y="3259501"/>
              <a:ext cx="1504950" cy="1152525"/>
            </a:xfrm>
            <a:custGeom>
              <a:avLst/>
              <a:gdLst>
                <a:gd name="connsiteX0" fmla="*/ 614873 w 1504950"/>
                <a:gd name="connsiteY0" fmla="*/ 7144 h 1152525"/>
                <a:gd name="connsiteX1" fmla="*/ 621540 w 1504950"/>
                <a:gd name="connsiteY1" fmla="*/ 8096 h 1152525"/>
                <a:gd name="connsiteX2" fmla="*/ 626303 w 1504950"/>
                <a:gd name="connsiteY2" fmla="*/ 10954 h 1152525"/>
                <a:gd name="connsiteX3" fmla="*/ 631065 w 1504950"/>
                <a:gd name="connsiteY3" fmla="*/ 16669 h 1152525"/>
                <a:gd name="connsiteX4" fmla="*/ 643448 w 1504950"/>
                <a:gd name="connsiteY4" fmla="*/ 27146 h 1152525"/>
                <a:gd name="connsiteX5" fmla="*/ 645353 w 1504950"/>
                <a:gd name="connsiteY5" fmla="*/ 26194 h 1152525"/>
                <a:gd name="connsiteX6" fmla="*/ 646305 w 1504950"/>
                <a:gd name="connsiteY6" fmla="*/ 25241 h 1152525"/>
                <a:gd name="connsiteX7" fmla="*/ 649163 w 1504950"/>
                <a:gd name="connsiteY7" fmla="*/ 21431 h 1152525"/>
                <a:gd name="connsiteX8" fmla="*/ 662498 w 1504950"/>
                <a:gd name="connsiteY8" fmla="*/ 10954 h 1152525"/>
                <a:gd name="connsiteX9" fmla="*/ 670118 w 1504950"/>
                <a:gd name="connsiteY9" fmla="*/ 10954 h 1152525"/>
                <a:gd name="connsiteX10" fmla="*/ 672023 w 1504950"/>
                <a:gd name="connsiteY10" fmla="*/ 10954 h 1152525"/>
                <a:gd name="connsiteX11" fmla="*/ 677738 w 1504950"/>
                <a:gd name="connsiteY11" fmla="*/ 15716 h 1152525"/>
                <a:gd name="connsiteX12" fmla="*/ 678690 w 1504950"/>
                <a:gd name="connsiteY12" fmla="*/ 20479 h 1152525"/>
                <a:gd name="connsiteX13" fmla="*/ 676785 w 1504950"/>
                <a:gd name="connsiteY13" fmla="*/ 30004 h 1152525"/>
                <a:gd name="connsiteX14" fmla="*/ 670118 w 1504950"/>
                <a:gd name="connsiteY14" fmla="*/ 47149 h 1152525"/>
                <a:gd name="connsiteX15" fmla="*/ 669165 w 1504950"/>
                <a:gd name="connsiteY15" fmla="*/ 49054 h 1152525"/>
                <a:gd name="connsiteX16" fmla="*/ 666308 w 1504950"/>
                <a:gd name="connsiteY16" fmla="*/ 56674 h 1152525"/>
                <a:gd name="connsiteX17" fmla="*/ 651068 w 1504950"/>
                <a:gd name="connsiteY17" fmla="*/ 77629 h 1152525"/>
                <a:gd name="connsiteX18" fmla="*/ 638685 w 1504950"/>
                <a:gd name="connsiteY18" fmla="*/ 99536 h 1152525"/>
                <a:gd name="connsiteX19" fmla="*/ 635828 w 1504950"/>
                <a:gd name="connsiteY19" fmla="*/ 108109 h 1152525"/>
                <a:gd name="connsiteX20" fmla="*/ 633923 w 1504950"/>
                <a:gd name="connsiteY20" fmla="*/ 117634 h 1152525"/>
                <a:gd name="connsiteX21" fmla="*/ 632970 w 1504950"/>
                <a:gd name="connsiteY21" fmla="*/ 136684 h 1152525"/>
                <a:gd name="connsiteX22" fmla="*/ 632970 w 1504950"/>
                <a:gd name="connsiteY22" fmla="*/ 137636 h 1152525"/>
                <a:gd name="connsiteX23" fmla="*/ 631065 w 1504950"/>
                <a:gd name="connsiteY23" fmla="*/ 150019 h 1152525"/>
                <a:gd name="connsiteX24" fmla="*/ 629160 w 1504950"/>
                <a:gd name="connsiteY24" fmla="*/ 154781 h 1152525"/>
                <a:gd name="connsiteX25" fmla="*/ 626303 w 1504950"/>
                <a:gd name="connsiteY25" fmla="*/ 164306 h 1152525"/>
                <a:gd name="connsiteX26" fmla="*/ 624398 w 1504950"/>
                <a:gd name="connsiteY26" fmla="*/ 167164 h 1152525"/>
                <a:gd name="connsiteX27" fmla="*/ 629160 w 1504950"/>
                <a:gd name="connsiteY27" fmla="*/ 172879 h 1152525"/>
                <a:gd name="connsiteX28" fmla="*/ 632970 w 1504950"/>
                <a:gd name="connsiteY28" fmla="*/ 178594 h 1152525"/>
                <a:gd name="connsiteX29" fmla="*/ 639638 w 1504950"/>
                <a:gd name="connsiteY29" fmla="*/ 185261 h 1152525"/>
                <a:gd name="connsiteX30" fmla="*/ 648210 w 1504950"/>
                <a:gd name="connsiteY30" fmla="*/ 191929 h 1152525"/>
                <a:gd name="connsiteX31" fmla="*/ 652020 w 1504950"/>
                <a:gd name="connsiteY31" fmla="*/ 194786 h 1152525"/>
                <a:gd name="connsiteX32" fmla="*/ 658688 w 1504950"/>
                <a:gd name="connsiteY32" fmla="*/ 195739 h 1152525"/>
                <a:gd name="connsiteX33" fmla="*/ 669165 w 1504950"/>
                <a:gd name="connsiteY33" fmla="*/ 194786 h 1152525"/>
                <a:gd name="connsiteX34" fmla="*/ 678690 w 1504950"/>
                <a:gd name="connsiteY34" fmla="*/ 191929 h 1152525"/>
                <a:gd name="connsiteX35" fmla="*/ 681548 w 1504950"/>
                <a:gd name="connsiteY35" fmla="*/ 190976 h 1152525"/>
                <a:gd name="connsiteX36" fmla="*/ 686310 w 1504950"/>
                <a:gd name="connsiteY36" fmla="*/ 189071 h 1152525"/>
                <a:gd name="connsiteX37" fmla="*/ 691073 w 1504950"/>
                <a:gd name="connsiteY37" fmla="*/ 186214 h 1152525"/>
                <a:gd name="connsiteX38" fmla="*/ 696788 w 1504950"/>
                <a:gd name="connsiteY38" fmla="*/ 182404 h 1152525"/>
                <a:gd name="connsiteX39" fmla="*/ 702503 w 1504950"/>
                <a:gd name="connsiteY39" fmla="*/ 177641 h 1152525"/>
                <a:gd name="connsiteX40" fmla="*/ 706313 w 1504950"/>
                <a:gd name="connsiteY40" fmla="*/ 173831 h 1152525"/>
                <a:gd name="connsiteX41" fmla="*/ 713933 w 1504950"/>
                <a:gd name="connsiteY41" fmla="*/ 166211 h 1152525"/>
                <a:gd name="connsiteX42" fmla="*/ 728220 w 1504950"/>
                <a:gd name="connsiteY42" fmla="*/ 144304 h 1152525"/>
                <a:gd name="connsiteX43" fmla="*/ 730125 w 1504950"/>
                <a:gd name="connsiteY43" fmla="*/ 139541 h 1152525"/>
                <a:gd name="connsiteX44" fmla="*/ 732030 w 1504950"/>
                <a:gd name="connsiteY44" fmla="*/ 133826 h 1152525"/>
                <a:gd name="connsiteX45" fmla="*/ 737745 w 1504950"/>
                <a:gd name="connsiteY45" fmla="*/ 116681 h 1152525"/>
                <a:gd name="connsiteX46" fmla="*/ 742508 w 1504950"/>
                <a:gd name="connsiteY46" fmla="*/ 110014 h 1152525"/>
                <a:gd name="connsiteX47" fmla="*/ 744413 w 1504950"/>
                <a:gd name="connsiteY47" fmla="*/ 107156 h 1152525"/>
                <a:gd name="connsiteX48" fmla="*/ 749175 w 1504950"/>
                <a:gd name="connsiteY48" fmla="*/ 102394 h 1152525"/>
                <a:gd name="connsiteX49" fmla="*/ 753938 w 1504950"/>
                <a:gd name="connsiteY49" fmla="*/ 98584 h 1152525"/>
                <a:gd name="connsiteX50" fmla="*/ 760605 w 1504950"/>
                <a:gd name="connsiteY50" fmla="*/ 97631 h 1152525"/>
                <a:gd name="connsiteX51" fmla="*/ 762510 w 1504950"/>
                <a:gd name="connsiteY51" fmla="*/ 97631 h 1152525"/>
                <a:gd name="connsiteX52" fmla="*/ 764415 w 1504950"/>
                <a:gd name="connsiteY52" fmla="*/ 98584 h 1152525"/>
                <a:gd name="connsiteX53" fmla="*/ 766320 w 1504950"/>
                <a:gd name="connsiteY53" fmla="*/ 100489 h 1152525"/>
                <a:gd name="connsiteX54" fmla="*/ 767273 w 1504950"/>
                <a:gd name="connsiteY54" fmla="*/ 103346 h 1152525"/>
                <a:gd name="connsiteX55" fmla="*/ 768225 w 1504950"/>
                <a:gd name="connsiteY55" fmla="*/ 105251 h 1152525"/>
                <a:gd name="connsiteX56" fmla="*/ 766320 w 1504950"/>
                <a:gd name="connsiteY56" fmla="*/ 111919 h 1152525"/>
                <a:gd name="connsiteX57" fmla="*/ 757748 w 1504950"/>
                <a:gd name="connsiteY57" fmla="*/ 138589 h 1152525"/>
                <a:gd name="connsiteX58" fmla="*/ 753938 w 1504950"/>
                <a:gd name="connsiteY58" fmla="*/ 149066 h 1152525"/>
                <a:gd name="connsiteX59" fmla="*/ 753938 w 1504950"/>
                <a:gd name="connsiteY59" fmla="*/ 158591 h 1152525"/>
                <a:gd name="connsiteX60" fmla="*/ 755843 w 1504950"/>
                <a:gd name="connsiteY60" fmla="*/ 161449 h 1152525"/>
                <a:gd name="connsiteX61" fmla="*/ 759653 w 1504950"/>
                <a:gd name="connsiteY61" fmla="*/ 164306 h 1152525"/>
                <a:gd name="connsiteX62" fmla="*/ 764415 w 1504950"/>
                <a:gd name="connsiteY62" fmla="*/ 165259 h 1152525"/>
                <a:gd name="connsiteX63" fmla="*/ 772035 w 1504950"/>
                <a:gd name="connsiteY63" fmla="*/ 165259 h 1152525"/>
                <a:gd name="connsiteX64" fmla="*/ 781560 w 1504950"/>
                <a:gd name="connsiteY64" fmla="*/ 162401 h 1152525"/>
                <a:gd name="connsiteX65" fmla="*/ 800610 w 1504950"/>
                <a:gd name="connsiteY65" fmla="*/ 153829 h 1152525"/>
                <a:gd name="connsiteX66" fmla="*/ 816803 w 1504950"/>
                <a:gd name="connsiteY66" fmla="*/ 147161 h 1152525"/>
                <a:gd name="connsiteX67" fmla="*/ 820613 w 1504950"/>
                <a:gd name="connsiteY67" fmla="*/ 147161 h 1152525"/>
                <a:gd name="connsiteX68" fmla="*/ 823470 w 1504950"/>
                <a:gd name="connsiteY68" fmla="*/ 149066 h 1152525"/>
                <a:gd name="connsiteX69" fmla="*/ 825375 w 1504950"/>
                <a:gd name="connsiteY69" fmla="*/ 150971 h 1152525"/>
                <a:gd name="connsiteX70" fmla="*/ 825375 w 1504950"/>
                <a:gd name="connsiteY70" fmla="*/ 155734 h 1152525"/>
                <a:gd name="connsiteX71" fmla="*/ 823470 w 1504950"/>
                <a:gd name="connsiteY71" fmla="*/ 160496 h 1152525"/>
                <a:gd name="connsiteX72" fmla="*/ 823470 w 1504950"/>
                <a:gd name="connsiteY72" fmla="*/ 161449 h 1152525"/>
                <a:gd name="connsiteX73" fmla="*/ 821565 w 1504950"/>
                <a:gd name="connsiteY73" fmla="*/ 166211 h 1152525"/>
                <a:gd name="connsiteX74" fmla="*/ 821565 w 1504950"/>
                <a:gd name="connsiteY74" fmla="*/ 167164 h 1152525"/>
                <a:gd name="connsiteX75" fmla="*/ 820613 w 1504950"/>
                <a:gd name="connsiteY75" fmla="*/ 170021 h 1152525"/>
                <a:gd name="connsiteX76" fmla="*/ 817755 w 1504950"/>
                <a:gd name="connsiteY76" fmla="*/ 172879 h 1152525"/>
                <a:gd name="connsiteX77" fmla="*/ 814898 w 1504950"/>
                <a:gd name="connsiteY77" fmla="*/ 177641 h 1152525"/>
                <a:gd name="connsiteX78" fmla="*/ 811088 w 1504950"/>
                <a:gd name="connsiteY78" fmla="*/ 181451 h 1152525"/>
                <a:gd name="connsiteX79" fmla="*/ 803468 w 1504950"/>
                <a:gd name="connsiteY79" fmla="*/ 187166 h 1152525"/>
                <a:gd name="connsiteX80" fmla="*/ 792038 w 1504950"/>
                <a:gd name="connsiteY80" fmla="*/ 191929 h 1152525"/>
                <a:gd name="connsiteX81" fmla="*/ 779655 w 1504950"/>
                <a:gd name="connsiteY81" fmla="*/ 194786 h 1152525"/>
                <a:gd name="connsiteX82" fmla="*/ 775845 w 1504950"/>
                <a:gd name="connsiteY82" fmla="*/ 195739 h 1152525"/>
                <a:gd name="connsiteX83" fmla="*/ 767273 w 1504950"/>
                <a:gd name="connsiteY83" fmla="*/ 195739 h 1152525"/>
                <a:gd name="connsiteX84" fmla="*/ 756795 w 1504950"/>
                <a:gd name="connsiteY84" fmla="*/ 196691 h 1152525"/>
                <a:gd name="connsiteX85" fmla="*/ 747270 w 1504950"/>
                <a:gd name="connsiteY85" fmla="*/ 197644 h 1152525"/>
                <a:gd name="connsiteX86" fmla="*/ 739650 w 1504950"/>
                <a:gd name="connsiteY86" fmla="*/ 199549 h 1152525"/>
                <a:gd name="connsiteX87" fmla="*/ 732030 w 1504950"/>
                <a:gd name="connsiteY87" fmla="*/ 201454 h 1152525"/>
                <a:gd name="connsiteX88" fmla="*/ 723458 w 1504950"/>
                <a:gd name="connsiteY88" fmla="*/ 203359 h 1152525"/>
                <a:gd name="connsiteX89" fmla="*/ 698693 w 1504950"/>
                <a:gd name="connsiteY89" fmla="*/ 213836 h 1152525"/>
                <a:gd name="connsiteX90" fmla="*/ 674880 w 1504950"/>
                <a:gd name="connsiteY90" fmla="*/ 234791 h 1152525"/>
                <a:gd name="connsiteX91" fmla="*/ 671070 w 1504950"/>
                <a:gd name="connsiteY91" fmla="*/ 241459 h 1152525"/>
                <a:gd name="connsiteX92" fmla="*/ 668213 w 1504950"/>
                <a:gd name="connsiteY92" fmla="*/ 249079 h 1152525"/>
                <a:gd name="connsiteX93" fmla="*/ 666308 w 1504950"/>
                <a:gd name="connsiteY93" fmla="*/ 263366 h 1152525"/>
                <a:gd name="connsiteX94" fmla="*/ 664403 w 1504950"/>
                <a:gd name="connsiteY94" fmla="*/ 277654 h 1152525"/>
                <a:gd name="connsiteX95" fmla="*/ 663450 w 1504950"/>
                <a:gd name="connsiteY95" fmla="*/ 283369 h 1152525"/>
                <a:gd name="connsiteX96" fmla="*/ 659640 w 1504950"/>
                <a:gd name="connsiteY96" fmla="*/ 294799 h 1152525"/>
                <a:gd name="connsiteX97" fmla="*/ 658688 w 1504950"/>
                <a:gd name="connsiteY97" fmla="*/ 297656 h 1152525"/>
                <a:gd name="connsiteX98" fmla="*/ 633923 w 1504950"/>
                <a:gd name="connsiteY98" fmla="*/ 332899 h 1152525"/>
                <a:gd name="connsiteX99" fmla="*/ 622493 w 1504950"/>
                <a:gd name="connsiteY99" fmla="*/ 342424 h 1152525"/>
                <a:gd name="connsiteX100" fmla="*/ 610110 w 1504950"/>
                <a:gd name="connsiteY100" fmla="*/ 350996 h 1152525"/>
                <a:gd name="connsiteX101" fmla="*/ 574868 w 1504950"/>
                <a:gd name="connsiteY101" fmla="*/ 367189 h 1152525"/>
                <a:gd name="connsiteX102" fmla="*/ 552008 w 1504950"/>
                <a:gd name="connsiteY102" fmla="*/ 373856 h 1152525"/>
                <a:gd name="connsiteX103" fmla="*/ 470093 w 1504950"/>
                <a:gd name="connsiteY103" fmla="*/ 412909 h 1152525"/>
                <a:gd name="connsiteX104" fmla="*/ 468188 w 1504950"/>
                <a:gd name="connsiteY104" fmla="*/ 411004 h 1152525"/>
                <a:gd name="connsiteX105" fmla="*/ 468188 w 1504950"/>
                <a:gd name="connsiteY105" fmla="*/ 418624 h 1152525"/>
                <a:gd name="connsiteX106" fmla="*/ 513908 w 1504950"/>
                <a:gd name="connsiteY106" fmla="*/ 537686 h 1152525"/>
                <a:gd name="connsiteX107" fmla="*/ 600585 w 1504950"/>
                <a:gd name="connsiteY107" fmla="*/ 638651 h 1152525"/>
                <a:gd name="connsiteX108" fmla="*/ 680595 w 1504950"/>
                <a:gd name="connsiteY108" fmla="*/ 693896 h 1152525"/>
                <a:gd name="connsiteX109" fmla="*/ 793943 w 1504950"/>
                <a:gd name="connsiteY109" fmla="*/ 722471 h 1152525"/>
                <a:gd name="connsiteX110" fmla="*/ 831090 w 1504950"/>
                <a:gd name="connsiteY110" fmla="*/ 727234 h 1152525"/>
                <a:gd name="connsiteX111" fmla="*/ 899670 w 1504950"/>
                <a:gd name="connsiteY111" fmla="*/ 731044 h 1152525"/>
                <a:gd name="connsiteX112" fmla="*/ 1002540 w 1504950"/>
                <a:gd name="connsiteY112" fmla="*/ 736759 h 1152525"/>
                <a:gd name="connsiteX113" fmla="*/ 1051118 w 1504950"/>
                <a:gd name="connsiteY113" fmla="*/ 738664 h 1152525"/>
                <a:gd name="connsiteX114" fmla="*/ 1096838 w 1504950"/>
                <a:gd name="connsiteY114" fmla="*/ 681514 h 1152525"/>
                <a:gd name="connsiteX115" fmla="*/ 1126365 w 1504950"/>
                <a:gd name="connsiteY115" fmla="*/ 639604 h 1152525"/>
                <a:gd name="connsiteX116" fmla="*/ 1199708 w 1504950"/>
                <a:gd name="connsiteY116" fmla="*/ 612934 h 1152525"/>
                <a:gd name="connsiteX117" fmla="*/ 1183515 w 1504950"/>
                <a:gd name="connsiteY117" fmla="*/ 639604 h 1152525"/>
                <a:gd name="connsiteX118" fmla="*/ 1148273 w 1504950"/>
                <a:gd name="connsiteY118" fmla="*/ 692944 h 1152525"/>
                <a:gd name="connsiteX119" fmla="*/ 1143510 w 1504950"/>
                <a:gd name="connsiteY119" fmla="*/ 708184 h 1152525"/>
                <a:gd name="connsiteX120" fmla="*/ 1135890 w 1504950"/>
                <a:gd name="connsiteY120" fmla="*/ 781526 h 1152525"/>
                <a:gd name="connsiteX121" fmla="*/ 1137795 w 1504950"/>
                <a:gd name="connsiteY121" fmla="*/ 853916 h 1152525"/>
                <a:gd name="connsiteX122" fmla="*/ 1153035 w 1504950"/>
                <a:gd name="connsiteY122" fmla="*/ 935831 h 1152525"/>
                <a:gd name="connsiteX123" fmla="*/ 1241618 w 1504950"/>
                <a:gd name="connsiteY123" fmla="*/ 954881 h 1152525"/>
                <a:gd name="connsiteX124" fmla="*/ 1278765 w 1504950"/>
                <a:gd name="connsiteY124" fmla="*/ 977741 h 1152525"/>
                <a:gd name="connsiteX125" fmla="*/ 1320675 w 1504950"/>
                <a:gd name="connsiteY125" fmla="*/ 1014889 h 1152525"/>
                <a:gd name="connsiteX126" fmla="*/ 1428308 w 1504950"/>
                <a:gd name="connsiteY126" fmla="*/ 1057751 h 1152525"/>
                <a:gd name="connsiteX127" fmla="*/ 1454978 w 1504950"/>
                <a:gd name="connsiteY127" fmla="*/ 1061561 h 1152525"/>
                <a:gd name="connsiteX128" fmla="*/ 1499745 w 1504950"/>
                <a:gd name="connsiteY128" fmla="*/ 1095851 h 1152525"/>
                <a:gd name="connsiteX129" fmla="*/ 1476885 w 1504950"/>
                <a:gd name="connsiteY129" fmla="*/ 1103471 h 1152525"/>
                <a:gd name="connsiteX130" fmla="*/ 1456883 w 1504950"/>
                <a:gd name="connsiteY130" fmla="*/ 1107281 h 1152525"/>
                <a:gd name="connsiteX131" fmla="*/ 1463550 w 1504950"/>
                <a:gd name="connsiteY131" fmla="*/ 1123474 h 1152525"/>
                <a:gd name="connsiteX132" fmla="*/ 1457835 w 1504950"/>
                <a:gd name="connsiteY132" fmla="*/ 1144429 h 1152525"/>
                <a:gd name="connsiteX133" fmla="*/ 1438785 w 1504950"/>
                <a:gd name="connsiteY133" fmla="*/ 1148239 h 1152525"/>
                <a:gd name="connsiteX134" fmla="*/ 1428308 w 1504950"/>
                <a:gd name="connsiteY134" fmla="*/ 1149191 h 1152525"/>
                <a:gd name="connsiteX135" fmla="*/ 1411163 w 1504950"/>
                <a:gd name="connsiteY135" fmla="*/ 1142524 h 1152525"/>
                <a:gd name="connsiteX136" fmla="*/ 1381635 w 1504950"/>
                <a:gd name="connsiteY136" fmla="*/ 1128236 h 1152525"/>
                <a:gd name="connsiteX137" fmla="*/ 1298768 w 1504950"/>
                <a:gd name="connsiteY137" fmla="*/ 1075849 h 1152525"/>
                <a:gd name="connsiteX138" fmla="*/ 1256858 w 1504950"/>
                <a:gd name="connsiteY138" fmla="*/ 1047274 h 1152525"/>
                <a:gd name="connsiteX139" fmla="*/ 1179705 w 1504950"/>
                <a:gd name="connsiteY139" fmla="*/ 1032986 h 1152525"/>
                <a:gd name="connsiteX140" fmla="*/ 1113030 w 1504950"/>
                <a:gd name="connsiteY140" fmla="*/ 1038701 h 1152525"/>
                <a:gd name="connsiteX141" fmla="*/ 972060 w 1504950"/>
                <a:gd name="connsiteY141" fmla="*/ 992981 h 1152525"/>
                <a:gd name="connsiteX142" fmla="*/ 840615 w 1504950"/>
                <a:gd name="connsiteY142" fmla="*/ 952024 h 1152525"/>
                <a:gd name="connsiteX143" fmla="*/ 789180 w 1504950"/>
                <a:gd name="connsiteY143" fmla="*/ 961549 h 1152525"/>
                <a:gd name="connsiteX144" fmla="*/ 772988 w 1504950"/>
                <a:gd name="connsiteY144" fmla="*/ 966311 h 1152525"/>
                <a:gd name="connsiteX145" fmla="*/ 696788 w 1504950"/>
                <a:gd name="connsiteY145" fmla="*/ 960596 h 1152525"/>
                <a:gd name="connsiteX146" fmla="*/ 572963 w 1504950"/>
                <a:gd name="connsiteY146" fmla="*/ 925354 h 1152525"/>
                <a:gd name="connsiteX147" fmla="*/ 539625 w 1504950"/>
                <a:gd name="connsiteY147" fmla="*/ 916781 h 1152525"/>
                <a:gd name="connsiteX148" fmla="*/ 519623 w 1504950"/>
                <a:gd name="connsiteY148" fmla="*/ 910114 h 1152525"/>
                <a:gd name="connsiteX149" fmla="*/ 475808 w 1504950"/>
                <a:gd name="connsiteY149" fmla="*/ 911066 h 1152525"/>
                <a:gd name="connsiteX150" fmla="*/ 364365 w 1504950"/>
                <a:gd name="connsiteY150" fmla="*/ 894874 h 1152525"/>
                <a:gd name="connsiteX151" fmla="*/ 221490 w 1504950"/>
                <a:gd name="connsiteY151" fmla="*/ 929164 h 1152525"/>
                <a:gd name="connsiteX152" fmla="*/ 176723 w 1504950"/>
                <a:gd name="connsiteY152" fmla="*/ 961549 h 1152525"/>
                <a:gd name="connsiteX153" fmla="*/ 153863 w 1504950"/>
                <a:gd name="connsiteY153" fmla="*/ 984409 h 1152525"/>
                <a:gd name="connsiteX154" fmla="*/ 102428 w 1504950"/>
                <a:gd name="connsiteY154" fmla="*/ 1012984 h 1152525"/>
                <a:gd name="connsiteX155" fmla="*/ 69090 w 1504950"/>
                <a:gd name="connsiteY155" fmla="*/ 1019651 h 1152525"/>
                <a:gd name="connsiteX156" fmla="*/ 85283 w 1504950"/>
                <a:gd name="connsiteY156" fmla="*/ 995839 h 1152525"/>
                <a:gd name="connsiteX157" fmla="*/ 111000 w 1504950"/>
                <a:gd name="connsiteY157" fmla="*/ 967264 h 1152525"/>
                <a:gd name="connsiteX158" fmla="*/ 132908 w 1504950"/>
                <a:gd name="connsiteY158" fmla="*/ 945356 h 1152525"/>
                <a:gd name="connsiteX159" fmla="*/ 172913 w 1504950"/>
                <a:gd name="connsiteY159" fmla="*/ 912019 h 1152525"/>
                <a:gd name="connsiteX160" fmla="*/ 198630 w 1504950"/>
                <a:gd name="connsiteY160" fmla="*/ 892969 h 1152525"/>
                <a:gd name="connsiteX161" fmla="*/ 144338 w 1504950"/>
                <a:gd name="connsiteY161" fmla="*/ 908209 h 1152525"/>
                <a:gd name="connsiteX162" fmla="*/ 30990 w 1504950"/>
                <a:gd name="connsiteY162" fmla="*/ 932021 h 1152525"/>
                <a:gd name="connsiteX163" fmla="*/ 7178 w 1504950"/>
                <a:gd name="connsiteY163" fmla="*/ 924401 h 1152525"/>
                <a:gd name="connsiteX164" fmla="*/ 123383 w 1504950"/>
                <a:gd name="connsiteY164" fmla="*/ 878681 h 1152525"/>
                <a:gd name="connsiteX165" fmla="*/ 245303 w 1504950"/>
                <a:gd name="connsiteY165" fmla="*/ 839629 h 1152525"/>
                <a:gd name="connsiteX166" fmla="*/ 362460 w 1504950"/>
                <a:gd name="connsiteY166" fmla="*/ 826294 h 1152525"/>
                <a:gd name="connsiteX167" fmla="*/ 405323 w 1504950"/>
                <a:gd name="connsiteY167" fmla="*/ 820579 h 1152525"/>
                <a:gd name="connsiteX168" fmla="*/ 401513 w 1504950"/>
                <a:gd name="connsiteY168" fmla="*/ 768191 h 1152525"/>
                <a:gd name="connsiteX169" fmla="*/ 381510 w 1504950"/>
                <a:gd name="connsiteY169" fmla="*/ 731044 h 1152525"/>
                <a:gd name="connsiteX170" fmla="*/ 361508 w 1504950"/>
                <a:gd name="connsiteY170" fmla="*/ 704374 h 1152525"/>
                <a:gd name="connsiteX171" fmla="*/ 350078 w 1504950"/>
                <a:gd name="connsiteY171" fmla="*/ 612934 h 1152525"/>
                <a:gd name="connsiteX172" fmla="*/ 354840 w 1504950"/>
                <a:gd name="connsiteY172" fmla="*/ 546259 h 1152525"/>
                <a:gd name="connsiteX173" fmla="*/ 335790 w 1504950"/>
                <a:gd name="connsiteY173" fmla="*/ 522446 h 1152525"/>
                <a:gd name="connsiteX174" fmla="*/ 249113 w 1504950"/>
                <a:gd name="connsiteY174" fmla="*/ 499586 h 1152525"/>
                <a:gd name="connsiteX175" fmla="*/ 232920 w 1504950"/>
                <a:gd name="connsiteY175" fmla="*/ 476726 h 1152525"/>
                <a:gd name="connsiteX176" fmla="*/ 274830 w 1504950"/>
                <a:gd name="connsiteY176" fmla="*/ 442436 h 1152525"/>
                <a:gd name="connsiteX177" fmla="*/ 356745 w 1504950"/>
                <a:gd name="connsiteY177" fmla="*/ 417671 h 1152525"/>
                <a:gd name="connsiteX178" fmla="*/ 345315 w 1504950"/>
                <a:gd name="connsiteY178" fmla="*/ 413861 h 1152525"/>
                <a:gd name="connsiteX179" fmla="*/ 295785 w 1504950"/>
                <a:gd name="connsiteY179" fmla="*/ 405289 h 1152525"/>
                <a:gd name="connsiteX180" fmla="*/ 267210 w 1504950"/>
                <a:gd name="connsiteY180" fmla="*/ 400526 h 1152525"/>
                <a:gd name="connsiteX181" fmla="*/ 244350 w 1504950"/>
                <a:gd name="connsiteY181" fmla="*/ 393859 h 1152525"/>
                <a:gd name="connsiteX182" fmla="*/ 230063 w 1504950"/>
                <a:gd name="connsiteY182" fmla="*/ 386239 h 1152525"/>
                <a:gd name="connsiteX183" fmla="*/ 227205 w 1504950"/>
                <a:gd name="connsiteY183" fmla="*/ 375761 h 1152525"/>
                <a:gd name="connsiteX184" fmla="*/ 235778 w 1504950"/>
                <a:gd name="connsiteY184" fmla="*/ 369094 h 1152525"/>
                <a:gd name="connsiteX185" fmla="*/ 251018 w 1504950"/>
                <a:gd name="connsiteY185" fmla="*/ 370999 h 1152525"/>
                <a:gd name="connsiteX186" fmla="*/ 246255 w 1504950"/>
                <a:gd name="connsiteY186" fmla="*/ 361474 h 1152525"/>
                <a:gd name="connsiteX187" fmla="*/ 242445 w 1504950"/>
                <a:gd name="connsiteY187" fmla="*/ 350996 h 1152525"/>
                <a:gd name="connsiteX188" fmla="*/ 240540 w 1504950"/>
                <a:gd name="connsiteY188" fmla="*/ 340519 h 1152525"/>
                <a:gd name="connsiteX189" fmla="*/ 236730 w 1504950"/>
                <a:gd name="connsiteY189" fmla="*/ 298609 h 1152525"/>
                <a:gd name="connsiteX190" fmla="*/ 229110 w 1504950"/>
                <a:gd name="connsiteY190" fmla="*/ 288131 h 1152525"/>
                <a:gd name="connsiteX191" fmla="*/ 225300 w 1504950"/>
                <a:gd name="connsiteY191" fmla="*/ 278606 h 1152525"/>
                <a:gd name="connsiteX192" fmla="*/ 231015 w 1504950"/>
                <a:gd name="connsiteY192" fmla="*/ 270034 h 1152525"/>
                <a:gd name="connsiteX193" fmla="*/ 241493 w 1504950"/>
                <a:gd name="connsiteY193" fmla="*/ 271939 h 1152525"/>
                <a:gd name="connsiteX194" fmla="*/ 253875 w 1504950"/>
                <a:gd name="connsiteY194" fmla="*/ 280511 h 1152525"/>
                <a:gd name="connsiteX195" fmla="*/ 268163 w 1504950"/>
                <a:gd name="connsiteY195" fmla="*/ 288131 h 1152525"/>
                <a:gd name="connsiteX196" fmla="*/ 279593 w 1504950"/>
                <a:gd name="connsiteY196" fmla="*/ 290989 h 1152525"/>
                <a:gd name="connsiteX197" fmla="*/ 274830 w 1504950"/>
                <a:gd name="connsiteY197" fmla="*/ 284321 h 1152525"/>
                <a:gd name="connsiteX198" fmla="*/ 271020 w 1504950"/>
                <a:gd name="connsiteY198" fmla="*/ 273844 h 1152525"/>
                <a:gd name="connsiteX199" fmla="*/ 266258 w 1504950"/>
                <a:gd name="connsiteY199" fmla="*/ 259556 h 1152525"/>
                <a:gd name="connsiteX200" fmla="*/ 264353 w 1504950"/>
                <a:gd name="connsiteY200" fmla="*/ 252889 h 1152525"/>
                <a:gd name="connsiteX201" fmla="*/ 269115 w 1504950"/>
                <a:gd name="connsiteY201" fmla="*/ 244316 h 1152525"/>
                <a:gd name="connsiteX202" fmla="*/ 277688 w 1504950"/>
                <a:gd name="connsiteY202" fmla="*/ 245269 h 1152525"/>
                <a:gd name="connsiteX203" fmla="*/ 286260 w 1504950"/>
                <a:gd name="connsiteY203" fmla="*/ 253841 h 1152525"/>
                <a:gd name="connsiteX204" fmla="*/ 295785 w 1504950"/>
                <a:gd name="connsiteY204" fmla="*/ 269081 h 1152525"/>
                <a:gd name="connsiteX205" fmla="*/ 307215 w 1504950"/>
                <a:gd name="connsiteY205" fmla="*/ 284321 h 1152525"/>
                <a:gd name="connsiteX206" fmla="*/ 328170 w 1504950"/>
                <a:gd name="connsiteY206" fmla="*/ 305276 h 1152525"/>
                <a:gd name="connsiteX207" fmla="*/ 349125 w 1504950"/>
                <a:gd name="connsiteY207" fmla="*/ 318611 h 1152525"/>
                <a:gd name="connsiteX208" fmla="*/ 351983 w 1504950"/>
                <a:gd name="connsiteY208" fmla="*/ 319564 h 1152525"/>
                <a:gd name="connsiteX209" fmla="*/ 362460 w 1504950"/>
                <a:gd name="connsiteY209" fmla="*/ 316706 h 1152525"/>
                <a:gd name="connsiteX210" fmla="*/ 364365 w 1504950"/>
                <a:gd name="connsiteY210" fmla="*/ 313849 h 1152525"/>
                <a:gd name="connsiteX211" fmla="*/ 364365 w 1504950"/>
                <a:gd name="connsiteY211" fmla="*/ 309086 h 1152525"/>
                <a:gd name="connsiteX212" fmla="*/ 365318 w 1504950"/>
                <a:gd name="connsiteY212" fmla="*/ 292894 h 1152525"/>
                <a:gd name="connsiteX213" fmla="*/ 372938 w 1504950"/>
                <a:gd name="connsiteY213" fmla="*/ 276701 h 1152525"/>
                <a:gd name="connsiteX214" fmla="*/ 385320 w 1504950"/>
                <a:gd name="connsiteY214" fmla="*/ 276701 h 1152525"/>
                <a:gd name="connsiteX215" fmla="*/ 388178 w 1504950"/>
                <a:gd name="connsiteY215" fmla="*/ 285274 h 1152525"/>
                <a:gd name="connsiteX216" fmla="*/ 387225 w 1504950"/>
                <a:gd name="connsiteY216" fmla="*/ 334804 h 1152525"/>
                <a:gd name="connsiteX217" fmla="*/ 446280 w 1504950"/>
                <a:gd name="connsiteY217" fmla="*/ 355759 h 1152525"/>
                <a:gd name="connsiteX218" fmla="*/ 455805 w 1504950"/>
                <a:gd name="connsiteY218" fmla="*/ 350996 h 1152525"/>
                <a:gd name="connsiteX219" fmla="*/ 470093 w 1504950"/>
                <a:gd name="connsiteY219" fmla="*/ 339566 h 1152525"/>
                <a:gd name="connsiteX220" fmla="*/ 501525 w 1504950"/>
                <a:gd name="connsiteY220" fmla="*/ 309086 h 1152525"/>
                <a:gd name="connsiteX221" fmla="*/ 516765 w 1504950"/>
                <a:gd name="connsiteY221" fmla="*/ 283369 h 1152525"/>
                <a:gd name="connsiteX222" fmla="*/ 517718 w 1504950"/>
                <a:gd name="connsiteY222" fmla="*/ 281464 h 1152525"/>
                <a:gd name="connsiteX223" fmla="*/ 522480 w 1504950"/>
                <a:gd name="connsiteY223" fmla="*/ 262414 h 1152525"/>
                <a:gd name="connsiteX224" fmla="*/ 518670 w 1504950"/>
                <a:gd name="connsiteY224" fmla="*/ 243364 h 1152525"/>
                <a:gd name="connsiteX225" fmla="*/ 511050 w 1504950"/>
                <a:gd name="connsiteY225" fmla="*/ 229076 h 1152525"/>
                <a:gd name="connsiteX226" fmla="*/ 496763 w 1504950"/>
                <a:gd name="connsiteY226" fmla="*/ 210979 h 1152525"/>
                <a:gd name="connsiteX227" fmla="*/ 476760 w 1504950"/>
                <a:gd name="connsiteY227" fmla="*/ 198596 h 1152525"/>
                <a:gd name="connsiteX228" fmla="*/ 457710 w 1504950"/>
                <a:gd name="connsiteY228" fmla="*/ 190024 h 1152525"/>
                <a:gd name="connsiteX229" fmla="*/ 448185 w 1504950"/>
                <a:gd name="connsiteY229" fmla="*/ 186214 h 1152525"/>
                <a:gd name="connsiteX230" fmla="*/ 433898 w 1504950"/>
                <a:gd name="connsiteY230" fmla="*/ 181451 h 1152525"/>
                <a:gd name="connsiteX231" fmla="*/ 411038 w 1504950"/>
                <a:gd name="connsiteY231" fmla="*/ 174784 h 1152525"/>
                <a:gd name="connsiteX232" fmla="*/ 400560 w 1504950"/>
                <a:gd name="connsiteY232" fmla="*/ 171926 h 1152525"/>
                <a:gd name="connsiteX233" fmla="*/ 387225 w 1504950"/>
                <a:gd name="connsiteY233" fmla="*/ 163354 h 1152525"/>
                <a:gd name="connsiteX234" fmla="*/ 385320 w 1504950"/>
                <a:gd name="connsiteY234" fmla="*/ 153829 h 1152525"/>
                <a:gd name="connsiteX235" fmla="*/ 395798 w 1504950"/>
                <a:gd name="connsiteY235" fmla="*/ 145256 h 1152525"/>
                <a:gd name="connsiteX236" fmla="*/ 411038 w 1504950"/>
                <a:gd name="connsiteY236" fmla="*/ 144304 h 1152525"/>
                <a:gd name="connsiteX237" fmla="*/ 428183 w 1504950"/>
                <a:gd name="connsiteY237" fmla="*/ 148114 h 1152525"/>
                <a:gd name="connsiteX238" fmla="*/ 467235 w 1504950"/>
                <a:gd name="connsiteY238" fmla="*/ 131921 h 1152525"/>
                <a:gd name="connsiteX239" fmla="*/ 464378 w 1504950"/>
                <a:gd name="connsiteY239" fmla="*/ 123349 h 1152525"/>
                <a:gd name="connsiteX240" fmla="*/ 459615 w 1504950"/>
                <a:gd name="connsiteY240" fmla="*/ 93821 h 1152525"/>
                <a:gd name="connsiteX241" fmla="*/ 465330 w 1504950"/>
                <a:gd name="connsiteY241" fmla="*/ 85249 h 1152525"/>
                <a:gd name="connsiteX242" fmla="*/ 473903 w 1504950"/>
                <a:gd name="connsiteY242" fmla="*/ 85249 h 1152525"/>
                <a:gd name="connsiteX243" fmla="*/ 480570 w 1504950"/>
                <a:gd name="connsiteY243" fmla="*/ 90964 h 1152525"/>
                <a:gd name="connsiteX244" fmla="*/ 484380 w 1504950"/>
                <a:gd name="connsiteY244" fmla="*/ 101441 h 1152525"/>
                <a:gd name="connsiteX245" fmla="*/ 490095 w 1504950"/>
                <a:gd name="connsiteY245" fmla="*/ 114776 h 1152525"/>
                <a:gd name="connsiteX246" fmla="*/ 496763 w 1504950"/>
                <a:gd name="connsiteY246" fmla="*/ 126206 h 1152525"/>
                <a:gd name="connsiteX247" fmla="*/ 501525 w 1504950"/>
                <a:gd name="connsiteY247" fmla="*/ 132874 h 1152525"/>
                <a:gd name="connsiteX248" fmla="*/ 505335 w 1504950"/>
                <a:gd name="connsiteY248" fmla="*/ 132874 h 1152525"/>
                <a:gd name="connsiteX249" fmla="*/ 512003 w 1504950"/>
                <a:gd name="connsiteY249" fmla="*/ 133826 h 1152525"/>
                <a:gd name="connsiteX250" fmla="*/ 530100 w 1504950"/>
                <a:gd name="connsiteY250" fmla="*/ 138589 h 1152525"/>
                <a:gd name="connsiteX251" fmla="*/ 548198 w 1504950"/>
                <a:gd name="connsiteY251" fmla="*/ 144304 h 1152525"/>
                <a:gd name="connsiteX252" fmla="*/ 570105 w 1504950"/>
                <a:gd name="connsiteY252" fmla="*/ 150019 h 1152525"/>
                <a:gd name="connsiteX253" fmla="*/ 591060 w 1504950"/>
                <a:gd name="connsiteY253" fmla="*/ 151924 h 1152525"/>
                <a:gd name="connsiteX254" fmla="*/ 594870 w 1504950"/>
                <a:gd name="connsiteY254" fmla="*/ 148114 h 1152525"/>
                <a:gd name="connsiteX255" fmla="*/ 598680 w 1504950"/>
                <a:gd name="connsiteY255" fmla="*/ 141446 h 1152525"/>
                <a:gd name="connsiteX256" fmla="*/ 599633 w 1504950"/>
                <a:gd name="connsiteY256" fmla="*/ 140494 h 1152525"/>
                <a:gd name="connsiteX257" fmla="*/ 601538 w 1504950"/>
                <a:gd name="connsiteY257" fmla="*/ 132874 h 1152525"/>
                <a:gd name="connsiteX258" fmla="*/ 602490 w 1504950"/>
                <a:gd name="connsiteY258" fmla="*/ 124301 h 1152525"/>
                <a:gd name="connsiteX259" fmla="*/ 601538 w 1504950"/>
                <a:gd name="connsiteY259" fmla="*/ 117634 h 1152525"/>
                <a:gd name="connsiteX260" fmla="*/ 599633 w 1504950"/>
                <a:gd name="connsiteY260" fmla="*/ 114776 h 1152525"/>
                <a:gd name="connsiteX261" fmla="*/ 595823 w 1504950"/>
                <a:gd name="connsiteY261" fmla="*/ 110966 h 1152525"/>
                <a:gd name="connsiteX262" fmla="*/ 591060 w 1504950"/>
                <a:gd name="connsiteY262" fmla="*/ 105251 h 1152525"/>
                <a:gd name="connsiteX263" fmla="*/ 585345 w 1504950"/>
                <a:gd name="connsiteY263" fmla="*/ 100489 h 1152525"/>
                <a:gd name="connsiteX264" fmla="*/ 575820 w 1504950"/>
                <a:gd name="connsiteY264" fmla="*/ 92869 h 1152525"/>
                <a:gd name="connsiteX265" fmla="*/ 568200 w 1504950"/>
                <a:gd name="connsiteY265" fmla="*/ 87154 h 1152525"/>
                <a:gd name="connsiteX266" fmla="*/ 558675 w 1504950"/>
                <a:gd name="connsiteY266" fmla="*/ 76676 h 1152525"/>
                <a:gd name="connsiteX267" fmla="*/ 554865 w 1504950"/>
                <a:gd name="connsiteY267" fmla="*/ 70009 h 1152525"/>
                <a:gd name="connsiteX268" fmla="*/ 555818 w 1504950"/>
                <a:gd name="connsiteY268" fmla="*/ 61436 h 1152525"/>
                <a:gd name="connsiteX269" fmla="*/ 571058 w 1504950"/>
                <a:gd name="connsiteY269" fmla="*/ 57626 h 1152525"/>
                <a:gd name="connsiteX270" fmla="*/ 602490 w 1504950"/>
                <a:gd name="connsiteY270" fmla="*/ 80486 h 1152525"/>
                <a:gd name="connsiteX271" fmla="*/ 605348 w 1504950"/>
                <a:gd name="connsiteY271" fmla="*/ 82391 h 1152525"/>
                <a:gd name="connsiteX272" fmla="*/ 607253 w 1504950"/>
                <a:gd name="connsiteY272" fmla="*/ 82391 h 1152525"/>
                <a:gd name="connsiteX273" fmla="*/ 619635 w 1504950"/>
                <a:gd name="connsiteY273" fmla="*/ 75724 h 1152525"/>
                <a:gd name="connsiteX274" fmla="*/ 623445 w 1504950"/>
                <a:gd name="connsiteY274" fmla="*/ 68104 h 1152525"/>
                <a:gd name="connsiteX275" fmla="*/ 623445 w 1504950"/>
                <a:gd name="connsiteY275" fmla="*/ 67151 h 1152525"/>
                <a:gd name="connsiteX276" fmla="*/ 624398 w 1504950"/>
                <a:gd name="connsiteY276" fmla="*/ 58579 h 1152525"/>
                <a:gd name="connsiteX277" fmla="*/ 621540 w 1504950"/>
                <a:gd name="connsiteY277" fmla="*/ 51911 h 1152525"/>
                <a:gd name="connsiteX278" fmla="*/ 614873 w 1504950"/>
                <a:gd name="connsiteY278" fmla="*/ 43339 h 1152525"/>
                <a:gd name="connsiteX279" fmla="*/ 604395 w 1504950"/>
                <a:gd name="connsiteY279" fmla="*/ 27146 h 1152525"/>
                <a:gd name="connsiteX280" fmla="*/ 604395 w 1504950"/>
                <a:gd name="connsiteY280" fmla="*/ 20479 h 1152525"/>
                <a:gd name="connsiteX281" fmla="*/ 609158 w 1504950"/>
                <a:gd name="connsiteY281" fmla="*/ 15716 h 1152525"/>
                <a:gd name="connsiteX282" fmla="*/ 614873 w 1504950"/>
                <a:gd name="connsiteY282" fmla="*/ 7144 h 1152525"/>
                <a:gd name="connsiteX283" fmla="*/ 614873 w 1504950"/>
                <a:gd name="connsiteY283" fmla="*/ 7144 h 1152525"/>
                <a:gd name="connsiteX284" fmla="*/ 614873 w 1504950"/>
                <a:gd name="connsiteY284" fmla="*/ 7144 h 1152525"/>
                <a:gd name="connsiteX285" fmla="*/ 496763 w 1504950"/>
                <a:gd name="connsiteY285" fmla="*/ 160496 h 1152525"/>
                <a:gd name="connsiteX286" fmla="*/ 492000 w 1504950"/>
                <a:gd name="connsiteY286" fmla="*/ 162401 h 1152525"/>
                <a:gd name="connsiteX287" fmla="*/ 492000 w 1504950"/>
                <a:gd name="connsiteY287" fmla="*/ 166211 h 1152525"/>
                <a:gd name="connsiteX288" fmla="*/ 506288 w 1504950"/>
                <a:gd name="connsiteY288" fmla="*/ 178594 h 1152525"/>
                <a:gd name="connsiteX289" fmla="*/ 520575 w 1504950"/>
                <a:gd name="connsiteY289" fmla="*/ 187166 h 1152525"/>
                <a:gd name="connsiteX290" fmla="*/ 525338 w 1504950"/>
                <a:gd name="connsiteY290" fmla="*/ 188119 h 1152525"/>
                <a:gd name="connsiteX291" fmla="*/ 542483 w 1504950"/>
                <a:gd name="connsiteY291" fmla="*/ 189071 h 1152525"/>
                <a:gd name="connsiteX292" fmla="*/ 547245 w 1504950"/>
                <a:gd name="connsiteY292" fmla="*/ 189071 h 1152525"/>
                <a:gd name="connsiteX293" fmla="*/ 547245 w 1504950"/>
                <a:gd name="connsiteY293" fmla="*/ 190024 h 1152525"/>
                <a:gd name="connsiteX294" fmla="*/ 554865 w 1504950"/>
                <a:gd name="connsiteY294" fmla="*/ 195739 h 1152525"/>
                <a:gd name="connsiteX295" fmla="*/ 555818 w 1504950"/>
                <a:gd name="connsiteY295" fmla="*/ 198596 h 1152525"/>
                <a:gd name="connsiteX296" fmla="*/ 553913 w 1504950"/>
                <a:gd name="connsiteY296" fmla="*/ 203359 h 1152525"/>
                <a:gd name="connsiteX297" fmla="*/ 553913 w 1504950"/>
                <a:gd name="connsiteY297" fmla="*/ 204311 h 1152525"/>
                <a:gd name="connsiteX298" fmla="*/ 550103 w 1504950"/>
                <a:gd name="connsiteY298" fmla="*/ 211931 h 1152525"/>
                <a:gd name="connsiteX299" fmla="*/ 548198 w 1504950"/>
                <a:gd name="connsiteY299" fmla="*/ 217646 h 1152525"/>
                <a:gd name="connsiteX300" fmla="*/ 548198 w 1504950"/>
                <a:gd name="connsiteY300" fmla="*/ 221456 h 1152525"/>
                <a:gd name="connsiteX301" fmla="*/ 551055 w 1504950"/>
                <a:gd name="connsiteY301" fmla="*/ 230981 h 1152525"/>
                <a:gd name="connsiteX302" fmla="*/ 552960 w 1504950"/>
                <a:gd name="connsiteY302" fmla="*/ 258604 h 1152525"/>
                <a:gd name="connsiteX303" fmla="*/ 552960 w 1504950"/>
                <a:gd name="connsiteY303" fmla="*/ 264319 h 1152525"/>
                <a:gd name="connsiteX304" fmla="*/ 570105 w 1504950"/>
                <a:gd name="connsiteY304" fmla="*/ 258604 h 1152525"/>
                <a:gd name="connsiteX305" fmla="*/ 579630 w 1504950"/>
                <a:gd name="connsiteY305" fmla="*/ 253841 h 1152525"/>
                <a:gd name="connsiteX306" fmla="*/ 587250 w 1504950"/>
                <a:gd name="connsiteY306" fmla="*/ 253841 h 1152525"/>
                <a:gd name="connsiteX307" fmla="*/ 592965 w 1504950"/>
                <a:gd name="connsiteY307" fmla="*/ 263366 h 1152525"/>
                <a:gd name="connsiteX308" fmla="*/ 592013 w 1504950"/>
                <a:gd name="connsiteY308" fmla="*/ 269081 h 1152525"/>
                <a:gd name="connsiteX309" fmla="*/ 590108 w 1504950"/>
                <a:gd name="connsiteY309" fmla="*/ 271939 h 1152525"/>
                <a:gd name="connsiteX310" fmla="*/ 583440 w 1504950"/>
                <a:gd name="connsiteY310" fmla="*/ 278606 h 1152525"/>
                <a:gd name="connsiteX311" fmla="*/ 566295 w 1504950"/>
                <a:gd name="connsiteY311" fmla="*/ 290036 h 1152525"/>
                <a:gd name="connsiteX312" fmla="*/ 549150 w 1504950"/>
                <a:gd name="connsiteY312" fmla="*/ 302419 h 1152525"/>
                <a:gd name="connsiteX313" fmla="*/ 520575 w 1504950"/>
                <a:gd name="connsiteY313" fmla="*/ 328136 h 1152525"/>
                <a:gd name="connsiteX314" fmla="*/ 502478 w 1504950"/>
                <a:gd name="connsiteY314" fmla="*/ 346234 h 1152525"/>
                <a:gd name="connsiteX315" fmla="*/ 494858 w 1504950"/>
                <a:gd name="connsiteY315" fmla="*/ 353854 h 1152525"/>
                <a:gd name="connsiteX316" fmla="*/ 495810 w 1504950"/>
                <a:gd name="connsiteY316" fmla="*/ 353854 h 1152525"/>
                <a:gd name="connsiteX317" fmla="*/ 562485 w 1504950"/>
                <a:gd name="connsiteY317" fmla="*/ 337661 h 1152525"/>
                <a:gd name="connsiteX318" fmla="*/ 585345 w 1504950"/>
                <a:gd name="connsiteY318" fmla="*/ 327184 h 1152525"/>
                <a:gd name="connsiteX319" fmla="*/ 610110 w 1504950"/>
                <a:gd name="connsiteY319" fmla="*/ 308134 h 1152525"/>
                <a:gd name="connsiteX320" fmla="*/ 624398 w 1504950"/>
                <a:gd name="connsiteY320" fmla="*/ 289084 h 1152525"/>
                <a:gd name="connsiteX321" fmla="*/ 628208 w 1504950"/>
                <a:gd name="connsiteY321" fmla="*/ 282416 h 1152525"/>
                <a:gd name="connsiteX322" fmla="*/ 632970 w 1504950"/>
                <a:gd name="connsiteY322" fmla="*/ 257651 h 1152525"/>
                <a:gd name="connsiteX323" fmla="*/ 618683 w 1504950"/>
                <a:gd name="connsiteY323" fmla="*/ 212884 h 1152525"/>
                <a:gd name="connsiteX324" fmla="*/ 595823 w 1504950"/>
                <a:gd name="connsiteY324" fmla="*/ 190976 h 1152525"/>
                <a:gd name="connsiteX325" fmla="*/ 565343 w 1504950"/>
                <a:gd name="connsiteY325" fmla="*/ 175736 h 1152525"/>
                <a:gd name="connsiteX326" fmla="*/ 555818 w 1504950"/>
                <a:gd name="connsiteY326" fmla="*/ 171926 h 1152525"/>
                <a:gd name="connsiteX327" fmla="*/ 528195 w 1504950"/>
                <a:gd name="connsiteY327" fmla="*/ 163354 h 1152525"/>
                <a:gd name="connsiteX328" fmla="*/ 523433 w 1504950"/>
                <a:gd name="connsiteY328" fmla="*/ 162401 h 1152525"/>
                <a:gd name="connsiteX329" fmla="*/ 518670 w 1504950"/>
                <a:gd name="connsiteY329" fmla="*/ 161449 h 1152525"/>
                <a:gd name="connsiteX330" fmla="*/ 514860 w 1504950"/>
                <a:gd name="connsiteY330" fmla="*/ 161449 h 1152525"/>
                <a:gd name="connsiteX331" fmla="*/ 502478 w 1504950"/>
                <a:gd name="connsiteY331" fmla="*/ 159544 h 1152525"/>
                <a:gd name="connsiteX332" fmla="*/ 496763 w 1504950"/>
                <a:gd name="connsiteY332" fmla="*/ 160496 h 1152525"/>
                <a:gd name="connsiteX333" fmla="*/ 496763 w 1504950"/>
                <a:gd name="connsiteY333" fmla="*/ 160496 h 1152525"/>
                <a:gd name="connsiteX334" fmla="*/ 273878 w 1504950"/>
                <a:gd name="connsiteY334" fmla="*/ 309086 h 1152525"/>
                <a:gd name="connsiteX335" fmla="*/ 272925 w 1504950"/>
                <a:gd name="connsiteY335" fmla="*/ 336709 h 1152525"/>
                <a:gd name="connsiteX336" fmla="*/ 289118 w 1504950"/>
                <a:gd name="connsiteY336" fmla="*/ 367189 h 1152525"/>
                <a:gd name="connsiteX337" fmla="*/ 296738 w 1504950"/>
                <a:gd name="connsiteY337" fmla="*/ 373856 h 1152525"/>
                <a:gd name="connsiteX338" fmla="*/ 303405 w 1504950"/>
                <a:gd name="connsiteY338" fmla="*/ 376714 h 1152525"/>
                <a:gd name="connsiteX339" fmla="*/ 307215 w 1504950"/>
                <a:gd name="connsiteY339" fmla="*/ 378619 h 1152525"/>
                <a:gd name="connsiteX340" fmla="*/ 309120 w 1504950"/>
                <a:gd name="connsiteY340" fmla="*/ 379571 h 1152525"/>
                <a:gd name="connsiteX341" fmla="*/ 312930 w 1504950"/>
                <a:gd name="connsiteY341" fmla="*/ 379571 h 1152525"/>
                <a:gd name="connsiteX342" fmla="*/ 311025 w 1504950"/>
                <a:gd name="connsiteY342" fmla="*/ 369094 h 1152525"/>
                <a:gd name="connsiteX343" fmla="*/ 306263 w 1504950"/>
                <a:gd name="connsiteY343" fmla="*/ 353854 h 1152525"/>
                <a:gd name="connsiteX344" fmla="*/ 306263 w 1504950"/>
                <a:gd name="connsiteY344" fmla="*/ 350044 h 1152525"/>
                <a:gd name="connsiteX345" fmla="*/ 311025 w 1504950"/>
                <a:gd name="connsiteY345" fmla="*/ 346234 h 1152525"/>
                <a:gd name="connsiteX346" fmla="*/ 321503 w 1504950"/>
                <a:gd name="connsiteY346" fmla="*/ 346234 h 1152525"/>
                <a:gd name="connsiteX347" fmla="*/ 324360 w 1504950"/>
                <a:gd name="connsiteY347" fmla="*/ 347186 h 1152525"/>
                <a:gd name="connsiteX348" fmla="*/ 335790 w 1504950"/>
                <a:gd name="connsiteY348" fmla="*/ 355759 h 1152525"/>
                <a:gd name="connsiteX349" fmla="*/ 346268 w 1504950"/>
                <a:gd name="connsiteY349" fmla="*/ 367189 h 1152525"/>
                <a:gd name="connsiteX350" fmla="*/ 353888 w 1504950"/>
                <a:gd name="connsiteY350" fmla="*/ 378619 h 1152525"/>
                <a:gd name="connsiteX351" fmla="*/ 356745 w 1504950"/>
                <a:gd name="connsiteY351" fmla="*/ 382429 h 1152525"/>
                <a:gd name="connsiteX352" fmla="*/ 398655 w 1504950"/>
                <a:gd name="connsiteY352" fmla="*/ 396716 h 1152525"/>
                <a:gd name="connsiteX353" fmla="*/ 409133 w 1504950"/>
                <a:gd name="connsiteY353" fmla="*/ 398621 h 1152525"/>
                <a:gd name="connsiteX354" fmla="*/ 415800 w 1504950"/>
                <a:gd name="connsiteY354" fmla="*/ 399574 h 1152525"/>
                <a:gd name="connsiteX355" fmla="*/ 414848 w 1504950"/>
                <a:gd name="connsiteY355" fmla="*/ 390049 h 1152525"/>
                <a:gd name="connsiteX356" fmla="*/ 410085 w 1504950"/>
                <a:gd name="connsiteY356" fmla="*/ 378619 h 1152525"/>
                <a:gd name="connsiteX357" fmla="*/ 398655 w 1504950"/>
                <a:gd name="connsiteY357" fmla="*/ 366236 h 1152525"/>
                <a:gd name="connsiteX358" fmla="*/ 380558 w 1504950"/>
                <a:gd name="connsiteY358" fmla="*/ 353854 h 1152525"/>
                <a:gd name="connsiteX359" fmla="*/ 343410 w 1504950"/>
                <a:gd name="connsiteY359" fmla="*/ 334804 h 1152525"/>
                <a:gd name="connsiteX360" fmla="*/ 335790 w 1504950"/>
                <a:gd name="connsiteY360" fmla="*/ 331946 h 1152525"/>
                <a:gd name="connsiteX361" fmla="*/ 330075 w 1504950"/>
                <a:gd name="connsiteY361" fmla="*/ 329089 h 1152525"/>
                <a:gd name="connsiteX362" fmla="*/ 317693 w 1504950"/>
                <a:gd name="connsiteY362" fmla="*/ 324326 h 1152525"/>
                <a:gd name="connsiteX363" fmla="*/ 289118 w 1504950"/>
                <a:gd name="connsiteY363" fmla="*/ 313849 h 1152525"/>
                <a:gd name="connsiteX364" fmla="*/ 273878 w 1504950"/>
                <a:gd name="connsiteY364" fmla="*/ 309086 h 1152525"/>
                <a:gd name="connsiteX365" fmla="*/ 273878 w 1504950"/>
                <a:gd name="connsiteY365" fmla="*/ 309086 h 1152525"/>
                <a:gd name="connsiteX366" fmla="*/ 273878 w 1504950"/>
                <a:gd name="connsiteY366" fmla="*/ 309086 h 1152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</a:cxnLst>
              <a:rect l="l" t="t" r="r" b="b"/>
              <a:pathLst>
                <a:path w="1504950" h="1152525">
                  <a:moveTo>
                    <a:pt x="614873" y="7144"/>
                  </a:moveTo>
                  <a:cubicBezTo>
                    <a:pt x="617730" y="7144"/>
                    <a:pt x="619635" y="7144"/>
                    <a:pt x="621540" y="8096"/>
                  </a:cubicBezTo>
                  <a:cubicBezTo>
                    <a:pt x="623445" y="9049"/>
                    <a:pt x="624398" y="10001"/>
                    <a:pt x="626303" y="10954"/>
                  </a:cubicBezTo>
                  <a:cubicBezTo>
                    <a:pt x="628208" y="12859"/>
                    <a:pt x="630113" y="14764"/>
                    <a:pt x="631065" y="16669"/>
                  </a:cubicBezTo>
                  <a:cubicBezTo>
                    <a:pt x="633923" y="21431"/>
                    <a:pt x="638685" y="24289"/>
                    <a:pt x="643448" y="27146"/>
                  </a:cubicBezTo>
                  <a:lnTo>
                    <a:pt x="645353" y="26194"/>
                  </a:lnTo>
                  <a:lnTo>
                    <a:pt x="646305" y="25241"/>
                  </a:lnTo>
                  <a:cubicBezTo>
                    <a:pt x="647258" y="24289"/>
                    <a:pt x="648210" y="22384"/>
                    <a:pt x="649163" y="21431"/>
                  </a:cubicBezTo>
                  <a:cubicBezTo>
                    <a:pt x="652973" y="16669"/>
                    <a:pt x="656783" y="12859"/>
                    <a:pt x="662498" y="10954"/>
                  </a:cubicBezTo>
                  <a:cubicBezTo>
                    <a:pt x="664403" y="10001"/>
                    <a:pt x="667260" y="10001"/>
                    <a:pt x="670118" y="10954"/>
                  </a:cubicBezTo>
                  <a:cubicBezTo>
                    <a:pt x="671070" y="10954"/>
                    <a:pt x="671070" y="10954"/>
                    <a:pt x="672023" y="10954"/>
                  </a:cubicBezTo>
                  <a:cubicBezTo>
                    <a:pt x="674880" y="11906"/>
                    <a:pt x="676785" y="13811"/>
                    <a:pt x="677738" y="15716"/>
                  </a:cubicBezTo>
                  <a:cubicBezTo>
                    <a:pt x="678690" y="16669"/>
                    <a:pt x="678690" y="18574"/>
                    <a:pt x="678690" y="20479"/>
                  </a:cubicBezTo>
                  <a:cubicBezTo>
                    <a:pt x="678690" y="24289"/>
                    <a:pt x="677738" y="27146"/>
                    <a:pt x="676785" y="30004"/>
                  </a:cubicBezTo>
                  <a:lnTo>
                    <a:pt x="670118" y="47149"/>
                  </a:lnTo>
                  <a:cubicBezTo>
                    <a:pt x="670118" y="48101"/>
                    <a:pt x="669165" y="48101"/>
                    <a:pt x="669165" y="49054"/>
                  </a:cubicBezTo>
                  <a:cubicBezTo>
                    <a:pt x="668213" y="51911"/>
                    <a:pt x="667260" y="54769"/>
                    <a:pt x="666308" y="56674"/>
                  </a:cubicBezTo>
                  <a:cubicBezTo>
                    <a:pt x="662498" y="64294"/>
                    <a:pt x="656783" y="70961"/>
                    <a:pt x="651068" y="77629"/>
                  </a:cubicBezTo>
                  <a:cubicBezTo>
                    <a:pt x="646305" y="85249"/>
                    <a:pt x="641543" y="91916"/>
                    <a:pt x="638685" y="99536"/>
                  </a:cubicBezTo>
                  <a:cubicBezTo>
                    <a:pt x="637733" y="102394"/>
                    <a:pt x="636780" y="105251"/>
                    <a:pt x="635828" y="108109"/>
                  </a:cubicBezTo>
                  <a:cubicBezTo>
                    <a:pt x="634875" y="110966"/>
                    <a:pt x="633923" y="114776"/>
                    <a:pt x="633923" y="117634"/>
                  </a:cubicBezTo>
                  <a:cubicBezTo>
                    <a:pt x="633923" y="125254"/>
                    <a:pt x="632970" y="130016"/>
                    <a:pt x="632970" y="136684"/>
                  </a:cubicBezTo>
                  <a:cubicBezTo>
                    <a:pt x="632970" y="133826"/>
                    <a:pt x="632970" y="135731"/>
                    <a:pt x="632970" y="137636"/>
                  </a:cubicBezTo>
                  <a:cubicBezTo>
                    <a:pt x="632970" y="141446"/>
                    <a:pt x="632018" y="145256"/>
                    <a:pt x="631065" y="150019"/>
                  </a:cubicBezTo>
                  <a:cubicBezTo>
                    <a:pt x="630113" y="151924"/>
                    <a:pt x="629160" y="153829"/>
                    <a:pt x="629160" y="154781"/>
                  </a:cubicBezTo>
                  <a:cubicBezTo>
                    <a:pt x="628208" y="157639"/>
                    <a:pt x="627255" y="161449"/>
                    <a:pt x="626303" y="164306"/>
                  </a:cubicBezTo>
                  <a:cubicBezTo>
                    <a:pt x="625350" y="165259"/>
                    <a:pt x="625350" y="166211"/>
                    <a:pt x="624398" y="167164"/>
                  </a:cubicBezTo>
                  <a:lnTo>
                    <a:pt x="629160" y="172879"/>
                  </a:lnTo>
                  <a:cubicBezTo>
                    <a:pt x="630113" y="174784"/>
                    <a:pt x="631065" y="176689"/>
                    <a:pt x="632970" y="178594"/>
                  </a:cubicBezTo>
                  <a:cubicBezTo>
                    <a:pt x="634875" y="181451"/>
                    <a:pt x="636780" y="183356"/>
                    <a:pt x="639638" y="185261"/>
                  </a:cubicBezTo>
                  <a:cubicBezTo>
                    <a:pt x="641543" y="188119"/>
                    <a:pt x="644400" y="190024"/>
                    <a:pt x="648210" y="191929"/>
                  </a:cubicBezTo>
                  <a:cubicBezTo>
                    <a:pt x="649163" y="192881"/>
                    <a:pt x="651068" y="193834"/>
                    <a:pt x="652020" y="194786"/>
                  </a:cubicBezTo>
                  <a:cubicBezTo>
                    <a:pt x="653925" y="195739"/>
                    <a:pt x="656783" y="195739"/>
                    <a:pt x="658688" y="195739"/>
                  </a:cubicBezTo>
                  <a:cubicBezTo>
                    <a:pt x="662498" y="195739"/>
                    <a:pt x="665355" y="195739"/>
                    <a:pt x="669165" y="194786"/>
                  </a:cubicBezTo>
                  <a:cubicBezTo>
                    <a:pt x="672975" y="193834"/>
                    <a:pt x="675833" y="192881"/>
                    <a:pt x="678690" y="191929"/>
                  </a:cubicBezTo>
                  <a:cubicBezTo>
                    <a:pt x="678690" y="191929"/>
                    <a:pt x="680595" y="190976"/>
                    <a:pt x="681548" y="190976"/>
                  </a:cubicBezTo>
                  <a:cubicBezTo>
                    <a:pt x="682500" y="190024"/>
                    <a:pt x="684405" y="190024"/>
                    <a:pt x="686310" y="189071"/>
                  </a:cubicBezTo>
                  <a:cubicBezTo>
                    <a:pt x="687263" y="188119"/>
                    <a:pt x="689168" y="187166"/>
                    <a:pt x="691073" y="186214"/>
                  </a:cubicBezTo>
                  <a:cubicBezTo>
                    <a:pt x="692978" y="185261"/>
                    <a:pt x="694883" y="183356"/>
                    <a:pt x="696788" y="182404"/>
                  </a:cubicBezTo>
                  <a:cubicBezTo>
                    <a:pt x="699645" y="180499"/>
                    <a:pt x="700598" y="179546"/>
                    <a:pt x="702503" y="177641"/>
                  </a:cubicBezTo>
                  <a:cubicBezTo>
                    <a:pt x="703455" y="177641"/>
                    <a:pt x="704408" y="175736"/>
                    <a:pt x="706313" y="173831"/>
                  </a:cubicBezTo>
                  <a:cubicBezTo>
                    <a:pt x="709170" y="170974"/>
                    <a:pt x="712028" y="169069"/>
                    <a:pt x="713933" y="166211"/>
                  </a:cubicBezTo>
                  <a:cubicBezTo>
                    <a:pt x="719648" y="159544"/>
                    <a:pt x="724410" y="151924"/>
                    <a:pt x="728220" y="144304"/>
                  </a:cubicBezTo>
                  <a:cubicBezTo>
                    <a:pt x="729173" y="143351"/>
                    <a:pt x="730125" y="141446"/>
                    <a:pt x="730125" y="139541"/>
                  </a:cubicBezTo>
                  <a:cubicBezTo>
                    <a:pt x="731078" y="137636"/>
                    <a:pt x="731078" y="135731"/>
                    <a:pt x="732030" y="133826"/>
                  </a:cubicBezTo>
                  <a:cubicBezTo>
                    <a:pt x="733935" y="128111"/>
                    <a:pt x="735840" y="122396"/>
                    <a:pt x="737745" y="116681"/>
                  </a:cubicBezTo>
                  <a:cubicBezTo>
                    <a:pt x="738698" y="113824"/>
                    <a:pt x="740603" y="111919"/>
                    <a:pt x="742508" y="110014"/>
                  </a:cubicBezTo>
                  <a:cubicBezTo>
                    <a:pt x="743460" y="109061"/>
                    <a:pt x="744413" y="108109"/>
                    <a:pt x="744413" y="107156"/>
                  </a:cubicBezTo>
                  <a:cubicBezTo>
                    <a:pt x="745365" y="105251"/>
                    <a:pt x="747270" y="103346"/>
                    <a:pt x="749175" y="102394"/>
                  </a:cubicBezTo>
                  <a:cubicBezTo>
                    <a:pt x="751080" y="101441"/>
                    <a:pt x="752985" y="99536"/>
                    <a:pt x="753938" y="98584"/>
                  </a:cubicBezTo>
                  <a:cubicBezTo>
                    <a:pt x="755843" y="97631"/>
                    <a:pt x="757748" y="96679"/>
                    <a:pt x="760605" y="97631"/>
                  </a:cubicBezTo>
                  <a:cubicBezTo>
                    <a:pt x="761558" y="97631"/>
                    <a:pt x="761558" y="97631"/>
                    <a:pt x="762510" y="97631"/>
                  </a:cubicBezTo>
                  <a:cubicBezTo>
                    <a:pt x="763463" y="98584"/>
                    <a:pt x="764415" y="98584"/>
                    <a:pt x="764415" y="98584"/>
                  </a:cubicBezTo>
                  <a:cubicBezTo>
                    <a:pt x="765368" y="99536"/>
                    <a:pt x="765368" y="99536"/>
                    <a:pt x="766320" y="100489"/>
                  </a:cubicBezTo>
                  <a:cubicBezTo>
                    <a:pt x="767273" y="102394"/>
                    <a:pt x="767273" y="103346"/>
                    <a:pt x="767273" y="103346"/>
                  </a:cubicBezTo>
                  <a:cubicBezTo>
                    <a:pt x="767273" y="103346"/>
                    <a:pt x="768225" y="104299"/>
                    <a:pt x="768225" y="105251"/>
                  </a:cubicBezTo>
                  <a:cubicBezTo>
                    <a:pt x="767273" y="107156"/>
                    <a:pt x="767273" y="109061"/>
                    <a:pt x="766320" y="111919"/>
                  </a:cubicBezTo>
                  <a:cubicBezTo>
                    <a:pt x="764415" y="120491"/>
                    <a:pt x="761558" y="130016"/>
                    <a:pt x="757748" y="138589"/>
                  </a:cubicBezTo>
                  <a:lnTo>
                    <a:pt x="753938" y="149066"/>
                  </a:lnTo>
                  <a:cubicBezTo>
                    <a:pt x="752985" y="151924"/>
                    <a:pt x="752985" y="155734"/>
                    <a:pt x="753938" y="158591"/>
                  </a:cubicBezTo>
                  <a:cubicBezTo>
                    <a:pt x="753938" y="159544"/>
                    <a:pt x="754890" y="160496"/>
                    <a:pt x="755843" y="161449"/>
                  </a:cubicBezTo>
                  <a:cubicBezTo>
                    <a:pt x="756795" y="162401"/>
                    <a:pt x="758700" y="163354"/>
                    <a:pt x="759653" y="164306"/>
                  </a:cubicBezTo>
                  <a:cubicBezTo>
                    <a:pt x="761558" y="165259"/>
                    <a:pt x="762510" y="165259"/>
                    <a:pt x="764415" y="165259"/>
                  </a:cubicBezTo>
                  <a:cubicBezTo>
                    <a:pt x="767273" y="165259"/>
                    <a:pt x="769178" y="165259"/>
                    <a:pt x="772035" y="165259"/>
                  </a:cubicBezTo>
                  <a:cubicBezTo>
                    <a:pt x="774893" y="164306"/>
                    <a:pt x="777750" y="163354"/>
                    <a:pt x="781560" y="162401"/>
                  </a:cubicBezTo>
                  <a:cubicBezTo>
                    <a:pt x="788228" y="159544"/>
                    <a:pt x="793943" y="157639"/>
                    <a:pt x="800610" y="153829"/>
                  </a:cubicBezTo>
                  <a:cubicBezTo>
                    <a:pt x="805373" y="150971"/>
                    <a:pt x="811088" y="149066"/>
                    <a:pt x="816803" y="147161"/>
                  </a:cubicBezTo>
                  <a:cubicBezTo>
                    <a:pt x="817755" y="146209"/>
                    <a:pt x="819660" y="146209"/>
                    <a:pt x="820613" y="147161"/>
                  </a:cubicBezTo>
                  <a:cubicBezTo>
                    <a:pt x="821565" y="148114"/>
                    <a:pt x="822518" y="149066"/>
                    <a:pt x="823470" y="149066"/>
                  </a:cubicBezTo>
                  <a:cubicBezTo>
                    <a:pt x="824423" y="150019"/>
                    <a:pt x="825375" y="150019"/>
                    <a:pt x="825375" y="150971"/>
                  </a:cubicBezTo>
                  <a:cubicBezTo>
                    <a:pt x="825375" y="152876"/>
                    <a:pt x="826328" y="153829"/>
                    <a:pt x="825375" y="155734"/>
                  </a:cubicBezTo>
                  <a:cubicBezTo>
                    <a:pt x="825375" y="157639"/>
                    <a:pt x="824423" y="158591"/>
                    <a:pt x="823470" y="160496"/>
                  </a:cubicBezTo>
                  <a:cubicBezTo>
                    <a:pt x="823470" y="160496"/>
                    <a:pt x="823470" y="161449"/>
                    <a:pt x="823470" y="161449"/>
                  </a:cubicBezTo>
                  <a:cubicBezTo>
                    <a:pt x="822518" y="163354"/>
                    <a:pt x="821565" y="164306"/>
                    <a:pt x="821565" y="166211"/>
                  </a:cubicBezTo>
                  <a:cubicBezTo>
                    <a:pt x="821565" y="166211"/>
                    <a:pt x="821565" y="166211"/>
                    <a:pt x="821565" y="167164"/>
                  </a:cubicBezTo>
                  <a:cubicBezTo>
                    <a:pt x="821565" y="168116"/>
                    <a:pt x="821565" y="169069"/>
                    <a:pt x="820613" y="170021"/>
                  </a:cubicBezTo>
                  <a:cubicBezTo>
                    <a:pt x="819660" y="170974"/>
                    <a:pt x="818708" y="171926"/>
                    <a:pt x="817755" y="172879"/>
                  </a:cubicBezTo>
                  <a:cubicBezTo>
                    <a:pt x="816803" y="174784"/>
                    <a:pt x="815850" y="175736"/>
                    <a:pt x="814898" y="177641"/>
                  </a:cubicBezTo>
                  <a:cubicBezTo>
                    <a:pt x="813945" y="178594"/>
                    <a:pt x="812040" y="180499"/>
                    <a:pt x="811088" y="181451"/>
                  </a:cubicBezTo>
                  <a:cubicBezTo>
                    <a:pt x="809183" y="183356"/>
                    <a:pt x="806325" y="185261"/>
                    <a:pt x="803468" y="187166"/>
                  </a:cubicBezTo>
                  <a:cubicBezTo>
                    <a:pt x="799658" y="189071"/>
                    <a:pt x="795848" y="191929"/>
                    <a:pt x="792038" y="191929"/>
                  </a:cubicBezTo>
                  <a:cubicBezTo>
                    <a:pt x="788228" y="192881"/>
                    <a:pt x="783465" y="193834"/>
                    <a:pt x="779655" y="194786"/>
                  </a:cubicBezTo>
                  <a:cubicBezTo>
                    <a:pt x="777750" y="194786"/>
                    <a:pt x="777750" y="194786"/>
                    <a:pt x="775845" y="195739"/>
                  </a:cubicBezTo>
                  <a:cubicBezTo>
                    <a:pt x="772988" y="195739"/>
                    <a:pt x="770130" y="195739"/>
                    <a:pt x="767273" y="195739"/>
                  </a:cubicBezTo>
                  <a:cubicBezTo>
                    <a:pt x="763463" y="195739"/>
                    <a:pt x="760605" y="196691"/>
                    <a:pt x="756795" y="196691"/>
                  </a:cubicBezTo>
                  <a:cubicBezTo>
                    <a:pt x="753938" y="197644"/>
                    <a:pt x="750128" y="196691"/>
                    <a:pt x="747270" y="197644"/>
                  </a:cubicBezTo>
                  <a:cubicBezTo>
                    <a:pt x="745365" y="198596"/>
                    <a:pt x="741555" y="199549"/>
                    <a:pt x="739650" y="199549"/>
                  </a:cubicBezTo>
                  <a:cubicBezTo>
                    <a:pt x="736793" y="199549"/>
                    <a:pt x="733935" y="200501"/>
                    <a:pt x="732030" y="201454"/>
                  </a:cubicBezTo>
                  <a:cubicBezTo>
                    <a:pt x="729173" y="202406"/>
                    <a:pt x="726315" y="202406"/>
                    <a:pt x="723458" y="203359"/>
                  </a:cubicBezTo>
                  <a:cubicBezTo>
                    <a:pt x="714885" y="206216"/>
                    <a:pt x="706313" y="209074"/>
                    <a:pt x="698693" y="213836"/>
                  </a:cubicBezTo>
                  <a:cubicBezTo>
                    <a:pt x="689168" y="218599"/>
                    <a:pt x="681548" y="226219"/>
                    <a:pt x="674880" y="234791"/>
                  </a:cubicBezTo>
                  <a:cubicBezTo>
                    <a:pt x="673928" y="237649"/>
                    <a:pt x="672975" y="239554"/>
                    <a:pt x="671070" y="241459"/>
                  </a:cubicBezTo>
                  <a:cubicBezTo>
                    <a:pt x="670118" y="244316"/>
                    <a:pt x="669165" y="247174"/>
                    <a:pt x="668213" y="249079"/>
                  </a:cubicBezTo>
                  <a:cubicBezTo>
                    <a:pt x="667260" y="253841"/>
                    <a:pt x="667260" y="258604"/>
                    <a:pt x="666308" y="263366"/>
                  </a:cubicBezTo>
                  <a:cubicBezTo>
                    <a:pt x="665355" y="268129"/>
                    <a:pt x="665355" y="272891"/>
                    <a:pt x="664403" y="277654"/>
                  </a:cubicBezTo>
                  <a:cubicBezTo>
                    <a:pt x="664403" y="279559"/>
                    <a:pt x="663450" y="281464"/>
                    <a:pt x="663450" y="283369"/>
                  </a:cubicBezTo>
                  <a:cubicBezTo>
                    <a:pt x="662498" y="287179"/>
                    <a:pt x="661545" y="290989"/>
                    <a:pt x="659640" y="294799"/>
                  </a:cubicBezTo>
                  <a:cubicBezTo>
                    <a:pt x="659640" y="295751"/>
                    <a:pt x="658688" y="296704"/>
                    <a:pt x="658688" y="297656"/>
                  </a:cubicBezTo>
                  <a:cubicBezTo>
                    <a:pt x="652973" y="310991"/>
                    <a:pt x="644400" y="323374"/>
                    <a:pt x="633923" y="332899"/>
                  </a:cubicBezTo>
                  <a:lnTo>
                    <a:pt x="622493" y="342424"/>
                  </a:lnTo>
                  <a:lnTo>
                    <a:pt x="610110" y="350996"/>
                  </a:lnTo>
                  <a:cubicBezTo>
                    <a:pt x="599633" y="357664"/>
                    <a:pt x="588203" y="363379"/>
                    <a:pt x="574868" y="367189"/>
                  </a:cubicBezTo>
                  <a:cubicBezTo>
                    <a:pt x="569153" y="369094"/>
                    <a:pt x="561533" y="370999"/>
                    <a:pt x="552008" y="373856"/>
                  </a:cubicBezTo>
                  <a:cubicBezTo>
                    <a:pt x="497715" y="391001"/>
                    <a:pt x="490095" y="405289"/>
                    <a:pt x="470093" y="412909"/>
                  </a:cubicBezTo>
                  <a:lnTo>
                    <a:pt x="468188" y="411004"/>
                  </a:lnTo>
                  <a:cubicBezTo>
                    <a:pt x="467235" y="415766"/>
                    <a:pt x="467235" y="417671"/>
                    <a:pt x="468188" y="418624"/>
                  </a:cubicBezTo>
                  <a:cubicBezTo>
                    <a:pt x="471998" y="421481"/>
                    <a:pt x="501525" y="497681"/>
                    <a:pt x="513908" y="537686"/>
                  </a:cubicBezTo>
                  <a:cubicBezTo>
                    <a:pt x="534863" y="608171"/>
                    <a:pt x="559628" y="635794"/>
                    <a:pt x="600585" y="638651"/>
                  </a:cubicBezTo>
                  <a:cubicBezTo>
                    <a:pt x="623445" y="639604"/>
                    <a:pt x="662498" y="666274"/>
                    <a:pt x="680595" y="693896"/>
                  </a:cubicBezTo>
                  <a:cubicBezTo>
                    <a:pt x="688215" y="706279"/>
                    <a:pt x="744413" y="720566"/>
                    <a:pt x="793943" y="722471"/>
                  </a:cubicBezTo>
                  <a:cubicBezTo>
                    <a:pt x="811088" y="723424"/>
                    <a:pt x="828233" y="725329"/>
                    <a:pt x="831090" y="727234"/>
                  </a:cubicBezTo>
                  <a:cubicBezTo>
                    <a:pt x="833948" y="728186"/>
                    <a:pt x="865380" y="730091"/>
                    <a:pt x="899670" y="731044"/>
                  </a:cubicBezTo>
                  <a:cubicBezTo>
                    <a:pt x="934913" y="731996"/>
                    <a:pt x="980633" y="734854"/>
                    <a:pt x="1002540" y="736759"/>
                  </a:cubicBezTo>
                  <a:cubicBezTo>
                    <a:pt x="1024448" y="738664"/>
                    <a:pt x="1046355" y="739616"/>
                    <a:pt x="1051118" y="738664"/>
                  </a:cubicBezTo>
                  <a:cubicBezTo>
                    <a:pt x="1064453" y="735806"/>
                    <a:pt x="1078740" y="718661"/>
                    <a:pt x="1096838" y="681514"/>
                  </a:cubicBezTo>
                  <a:cubicBezTo>
                    <a:pt x="1106363" y="662464"/>
                    <a:pt x="1118745" y="645319"/>
                    <a:pt x="1126365" y="639604"/>
                  </a:cubicBezTo>
                  <a:cubicBezTo>
                    <a:pt x="1147320" y="624364"/>
                    <a:pt x="1193040" y="608171"/>
                    <a:pt x="1199708" y="612934"/>
                  </a:cubicBezTo>
                  <a:cubicBezTo>
                    <a:pt x="1208280" y="618649"/>
                    <a:pt x="1205423" y="623411"/>
                    <a:pt x="1183515" y="639604"/>
                  </a:cubicBezTo>
                  <a:cubicBezTo>
                    <a:pt x="1162560" y="654844"/>
                    <a:pt x="1145415" y="680561"/>
                    <a:pt x="1148273" y="692944"/>
                  </a:cubicBezTo>
                  <a:cubicBezTo>
                    <a:pt x="1149225" y="697706"/>
                    <a:pt x="1147320" y="704374"/>
                    <a:pt x="1143510" y="708184"/>
                  </a:cubicBezTo>
                  <a:cubicBezTo>
                    <a:pt x="1125413" y="726281"/>
                    <a:pt x="1124460" y="740569"/>
                    <a:pt x="1135890" y="781526"/>
                  </a:cubicBezTo>
                  <a:cubicBezTo>
                    <a:pt x="1147320" y="818674"/>
                    <a:pt x="1147320" y="819626"/>
                    <a:pt x="1137795" y="853916"/>
                  </a:cubicBezTo>
                  <a:cubicBezTo>
                    <a:pt x="1125413" y="897731"/>
                    <a:pt x="1129223" y="918686"/>
                    <a:pt x="1153035" y="935831"/>
                  </a:cubicBezTo>
                  <a:cubicBezTo>
                    <a:pt x="1170180" y="948214"/>
                    <a:pt x="1213043" y="957739"/>
                    <a:pt x="1241618" y="954881"/>
                  </a:cubicBezTo>
                  <a:cubicBezTo>
                    <a:pt x="1254000" y="953929"/>
                    <a:pt x="1259715" y="956786"/>
                    <a:pt x="1278765" y="977741"/>
                  </a:cubicBezTo>
                  <a:cubicBezTo>
                    <a:pt x="1291148" y="991076"/>
                    <a:pt x="1310198" y="1008221"/>
                    <a:pt x="1320675" y="1014889"/>
                  </a:cubicBezTo>
                  <a:cubicBezTo>
                    <a:pt x="1349250" y="1032986"/>
                    <a:pt x="1416878" y="1060609"/>
                    <a:pt x="1428308" y="1057751"/>
                  </a:cubicBezTo>
                  <a:cubicBezTo>
                    <a:pt x="1434023" y="1056799"/>
                    <a:pt x="1445453" y="1058704"/>
                    <a:pt x="1454978" y="1061561"/>
                  </a:cubicBezTo>
                  <a:cubicBezTo>
                    <a:pt x="1474028" y="1068229"/>
                    <a:pt x="1503555" y="1091089"/>
                    <a:pt x="1499745" y="1095851"/>
                  </a:cubicBezTo>
                  <a:cubicBezTo>
                    <a:pt x="1498793" y="1097756"/>
                    <a:pt x="1488315" y="1100614"/>
                    <a:pt x="1476885" y="1103471"/>
                  </a:cubicBezTo>
                  <a:lnTo>
                    <a:pt x="1456883" y="1107281"/>
                  </a:lnTo>
                  <a:lnTo>
                    <a:pt x="1463550" y="1123474"/>
                  </a:lnTo>
                  <a:cubicBezTo>
                    <a:pt x="1470218" y="1139666"/>
                    <a:pt x="1470218" y="1140619"/>
                    <a:pt x="1457835" y="1144429"/>
                  </a:cubicBezTo>
                  <a:cubicBezTo>
                    <a:pt x="1451168" y="1147286"/>
                    <a:pt x="1442595" y="1148239"/>
                    <a:pt x="1438785" y="1148239"/>
                  </a:cubicBezTo>
                  <a:cubicBezTo>
                    <a:pt x="1434975" y="1148239"/>
                    <a:pt x="1430213" y="1148239"/>
                    <a:pt x="1428308" y="1149191"/>
                  </a:cubicBezTo>
                  <a:cubicBezTo>
                    <a:pt x="1426403" y="1149191"/>
                    <a:pt x="1418783" y="1146334"/>
                    <a:pt x="1411163" y="1142524"/>
                  </a:cubicBezTo>
                  <a:cubicBezTo>
                    <a:pt x="1403543" y="1138714"/>
                    <a:pt x="1390208" y="1132046"/>
                    <a:pt x="1381635" y="1128236"/>
                  </a:cubicBezTo>
                  <a:cubicBezTo>
                    <a:pt x="1352108" y="1116806"/>
                    <a:pt x="1307340" y="1088231"/>
                    <a:pt x="1298768" y="1075849"/>
                  </a:cubicBezTo>
                  <a:cubicBezTo>
                    <a:pt x="1294005" y="1069181"/>
                    <a:pt x="1274955" y="1056799"/>
                    <a:pt x="1256858" y="1047274"/>
                  </a:cubicBezTo>
                  <a:cubicBezTo>
                    <a:pt x="1225425" y="1031081"/>
                    <a:pt x="1223520" y="1030129"/>
                    <a:pt x="1179705" y="1032986"/>
                  </a:cubicBezTo>
                  <a:cubicBezTo>
                    <a:pt x="1154940" y="1034891"/>
                    <a:pt x="1124460" y="1036796"/>
                    <a:pt x="1113030" y="1038701"/>
                  </a:cubicBezTo>
                  <a:cubicBezTo>
                    <a:pt x="1040640" y="1046321"/>
                    <a:pt x="1010160" y="1036796"/>
                    <a:pt x="972060" y="992981"/>
                  </a:cubicBezTo>
                  <a:cubicBezTo>
                    <a:pt x="937770" y="952976"/>
                    <a:pt x="909195" y="944404"/>
                    <a:pt x="840615" y="952024"/>
                  </a:cubicBezTo>
                  <a:cubicBezTo>
                    <a:pt x="814898" y="954881"/>
                    <a:pt x="792038" y="959644"/>
                    <a:pt x="789180" y="961549"/>
                  </a:cubicBezTo>
                  <a:cubicBezTo>
                    <a:pt x="786323" y="963454"/>
                    <a:pt x="778703" y="965359"/>
                    <a:pt x="772988" y="966311"/>
                  </a:cubicBezTo>
                  <a:cubicBezTo>
                    <a:pt x="757748" y="968216"/>
                    <a:pt x="710123" y="964406"/>
                    <a:pt x="696788" y="960596"/>
                  </a:cubicBezTo>
                  <a:cubicBezTo>
                    <a:pt x="674880" y="954881"/>
                    <a:pt x="597728" y="932974"/>
                    <a:pt x="572963" y="925354"/>
                  </a:cubicBezTo>
                  <a:cubicBezTo>
                    <a:pt x="558675" y="921544"/>
                    <a:pt x="543435" y="917734"/>
                    <a:pt x="539625" y="916781"/>
                  </a:cubicBezTo>
                  <a:cubicBezTo>
                    <a:pt x="535815" y="915829"/>
                    <a:pt x="526290" y="912971"/>
                    <a:pt x="519623" y="910114"/>
                  </a:cubicBezTo>
                  <a:cubicBezTo>
                    <a:pt x="512003" y="907256"/>
                    <a:pt x="494858" y="908209"/>
                    <a:pt x="475808" y="911066"/>
                  </a:cubicBezTo>
                  <a:cubicBezTo>
                    <a:pt x="443423" y="916781"/>
                    <a:pt x="420563" y="912971"/>
                    <a:pt x="364365" y="894874"/>
                  </a:cubicBezTo>
                  <a:cubicBezTo>
                    <a:pt x="308168" y="875824"/>
                    <a:pt x="278640" y="883444"/>
                    <a:pt x="221490" y="929164"/>
                  </a:cubicBezTo>
                  <a:cubicBezTo>
                    <a:pt x="199583" y="947261"/>
                    <a:pt x="179580" y="961549"/>
                    <a:pt x="176723" y="961549"/>
                  </a:cubicBezTo>
                  <a:cubicBezTo>
                    <a:pt x="173865" y="962501"/>
                    <a:pt x="164340" y="972026"/>
                    <a:pt x="153863" y="984409"/>
                  </a:cubicBezTo>
                  <a:cubicBezTo>
                    <a:pt x="136718" y="1005364"/>
                    <a:pt x="134813" y="1006316"/>
                    <a:pt x="102428" y="1012984"/>
                  </a:cubicBezTo>
                  <a:lnTo>
                    <a:pt x="69090" y="1019651"/>
                  </a:lnTo>
                  <a:lnTo>
                    <a:pt x="85283" y="995839"/>
                  </a:lnTo>
                  <a:cubicBezTo>
                    <a:pt x="93855" y="982504"/>
                    <a:pt x="106238" y="970121"/>
                    <a:pt x="111000" y="967264"/>
                  </a:cubicBezTo>
                  <a:cubicBezTo>
                    <a:pt x="115763" y="964406"/>
                    <a:pt x="125288" y="954881"/>
                    <a:pt x="132908" y="945356"/>
                  </a:cubicBezTo>
                  <a:cubicBezTo>
                    <a:pt x="140528" y="935831"/>
                    <a:pt x="158625" y="920591"/>
                    <a:pt x="172913" y="912019"/>
                  </a:cubicBezTo>
                  <a:cubicBezTo>
                    <a:pt x="187200" y="903446"/>
                    <a:pt x="198630" y="894874"/>
                    <a:pt x="198630" y="892969"/>
                  </a:cubicBezTo>
                  <a:cubicBezTo>
                    <a:pt x="197678" y="887254"/>
                    <a:pt x="191963" y="889159"/>
                    <a:pt x="144338" y="908209"/>
                  </a:cubicBezTo>
                  <a:cubicBezTo>
                    <a:pt x="90045" y="930116"/>
                    <a:pt x="60518" y="936784"/>
                    <a:pt x="30990" y="932021"/>
                  </a:cubicBezTo>
                  <a:cubicBezTo>
                    <a:pt x="18608" y="930116"/>
                    <a:pt x="8130" y="926306"/>
                    <a:pt x="7178" y="924401"/>
                  </a:cubicBezTo>
                  <a:cubicBezTo>
                    <a:pt x="5273" y="916781"/>
                    <a:pt x="84330" y="885349"/>
                    <a:pt x="123383" y="878681"/>
                  </a:cubicBezTo>
                  <a:cubicBezTo>
                    <a:pt x="159578" y="872966"/>
                    <a:pt x="227205" y="851059"/>
                    <a:pt x="245303" y="839629"/>
                  </a:cubicBezTo>
                  <a:cubicBezTo>
                    <a:pt x="263400" y="828199"/>
                    <a:pt x="259590" y="829151"/>
                    <a:pt x="362460" y="826294"/>
                  </a:cubicBezTo>
                  <a:cubicBezTo>
                    <a:pt x="381510" y="825341"/>
                    <a:pt x="400560" y="823436"/>
                    <a:pt x="405323" y="820579"/>
                  </a:cubicBezTo>
                  <a:cubicBezTo>
                    <a:pt x="417705" y="812959"/>
                    <a:pt x="416753" y="795814"/>
                    <a:pt x="401513" y="768191"/>
                  </a:cubicBezTo>
                  <a:cubicBezTo>
                    <a:pt x="393893" y="754856"/>
                    <a:pt x="385320" y="737711"/>
                    <a:pt x="381510" y="731044"/>
                  </a:cubicBezTo>
                  <a:cubicBezTo>
                    <a:pt x="377700" y="723424"/>
                    <a:pt x="369128" y="711041"/>
                    <a:pt x="361508" y="704374"/>
                  </a:cubicBezTo>
                  <a:cubicBezTo>
                    <a:pt x="335790" y="677704"/>
                    <a:pt x="333885" y="666274"/>
                    <a:pt x="350078" y="612934"/>
                  </a:cubicBezTo>
                  <a:cubicBezTo>
                    <a:pt x="363413" y="566261"/>
                    <a:pt x="364365" y="563404"/>
                    <a:pt x="354840" y="546259"/>
                  </a:cubicBezTo>
                  <a:cubicBezTo>
                    <a:pt x="350078" y="536734"/>
                    <a:pt x="341505" y="526256"/>
                    <a:pt x="335790" y="522446"/>
                  </a:cubicBezTo>
                  <a:cubicBezTo>
                    <a:pt x="326265" y="515779"/>
                    <a:pt x="258638" y="497681"/>
                    <a:pt x="249113" y="499586"/>
                  </a:cubicBezTo>
                  <a:cubicBezTo>
                    <a:pt x="242445" y="500539"/>
                    <a:pt x="236730" y="491966"/>
                    <a:pt x="232920" y="476726"/>
                  </a:cubicBezTo>
                  <a:cubicBezTo>
                    <a:pt x="228158" y="454819"/>
                    <a:pt x="232920" y="451009"/>
                    <a:pt x="274830" y="442436"/>
                  </a:cubicBezTo>
                  <a:cubicBezTo>
                    <a:pt x="304358" y="435769"/>
                    <a:pt x="334838" y="426244"/>
                    <a:pt x="356745" y="417671"/>
                  </a:cubicBezTo>
                  <a:lnTo>
                    <a:pt x="345315" y="413861"/>
                  </a:lnTo>
                  <a:lnTo>
                    <a:pt x="295785" y="405289"/>
                  </a:lnTo>
                  <a:cubicBezTo>
                    <a:pt x="287213" y="403384"/>
                    <a:pt x="277688" y="401479"/>
                    <a:pt x="267210" y="400526"/>
                  </a:cubicBezTo>
                  <a:cubicBezTo>
                    <a:pt x="258638" y="399574"/>
                    <a:pt x="251970" y="397669"/>
                    <a:pt x="244350" y="393859"/>
                  </a:cubicBezTo>
                  <a:cubicBezTo>
                    <a:pt x="239588" y="391001"/>
                    <a:pt x="234825" y="389096"/>
                    <a:pt x="230063" y="386239"/>
                  </a:cubicBezTo>
                  <a:cubicBezTo>
                    <a:pt x="226253" y="383381"/>
                    <a:pt x="225300" y="379571"/>
                    <a:pt x="227205" y="375761"/>
                  </a:cubicBezTo>
                  <a:cubicBezTo>
                    <a:pt x="229110" y="371951"/>
                    <a:pt x="231968" y="369094"/>
                    <a:pt x="235778" y="369094"/>
                  </a:cubicBezTo>
                  <a:cubicBezTo>
                    <a:pt x="241493" y="368141"/>
                    <a:pt x="246255" y="369094"/>
                    <a:pt x="251018" y="370999"/>
                  </a:cubicBezTo>
                  <a:lnTo>
                    <a:pt x="246255" y="361474"/>
                  </a:lnTo>
                  <a:lnTo>
                    <a:pt x="242445" y="350996"/>
                  </a:lnTo>
                  <a:lnTo>
                    <a:pt x="240540" y="340519"/>
                  </a:lnTo>
                  <a:cubicBezTo>
                    <a:pt x="237683" y="326231"/>
                    <a:pt x="235778" y="311944"/>
                    <a:pt x="236730" y="298609"/>
                  </a:cubicBezTo>
                  <a:lnTo>
                    <a:pt x="229110" y="288131"/>
                  </a:lnTo>
                  <a:cubicBezTo>
                    <a:pt x="227205" y="285274"/>
                    <a:pt x="226253" y="282416"/>
                    <a:pt x="225300" y="278606"/>
                  </a:cubicBezTo>
                  <a:cubicBezTo>
                    <a:pt x="224348" y="274796"/>
                    <a:pt x="227205" y="270986"/>
                    <a:pt x="231015" y="270034"/>
                  </a:cubicBezTo>
                  <a:cubicBezTo>
                    <a:pt x="234825" y="269081"/>
                    <a:pt x="238635" y="269081"/>
                    <a:pt x="241493" y="271939"/>
                  </a:cubicBezTo>
                  <a:lnTo>
                    <a:pt x="253875" y="280511"/>
                  </a:lnTo>
                  <a:cubicBezTo>
                    <a:pt x="258638" y="283369"/>
                    <a:pt x="263400" y="286226"/>
                    <a:pt x="268163" y="288131"/>
                  </a:cubicBezTo>
                  <a:cubicBezTo>
                    <a:pt x="271973" y="289084"/>
                    <a:pt x="275783" y="290036"/>
                    <a:pt x="279593" y="290989"/>
                  </a:cubicBezTo>
                  <a:lnTo>
                    <a:pt x="274830" y="284321"/>
                  </a:lnTo>
                  <a:lnTo>
                    <a:pt x="271020" y="273844"/>
                  </a:lnTo>
                  <a:lnTo>
                    <a:pt x="266258" y="259556"/>
                  </a:lnTo>
                  <a:lnTo>
                    <a:pt x="264353" y="252889"/>
                  </a:lnTo>
                  <a:cubicBezTo>
                    <a:pt x="263400" y="249079"/>
                    <a:pt x="266258" y="246221"/>
                    <a:pt x="269115" y="244316"/>
                  </a:cubicBezTo>
                  <a:cubicBezTo>
                    <a:pt x="271973" y="243364"/>
                    <a:pt x="274830" y="243364"/>
                    <a:pt x="277688" y="245269"/>
                  </a:cubicBezTo>
                  <a:cubicBezTo>
                    <a:pt x="281498" y="247174"/>
                    <a:pt x="284355" y="250031"/>
                    <a:pt x="286260" y="253841"/>
                  </a:cubicBezTo>
                  <a:cubicBezTo>
                    <a:pt x="290070" y="258604"/>
                    <a:pt x="292928" y="264319"/>
                    <a:pt x="295785" y="269081"/>
                  </a:cubicBezTo>
                  <a:cubicBezTo>
                    <a:pt x="298643" y="274796"/>
                    <a:pt x="303405" y="279559"/>
                    <a:pt x="307215" y="284321"/>
                  </a:cubicBezTo>
                  <a:cubicBezTo>
                    <a:pt x="314835" y="291941"/>
                    <a:pt x="321503" y="298609"/>
                    <a:pt x="328170" y="305276"/>
                  </a:cubicBezTo>
                  <a:cubicBezTo>
                    <a:pt x="332933" y="310039"/>
                    <a:pt x="340553" y="315754"/>
                    <a:pt x="349125" y="318611"/>
                  </a:cubicBezTo>
                  <a:cubicBezTo>
                    <a:pt x="350078" y="318611"/>
                    <a:pt x="351030" y="319564"/>
                    <a:pt x="351983" y="319564"/>
                  </a:cubicBezTo>
                  <a:cubicBezTo>
                    <a:pt x="355793" y="320516"/>
                    <a:pt x="359603" y="319564"/>
                    <a:pt x="362460" y="316706"/>
                  </a:cubicBezTo>
                  <a:cubicBezTo>
                    <a:pt x="363413" y="315754"/>
                    <a:pt x="364365" y="314801"/>
                    <a:pt x="364365" y="313849"/>
                  </a:cubicBezTo>
                  <a:cubicBezTo>
                    <a:pt x="365318" y="311944"/>
                    <a:pt x="365318" y="310991"/>
                    <a:pt x="364365" y="309086"/>
                  </a:cubicBezTo>
                  <a:cubicBezTo>
                    <a:pt x="363413" y="303371"/>
                    <a:pt x="364365" y="298609"/>
                    <a:pt x="365318" y="292894"/>
                  </a:cubicBezTo>
                  <a:cubicBezTo>
                    <a:pt x="366270" y="287179"/>
                    <a:pt x="369128" y="281464"/>
                    <a:pt x="372938" y="276701"/>
                  </a:cubicBezTo>
                  <a:cubicBezTo>
                    <a:pt x="376748" y="272891"/>
                    <a:pt x="382463" y="272891"/>
                    <a:pt x="385320" y="276701"/>
                  </a:cubicBezTo>
                  <a:cubicBezTo>
                    <a:pt x="387225" y="278606"/>
                    <a:pt x="388178" y="282416"/>
                    <a:pt x="388178" y="285274"/>
                  </a:cubicBezTo>
                  <a:cubicBezTo>
                    <a:pt x="387225" y="302419"/>
                    <a:pt x="387225" y="318611"/>
                    <a:pt x="387225" y="334804"/>
                  </a:cubicBezTo>
                  <a:lnTo>
                    <a:pt x="446280" y="355759"/>
                  </a:lnTo>
                  <a:lnTo>
                    <a:pt x="455805" y="350996"/>
                  </a:lnTo>
                  <a:lnTo>
                    <a:pt x="470093" y="339566"/>
                  </a:lnTo>
                  <a:cubicBezTo>
                    <a:pt x="481523" y="330041"/>
                    <a:pt x="492000" y="320516"/>
                    <a:pt x="501525" y="309086"/>
                  </a:cubicBezTo>
                  <a:cubicBezTo>
                    <a:pt x="507240" y="301466"/>
                    <a:pt x="512955" y="292894"/>
                    <a:pt x="516765" y="283369"/>
                  </a:cubicBezTo>
                  <a:cubicBezTo>
                    <a:pt x="517718" y="282416"/>
                    <a:pt x="517718" y="282416"/>
                    <a:pt x="517718" y="281464"/>
                  </a:cubicBezTo>
                  <a:cubicBezTo>
                    <a:pt x="520575" y="274796"/>
                    <a:pt x="521528" y="269081"/>
                    <a:pt x="522480" y="262414"/>
                  </a:cubicBezTo>
                  <a:cubicBezTo>
                    <a:pt x="522480" y="255746"/>
                    <a:pt x="521528" y="249079"/>
                    <a:pt x="518670" y="243364"/>
                  </a:cubicBezTo>
                  <a:cubicBezTo>
                    <a:pt x="516765" y="238601"/>
                    <a:pt x="512955" y="233839"/>
                    <a:pt x="511050" y="229076"/>
                  </a:cubicBezTo>
                  <a:cubicBezTo>
                    <a:pt x="506288" y="222409"/>
                    <a:pt x="502478" y="215741"/>
                    <a:pt x="496763" y="210979"/>
                  </a:cubicBezTo>
                  <a:cubicBezTo>
                    <a:pt x="491048" y="205264"/>
                    <a:pt x="484380" y="201454"/>
                    <a:pt x="476760" y="198596"/>
                  </a:cubicBezTo>
                  <a:cubicBezTo>
                    <a:pt x="471045" y="195739"/>
                    <a:pt x="464378" y="192881"/>
                    <a:pt x="457710" y="190024"/>
                  </a:cubicBezTo>
                  <a:cubicBezTo>
                    <a:pt x="453900" y="188119"/>
                    <a:pt x="450090" y="187166"/>
                    <a:pt x="448185" y="186214"/>
                  </a:cubicBezTo>
                  <a:cubicBezTo>
                    <a:pt x="443423" y="184309"/>
                    <a:pt x="438660" y="182404"/>
                    <a:pt x="433898" y="181451"/>
                  </a:cubicBezTo>
                  <a:cubicBezTo>
                    <a:pt x="426278" y="179546"/>
                    <a:pt x="418658" y="177641"/>
                    <a:pt x="411038" y="174784"/>
                  </a:cubicBezTo>
                  <a:lnTo>
                    <a:pt x="400560" y="171926"/>
                  </a:lnTo>
                  <a:cubicBezTo>
                    <a:pt x="395798" y="170021"/>
                    <a:pt x="391035" y="167164"/>
                    <a:pt x="387225" y="163354"/>
                  </a:cubicBezTo>
                  <a:cubicBezTo>
                    <a:pt x="384368" y="160496"/>
                    <a:pt x="383415" y="156686"/>
                    <a:pt x="385320" y="153829"/>
                  </a:cubicBezTo>
                  <a:cubicBezTo>
                    <a:pt x="387225" y="149066"/>
                    <a:pt x="391035" y="146209"/>
                    <a:pt x="395798" y="145256"/>
                  </a:cubicBezTo>
                  <a:cubicBezTo>
                    <a:pt x="400560" y="144304"/>
                    <a:pt x="406275" y="143351"/>
                    <a:pt x="411038" y="144304"/>
                  </a:cubicBezTo>
                  <a:cubicBezTo>
                    <a:pt x="416753" y="145256"/>
                    <a:pt x="422468" y="146209"/>
                    <a:pt x="428183" y="148114"/>
                  </a:cubicBezTo>
                  <a:lnTo>
                    <a:pt x="467235" y="131921"/>
                  </a:lnTo>
                  <a:lnTo>
                    <a:pt x="464378" y="123349"/>
                  </a:lnTo>
                  <a:cubicBezTo>
                    <a:pt x="461520" y="113824"/>
                    <a:pt x="459615" y="104299"/>
                    <a:pt x="459615" y="93821"/>
                  </a:cubicBezTo>
                  <a:cubicBezTo>
                    <a:pt x="459615" y="90011"/>
                    <a:pt x="462473" y="87154"/>
                    <a:pt x="465330" y="85249"/>
                  </a:cubicBezTo>
                  <a:cubicBezTo>
                    <a:pt x="468188" y="84296"/>
                    <a:pt x="471045" y="84296"/>
                    <a:pt x="473903" y="85249"/>
                  </a:cubicBezTo>
                  <a:cubicBezTo>
                    <a:pt x="476760" y="86201"/>
                    <a:pt x="479618" y="88106"/>
                    <a:pt x="480570" y="90964"/>
                  </a:cubicBezTo>
                  <a:cubicBezTo>
                    <a:pt x="482475" y="94774"/>
                    <a:pt x="483428" y="98584"/>
                    <a:pt x="484380" y="101441"/>
                  </a:cubicBezTo>
                  <a:cubicBezTo>
                    <a:pt x="485333" y="106204"/>
                    <a:pt x="487238" y="110966"/>
                    <a:pt x="490095" y="114776"/>
                  </a:cubicBezTo>
                  <a:cubicBezTo>
                    <a:pt x="492000" y="118586"/>
                    <a:pt x="494858" y="122396"/>
                    <a:pt x="496763" y="126206"/>
                  </a:cubicBezTo>
                  <a:cubicBezTo>
                    <a:pt x="498668" y="128111"/>
                    <a:pt x="500573" y="130969"/>
                    <a:pt x="501525" y="132874"/>
                  </a:cubicBezTo>
                  <a:lnTo>
                    <a:pt x="505335" y="132874"/>
                  </a:lnTo>
                  <a:lnTo>
                    <a:pt x="512003" y="133826"/>
                  </a:lnTo>
                  <a:lnTo>
                    <a:pt x="530100" y="138589"/>
                  </a:lnTo>
                  <a:lnTo>
                    <a:pt x="548198" y="144304"/>
                  </a:lnTo>
                  <a:lnTo>
                    <a:pt x="570105" y="150019"/>
                  </a:lnTo>
                  <a:cubicBezTo>
                    <a:pt x="576773" y="151924"/>
                    <a:pt x="584393" y="152876"/>
                    <a:pt x="591060" y="151924"/>
                  </a:cubicBezTo>
                  <a:lnTo>
                    <a:pt x="594870" y="148114"/>
                  </a:lnTo>
                  <a:cubicBezTo>
                    <a:pt x="596775" y="146209"/>
                    <a:pt x="597728" y="143351"/>
                    <a:pt x="598680" y="141446"/>
                  </a:cubicBezTo>
                  <a:cubicBezTo>
                    <a:pt x="598680" y="140494"/>
                    <a:pt x="599633" y="140494"/>
                    <a:pt x="599633" y="140494"/>
                  </a:cubicBezTo>
                  <a:cubicBezTo>
                    <a:pt x="600585" y="137636"/>
                    <a:pt x="601538" y="134779"/>
                    <a:pt x="601538" y="132874"/>
                  </a:cubicBezTo>
                  <a:cubicBezTo>
                    <a:pt x="602490" y="130016"/>
                    <a:pt x="602490" y="127159"/>
                    <a:pt x="602490" y="124301"/>
                  </a:cubicBezTo>
                  <a:cubicBezTo>
                    <a:pt x="602490" y="122396"/>
                    <a:pt x="602490" y="119539"/>
                    <a:pt x="601538" y="117634"/>
                  </a:cubicBezTo>
                  <a:cubicBezTo>
                    <a:pt x="601538" y="116681"/>
                    <a:pt x="600585" y="114776"/>
                    <a:pt x="599633" y="114776"/>
                  </a:cubicBezTo>
                  <a:cubicBezTo>
                    <a:pt x="598680" y="113824"/>
                    <a:pt x="596775" y="112871"/>
                    <a:pt x="595823" y="110966"/>
                  </a:cubicBezTo>
                  <a:cubicBezTo>
                    <a:pt x="594870" y="109061"/>
                    <a:pt x="592965" y="107156"/>
                    <a:pt x="591060" y="105251"/>
                  </a:cubicBezTo>
                  <a:cubicBezTo>
                    <a:pt x="589155" y="104299"/>
                    <a:pt x="587250" y="102394"/>
                    <a:pt x="585345" y="100489"/>
                  </a:cubicBezTo>
                  <a:lnTo>
                    <a:pt x="575820" y="92869"/>
                  </a:lnTo>
                  <a:lnTo>
                    <a:pt x="568200" y="87154"/>
                  </a:lnTo>
                  <a:cubicBezTo>
                    <a:pt x="564390" y="84296"/>
                    <a:pt x="560580" y="80486"/>
                    <a:pt x="558675" y="76676"/>
                  </a:cubicBezTo>
                  <a:cubicBezTo>
                    <a:pt x="556770" y="74771"/>
                    <a:pt x="555818" y="72866"/>
                    <a:pt x="554865" y="70009"/>
                  </a:cubicBezTo>
                  <a:cubicBezTo>
                    <a:pt x="553913" y="67151"/>
                    <a:pt x="553913" y="64294"/>
                    <a:pt x="555818" y="61436"/>
                  </a:cubicBezTo>
                  <a:cubicBezTo>
                    <a:pt x="559628" y="56674"/>
                    <a:pt x="565343" y="54769"/>
                    <a:pt x="571058" y="57626"/>
                  </a:cubicBezTo>
                  <a:cubicBezTo>
                    <a:pt x="582488" y="63341"/>
                    <a:pt x="592965" y="70961"/>
                    <a:pt x="602490" y="80486"/>
                  </a:cubicBezTo>
                  <a:cubicBezTo>
                    <a:pt x="603443" y="81439"/>
                    <a:pt x="604395" y="81439"/>
                    <a:pt x="605348" y="82391"/>
                  </a:cubicBezTo>
                  <a:cubicBezTo>
                    <a:pt x="606300" y="82391"/>
                    <a:pt x="606300" y="82391"/>
                    <a:pt x="607253" y="82391"/>
                  </a:cubicBezTo>
                  <a:cubicBezTo>
                    <a:pt x="612015" y="82391"/>
                    <a:pt x="617730" y="80486"/>
                    <a:pt x="619635" y="75724"/>
                  </a:cubicBezTo>
                  <a:cubicBezTo>
                    <a:pt x="620588" y="72866"/>
                    <a:pt x="622493" y="70961"/>
                    <a:pt x="623445" y="68104"/>
                  </a:cubicBezTo>
                  <a:cubicBezTo>
                    <a:pt x="623445" y="68104"/>
                    <a:pt x="623445" y="68104"/>
                    <a:pt x="623445" y="67151"/>
                  </a:cubicBezTo>
                  <a:cubicBezTo>
                    <a:pt x="624398" y="64294"/>
                    <a:pt x="624398" y="61436"/>
                    <a:pt x="624398" y="58579"/>
                  </a:cubicBezTo>
                  <a:cubicBezTo>
                    <a:pt x="624398" y="56674"/>
                    <a:pt x="623445" y="53816"/>
                    <a:pt x="621540" y="51911"/>
                  </a:cubicBezTo>
                  <a:cubicBezTo>
                    <a:pt x="619635" y="49054"/>
                    <a:pt x="617730" y="46196"/>
                    <a:pt x="614873" y="43339"/>
                  </a:cubicBezTo>
                  <a:cubicBezTo>
                    <a:pt x="610110" y="38576"/>
                    <a:pt x="606300" y="32861"/>
                    <a:pt x="604395" y="27146"/>
                  </a:cubicBezTo>
                  <a:cubicBezTo>
                    <a:pt x="603443" y="24289"/>
                    <a:pt x="603443" y="22384"/>
                    <a:pt x="604395" y="20479"/>
                  </a:cubicBezTo>
                  <a:cubicBezTo>
                    <a:pt x="605348" y="18574"/>
                    <a:pt x="607253" y="16669"/>
                    <a:pt x="609158" y="15716"/>
                  </a:cubicBezTo>
                  <a:cubicBezTo>
                    <a:pt x="612015" y="7144"/>
                    <a:pt x="612968" y="7144"/>
                    <a:pt x="614873" y="7144"/>
                  </a:cubicBezTo>
                  <a:lnTo>
                    <a:pt x="614873" y="7144"/>
                  </a:lnTo>
                  <a:lnTo>
                    <a:pt x="614873" y="7144"/>
                  </a:lnTo>
                  <a:close/>
                  <a:moveTo>
                    <a:pt x="496763" y="160496"/>
                  </a:moveTo>
                  <a:cubicBezTo>
                    <a:pt x="494858" y="160496"/>
                    <a:pt x="493905" y="161449"/>
                    <a:pt x="492000" y="162401"/>
                  </a:cubicBezTo>
                  <a:cubicBezTo>
                    <a:pt x="491048" y="163354"/>
                    <a:pt x="491048" y="164306"/>
                    <a:pt x="492000" y="166211"/>
                  </a:cubicBezTo>
                  <a:cubicBezTo>
                    <a:pt x="496763" y="170974"/>
                    <a:pt x="501525" y="174784"/>
                    <a:pt x="506288" y="178594"/>
                  </a:cubicBezTo>
                  <a:cubicBezTo>
                    <a:pt x="511050" y="182404"/>
                    <a:pt x="515813" y="184309"/>
                    <a:pt x="520575" y="187166"/>
                  </a:cubicBezTo>
                  <a:cubicBezTo>
                    <a:pt x="522480" y="188119"/>
                    <a:pt x="523433" y="189071"/>
                    <a:pt x="525338" y="188119"/>
                  </a:cubicBezTo>
                  <a:cubicBezTo>
                    <a:pt x="531053" y="188119"/>
                    <a:pt x="536768" y="189071"/>
                    <a:pt x="542483" y="189071"/>
                  </a:cubicBezTo>
                  <a:cubicBezTo>
                    <a:pt x="544388" y="189071"/>
                    <a:pt x="546293" y="189071"/>
                    <a:pt x="547245" y="189071"/>
                  </a:cubicBezTo>
                  <a:cubicBezTo>
                    <a:pt x="547245" y="189071"/>
                    <a:pt x="547245" y="190024"/>
                    <a:pt x="547245" y="190024"/>
                  </a:cubicBezTo>
                  <a:cubicBezTo>
                    <a:pt x="550103" y="190976"/>
                    <a:pt x="552960" y="192881"/>
                    <a:pt x="554865" y="195739"/>
                  </a:cubicBezTo>
                  <a:cubicBezTo>
                    <a:pt x="555818" y="196691"/>
                    <a:pt x="556770" y="197644"/>
                    <a:pt x="555818" y="198596"/>
                  </a:cubicBezTo>
                  <a:cubicBezTo>
                    <a:pt x="555818" y="199549"/>
                    <a:pt x="553913" y="201454"/>
                    <a:pt x="553913" y="203359"/>
                  </a:cubicBezTo>
                  <a:cubicBezTo>
                    <a:pt x="553913" y="203359"/>
                    <a:pt x="553913" y="204311"/>
                    <a:pt x="553913" y="204311"/>
                  </a:cubicBezTo>
                  <a:cubicBezTo>
                    <a:pt x="552960" y="207169"/>
                    <a:pt x="551055" y="209074"/>
                    <a:pt x="550103" y="211931"/>
                  </a:cubicBezTo>
                  <a:cubicBezTo>
                    <a:pt x="549150" y="213836"/>
                    <a:pt x="549150" y="215741"/>
                    <a:pt x="548198" y="217646"/>
                  </a:cubicBezTo>
                  <a:lnTo>
                    <a:pt x="548198" y="221456"/>
                  </a:lnTo>
                  <a:cubicBezTo>
                    <a:pt x="549150" y="224314"/>
                    <a:pt x="550103" y="228124"/>
                    <a:pt x="551055" y="230981"/>
                  </a:cubicBezTo>
                  <a:cubicBezTo>
                    <a:pt x="552960" y="239554"/>
                    <a:pt x="553913" y="249079"/>
                    <a:pt x="552960" y="258604"/>
                  </a:cubicBezTo>
                  <a:lnTo>
                    <a:pt x="552960" y="264319"/>
                  </a:lnTo>
                  <a:cubicBezTo>
                    <a:pt x="558675" y="262414"/>
                    <a:pt x="564390" y="260509"/>
                    <a:pt x="570105" y="258604"/>
                  </a:cubicBezTo>
                  <a:cubicBezTo>
                    <a:pt x="572963" y="256699"/>
                    <a:pt x="575820" y="254794"/>
                    <a:pt x="579630" y="253841"/>
                  </a:cubicBezTo>
                  <a:cubicBezTo>
                    <a:pt x="582488" y="252889"/>
                    <a:pt x="584393" y="252889"/>
                    <a:pt x="587250" y="253841"/>
                  </a:cubicBezTo>
                  <a:cubicBezTo>
                    <a:pt x="591060" y="254794"/>
                    <a:pt x="593918" y="258604"/>
                    <a:pt x="592965" y="263366"/>
                  </a:cubicBezTo>
                  <a:cubicBezTo>
                    <a:pt x="592965" y="265271"/>
                    <a:pt x="592013" y="267176"/>
                    <a:pt x="592013" y="269081"/>
                  </a:cubicBezTo>
                  <a:cubicBezTo>
                    <a:pt x="591060" y="270034"/>
                    <a:pt x="591060" y="270986"/>
                    <a:pt x="590108" y="271939"/>
                  </a:cubicBezTo>
                  <a:cubicBezTo>
                    <a:pt x="588203" y="274796"/>
                    <a:pt x="586298" y="276701"/>
                    <a:pt x="583440" y="278606"/>
                  </a:cubicBezTo>
                  <a:cubicBezTo>
                    <a:pt x="577725" y="282416"/>
                    <a:pt x="572010" y="286226"/>
                    <a:pt x="566295" y="290036"/>
                  </a:cubicBezTo>
                  <a:cubicBezTo>
                    <a:pt x="560580" y="293846"/>
                    <a:pt x="554865" y="297656"/>
                    <a:pt x="549150" y="302419"/>
                  </a:cubicBezTo>
                  <a:cubicBezTo>
                    <a:pt x="538673" y="310039"/>
                    <a:pt x="529148" y="319564"/>
                    <a:pt x="520575" y="328136"/>
                  </a:cubicBezTo>
                  <a:cubicBezTo>
                    <a:pt x="514860" y="333851"/>
                    <a:pt x="509145" y="340519"/>
                    <a:pt x="502478" y="346234"/>
                  </a:cubicBezTo>
                  <a:lnTo>
                    <a:pt x="494858" y="353854"/>
                  </a:lnTo>
                  <a:lnTo>
                    <a:pt x="495810" y="353854"/>
                  </a:lnTo>
                  <a:cubicBezTo>
                    <a:pt x="518670" y="350044"/>
                    <a:pt x="541530" y="345281"/>
                    <a:pt x="562485" y="337661"/>
                  </a:cubicBezTo>
                  <a:cubicBezTo>
                    <a:pt x="571058" y="334804"/>
                    <a:pt x="577725" y="330994"/>
                    <a:pt x="585345" y="327184"/>
                  </a:cubicBezTo>
                  <a:cubicBezTo>
                    <a:pt x="593918" y="321469"/>
                    <a:pt x="603443" y="315754"/>
                    <a:pt x="610110" y="308134"/>
                  </a:cubicBezTo>
                  <a:cubicBezTo>
                    <a:pt x="615825" y="302419"/>
                    <a:pt x="620588" y="295751"/>
                    <a:pt x="624398" y="289084"/>
                  </a:cubicBezTo>
                  <a:cubicBezTo>
                    <a:pt x="625350" y="287179"/>
                    <a:pt x="626303" y="284321"/>
                    <a:pt x="628208" y="282416"/>
                  </a:cubicBezTo>
                  <a:cubicBezTo>
                    <a:pt x="631065" y="274796"/>
                    <a:pt x="632018" y="266224"/>
                    <a:pt x="632970" y="257651"/>
                  </a:cubicBezTo>
                  <a:cubicBezTo>
                    <a:pt x="632970" y="241459"/>
                    <a:pt x="628208" y="226219"/>
                    <a:pt x="618683" y="212884"/>
                  </a:cubicBezTo>
                  <a:cubicBezTo>
                    <a:pt x="612015" y="204311"/>
                    <a:pt x="604395" y="196691"/>
                    <a:pt x="595823" y="190976"/>
                  </a:cubicBezTo>
                  <a:cubicBezTo>
                    <a:pt x="586298" y="185261"/>
                    <a:pt x="575820" y="179546"/>
                    <a:pt x="565343" y="175736"/>
                  </a:cubicBezTo>
                  <a:cubicBezTo>
                    <a:pt x="562485" y="174784"/>
                    <a:pt x="558675" y="173831"/>
                    <a:pt x="555818" y="171926"/>
                  </a:cubicBezTo>
                  <a:cubicBezTo>
                    <a:pt x="546293" y="169069"/>
                    <a:pt x="537720" y="166211"/>
                    <a:pt x="528195" y="163354"/>
                  </a:cubicBezTo>
                  <a:cubicBezTo>
                    <a:pt x="526290" y="163354"/>
                    <a:pt x="524385" y="162401"/>
                    <a:pt x="523433" y="162401"/>
                  </a:cubicBezTo>
                  <a:cubicBezTo>
                    <a:pt x="521528" y="162401"/>
                    <a:pt x="520575" y="162401"/>
                    <a:pt x="518670" y="161449"/>
                  </a:cubicBezTo>
                  <a:cubicBezTo>
                    <a:pt x="517718" y="161449"/>
                    <a:pt x="515813" y="161449"/>
                    <a:pt x="514860" y="161449"/>
                  </a:cubicBezTo>
                  <a:cubicBezTo>
                    <a:pt x="511050" y="161449"/>
                    <a:pt x="507240" y="160496"/>
                    <a:pt x="502478" y="159544"/>
                  </a:cubicBezTo>
                  <a:cubicBezTo>
                    <a:pt x="500573" y="159544"/>
                    <a:pt x="498668" y="160496"/>
                    <a:pt x="496763" y="160496"/>
                  </a:cubicBezTo>
                  <a:lnTo>
                    <a:pt x="496763" y="160496"/>
                  </a:lnTo>
                  <a:close/>
                  <a:moveTo>
                    <a:pt x="273878" y="309086"/>
                  </a:moveTo>
                  <a:cubicBezTo>
                    <a:pt x="271973" y="318611"/>
                    <a:pt x="271973" y="328136"/>
                    <a:pt x="272925" y="336709"/>
                  </a:cubicBezTo>
                  <a:cubicBezTo>
                    <a:pt x="274830" y="348139"/>
                    <a:pt x="280545" y="358616"/>
                    <a:pt x="289118" y="367189"/>
                  </a:cubicBezTo>
                  <a:cubicBezTo>
                    <a:pt x="291023" y="369094"/>
                    <a:pt x="293880" y="371951"/>
                    <a:pt x="296738" y="373856"/>
                  </a:cubicBezTo>
                  <a:cubicBezTo>
                    <a:pt x="298643" y="374809"/>
                    <a:pt x="301500" y="375761"/>
                    <a:pt x="303405" y="376714"/>
                  </a:cubicBezTo>
                  <a:cubicBezTo>
                    <a:pt x="304358" y="376714"/>
                    <a:pt x="306263" y="377666"/>
                    <a:pt x="307215" y="378619"/>
                  </a:cubicBezTo>
                  <a:cubicBezTo>
                    <a:pt x="308168" y="378619"/>
                    <a:pt x="308168" y="379571"/>
                    <a:pt x="309120" y="379571"/>
                  </a:cubicBezTo>
                  <a:lnTo>
                    <a:pt x="312930" y="379571"/>
                  </a:lnTo>
                  <a:cubicBezTo>
                    <a:pt x="312930" y="375761"/>
                    <a:pt x="312930" y="372904"/>
                    <a:pt x="311025" y="369094"/>
                  </a:cubicBezTo>
                  <a:cubicBezTo>
                    <a:pt x="308168" y="364331"/>
                    <a:pt x="306263" y="359569"/>
                    <a:pt x="306263" y="353854"/>
                  </a:cubicBezTo>
                  <a:cubicBezTo>
                    <a:pt x="306263" y="352901"/>
                    <a:pt x="306263" y="350996"/>
                    <a:pt x="306263" y="350044"/>
                  </a:cubicBezTo>
                  <a:cubicBezTo>
                    <a:pt x="307215" y="348139"/>
                    <a:pt x="309120" y="347186"/>
                    <a:pt x="311025" y="346234"/>
                  </a:cubicBezTo>
                  <a:cubicBezTo>
                    <a:pt x="313883" y="345281"/>
                    <a:pt x="317693" y="345281"/>
                    <a:pt x="321503" y="346234"/>
                  </a:cubicBezTo>
                  <a:cubicBezTo>
                    <a:pt x="322455" y="346234"/>
                    <a:pt x="323408" y="347186"/>
                    <a:pt x="324360" y="347186"/>
                  </a:cubicBezTo>
                  <a:cubicBezTo>
                    <a:pt x="328170" y="349091"/>
                    <a:pt x="331980" y="351949"/>
                    <a:pt x="335790" y="355759"/>
                  </a:cubicBezTo>
                  <a:cubicBezTo>
                    <a:pt x="339600" y="359569"/>
                    <a:pt x="343410" y="362426"/>
                    <a:pt x="346268" y="367189"/>
                  </a:cubicBezTo>
                  <a:cubicBezTo>
                    <a:pt x="349125" y="370999"/>
                    <a:pt x="351030" y="374809"/>
                    <a:pt x="353888" y="378619"/>
                  </a:cubicBezTo>
                  <a:lnTo>
                    <a:pt x="356745" y="382429"/>
                  </a:lnTo>
                  <a:cubicBezTo>
                    <a:pt x="370080" y="389096"/>
                    <a:pt x="384368" y="393859"/>
                    <a:pt x="398655" y="396716"/>
                  </a:cubicBezTo>
                  <a:lnTo>
                    <a:pt x="409133" y="398621"/>
                  </a:lnTo>
                  <a:lnTo>
                    <a:pt x="415800" y="399574"/>
                  </a:lnTo>
                  <a:cubicBezTo>
                    <a:pt x="415800" y="396716"/>
                    <a:pt x="415800" y="392906"/>
                    <a:pt x="414848" y="390049"/>
                  </a:cubicBezTo>
                  <a:cubicBezTo>
                    <a:pt x="413895" y="386239"/>
                    <a:pt x="412943" y="382429"/>
                    <a:pt x="410085" y="378619"/>
                  </a:cubicBezTo>
                  <a:cubicBezTo>
                    <a:pt x="407228" y="373856"/>
                    <a:pt x="402465" y="370046"/>
                    <a:pt x="398655" y="366236"/>
                  </a:cubicBezTo>
                  <a:cubicBezTo>
                    <a:pt x="392940" y="361474"/>
                    <a:pt x="387225" y="356711"/>
                    <a:pt x="380558" y="353854"/>
                  </a:cubicBezTo>
                  <a:cubicBezTo>
                    <a:pt x="369128" y="347186"/>
                    <a:pt x="356745" y="341471"/>
                    <a:pt x="343410" y="334804"/>
                  </a:cubicBezTo>
                  <a:lnTo>
                    <a:pt x="335790" y="331946"/>
                  </a:lnTo>
                  <a:lnTo>
                    <a:pt x="330075" y="329089"/>
                  </a:lnTo>
                  <a:lnTo>
                    <a:pt x="317693" y="324326"/>
                  </a:lnTo>
                  <a:lnTo>
                    <a:pt x="289118" y="313849"/>
                  </a:lnTo>
                  <a:lnTo>
                    <a:pt x="273878" y="309086"/>
                  </a:lnTo>
                  <a:lnTo>
                    <a:pt x="273878" y="309086"/>
                  </a:lnTo>
                  <a:lnTo>
                    <a:pt x="273878" y="30908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137"/>
              <a:endParaRPr lang="en-US" sz="1400">
                <a:solidFill>
                  <a:prstClr val="black"/>
                </a:solidFill>
              </a:endParaRPr>
            </a:p>
          </p:txBody>
        </p:sp>
        <p:sp>
          <p:nvSpPr>
            <p:cNvPr id="78" name="Freeform: Shape 77"/>
            <p:cNvSpPr/>
            <p:nvPr/>
          </p:nvSpPr>
          <p:spPr>
            <a:xfrm>
              <a:off x="2171914" y="3208066"/>
              <a:ext cx="1514475" cy="1066800"/>
            </a:xfrm>
            <a:custGeom>
              <a:avLst/>
              <a:gdLst>
                <a:gd name="connsiteX0" fmla="*/ 493951 w 1514475"/>
                <a:gd name="connsiteY0" fmla="*/ 10001 h 1066800"/>
                <a:gd name="connsiteX1" fmla="*/ 500619 w 1514475"/>
                <a:gd name="connsiteY1" fmla="*/ 10001 h 1066800"/>
                <a:gd name="connsiteX2" fmla="*/ 505381 w 1514475"/>
                <a:gd name="connsiteY2" fmla="*/ 12859 h 1066800"/>
                <a:gd name="connsiteX3" fmla="*/ 511096 w 1514475"/>
                <a:gd name="connsiteY3" fmla="*/ 17621 h 1066800"/>
                <a:gd name="connsiteX4" fmla="*/ 524431 w 1514475"/>
                <a:gd name="connsiteY4" fmla="*/ 26194 h 1066800"/>
                <a:gd name="connsiteX5" fmla="*/ 526336 w 1514475"/>
                <a:gd name="connsiteY5" fmla="*/ 25241 h 1066800"/>
                <a:gd name="connsiteX6" fmla="*/ 527289 w 1514475"/>
                <a:gd name="connsiteY6" fmla="*/ 24289 h 1066800"/>
                <a:gd name="connsiteX7" fmla="*/ 529194 w 1514475"/>
                <a:gd name="connsiteY7" fmla="*/ 20479 h 1066800"/>
                <a:gd name="connsiteX8" fmla="*/ 541576 w 1514475"/>
                <a:gd name="connsiteY8" fmla="*/ 8096 h 1066800"/>
                <a:gd name="connsiteX9" fmla="*/ 549196 w 1514475"/>
                <a:gd name="connsiteY9" fmla="*/ 7144 h 1066800"/>
                <a:gd name="connsiteX10" fmla="*/ 551101 w 1514475"/>
                <a:gd name="connsiteY10" fmla="*/ 7144 h 1066800"/>
                <a:gd name="connsiteX11" fmla="*/ 557769 w 1514475"/>
                <a:gd name="connsiteY11" fmla="*/ 11906 h 1066800"/>
                <a:gd name="connsiteX12" fmla="*/ 559674 w 1514475"/>
                <a:gd name="connsiteY12" fmla="*/ 15716 h 1066800"/>
                <a:gd name="connsiteX13" fmla="*/ 558721 w 1514475"/>
                <a:gd name="connsiteY13" fmla="*/ 25241 h 1066800"/>
                <a:gd name="connsiteX14" fmla="*/ 553959 w 1514475"/>
                <a:gd name="connsiteY14" fmla="*/ 42386 h 1066800"/>
                <a:gd name="connsiteX15" fmla="*/ 553006 w 1514475"/>
                <a:gd name="connsiteY15" fmla="*/ 44291 h 1066800"/>
                <a:gd name="connsiteX16" fmla="*/ 551101 w 1514475"/>
                <a:gd name="connsiteY16" fmla="*/ 52864 h 1066800"/>
                <a:gd name="connsiteX17" fmla="*/ 538719 w 1514475"/>
                <a:gd name="connsiteY17" fmla="*/ 75724 h 1066800"/>
                <a:gd name="connsiteX18" fmla="*/ 528242 w 1514475"/>
                <a:gd name="connsiteY18" fmla="*/ 98584 h 1066800"/>
                <a:gd name="connsiteX19" fmla="*/ 527289 w 1514475"/>
                <a:gd name="connsiteY19" fmla="*/ 107156 h 1066800"/>
                <a:gd name="connsiteX20" fmla="*/ 526336 w 1514475"/>
                <a:gd name="connsiteY20" fmla="*/ 116681 h 1066800"/>
                <a:gd name="connsiteX21" fmla="*/ 527289 w 1514475"/>
                <a:gd name="connsiteY21" fmla="*/ 135731 h 1066800"/>
                <a:gd name="connsiteX22" fmla="*/ 527289 w 1514475"/>
                <a:gd name="connsiteY22" fmla="*/ 136684 h 1066800"/>
                <a:gd name="connsiteX23" fmla="*/ 527289 w 1514475"/>
                <a:gd name="connsiteY23" fmla="*/ 149066 h 1066800"/>
                <a:gd name="connsiteX24" fmla="*/ 526336 w 1514475"/>
                <a:gd name="connsiteY24" fmla="*/ 153829 h 1066800"/>
                <a:gd name="connsiteX25" fmla="*/ 524431 w 1514475"/>
                <a:gd name="connsiteY25" fmla="*/ 163354 h 1066800"/>
                <a:gd name="connsiteX26" fmla="*/ 523479 w 1514475"/>
                <a:gd name="connsiteY26" fmla="*/ 167164 h 1066800"/>
                <a:gd name="connsiteX27" fmla="*/ 529194 w 1514475"/>
                <a:gd name="connsiteY27" fmla="*/ 172879 h 1066800"/>
                <a:gd name="connsiteX28" fmla="*/ 533956 w 1514475"/>
                <a:gd name="connsiteY28" fmla="*/ 177641 h 1066800"/>
                <a:gd name="connsiteX29" fmla="*/ 540624 w 1514475"/>
                <a:gd name="connsiteY29" fmla="*/ 183356 h 1066800"/>
                <a:gd name="connsiteX30" fmla="*/ 549196 w 1514475"/>
                <a:gd name="connsiteY30" fmla="*/ 189071 h 1066800"/>
                <a:gd name="connsiteX31" fmla="*/ 553959 w 1514475"/>
                <a:gd name="connsiteY31" fmla="*/ 190976 h 1066800"/>
                <a:gd name="connsiteX32" fmla="*/ 560626 w 1514475"/>
                <a:gd name="connsiteY32" fmla="*/ 190976 h 1066800"/>
                <a:gd name="connsiteX33" fmla="*/ 570151 w 1514475"/>
                <a:gd name="connsiteY33" fmla="*/ 188119 h 1066800"/>
                <a:gd name="connsiteX34" fmla="*/ 579676 w 1514475"/>
                <a:gd name="connsiteY34" fmla="*/ 184309 h 1066800"/>
                <a:gd name="connsiteX35" fmla="*/ 582534 w 1514475"/>
                <a:gd name="connsiteY35" fmla="*/ 183356 h 1066800"/>
                <a:gd name="connsiteX36" fmla="*/ 586344 w 1514475"/>
                <a:gd name="connsiteY36" fmla="*/ 180499 h 1066800"/>
                <a:gd name="connsiteX37" fmla="*/ 590154 w 1514475"/>
                <a:gd name="connsiteY37" fmla="*/ 177641 h 1066800"/>
                <a:gd name="connsiteX38" fmla="*/ 595869 w 1514475"/>
                <a:gd name="connsiteY38" fmla="*/ 172879 h 1066800"/>
                <a:gd name="connsiteX39" fmla="*/ 600631 w 1514475"/>
                <a:gd name="connsiteY39" fmla="*/ 168116 h 1066800"/>
                <a:gd name="connsiteX40" fmla="*/ 604442 w 1514475"/>
                <a:gd name="connsiteY40" fmla="*/ 164306 h 1066800"/>
                <a:gd name="connsiteX41" fmla="*/ 611109 w 1514475"/>
                <a:gd name="connsiteY41" fmla="*/ 155734 h 1066800"/>
                <a:gd name="connsiteX42" fmla="*/ 622539 w 1514475"/>
                <a:gd name="connsiteY42" fmla="*/ 131921 h 1066800"/>
                <a:gd name="connsiteX43" fmla="*/ 624444 w 1514475"/>
                <a:gd name="connsiteY43" fmla="*/ 127159 h 1066800"/>
                <a:gd name="connsiteX44" fmla="*/ 625396 w 1514475"/>
                <a:gd name="connsiteY44" fmla="*/ 121444 h 1066800"/>
                <a:gd name="connsiteX45" fmla="*/ 629206 w 1514475"/>
                <a:gd name="connsiteY45" fmla="*/ 103346 h 1066800"/>
                <a:gd name="connsiteX46" fmla="*/ 633017 w 1514475"/>
                <a:gd name="connsiteY46" fmla="*/ 96679 h 1066800"/>
                <a:gd name="connsiteX47" fmla="*/ 634921 w 1514475"/>
                <a:gd name="connsiteY47" fmla="*/ 92869 h 1066800"/>
                <a:gd name="connsiteX48" fmla="*/ 639684 w 1514475"/>
                <a:gd name="connsiteY48" fmla="*/ 87154 h 1066800"/>
                <a:gd name="connsiteX49" fmla="*/ 644446 w 1514475"/>
                <a:gd name="connsiteY49" fmla="*/ 82391 h 1066800"/>
                <a:gd name="connsiteX50" fmla="*/ 650161 w 1514475"/>
                <a:gd name="connsiteY50" fmla="*/ 83344 h 1066800"/>
                <a:gd name="connsiteX51" fmla="*/ 652067 w 1514475"/>
                <a:gd name="connsiteY51" fmla="*/ 83344 h 1066800"/>
                <a:gd name="connsiteX52" fmla="*/ 653971 w 1514475"/>
                <a:gd name="connsiteY52" fmla="*/ 84296 h 1066800"/>
                <a:gd name="connsiteX53" fmla="*/ 655876 w 1514475"/>
                <a:gd name="connsiteY53" fmla="*/ 86201 h 1066800"/>
                <a:gd name="connsiteX54" fmla="*/ 657781 w 1514475"/>
                <a:gd name="connsiteY54" fmla="*/ 89059 h 1066800"/>
                <a:gd name="connsiteX55" fmla="*/ 658734 w 1514475"/>
                <a:gd name="connsiteY55" fmla="*/ 90964 h 1066800"/>
                <a:gd name="connsiteX56" fmla="*/ 657781 w 1514475"/>
                <a:gd name="connsiteY56" fmla="*/ 97631 h 1066800"/>
                <a:gd name="connsiteX57" fmla="*/ 653019 w 1514475"/>
                <a:gd name="connsiteY57" fmla="*/ 125254 h 1066800"/>
                <a:gd name="connsiteX58" fmla="*/ 650161 w 1514475"/>
                <a:gd name="connsiteY58" fmla="*/ 135731 h 1066800"/>
                <a:gd name="connsiteX59" fmla="*/ 651114 w 1514475"/>
                <a:gd name="connsiteY59" fmla="*/ 145256 h 1066800"/>
                <a:gd name="connsiteX60" fmla="*/ 653019 w 1514475"/>
                <a:gd name="connsiteY60" fmla="*/ 148114 h 1066800"/>
                <a:gd name="connsiteX61" fmla="*/ 656829 w 1514475"/>
                <a:gd name="connsiteY61" fmla="*/ 150019 h 1066800"/>
                <a:gd name="connsiteX62" fmla="*/ 661592 w 1514475"/>
                <a:gd name="connsiteY62" fmla="*/ 150019 h 1066800"/>
                <a:gd name="connsiteX63" fmla="*/ 669211 w 1514475"/>
                <a:gd name="connsiteY63" fmla="*/ 149066 h 1066800"/>
                <a:gd name="connsiteX64" fmla="*/ 677784 w 1514475"/>
                <a:gd name="connsiteY64" fmla="*/ 145256 h 1066800"/>
                <a:gd name="connsiteX65" fmla="*/ 695881 w 1514475"/>
                <a:gd name="connsiteY65" fmla="*/ 134779 h 1066800"/>
                <a:gd name="connsiteX66" fmla="*/ 711121 w 1514475"/>
                <a:gd name="connsiteY66" fmla="*/ 126206 h 1066800"/>
                <a:gd name="connsiteX67" fmla="*/ 714931 w 1514475"/>
                <a:gd name="connsiteY67" fmla="*/ 125254 h 1066800"/>
                <a:gd name="connsiteX68" fmla="*/ 717789 w 1514475"/>
                <a:gd name="connsiteY68" fmla="*/ 127159 h 1066800"/>
                <a:gd name="connsiteX69" fmla="*/ 719694 w 1514475"/>
                <a:gd name="connsiteY69" fmla="*/ 129064 h 1066800"/>
                <a:gd name="connsiteX70" fmla="*/ 720646 w 1514475"/>
                <a:gd name="connsiteY70" fmla="*/ 133826 h 1066800"/>
                <a:gd name="connsiteX71" fmla="*/ 719694 w 1514475"/>
                <a:gd name="connsiteY71" fmla="*/ 138589 h 1066800"/>
                <a:gd name="connsiteX72" fmla="*/ 719694 w 1514475"/>
                <a:gd name="connsiteY72" fmla="*/ 139541 h 1066800"/>
                <a:gd name="connsiteX73" fmla="*/ 718742 w 1514475"/>
                <a:gd name="connsiteY73" fmla="*/ 144304 h 1066800"/>
                <a:gd name="connsiteX74" fmla="*/ 718742 w 1514475"/>
                <a:gd name="connsiteY74" fmla="*/ 145256 h 1066800"/>
                <a:gd name="connsiteX75" fmla="*/ 718742 w 1514475"/>
                <a:gd name="connsiteY75" fmla="*/ 148114 h 1066800"/>
                <a:gd name="connsiteX76" fmla="*/ 715884 w 1514475"/>
                <a:gd name="connsiteY76" fmla="*/ 150971 h 1066800"/>
                <a:gd name="connsiteX77" fmla="*/ 713026 w 1514475"/>
                <a:gd name="connsiteY77" fmla="*/ 155734 h 1066800"/>
                <a:gd name="connsiteX78" fmla="*/ 709217 w 1514475"/>
                <a:gd name="connsiteY78" fmla="*/ 159544 h 1066800"/>
                <a:gd name="connsiteX79" fmla="*/ 702549 w 1514475"/>
                <a:gd name="connsiteY79" fmla="*/ 165259 h 1066800"/>
                <a:gd name="connsiteX80" fmla="*/ 692071 w 1514475"/>
                <a:gd name="connsiteY80" fmla="*/ 171926 h 1066800"/>
                <a:gd name="connsiteX81" fmla="*/ 680642 w 1514475"/>
                <a:gd name="connsiteY81" fmla="*/ 175736 h 1066800"/>
                <a:gd name="connsiteX82" fmla="*/ 676831 w 1514475"/>
                <a:gd name="connsiteY82" fmla="*/ 176689 h 1066800"/>
                <a:gd name="connsiteX83" fmla="*/ 668259 w 1514475"/>
                <a:gd name="connsiteY83" fmla="*/ 177641 h 1066800"/>
                <a:gd name="connsiteX84" fmla="*/ 657781 w 1514475"/>
                <a:gd name="connsiteY84" fmla="*/ 179546 h 1066800"/>
                <a:gd name="connsiteX85" fmla="*/ 648256 w 1514475"/>
                <a:gd name="connsiteY85" fmla="*/ 181451 h 1066800"/>
                <a:gd name="connsiteX86" fmla="*/ 640636 w 1514475"/>
                <a:gd name="connsiteY86" fmla="*/ 184309 h 1066800"/>
                <a:gd name="connsiteX87" fmla="*/ 633017 w 1514475"/>
                <a:gd name="connsiteY87" fmla="*/ 186214 h 1066800"/>
                <a:gd name="connsiteX88" fmla="*/ 625396 w 1514475"/>
                <a:gd name="connsiteY88" fmla="*/ 189071 h 1066800"/>
                <a:gd name="connsiteX89" fmla="*/ 601584 w 1514475"/>
                <a:gd name="connsiteY89" fmla="*/ 201454 h 1066800"/>
                <a:gd name="connsiteX90" fmla="*/ 580629 w 1514475"/>
                <a:gd name="connsiteY90" fmla="*/ 225266 h 1066800"/>
                <a:gd name="connsiteX91" fmla="*/ 577771 w 1514475"/>
                <a:gd name="connsiteY91" fmla="*/ 232886 h 1066800"/>
                <a:gd name="connsiteX92" fmla="*/ 575867 w 1514475"/>
                <a:gd name="connsiteY92" fmla="*/ 241459 h 1066800"/>
                <a:gd name="connsiteX93" fmla="*/ 575867 w 1514475"/>
                <a:gd name="connsiteY93" fmla="*/ 255746 h 1066800"/>
                <a:gd name="connsiteX94" fmla="*/ 575867 w 1514475"/>
                <a:gd name="connsiteY94" fmla="*/ 270034 h 1066800"/>
                <a:gd name="connsiteX95" fmla="*/ 574914 w 1514475"/>
                <a:gd name="connsiteY95" fmla="*/ 275749 h 1066800"/>
                <a:gd name="connsiteX96" fmla="*/ 573009 w 1514475"/>
                <a:gd name="connsiteY96" fmla="*/ 287179 h 1066800"/>
                <a:gd name="connsiteX97" fmla="*/ 572056 w 1514475"/>
                <a:gd name="connsiteY97" fmla="*/ 290036 h 1066800"/>
                <a:gd name="connsiteX98" fmla="*/ 551101 w 1514475"/>
                <a:gd name="connsiteY98" fmla="*/ 328136 h 1066800"/>
                <a:gd name="connsiteX99" fmla="*/ 540624 w 1514475"/>
                <a:gd name="connsiteY99" fmla="*/ 338614 h 1066800"/>
                <a:gd name="connsiteX100" fmla="*/ 530146 w 1514475"/>
                <a:gd name="connsiteY100" fmla="*/ 348139 h 1066800"/>
                <a:gd name="connsiteX101" fmla="*/ 497761 w 1514475"/>
                <a:gd name="connsiteY101" fmla="*/ 368141 h 1066800"/>
                <a:gd name="connsiteX102" fmla="*/ 475854 w 1514475"/>
                <a:gd name="connsiteY102" fmla="*/ 377666 h 1066800"/>
                <a:gd name="connsiteX103" fmla="*/ 399654 w 1514475"/>
                <a:gd name="connsiteY103" fmla="*/ 425291 h 1066800"/>
                <a:gd name="connsiteX104" fmla="*/ 397749 w 1514475"/>
                <a:gd name="connsiteY104" fmla="*/ 423386 h 1066800"/>
                <a:gd name="connsiteX105" fmla="*/ 398701 w 1514475"/>
                <a:gd name="connsiteY105" fmla="*/ 431006 h 1066800"/>
                <a:gd name="connsiteX106" fmla="*/ 458709 w 1514475"/>
                <a:gd name="connsiteY106" fmla="*/ 544354 h 1066800"/>
                <a:gd name="connsiteX107" fmla="*/ 556817 w 1514475"/>
                <a:gd name="connsiteY107" fmla="*/ 634841 h 1066800"/>
                <a:gd name="connsiteX108" fmla="*/ 643494 w 1514475"/>
                <a:gd name="connsiteY108" fmla="*/ 680561 h 1066800"/>
                <a:gd name="connsiteX109" fmla="*/ 759699 w 1514475"/>
                <a:gd name="connsiteY109" fmla="*/ 696754 h 1066800"/>
                <a:gd name="connsiteX110" fmla="*/ 796846 w 1514475"/>
                <a:gd name="connsiteY110" fmla="*/ 696754 h 1066800"/>
                <a:gd name="connsiteX111" fmla="*/ 865426 w 1514475"/>
                <a:gd name="connsiteY111" fmla="*/ 692944 h 1066800"/>
                <a:gd name="connsiteX112" fmla="*/ 969249 w 1514475"/>
                <a:gd name="connsiteY112" fmla="*/ 687229 h 1066800"/>
                <a:gd name="connsiteX113" fmla="*/ 1017826 w 1514475"/>
                <a:gd name="connsiteY113" fmla="*/ 683419 h 1066800"/>
                <a:gd name="connsiteX114" fmla="*/ 1056879 w 1514475"/>
                <a:gd name="connsiteY114" fmla="*/ 621506 h 1066800"/>
                <a:gd name="connsiteX115" fmla="*/ 1080692 w 1514475"/>
                <a:gd name="connsiteY115" fmla="*/ 575786 h 1066800"/>
                <a:gd name="connsiteX116" fmla="*/ 1150224 w 1514475"/>
                <a:gd name="connsiteY116" fmla="*/ 541496 h 1066800"/>
                <a:gd name="connsiteX117" fmla="*/ 1137842 w 1514475"/>
                <a:gd name="connsiteY117" fmla="*/ 570071 h 1066800"/>
                <a:gd name="connsiteX118" fmla="*/ 1109267 w 1514475"/>
                <a:gd name="connsiteY118" fmla="*/ 626269 h 1066800"/>
                <a:gd name="connsiteX119" fmla="*/ 1106409 w 1514475"/>
                <a:gd name="connsiteY119" fmla="*/ 642461 h 1066800"/>
                <a:gd name="connsiteX120" fmla="*/ 1108314 w 1514475"/>
                <a:gd name="connsiteY120" fmla="*/ 715804 h 1066800"/>
                <a:gd name="connsiteX121" fmla="*/ 1118792 w 1514475"/>
                <a:gd name="connsiteY121" fmla="*/ 787241 h 1066800"/>
                <a:gd name="connsiteX122" fmla="*/ 1144509 w 1514475"/>
                <a:gd name="connsiteY122" fmla="*/ 866299 h 1066800"/>
                <a:gd name="connsiteX123" fmla="*/ 1234996 w 1514475"/>
                <a:gd name="connsiteY123" fmla="*/ 875824 h 1066800"/>
                <a:gd name="connsiteX124" fmla="*/ 1274049 w 1514475"/>
                <a:gd name="connsiteY124" fmla="*/ 894874 h 1066800"/>
                <a:gd name="connsiteX125" fmla="*/ 1320721 w 1514475"/>
                <a:gd name="connsiteY125" fmla="*/ 927259 h 1066800"/>
                <a:gd name="connsiteX126" fmla="*/ 1432164 w 1514475"/>
                <a:gd name="connsiteY126" fmla="*/ 958691 h 1066800"/>
                <a:gd name="connsiteX127" fmla="*/ 1458834 w 1514475"/>
                <a:gd name="connsiteY127" fmla="*/ 959644 h 1066800"/>
                <a:gd name="connsiteX128" fmla="*/ 1507411 w 1514475"/>
                <a:gd name="connsiteY128" fmla="*/ 989171 h 1066800"/>
                <a:gd name="connsiteX129" fmla="*/ 1485504 w 1514475"/>
                <a:gd name="connsiteY129" fmla="*/ 998696 h 1066800"/>
                <a:gd name="connsiteX130" fmla="*/ 1465501 w 1514475"/>
                <a:gd name="connsiteY130" fmla="*/ 1004411 h 1066800"/>
                <a:gd name="connsiteX131" fmla="*/ 1474074 w 1514475"/>
                <a:gd name="connsiteY131" fmla="*/ 1019651 h 1066800"/>
                <a:gd name="connsiteX132" fmla="*/ 1471217 w 1514475"/>
                <a:gd name="connsiteY132" fmla="*/ 1041559 h 1066800"/>
                <a:gd name="connsiteX133" fmla="*/ 1452167 w 1514475"/>
                <a:gd name="connsiteY133" fmla="*/ 1047274 h 1066800"/>
                <a:gd name="connsiteX134" fmla="*/ 1442642 w 1514475"/>
                <a:gd name="connsiteY134" fmla="*/ 1049179 h 1066800"/>
                <a:gd name="connsiteX135" fmla="*/ 1424544 w 1514475"/>
                <a:gd name="connsiteY135" fmla="*/ 1044416 h 1066800"/>
                <a:gd name="connsiteX136" fmla="*/ 1394064 w 1514475"/>
                <a:gd name="connsiteY136" fmla="*/ 1033939 h 1066800"/>
                <a:gd name="connsiteX137" fmla="*/ 1305482 w 1514475"/>
                <a:gd name="connsiteY137" fmla="*/ 991076 h 1066800"/>
                <a:gd name="connsiteX138" fmla="*/ 1260714 w 1514475"/>
                <a:gd name="connsiteY138" fmla="*/ 967264 h 1066800"/>
                <a:gd name="connsiteX139" fmla="*/ 1182609 w 1514475"/>
                <a:gd name="connsiteY139" fmla="*/ 961549 h 1066800"/>
                <a:gd name="connsiteX140" fmla="*/ 1116886 w 1514475"/>
                <a:gd name="connsiteY140" fmla="*/ 973931 h 1066800"/>
                <a:gd name="connsiteX141" fmla="*/ 972106 w 1514475"/>
                <a:gd name="connsiteY141" fmla="*/ 944404 h 1066800"/>
                <a:gd name="connsiteX142" fmla="*/ 835899 w 1514475"/>
                <a:gd name="connsiteY142" fmla="*/ 917734 h 1066800"/>
                <a:gd name="connsiteX143" fmla="*/ 786369 w 1514475"/>
                <a:gd name="connsiteY143" fmla="*/ 932974 h 1066800"/>
                <a:gd name="connsiteX144" fmla="*/ 770176 w 1514475"/>
                <a:gd name="connsiteY144" fmla="*/ 939641 h 1066800"/>
                <a:gd name="connsiteX145" fmla="*/ 693024 w 1514475"/>
                <a:gd name="connsiteY145" fmla="*/ 942499 h 1066800"/>
                <a:gd name="connsiteX146" fmla="*/ 566342 w 1514475"/>
                <a:gd name="connsiteY146" fmla="*/ 921544 h 1066800"/>
                <a:gd name="connsiteX147" fmla="*/ 532051 w 1514475"/>
                <a:gd name="connsiteY147" fmla="*/ 915829 h 1066800"/>
                <a:gd name="connsiteX148" fmla="*/ 512049 w 1514475"/>
                <a:gd name="connsiteY148" fmla="*/ 911066 h 1066800"/>
                <a:gd name="connsiteX149" fmla="*/ 469186 w 1514475"/>
                <a:gd name="connsiteY149" fmla="*/ 916781 h 1066800"/>
                <a:gd name="connsiteX150" fmla="*/ 356791 w 1514475"/>
                <a:gd name="connsiteY150" fmla="*/ 912971 h 1066800"/>
                <a:gd name="connsiteX151" fmla="*/ 219631 w 1514475"/>
                <a:gd name="connsiteY151" fmla="*/ 962501 h 1066800"/>
                <a:gd name="connsiteX152" fmla="*/ 178674 w 1514475"/>
                <a:gd name="connsiteY152" fmla="*/ 999649 h 1066800"/>
                <a:gd name="connsiteX153" fmla="*/ 159624 w 1514475"/>
                <a:gd name="connsiteY153" fmla="*/ 1024414 h 1066800"/>
                <a:gd name="connsiteX154" fmla="*/ 111999 w 1514475"/>
                <a:gd name="connsiteY154" fmla="*/ 1057751 h 1066800"/>
                <a:gd name="connsiteX155" fmla="*/ 79614 w 1514475"/>
                <a:gd name="connsiteY155" fmla="*/ 1068229 h 1066800"/>
                <a:gd name="connsiteX156" fmla="*/ 92949 w 1514475"/>
                <a:gd name="connsiteY156" fmla="*/ 1042511 h 1066800"/>
                <a:gd name="connsiteX157" fmla="*/ 114856 w 1514475"/>
                <a:gd name="connsiteY157" fmla="*/ 1011079 h 1066800"/>
                <a:gd name="connsiteX158" fmla="*/ 133906 w 1514475"/>
                <a:gd name="connsiteY158" fmla="*/ 987266 h 1066800"/>
                <a:gd name="connsiteX159" fmla="*/ 170101 w 1514475"/>
                <a:gd name="connsiteY159" fmla="*/ 950119 h 1066800"/>
                <a:gd name="connsiteX160" fmla="*/ 192961 w 1514475"/>
                <a:gd name="connsiteY160" fmla="*/ 928211 h 1066800"/>
                <a:gd name="connsiteX161" fmla="*/ 140574 w 1514475"/>
                <a:gd name="connsiteY161" fmla="*/ 950119 h 1066800"/>
                <a:gd name="connsiteX162" fmla="*/ 31036 w 1514475"/>
                <a:gd name="connsiteY162" fmla="*/ 986314 h 1066800"/>
                <a:gd name="connsiteX163" fmla="*/ 7224 w 1514475"/>
                <a:gd name="connsiteY163" fmla="*/ 981551 h 1066800"/>
                <a:gd name="connsiteX164" fmla="*/ 116761 w 1514475"/>
                <a:gd name="connsiteY164" fmla="*/ 923449 h 1066800"/>
                <a:gd name="connsiteX165" fmla="*/ 232966 w 1514475"/>
                <a:gd name="connsiteY165" fmla="*/ 871061 h 1066800"/>
                <a:gd name="connsiteX166" fmla="*/ 347266 w 1514475"/>
                <a:gd name="connsiteY166" fmla="*/ 845344 h 1066800"/>
                <a:gd name="connsiteX167" fmla="*/ 389176 w 1514475"/>
                <a:gd name="connsiteY167" fmla="*/ 834866 h 1066800"/>
                <a:gd name="connsiteX168" fmla="*/ 379651 w 1514475"/>
                <a:gd name="connsiteY168" fmla="*/ 783431 h 1066800"/>
                <a:gd name="connsiteX169" fmla="*/ 355839 w 1514475"/>
                <a:gd name="connsiteY169" fmla="*/ 748189 h 1066800"/>
                <a:gd name="connsiteX170" fmla="*/ 332979 w 1514475"/>
                <a:gd name="connsiteY170" fmla="*/ 723424 h 1066800"/>
                <a:gd name="connsiteX171" fmla="*/ 310119 w 1514475"/>
                <a:gd name="connsiteY171" fmla="*/ 633889 h 1066800"/>
                <a:gd name="connsiteX172" fmla="*/ 307261 w 1514475"/>
                <a:gd name="connsiteY172" fmla="*/ 567214 h 1066800"/>
                <a:gd name="connsiteX173" fmla="*/ 286306 w 1514475"/>
                <a:gd name="connsiteY173" fmla="*/ 545306 h 1066800"/>
                <a:gd name="connsiteX174" fmla="*/ 197724 w 1514475"/>
                <a:gd name="connsiteY174" fmla="*/ 531971 h 1066800"/>
                <a:gd name="connsiteX175" fmla="*/ 178674 w 1514475"/>
                <a:gd name="connsiteY175" fmla="*/ 511016 h 1066800"/>
                <a:gd name="connsiteX176" fmla="*/ 215821 w 1514475"/>
                <a:gd name="connsiteY176" fmla="*/ 471964 h 1066800"/>
                <a:gd name="connsiteX177" fmla="*/ 294879 w 1514475"/>
                <a:gd name="connsiteY177" fmla="*/ 438626 h 1066800"/>
                <a:gd name="connsiteX178" fmla="*/ 282496 w 1514475"/>
                <a:gd name="connsiteY178" fmla="*/ 436721 h 1066800"/>
                <a:gd name="connsiteX179" fmla="*/ 232014 w 1514475"/>
                <a:gd name="connsiteY179" fmla="*/ 432911 h 1066800"/>
                <a:gd name="connsiteX180" fmla="*/ 203439 w 1514475"/>
                <a:gd name="connsiteY180" fmla="*/ 431006 h 1066800"/>
                <a:gd name="connsiteX181" fmla="*/ 180579 w 1514475"/>
                <a:gd name="connsiteY181" fmla="*/ 427196 h 1066800"/>
                <a:gd name="connsiteX182" fmla="*/ 166291 w 1514475"/>
                <a:gd name="connsiteY182" fmla="*/ 421481 h 1066800"/>
                <a:gd name="connsiteX183" fmla="*/ 161529 w 1514475"/>
                <a:gd name="connsiteY183" fmla="*/ 411004 h 1066800"/>
                <a:gd name="connsiteX184" fmla="*/ 169149 w 1514475"/>
                <a:gd name="connsiteY184" fmla="*/ 403384 h 1066800"/>
                <a:gd name="connsiteX185" fmla="*/ 184389 w 1514475"/>
                <a:gd name="connsiteY185" fmla="*/ 404336 h 1066800"/>
                <a:gd name="connsiteX186" fmla="*/ 178674 w 1514475"/>
                <a:gd name="connsiteY186" fmla="*/ 394811 h 1066800"/>
                <a:gd name="connsiteX187" fmla="*/ 173911 w 1514475"/>
                <a:gd name="connsiteY187" fmla="*/ 385286 h 1066800"/>
                <a:gd name="connsiteX188" fmla="*/ 170101 w 1514475"/>
                <a:gd name="connsiteY188" fmla="*/ 374809 h 1066800"/>
                <a:gd name="connsiteX189" fmla="*/ 161529 w 1514475"/>
                <a:gd name="connsiteY189" fmla="*/ 332899 h 1066800"/>
                <a:gd name="connsiteX190" fmla="*/ 152956 w 1514475"/>
                <a:gd name="connsiteY190" fmla="*/ 323374 h 1066800"/>
                <a:gd name="connsiteX191" fmla="*/ 148194 w 1514475"/>
                <a:gd name="connsiteY191" fmla="*/ 313849 h 1066800"/>
                <a:gd name="connsiteX192" fmla="*/ 152956 w 1514475"/>
                <a:gd name="connsiteY192" fmla="*/ 305276 h 1066800"/>
                <a:gd name="connsiteX193" fmla="*/ 163434 w 1514475"/>
                <a:gd name="connsiteY193" fmla="*/ 306229 h 1066800"/>
                <a:gd name="connsiteX194" fmla="*/ 176769 w 1514475"/>
                <a:gd name="connsiteY194" fmla="*/ 312896 h 1066800"/>
                <a:gd name="connsiteX195" fmla="*/ 192009 w 1514475"/>
                <a:gd name="connsiteY195" fmla="*/ 318611 h 1066800"/>
                <a:gd name="connsiteX196" fmla="*/ 203439 w 1514475"/>
                <a:gd name="connsiteY196" fmla="*/ 320516 h 1066800"/>
                <a:gd name="connsiteX197" fmla="*/ 197724 w 1514475"/>
                <a:gd name="connsiteY197" fmla="*/ 313849 h 1066800"/>
                <a:gd name="connsiteX198" fmla="*/ 192009 w 1514475"/>
                <a:gd name="connsiteY198" fmla="*/ 303371 h 1066800"/>
                <a:gd name="connsiteX199" fmla="*/ 185341 w 1514475"/>
                <a:gd name="connsiteY199" fmla="*/ 289084 h 1066800"/>
                <a:gd name="connsiteX200" fmla="*/ 182484 w 1514475"/>
                <a:gd name="connsiteY200" fmla="*/ 282416 h 1066800"/>
                <a:gd name="connsiteX201" fmla="*/ 186294 w 1514475"/>
                <a:gd name="connsiteY201" fmla="*/ 272891 h 1066800"/>
                <a:gd name="connsiteX202" fmla="*/ 194866 w 1514475"/>
                <a:gd name="connsiteY202" fmla="*/ 272891 h 1066800"/>
                <a:gd name="connsiteX203" fmla="*/ 204391 w 1514475"/>
                <a:gd name="connsiteY203" fmla="*/ 280511 h 1066800"/>
                <a:gd name="connsiteX204" fmla="*/ 215821 w 1514475"/>
                <a:gd name="connsiteY204" fmla="*/ 294799 h 1066800"/>
                <a:gd name="connsiteX205" fmla="*/ 229156 w 1514475"/>
                <a:gd name="connsiteY205" fmla="*/ 308134 h 1066800"/>
                <a:gd name="connsiteX206" fmla="*/ 252969 w 1514475"/>
                <a:gd name="connsiteY206" fmla="*/ 327184 h 1066800"/>
                <a:gd name="connsiteX207" fmla="*/ 274876 w 1514475"/>
                <a:gd name="connsiteY207" fmla="*/ 337661 h 1066800"/>
                <a:gd name="connsiteX208" fmla="*/ 277734 w 1514475"/>
                <a:gd name="connsiteY208" fmla="*/ 337661 h 1066800"/>
                <a:gd name="connsiteX209" fmla="*/ 287259 w 1514475"/>
                <a:gd name="connsiteY209" fmla="*/ 333851 h 1066800"/>
                <a:gd name="connsiteX210" fmla="*/ 289164 w 1514475"/>
                <a:gd name="connsiteY210" fmla="*/ 330041 h 1066800"/>
                <a:gd name="connsiteX211" fmla="*/ 289164 w 1514475"/>
                <a:gd name="connsiteY211" fmla="*/ 325279 h 1066800"/>
                <a:gd name="connsiteX212" fmla="*/ 288211 w 1514475"/>
                <a:gd name="connsiteY212" fmla="*/ 309086 h 1066800"/>
                <a:gd name="connsiteX213" fmla="*/ 293926 w 1514475"/>
                <a:gd name="connsiteY213" fmla="*/ 292894 h 1066800"/>
                <a:gd name="connsiteX214" fmla="*/ 306309 w 1514475"/>
                <a:gd name="connsiteY214" fmla="*/ 291941 h 1066800"/>
                <a:gd name="connsiteX215" fmla="*/ 310119 w 1514475"/>
                <a:gd name="connsiteY215" fmla="*/ 300514 h 1066800"/>
                <a:gd name="connsiteX216" fmla="*/ 315834 w 1514475"/>
                <a:gd name="connsiteY216" fmla="*/ 350044 h 1066800"/>
                <a:gd name="connsiteX217" fmla="*/ 376794 w 1514475"/>
                <a:gd name="connsiteY217" fmla="*/ 364331 h 1066800"/>
                <a:gd name="connsiteX218" fmla="*/ 385366 w 1514475"/>
                <a:gd name="connsiteY218" fmla="*/ 358616 h 1066800"/>
                <a:gd name="connsiteX219" fmla="*/ 397749 w 1514475"/>
                <a:gd name="connsiteY219" fmla="*/ 346234 h 1066800"/>
                <a:gd name="connsiteX220" fmla="*/ 424419 w 1514475"/>
                <a:gd name="connsiteY220" fmla="*/ 312896 h 1066800"/>
                <a:gd name="connsiteX221" fmla="*/ 436801 w 1514475"/>
                <a:gd name="connsiteY221" fmla="*/ 286226 h 1066800"/>
                <a:gd name="connsiteX222" fmla="*/ 437754 w 1514475"/>
                <a:gd name="connsiteY222" fmla="*/ 284321 h 1066800"/>
                <a:gd name="connsiteX223" fmla="*/ 439659 w 1514475"/>
                <a:gd name="connsiteY223" fmla="*/ 265271 h 1066800"/>
                <a:gd name="connsiteX224" fmla="*/ 433944 w 1514475"/>
                <a:gd name="connsiteY224" fmla="*/ 246221 h 1066800"/>
                <a:gd name="connsiteX225" fmla="*/ 424419 w 1514475"/>
                <a:gd name="connsiteY225" fmla="*/ 232886 h 1066800"/>
                <a:gd name="connsiteX226" fmla="*/ 408226 w 1514475"/>
                <a:gd name="connsiteY226" fmla="*/ 215741 h 1066800"/>
                <a:gd name="connsiteX227" fmla="*/ 386319 w 1514475"/>
                <a:gd name="connsiteY227" fmla="*/ 205264 h 1066800"/>
                <a:gd name="connsiteX228" fmla="*/ 366316 w 1514475"/>
                <a:gd name="connsiteY228" fmla="*/ 198596 h 1066800"/>
                <a:gd name="connsiteX229" fmla="*/ 355839 w 1514475"/>
                <a:gd name="connsiteY229" fmla="*/ 195739 h 1066800"/>
                <a:gd name="connsiteX230" fmla="*/ 340599 w 1514475"/>
                <a:gd name="connsiteY230" fmla="*/ 192881 h 1066800"/>
                <a:gd name="connsiteX231" fmla="*/ 316786 w 1514475"/>
                <a:gd name="connsiteY231" fmla="*/ 189071 h 1066800"/>
                <a:gd name="connsiteX232" fmla="*/ 306309 w 1514475"/>
                <a:gd name="connsiteY232" fmla="*/ 187166 h 1066800"/>
                <a:gd name="connsiteX233" fmla="*/ 292021 w 1514475"/>
                <a:gd name="connsiteY233" fmla="*/ 179546 h 1066800"/>
                <a:gd name="connsiteX234" fmla="*/ 289164 w 1514475"/>
                <a:gd name="connsiteY234" fmla="*/ 170021 h 1066800"/>
                <a:gd name="connsiteX235" fmla="*/ 298689 w 1514475"/>
                <a:gd name="connsiteY235" fmla="*/ 160496 h 1066800"/>
                <a:gd name="connsiteX236" fmla="*/ 313929 w 1514475"/>
                <a:gd name="connsiteY236" fmla="*/ 158591 h 1066800"/>
                <a:gd name="connsiteX237" fmla="*/ 331074 w 1514475"/>
                <a:gd name="connsiteY237" fmla="*/ 160496 h 1066800"/>
                <a:gd name="connsiteX238" fmla="*/ 368221 w 1514475"/>
                <a:gd name="connsiteY238" fmla="*/ 140494 h 1066800"/>
                <a:gd name="connsiteX239" fmla="*/ 364411 w 1514475"/>
                <a:gd name="connsiteY239" fmla="*/ 131921 h 1066800"/>
                <a:gd name="connsiteX240" fmla="*/ 355839 w 1514475"/>
                <a:gd name="connsiteY240" fmla="*/ 103346 h 1066800"/>
                <a:gd name="connsiteX241" fmla="*/ 360601 w 1514475"/>
                <a:gd name="connsiteY241" fmla="*/ 93821 h 1066800"/>
                <a:gd name="connsiteX242" fmla="*/ 369174 w 1514475"/>
                <a:gd name="connsiteY242" fmla="*/ 92869 h 1066800"/>
                <a:gd name="connsiteX243" fmla="*/ 376794 w 1514475"/>
                <a:gd name="connsiteY243" fmla="*/ 97631 h 1066800"/>
                <a:gd name="connsiteX244" fmla="*/ 382509 w 1514475"/>
                <a:gd name="connsiteY244" fmla="*/ 108109 h 1066800"/>
                <a:gd name="connsiteX245" fmla="*/ 389176 w 1514475"/>
                <a:gd name="connsiteY245" fmla="*/ 120491 h 1066800"/>
                <a:gd name="connsiteX246" fmla="*/ 396796 w 1514475"/>
                <a:gd name="connsiteY246" fmla="*/ 130969 h 1066800"/>
                <a:gd name="connsiteX247" fmla="*/ 402511 w 1514475"/>
                <a:gd name="connsiteY247" fmla="*/ 137636 h 1066800"/>
                <a:gd name="connsiteX248" fmla="*/ 406321 w 1514475"/>
                <a:gd name="connsiteY248" fmla="*/ 136684 h 1066800"/>
                <a:gd name="connsiteX249" fmla="*/ 412989 w 1514475"/>
                <a:gd name="connsiteY249" fmla="*/ 136684 h 1066800"/>
                <a:gd name="connsiteX250" fmla="*/ 432039 w 1514475"/>
                <a:gd name="connsiteY250" fmla="*/ 139541 h 1066800"/>
                <a:gd name="connsiteX251" fmla="*/ 450136 w 1514475"/>
                <a:gd name="connsiteY251" fmla="*/ 143351 h 1066800"/>
                <a:gd name="connsiteX252" fmla="*/ 472996 w 1514475"/>
                <a:gd name="connsiteY252" fmla="*/ 147161 h 1066800"/>
                <a:gd name="connsiteX253" fmla="*/ 493951 w 1514475"/>
                <a:gd name="connsiteY253" fmla="*/ 147161 h 1066800"/>
                <a:gd name="connsiteX254" fmla="*/ 496809 w 1514475"/>
                <a:gd name="connsiteY254" fmla="*/ 143351 h 1066800"/>
                <a:gd name="connsiteX255" fmla="*/ 499666 w 1514475"/>
                <a:gd name="connsiteY255" fmla="*/ 135731 h 1066800"/>
                <a:gd name="connsiteX256" fmla="*/ 500619 w 1514475"/>
                <a:gd name="connsiteY256" fmla="*/ 134779 h 1066800"/>
                <a:gd name="connsiteX257" fmla="*/ 501571 w 1514475"/>
                <a:gd name="connsiteY257" fmla="*/ 127159 h 1066800"/>
                <a:gd name="connsiteX258" fmla="*/ 500619 w 1514475"/>
                <a:gd name="connsiteY258" fmla="*/ 118586 h 1066800"/>
                <a:gd name="connsiteX259" fmla="*/ 498714 w 1514475"/>
                <a:gd name="connsiteY259" fmla="*/ 111919 h 1066800"/>
                <a:gd name="connsiteX260" fmla="*/ 496809 w 1514475"/>
                <a:gd name="connsiteY260" fmla="*/ 109061 h 1066800"/>
                <a:gd name="connsiteX261" fmla="*/ 492046 w 1514475"/>
                <a:gd name="connsiteY261" fmla="*/ 105251 h 1066800"/>
                <a:gd name="connsiteX262" fmla="*/ 486331 w 1514475"/>
                <a:gd name="connsiteY262" fmla="*/ 99536 h 1066800"/>
                <a:gd name="connsiteX263" fmla="*/ 479664 w 1514475"/>
                <a:gd name="connsiteY263" fmla="*/ 95726 h 1066800"/>
                <a:gd name="connsiteX264" fmla="*/ 465376 w 1514475"/>
                <a:gd name="connsiteY264" fmla="*/ 92869 h 1066800"/>
                <a:gd name="connsiteX265" fmla="*/ 457756 w 1514475"/>
                <a:gd name="connsiteY265" fmla="*/ 88106 h 1066800"/>
                <a:gd name="connsiteX266" fmla="*/ 447279 w 1514475"/>
                <a:gd name="connsiteY266" fmla="*/ 78581 h 1066800"/>
                <a:gd name="connsiteX267" fmla="*/ 442516 w 1514475"/>
                <a:gd name="connsiteY267" fmla="*/ 71914 h 1066800"/>
                <a:gd name="connsiteX268" fmla="*/ 442516 w 1514475"/>
                <a:gd name="connsiteY268" fmla="*/ 63341 h 1066800"/>
                <a:gd name="connsiteX269" fmla="*/ 457756 w 1514475"/>
                <a:gd name="connsiteY269" fmla="*/ 57626 h 1066800"/>
                <a:gd name="connsiteX270" fmla="*/ 492046 w 1514475"/>
                <a:gd name="connsiteY270" fmla="*/ 76676 h 1066800"/>
                <a:gd name="connsiteX271" fmla="*/ 494904 w 1514475"/>
                <a:gd name="connsiteY271" fmla="*/ 77629 h 1066800"/>
                <a:gd name="connsiteX272" fmla="*/ 496809 w 1514475"/>
                <a:gd name="connsiteY272" fmla="*/ 77629 h 1066800"/>
                <a:gd name="connsiteX273" fmla="*/ 508239 w 1514475"/>
                <a:gd name="connsiteY273" fmla="*/ 70009 h 1066800"/>
                <a:gd name="connsiteX274" fmla="*/ 511096 w 1514475"/>
                <a:gd name="connsiteY274" fmla="*/ 62389 h 1066800"/>
                <a:gd name="connsiteX275" fmla="*/ 511096 w 1514475"/>
                <a:gd name="connsiteY275" fmla="*/ 61436 h 1066800"/>
                <a:gd name="connsiteX276" fmla="*/ 511096 w 1514475"/>
                <a:gd name="connsiteY276" fmla="*/ 52864 h 1066800"/>
                <a:gd name="connsiteX277" fmla="*/ 507286 w 1514475"/>
                <a:gd name="connsiteY277" fmla="*/ 46196 h 1066800"/>
                <a:gd name="connsiteX278" fmla="*/ 499666 w 1514475"/>
                <a:gd name="connsiteY278" fmla="*/ 37624 h 1066800"/>
                <a:gd name="connsiteX279" fmla="*/ 487284 w 1514475"/>
                <a:gd name="connsiteY279" fmla="*/ 22384 h 1066800"/>
                <a:gd name="connsiteX280" fmla="*/ 486331 w 1514475"/>
                <a:gd name="connsiteY280" fmla="*/ 15716 h 1066800"/>
                <a:gd name="connsiteX281" fmla="*/ 491094 w 1514475"/>
                <a:gd name="connsiteY281" fmla="*/ 10001 h 1066800"/>
                <a:gd name="connsiteX282" fmla="*/ 493951 w 1514475"/>
                <a:gd name="connsiteY282" fmla="*/ 10001 h 1066800"/>
                <a:gd name="connsiteX283" fmla="*/ 493951 w 1514475"/>
                <a:gd name="connsiteY283" fmla="*/ 10001 h 1066800"/>
                <a:gd name="connsiteX284" fmla="*/ 493951 w 1514475"/>
                <a:gd name="connsiteY284" fmla="*/ 10001 h 1066800"/>
                <a:gd name="connsiteX285" fmla="*/ 394891 w 1514475"/>
                <a:gd name="connsiteY285" fmla="*/ 174784 h 1066800"/>
                <a:gd name="connsiteX286" fmla="*/ 391081 w 1514475"/>
                <a:gd name="connsiteY286" fmla="*/ 177641 h 1066800"/>
                <a:gd name="connsiteX287" fmla="*/ 392034 w 1514475"/>
                <a:gd name="connsiteY287" fmla="*/ 181451 h 1066800"/>
                <a:gd name="connsiteX288" fmla="*/ 407274 w 1514475"/>
                <a:gd name="connsiteY288" fmla="*/ 191929 h 1066800"/>
                <a:gd name="connsiteX289" fmla="*/ 422514 w 1514475"/>
                <a:gd name="connsiteY289" fmla="*/ 198596 h 1066800"/>
                <a:gd name="connsiteX290" fmla="*/ 427276 w 1514475"/>
                <a:gd name="connsiteY290" fmla="*/ 199549 h 1066800"/>
                <a:gd name="connsiteX291" fmla="*/ 444421 w 1514475"/>
                <a:gd name="connsiteY291" fmla="*/ 198596 h 1066800"/>
                <a:gd name="connsiteX292" fmla="*/ 449184 w 1514475"/>
                <a:gd name="connsiteY292" fmla="*/ 198596 h 1066800"/>
                <a:gd name="connsiteX293" fmla="*/ 449184 w 1514475"/>
                <a:gd name="connsiteY293" fmla="*/ 199549 h 1066800"/>
                <a:gd name="connsiteX294" fmla="*/ 456804 w 1514475"/>
                <a:gd name="connsiteY294" fmla="*/ 204311 h 1066800"/>
                <a:gd name="connsiteX295" fmla="*/ 458709 w 1514475"/>
                <a:gd name="connsiteY295" fmla="*/ 207169 h 1066800"/>
                <a:gd name="connsiteX296" fmla="*/ 456804 w 1514475"/>
                <a:gd name="connsiteY296" fmla="*/ 211931 h 1066800"/>
                <a:gd name="connsiteX297" fmla="*/ 456804 w 1514475"/>
                <a:gd name="connsiteY297" fmla="*/ 212884 h 1066800"/>
                <a:gd name="connsiteX298" fmla="*/ 453946 w 1514475"/>
                <a:gd name="connsiteY298" fmla="*/ 220504 h 1066800"/>
                <a:gd name="connsiteX299" fmla="*/ 452994 w 1514475"/>
                <a:gd name="connsiteY299" fmla="*/ 227171 h 1066800"/>
                <a:gd name="connsiteX300" fmla="*/ 452994 w 1514475"/>
                <a:gd name="connsiteY300" fmla="*/ 230981 h 1066800"/>
                <a:gd name="connsiteX301" fmla="*/ 456804 w 1514475"/>
                <a:gd name="connsiteY301" fmla="*/ 240506 h 1066800"/>
                <a:gd name="connsiteX302" fmla="*/ 462519 w 1514475"/>
                <a:gd name="connsiteY302" fmla="*/ 268129 h 1066800"/>
                <a:gd name="connsiteX303" fmla="*/ 463471 w 1514475"/>
                <a:gd name="connsiteY303" fmla="*/ 273844 h 1066800"/>
                <a:gd name="connsiteX304" fmla="*/ 479664 w 1514475"/>
                <a:gd name="connsiteY304" fmla="*/ 266224 h 1066800"/>
                <a:gd name="connsiteX305" fmla="*/ 488236 w 1514475"/>
                <a:gd name="connsiteY305" fmla="*/ 260509 h 1066800"/>
                <a:gd name="connsiteX306" fmla="*/ 495856 w 1514475"/>
                <a:gd name="connsiteY306" fmla="*/ 259556 h 1066800"/>
                <a:gd name="connsiteX307" fmla="*/ 502524 w 1514475"/>
                <a:gd name="connsiteY307" fmla="*/ 268129 h 1066800"/>
                <a:gd name="connsiteX308" fmla="*/ 501571 w 1514475"/>
                <a:gd name="connsiteY308" fmla="*/ 273844 h 1066800"/>
                <a:gd name="connsiteX309" fmla="*/ 499666 w 1514475"/>
                <a:gd name="connsiteY309" fmla="*/ 276701 h 1066800"/>
                <a:gd name="connsiteX310" fmla="*/ 493951 w 1514475"/>
                <a:gd name="connsiteY310" fmla="*/ 283369 h 1066800"/>
                <a:gd name="connsiteX311" fmla="*/ 478711 w 1514475"/>
                <a:gd name="connsiteY311" fmla="*/ 296704 h 1066800"/>
                <a:gd name="connsiteX312" fmla="*/ 463471 w 1514475"/>
                <a:gd name="connsiteY312" fmla="*/ 310991 h 1066800"/>
                <a:gd name="connsiteX313" fmla="*/ 438706 w 1514475"/>
                <a:gd name="connsiteY313" fmla="*/ 339566 h 1066800"/>
                <a:gd name="connsiteX314" fmla="*/ 423466 w 1514475"/>
                <a:gd name="connsiteY314" fmla="*/ 359569 h 1066800"/>
                <a:gd name="connsiteX315" fmla="*/ 416799 w 1514475"/>
                <a:gd name="connsiteY315" fmla="*/ 367189 h 1066800"/>
                <a:gd name="connsiteX316" fmla="*/ 417751 w 1514475"/>
                <a:gd name="connsiteY316" fmla="*/ 367189 h 1066800"/>
                <a:gd name="connsiteX317" fmla="*/ 482521 w 1514475"/>
                <a:gd name="connsiteY317" fmla="*/ 343376 h 1066800"/>
                <a:gd name="connsiteX318" fmla="*/ 504429 w 1514475"/>
                <a:gd name="connsiteY318" fmla="*/ 330041 h 1066800"/>
                <a:gd name="connsiteX319" fmla="*/ 527289 w 1514475"/>
                <a:gd name="connsiteY319" fmla="*/ 308134 h 1066800"/>
                <a:gd name="connsiteX320" fmla="*/ 538719 w 1514475"/>
                <a:gd name="connsiteY320" fmla="*/ 288131 h 1066800"/>
                <a:gd name="connsiteX321" fmla="*/ 541576 w 1514475"/>
                <a:gd name="connsiteY321" fmla="*/ 280511 h 1066800"/>
                <a:gd name="connsiteX322" fmla="*/ 542529 w 1514475"/>
                <a:gd name="connsiteY322" fmla="*/ 255746 h 1066800"/>
                <a:gd name="connsiteX323" fmla="*/ 523479 w 1514475"/>
                <a:gd name="connsiteY323" fmla="*/ 212884 h 1066800"/>
                <a:gd name="connsiteX324" fmla="*/ 497761 w 1514475"/>
                <a:gd name="connsiteY324" fmla="*/ 193834 h 1066800"/>
                <a:gd name="connsiteX325" fmla="*/ 466329 w 1514475"/>
                <a:gd name="connsiteY325" fmla="*/ 181451 h 1066800"/>
                <a:gd name="connsiteX326" fmla="*/ 456804 w 1514475"/>
                <a:gd name="connsiteY326" fmla="*/ 179546 h 1066800"/>
                <a:gd name="connsiteX327" fmla="*/ 428229 w 1514475"/>
                <a:gd name="connsiteY327" fmla="*/ 174784 h 1066800"/>
                <a:gd name="connsiteX328" fmla="*/ 423466 w 1514475"/>
                <a:gd name="connsiteY328" fmla="*/ 174784 h 1066800"/>
                <a:gd name="connsiteX329" fmla="*/ 418704 w 1514475"/>
                <a:gd name="connsiteY329" fmla="*/ 174784 h 1066800"/>
                <a:gd name="connsiteX330" fmla="*/ 414894 w 1514475"/>
                <a:gd name="connsiteY330" fmla="*/ 175736 h 1066800"/>
                <a:gd name="connsiteX331" fmla="*/ 402511 w 1514475"/>
                <a:gd name="connsiteY331" fmla="*/ 175736 h 1066800"/>
                <a:gd name="connsiteX332" fmla="*/ 394891 w 1514475"/>
                <a:gd name="connsiteY332" fmla="*/ 174784 h 1066800"/>
                <a:gd name="connsiteX333" fmla="*/ 394891 w 1514475"/>
                <a:gd name="connsiteY333" fmla="*/ 174784 h 1066800"/>
                <a:gd name="connsiteX334" fmla="*/ 192009 w 1514475"/>
                <a:gd name="connsiteY334" fmla="*/ 347186 h 1066800"/>
                <a:gd name="connsiteX335" fmla="*/ 194866 w 1514475"/>
                <a:gd name="connsiteY335" fmla="*/ 374809 h 1066800"/>
                <a:gd name="connsiteX336" fmla="*/ 213916 w 1514475"/>
                <a:gd name="connsiteY336" fmla="*/ 403384 h 1066800"/>
                <a:gd name="connsiteX337" fmla="*/ 222489 w 1514475"/>
                <a:gd name="connsiteY337" fmla="*/ 409099 h 1066800"/>
                <a:gd name="connsiteX338" fmla="*/ 229156 w 1514475"/>
                <a:gd name="connsiteY338" fmla="*/ 411004 h 1066800"/>
                <a:gd name="connsiteX339" fmla="*/ 232966 w 1514475"/>
                <a:gd name="connsiteY339" fmla="*/ 411956 h 1066800"/>
                <a:gd name="connsiteX340" fmla="*/ 234871 w 1514475"/>
                <a:gd name="connsiteY340" fmla="*/ 412909 h 1066800"/>
                <a:gd name="connsiteX341" fmla="*/ 238681 w 1514475"/>
                <a:gd name="connsiteY341" fmla="*/ 411956 h 1066800"/>
                <a:gd name="connsiteX342" fmla="*/ 234871 w 1514475"/>
                <a:gd name="connsiteY342" fmla="*/ 401479 h 1066800"/>
                <a:gd name="connsiteX343" fmla="*/ 228204 w 1514475"/>
                <a:gd name="connsiteY343" fmla="*/ 387191 h 1066800"/>
                <a:gd name="connsiteX344" fmla="*/ 228204 w 1514475"/>
                <a:gd name="connsiteY344" fmla="*/ 383381 h 1066800"/>
                <a:gd name="connsiteX345" fmla="*/ 232966 w 1514475"/>
                <a:gd name="connsiteY345" fmla="*/ 378619 h 1066800"/>
                <a:gd name="connsiteX346" fmla="*/ 243444 w 1514475"/>
                <a:gd name="connsiteY346" fmla="*/ 377666 h 1066800"/>
                <a:gd name="connsiteX347" fmla="*/ 246301 w 1514475"/>
                <a:gd name="connsiteY347" fmla="*/ 378619 h 1066800"/>
                <a:gd name="connsiteX348" fmla="*/ 258684 w 1514475"/>
                <a:gd name="connsiteY348" fmla="*/ 386239 h 1066800"/>
                <a:gd name="connsiteX349" fmla="*/ 270114 w 1514475"/>
                <a:gd name="connsiteY349" fmla="*/ 395764 h 1066800"/>
                <a:gd name="connsiteX350" fmla="*/ 278686 w 1514475"/>
                <a:gd name="connsiteY350" fmla="*/ 406241 h 1066800"/>
                <a:gd name="connsiteX351" fmla="*/ 281544 w 1514475"/>
                <a:gd name="connsiteY351" fmla="*/ 410051 h 1066800"/>
                <a:gd name="connsiteX352" fmla="*/ 325359 w 1514475"/>
                <a:gd name="connsiteY352" fmla="*/ 420529 h 1066800"/>
                <a:gd name="connsiteX353" fmla="*/ 335836 w 1514475"/>
                <a:gd name="connsiteY353" fmla="*/ 421481 h 1066800"/>
                <a:gd name="connsiteX354" fmla="*/ 342504 w 1514475"/>
                <a:gd name="connsiteY354" fmla="*/ 421481 h 1066800"/>
                <a:gd name="connsiteX355" fmla="*/ 340599 w 1514475"/>
                <a:gd name="connsiteY355" fmla="*/ 411956 h 1066800"/>
                <a:gd name="connsiteX356" fmla="*/ 334884 w 1514475"/>
                <a:gd name="connsiteY356" fmla="*/ 401479 h 1066800"/>
                <a:gd name="connsiteX357" fmla="*/ 321549 w 1514475"/>
                <a:gd name="connsiteY357" fmla="*/ 390049 h 1066800"/>
                <a:gd name="connsiteX358" fmla="*/ 302499 w 1514475"/>
                <a:gd name="connsiteY358" fmla="*/ 379571 h 1066800"/>
                <a:gd name="connsiteX359" fmla="*/ 263446 w 1514475"/>
                <a:gd name="connsiteY359" fmla="*/ 365284 h 1066800"/>
                <a:gd name="connsiteX360" fmla="*/ 255826 w 1514475"/>
                <a:gd name="connsiteY360" fmla="*/ 363379 h 1066800"/>
                <a:gd name="connsiteX361" fmla="*/ 250111 w 1514475"/>
                <a:gd name="connsiteY361" fmla="*/ 361474 h 1066800"/>
                <a:gd name="connsiteX362" fmla="*/ 237729 w 1514475"/>
                <a:gd name="connsiteY362" fmla="*/ 358616 h 1066800"/>
                <a:gd name="connsiteX363" fmla="*/ 207249 w 1514475"/>
                <a:gd name="connsiteY363" fmla="*/ 350996 h 1066800"/>
                <a:gd name="connsiteX364" fmla="*/ 192009 w 1514475"/>
                <a:gd name="connsiteY364" fmla="*/ 347186 h 1066800"/>
                <a:gd name="connsiteX365" fmla="*/ 192009 w 1514475"/>
                <a:gd name="connsiteY365" fmla="*/ 347186 h 106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</a:cxnLst>
              <a:rect l="l" t="t" r="r" b="b"/>
              <a:pathLst>
                <a:path w="1514475" h="1066800">
                  <a:moveTo>
                    <a:pt x="493951" y="10001"/>
                  </a:moveTo>
                  <a:cubicBezTo>
                    <a:pt x="496809" y="10001"/>
                    <a:pt x="498714" y="10001"/>
                    <a:pt x="500619" y="10001"/>
                  </a:cubicBezTo>
                  <a:cubicBezTo>
                    <a:pt x="502524" y="10954"/>
                    <a:pt x="503476" y="11906"/>
                    <a:pt x="505381" y="12859"/>
                  </a:cubicBezTo>
                  <a:cubicBezTo>
                    <a:pt x="508239" y="13811"/>
                    <a:pt x="509191" y="15716"/>
                    <a:pt x="511096" y="17621"/>
                  </a:cubicBezTo>
                  <a:cubicBezTo>
                    <a:pt x="513954" y="21431"/>
                    <a:pt x="519669" y="24289"/>
                    <a:pt x="524431" y="26194"/>
                  </a:cubicBezTo>
                  <a:lnTo>
                    <a:pt x="526336" y="25241"/>
                  </a:lnTo>
                  <a:lnTo>
                    <a:pt x="527289" y="24289"/>
                  </a:lnTo>
                  <a:cubicBezTo>
                    <a:pt x="528242" y="23336"/>
                    <a:pt x="529194" y="21431"/>
                    <a:pt x="529194" y="20479"/>
                  </a:cubicBezTo>
                  <a:cubicBezTo>
                    <a:pt x="532051" y="14764"/>
                    <a:pt x="535861" y="10954"/>
                    <a:pt x="541576" y="8096"/>
                  </a:cubicBezTo>
                  <a:cubicBezTo>
                    <a:pt x="543481" y="7144"/>
                    <a:pt x="546339" y="7144"/>
                    <a:pt x="549196" y="7144"/>
                  </a:cubicBezTo>
                  <a:cubicBezTo>
                    <a:pt x="550149" y="7144"/>
                    <a:pt x="550149" y="7144"/>
                    <a:pt x="551101" y="7144"/>
                  </a:cubicBezTo>
                  <a:cubicBezTo>
                    <a:pt x="553959" y="8096"/>
                    <a:pt x="555864" y="10001"/>
                    <a:pt x="557769" y="11906"/>
                  </a:cubicBezTo>
                  <a:cubicBezTo>
                    <a:pt x="558721" y="12859"/>
                    <a:pt x="559674" y="14764"/>
                    <a:pt x="559674" y="15716"/>
                  </a:cubicBezTo>
                  <a:cubicBezTo>
                    <a:pt x="559674" y="19526"/>
                    <a:pt x="559674" y="22384"/>
                    <a:pt x="558721" y="25241"/>
                  </a:cubicBezTo>
                  <a:lnTo>
                    <a:pt x="553959" y="42386"/>
                  </a:lnTo>
                  <a:cubicBezTo>
                    <a:pt x="553959" y="43339"/>
                    <a:pt x="553959" y="43339"/>
                    <a:pt x="553006" y="44291"/>
                  </a:cubicBezTo>
                  <a:cubicBezTo>
                    <a:pt x="552054" y="47149"/>
                    <a:pt x="552054" y="50006"/>
                    <a:pt x="551101" y="52864"/>
                  </a:cubicBezTo>
                  <a:cubicBezTo>
                    <a:pt x="548244" y="60484"/>
                    <a:pt x="543481" y="68104"/>
                    <a:pt x="538719" y="75724"/>
                  </a:cubicBezTo>
                  <a:cubicBezTo>
                    <a:pt x="534909" y="83344"/>
                    <a:pt x="531099" y="90964"/>
                    <a:pt x="528242" y="98584"/>
                  </a:cubicBezTo>
                  <a:cubicBezTo>
                    <a:pt x="527289" y="101441"/>
                    <a:pt x="527289" y="104299"/>
                    <a:pt x="527289" y="107156"/>
                  </a:cubicBezTo>
                  <a:cubicBezTo>
                    <a:pt x="526336" y="110014"/>
                    <a:pt x="526336" y="113824"/>
                    <a:pt x="526336" y="116681"/>
                  </a:cubicBezTo>
                  <a:cubicBezTo>
                    <a:pt x="527289" y="124301"/>
                    <a:pt x="526336" y="129064"/>
                    <a:pt x="527289" y="135731"/>
                  </a:cubicBezTo>
                  <a:cubicBezTo>
                    <a:pt x="527289" y="132874"/>
                    <a:pt x="527289" y="134779"/>
                    <a:pt x="527289" y="136684"/>
                  </a:cubicBezTo>
                  <a:cubicBezTo>
                    <a:pt x="527289" y="140494"/>
                    <a:pt x="528242" y="144304"/>
                    <a:pt x="527289" y="149066"/>
                  </a:cubicBezTo>
                  <a:cubicBezTo>
                    <a:pt x="527289" y="150971"/>
                    <a:pt x="526336" y="152876"/>
                    <a:pt x="526336" y="153829"/>
                  </a:cubicBezTo>
                  <a:cubicBezTo>
                    <a:pt x="526336" y="156686"/>
                    <a:pt x="525384" y="160496"/>
                    <a:pt x="524431" y="163354"/>
                  </a:cubicBezTo>
                  <a:cubicBezTo>
                    <a:pt x="524431" y="164306"/>
                    <a:pt x="523479" y="165259"/>
                    <a:pt x="523479" y="167164"/>
                  </a:cubicBezTo>
                  <a:lnTo>
                    <a:pt x="529194" y="172879"/>
                  </a:lnTo>
                  <a:cubicBezTo>
                    <a:pt x="531099" y="174784"/>
                    <a:pt x="532051" y="176689"/>
                    <a:pt x="533956" y="177641"/>
                  </a:cubicBezTo>
                  <a:cubicBezTo>
                    <a:pt x="536814" y="179546"/>
                    <a:pt x="538719" y="181451"/>
                    <a:pt x="540624" y="183356"/>
                  </a:cubicBezTo>
                  <a:cubicBezTo>
                    <a:pt x="543481" y="185261"/>
                    <a:pt x="546339" y="187166"/>
                    <a:pt x="549196" y="189071"/>
                  </a:cubicBezTo>
                  <a:cubicBezTo>
                    <a:pt x="550149" y="190024"/>
                    <a:pt x="552054" y="190976"/>
                    <a:pt x="553959" y="190976"/>
                  </a:cubicBezTo>
                  <a:cubicBezTo>
                    <a:pt x="555864" y="191929"/>
                    <a:pt x="558721" y="191929"/>
                    <a:pt x="560626" y="190976"/>
                  </a:cubicBezTo>
                  <a:cubicBezTo>
                    <a:pt x="564436" y="190976"/>
                    <a:pt x="567294" y="190024"/>
                    <a:pt x="570151" y="188119"/>
                  </a:cubicBezTo>
                  <a:cubicBezTo>
                    <a:pt x="573961" y="187166"/>
                    <a:pt x="576819" y="185261"/>
                    <a:pt x="579676" y="184309"/>
                  </a:cubicBezTo>
                  <a:cubicBezTo>
                    <a:pt x="579676" y="184309"/>
                    <a:pt x="580629" y="183356"/>
                    <a:pt x="582534" y="183356"/>
                  </a:cubicBezTo>
                  <a:cubicBezTo>
                    <a:pt x="583486" y="182404"/>
                    <a:pt x="585392" y="181451"/>
                    <a:pt x="586344" y="180499"/>
                  </a:cubicBezTo>
                  <a:cubicBezTo>
                    <a:pt x="587296" y="179546"/>
                    <a:pt x="589201" y="178594"/>
                    <a:pt x="590154" y="177641"/>
                  </a:cubicBezTo>
                  <a:cubicBezTo>
                    <a:pt x="592059" y="175736"/>
                    <a:pt x="593964" y="174784"/>
                    <a:pt x="595869" y="172879"/>
                  </a:cubicBezTo>
                  <a:cubicBezTo>
                    <a:pt x="597774" y="170974"/>
                    <a:pt x="599679" y="169069"/>
                    <a:pt x="600631" y="168116"/>
                  </a:cubicBezTo>
                  <a:cubicBezTo>
                    <a:pt x="601584" y="167164"/>
                    <a:pt x="602536" y="166211"/>
                    <a:pt x="604442" y="164306"/>
                  </a:cubicBezTo>
                  <a:cubicBezTo>
                    <a:pt x="607299" y="161449"/>
                    <a:pt x="609204" y="158591"/>
                    <a:pt x="611109" y="155734"/>
                  </a:cubicBezTo>
                  <a:cubicBezTo>
                    <a:pt x="615871" y="148114"/>
                    <a:pt x="620634" y="140494"/>
                    <a:pt x="622539" y="131921"/>
                  </a:cubicBezTo>
                  <a:cubicBezTo>
                    <a:pt x="622539" y="130969"/>
                    <a:pt x="623492" y="129064"/>
                    <a:pt x="624444" y="127159"/>
                  </a:cubicBezTo>
                  <a:cubicBezTo>
                    <a:pt x="625396" y="125254"/>
                    <a:pt x="625396" y="123349"/>
                    <a:pt x="625396" y="121444"/>
                  </a:cubicBezTo>
                  <a:cubicBezTo>
                    <a:pt x="626349" y="115729"/>
                    <a:pt x="628254" y="110014"/>
                    <a:pt x="629206" y="103346"/>
                  </a:cubicBezTo>
                  <a:cubicBezTo>
                    <a:pt x="630159" y="100489"/>
                    <a:pt x="631111" y="98584"/>
                    <a:pt x="633017" y="96679"/>
                  </a:cubicBezTo>
                  <a:cubicBezTo>
                    <a:pt x="633969" y="94774"/>
                    <a:pt x="633969" y="93821"/>
                    <a:pt x="634921" y="92869"/>
                  </a:cubicBezTo>
                  <a:cubicBezTo>
                    <a:pt x="635874" y="90964"/>
                    <a:pt x="637779" y="89059"/>
                    <a:pt x="639684" y="87154"/>
                  </a:cubicBezTo>
                  <a:cubicBezTo>
                    <a:pt x="641589" y="85249"/>
                    <a:pt x="642542" y="84296"/>
                    <a:pt x="644446" y="82391"/>
                  </a:cubicBezTo>
                  <a:cubicBezTo>
                    <a:pt x="646351" y="83344"/>
                    <a:pt x="648256" y="83344"/>
                    <a:pt x="650161" y="83344"/>
                  </a:cubicBezTo>
                  <a:cubicBezTo>
                    <a:pt x="651114" y="83344"/>
                    <a:pt x="651114" y="83344"/>
                    <a:pt x="652067" y="83344"/>
                  </a:cubicBezTo>
                  <a:cubicBezTo>
                    <a:pt x="653019" y="84296"/>
                    <a:pt x="653971" y="84296"/>
                    <a:pt x="653971" y="84296"/>
                  </a:cubicBezTo>
                  <a:cubicBezTo>
                    <a:pt x="654924" y="85249"/>
                    <a:pt x="654924" y="85249"/>
                    <a:pt x="655876" y="86201"/>
                  </a:cubicBezTo>
                  <a:cubicBezTo>
                    <a:pt x="656829" y="88106"/>
                    <a:pt x="656829" y="89059"/>
                    <a:pt x="657781" y="89059"/>
                  </a:cubicBezTo>
                  <a:cubicBezTo>
                    <a:pt x="657781" y="89059"/>
                    <a:pt x="658734" y="90011"/>
                    <a:pt x="658734" y="90964"/>
                  </a:cubicBezTo>
                  <a:cubicBezTo>
                    <a:pt x="658734" y="92869"/>
                    <a:pt x="658734" y="95726"/>
                    <a:pt x="657781" y="97631"/>
                  </a:cubicBezTo>
                  <a:cubicBezTo>
                    <a:pt x="656829" y="107156"/>
                    <a:pt x="654924" y="115729"/>
                    <a:pt x="653019" y="125254"/>
                  </a:cubicBezTo>
                  <a:lnTo>
                    <a:pt x="650161" y="135731"/>
                  </a:lnTo>
                  <a:cubicBezTo>
                    <a:pt x="649209" y="138589"/>
                    <a:pt x="649209" y="142399"/>
                    <a:pt x="651114" y="145256"/>
                  </a:cubicBezTo>
                  <a:cubicBezTo>
                    <a:pt x="651114" y="146209"/>
                    <a:pt x="652067" y="147161"/>
                    <a:pt x="653019" y="148114"/>
                  </a:cubicBezTo>
                  <a:cubicBezTo>
                    <a:pt x="653971" y="149066"/>
                    <a:pt x="655876" y="150019"/>
                    <a:pt x="656829" y="150019"/>
                  </a:cubicBezTo>
                  <a:cubicBezTo>
                    <a:pt x="658734" y="150019"/>
                    <a:pt x="659686" y="150019"/>
                    <a:pt x="661592" y="150019"/>
                  </a:cubicBezTo>
                  <a:cubicBezTo>
                    <a:pt x="664449" y="150019"/>
                    <a:pt x="666354" y="150019"/>
                    <a:pt x="669211" y="149066"/>
                  </a:cubicBezTo>
                  <a:cubicBezTo>
                    <a:pt x="672069" y="148114"/>
                    <a:pt x="674926" y="147161"/>
                    <a:pt x="677784" y="145256"/>
                  </a:cubicBezTo>
                  <a:cubicBezTo>
                    <a:pt x="684451" y="142399"/>
                    <a:pt x="690167" y="139541"/>
                    <a:pt x="695881" y="134779"/>
                  </a:cubicBezTo>
                  <a:cubicBezTo>
                    <a:pt x="700644" y="131921"/>
                    <a:pt x="705406" y="129064"/>
                    <a:pt x="711121" y="126206"/>
                  </a:cubicBezTo>
                  <a:cubicBezTo>
                    <a:pt x="712074" y="125254"/>
                    <a:pt x="713026" y="125254"/>
                    <a:pt x="714931" y="125254"/>
                  </a:cubicBezTo>
                  <a:cubicBezTo>
                    <a:pt x="715884" y="126206"/>
                    <a:pt x="716836" y="126206"/>
                    <a:pt x="717789" y="127159"/>
                  </a:cubicBezTo>
                  <a:cubicBezTo>
                    <a:pt x="718742" y="128111"/>
                    <a:pt x="719694" y="128111"/>
                    <a:pt x="719694" y="129064"/>
                  </a:cubicBezTo>
                  <a:cubicBezTo>
                    <a:pt x="720646" y="130969"/>
                    <a:pt x="720646" y="131921"/>
                    <a:pt x="720646" y="133826"/>
                  </a:cubicBezTo>
                  <a:cubicBezTo>
                    <a:pt x="720646" y="135731"/>
                    <a:pt x="719694" y="136684"/>
                    <a:pt x="719694" y="138589"/>
                  </a:cubicBezTo>
                  <a:cubicBezTo>
                    <a:pt x="719694" y="138589"/>
                    <a:pt x="719694" y="139541"/>
                    <a:pt x="719694" y="139541"/>
                  </a:cubicBezTo>
                  <a:cubicBezTo>
                    <a:pt x="719694" y="141446"/>
                    <a:pt x="718742" y="142399"/>
                    <a:pt x="718742" y="144304"/>
                  </a:cubicBezTo>
                  <a:cubicBezTo>
                    <a:pt x="718742" y="144304"/>
                    <a:pt x="718742" y="144304"/>
                    <a:pt x="718742" y="145256"/>
                  </a:cubicBezTo>
                  <a:cubicBezTo>
                    <a:pt x="718742" y="146209"/>
                    <a:pt x="718742" y="147161"/>
                    <a:pt x="718742" y="148114"/>
                  </a:cubicBezTo>
                  <a:cubicBezTo>
                    <a:pt x="717789" y="149066"/>
                    <a:pt x="716836" y="150019"/>
                    <a:pt x="715884" y="150971"/>
                  </a:cubicBezTo>
                  <a:cubicBezTo>
                    <a:pt x="714931" y="152876"/>
                    <a:pt x="713979" y="153829"/>
                    <a:pt x="713026" y="155734"/>
                  </a:cubicBezTo>
                  <a:cubicBezTo>
                    <a:pt x="712074" y="156686"/>
                    <a:pt x="711121" y="158591"/>
                    <a:pt x="709217" y="159544"/>
                  </a:cubicBezTo>
                  <a:cubicBezTo>
                    <a:pt x="707311" y="161449"/>
                    <a:pt x="704454" y="163354"/>
                    <a:pt x="702549" y="165259"/>
                  </a:cubicBezTo>
                  <a:cubicBezTo>
                    <a:pt x="698739" y="168116"/>
                    <a:pt x="695881" y="170021"/>
                    <a:pt x="692071" y="171926"/>
                  </a:cubicBezTo>
                  <a:cubicBezTo>
                    <a:pt x="688261" y="173831"/>
                    <a:pt x="684451" y="174784"/>
                    <a:pt x="680642" y="175736"/>
                  </a:cubicBezTo>
                  <a:cubicBezTo>
                    <a:pt x="678736" y="175736"/>
                    <a:pt x="678736" y="176689"/>
                    <a:pt x="676831" y="176689"/>
                  </a:cubicBezTo>
                  <a:cubicBezTo>
                    <a:pt x="673974" y="176689"/>
                    <a:pt x="671117" y="176689"/>
                    <a:pt x="668259" y="177641"/>
                  </a:cubicBezTo>
                  <a:cubicBezTo>
                    <a:pt x="665401" y="178594"/>
                    <a:pt x="661592" y="178594"/>
                    <a:pt x="657781" y="179546"/>
                  </a:cubicBezTo>
                  <a:cubicBezTo>
                    <a:pt x="654924" y="180499"/>
                    <a:pt x="651114" y="180499"/>
                    <a:pt x="648256" y="181451"/>
                  </a:cubicBezTo>
                  <a:cubicBezTo>
                    <a:pt x="646351" y="182404"/>
                    <a:pt x="643494" y="183356"/>
                    <a:pt x="640636" y="184309"/>
                  </a:cubicBezTo>
                  <a:cubicBezTo>
                    <a:pt x="637779" y="185261"/>
                    <a:pt x="635874" y="186214"/>
                    <a:pt x="633017" y="186214"/>
                  </a:cubicBezTo>
                  <a:cubicBezTo>
                    <a:pt x="630159" y="187166"/>
                    <a:pt x="627301" y="188119"/>
                    <a:pt x="625396" y="189071"/>
                  </a:cubicBezTo>
                  <a:cubicBezTo>
                    <a:pt x="616824" y="192881"/>
                    <a:pt x="609204" y="196691"/>
                    <a:pt x="601584" y="201454"/>
                  </a:cubicBezTo>
                  <a:cubicBezTo>
                    <a:pt x="593011" y="207169"/>
                    <a:pt x="585392" y="215741"/>
                    <a:pt x="580629" y="225266"/>
                  </a:cubicBezTo>
                  <a:cubicBezTo>
                    <a:pt x="579676" y="228124"/>
                    <a:pt x="578724" y="230029"/>
                    <a:pt x="577771" y="232886"/>
                  </a:cubicBezTo>
                  <a:cubicBezTo>
                    <a:pt x="576819" y="235744"/>
                    <a:pt x="575867" y="238601"/>
                    <a:pt x="575867" y="241459"/>
                  </a:cubicBezTo>
                  <a:cubicBezTo>
                    <a:pt x="575867" y="246221"/>
                    <a:pt x="575867" y="250984"/>
                    <a:pt x="575867" y="255746"/>
                  </a:cubicBezTo>
                  <a:cubicBezTo>
                    <a:pt x="575867" y="260509"/>
                    <a:pt x="575867" y="265271"/>
                    <a:pt x="575867" y="270034"/>
                  </a:cubicBezTo>
                  <a:cubicBezTo>
                    <a:pt x="575867" y="271939"/>
                    <a:pt x="575867" y="273844"/>
                    <a:pt x="574914" y="275749"/>
                  </a:cubicBezTo>
                  <a:cubicBezTo>
                    <a:pt x="573961" y="279559"/>
                    <a:pt x="573961" y="283369"/>
                    <a:pt x="573009" y="287179"/>
                  </a:cubicBezTo>
                  <a:cubicBezTo>
                    <a:pt x="573009" y="288131"/>
                    <a:pt x="572056" y="289084"/>
                    <a:pt x="572056" y="290036"/>
                  </a:cubicBezTo>
                  <a:cubicBezTo>
                    <a:pt x="568246" y="304324"/>
                    <a:pt x="561579" y="316706"/>
                    <a:pt x="551101" y="328136"/>
                  </a:cubicBezTo>
                  <a:lnTo>
                    <a:pt x="540624" y="338614"/>
                  </a:lnTo>
                  <a:lnTo>
                    <a:pt x="530146" y="348139"/>
                  </a:lnTo>
                  <a:cubicBezTo>
                    <a:pt x="520621" y="355759"/>
                    <a:pt x="509191" y="363379"/>
                    <a:pt x="497761" y="368141"/>
                  </a:cubicBezTo>
                  <a:cubicBezTo>
                    <a:pt x="492046" y="370046"/>
                    <a:pt x="484426" y="373856"/>
                    <a:pt x="475854" y="377666"/>
                  </a:cubicBezTo>
                  <a:cubicBezTo>
                    <a:pt x="424419" y="400526"/>
                    <a:pt x="418704" y="415766"/>
                    <a:pt x="399654" y="425291"/>
                  </a:cubicBezTo>
                  <a:lnTo>
                    <a:pt x="397749" y="423386"/>
                  </a:lnTo>
                  <a:cubicBezTo>
                    <a:pt x="397749" y="428149"/>
                    <a:pt x="397749" y="430054"/>
                    <a:pt x="398701" y="431006"/>
                  </a:cubicBezTo>
                  <a:cubicBezTo>
                    <a:pt x="403464" y="432911"/>
                    <a:pt x="441564" y="506254"/>
                    <a:pt x="458709" y="544354"/>
                  </a:cubicBezTo>
                  <a:cubicBezTo>
                    <a:pt x="488236" y="611981"/>
                    <a:pt x="515859" y="636746"/>
                    <a:pt x="556817" y="634841"/>
                  </a:cubicBezTo>
                  <a:cubicBezTo>
                    <a:pt x="579676" y="633889"/>
                    <a:pt x="621586" y="655796"/>
                    <a:pt x="643494" y="680561"/>
                  </a:cubicBezTo>
                  <a:cubicBezTo>
                    <a:pt x="653019" y="691991"/>
                    <a:pt x="709217" y="699611"/>
                    <a:pt x="759699" y="696754"/>
                  </a:cubicBezTo>
                  <a:cubicBezTo>
                    <a:pt x="776844" y="695801"/>
                    <a:pt x="793989" y="695801"/>
                    <a:pt x="796846" y="696754"/>
                  </a:cubicBezTo>
                  <a:cubicBezTo>
                    <a:pt x="799704" y="697706"/>
                    <a:pt x="831136" y="695801"/>
                    <a:pt x="865426" y="692944"/>
                  </a:cubicBezTo>
                  <a:cubicBezTo>
                    <a:pt x="899717" y="690086"/>
                    <a:pt x="946389" y="688181"/>
                    <a:pt x="969249" y="687229"/>
                  </a:cubicBezTo>
                  <a:cubicBezTo>
                    <a:pt x="991156" y="687229"/>
                    <a:pt x="1013064" y="685324"/>
                    <a:pt x="1017826" y="683419"/>
                  </a:cubicBezTo>
                  <a:cubicBezTo>
                    <a:pt x="1031161" y="679609"/>
                    <a:pt x="1042592" y="660559"/>
                    <a:pt x="1056879" y="621506"/>
                  </a:cubicBezTo>
                  <a:cubicBezTo>
                    <a:pt x="1063547" y="602456"/>
                    <a:pt x="1074024" y="582454"/>
                    <a:pt x="1080692" y="575786"/>
                  </a:cubicBezTo>
                  <a:cubicBezTo>
                    <a:pt x="1099742" y="558641"/>
                    <a:pt x="1142604" y="537686"/>
                    <a:pt x="1150224" y="541496"/>
                  </a:cubicBezTo>
                  <a:cubicBezTo>
                    <a:pt x="1159749" y="546259"/>
                    <a:pt x="1156892" y="551021"/>
                    <a:pt x="1137842" y="570071"/>
                  </a:cubicBezTo>
                  <a:cubicBezTo>
                    <a:pt x="1118792" y="588169"/>
                    <a:pt x="1105457" y="614839"/>
                    <a:pt x="1109267" y="626269"/>
                  </a:cubicBezTo>
                  <a:cubicBezTo>
                    <a:pt x="1111171" y="631031"/>
                    <a:pt x="1109267" y="637699"/>
                    <a:pt x="1106409" y="642461"/>
                  </a:cubicBezTo>
                  <a:cubicBezTo>
                    <a:pt x="1091169" y="662464"/>
                    <a:pt x="1091169" y="676751"/>
                    <a:pt x="1108314" y="715804"/>
                  </a:cubicBezTo>
                  <a:cubicBezTo>
                    <a:pt x="1124507" y="751999"/>
                    <a:pt x="1124507" y="752951"/>
                    <a:pt x="1118792" y="787241"/>
                  </a:cubicBezTo>
                  <a:cubicBezTo>
                    <a:pt x="1112124" y="832961"/>
                    <a:pt x="1118792" y="852964"/>
                    <a:pt x="1144509" y="866299"/>
                  </a:cubicBezTo>
                  <a:cubicBezTo>
                    <a:pt x="1163559" y="876776"/>
                    <a:pt x="1206421" y="881539"/>
                    <a:pt x="1234996" y="875824"/>
                  </a:cubicBezTo>
                  <a:cubicBezTo>
                    <a:pt x="1246426" y="872966"/>
                    <a:pt x="1253094" y="875824"/>
                    <a:pt x="1274049" y="894874"/>
                  </a:cubicBezTo>
                  <a:cubicBezTo>
                    <a:pt x="1288336" y="907256"/>
                    <a:pt x="1309292" y="922496"/>
                    <a:pt x="1320721" y="927259"/>
                  </a:cubicBezTo>
                  <a:cubicBezTo>
                    <a:pt x="1352154" y="942499"/>
                    <a:pt x="1421686" y="961549"/>
                    <a:pt x="1432164" y="958691"/>
                  </a:cubicBezTo>
                  <a:cubicBezTo>
                    <a:pt x="1436926" y="956786"/>
                    <a:pt x="1449309" y="957739"/>
                    <a:pt x="1458834" y="959644"/>
                  </a:cubicBezTo>
                  <a:cubicBezTo>
                    <a:pt x="1478836" y="964406"/>
                    <a:pt x="1511221" y="983456"/>
                    <a:pt x="1507411" y="989171"/>
                  </a:cubicBezTo>
                  <a:cubicBezTo>
                    <a:pt x="1506459" y="991076"/>
                    <a:pt x="1496934" y="995839"/>
                    <a:pt x="1485504" y="998696"/>
                  </a:cubicBezTo>
                  <a:lnTo>
                    <a:pt x="1465501" y="1004411"/>
                  </a:lnTo>
                  <a:lnTo>
                    <a:pt x="1474074" y="1019651"/>
                  </a:lnTo>
                  <a:cubicBezTo>
                    <a:pt x="1482646" y="1034891"/>
                    <a:pt x="1482646" y="1035844"/>
                    <a:pt x="1471217" y="1041559"/>
                  </a:cubicBezTo>
                  <a:cubicBezTo>
                    <a:pt x="1464549" y="1044416"/>
                    <a:pt x="1455976" y="1047274"/>
                    <a:pt x="1452167" y="1047274"/>
                  </a:cubicBezTo>
                  <a:cubicBezTo>
                    <a:pt x="1448357" y="1047274"/>
                    <a:pt x="1444546" y="1048226"/>
                    <a:pt x="1442642" y="1049179"/>
                  </a:cubicBezTo>
                  <a:cubicBezTo>
                    <a:pt x="1440736" y="1050131"/>
                    <a:pt x="1433117" y="1047274"/>
                    <a:pt x="1424544" y="1044416"/>
                  </a:cubicBezTo>
                  <a:cubicBezTo>
                    <a:pt x="1416924" y="1041559"/>
                    <a:pt x="1402636" y="1035844"/>
                    <a:pt x="1394064" y="1033939"/>
                  </a:cubicBezTo>
                  <a:cubicBezTo>
                    <a:pt x="1363584" y="1025366"/>
                    <a:pt x="1315007" y="1001554"/>
                    <a:pt x="1305482" y="991076"/>
                  </a:cubicBezTo>
                  <a:cubicBezTo>
                    <a:pt x="1299767" y="985361"/>
                    <a:pt x="1279764" y="974884"/>
                    <a:pt x="1260714" y="967264"/>
                  </a:cubicBezTo>
                  <a:cubicBezTo>
                    <a:pt x="1227376" y="953929"/>
                    <a:pt x="1226424" y="953929"/>
                    <a:pt x="1182609" y="961549"/>
                  </a:cubicBezTo>
                  <a:cubicBezTo>
                    <a:pt x="1157844" y="966311"/>
                    <a:pt x="1128317" y="972026"/>
                    <a:pt x="1116886" y="973931"/>
                  </a:cubicBezTo>
                  <a:cubicBezTo>
                    <a:pt x="1045449" y="989171"/>
                    <a:pt x="1014017" y="982504"/>
                    <a:pt x="972106" y="944404"/>
                  </a:cubicBezTo>
                  <a:cubicBezTo>
                    <a:pt x="933054" y="908209"/>
                    <a:pt x="903526" y="903446"/>
                    <a:pt x="835899" y="917734"/>
                  </a:cubicBezTo>
                  <a:cubicBezTo>
                    <a:pt x="810181" y="923449"/>
                    <a:pt x="788274" y="930116"/>
                    <a:pt x="786369" y="932974"/>
                  </a:cubicBezTo>
                  <a:cubicBezTo>
                    <a:pt x="784464" y="935831"/>
                    <a:pt x="776844" y="938689"/>
                    <a:pt x="770176" y="939641"/>
                  </a:cubicBezTo>
                  <a:cubicBezTo>
                    <a:pt x="755889" y="942499"/>
                    <a:pt x="707311" y="944404"/>
                    <a:pt x="693024" y="942499"/>
                  </a:cubicBezTo>
                  <a:cubicBezTo>
                    <a:pt x="671117" y="938689"/>
                    <a:pt x="591106" y="925354"/>
                    <a:pt x="566342" y="921544"/>
                  </a:cubicBezTo>
                  <a:cubicBezTo>
                    <a:pt x="552054" y="918686"/>
                    <a:pt x="535861" y="916781"/>
                    <a:pt x="532051" y="915829"/>
                  </a:cubicBezTo>
                  <a:cubicBezTo>
                    <a:pt x="528242" y="915829"/>
                    <a:pt x="518716" y="912971"/>
                    <a:pt x="512049" y="911066"/>
                  </a:cubicBezTo>
                  <a:cubicBezTo>
                    <a:pt x="504429" y="909161"/>
                    <a:pt x="487284" y="912019"/>
                    <a:pt x="469186" y="916781"/>
                  </a:cubicBezTo>
                  <a:cubicBezTo>
                    <a:pt x="437754" y="925354"/>
                    <a:pt x="413941" y="925354"/>
                    <a:pt x="356791" y="912971"/>
                  </a:cubicBezTo>
                  <a:cubicBezTo>
                    <a:pt x="298689" y="900589"/>
                    <a:pt x="270114" y="911066"/>
                    <a:pt x="219631" y="962501"/>
                  </a:cubicBezTo>
                  <a:cubicBezTo>
                    <a:pt x="200581" y="982504"/>
                    <a:pt x="181531" y="998696"/>
                    <a:pt x="178674" y="999649"/>
                  </a:cubicBezTo>
                  <a:cubicBezTo>
                    <a:pt x="175816" y="1000601"/>
                    <a:pt x="167244" y="1012031"/>
                    <a:pt x="159624" y="1024414"/>
                  </a:cubicBezTo>
                  <a:cubicBezTo>
                    <a:pt x="145336" y="1047274"/>
                    <a:pt x="143431" y="1048226"/>
                    <a:pt x="111999" y="1057751"/>
                  </a:cubicBezTo>
                  <a:lnTo>
                    <a:pt x="79614" y="1068229"/>
                  </a:lnTo>
                  <a:lnTo>
                    <a:pt x="92949" y="1042511"/>
                  </a:lnTo>
                  <a:cubicBezTo>
                    <a:pt x="100569" y="1028224"/>
                    <a:pt x="110094" y="1014889"/>
                    <a:pt x="114856" y="1011079"/>
                  </a:cubicBezTo>
                  <a:cubicBezTo>
                    <a:pt x="119619" y="1008221"/>
                    <a:pt x="128191" y="997744"/>
                    <a:pt x="133906" y="987266"/>
                  </a:cubicBezTo>
                  <a:cubicBezTo>
                    <a:pt x="139621" y="976789"/>
                    <a:pt x="155814" y="960596"/>
                    <a:pt x="170101" y="950119"/>
                  </a:cubicBezTo>
                  <a:cubicBezTo>
                    <a:pt x="183436" y="939641"/>
                    <a:pt x="193914" y="930116"/>
                    <a:pt x="192961" y="928211"/>
                  </a:cubicBezTo>
                  <a:cubicBezTo>
                    <a:pt x="191056" y="922496"/>
                    <a:pt x="186294" y="925354"/>
                    <a:pt x="140574" y="950119"/>
                  </a:cubicBezTo>
                  <a:cubicBezTo>
                    <a:pt x="90091" y="977741"/>
                    <a:pt x="60564" y="988219"/>
                    <a:pt x="31036" y="986314"/>
                  </a:cubicBezTo>
                  <a:cubicBezTo>
                    <a:pt x="17701" y="985361"/>
                    <a:pt x="7224" y="983456"/>
                    <a:pt x="7224" y="981551"/>
                  </a:cubicBezTo>
                  <a:cubicBezTo>
                    <a:pt x="4366" y="973931"/>
                    <a:pt x="78661" y="934879"/>
                    <a:pt x="116761" y="923449"/>
                  </a:cubicBezTo>
                  <a:cubicBezTo>
                    <a:pt x="152004" y="912971"/>
                    <a:pt x="216774" y="884396"/>
                    <a:pt x="232966" y="871061"/>
                  </a:cubicBezTo>
                  <a:cubicBezTo>
                    <a:pt x="250111" y="857726"/>
                    <a:pt x="246301" y="858679"/>
                    <a:pt x="347266" y="845344"/>
                  </a:cubicBezTo>
                  <a:cubicBezTo>
                    <a:pt x="366316" y="842486"/>
                    <a:pt x="384414" y="837724"/>
                    <a:pt x="389176" y="834866"/>
                  </a:cubicBezTo>
                  <a:cubicBezTo>
                    <a:pt x="400606" y="826294"/>
                    <a:pt x="397749" y="809149"/>
                    <a:pt x="379651" y="783431"/>
                  </a:cubicBezTo>
                  <a:cubicBezTo>
                    <a:pt x="371079" y="771049"/>
                    <a:pt x="359649" y="755809"/>
                    <a:pt x="355839" y="748189"/>
                  </a:cubicBezTo>
                  <a:cubicBezTo>
                    <a:pt x="351076" y="741521"/>
                    <a:pt x="340599" y="730091"/>
                    <a:pt x="332979" y="723424"/>
                  </a:cubicBezTo>
                  <a:cubicBezTo>
                    <a:pt x="304404" y="699611"/>
                    <a:pt x="301546" y="688181"/>
                    <a:pt x="310119" y="633889"/>
                  </a:cubicBezTo>
                  <a:cubicBezTo>
                    <a:pt x="317739" y="586264"/>
                    <a:pt x="317739" y="583406"/>
                    <a:pt x="307261" y="567214"/>
                  </a:cubicBezTo>
                  <a:cubicBezTo>
                    <a:pt x="300594" y="558641"/>
                    <a:pt x="291069" y="548164"/>
                    <a:pt x="286306" y="545306"/>
                  </a:cubicBezTo>
                  <a:cubicBezTo>
                    <a:pt x="275829" y="539591"/>
                    <a:pt x="207249" y="529114"/>
                    <a:pt x="197724" y="531971"/>
                  </a:cubicBezTo>
                  <a:cubicBezTo>
                    <a:pt x="191056" y="533876"/>
                    <a:pt x="184389" y="525304"/>
                    <a:pt x="178674" y="511016"/>
                  </a:cubicBezTo>
                  <a:cubicBezTo>
                    <a:pt x="171054" y="490061"/>
                    <a:pt x="175816" y="485299"/>
                    <a:pt x="215821" y="471964"/>
                  </a:cubicBezTo>
                  <a:cubicBezTo>
                    <a:pt x="244396" y="462439"/>
                    <a:pt x="273924" y="450056"/>
                    <a:pt x="294879" y="438626"/>
                  </a:cubicBezTo>
                  <a:lnTo>
                    <a:pt x="282496" y="436721"/>
                  </a:lnTo>
                  <a:lnTo>
                    <a:pt x="232014" y="432911"/>
                  </a:lnTo>
                  <a:cubicBezTo>
                    <a:pt x="222489" y="431959"/>
                    <a:pt x="212964" y="431959"/>
                    <a:pt x="203439" y="431006"/>
                  </a:cubicBezTo>
                  <a:cubicBezTo>
                    <a:pt x="194866" y="431006"/>
                    <a:pt x="187246" y="429101"/>
                    <a:pt x="180579" y="427196"/>
                  </a:cubicBezTo>
                  <a:cubicBezTo>
                    <a:pt x="175816" y="425291"/>
                    <a:pt x="171054" y="423386"/>
                    <a:pt x="166291" y="421481"/>
                  </a:cubicBezTo>
                  <a:cubicBezTo>
                    <a:pt x="162481" y="419576"/>
                    <a:pt x="160576" y="414814"/>
                    <a:pt x="161529" y="411004"/>
                  </a:cubicBezTo>
                  <a:cubicBezTo>
                    <a:pt x="162481" y="407194"/>
                    <a:pt x="165339" y="404336"/>
                    <a:pt x="169149" y="403384"/>
                  </a:cubicBezTo>
                  <a:cubicBezTo>
                    <a:pt x="173911" y="402431"/>
                    <a:pt x="179626" y="402431"/>
                    <a:pt x="184389" y="404336"/>
                  </a:cubicBezTo>
                  <a:lnTo>
                    <a:pt x="178674" y="394811"/>
                  </a:lnTo>
                  <a:lnTo>
                    <a:pt x="173911" y="385286"/>
                  </a:lnTo>
                  <a:lnTo>
                    <a:pt x="170101" y="374809"/>
                  </a:lnTo>
                  <a:cubicBezTo>
                    <a:pt x="165339" y="361474"/>
                    <a:pt x="162481" y="347186"/>
                    <a:pt x="161529" y="332899"/>
                  </a:cubicBezTo>
                  <a:lnTo>
                    <a:pt x="152956" y="323374"/>
                  </a:lnTo>
                  <a:cubicBezTo>
                    <a:pt x="150099" y="320516"/>
                    <a:pt x="149146" y="317659"/>
                    <a:pt x="148194" y="313849"/>
                  </a:cubicBezTo>
                  <a:cubicBezTo>
                    <a:pt x="147241" y="310039"/>
                    <a:pt x="149146" y="306229"/>
                    <a:pt x="152956" y="305276"/>
                  </a:cubicBezTo>
                  <a:cubicBezTo>
                    <a:pt x="156766" y="303371"/>
                    <a:pt x="160576" y="304324"/>
                    <a:pt x="163434" y="306229"/>
                  </a:cubicBezTo>
                  <a:lnTo>
                    <a:pt x="176769" y="312896"/>
                  </a:lnTo>
                  <a:cubicBezTo>
                    <a:pt x="181531" y="315754"/>
                    <a:pt x="187246" y="317659"/>
                    <a:pt x="192009" y="318611"/>
                  </a:cubicBezTo>
                  <a:cubicBezTo>
                    <a:pt x="195819" y="319564"/>
                    <a:pt x="199629" y="320516"/>
                    <a:pt x="203439" y="320516"/>
                  </a:cubicBezTo>
                  <a:lnTo>
                    <a:pt x="197724" y="313849"/>
                  </a:lnTo>
                  <a:lnTo>
                    <a:pt x="192009" y="303371"/>
                  </a:lnTo>
                  <a:lnTo>
                    <a:pt x="185341" y="289084"/>
                  </a:lnTo>
                  <a:lnTo>
                    <a:pt x="182484" y="282416"/>
                  </a:lnTo>
                  <a:cubicBezTo>
                    <a:pt x="181531" y="278606"/>
                    <a:pt x="183436" y="274796"/>
                    <a:pt x="186294" y="272891"/>
                  </a:cubicBezTo>
                  <a:cubicBezTo>
                    <a:pt x="189151" y="270986"/>
                    <a:pt x="192009" y="270986"/>
                    <a:pt x="194866" y="272891"/>
                  </a:cubicBezTo>
                  <a:cubicBezTo>
                    <a:pt x="198676" y="274796"/>
                    <a:pt x="201534" y="277654"/>
                    <a:pt x="204391" y="280511"/>
                  </a:cubicBezTo>
                  <a:cubicBezTo>
                    <a:pt x="208201" y="285274"/>
                    <a:pt x="212011" y="290036"/>
                    <a:pt x="215821" y="294799"/>
                  </a:cubicBezTo>
                  <a:cubicBezTo>
                    <a:pt x="219631" y="299561"/>
                    <a:pt x="224394" y="304324"/>
                    <a:pt x="229156" y="308134"/>
                  </a:cubicBezTo>
                  <a:cubicBezTo>
                    <a:pt x="237729" y="314801"/>
                    <a:pt x="245349" y="320516"/>
                    <a:pt x="252969" y="327184"/>
                  </a:cubicBezTo>
                  <a:cubicBezTo>
                    <a:pt x="258684" y="330994"/>
                    <a:pt x="266304" y="335756"/>
                    <a:pt x="274876" y="337661"/>
                  </a:cubicBezTo>
                  <a:cubicBezTo>
                    <a:pt x="275829" y="337661"/>
                    <a:pt x="276781" y="338614"/>
                    <a:pt x="277734" y="337661"/>
                  </a:cubicBezTo>
                  <a:cubicBezTo>
                    <a:pt x="281544" y="338614"/>
                    <a:pt x="285354" y="336709"/>
                    <a:pt x="287259" y="333851"/>
                  </a:cubicBezTo>
                  <a:cubicBezTo>
                    <a:pt x="288211" y="332899"/>
                    <a:pt x="289164" y="331946"/>
                    <a:pt x="289164" y="330041"/>
                  </a:cubicBezTo>
                  <a:cubicBezTo>
                    <a:pt x="289164" y="328136"/>
                    <a:pt x="289164" y="327184"/>
                    <a:pt x="289164" y="325279"/>
                  </a:cubicBezTo>
                  <a:cubicBezTo>
                    <a:pt x="288211" y="320516"/>
                    <a:pt x="287259" y="314801"/>
                    <a:pt x="288211" y="309086"/>
                  </a:cubicBezTo>
                  <a:cubicBezTo>
                    <a:pt x="288211" y="303371"/>
                    <a:pt x="291069" y="297656"/>
                    <a:pt x="293926" y="292894"/>
                  </a:cubicBezTo>
                  <a:cubicBezTo>
                    <a:pt x="296784" y="288131"/>
                    <a:pt x="303451" y="288131"/>
                    <a:pt x="306309" y="291941"/>
                  </a:cubicBezTo>
                  <a:cubicBezTo>
                    <a:pt x="308214" y="293846"/>
                    <a:pt x="310119" y="297656"/>
                    <a:pt x="310119" y="300514"/>
                  </a:cubicBezTo>
                  <a:cubicBezTo>
                    <a:pt x="311071" y="317659"/>
                    <a:pt x="312976" y="333851"/>
                    <a:pt x="315834" y="350044"/>
                  </a:cubicBezTo>
                  <a:lnTo>
                    <a:pt x="376794" y="364331"/>
                  </a:lnTo>
                  <a:lnTo>
                    <a:pt x="385366" y="358616"/>
                  </a:lnTo>
                  <a:lnTo>
                    <a:pt x="397749" y="346234"/>
                  </a:lnTo>
                  <a:cubicBezTo>
                    <a:pt x="408226" y="335756"/>
                    <a:pt x="417751" y="324326"/>
                    <a:pt x="424419" y="312896"/>
                  </a:cubicBezTo>
                  <a:cubicBezTo>
                    <a:pt x="429181" y="304324"/>
                    <a:pt x="432991" y="295751"/>
                    <a:pt x="436801" y="286226"/>
                  </a:cubicBezTo>
                  <a:cubicBezTo>
                    <a:pt x="437754" y="285274"/>
                    <a:pt x="437754" y="284321"/>
                    <a:pt x="437754" y="284321"/>
                  </a:cubicBezTo>
                  <a:cubicBezTo>
                    <a:pt x="439659" y="277654"/>
                    <a:pt x="439659" y="270986"/>
                    <a:pt x="439659" y="265271"/>
                  </a:cubicBezTo>
                  <a:cubicBezTo>
                    <a:pt x="438706" y="258604"/>
                    <a:pt x="437754" y="251936"/>
                    <a:pt x="433944" y="246221"/>
                  </a:cubicBezTo>
                  <a:cubicBezTo>
                    <a:pt x="431086" y="241459"/>
                    <a:pt x="427276" y="237649"/>
                    <a:pt x="424419" y="232886"/>
                  </a:cubicBezTo>
                  <a:cubicBezTo>
                    <a:pt x="419656" y="227171"/>
                    <a:pt x="413941" y="220504"/>
                    <a:pt x="408226" y="215741"/>
                  </a:cubicBezTo>
                  <a:cubicBezTo>
                    <a:pt x="401559" y="210979"/>
                    <a:pt x="393939" y="208121"/>
                    <a:pt x="386319" y="205264"/>
                  </a:cubicBezTo>
                  <a:cubicBezTo>
                    <a:pt x="380604" y="203359"/>
                    <a:pt x="372984" y="200501"/>
                    <a:pt x="366316" y="198596"/>
                  </a:cubicBezTo>
                  <a:cubicBezTo>
                    <a:pt x="361554" y="197644"/>
                    <a:pt x="358696" y="196691"/>
                    <a:pt x="355839" y="195739"/>
                  </a:cubicBezTo>
                  <a:cubicBezTo>
                    <a:pt x="351076" y="194786"/>
                    <a:pt x="346314" y="192881"/>
                    <a:pt x="340599" y="192881"/>
                  </a:cubicBezTo>
                  <a:cubicBezTo>
                    <a:pt x="332979" y="191929"/>
                    <a:pt x="324406" y="190976"/>
                    <a:pt x="316786" y="189071"/>
                  </a:cubicBezTo>
                  <a:lnTo>
                    <a:pt x="306309" y="187166"/>
                  </a:lnTo>
                  <a:cubicBezTo>
                    <a:pt x="301546" y="186214"/>
                    <a:pt x="295831" y="183356"/>
                    <a:pt x="292021" y="179546"/>
                  </a:cubicBezTo>
                  <a:cubicBezTo>
                    <a:pt x="289164" y="176689"/>
                    <a:pt x="288211" y="172879"/>
                    <a:pt x="289164" y="170021"/>
                  </a:cubicBezTo>
                  <a:cubicBezTo>
                    <a:pt x="290116" y="165259"/>
                    <a:pt x="293926" y="161449"/>
                    <a:pt x="298689" y="160496"/>
                  </a:cubicBezTo>
                  <a:cubicBezTo>
                    <a:pt x="303451" y="158591"/>
                    <a:pt x="308214" y="157639"/>
                    <a:pt x="313929" y="158591"/>
                  </a:cubicBezTo>
                  <a:cubicBezTo>
                    <a:pt x="319644" y="158591"/>
                    <a:pt x="325359" y="159544"/>
                    <a:pt x="331074" y="160496"/>
                  </a:cubicBezTo>
                  <a:lnTo>
                    <a:pt x="368221" y="140494"/>
                  </a:lnTo>
                  <a:lnTo>
                    <a:pt x="364411" y="131921"/>
                  </a:lnTo>
                  <a:cubicBezTo>
                    <a:pt x="359649" y="122396"/>
                    <a:pt x="356791" y="112871"/>
                    <a:pt x="355839" y="103346"/>
                  </a:cubicBezTo>
                  <a:cubicBezTo>
                    <a:pt x="355839" y="99536"/>
                    <a:pt x="357744" y="96679"/>
                    <a:pt x="360601" y="93821"/>
                  </a:cubicBezTo>
                  <a:cubicBezTo>
                    <a:pt x="363459" y="91916"/>
                    <a:pt x="366316" y="91916"/>
                    <a:pt x="369174" y="92869"/>
                  </a:cubicBezTo>
                  <a:cubicBezTo>
                    <a:pt x="372031" y="93821"/>
                    <a:pt x="374889" y="95726"/>
                    <a:pt x="376794" y="97631"/>
                  </a:cubicBezTo>
                  <a:cubicBezTo>
                    <a:pt x="378699" y="100489"/>
                    <a:pt x="380604" y="104299"/>
                    <a:pt x="382509" y="108109"/>
                  </a:cubicBezTo>
                  <a:cubicBezTo>
                    <a:pt x="384414" y="112871"/>
                    <a:pt x="386319" y="116681"/>
                    <a:pt x="389176" y="120491"/>
                  </a:cubicBezTo>
                  <a:cubicBezTo>
                    <a:pt x="392034" y="124301"/>
                    <a:pt x="393939" y="128111"/>
                    <a:pt x="396796" y="130969"/>
                  </a:cubicBezTo>
                  <a:cubicBezTo>
                    <a:pt x="398701" y="132874"/>
                    <a:pt x="400606" y="135731"/>
                    <a:pt x="402511" y="137636"/>
                  </a:cubicBezTo>
                  <a:lnTo>
                    <a:pt x="406321" y="136684"/>
                  </a:lnTo>
                  <a:lnTo>
                    <a:pt x="412989" y="136684"/>
                  </a:lnTo>
                  <a:lnTo>
                    <a:pt x="432039" y="139541"/>
                  </a:lnTo>
                  <a:lnTo>
                    <a:pt x="450136" y="143351"/>
                  </a:lnTo>
                  <a:lnTo>
                    <a:pt x="472996" y="147161"/>
                  </a:lnTo>
                  <a:cubicBezTo>
                    <a:pt x="479664" y="149066"/>
                    <a:pt x="487284" y="149066"/>
                    <a:pt x="493951" y="147161"/>
                  </a:cubicBezTo>
                  <a:lnTo>
                    <a:pt x="496809" y="143351"/>
                  </a:lnTo>
                  <a:cubicBezTo>
                    <a:pt x="498714" y="140494"/>
                    <a:pt x="498714" y="138589"/>
                    <a:pt x="499666" y="135731"/>
                  </a:cubicBezTo>
                  <a:cubicBezTo>
                    <a:pt x="499666" y="134779"/>
                    <a:pt x="500619" y="134779"/>
                    <a:pt x="500619" y="134779"/>
                  </a:cubicBezTo>
                  <a:cubicBezTo>
                    <a:pt x="500619" y="131921"/>
                    <a:pt x="501571" y="129064"/>
                    <a:pt x="501571" y="127159"/>
                  </a:cubicBezTo>
                  <a:cubicBezTo>
                    <a:pt x="501571" y="124301"/>
                    <a:pt x="501571" y="121444"/>
                    <a:pt x="500619" y="118586"/>
                  </a:cubicBezTo>
                  <a:cubicBezTo>
                    <a:pt x="500619" y="116681"/>
                    <a:pt x="499666" y="113824"/>
                    <a:pt x="498714" y="111919"/>
                  </a:cubicBezTo>
                  <a:cubicBezTo>
                    <a:pt x="498714" y="110966"/>
                    <a:pt x="497761" y="110014"/>
                    <a:pt x="496809" y="109061"/>
                  </a:cubicBezTo>
                  <a:cubicBezTo>
                    <a:pt x="494904" y="108109"/>
                    <a:pt x="493951" y="107156"/>
                    <a:pt x="492046" y="105251"/>
                  </a:cubicBezTo>
                  <a:cubicBezTo>
                    <a:pt x="490141" y="103346"/>
                    <a:pt x="488236" y="101441"/>
                    <a:pt x="486331" y="99536"/>
                  </a:cubicBezTo>
                  <a:cubicBezTo>
                    <a:pt x="484426" y="98584"/>
                    <a:pt x="481569" y="96679"/>
                    <a:pt x="479664" y="95726"/>
                  </a:cubicBezTo>
                  <a:lnTo>
                    <a:pt x="465376" y="92869"/>
                  </a:lnTo>
                  <a:lnTo>
                    <a:pt x="457756" y="88106"/>
                  </a:lnTo>
                  <a:cubicBezTo>
                    <a:pt x="453946" y="85249"/>
                    <a:pt x="449184" y="82391"/>
                    <a:pt x="447279" y="78581"/>
                  </a:cubicBezTo>
                  <a:cubicBezTo>
                    <a:pt x="445374" y="76676"/>
                    <a:pt x="444421" y="74771"/>
                    <a:pt x="442516" y="71914"/>
                  </a:cubicBezTo>
                  <a:cubicBezTo>
                    <a:pt x="441564" y="70009"/>
                    <a:pt x="440611" y="66199"/>
                    <a:pt x="442516" y="63341"/>
                  </a:cubicBezTo>
                  <a:cubicBezTo>
                    <a:pt x="445374" y="58579"/>
                    <a:pt x="452041" y="55721"/>
                    <a:pt x="457756" y="57626"/>
                  </a:cubicBezTo>
                  <a:cubicBezTo>
                    <a:pt x="470139" y="62389"/>
                    <a:pt x="481569" y="68104"/>
                    <a:pt x="492046" y="76676"/>
                  </a:cubicBezTo>
                  <a:cubicBezTo>
                    <a:pt x="492999" y="76676"/>
                    <a:pt x="493951" y="77629"/>
                    <a:pt x="494904" y="77629"/>
                  </a:cubicBezTo>
                  <a:cubicBezTo>
                    <a:pt x="495856" y="77629"/>
                    <a:pt x="495856" y="77629"/>
                    <a:pt x="496809" y="77629"/>
                  </a:cubicBezTo>
                  <a:cubicBezTo>
                    <a:pt x="501571" y="77629"/>
                    <a:pt x="507286" y="74771"/>
                    <a:pt x="508239" y="70009"/>
                  </a:cubicBezTo>
                  <a:cubicBezTo>
                    <a:pt x="509191" y="67151"/>
                    <a:pt x="510144" y="64294"/>
                    <a:pt x="511096" y="62389"/>
                  </a:cubicBezTo>
                  <a:cubicBezTo>
                    <a:pt x="511096" y="62389"/>
                    <a:pt x="511096" y="62389"/>
                    <a:pt x="511096" y="61436"/>
                  </a:cubicBezTo>
                  <a:cubicBezTo>
                    <a:pt x="512049" y="58579"/>
                    <a:pt x="512049" y="55721"/>
                    <a:pt x="511096" y="52864"/>
                  </a:cubicBezTo>
                  <a:cubicBezTo>
                    <a:pt x="511096" y="50959"/>
                    <a:pt x="509191" y="48101"/>
                    <a:pt x="507286" y="46196"/>
                  </a:cubicBezTo>
                  <a:cubicBezTo>
                    <a:pt x="504429" y="43339"/>
                    <a:pt x="502524" y="40481"/>
                    <a:pt x="499666" y="37624"/>
                  </a:cubicBezTo>
                  <a:cubicBezTo>
                    <a:pt x="494904" y="32861"/>
                    <a:pt x="490141" y="28099"/>
                    <a:pt x="487284" y="22384"/>
                  </a:cubicBezTo>
                  <a:cubicBezTo>
                    <a:pt x="486331" y="20479"/>
                    <a:pt x="485379" y="17621"/>
                    <a:pt x="486331" y="15716"/>
                  </a:cubicBezTo>
                  <a:cubicBezTo>
                    <a:pt x="487284" y="13811"/>
                    <a:pt x="489189" y="11906"/>
                    <a:pt x="491094" y="10001"/>
                  </a:cubicBezTo>
                  <a:cubicBezTo>
                    <a:pt x="491094" y="10954"/>
                    <a:pt x="492046" y="10954"/>
                    <a:pt x="493951" y="10001"/>
                  </a:cubicBezTo>
                  <a:lnTo>
                    <a:pt x="493951" y="10001"/>
                  </a:lnTo>
                  <a:lnTo>
                    <a:pt x="493951" y="10001"/>
                  </a:lnTo>
                  <a:close/>
                  <a:moveTo>
                    <a:pt x="394891" y="174784"/>
                  </a:moveTo>
                  <a:cubicBezTo>
                    <a:pt x="392986" y="174784"/>
                    <a:pt x="392034" y="175736"/>
                    <a:pt x="391081" y="177641"/>
                  </a:cubicBezTo>
                  <a:cubicBezTo>
                    <a:pt x="390129" y="178594"/>
                    <a:pt x="390129" y="180499"/>
                    <a:pt x="392034" y="181451"/>
                  </a:cubicBezTo>
                  <a:cubicBezTo>
                    <a:pt x="396796" y="185261"/>
                    <a:pt x="402511" y="189071"/>
                    <a:pt x="407274" y="191929"/>
                  </a:cubicBezTo>
                  <a:cubicBezTo>
                    <a:pt x="412036" y="194786"/>
                    <a:pt x="417751" y="196691"/>
                    <a:pt x="422514" y="198596"/>
                  </a:cubicBezTo>
                  <a:cubicBezTo>
                    <a:pt x="424419" y="198596"/>
                    <a:pt x="425371" y="199549"/>
                    <a:pt x="427276" y="199549"/>
                  </a:cubicBezTo>
                  <a:cubicBezTo>
                    <a:pt x="432991" y="199549"/>
                    <a:pt x="438706" y="198596"/>
                    <a:pt x="444421" y="198596"/>
                  </a:cubicBezTo>
                  <a:cubicBezTo>
                    <a:pt x="446326" y="198596"/>
                    <a:pt x="447279" y="197644"/>
                    <a:pt x="449184" y="198596"/>
                  </a:cubicBezTo>
                  <a:cubicBezTo>
                    <a:pt x="449184" y="198596"/>
                    <a:pt x="449184" y="199549"/>
                    <a:pt x="449184" y="199549"/>
                  </a:cubicBezTo>
                  <a:cubicBezTo>
                    <a:pt x="452041" y="200501"/>
                    <a:pt x="454899" y="201454"/>
                    <a:pt x="456804" y="204311"/>
                  </a:cubicBezTo>
                  <a:cubicBezTo>
                    <a:pt x="457756" y="205264"/>
                    <a:pt x="458709" y="206216"/>
                    <a:pt x="458709" y="207169"/>
                  </a:cubicBezTo>
                  <a:cubicBezTo>
                    <a:pt x="458709" y="208121"/>
                    <a:pt x="457756" y="210979"/>
                    <a:pt x="456804" y="211931"/>
                  </a:cubicBezTo>
                  <a:cubicBezTo>
                    <a:pt x="456804" y="211931"/>
                    <a:pt x="456804" y="212884"/>
                    <a:pt x="456804" y="212884"/>
                  </a:cubicBezTo>
                  <a:cubicBezTo>
                    <a:pt x="455851" y="215741"/>
                    <a:pt x="454899" y="217646"/>
                    <a:pt x="453946" y="220504"/>
                  </a:cubicBezTo>
                  <a:cubicBezTo>
                    <a:pt x="452994" y="222409"/>
                    <a:pt x="452994" y="225266"/>
                    <a:pt x="452994" y="227171"/>
                  </a:cubicBezTo>
                  <a:lnTo>
                    <a:pt x="452994" y="230981"/>
                  </a:lnTo>
                  <a:cubicBezTo>
                    <a:pt x="453946" y="233839"/>
                    <a:pt x="455851" y="237649"/>
                    <a:pt x="456804" y="240506"/>
                  </a:cubicBezTo>
                  <a:cubicBezTo>
                    <a:pt x="460614" y="249079"/>
                    <a:pt x="462519" y="258604"/>
                    <a:pt x="462519" y="268129"/>
                  </a:cubicBezTo>
                  <a:lnTo>
                    <a:pt x="463471" y="273844"/>
                  </a:lnTo>
                  <a:cubicBezTo>
                    <a:pt x="469186" y="271939"/>
                    <a:pt x="474901" y="269081"/>
                    <a:pt x="479664" y="266224"/>
                  </a:cubicBezTo>
                  <a:cubicBezTo>
                    <a:pt x="482521" y="264319"/>
                    <a:pt x="485379" y="262414"/>
                    <a:pt x="488236" y="260509"/>
                  </a:cubicBezTo>
                  <a:cubicBezTo>
                    <a:pt x="490141" y="259556"/>
                    <a:pt x="492999" y="258604"/>
                    <a:pt x="495856" y="259556"/>
                  </a:cubicBezTo>
                  <a:cubicBezTo>
                    <a:pt x="499666" y="260509"/>
                    <a:pt x="502524" y="264319"/>
                    <a:pt x="502524" y="268129"/>
                  </a:cubicBezTo>
                  <a:cubicBezTo>
                    <a:pt x="502524" y="270034"/>
                    <a:pt x="502524" y="271939"/>
                    <a:pt x="501571" y="273844"/>
                  </a:cubicBezTo>
                  <a:cubicBezTo>
                    <a:pt x="501571" y="274796"/>
                    <a:pt x="500619" y="275749"/>
                    <a:pt x="499666" y="276701"/>
                  </a:cubicBezTo>
                  <a:cubicBezTo>
                    <a:pt x="498714" y="279559"/>
                    <a:pt x="496809" y="281464"/>
                    <a:pt x="493951" y="283369"/>
                  </a:cubicBezTo>
                  <a:cubicBezTo>
                    <a:pt x="488236" y="287179"/>
                    <a:pt x="483474" y="291941"/>
                    <a:pt x="478711" y="296704"/>
                  </a:cubicBezTo>
                  <a:cubicBezTo>
                    <a:pt x="473949" y="301466"/>
                    <a:pt x="468234" y="306229"/>
                    <a:pt x="463471" y="310991"/>
                  </a:cubicBezTo>
                  <a:cubicBezTo>
                    <a:pt x="453946" y="319564"/>
                    <a:pt x="445374" y="330041"/>
                    <a:pt x="438706" y="339566"/>
                  </a:cubicBezTo>
                  <a:cubicBezTo>
                    <a:pt x="433944" y="346234"/>
                    <a:pt x="428229" y="352901"/>
                    <a:pt x="423466" y="359569"/>
                  </a:cubicBezTo>
                  <a:lnTo>
                    <a:pt x="416799" y="367189"/>
                  </a:lnTo>
                  <a:lnTo>
                    <a:pt x="417751" y="367189"/>
                  </a:lnTo>
                  <a:cubicBezTo>
                    <a:pt x="439659" y="361474"/>
                    <a:pt x="461566" y="353854"/>
                    <a:pt x="482521" y="343376"/>
                  </a:cubicBezTo>
                  <a:cubicBezTo>
                    <a:pt x="490141" y="339566"/>
                    <a:pt x="497761" y="334804"/>
                    <a:pt x="504429" y="330041"/>
                  </a:cubicBezTo>
                  <a:cubicBezTo>
                    <a:pt x="513001" y="323374"/>
                    <a:pt x="520621" y="316706"/>
                    <a:pt x="527289" y="308134"/>
                  </a:cubicBezTo>
                  <a:cubicBezTo>
                    <a:pt x="532051" y="301466"/>
                    <a:pt x="535861" y="294799"/>
                    <a:pt x="538719" y="288131"/>
                  </a:cubicBezTo>
                  <a:cubicBezTo>
                    <a:pt x="539671" y="286226"/>
                    <a:pt x="540624" y="283369"/>
                    <a:pt x="541576" y="280511"/>
                  </a:cubicBezTo>
                  <a:cubicBezTo>
                    <a:pt x="543481" y="272891"/>
                    <a:pt x="543481" y="264319"/>
                    <a:pt x="542529" y="255746"/>
                  </a:cubicBezTo>
                  <a:cubicBezTo>
                    <a:pt x="540624" y="239554"/>
                    <a:pt x="533956" y="225266"/>
                    <a:pt x="523479" y="212884"/>
                  </a:cubicBezTo>
                  <a:cubicBezTo>
                    <a:pt x="515859" y="205264"/>
                    <a:pt x="507286" y="198596"/>
                    <a:pt x="497761" y="193834"/>
                  </a:cubicBezTo>
                  <a:cubicBezTo>
                    <a:pt x="488236" y="189071"/>
                    <a:pt x="476806" y="184309"/>
                    <a:pt x="466329" y="181451"/>
                  </a:cubicBezTo>
                  <a:cubicBezTo>
                    <a:pt x="463471" y="180499"/>
                    <a:pt x="459661" y="179546"/>
                    <a:pt x="456804" y="179546"/>
                  </a:cubicBezTo>
                  <a:cubicBezTo>
                    <a:pt x="447279" y="177641"/>
                    <a:pt x="437754" y="175736"/>
                    <a:pt x="428229" y="174784"/>
                  </a:cubicBezTo>
                  <a:cubicBezTo>
                    <a:pt x="426324" y="174784"/>
                    <a:pt x="424419" y="174784"/>
                    <a:pt x="423466" y="174784"/>
                  </a:cubicBezTo>
                  <a:cubicBezTo>
                    <a:pt x="421561" y="174784"/>
                    <a:pt x="420609" y="174784"/>
                    <a:pt x="418704" y="174784"/>
                  </a:cubicBezTo>
                  <a:cubicBezTo>
                    <a:pt x="417751" y="174784"/>
                    <a:pt x="415846" y="174784"/>
                    <a:pt x="414894" y="175736"/>
                  </a:cubicBezTo>
                  <a:cubicBezTo>
                    <a:pt x="411084" y="175736"/>
                    <a:pt x="407274" y="175736"/>
                    <a:pt x="402511" y="175736"/>
                  </a:cubicBezTo>
                  <a:cubicBezTo>
                    <a:pt x="399654" y="174784"/>
                    <a:pt x="397749" y="174784"/>
                    <a:pt x="394891" y="174784"/>
                  </a:cubicBezTo>
                  <a:lnTo>
                    <a:pt x="394891" y="174784"/>
                  </a:lnTo>
                  <a:close/>
                  <a:moveTo>
                    <a:pt x="192009" y="347186"/>
                  </a:moveTo>
                  <a:cubicBezTo>
                    <a:pt x="191056" y="356711"/>
                    <a:pt x="192009" y="366236"/>
                    <a:pt x="194866" y="374809"/>
                  </a:cubicBezTo>
                  <a:cubicBezTo>
                    <a:pt x="198676" y="385286"/>
                    <a:pt x="205344" y="395764"/>
                    <a:pt x="213916" y="403384"/>
                  </a:cubicBezTo>
                  <a:cubicBezTo>
                    <a:pt x="216774" y="405289"/>
                    <a:pt x="219631" y="407194"/>
                    <a:pt x="222489" y="409099"/>
                  </a:cubicBezTo>
                  <a:cubicBezTo>
                    <a:pt x="225346" y="410051"/>
                    <a:pt x="227251" y="410051"/>
                    <a:pt x="229156" y="411004"/>
                  </a:cubicBezTo>
                  <a:cubicBezTo>
                    <a:pt x="230109" y="411004"/>
                    <a:pt x="232014" y="411956"/>
                    <a:pt x="232966" y="411956"/>
                  </a:cubicBezTo>
                  <a:cubicBezTo>
                    <a:pt x="233919" y="411956"/>
                    <a:pt x="233919" y="411956"/>
                    <a:pt x="234871" y="412909"/>
                  </a:cubicBezTo>
                  <a:lnTo>
                    <a:pt x="238681" y="411956"/>
                  </a:lnTo>
                  <a:cubicBezTo>
                    <a:pt x="238681" y="408146"/>
                    <a:pt x="237729" y="405289"/>
                    <a:pt x="234871" y="401479"/>
                  </a:cubicBezTo>
                  <a:cubicBezTo>
                    <a:pt x="232014" y="396716"/>
                    <a:pt x="229156" y="391954"/>
                    <a:pt x="228204" y="387191"/>
                  </a:cubicBezTo>
                  <a:cubicBezTo>
                    <a:pt x="228204" y="386239"/>
                    <a:pt x="227251" y="384334"/>
                    <a:pt x="228204" y="383381"/>
                  </a:cubicBezTo>
                  <a:cubicBezTo>
                    <a:pt x="229156" y="381476"/>
                    <a:pt x="230109" y="379571"/>
                    <a:pt x="232966" y="378619"/>
                  </a:cubicBezTo>
                  <a:cubicBezTo>
                    <a:pt x="235824" y="377666"/>
                    <a:pt x="239634" y="376714"/>
                    <a:pt x="243444" y="377666"/>
                  </a:cubicBezTo>
                  <a:cubicBezTo>
                    <a:pt x="244396" y="377666"/>
                    <a:pt x="245349" y="378619"/>
                    <a:pt x="246301" y="378619"/>
                  </a:cubicBezTo>
                  <a:cubicBezTo>
                    <a:pt x="251064" y="380524"/>
                    <a:pt x="254874" y="382429"/>
                    <a:pt x="258684" y="386239"/>
                  </a:cubicBezTo>
                  <a:cubicBezTo>
                    <a:pt x="262494" y="389096"/>
                    <a:pt x="267256" y="392906"/>
                    <a:pt x="270114" y="395764"/>
                  </a:cubicBezTo>
                  <a:cubicBezTo>
                    <a:pt x="272971" y="399574"/>
                    <a:pt x="275829" y="403384"/>
                    <a:pt x="278686" y="406241"/>
                  </a:cubicBezTo>
                  <a:lnTo>
                    <a:pt x="281544" y="410051"/>
                  </a:lnTo>
                  <a:cubicBezTo>
                    <a:pt x="295831" y="415766"/>
                    <a:pt x="310119" y="418624"/>
                    <a:pt x="325359" y="420529"/>
                  </a:cubicBezTo>
                  <a:lnTo>
                    <a:pt x="335836" y="421481"/>
                  </a:lnTo>
                  <a:lnTo>
                    <a:pt x="342504" y="421481"/>
                  </a:lnTo>
                  <a:cubicBezTo>
                    <a:pt x="342504" y="418624"/>
                    <a:pt x="342504" y="414814"/>
                    <a:pt x="340599" y="411956"/>
                  </a:cubicBezTo>
                  <a:cubicBezTo>
                    <a:pt x="338694" y="408146"/>
                    <a:pt x="337741" y="404336"/>
                    <a:pt x="334884" y="401479"/>
                  </a:cubicBezTo>
                  <a:cubicBezTo>
                    <a:pt x="331074" y="397669"/>
                    <a:pt x="326311" y="392906"/>
                    <a:pt x="321549" y="390049"/>
                  </a:cubicBezTo>
                  <a:cubicBezTo>
                    <a:pt x="315834" y="385286"/>
                    <a:pt x="309166" y="382429"/>
                    <a:pt x="302499" y="379571"/>
                  </a:cubicBezTo>
                  <a:cubicBezTo>
                    <a:pt x="290116" y="373856"/>
                    <a:pt x="276781" y="369094"/>
                    <a:pt x="263446" y="365284"/>
                  </a:cubicBezTo>
                  <a:lnTo>
                    <a:pt x="255826" y="363379"/>
                  </a:lnTo>
                  <a:lnTo>
                    <a:pt x="250111" y="361474"/>
                  </a:lnTo>
                  <a:lnTo>
                    <a:pt x="237729" y="358616"/>
                  </a:lnTo>
                  <a:lnTo>
                    <a:pt x="207249" y="350996"/>
                  </a:lnTo>
                  <a:lnTo>
                    <a:pt x="192009" y="347186"/>
                  </a:lnTo>
                  <a:lnTo>
                    <a:pt x="192009" y="34718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137"/>
              <a:endParaRPr lang="en-US" sz="1400" dirty="0">
                <a:solidFill>
                  <a:prstClr val="black"/>
                </a:solidFill>
              </a:endParaRPr>
            </a:p>
          </p:txBody>
        </p:sp>
        <p:sp>
          <p:nvSpPr>
            <p:cNvPr id="79" name="Freeform: Shape 78"/>
            <p:cNvSpPr/>
            <p:nvPr/>
          </p:nvSpPr>
          <p:spPr>
            <a:xfrm>
              <a:off x="829775" y="3208066"/>
              <a:ext cx="1504950" cy="1114425"/>
            </a:xfrm>
            <a:custGeom>
              <a:avLst/>
              <a:gdLst>
                <a:gd name="connsiteX0" fmla="*/ 408293 w 1504950"/>
                <a:gd name="connsiteY0" fmla="*/ 15716 h 1114425"/>
                <a:gd name="connsiteX1" fmla="*/ 414960 w 1504950"/>
                <a:gd name="connsiteY1" fmla="*/ 15716 h 1114425"/>
                <a:gd name="connsiteX2" fmla="*/ 420675 w 1504950"/>
                <a:gd name="connsiteY2" fmla="*/ 17621 h 1114425"/>
                <a:gd name="connsiteX3" fmla="*/ 426390 w 1504950"/>
                <a:gd name="connsiteY3" fmla="*/ 22384 h 1114425"/>
                <a:gd name="connsiteX4" fmla="*/ 440678 w 1504950"/>
                <a:gd name="connsiteY4" fmla="*/ 30004 h 1114425"/>
                <a:gd name="connsiteX5" fmla="*/ 441630 w 1504950"/>
                <a:gd name="connsiteY5" fmla="*/ 29051 h 1114425"/>
                <a:gd name="connsiteX6" fmla="*/ 442583 w 1504950"/>
                <a:gd name="connsiteY6" fmla="*/ 27146 h 1114425"/>
                <a:gd name="connsiteX7" fmla="*/ 444488 w 1504950"/>
                <a:gd name="connsiteY7" fmla="*/ 22384 h 1114425"/>
                <a:gd name="connsiteX8" fmla="*/ 455918 w 1504950"/>
                <a:gd name="connsiteY8" fmla="*/ 9049 h 1114425"/>
                <a:gd name="connsiteX9" fmla="*/ 462585 w 1504950"/>
                <a:gd name="connsiteY9" fmla="*/ 7144 h 1114425"/>
                <a:gd name="connsiteX10" fmla="*/ 464490 w 1504950"/>
                <a:gd name="connsiteY10" fmla="*/ 7144 h 1114425"/>
                <a:gd name="connsiteX11" fmla="*/ 471158 w 1504950"/>
                <a:gd name="connsiteY11" fmla="*/ 10954 h 1114425"/>
                <a:gd name="connsiteX12" fmla="*/ 473063 w 1504950"/>
                <a:gd name="connsiteY12" fmla="*/ 14764 h 1114425"/>
                <a:gd name="connsiteX13" fmla="*/ 473063 w 1504950"/>
                <a:gd name="connsiteY13" fmla="*/ 24289 h 1114425"/>
                <a:gd name="connsiteX14" fmla="*/ 470205 w 1504950"/>
                <a:gd name="connsiteY14" fmla="*/ 42386 h 1114425"/>
                <a:gd name="connsiteX15" fmla="*/ 470205 w 1504950"/>
                <a:gd name="connsiteY15" fmla="*/ 44291 h 1114425"/>
                <a:gd name="connsiteX16" fmla="*/ 469253 w 1504950"/>
                <a:gd name="connsiteY16" fmla="*/ 52864 h 1114425"/>
                <a:gd name="connsiteX17" fmla="*/ 458775 w 1504950"/>
                <a:gd name="connsiteY17" fmla="*/ 76676 h 1114425"/>
                <a:gd name="connsiteX18" fmla="*/ 451155 w 1504950"/>
                <a:gd name="connsiteY18" fmla="*/ 100489 h 1114425"/>
                <a:gd name="connsiteX19" fmla="*/ 450203 w 1504950"/>
                <a:gd name="connsiteY19" fmla="*/ 109061 h 1114425"/>
                <a:gd name="connsiteX20" fmla="*/ 450203 w 1504950"/>
                <a:gd name="connsiteY20" fmla="*/ 118586 h 1114425"/>
                <a:gd name="connsiteX21" fmla="*/ 453060 w 1504950"/>
                <a:gd name="connsiteY21" fmla="*/ 136684 h 1114425"/>
                <a:gd name="connsiteX22" fmla="*/ 453060 w 1504950"/>
                <a:gd name="connsiteY22" fmla="*/ 137636 h 1114425"/>
                <a:gd name="connsiteX23" fmla="*/ 454013 w 1504950"/>
                <a:gd name="connsiteY23" fmla="*/ 150019 h 1114425"/>
                <a:gd name="connsiteX24" fmla="*/ 453060 w 1504950"/>
                <a:gd name="connsiteY24" fmla="*/ 154781 h 1114425"/>
                <a:gd name="connsiteX25" fmla="*/ 452108 w 1504950"/>
                <a:gd name="connsiteY25" fmla="*/ 165259 h 1114425"/>
                <a:gd name="connsiteX26" fmla="*/ 451155 w 1504950"/>
                <a:gd name="connsiteY26" fmla="*/ 169069 h 1114425"/>
                <a:gd name="connsiteX27" fmla="*/ 456870 w 1504950"/>
                <a:gd name="connsiteY27" fmla="*/ 173831 h 1114425"/>
                <a:gd name="connsiteX28" fmla="*/ 462585 w 1504950"/>
                <a:gd name="connsiteY28" fmla="*/ 178594 h 1114425"/>
                <a:gd name="connsiteX29" fmla="*/ 470205 w 1504950"/>
                <a:gd name="connsiteY29" fmla="*/ 184309 h 1114425"/>
                <a:gd name="connsiteX30" fmla="*/ 479730 w 1504950"/>
                <a:gd name="connsiteY30" fmla="*/ 190024 h 1114425"/>
                <a:gd name="connsiteX31" fmla="*/ 484493 w 1504950"/>
                <a:gd name="connsiteY31" fmla="*/ 191929 h 1114425"/>
                <a:gd name="connsiteX32" fmla="*/ 491160 w 1504950"/>
                <a:gd name="connsiteY32" fmla="*/ 191929 h 1114425"/>
                <a:gd name="connsiteX33" fmla="*/ 500685 w 1504950"/>
                <a:gd name="connsiteY33" fmla="*/ 189071 h 1114425"/>
                <a:gd name="connsiteX34" fmla="*/ 509258 w 1504950"/>
                <a:gd name="connsiteY34" fmla="*/ 184309 h 1114425"/>
                <a:gd name="connsiteX35" fmla="*/ 512115 w 1504950"/>
                <a:gd name="connsiteY35" fmla="*/ 182404 h 1114425"/>
                <a:gd name="connsiteX36" fmla="*/ 515925 w 1504950"/>
                <a:gd name="connsiteY36" fmla="*/ 179546 h 1114425"/>
                <a:gd name="connsiteX37" fmla="*/ 519735 w 1504950"/>
                <a:gd name="connsiteY37" fmla="*/ 176689 h 1114425"/>
                <a:gd name="connsiteX38" fmla="*/ 524498 w 1504950"/>
                <a:gd name="connsiteY38" fmla="*/ 171926 h 1114425"/>
                <a:gd name="connsiteX39" fmla="*/ 529260 w 1504950"/>
                <a:gd name="connsiteY39" fmla="*/ 166211 h 1114425"/>
                <a:gd name="connsiteX40" fmla="*/ 532118 w 1504950"/>
                <a:gd name="connsiteY40" fmla="*/ 161449 h 1114425"/>
                <a:gd name="connsiteX41" fmla="*/ 538785 w 1504950"/>
                <a:gd name="connsiteY41" fmla="*/ 151924 h 1114425"/>
                <a:gd name="connsiteX42" fmla="*/ 548310 w 1504950"/>
                <a:gd name="connsiteY42" fmla="*/ 127159 h 1114425"/>
                <a:gd name="connsiteX43" fmla="*/ 549263 w 1504950"/>
                <a:gd name="connsiteY43" fmla="*/ 122396 h 1114425"/>
                <a:gd name="connsiteX44" fmla="*/ 550215 w 1504950"/>
                <a:gd name="connsiteY44" fmla="*/ 116681 h 1114425"/>
                <a:gd name="connsiteX45" fmla="*/ 552120 w 1504950"/>
                <a:gd name="connsiteY45" fmla="*/ 98584 h 1114425"/>
                <a:gd name="connsiteX46" fmla="*/ 554978 w 1504950"/>
                <a:gd name="connsiteY46" fmla="*/ 90964 h 1114425"/>
                <a:gd name="connsiteX47" fmla="*/ 556883 w 1504950"/>
                <a:gd name="connsiteY47" fmla="*/ 87154 h 1114425"/>
                <a:gd name="connsiteX48" fmla="*/ 560693 w 1504950"/>
                <a:gd name="connsiteY48" fmla="*/ 81439 h 1114425"/>
                <a:gd name="connsiteX49" fmla="*/ 565455 w 1504950"/>
                <a:gd name="connsiteY49" fmla="*/ 76676 h 1114425"/>
                <a:gd name="connsiteX50" fmla="*/ 571170 w 1504950"/>
                <a:gd name="connsiteY50" fmla="*/ 73819 h 1114425"/>
                <a:gd name="connsiteX51" fmla="*/ 573075 w 1504950"/>
                <a:gd name="connsiteY51" fmla="*/ 73819 h 1114425"/>
                <a:gd name="connsiteX52" fmla="*/ 574980 w 1504950"/>
                <a:gd name="connsiteY52" fmla="*/ 74771 h 1114425"/>
                <a:gd name="connsiteX53" fmla="*/ 576885 w 1504950"/>
                <a:gd name="connsiteY53" fmla="*/ 76676 h 1114425"/>
                <a:gd name="connsiteX54" fmla="*/ 578790 w 1504950"/>
                <a:gd name="connsiteY54" fmla="*/ 81439 h 1114425"/>
                <a:gd name="connsiteX55" fmla="*/ 579743 w 1504950"/>
                <a:gd name="connsiteY55" fmla="*/ 83344 h 1114425"/>
                <a:gd name="connsiteX56" fmla="*/ 579743 w 1504950"/>
                <a:gd name="connsiteY56" fmla="*/ 90011 h 1114425"/>
                <a:gd name="connsiteX57" fmla="*/ 577838 w 1504950"/>
                <a:gd name="connsiteY57" fmla="*/ 117634 h 1114425"/>
                <a:gd name="connsiteX58" fmla="*/ 575933 w 1504950"/>
                <a:gd name="connsiteY58" fmla="*/ 129064 h 1114425"/>
                <a:gd name="connsiteX59" fmla="*/ 577838 w 1504950"/>
                <a:gd name="connsiteY59" fmla="*/ 138589 h 1114425"/>
                <a:gd name="connsiteX60" fmla="*/ 580695 w 1504950"/>
                <a:gd name="connsiteY60" fmla="*/ 141446 h 1114425"/>
                <a:gd name="connsiteX61" fmla="*/ 584505 w 1504950"/>
                <a:gd name="connsiteY61" fmla="*/ 143351 h 1114425"/>
                <a:gd name="connsiteX62" fmla="*/ 589268 w 1504950"/>
                <a:gd name="connsiteY62" fmla="*/ 143351 h 1114425"/>
                <a:gd name="connsiteX63" fmla="*/ 595935 w 1504950"/>
                <a:gd name="connsiteY63" fmla="*/ 141446 h 1114425"/>
                <a:gd name="connsiteX64" fmla="*/ 604508 w 1504950"/>
                <a:gd name="connsiteY64" fmla="*/ 136684 h 1114425"/>
                <a:gd name="connsiteX65" fmla="*/ 621653 w 1504950"/>
                <a:gd name="connsiteY65" fmla="*/ 125254 h 1114425"/>
                <a:gd name="connsiteX66" fmla="*/ 635940 w 1504950"/>
                <a:gd name="connsiteY66" fmla="*/ 115729 h 1114425"/>
                <a:gd name="connsiteX67" fmla="*/ 639750 w 1504950"/>
                <a:gd name="connsiteY67" fmla="*/ 114776 h 1114425"/>
                <a:gd name="connsiteX68" fmla="*/ 643560 w 1504950"/>
                <a:gd name="connsiteY68" fmla="*/ 116681 h 1114425"/>
                <a:gd name="connsiteX69" fmla="*/ 645465 w 1504950"/>
                <a:gd name="connsiteY69" fmla="*/ 118586 h 1114425"/>
                <a:gd name="connsiteX70" fmla="*/ 646418 w 1504950"/>
                <a:gd name="connsiteY70" fmla="*/ 123349 h 1114425"/>
                <a:gd name="connsiteX71" fmla="*/ 645465 w 1504950"/>
                <a:gd name="connsiteY71" fmla="*/ 128111 h 1114425"/>
                <a:gd name="connsiteX72" fmla="*/ 645465 w 1504950"/>
                <a:gd name="connsiteY72" fmla="*/ 129064 h 1114425"/>
                <a:gd name="connsiteX73" fmla="*/ 644513 w 1504950"/>
                <a:gd name="connsiteY73" fmla="*/ 133826 h 1114425"/>
                <a:gd name="connsiteX74" fmla="*/ 644513 w 1504950"/>
                <a:gd name="connsiteY74" fmla="*/ 134779 h 1114425"/>
                <a:gd name="connsiteX75" fmla="*/ 644513 w 1504950"/>
                <a:gd name="connsiteY75" fmla="*/ 137636 h 1114425"/>
                <a:gd name="connsiteX76" fmla="*/ 642608 w 1504950"/>
                <a:gd name="connsiteY76" fmla="*/ 141446 h 1114425"/>
                <a:gd name="connsiteX77" fmla="*/ 640703 w 1504950"/>
                <a:gd name="connsiteY77" fmla="*/ 146209 h 1114425"/>
                <a:gd name="connsiteX78" fmla="*/ 637845 w 1504950"/>
                <a:gd name="connsiteY78" fmla="*/ 150971 h 1114425"/>
                <a:gd name="connsiteX79" fmla="*/ 632130 w 1504950"/>
                <a:gd name="connsiteY79" fmla="*/ 157639 h 1114425"/>
                <a:gd name="connsiteX80" fmla="*/ 621653 w 1504950"/>
                <a:gd name="connsiteY80" fmla="*/ 165259 h 1114425"/>
                <a:gd name="connsiteX81" fmla="*/ 610223 w 1504950"/>
                <a:gd name="connsiteY81" fmla="*/ 170021 h 1114425"/>
                <a:gd name="connsiteX82" fmla="*/ 607365 w 1504950"/>
                <a:gd name="connsiteY82" fmla="*/ 170974 h 1114425"/>
                <a:gd name="connsiteX83" fmla="*/ 598793 w 1504950"/>
                <a:gd name="connsiteY83" fmla="*/ 172879 h 1114425"/>
                <a:gd name="connsiteX84" fmla="*/ 588315 w 1504950"/>
                <a:gd name="connsiteY84" fmla="*/ 175736 h 1114425"/>
                <a:gd name="connsiteX85" fmla="*/ 578790 w 1504950"/>
                <a:gd name="connsiteY85" fmla="*/ 178594 h 1114425"/>
                <a:gd name="connsiteX86" fmla="*/ 571170 w 1504950"/>
                <a:gd name="connsiteY86" fmla="*/ 182404 h 1114425"/>
                <a:gd name="connsiteX87" fmla="*/ 564503 w 1504950"/>
                <a:gd name="connsiteY87" fmla="*/ 185261 h 1114425"/>
                <a:gd name="connsiteX88" fmla="*/ 556883 w 1504950"/>
                <a:gd name="connsiteY88" fmla="*/ 188119 h 1114425"/>
                <a:gd name="connsiteX89" fmla="*/ 534023 w 1504950"/>
                <a:gd name="connsiteY89" fmla="*/ 202406 h 1114425"/>
                <a:gd name="connsiteX90" fmla="*/ 515925 w 1504950"/>
                <a:gd name="connsiteY90" fmla="*/ 227171 h 1114425"/>
                <a:gd name="connsiteX91" fmla="*/ 514020 w 1504950"/>
                <a:gd name="connsiteY91" fmla="*/ 234791 h 1114425"/>
                <a:gd name="connsiteX92" fmla="*/ 513068 w 1504950"/>
                <a:gd name="connsiteY92" fmla="*/ 243364 h 1114425"/>
                <a:gd name="connsiteX93" fmla="*/ 514020 w 1504950"/>
                <a:gd name="connsiteY93" fmla="*/ 257651 h 1114425"/>
                <a:gd name="connsiteX94" fmla="*/ 514973 w 1504950"/>
                <a:gd name="connsiteY94" fmla="*/ 271939 h 1114425"/>
                <a:gd name="connsiteX95" fmla="*/ 514973 w 1504950"/>
                <a:gd name="connsiteY95" fmla="*/ 277654 h 1114425"/>
                <a:gd name="connsiteX96" fmla="*/ 514020 w 1504950"/>
                <a:gd name="connsiteY96" fmla="*/ 289084 h 1114425"/>
                <a:gd name="connsiteX97" fmla="*/ 513068 w 1504950"/>
                <a:gd name="connsiteY97" fmla="*/ 291941 h 1114425"/>
                <a:gd name="connsiteX98" fmla="*/ 495923 w 1504950"/>
                <a:gd name="connsiteY98" fmla="*/ 330994 h 1114425"/>
                <a:gd name="connsiteX99" fmla="*/ 486398 w 1504950"/>
                <a:gd name="connsiteY99" fmla="*/ 342424 h 1114425"/>
                <a:gd name="connsiteX100" fmla="*/ 474015 w 1504950"/>
                <a:gd name="connsiteY100" fmla="*/ 350044 h 1114425"/>
                <a:gd name="connsiteX101" fmla="*/ 443535 w 1504950"/>
                <a:gd name="connsiteY101" fmla="*/ 371951 h 1114425"/>
                <a:gd name="connsiteX102" fmla="*/ 422580 w 1504950"/>
                <a:gd name="connsiteY102" fmla="*/ 382429 h 1114425"/>
                <a:gd name="connsiteX103" fmla="*/ 351143 w 1504950"/>
                <a:gd name="connsiteY103" fmla="*/ 436721 h 1114425"/>
                <a:gd name="connsiteX104" fmla="*/ 348285 w 1504950"/>
                <a:gd name="connsiteY104" fmla="*/ 435769 h 1114425"/>
                <a:gd name="connsiteX105" fmla="*/ 349238 w 1504950"/>
                <a:gd name="connsiteY105" fmla="*/ 443389 h 1114425"/>
                <a:gd name="connsiteX106" fmla="*/ 418770 w 1504950"/>
                <a:gd name="connsiteY106" fmla="*/ 551974 h 1114425"/>
                <a:gd name="connsiteX107" fmla="*/ 524498 w 1504950"/>
                <a:gd name="connsiteY107" fmla="*/ 634841 h 1114425"/>
                <a:gd name="connsiteX108" fmla="*/ 614985 w 1504950"/>
                <a:gd name="connsiteY108" fmla="*/ 673894 h 1114425"/>
                <a:gd name="connsiteX109" fmla="*/ 733095 w 1504950"/>
                <a:gd name="connsiteY109" fmla="*/ 680561 h 1114425"/>
                <a:gd name="connsiteX110" fmla="*/ 770243 w 1504950"/>
                <a:gd name="connsiteY110" fmla="*/ 677704 h 1114425"/>
                <a:gd name="connsiteX111" fmla="*/ 838823 w 1504950"/>
                <a:gd name="connsiteY111" fmla="*/ 668179 h 1114425"/>
                <a:gd name="connsiteX112" fmla="*/ 941693 w 1504950"/>
                <a:gd name="connsiteY112" fmla="*/ 654844 h 1114425"/>
                <a:gd name="connsiteX113" fmla="*/ 990270 w 1504950"/>
                <a:gd name="connsiteY113" fmla="*/ 647224 h 1114425"/>
                <a:gd name="connsiteX114" fmla="*/ 1023608 w 1504950"/>
                <a:gd name="connsiteY114" fmla="*/ 582454 h 1114425"/>
                <a:gd name="connsiteX115" fmla="*/ 1043610 w 1504950"/>
                <a:gd name="connsiteY115" fmla="*/ 535781 h 1114425"/>
                <a:gd name="connsiteX116" fmla="*/ 1110285 w 1504950"/>
                <a:gd name="connsiteY116" fmla="*/ 495776 h 1114425"/>
                <a:gd name="connsiteX117" fmla="*/ 1099808 w 1504950"/>
                <a:gd name="connsiteY117" fmla="*/ 525304 h 1114425"/>
                <a:gd name="connsiteX118" fmla="*/ 1076948 w 1504950"/>
                <a:gd name="connsiteY118" fmla="*/ 584359 h 1114425"/>
                <a:gd name="connsiteX119" fmla="*/ 1075043 w 1504950"/>
                <a:gd name="connsiteY119" fmla="*/ 600551 h 1114425"/>
                <a:gd name="connsiteX120" fmla="*/ 1083615 w 1504950"/>
                <a:gd name="connsiteY120" fmla="*/ 672941 h 1114425"/>
                <a:gd name="connsiteX121" fmla="*/ 1100760 w 1504950"/>
                <a:gd name="connsiteY121" fmla="*/ 743426 h 1114425"/>
                <a:gd name="connsiteX122" fmla="*/ 1133145 w 1504950"/>
                <a:gd name="connsiteY122" fmla="*/ 820579 h 1114425"/>
                <a:gd name="connsiteX123" fmla="*/ 1223633 w 1504950"/>
                <a:gd name="connsiteY123" fmla="*/ 822484 h 1114425"/>
                <a:gd name="connsiteX124" fmla="*/ 1264590 w 1504950"/>
                <a:gd name="connsiteY124" fmla="*/ 838676 h 1114425"/>
                <a:gd name="connsiteX125" fmla="*/ 1314120 w 1504950"/>
                <a:gd name="connsiteY125" fmla="*/ 867251 h 1114425"/>
                <a:gd name="connsiteX126" fmla="*/ 1428420 w 1504950"/>
                <a:gd name="connsiteY126" fmla="*/ 889159 h 1114425"/>
                <a:gd name="connsiteX127" fmla="*/ 1455090 w 1504950"/>
                <a:gd name="connsiteY127" fmla="*/ 888206 h 1114425"/>
                <a:gd name="connsiteX128" fmla="*/ 1506525 w 1504950"/>
                <a:gd name="connsiteY128" fmla="*/ 912971 h 1114425"/>
                <a:gd name="connsiteX129" fmla="*/ 1485570 w 1504950"/>
                <a:gd name="connsiteY129" fmla="*/ 924401 h 1114425"/>
                <a:gd name="connsiteX130" fmla="*/ 1466520 w 1504950"/>
                <a:gd name="connsiteY130" fmla="*/ 932021 h 1114425"/>
                <a:gd name="connsiteX131" fmla="*/ 1476045 w 1504950"/>
                <a:gd name="connsiteY131" fmla="*/ 947261 h 1114425"/>
                <a:gd name="connsiteX132" fmla="*/ 1475093 w 1504950"/>
                <a:gd name="connsiteY132" fmla="*/ 969169 h 1114425"/>
                <a:gd name="connsiteX133" fmla="*/ 1456995 w 1504950"/>
                <a:gd name="connsiteY133" fmla="*/ 976789 h 1114425"/>
                <a:gd name="connsiteX134" fmla="*/ 1447470 w 1504950"/>
                <a:gd name="connsiteY134" fmla="*/ 979646 h 1114425"/>
                <a:gd name="connsiteX135" fmla="*/ 1429373 w 1504950"/>
                <a:gd name="connsiteY135" fmla="*/ 975836 h 1114425"/>
                <a:gd name="connsiteX136" fmla="*/ 1397940 w 1504950"/>
                <a:gd name="connsiteY136" fmla="*/ 968216 h 1114425"/>
                <a:gd name="connsiteX137" fmla="*/ 1305548 w 1504950"/>
                <a:gd name="connsiteY137" fmla="*/ 932021 h 1114425"/>
                <a:gd name="connsiteX138" fmla="*/ 1258875 w 1504950"/>
                <a:gd name="connsiteY138" fmla="*/ 912019 h 1114425"/>
                <a:gd name="connsiteX139" fmla="*/ 1179818 w 1504950"/>
                <a:gd name="connsiteY139" fmla="*/ 912971 h 1114425"/>
                <a:gd name="connsiteX140" fmla="*/ 1115048 w 1504950"/>
                <a:gd name="connsiteY140" fmla="*/ 931069 h 1114425"/>
                <a:gd name="connsiteX141" fmla="*/ 967410 w 1504950"/>
                <a:gd name="connsiteY141" fmla="*/ 912971 h 1114425"/>
                <a:gd name="connsiteX142" fmla="*/ 829298 w 1504950"/>
                <a:gd name="connsiteY142" fmla="*/ 897731 h 1114425"/>
                <a:gd name="connsiteX143" fmla="*/ 780720 w 1504950"/>
                <a:gd name="connsiteY143" fmla="*/ 916781 h 1114425"/>
                <a:gd name="connsiteX144" fmla="*/ 765480 w 1504950"/>
                <a:gd name="connsiteY144" fmla="*/ 924401 h 1114425"/>
                <a:gd name="connsiteX145" fmla="*/ 689280 w 1504950"/>
                <a:gd name="connsiteY145" fmla="*/ 932974 h 1114425"/>
                <a:gd name="connsiteX146" fmla="*/ 560693 w 1504950"/>
                <a:gd name="connsiteY146" fmla="*/ 921544 h 1114425"/>
                <a:gd name="connsiteX147" fmla="*/ 525450 w 1504950"/>
                <a:gd name="connsiteY147" fmla="*/ 918686 h 1114425"/>
                <a:gd name="connsiteX148" fmla="*/ 504495 w 1504950"/>
                <a:gd name="connsiteY148" fmla="*/ 915829 h 1114425"/>
                <a:gd name="connsiteX149" fmla="*/ 461633 w 1504950"/>
                <a:gd name="connsiteY149" fmla="*/ 925354 h 1114425"/>
                <a:gd name="connsiteX150" fmla="*/ 349238 w 1504950"/>
                <a:gd name="connsiteY150" fmla="*/ 930116 h 1114425"/>
                <a:gd name="connsiteX151" fmla="*/ 216840 w 1504950"/>
                <a:gd name="connsiteY151" fmla="*/ 991076 h 1114425"/>
                <a:gd name="connsiteX152" fmla="*/ 179693 w 1504950"/>
                <a:gd name="connsiteY152" fmla="*/ 1032034 h 1114425"/>
                <a:gd name="connsiteX153" fmla="*/ 162548 w 1504950"/>
                <a:gd name="connsiteY153" fmla="*/ 1058704 h 1114425"/>
                <a:gd name="connsiteX154" fmla="*/ 118733 w 1504950"/>
                <a:gd name="connsiteY154" fmla="*/ 1095851 h 1114425"/>
                <a:gd name="connsiteX155" fmla="*/ 87300 w 1504950"/>
                <a:gd name="connsiteY155" fmla="*/ 1108234 h 1114425"/>
                <a:gd name="connsiteX156" fmla="*/ 97778 w 1504950"/>
                <a:gd name="connsiteY156" fmla="*/ 1081564 h 1114425"/>
                <a:gd name="connsiteX157" fmla="*/ 116828 w 1504950"/>
                <a:gd name="connsiteY157" fmla="*/ 1049179 h 1114425"/>
                <a:gd name="connsiteX158" fmla="*/ 133973 w 1504950"/>
                <a:gd name="connsiteY158" fmla="*/ 1024414 h 1114425"/>
                <a:gd name="connsiteX159" fmla="*/ 166358 w 1504950"/>
                <a:gd name="connsiteY159" fmla="*/ 984409 h 1114425"/>
                <a:gd name="connsiteX160" fmla="*/ 187313 w 1504950"/>
                <a:gd name="connsiteY160" fmla="*/ 960596 h 1114425"/>
                <a:gd name="connsiteX161" fmla="*/ 137783 w 1504950"/>
                <a:gd name="connsiteY161" fmla="*/ 986314 h 1114425"/>
                <a:gd name="connsiteX162" fmla="*/ 32055 w 1504950"/>
                <a:gd name="connsiteY162" fmla="*/ 1031081 h 1114425"/>
                <a:gd name="connsiteX163" fmla="*/ 7290 w 1504950"/>
                <a:gd name="connsiteY163" fmla="*/ 1028224 h 1114425"/>
                <a:gd name="connsiteX164" fmla="*/ 111113 w 1504950"/>
                <a:gd name="connsiteY164" fmla="*/ 962501 h 1114425"/>
                <a:gd name="connsiteX165" fmla="*/ 222555 w 1504950"/>
                <a:gd name="connsiteY165" fmla="*/ 901541 h 1114425"/>
                <a:gd name="connsiteX166" fmla="*/ 333998 w 1504950"/>
                <a:gd name="connsiteY166" fmla="*/ 866299 h 1114425"/>
                <a:gd name="connsiteX167" fmla="*/ 374003 w 1504950"/>
                <a:gd name="connsiteY167" fmla="*/ 852964 h 1114425"/>
                <a:gd name="connsiteX168" fmla="*/ 359715 w 1504950"/>
                <a:gd name="connsiteY168" fmla="*/ 802481 h 1114425"/>
                <a:gd name="connsiteX169" fmla="*/ 332093 w 1504950"/>
                <a:gd name="connsiteY169" fmla="*/ 769144 h 1114425"/>
                <a:gd name="connsiteX170" fmla="*/ 307328 w 1504950"/>
                <a:gd name="connsiteY170" fmla="*/ 746284 h 1114425"/>
                <a:gd name="connsiteX171" fmla="*/ 276848 w 1504950"/>
                <a:gd name="connsiteY171" fmla="*/ 658654 h 1114425"/>
                <a:gd name="connsiteX172" fmla="*/ 267323 w 1504950"/>
                <a:gd name="connsiteY172" fmla="*/ 592931 h 1114425"/>
                <a:gd name="connsiteX173" fmla="*/ 244463 w 1504950"/>
                <a:gd name="connsiteY173" fmla="*/ 572929 h 1114425"/>
                <a:gd name="connsiteX174" fmla="*/ 154928 w 1504950"/>
                <a:gd name="connsiteY174" fmla="*/ 567214 h 1114425"/>
                <a:gd name="connsiteX175" fmla="*/ 133973 w 1504950"/>
                <a:gd name="connsiteY175" fmla="*/ 547211 h 1114425"/>
                <a:gd name="connsiteX176" fmla="*/ 167310 w 1504950"/>
                <a:gd name="connsiteY176" fmla="*/ 505301 h 1114425"/>
                <a:gd name="connsiteX177" fmla="*/ 242558 w 1504950"/>
                <a:gd name="connsiteY177" fmla="*/ 466249 h 1114425"/>
                <a:gd name="connsiteX178" fmla="*/ 230175 w 1504950"/>
                <a:gd name="connsiteY178" fmla="*/ 465296 h 1114425"/>
                <a:gd name="connsiteX179" fmla="*/ 179693 w 1504950"/>
                <a:gd name="connsiteY179" fmla="*/ 466249 h 1114425"/>
                <a:gd name="connsiteX180" fmla="*/ 151118 w 1504950"/>
                <a:gd name="connsiteY180" fmla="*/ 467201 h 1114425"/>
                <a:gd name="connsiteX181" fmla="*/ 127305 w 1504950"/>
                <a:gd name="connsiteY181" fmla="*/ 465296 h 1114425"/>
                <a:gd name="connsiteX182" fmla="*/ 112065 w 1504950"/>
                <a:gd name="connsiteY182" fmla="*/ 460534 h 1114425"/>
                <a:gd name="connsiteX183" fmla="*/ 107303 w 1504950"/>
                <a:gd name="connsiteY183" fmla="*/ 450056 h 1114425"/>
                <a:gd name="connsiteX184" fmla="*/ 114923 w 1504950"/>
                <a:gd name="connsiteY184" fmla="*/ 441484 h 1114425"/>
                <a:gd name="connsiteX185" fmla="*/ 130163 w 1504950"/>
                <a:gd name="connsiteY185" fmla="*/ 440531 h 1114425"/>
                <a:gd name="connsiteX186" fmla="*/ 123495 w 1504950"/>
                <a:gd name="connsiteY186" fmla="*/ 431959 h 1114425"/>
                <a:gd name="connsiteX187" fmla="*/ 117780 w 1504950"/>
                <a:gd name="connsiteY187" fmla="*/ 422434 h 1114425"/>
                <a:gd name="connsiteX188" fmla="*/ 113018 w 1504950"/>
                <a:gd name="connsiteY188" fmla="*/ 412909 h 1114425"/>
                <a:gd name="connsiteX189" fmla="*/ 100635 w 1504950"/>
                <a:gd name="connsiteY189" fmla="*/ 371951 h 1114425"/>
                <a:gd name="connsiteX190" fmla="*/ 91110 w 1504950"/>
                <a:gd name="connsiteY190" fmla="*/ 363379 h 1114425"/>
                <a:gd name="connsiteX191" fmla="*/ 85395 w 1504950"/>
                <a:gd name="connsiteY191" fmla="*/ 354806 h 1114425"/>
                <a:gd name="connsiteX192" fmla="*/ 89205 w 1504950"/>
                <a:gd name="connsiteY192" fmla="*/ 345281 h 1114425"/>
                <a:gd name="connsiteX193" fmla="*/ 99683 w 1504950"/>
                <a:gd name="connsiteY193" fmla="*/ 345281 h 1114425"/>
                <a:gd name="connsiteX194" fmla="*/ 113970 w 1504950"/>
                <a:gd name="connsiteY194" fmla="*/ 350996 h 1114425"/>
                <a:gd name="connsiteX195" fmla="*/ 129210 w 1504950"/>
                <a:gd name="connsiteY195" fmla="*/ 355759 h 1114425"/>
                <a:gd name="connsiteX196" fmla="*/ 140640 w 1504950"/>
                <a:gd name="connsiteY196" fmla="*/ 356711 h 1114425"/>
                <a:gd name="connsiteX197" fmla="*/ 134925 w 1504950"/>
                <a:gd name="connsiteY197" fmla="*/ 350996 h 1114425"/>
                <a:gd name="connsiteX198" fmla="*/ 128258 w 1504950"/>
                <a:gd name="connsiteY198" fmla="*/ 341471 h 1114425"/>
                <a:gd name="connsiteX199" fmla="*/ 121590 w 1504950"/>
                <a:gd name="connsiteY199" fmla="*/ 324326 h 1114425"/>
                <a:gd name="connsiteX200" fmla="*/ 117780 w 1504950"/>
                <a:gd name="connsiteY200" fmla="*/ 317659 h 1114425"/>
                <a:gd name="connsiteX201" fmla="*/ 120638 w 1504950"/>
                <a:gd name="connsiteY201" fmla="*/ 308134 h 1114425"/>
                <a:gd name="connsiteX202" fmla="*/ 129210 w 1504950"/>
                <a:gd name="connsiteY202" fmla="*/ 307181 h 1114425"/>
                <a:gd name="connsiteX203" fmla="*/ 139688 w 1504950"/>
                <a:gd name="connsiteY203" fmla="*/ 313849 h 1114425"/>
                <a:gd name="connsiteX204" fmla="*/ 152070 w 1504950"/>
                <a:gd name="connsiteY204" fmla="*/ 327184 h 1114425"/>
                <a:gd name="connsiteX205" fmla="*/ 166358 w 1504950"/>
                <a:gd name="connsiteY205" fmla="*/ 339566 h 1114425"/>
                <a:gd name="connsiteX206" fmla="*/ 191123 w 1504950"/>
                <a:gd name="connsiteY206" fmla="*/ 356711 h 1114425"/>
                <a:gd name="connsiteX207" fmla="*/ 213983 w 1504950"/>
                <a:gd name="connsiteY207" fmla="*/ 366236 h 1114425"/>
                <a:gd name="connsiteX208" fmla="*/ 216840 w 1504950"/>
                <a:gd name="connsiteY208" fmla="*/ 366236 h 1114425"/>
                <a:gd name="connsiteX209" fmla="*/ 226365 w 1504950"/>
                <a:gd name="connsiteY209" fmla="*/ 361474 h 1114425"/>
                <a:gd name="connsiteX210" fmla="*/ 228270 w 1504950"/>
                <a:gd name="connsiteY210" fmla="*/ 357664 h 1114425"/>
                <a:gd name="connsiteX211" fmla="*/ 227318 w 1504950"/>
                <a:gd name="connsiteY211" fmla="*/ 352901 h 1114425"/>
                <a:gd name="connsiteX212" fmla="*/ 224460 w 1504950"/>
                <a:gd name="connsiteY212" fmla="*/ 336709 h 1114425"/>
                <a:gd name="connsiteX213" fmla="*/ 229223 w 1504950"/>
                <a:gd name="connsiteY213" fmla="*/ 319564 h 1114425"/>
                <a:gd name="connsiteX214" fmla="*/ 241605 w 1504950"/>
                <a:gd name="connsiteY214" fmla="*/ 317659 h 1114425"/>
                <a:gd name="connsiteX215" fmla="*/ 245415 w 1504950"/>
                <a:gd name="connsiteY215" fmla="*/ 325279 h 1114425"/>
                <a:gd name="connsiteX216" fmla="*/ 254940 w 1504950"/>
                <a:gd name="connsiteY216" fmla="*/ 373856 h 1114425"/>
                <a:gd name="connsiteX217" fmla="*/ 316853 w 1504950"/>
                <a:gd name="connsiteY217" fmla="*/ 383381 h 1114425"/>
                <a:gd name="connsiteX218" fmla="*/ 324473 w 1504950"/>
                <a:gd name="connsiteY218" fmla="*/ 376714 h 1114425"/>
                <a:gd name="connsiteX219" fmla="*/ 335903 w 1504950"/>
                <a:gd name="connsiteY219" fmla="*/ 363379 h 1114425"/>
                <a:gd name="connsiteX220" fmla="*/ 359715 w 1504950"/>
                <a:gd name="connsiteY220" fmla="*/ 327184 h 1114425"/>
                <a:gd name="connsiteX221" fmla="*/ 369240 w 1504950"/>
                <a:gd name="connsiteY221" fmla="*/ 299561 h 1114425"/>
                <a:gd name="connsiteX222" fmla="*/ 370193 w 1504950"/>
                <a:gd name="connsiteY222" fmla="*/ 297656 h 1114425"/>
                <a:gd name="connsiteX223" fmla="*/ 370193 w 1504950"/>
                <a:gd name="connsiteY223" fmla="*/ 277654 h 1114425"/>
                <a:gd name="connsiteX224" fmla="*/ 362573 w 1504950"/>
                <a:gd name="connsiteY224" fmla="*/ 259556 h 1114425"/>
                <a:gd name="connsiteX225" fmla="*/ 352095 w 1504950"/>
                <a:gd name="connsiteY225" fmla="*/ 247174 h 1114425"/>
                <a:gd name="connsiteX226" fmla="*/ 333998 w 1504950"/>
                <a:gd name="connsiteY226" fmla="*/ 231934 h 1114425"/>
                <a:gd name="connsiteX227" fmla="*/ 311138 w 1504950"/>
                <a:gd name="connsiteY227" fmla="*/ 223361 h 1114425"/>
                <a:gd name="connsiteX228" fmla="*/ 291135 w 1504950"/>
                <a:gd name="connsiteY228" fmla="*/ 218599 h 1114425"/>
                <a:gd name="connsiteX229" fmla="*/ 281610 w 1504950"/>
                <a:gd name="connsiteY229" fmla="*/ 216694 h 1114425"/>
                <a:gd name="connsiteX230" fmla="*/ 266370 w 1504950"/>
                <a:gd name="connsiteY230" fmla="*/ 214789 h 1114425"/>
                <a:gd name="connsiteX231" fmla="*/ 242558 w 1504950"/>
                <a:gd name="connsiteY231" fmla="*/ 212884 h 1114425"/>
                <a:gd name="connsiteX232" fmla="*/ 232080 w 1504950"/>
                <a:gd name="connsiteY232" fmla="*/ 211931 h 1114425"/>
                <a:gd name="connsiteX233" fmla="*/ 216840 w 1504950"/>
                <a:gd name="connsiteY233" fmla="*/ 206216 h 1114425"/>
                <a:gd name="connsiteX234" fmla="*/ 213030 w 1504950"/>
                <a:gd name="connsiteY234" fmla="*/ 196691 h 1114425"/>
                <a:gd name="connsiteX235" fmla="*/ 221603 w 1504950"/>
                <a:gd name="connsiteY235" fmla="*/ 186214 h 1114425"/>
                <a:gd name="connsiteX236" fmla="*/ 235890 w 1504950"/>
                <a:gd name="connsiteY236" fmla="*/ 182404 h 1114425"/>
                <a:gd name="connsiteX237" fmla="*/ 253035 w 1504950"/>
                <a:gd name="connsiteY237" fmla="*/ 182404 h 1114425"/>
                <a:gd name="connsiteX238" fmla="*/ 288278 w 1504950"/>
                <a:gd name="connsiteY238" fmla="*/ 159544 h 1114425"/>
                <a:gd name="connsiteX239" fmla="*/ 284468 w 1504950"/>
                <a:gd name="connsiteY239" fmla="*/ 151924 h 1114425"/>
                <a:gd name="connsiteX240" fmla="*/ 273990 w 1504950"/>
                <a:gd name="connsiteY240" fmla="*/ 124301 h 1114425"/>
                <a:gd name="connsiteX241" fmla="*/ 277800 w 1504950"/>
                <a:gd name="connsiteY241" fmla="*/ 114776 h 1114425"/>
                <a:gd name="connsiteX242" fmla="*/ 286373 w 1504950"/>
                <a:gd name="connsiteY242" fmla="*/ 112871 h 1114425"/>
                <a:gd name="connsiteX243" fmla="*/ 293993 w 1504950"/>
                <a:gd name="connsiteY243" fmla="*/ 116681 h 1114425"/>
                <a:gd name="connsiteX244" fmla="*/ 300660 w 1504950"/>
                <a:gd name="connsiteY244" fmla="*/ 126206 h 1114425"/>
                <a:gd name="connsiteX245" fmla="*/ 308280 w 1504950"/>
                <a:gd name="connsiteY245" fmla="*/ 138589 h 1114425"/>
                <a:gd name="connsiteX246" fmla="*/ 316853 w 1504950"/>
                <a:gd name="connsiteY246" fmla="*/ 148114 h 1114425"/>
                <a:gd name="connsiteX247" fmla="*/ 323520 w 1504950"/>
                <a:gd name="connsiteY247" fmla="*/ 153829 h 1114425"/>
                <a:gd name="connsiteX248" fmla="*/ 327330 w 1504950"/>
                <a:gd name="connsiteY248" fmla="*/ 152876 h 1114425"/>
                <a:gd name="connsiteX249" fmla="*/ 333998 w 1504950"/>
                <a:gd name="connsiteY249" fmla="*/ 152876 h 1114425"/>
                <a:gd name="connsiteX250" fmla="*/ 353048 w 1504950"/>
                <a:gd name="connsiteY250" fmla="*/ 154781 h 1114425"/>
                <a:gd name="connsiteX251" fmla="*/ 371145 w 1504950"/>
                <a:gd name="connsiteY251" fmla="*/ 156686 h 1114425"/>
                <a:gd name="connsiteX252" fmla="*/ 394005 w 1504950"/>
                <a:gd name="connsiteY252" fmla="*/ 158591 h 1114425"/>
                <a:gd name="connsiteX253" fmla="*/ 414960 w 1504950"/>
                <a:gd name="connsiteY253" fmla="*/ 156686 h 1114425"/>
                <a:gd name="connsiteX254" fmla="*/ 417818 w 1504950"/>
                <a:gd name="connsiteY254" fmla="*/ 152876 h 1114425"/>
                <a:gd name="connsiteX255" fmla="*/ 419723 w 1504950"/>
                <a:gd name="connsiteY255" fmla="*/ 145256 h 1114425"/>
                <a:gd name="connsiteX256" fmla="*/ 420675 w 1504950"/>
                <a:gd name="connsiteY256" fmla="*/ 143351 h 1114425"/>
                <a:gd name="connsiteX257" fmla="*/ 420675 w 1504950"/>
                <a:gd name="connsiteY257" fmla="*/ 135731 h 1114425"/>
                <a:gd name="connsiteX258" fmla="*/ 419723 w 1504950"/>
                <a:gd name="connsiteY258" fmla="*/ 127159 h 1114425"/>
                <a:gd name="connsiteX259" fmla="*/ 417818 w 1504950"/>
                <a:gd name="connsiteY259" fmla="*/ 120491 h 1114425"/>
                <a:gd name="connsiteX260" fmla="*/ 414960 w 1504950"/>
                <a:gd name="connsiteY260" fmla="*/ 117634 h 1114425"/>
                <a:gd name="connsiteX261" fmla="*/ 410198 w 1504950"/>
                <a:gd name="connsiteY261" fmla="*/ 114776 h 1114425"/>
                <a:gd name="connsiteX262" fmla="*/ 404483 w 1504950"/>
                <a:gd name="connsiteY262" fmla="*/ 110014 h 1114425"/>
                <a:gd name="connsiteX263" fmla="*/ 397815 w 1504950"/>
                <a:gd name="connsiteY263" fmla="*/ 106204 h 1114425"/>
                <a:gd name="connsiteX264" fmla="*/ 386385 w 1504950"/>
                <a:gd name="connsiteY264" fmla="*/ 100489 h 1114425"/>
                <a:gd name="connsiteX265" fmla="*/ 378765 w 1504950"/>
                <a:gd name="connsiteY265" fmla="*/ 96679 h 1114425"/>
                <a:gd name="connsiteX266" fmla="*/ 367335 w 1504950"/>
                <a:gd name="connsiteY266" fmla="*/ 88106 h 1114425"/>
                <a:gd name="connsiteX267" fmla="*/ 362573 w 1504950"/>
                <a:gd name="connsiteY267" fmla="*/ 82391 h 1114425"/>
                <a:gd name="connsiteX268" fmla="*/ 360668 w 1504950"/>
                <a:gd name="connsiteY268" fmla="*/ 73819 h 1114425"/>
                <a:gd name="connsiteX269" fmla="*/ 374955 w 1504950"/>
                <a:gd name="connsiteY269" fmla="*/ 67151 h 1114425"/>
                <a:gd name="connsiteX270" fmla="*/ 411150 w 1504950"/>
                <a:gd name="connsiteY270" fmla="*/ 83344 h 1114425"/>
                <a:gd name="connsiteX271" fmla="*/ 414008 w 1504950"/>
                <a:gd name="connsiteY271" fmla="*/ 84296 h 1114425"/>
                <a:gd name="connsiteX272" fmla="*/ 415913 w 1504950"/>
                <a:gd name="connsiteY272" fmla="*/ 84296 h 1114425"/>
                <a:gd name="connsiteX273" fmla="*/ 427343 w 1504950"/>
                <a:gd name="connsiteY273" fmla="*/ 75724 h 1114425"/>
                <a:gd name="connsiteX274" fmla="*/ 429248 w 1504950"/>
                <a:gd name="connsiteY274" fmla="*/ 67151 h 1114425"/>
                <a:gd name="connsiteX275" fmla="*/ 429248 w 1504950"/>
                <a:gd name="connsiteY275" fmla="*/ 66199 h 1114425"/>
                <a:gd name="connsiteX276" fmla="*/ 428295 w 1504950"/>
                <a:gd name="connsiteY276" fmla="*/ 57626 h 1114425"/>
                <a:gd name="connsiteX277" fmla="*/ 424485 w 1504950"/>
                <a:gd name="connsiteY277" fmla="*/ 50959 h 1114425"/>
                <a:gd name="connsiteX278" fmla="*/ 415913 w 1504950"/>
                <a:gd name="connsiteY278" fmla="*/ 43339 h 1114425"/>
                <a:gd name="connsiteX279" fmla="*/ 401625 w 1504950"/>
                <a:gd name="connsiteY279" fmla="*/ 29051 h 1114425"/>
                <a:gd name="connsiteX280" fmla="*/ 400673 w 1504950"/>
                <a:gd name="connsiteY280" fmla="*/ 22384 h 1114425"/>
                <a:gd name="connsiteX281" fmla="*/ 404483 w 1504950"/>
                <a:gd name="connsiteY281" fmla="*/ 16669 h 1114425"/>
                <a:gd name="connsiteX282" fmla="*/ 408293 w 1504950"/>
                <a:gd name="connsiteY282" fmla="*/ 15716 h 1114425"/>
                <a:gd name="connsiteX283" fmla="*/ 408293 w 1504950"/>
                <a:gd name="connsiteY283" fmla="*/ 15716 h 1114425"/>
                <a:gd name="connsiteX284" fmla="*/ 324473 w 1504950"/>
                <a:gd name="connsiteY284" fmla="*/ 188119 h 1114425"/>
                <a:gd name="connsiteX285" fmla="*/ 320663 w 1504950"/>
                <a:gd name="connsiteY285" fmla="*/ 190976 h 1114425"/>
                <a:gd name="connsiteX286" fmla="*/ 321615 w 1504950"/>
                <a:gd name="connsiteY286" fmla="*/ 193834 h 1114425"/>
                <a:gd name="connsiteX287" fmla="*/ 337808 w 1504950"/>
                <a:gd name="connsiteY287" fmla="*/ 203359 h 1114425"/>
                <a:gd name="connsiteX288" fmla="*/ 354000 w 1504950"/>
                <a:gd name="connsiteY288" fmla="*/ 209074 h 1114425"/>
                <a:gd name="connsiteX289" fmla="*/ 358763 w 1504950"/>
                <a:gd name="connsiteY289" fmla="*/ 210026 h 1114425"/>
                <a:gd name="connsiteX290" fmla="*/ 375908 w 1504950"/>
                <a:gd name="connsiteY290" fmla="*/ 208121 h 1114425"/>
                <a:gd name="connsiteX291" fmla="*/ 380670 w 1504950"/>
                <a:gd name="connsiteY291" fmla="*/ 207169 h 1114425"/>
                <a:gd name="connsiteX292" fmla="*/ 380670 w 1504950"/>
                <a:gd name="connsiteY292" fmla="*/ 208121 h 1114425"/>
                <a:gd name="connsiteX293" fmla="*/ 389243 w 1504950"/>
                <a:gd name="connsiteY293" fmla="*/ 211931 h 1114425"/>
                <a:gd name="connsiteX294" fmla="*/ 391148 w 1504950"/>
                <a:gd name="connsiteY294" fmla="*/ 214789 h 1114425"/>
                <a:gd name="connsiteX295" fmla="*/ 390195 w 1504950"/>
                <a:gd name="connsiteY295" fmla="*/ 219551 h 1114425"/>
                <a:gd name="connsiteX296" fmla="*/ 390195 w 1504950"/>
                <a:gd name="connsiteY296" fmla="*/ 220504 h 1114425"/>
                <a:gd name="connsiteX297" fmla="*/ 388290 w 1504950"/>
                <a:gd name="connsiteY297" fmla="*/ 229076 h 1114425"/>
                <a:gd name="connsiteX298" fmla="*/ 388290 w 1504950"/>
                <a:gd name="connsiteY298" fmla="*/ 235744 h 1114425"/>
                <a:gd name="connsiteX299" fmla="*/ 389243 w 1504950"/>
                <a:gd name="connsiteY299" fmla="*/ 239554 h 1114425"/>
                <a:gd name="connsiteX300" fmla="*/ 394005 w 1504950"/>
                <a:gd name="connsiteY300" fmla="*/ 249079 h 1114425"/>
                <a:gd name="connsiteX301" fmla="*/ 402578 w 1504950"/>
                <a:gd name="connsiteY301" fmla="*/ 275749 h 1114425"/>
                <a:gd name="connsiteX302" fmla="*/ 403530 w 1504950"/>
                <a:gd name="connsiteY302" fmla="*/ 281464 h 1114425"/>
                <a:gd name="connsiteX303" fmla="*/ 418770 w 1504950"/>
                <a:gd name="connsiteY303" fmla="*/ 271939 h 1114425"/>
                <a:gd name="connsiteX304" fmla="*/ 427343 w 1504950"/>
                <a:gd name="connsiteY304" fmla="*/ 265271 h 1114425"/>
                <a:gd name="connsiteX305" fmla="*/ 434010 w 1504950"/>
                <a:gd name="connsiteY305" fmla="*/ 263366 h 1114425"/>
                <a:gd name="connsiteX306" fmla="*/ 441630 w 1504950"/>
                <a:gd name="connsiteY306" fmla="*/ 270986 h 1114425"/>
                <a:gd name="connsiteX307" fmla="*/ 441630 w 1504950"/>
                <a:gd name="connsiteY307" fmla="*/ 276701 h 1114425"/>
                <a:gd name="connsiteX308" fmla="*/ 440678 w 1504950"/>
                <a:gd name="connsiteY308" fmla="*/ 279559 h 1114425"/>
                <a:gd name="connsiteX309" fmla="*/ 435915 w 1504950"/>
                <a:gd name="connsiteY309" fmla="*/ 287179 h 1114425"/>
                <a:gd name="connsiteX310" fmla="*/ 421628 w 1504950"/>
                <a:gd name="connsiteY310" fmla="*/ 301466 h 1114425"/>
                <a:gd name="connsiteX311" fmla="*/ 408293 w 1504950"/>
                <a:gd name="connsiteY311" fmla="*/ 316706 h 1114425"/>
                <a:gd name="connsiteX312" fmla="*/ 386385 w 1504950"/>
                <a:gd name="connsiteY312" fmla="*/ 347186 h 1114425"/>
                <a:gd name="connsiteX313" fmla="*/ 373050 w 1504950"/>
                <a:gd name="connsiteY313" fmla="*/ 368141 h 1114425"/>
                <a:gd name="connsiteX314" fmla="*/ 367335 w 1504950"/>
                <a:gd name="connsiteY314" fmla="*/ 376714 h 1114425"/>
                <a:gd name="connsiteX315" fmla="*/ 368288 w 1504950"/>
                <a:gd name="connsiteY315" fmla="*/ 376714 h 1114425"/>
                <a:gd name="connsiteX316" fmla="*/ 430200 w 1504950"/>
                <a:gd name="connsiteY316" fmla="*/ 348139 h 1114425"/>
                <a:gd name="connsiteX317" fmla="*/ 450203 w 1504950"/>
                <a:gd name="connsiteY317" fmla="*/ 332899 h 1114425"/>
                <a:gd name="connsiteX318" fmla="*/ 470205 w 1504950"/>
                <a:gd name="connsiteY318" fmla="*/ 309086 h 1114425"/>
                <a:gd name="connsiteX319" fmla="*/ 479730 w 1504950"/>
                <a:gd name="connsiteY319" fmla="*/ 288131 h 1114425"/>
                <a:gd name="connsiteX320" fmla="*/ 481635 w 1504950"/>
                <a:gd name="connsiteY320" fmla="*/ 280511 h 1114425"/>
                <a:gd name="connsiteX321" fmla="*/ 480683 w 1504950"/>
                <a:gd name="connsiteY321" fmla="*/ 255746 h 1114425"/>
                <a:gd name="connsiteX322" fmla="*/ 457823 w 1504950"/>
                <a:gd name="connsiteY322" fmla="*/ 214789 h 1114425"/>
                <a:gd name="connsiteX323" fmla="*/ 430200 w 1504950"/>
                <a:gd name="connsiteY323" fmla="*/ 197644 h 1114425"/>
                <a:gd name="connsiteX324" fmla="*/ 397815 w 1504950"/>
                <a:gd name="connsiteY324" fmla="*/ 188119 h 1114425"/>
                <a:gd name="connsiteX325" fmla="*/ 388290 w 1504950"/>
                <a:gd name="connsiteY325" fmla="*/ 186214 h 1114425"/>
                <a:gd name="connsiteX326" fmla="*/ 358763 w 1504950"/>
                <a:gd name="connsiteY326" fmla="*/ 183356 h 1114425"/>
                <a:gd name="connsiteX327" fmla="*/ 354000 w 1504950"/>
                <a:gd name="connsiteY327" fmla="*/ 183356 h 1114425"/>
                <a:gd name="connsiteX328" fmla="*/ 349238 w 1504950"/>
                <a:gd name="connsiteY328" fmla="*/ 183356 h 1114425"/>
                <a:gd name="connsiteX329" fmla="*/ 345428 w 1504950"/>
                <a:gd name="connsiteY329" fmla="*/ 184309 h 1114425"/>
                <a:gd name="connsiteX330" fmla="*/ 333045 w 1504950"/>
                <a:gd name="connsiteY330" fmla="*/ 185261 h 1114425"/>
                <a:gd name="connsiteX331" fmla="*/ 324473 w 1504950"/>
                <a:gd name="connsiteY331" fmla="*/ 188119 h 1114425"/>
                <a:gd name="connsiteX332" fmla="*/ 324473 w 1504950"/>
                <a:gd name="connsiteY332" fmla="*/ 188119 h 1114425"/>
                <a:gd name="connsiteX333" fmla="*/ 324473 w 1504950"/>
                <a:gd name="connsiteY333" fmla="*/ 188119 h 1114425"/>
                <a:gd name="connsiteX334" fmla="*/ 137783 w 1504950"/>
                <a:gd name="connsiteY334" fmla="*/ 375761 h 1114425"/>
                <a:gd name="connsiteX335" fmla="*/ 142545 w 1504950"/>
                <a:gd name="connsiteY335" fmla="*/ 403384 h 1114425"/>
                <a:gd name="connsiteX336" fmla="*/ 164453 w 1504950"/>
                <a:gd name="connsiteY336" fmla="*/ 430054 h 1114425"/>
                <a:gd name="connsiteX337" fmla="*/ 173978 w 1504950"/>
                <a:gd name="connsiteY337" fmla="*/ 434816 h 1114425"/>
                <a:gd name="connsiteX338" fmla="*/ 180645 w 1504950"/>
                <a:gd name="connsiteY338" fmla="*/ 435769 h 1114425"/>
                <a:gd name="connsiteX339" fmla="*/ 184455 w 1504950"/>
                <a:gd name="connsiteY339" fmla="*/ 436721 h 1114425"/>
                <a:gd name="connsiteX340" fmla="*/ 186360 w 1504950"/>
                <a:gd name="connsiteY340" fmla="*/ 436721 h 1114425"/>
                <a:gd name="connsiteX341" fmla="*/ 190170 w 1504950"/>
                <a:gd name="connsiteY341" fmla="*/ 435769 h 1114425"/>
                <a:gd name="connsiteX342" fmla="*/ 185408 w 1504950"/>
                <a:gd name="connsiteY342" fmla="*/ 426244 h 1114425"/>
                <a:gd name="connsiteX343" fmla="*/ 176835 w 1504950"/>
                <a:gd name="connsiteY343" fmla="*/ 412909 h 1114425"/>
                <a:gd name="connsiteX344" fmla="*/ 175883 w 1504950"/>
                <a:gd name="connsiteY344" fmla="*/ 409099 h 1114425"/>
                <a:gd name="connsiteX345" fmla="*/ 180645 w 1504950"/>
                <a:gd name="connsiteY345" fmla="*/ 404336 h 1114425"/>
                <a:gd name="connsiteX346" fmla="*/ 191123 w 1504950"/>
                <a:gd name="connsiteY346" fmla="*/ 402431 h 1114425"/>
                <a:gd name="connsiteX347" fmla="*/ 193980 w 1504950"/>
                <a:gd name="connsiteY347" fmla="*/ 403384 h 1114425"/>
                <a:gd name="connsiteX348" fmla="*/ 206363 w 1504950"/>
                <a:gd name="connsiteY348" fmla="*/ 410051 h 1114425"/>
                <a:gd name="connsiteX349" fmla="*/ 218745 w 1504950"/>
                <a:gd name="connsiteY349" fmla="*/ 418624 h 1114425"/>
                <a:gd name="connsiteX350" fmla="*/ 228270 w 1504950"/>
                <a:gd name="connsiteY350" fmla="*/ 429101 h 1114425"/>
                <a:gd name="connsiteX351" fmla="*/ 232080 w 1504950"/>
                <a:gd name="connsiteY351" fmla="*/ 432911 h 1114425"/>
                <a:gd name="connsiteX352" fmla="*/ 276848 w 1504950"/>
                <a:gd name="connsiteY352" fmla="*/ 439579 h 1114425"/>
                <a:gd name="connsiteX353" fmla="*/ 287325 w 1504950"/>
                <a:gd name="connsiteY353" fmla="*/ 439579 h 1114425"/>
                <a:gd name="connsiteX354" fmla="*/ 293993 w 1504950"/>
                <a:gd name="connsiteY354" fmla="*/ 439579 h 1114425"/>
                <a:gd name="connsiteX355" fmla="*/ 291135 w 1504950"/>
                <a:gd name="connsiteY355" fmla="*/ 430054 h 1114425"/>
                <a:gd name="connsiteX356" fmla="*/ 284468 w 1504950"/>
                <a:gd name="connsiteY356" fmla="*/ 420529 h 1114425"/>
                <a:gd name="connsiteX357" fmla="*/ 270180 w 1504950"/>
                <a:gd name="connsiteY357" fmla="*/ 410051 h 1114425"/>
                <a:gd name="connsiteX358" fmla="*/ 250178 w 1504950"/>
                <a:gd name="connsiteY358" fmla="*/ 401479 h 1114425"/>
                <a:gd name="connsiteX359" fmla="*/ 210173 w 1504950"/>
                <a:gd name="connsiteY359" fmla="*/ 390049 h 1114425"/>
                <a:gd name="connsiteX360" fmla="*/ 202553 w 1504950"/>
                <a:gd name="connsiteY360" fmla="*/ 388144 h 1114425"/>
                <a:gd name="connsiteX361" fmla="*/ 196838 w 1504950"/>
                <a:gd name="connsiteY361" fmla="*/ 387191 h 1114425"/>
                <a:gd name="connsiteX362" fmla="*/ 184455 w 1504950"/>
                <a:gd name="connsiteY362" fmla="*/ 385286 h 1114425"/>
                <a:gd name="connsiteX363" fmla="*/ 154928 w 1504950"/>
                <a:gd name="connsiteY363" fmla="*/ 378619 h 1114425"/>
                <a:gd name="connsiteX364" fmla="*/ 137783 w 1504950"/>
                <a:gd name="connsiteY364" fmla="*/ 375761 h 1114425"/>
                <a:gd name="connsiteX365" fmla="*/ 137783 w 1504950"/>
                <a:gd name="connsiteY365" fmla="*/ 375761 h 1114425"/>
                <a:gd name="connsiteX366" fmla="*/ 137783 w 1504950"/>
                <a:gd name="connsiteY366" fmla="*/ 375761 h 1114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</a:cxnLst>
              <a:rect l="l" t="t" r="r" b="b"/>
              <a:pathLst>
                <a:path w="1504950" h="1114425">
                  <a:moveTo>
                    <a:pt x="408293" y="15716"/>
                  </a:moveTo>
                  <a:cubicBezTo>
                    <a:pt x="411150" y="14764"/>
                    <a:pt x="413055" y="14764"/>
                    <a:pt x="414960" y="15716"/>
                  </a:cubicBezTo>
                  <a:cubicBezTo>
                    <a:pt x="417818" y="16669"/>
                    <a:pt x="418770" y="16669"/>
                    <a:pt x="420675" y="17621"/>
                  </a:cubicBezTo>
                  <a:cubicBezTo>
                    <a:pt x="423533" y="18574"/>
                    <a:pt x="424485" y="20479"/>
                    <a:pt x="426390" y="22384"/>
                  </a:cubicBezTo>
                  <a:cubicBezTo>
                    <a:pt x="430200" y="26194"/>
                    <a:pt x="434963" y="29051"/>
                    <a:pt x="440678" y="30004"/>
                  </a:cubicBezTo>
                  <a:lnTo>
                    <a:pt x="441630" y="29051"/>
                  </a:lnTo>
                  <a:lnTo>
                    <a:pt x="442583" y="27146"/>
                  </a:lnTo>
                  <a:cubicBezTo>
                    <a:pt x="443535" y="25241"/>
                    <a:pt x="443535" y="24289"/>
                    <a:pt x="444488" y="22384"/>
                  </a:cubicBezTo>
                  <a:cubicBezTo>
                    <a:pt x="447345" y="16669"/>
                    <a:pt x="450203" y="12859"/>
                    <a:pt x="455918" y="9049"/>
                  </a:cubicBezTo>
                  <a:cubicBezTo>
                    <a:pt x="457823" y="8096"/>
                    <a:pt x="460680" y="7144"/>
                    <a:pt x="462585" y="7144"/>
                  </a:cubicBezTo>
                  <a:cubicBezTo>
                    <a:pt x="463538" y="7144"/>
                    <a:pt x="463538" y="7144"/>
                    <a:pt x="464490" y="7144"/>
                  </a:cubicBezTo>
                  <a:cubicBezTo>
                    <a:pt x="467348" y="7144"/>
                    <a:pt x="469253" y="9049"/>
                    <a:pt x="471158" y="10954"/>
                  </a:cubicBezTo>
                  <a:cubicBezTo>
                    <a:pt x="472110" y="11906"/>
                    <a:pt x="473063" y="13811"/>
                    <a:pt x="473063" y="14764"/>
                  </a:cubicBezTo>
                  <a:cubicBezTo>
                    <a:pt x="473063" y="18574"/>
                    <a:pt x="473063" y="21431"/>
                    <a:pt x="473063" y="24289"/>
                  </a:cubicBezTo>
                  <a:lnTo>
                    <a:pt x="470205" y="42386"/>
                  </a:lnTo>
                  <a:cubicBezTo>
                    <a:pt x="470205" y="43339"/>
                    <a:pt x="470205" y="43339"/>
                    <a:pt x="470205" y="44291"/>
                  </a:cubicBezTo>
                  <a:cubicBezTo>
                    <a:pt x="469253" y="47149"/>
                    <a:pt x="469253" y="50006"/>
                    <a:pt x="469253" y="52864"/>
                  </a:cubicBezTo>
                  <a:cubicBezTo>
                    <a:pt x="466395" y="61436"/>
                    <a:pt x="462585" y="69056"/>
                    <a:pt x="458775" y="76676"/>
                  </a:cubicBezTo>
                  <a:cubicBezTo>
                    <a:pt x="454965" y="84296"/>
                    <a:pt x="452108" y="91916"/>
                    <a:pt x="451155" y="100489"/>
                  </a:cubicBezTo>
                  <a:cubicBezTo>
                    <a:pt x="450203" y="103346"/>
                    <a:pt x="451155" y="106204"/>
                    <a:pt x="450203" y="109061"/>
                  </a:cubicBezTo>
                  <a:cubicBezTo>
                    <a:pt x="449250" y="111919"/>
                    <a:pt x="450203" y="115729"/>
                    <a:pt x="450203" y="118586"/>
                  </a:cubicBezTo>
                  <a:cubicBezTo>
                    <a:pt x="451155" y="126206"/>
                    <a:pt x="452108" y="130969"/>
                    <a:pt x="453060" y="136684"/>
                  </a:cubicBezTo>
                  <a:cubicBezTo>
                    <a:pt x="453060" y="133826"/>
                    <a:pt x="453060" y="135731"/>
                    <a:pt x="453060" y="137636"/>
                  </a:cubicBezTo>
                  <a:cubicBezTo>
                    <a:pt x="454013" y="141446"/>
                    <a:pt x="454013" y="145256"/>
                    <a:pt x="454013" y="150019"/>
                  </a:cubicBezTo>
                  <a:cubicBezTo>
                    <a:pt x="454013" y="151924"/>
                    <a:pt x="453060" y="153829"/>
                    <a:pt x="453060" y="154781"/>
                  </a:cubicBezTo>
                  <a:cubicBezTo>
                    <a:pt x="453060" y="157639"/>
                    <a:pt x="453060" y="161449"/>
                    <a:pt x="452108" y="165259"/>
                  </a:cubicBezTo>
                  <a:cubicBezTo>
                    <a:pt x="452108" y="166211"/>
                    <a:pt x="451155" y="167164"/>
                    <a:pt x="451155" y="169069"/>
                  </a:cubicBezTo>
                  <a:lnTo>
                    <a:pt x="456870" y="173831"/>
                  </a:lnTo>
                  <a:cubicBezTo>
                    <a:pt x="458775" y="175736"/>
                    <a:pt x="459728" y="177641"/>
                    <a:pt x="462585" y="178594"/>
                  </a:cubicBezTo>
                  <a:cubicBezTo>
                    <a:pt x="465443" y="180499"/>
                    <a:pt x="467348" y="182404"/>
                    <a:pt x="470205" y="184309"/>
                  </a:cubicBezTo>
                  <a:cubicBezTo>
                    <a:pt x="473063" y="186214"/>
                    <a:pt x="475920" y="188119"/>
                    <a:pt x="479730" y="190024"/>
                  </a:cubicBezTo>
                  <a:cubicBezTo>
                    <a:pt x="480683" y="190976"/>
                    <a:pt x="482588" y="191929"/>
                    <a:pt x="484493" y="191929"/>
                  </a:cubicBezTo>
                  <a:cubicBezTo>
                    <a:pt x="486398" y="191929"/>
                    <a:pt x="489255" y="191929"/>
                    <a:pt x="491160" y="191929"/>
                  </a:cubicBezTo>
                  <a:cubicBezTo>
                    <a:pt x="494970" y="191929"/>
                    <a:pt x="497828" y="190024"/>
                    <a:pt x="500685" y="189071"/>
                  </a:cubicBezTo>
                  <a:cubicBezTo>
                    <a:pt x="504495" y="187166"/>
                    <a:pt x="506400" y="186214"/>
                    <a:pt x="509258" y="184309"/>
                  </a:cubicBezTo>
                  <a:cubicBezTo>
                    <a:pt x="509258" y="184309"/>
                    <a:pt x="510210" y="183356"/>
                    <a:pt x="512115" y="182404"/>
                  </a:cubicBezTo>
                  <a:cubicBezTo>
                    <a:pt x="513068" y="181451"/>
                    <a:pt x="514973" y="180499"/>
                    <a:pt x="515925" y="179546"/>
                  </a:cubicBezTo>
                  <a:cubicBezTo>
                    <a:pt x="516878" y="178594"/>
                    <a:pt x="518783" y="177641"/>
                    <a:pt x="519735" y="176689"/>
                  </a:cubicBezTo>
                  <a:cubicBezTo>
                    <a:pt x="521640" y="174784"/>
                    <a:pt x="522593" y="172879"/>
                    <a:pt x="524498" y="171926"/>
                  </a:cubicBezTo>
                  <a:cubicBezTo>
                    <a:pt x="526403" y="169069"/>
                    <a:pt x="527355" y="168116"/>
                    <a:pt x="529260" y="166211"/>
                  </a:cubicBezTo>
                  <a:cubicBezTo>
                    <a:pt x="529260" y="165259"/>
                    <a:pt x="531165" y="164306"/>
                    <a:pt x="532118" y="161449"/>
                  </a:cubicBezTo>
                  <a:cubicBezTo>
                    <a:pt x="534023" y="158591"/>
                    <a:pt x="536880" y="155734"/>
                    <a:pt x="538785" y="151924"/>
                  </a:cubicBezTo>
                  <a:cubicBezTo>
                    <a:pt x="542595" y="144304"/>
                    <a:pt x="546405" y="135731"/>
                    <a:pt x="548310" y="127159"/>
                  </a:cubicBezTo>
                  <a:cubicBezTo>
                    <a:pt x="548310" y="126206"/>
                    <a:pt x="549263" y="124301"/>
                    <a:pt x="549263" y="122396"/>
                  </a:cubicBezTo>
                  <a:cubicBezTo>
                    <a:pt x="549263" y="120491"/>
                    <a:pt x="549263" y="118586"/>
                    <a:pt x="550215" y="116681"/>
                  </a:cubicBezTo>
                  <a:cubicBezTo>
                    <a:pt x="550215" y="110966"/>
                    <a:pt x="551168" y="105251"/>
                    <a:pt x="552120" y="98584"/>
                  </a:cubicBezTo>
                  <a:cubicBezTo>
                    <a:pt x="553073" y="95726"/>
                    <a:pt x="554025" y="92869"/>
                    <a:pt x="554978" y="90964"/>
                  </a:cubicBezTo>
                  <a:cubicBezTo>
                    <a:pt x="555930" y="89059"/>
                    <a:pt x="555930" y="88106"/>
                    <a:pt x="556883" y="87154"/>
                  </a:cubicBezTo>
                  <a:cubicBezTo>
                    <a:pt x="557835" y="85249"/>
                    <a:pt x="558788" y="83344"/>
                    <a:pt x="560693" y="81439"/>
                  </a:cubicBezTo>
                  <a:cubicBezTo>
                    <a:pt x="561645" y="79534"/>
                    <a:pt x="563550" y="77629"/>
                    <a:pt x="565455" y="76676"/>
                  </a:cubicBezTo>
                  <a:cubicBezTo>
                    <a:pt x="567360" y="74771"/>
                    <a:pt x="569265" y="74771"/>
                    <a:pt x="571170" y="73819"/>
                  </a:cubicBezTo>
                  <a:cubicBezTo>
                    <a:pt x="572123" y="73819"/>
                    <a:pt x="572123" y="73819"/>
                    <a:pt x="573075" y="73819"/>
                  </a:cubicBezTo>
                  <a:cubicBezTo>
                    <a:pt x="574028" y="73819"/>
                    <a:pt x="574980" y="74771"/>
                    <a:pt x="574980" y="74771"/>
                  </a:cubicBezTo>
                  <a:cubicBezTo>
                    <a:pt x="575933" y="74771"/>
                    <a:pt x="576885" y="75724"/>
                    <a:pt x="576885" y="76676"/>
                  </a:cubicBezTo>
                  <a:cubicBezTo>
                    <a:pt x="577838" y="79534"/>
                    <a:pt x="578790" y="80486"/>
                    <a:pt x="578790" y="81439"/>
                  </a:cubicBezTo>
                  <a:cubicBezTo>
                    <a:pt x="578790" y="81439"/>
                    <a:pt x="579743" y="82391"/>
                    <a:pt x="579743" y="83344"/>
                  </a:cubicBezTo>
                  <a:cubicBezTo>
                    <a:pt x="579743" y="85249"/>
                    <a:pt x="579743" y="88106"/>
                    <a:pt x="579743" y="90011"/>
                  </a:cubicBezTo>
                  <a:cubicBezTo>
                    <a:pt x="579743" y="99536"/>
                    <a:pt x="578790" y="108109"/>
                    <a:pt x="577838" y="117634"/>
                  </a:cubicBezTo>
                  <a:lnTo>
                    <a:pt x="575933" y="129064"/>
                  </a:lnTo>
                  <a:cubicBezTo>
                    <a:pt x="574980" y="131921"/>
                    <a:pt x="575933" y="135731"/>
                    <a:pt x="577838" y="138589"/>
                  </a:cubicBezTo>
                  <a:cubicBezTo>
                    <a:pt x="577838" y="139541"/>
                    <a:pt x="578790" y="140494"/>
                    <a:pt x="580695" y="141446"/>
                  </a:cubicBezTo>
                  <a:cubicBezTo>
                    <a:pt x="581648" y="142399"/>
                    <a:pt x="583553" y="143351"/>
                    <a:pt x="584505" y="143351"/>
                  </a:cubicBezTo>
                  <a:cubicBezTo>
                    <a:pt x="586410" y="143351"/>
                    <a:pt x="587363" y="143351"/>
                    <a:pt x="589268" y="143351"/>
                  </a:cubicBezTo>
                  <a:cubicBezTo>
                    <a:pt x="592125" y="142399"/>
                    <a:pt x="594030" y="142399"/>
                    <a:pt x="595935" y="141446"/>
                  </a:cubicBezTo>
                  <a:cubicBezTo>
                    <a:pt x="598793" y="140494"/>
                    <a:pt x="601650" y="138589"/>
                    <a:pt x="604508" y="136684"/>
                  </a:cubicBezTo>
                  <a:cubicBezTo>
                    <a:pt x="610223" y="132874"/>
                    <a:pt x="615938" y="130016"/>
                    <a:pt x="621653" y="125254"/>
                  </a:cubicBezTo>
                  <a:cubicBezTo>
                    <a:pt x="626415" y="121444"/>
                    <a:pt x="631178" y="118586"/>
                    <a:pt x="635940" y="115729"/>
                  </a:cubicBezTo>
                  <a:cubicBezTo>
                    <a:pt x="636893" y="114776"/>
                    <a:pt x="637845" y="114776"/>
                    <a:pt x="639750" y="114776"/>
                  </a:cubicBezTo>
                  <a:cubicBezTo>
                    <a:pt x="640703" y="115729"/>
                    <a:pt x="642608" y="115729"/>
                    <a:pt x="643560" y="116681"/>
                  </a:cubicBezTo>
                  <a:cubicBezTo>
                    <a:pt x="644513" y="116681"/>
                    <a:pt x="645465" y="117634"/>
                    <a:pt x="645465" y="118586"/>
                  </a:cubicBezTo>
                  <a:cubicBezTo>
                    <a:pt x="646418" y="119539"/>
                    <a:pt x="646418" y="121444"/>
                    <a:pt x="646418" y="123349"/>
                  </a:cubicBezTo>
                  <a:cubicBezTo>
                    <a:pt x="646418" y="125254"/>
                    <a:pt x="646418" y="126206"/>
                    <a:pt x="645465" y="128111"/>
                  </a:cubicBezTo>
                  <a:cubicBezTo>
                    <a:pt x="645465" y="128111"/>
                    <a:pt x="645465" y="129064"/>
                    <a:pt x="645465" y="129064"/>
                  </a:cubicBezTo>
                  <a:cubicBezTo>
                    <a:pt x="645465" y="130969"/>
                    <a:pt x="644513" y="131921"/>
                    <a:pt x="644513" y="133826"/>
                  </a:cubicBezTo>
                  <a:cubicBezTo>
                    <a:pt x="644513" y="133826"/>
                    <a:pt x="644513" y="133826"/>
                    <a:pt x="644513" y="134779"/>
                  </a:cubicBezTo>
                  <a:cubicBezTo>
                    <a:pt x="644513" y="135731"/>
                    <a:pt x="644513" y="136684"/>
                    <a:pt x="644513" y="137636"/>
                  </a:cubicBezTo>
                  <a:cubicBezTo>
                    <a:pt x="643560" y="138589"/>
                    <a:pt x="642608" y="140494"/>
                    <a:pt x="642608" y="141446"/>
                  </a:cubicBezTo>
                  <a:cubicBezTo>
                    <a:pt x="641655" y="143351"/>
                    <a:pt x="641655" y="145256"/>
                    <a:pt x="640703" y="146209"/>
                  </a:cubicBezTo>
                  <a:cubicBezTo>
                    <a:pt x="639750" y="148114"/>
                    <a:pt x="638798" y="149066"/>
                    <a:pt x="637845" y="150971"/>
                  </a:cubicBezTo>
                  <a:cubicBezTo>
                    <a:pt x="635940" y="152876"/>
                    <a:pt x="634035" y="155734"/>
                    <a:pt x="632130" y="157639"/>
                  </a:cubicBezTo>
                  <a:cubicBezTo>
                    <a:pt x="629273" y="160496"/>
                    <a:pt x="625463" y="163354"/>
                    <a:pt x="621653" y="165259"/>
                  </a:cubicBezTo>
                  <a:cubicBezTo>
                    <a:pt x="617843" y="167164"/>
                    <a:pt x="614033" y="169069"/>
                    <a:pt x="610223" y="170021"/>
                  </a:cubicBezTo>
                  <a:cubicBezTo>
                    <a:pt x="609270" y="170021"/>
                    <a:pt x="608318" y="170974"/>
                    <a:pt x="607365" y="170974"/>
                  </a:cubicBezTo>
                  <a:cubicBezTo>
                    <a:pt x="604508" y="171926"/>
                    <a:pt x="601650" y="171926"/>
                    <a:pt x="598793" y="172879"/>
                  </a:cubicBezTo>
                  <a:cubicBezTo>
                    <a:pt x="595935" y="173831"/>
                    <a:pt x="592125" y="174784"/>
                    <a:pt x="588315" y="175736"/>
                  </a:cubicBezTo>
                  <a:cubicBezTo>
                    <a:pt x="585458" y="176689"/>
                    <a:pt x="581648" y="177641"/>
                    <a:pt x="578790" y="178594"/>
                  </a:cubicBezTo>
                  <a:cubicBezTo>
                    <a:pt x="576885" y="179546"/>
                    <a:pt x="574028" y="181451"/>
                    <a:pt x="571170" y="182404"/>
                  </a:cubicBezTo>
                  <a:cubicBezTo>
                    <a:pt x="568313" y="183356"/>
                    <a:pt x="566408" y="184309"/>
                    <a:pt x="564503" y="185261"/>
                  </a:cubicBezTo>
                  <a:cubicBezTo>
                    <a:pt x="561645" y="186214"/>
                    <a:pt x="559740" y="187166"/>
                    <a:pt x="556883" y="188119"/>
                  </a:cubicBezTo>
                  <a:cubicBezTo>
                    <a:pt x="549263" y="192881"/>
                    <a:pt x="541643" y="196691"/>
                    <a:pt x="534023" y="202406"/>
                  </a:cubicBezTo>
                  <a:cubicBezTo>
                    <a:pt x="525450" y="209074"/>
                    <a:pt x="519735" y="217646"/>
                    <a:pt x="515925" y="227171"/>
                  </a:cubicBezTo>
                  <a:cubicBezTo>
                    <a:pt x="514973" y="230029"/>
                    <a:pt x="514973" y="231934"/>
                    <a:pt x="514020" y="234791"/>
                  </a:cubicBezTo>
                  <a:cubicBezTo>
                    <a:pt x="513068" y="237649"/>
                    <a:pt x="513068" y="240506"/>
                    <a:pt x="513068" y="243364"/>
                  </a:cubicBezTo>
                  <a:cubicBezTo>
                    <a:pt x="513068" y="248126"/>
                    <a:pt x="514020" y="252889"/>
                    <a:pt x="514020" y="257651"/>
                  </a:cubicBezTo>
                  <a:cubicBezTo>
                    <a:pt x="514020" y="262414"/>
                    <a:pt x="514973" y="267176"/>
                    <a:pt x="514973" y="271939"/>
                  </a:cubicBezTo>
                  <a:cubicBezTo>
                    <a:pt x="514973" y="273844"/>
                    <a:pt x="514973" y="275749"/>
                    <a:pt x="514973" y="277654"/>
                  </a:cubicBezTo>
                  <a:cubicBezTo>
                    <a:pt x="514973" y="281464"/>
                    <a:pt x="514020" y="285274"/>
                    <a:pt x="514020" y="289084"/>
                  </a:cubicBezTo>
                  <a:cubicBezTo>
                    <a:pt x="514020" y="290036"/>
                    <a:pt x="513068" y="290989"/>
                    <a:pt x="513068" y="291941"/>
                  </a:cubicBezTo>
                  <a:cubicBezTo>
                    <a:pt x="510210" y="306229"/>
                    <a:pt x="504495" y="319564"/>
                    <a:pt x="495923" y="330994"/>
                  </a:cubicBezTo>
                  <a:lnTo>
                    <a:pt x="486398" y="342424"/>
                  </a:lnTo>
                  <a:lnTo>
                    <a:pt x="474015" y="350044"/>
                  </a:lnTo>
                  <a:cubicBezTo>
                    <a:pt x="464490" y="358616"/>
                    <a:pt x="454965" y="366236"/>
                    <a:pt x="443535" y="371951"/>
                  </a:cubicBezTo>
                  <a:cubicBezTo>
                    <a:pt x="437820" y="374809"/>
                    <a:pt x="431153" y="378619"/>
                    <a:pt x="422580" y="382429"/>
                  </a:cubicBezTo>
                  <a:cubicBezTo>
                    <a:pt x="373050" y="409099"/>
                    <a:pt x="368288" y="425291"/>
                    <a:pt x="351143" y="436721"/>
                  </a:cubicBezTo>
                  <a:lnTo>
                    <a:pt x="348285" y="435769"/>
                  </a:lnTo>
                  <a:cubicBezTo>
                    <a:pt x="348285" y="440531"/>
                    <a:pt x="349238" y="442436"/>
                    <a:pt x="349238" y="443389"/>
                  </a:cubicBezTo>
                  <a:cubicBezTo>
                    <a:pt x="354000" y="445294"/>
                    <a:pt x="398768" y="514826"/>
                    <a:pt x="418770" y="551974"/>
                  </a:cubicBezTo>
                  <a:cubicBezTo>
                    <a:pt x="454965" y="616744"/>
                    <a:pt x="483540" y="639604"/>
                    <a:pt x="524498" y="634841"/>
                  </a:cubicBezTo>
                  <a:cubicBezTo>
                    <a:pt x="547358" y="631984"/>
                    <a:pt x="591173" y="650081"/>
                    <a:pt x="614985" y="673894"/>
                  </a:cubicBezTo>
                  <a:cubicBezTo>
                    <a:pt x="626415" y="683419"/>
                    <a:pt x="683565" y="687229"/>
                    <a:pt x="733095" y="680561"/>
                  </a:cubicBezTo>
                  <a:cubicBezTo>
                    <a:pt x="750240" y="678656"/>
                    <a:pt x="766433" y="676751"/>
                    <a:pt x="770243" y="677704"/>
                  </a:cubicBezTo>
                  <a:cubicBezTo>
                    <a:pt x="773100" y="678656"/>
                    <a:pt x="804533" y="673894"/>
                    <a:pt x="838823" y="668179"/>
                  </a:cubicBezTo>
                  <a:cubicBezTo>
                    <a:pt x="873113" y="662464"/>
                    <a:pt x="919785" y="656749"/>
                    <a:pt x="941693" y="654844"/>
                  </a:cubicBezTo>
                  <a:cubicBezTo>
                    <a:pt x="963600" y="652939"/>
                    <a:pt x="985508" y="649129"/>
                    <a:pt x="990270" y="647224"/>
                  </a:cubicBezTo>
                  <a:cubicBezTo>
                    <a:pt x="1003605" y="642461"/>
                    <a:pt x="1013130" y="622459"/>
                    <a:pt x="1023608" y="582454"/>
                  </a:cubicBezTo>
                  <a:cubicBezTo>
                    <a:pt x="1028370" y="562451"/>
                    <a:pt x="1036943" y="542449"/>
                    <a:pt x="1043610" y="535781"/>
                  </a:cubicBezTo>
                  <a:cubicBezTo>
                    <a:pt x="1061708" y="516731"/>
                    <a:pt x="1101713" y="492919"/>
                    <a:pt x="1110285" y="495776"/>
                  </a:cubicBezTo>
                  <a:cubicBezTo>
                    <a:pt x="1119810" y="499586"/>
                    <a:pt x="1117905" y="505301"/>
                    <a:pt x="1099808" y="525304"/>
                  </a:cubicBezTo>
                  <a:cubicBezTo>
                    <a:pt x="1082663" y="544354"/>
                    <a:pt x="1071233" y="571976"/>
                    <a:pt x="1076948" y="584359"/>
                  </a:cubicBezTo>
                  <a:cubicBezTo>
                    <a:pt x="1078853" y="588169"/>
                    <a:pt x="1077900" y="595789"/>
                    <a:pt x="1075043" y="600551"/>
                  </a:cubicBezTo>
                  <a:cubicBezTo>
                    <a:pt x="1061708" y="621506"/>
                    <a:pt x="1062660" y="636746"/>
                    <a:pt x="1083615" y="672941"/>
                  </a:cubicBezTo>
                  <a:cubicBezTo>
                    <a:pt x="1102665" y="707231"/>
                    <a:pt x="1102665" y="708184"/>
                    <a:pt x="1100760" y="743426"/>
                  </a:cubicBezTo>
                  <a:cubicBezTo>
                    <a:pt x="1097903" y="789146"/>
                    <a:pt x="1106475" y="808196"/>
                    <a:pt x="1133145" y="820579"/>
                  </a:cubicBezTo>
                  <a:cubicBezTo>
                    <a:pt x="1152195" y="829151"/>
                    <a:pt x="1196010" y="830104"/>
                    <a:pt x="1223633" y="822484"/>
                  </a:cubicBezTo>
                  <a:cubicBezTo>
                    <a:pt x="1235063" y="819626"/>
                    <a:pt x="1241730" y="821531"/>
                    <a:pt x="1264590" y="838676"/>
                  </a:cubicBezTo>
                  <a:cubicBezTo>
                    <a:pt x="1279830" y="850106"/>
                    <a:pt x="1301738" y="862489"/>
                    <a:pt x="1314120" y="867251"/>
                  </a:cubicBezTo>
                  <a:cubicBezTo>
                    <a:pt x="1346505" y="879634"/>
                    <a:pt x="1417943" y="893921"/>
                    <a:pt x="1428420" y="889159"/>
                  </a:cubicBezTo>
                  <a:cubicBezTo>
                    <a:pt x="1433183" y="887254"/>
                    <a:pt x="1445565" y="886301"/>
                    <a:pt x="1455090" y="888206"/>
                  </a:cubicBezTo>
                  <a:cubicBezTo>
                    <a:pt x="1475093" y="891064"/>
                    <a:pt x="1509383" y="907256"/>
                    <a:pt x="1506525" y="912971"/>
                  </a:cubicBezTo>
                  <a:cubicBezTo>
                    <a:pt x="1505573" y="914876"/>
                    <a:pt x="1496048" y="919639"/>
                    <a:pt x="1485570" y="924401"/>
                  </a:cubicBezTo>
                  <a:lnTo>
                    <a:pt x="1466520" y="932021"/>
                  </a:lnTo>
                  <a:lnTo>
                    <a:pt x="1476045" y="947261"/>
                  </a:lnTo>
                  <a:cubicBezTo>
                    <a:pt x="1485570" y="961549"/>
                    <a:pt x="1485570" y="962501"/>
                    <a:pt x="1475093" y="969169"/>
                  </a:cubicBezTo>
                  <a:cubicBezTo>
                    <a:pt x="1468425" y="972979"/>
                    <a:pt x="1460805" y="975836"/>
                    <a:pt x="1456995" y="976789"/>
                  </a:cubicBezTo>
                  <a:cubicBezTo>
                    <a:pt x="1453185" y="977741"/>
                    <a:pt x="1449375" y="978694"/>
                    <a:pt x="1447470" y="979646"/>
                  </a:cubicBezTo>
                  <a:cubicBezTo>
                    <a:pt x="1445565" y="980599"/>
                    <a:pt x="1436993" y="978694"/>
                    <a:pt x="1429373" y="975836"/>
                  </a:cubicBezTo>
                  <a:cubicBezTo>
                    <a:pt x="1420800" y="972979"/>
                    <a:pt x="1406513" y="969169"/>
                    <a:pt x="1397940" y="968216"/>
                  </a:cubicBezTo>
                  <a:cubicBezTo>
                    <a:pt x="1366508" y="962501"/>
                    <a:pt x="1316978" y="942499"/>
                    <a:pt x="1305548" y="932021"/>
                  </a:cubicBezTo>
                  <a:cubicBezTo>
                    <a:pt x="1298880" y="926306"/>
                    <a:pt x="1277925" y="917734"/>
                    <a:pt x="1258875" y="912019"/>
                  </a:cubicBezTo>
                  <a:cubicBezTo>
                    <a:pt x="1224585" y="901541"/>
                    <a:pt x="1222680" y="901541"/>
                    <a:pt x="1179818" y="912971"/>
                  </a:cubicBezTo>
                  <a:cubicBezTo>
                    <a:pt x="1156005" y="919639"/>
                    <a:pt x="1126478" y="927259"/>
                    <a:pt x="1115048" y="931069"/>
                  </a:cubicBezTo>
                  <a:cubicBezTo>
                    <a:pt x="1045515" y="952024"/>
                    <a:pt x="1013130" y="948214"/>
                    <a:pt x="967410" y="912971"/>
                  </a:cubicBezTo>
                  <a:cubicBezTo>
                    <a:pt x="925500" y="880586"/>
                    <a:pt x="895973" y="876776"/>
                    <a:pt x="829298" y="897731"/>
                  </a:cubicBezTo>
                  <a:cubicBezTo>
                    <a:pt x="804533" y="905351"/>
                    <a:pt x="782625" y="913924"/>
                    <a:pt x="780720" y="916781"/>
                  </a:cubicBezTo>
                  <a:cubicBezTo>
                    <a:pt x="778815" y="919639"/>
                    <a:pt x="772148" y="922496"/>
                    <a:pt x="765480" y="924401"/>
                  </a:cubicBezTo>
                  <a:cubicBezTo>
                    <a:pt x="751193" y="928211"/>
                    <a:pt x="703568" y="933926"/>
                    <a:pt x="689280" y="932974"/>
                  </a:cubicBezTo>
                  <a:cubicBezTo>
                    <a:pt x="666420" y="931069"/>
                    <a:pt x="586410" y="924401"/>
                    <a:pt x="560693" y="921544"/>
                  </a:cubicBezTo>
                  <a:cubicBezTo>
                    <a:pt x="545453" y="919639"/>
                    <a:pt x="530213" y="918686"/>
                    <a:pt x="525450" y="918686"/>
                  </a:cubicBezTo>
                  <a:cubicBezTo>
                    <a:pt x="520688" y="918686"/>
                    <a:pt x="512115" y="916781"/>
                    <a:pt x="504495" y="915829"/>
                  </a:cubicBezTo>
                  <a:cubicBezTo>
                    <a:pt x="496875" y="914876"/>
                    <a:pt x="479730" y="918686"/>
                    <a:pt x="461633" y="925354"/>
                  </a:cubicBezTo>
                  <a:cubicBezTo>
                    <a:pt x="431153" y="936784"/>
                    <a:pt x="407340" y="937736"/>
                    <a:pt x="349238" y="930116"/>
                  </a:cubicBezTo>
                  <a:cubicBezTo>
                    <a:pt x="290183" y="922496"/>
                    <a:pt x="262560" y="934879"/>
                    <a:pt x="216840" y="991076"/>
                  </a:cubicBezTo>
                  <a:cubicBezTo>
                    <a:pt x="199695" y="1012031"/>
                    <a:pt x="182550" y="1030129"/>
                    <a:pt x="179693" y="1032034"/>
                  </a:cubicBezTo>
                  <a:cubicBezTo>
                    <a:pt x="176835" y="1032986"/>
                    <a:pt x="169215" y="1045369"/>
                    <a:pt x="162548" y="1058704"/>
                  </a:cubicBezTo>
                  <a:cubicBezTo>
                    <a:pt x="150165" y="1082516"/>
                    <a:pt x="148260" y="1083469"/>
                    <a:pt x="118733" y="1095851"/>
                  </a:cubicBezTo>
                  <a:lnTo>
                    <a:pt x="87300" y="1108234"/>
                  </a:lnTo>
                  <a:lnTo>
                    <a:pt x="97778" y="1081564"/>
                  </a:lnTo>
                  <a:cubicBezTo>
                    <a:pt x="103493" y="1067276"/>
                    <a:pt x="112065" y="1052036"/>
                    <a:pt x="116828" y="1049179"/>
                  </a:cubicBezTo>
                  <a:cubicBezTo>
                    <a:pt x="120638" y="1045369"/>
                    <a:pt x="128258" y="1034891"/>
                    <a:pt x="133973" y="1024414"/>
                  </a:cubicBezTo>
                  <a:cubicBezTo>
                    <a:pt x="138735" y="1013936"/>
                    <a:pt x="153975" y="995839"/>
                    <a:pt x="166358" y="984409"/>
                  </a:cubicBezTo>
                  <a:cubicBezTo>
                    <a:pt x="178740" y="972979"/>
                    <a:pt x="188265" y="962501"/>
                    <a:pt x="187313" y="960596"/>
                  </a:cubicBezTo>
                  <a:cubicBezTo>
                    <a:pt x="185408" y="955834"/>
                    <a:pt x="179693" y="957739"/>
                    <a:pt x="137783" y="986314"/>
                  </a:cubicBezTo>
                  <a:cubicBezTo>
                    <a:pt x="89205" y="1018699"/>
                    <a:pt x="61583" y="1030129"/>
                    <a:pt x="32055" y="1031081"/>
                  </a:cubicBezTo>
                  <a:cubicBezTo>
                    <a:pt x="18720" y="1031081"/>
                    <a:pt x="8243" y="1030129"/>
                    <a:pt x="7290" y="1028224"/>
                  </a:cubicBezTo>
                  <a:cubicBezTo>
                    <a:pt x="3480" y="1020604"/>
                    <a:pt x="74918" y="975836"/>
                    <a:pt x="111113" y="962501"/>
                  </a:cubicBezTo>
                  <a:cubicBezTo>
                    <a:pt x="145403" y="950119"/>
                    <a:pt x="207315" y="915829"/>
                    <a:pt x="222555" y="901541"/>
                  </a:cubicBezTo>
                  <a:cubicBezTo>
                    <a:pt x="237795" y="887254"/>
                    <a:pt x="234938" y="888206"/>
                    <a:pt x="333998" y="866299"/>
                  </a:cubicBezTo>
                  <a:cubicBezTo>
                    <a:pt x="352095" y="862489"/>
                    <a:pt x="370193" y="855821"/>
                    <a:pt x="374003" y="852964"/>
                  </a:cubicBezTo>
                  <a:cubicBezTo>
                    <a:pt x="384480" y="843439"/>
                    <a:pt x="379718" y="827246"/>
                    <a:pt x="359715" y="802481"/>
                  </a:cubicBezTo>
                  <a:cubicBezTo>
                    <a:pt x="350190" y="791051"/>
                    <a:pt x="337808" y="775811"/>
                    <a:pt x="332093" y="769144"/>
                  </a:cubicBezTo>
                  <a:cubicBezTo>
                    <a:pt x="327330" y="762476"/>
                    <a:pt x="314948" y="751999"/>
                    <a:pt x="307328" y="746284"/>
                  </a:cubicBezTo>
                  <a:cubicBezTo>
                    <a:pt x="275895" y="724376"/>
                    <a:pt x="273038" y="713899"/>
                    <a:pt x="276848" y="658654"/>
                  </a:cubicBezTo>
                  <a:cubicBezTo>
                    <a:pt x="280658" y="610076"/>
                    <a:pt x="279705" y="607219"/>
                    <a:pt x="267323" y="592931"/>
                  </a:cubicBezTo>
                  <a:cubicBezTo>
                    <a:pt x="260655" y="584359"/>
                    <a:pt x="250178" y="575786"/>
                    <a:pt x="244463" y="572929"/>
                  </a:cubicBezTo>
                  <a:cubicBezTo>
                    <a:pt x="233033" y="568166"/>
                    <a:pt x="163500" y="563404"/>
                    <a:pt x="154928" y="567214"/>
                  </a:cubicBezTo>
                  <a:cubicBezTo>
                    <a:pt x="148260" y="570071"/>
                    <a:pt x="140640" y="561499"/>
                    <a:pt x="133973" y="547211"/>
                  </a:cubicBezTo>
                  <a:cubicBezTo>
                    <a:pt x="125400" y="527209"/>
                    <a:pt x="128258" y="522446"/>
                    <a:pt x="167310" y="505301"/>
                  </a:cubicBezTo>
                  <a:cubicBezTo>
                    <a:pt x="194933" y="493871"/>
                    <a:pt x="222555" y="478631"/>
                    <a:pt x="242558" y="466249"/>
                  </a:cubicBezTo>
                  <a:lnTo>
                    <a:pt x="230175" y="465296"/>
                  </a:lnTo>
                  <a:lnTo>
                    <a:pt x="179693" y="466249"/>
                  </a:lnTo>
                  <a:cubicBezTo>
                    <a:pt x="170168" y="466249"/>
                    <a:pt x="160643" y="466249"/>
                    <a:pt x="151118" y="467201"/>
                  </a:cubicBezTo>
                  <a:cubicBezTo>
                    <a:pt x="142545" y="468154"/>
                    <a:pt x="134925" y="467201"/>
                    <a:pt x="127305" y="465296"/>
                  </a:cubicBezTo>
                  <a:cubicBezTo>
                    <a:pt x="122543" y="463391"/>
                    <a:pt x="116828" y="462439"/>
                    <a:pt x="112065" y="460534"/>
                  </a:cubicBezTo>
                  <a:cubicBezTo>
                    <a:pt x="107303" y="458629"/>
                    <a:pt x="105398" y="454819"/>
                    <a:pt x="107303" y="450056"/>
                  </a:cubicBezTo>
                  <a:cubicBezTo>
                    <a:pt x="108255" y="446246"/>
                    <a:pt x="110160" y="443389"/>
                    <a:pt x="114923" y="441484"/>
                  </a:cubicBezTo>
                  <a:cubicBezTo>
                    <a:pt x="119685" y="439579"/>
                    <a:pt x="125400" y="439579"/>
                    <a:pt x="130163" y="440531"/>
                  </a:cubicBezTo>
                  <a:lnTo>
                    <a:pt x="123495" y="431959"/>
                  </a:lnTo>
                  <a:lnTo>
                    <a:pt x="117780" y="422434"/>
                  </a:lnTo>
                  <a:lnTo>
                    <a:pt x="113018" y="412909"/>
                  </a:lnTo>
                  <a:cubicBezTo>
                    <a:pt x="107303" y="399574"/>
                    <a:pt x="102540" y="386239"/>
                    <a:pt x="100635" y="371951"/>
                  </a:cubicBezTo>
                  <a:lnTo>
                    <a:pt x="91110" y="363379"/>
                  </a:lnTo>
                  <a:cubicBezTo>
                    <a:pt x="88253" y="361474"/>
                    <a:pt x="86348" y="358616"/>
                    <a:pt x="85395" y="354806"/>
                  </a:cubicBezTo>
                  <a:cubicBezTo>
                    <a:pt x="84443" y="350996"/>
                    <a:pt x="85395" y="347186"/>
                    <a:pt x="89205" y="345281"/>
                  </a:cubicBezTo>
                  <a:cubicBezTo>
                    <a:pt x="93015" y="343376"/>
                    <a:pt x="96825" y="343376"/>
                    <a:pt x="99683" y="345281"/>
                  </a:cubicBezTo>
                  <a:lnTo>
                    <a:pt x="113970" y="350996"/>
                  </a:lnTo>
                  <a:cubicBezTo>
                    <a:pt x="118733" y="353854"/>
                    <a:pt x="124448" y="354806"/>
                    <a:pt x="129210" y="355759"/>
                  </a:cubicBezTo>
                  <a:cubicBezTo>
                    <a:pt x="133020" y="356711"/>
                    <a:pt x="136830" y="356711"/>
                    <a:pt x="140640" y="356711"/>
                  </a:cubicBezTo>
                  <a:lnTo>
                    <a:pt x="134925" y="350996"/>
                  </a:lnTo>
                  <a:lnTo>
                    <a:pt x="128258" y="341471"/>
                  </a:lnTo>
                  <a:lnTo>
                    <a:pt x="121590" y="324326"/>
                  </a:lnTo>
                  <a:lnTo>
                    <a:pt x="117780" y="317659"/>
                  </a:lnTo>
                  <a:cubicBezTo>
                    <a:pt x="116828" y="313849"/>
                    <a:pt x="117780" y="310039"/>
                    <a:pt x="120638" y="308134"/>
                  </a:cubicBezTo>
                  <a:cubicBezTo>
                    <a:pt x="122543" y="306229"/>
                    <a:pt x="126353" y="306229"/>
                    <a:pt x="129210" y="307181"/>
                  </a:cubicBezTo>
                  <a:cubicBezTo>
                    <a:pt x="133020" y="309086"/>
                    <a:pt x="136830" y="310991"/>
                    <a:pt x="139688" y="313849"/>
                  </a:cubicBezTo>
                  <a:cubicBezTo>
                    <a:pt x="144450" y="317659"/>
                    <a:pt x="148260" y="322421"/>
                    <a:pt x="152070" y="327184"/>
                  </a:cubicBezTo>
                  <a:cubicBezTo>
                    <a:pt x="155880" y="331946"/>
                    <a:pt x="161595" y="335756"/>
                    <a:pt x="166358" y="339566"/>
                  </a:cubicBezTo>
                  <a:cubicBezTo>
                    <a:pt x="175883" y="346234"/>
                    <a:pt x="183503" y="350996"/>
                    <a:pt x="191123" y="356711"/>
                  </a:cubicBezTo>
                  <a:cubicBezTo>
                    <a:pt x="196838" y="360521"/>
                    <a:pt x="205410" y="364331"/>
                    <a:pt x="213983" y="366236"/>
                  </a:cubicBezTo>
                  <a:cubicBezTo>
                    <a:pt x="214935" y="366236"/>
                    <a:pt x="215888" y="366236"/>
                    <a:pt x="216840" y="366236"/>
                  </a:cubicBezTo>
                  <a:cubicBezTo>
                    <a:pt x="220650" y="367189"/>
                    <a:pt x="224460" y="365284"/>
                    <a:pt x="226365" y="361474"/>
                  </a:cubicBezTo>
                  <a:cubicBezTo>
                    <a:pt x="227318" y="360521"/>
                    <a:pt x="227318" y="358616"/>
                    <a:pt x="228270" y="357664"/>
                  </a:cubicBezTo>
                  <a:cubicBezTo>
                    <a:pt x="228270" y="355759"/>
                    <a:pt x="228270" y="354806"/>
                    <a:pt x="227318" y="352901"/>
                  </a:cubicBezTo>
                  <a:cubicBezTo>
                    <a:pt x="225413" y="348139"/>
                    <a:pt x="224460" y="342424"/>
                    <a:pt x="224460" y="336709"/>
                  </a:cubicBezTo>
                  <a:cubicBezTo>
                    <a:pt x="224460" y="330994"/>
                    <a:pt x="226365" y="325279"/>
                    <a:pt x="229223" y="319564"/>
                  </a:cubicBezTo>
                  <a:cubicBezTo>
                    <a:pt x="232080" y="314801"/>
                    <a:pt x="237795" y="313849"/>
                    <a:pt x="241605" y="317659"/>
                  </a:cubicBezTo>
                  <a:cubicBezTo>
                    <a:pt x="243510" y="319564"/>
                    <a:pt x="245415" y="322421"/>
                    <a:pt x="245415" y="325279"/>
                  </a:cubicBezTo>
                  <a:cubicBezTo>
                    <a:pt x="248273" y="341471"/>
                    <a:pt x="251130" y="357664"/>
                    <a:pt x="254940" y="373856"/>
                  </a:cubicBezTo>
                  <a:lnTo>
                    <a:pt x="316853" y="383381"/>
                  </a:lnTo>
                  <a:lnTo>
                    <a:pt x="324473" y="376714"/>
                  </a:lnTo>
                  <a:lnTo>
                    <a:pt x="335903" y="363379"/>
                  </a:lnTo>
                  <a:cubicBezTo>
                    <a:pt x="345428" y="351949"/>
                    <a:pt x="353048" y="340519"/>
                    <a:pt x="359715" y="327184"/>
                  </a:cubicBezTo>
                  <a:cubicBezTo>
                    <a:pt x="364478" y="318611"/>
                    <a:pt x="367335" y="309086"/>
                    <a:pt x="369240" y="299561"/>
                  </a:cubicBezTo>
                  <a:cubicBezTo>
                    <a:pt x="370193" y="298609"/>
                    <a:pt x="370193" y="297656"/>
                    <a:pt x="370193" y="297656"/>
                  </a:cubicBezTo>
                  <a:cubicBezTo>
                    <a:pt x="371145" y="290989"/>
                    <a:pt x="371145" y="284321"/>
                    <a:pt x="370193" y="277654"/>
                  </a:cubicBezTo>
                  <a:cubicBezTo>
                    <a:pt x="369240" y="270986"/>
                    <a:pt x="366383" y="264319"/>
                    <a:pt x="362573" y="259556"/>
                  </a:cubicBezTo>
                  <a:cubicBezTo>
                    <a:pt x="359715" y="254794"/>
                    <a:pt x="354953" y="250984"/>
                    <a:pt x="352095" y="247174"/>
                  </a:cubicBezTo>
                  <a:cubicBezTo>
                    <a:pt x="346380" y="241459"/>
                    <a:pt x="340665" y="235744"/>
                    <a:pt x="333998" y="231934"/>
                  </a:cubicBezTo>
                  <a:cubicBezTo>
                    <a:pt x="327330" y="227171"/>
                    <a:pt x="319710" y="225266"/>
                    <a:pt x="311138" y="223361"/>
                  </a:cubicBezTo>
                  <a:cubicBezTo>
                    <a:pt x="305423" y="221456"/>
                    <a:pt x="297803" y="219551"/>
                    <a:pt x="291135" y="218599"/>
                  </a:cubicBezTo>
                  <a:cubicBezTo>
                    <a:pt x="288278" y="216694"/>
                    <a:pt x="284468" y="216694"/>
                    <a:pt x="281610" y="216694"/>
                  </a:cubicBezTo>
                  <a:cubicBezTo>
                    <a:pt x="276848" y="215741"/>
                    <a:pt x="272085" y="214789"/>
                    <a:pt x="266370" y="214789"/>
                  </a:cubicBezTo>
                  <a:cubicBezTo>
                    <a:pt x="258750" y="214789"/>
                    <a:pt x="250178" y="213836"/>
                    <a:pt x="242558" y="212884"/>
                  </a:cubicBezTo>
                  <a:lnTo>
                    <a:pt x="232080" y="211931"/>
                  </a:lnTo>
                  <a:cubicBezTo>
                    <a:pt x="226365" y="210979"/>
                    <a:pt x="221603" y="209074"/>
                    <a:pt x="216840" y="206216"/>
                  </a:cubicBezTo>
                  <a:cubicBezTo>
                    <a:pt x="213983" y="203359"/>
                    <a:pt x="212078" y="200501"/>
                    <a:pt x="213030" y="196691"/>
                  </a:cubicBezTo>
                  <a:cubicBezTo>
                    <a:pt x="213983" y="191929"/>
                    <a:pt x="216840" y="188119"/>
                    <a:pt x="221603" y="186214"/>
                  </a:cubicBezTo>
                  <a:cubicBezTo>
                    <a:pt x="226365" y="184309"/>
                    <a:pt x="231128" y="183356"/>
                    <a:pt x="235890" y="182404"/>
                  </a:cubicBezTo>
                  <a:cubicBezTo>
                    <a:pt x="241605" y="182404"/>
                    <a:pt x="247320" y="182404"/>
                    <a:pt x="253035" y="182404"/>
                  </a:cubicBezTo>
                  <a:lnTo>
                    <a:pt x="288278" y="159544"/>
                  </a:lnTo>
                  <a:lnTo>
                    <a:pt x="284468" y="151924"/>
                  </a:lnTo>
                  <a:cubicBezTo>
                    <a:pt x="279705" y="143351"/>
                    <a:pt x="275895" y="133826"/>
                    <a:pt x="273990" y="124301"/>
                  </a:cubicBezTo>
                  <a:cubicBezTo>
                    <a:pt x="273038" y="120491"/>
                    <a:pt x="274943" y="116681"/>
                    <a:pt x="277800" y="114776"/>
                  </a:cubicBezTo>
                  <a:cubicBezTo>
                    <a:pt x="279705" y="112871"/>
                    <a:pt x="283515" y="112871"/>
                    <a:pt x="286373" y="112871"/>
                  </a:cubicBezTo>
                  <a:cubicBezTo>
                    <a:pt x="289230" y="113824"/>
                    <a:pt x="292088" y="114776"/>
                    <a:pt x="293993" y="116681"/>
                  </a:cubicBezTo>
                  <a:cubicBezTo>
                    <a:pt x="296850" y="119539"/>
                    <a:pt x="298755" y="123349"/>
                    <a:pt x="300660" y="126206"/>
                  </a:cubicBezTo>
                  <a:cubicBezTo>
                    <a:pt x="302565" y="130969"/>
                    <a:pt x="305423" y="134779"/>
                    <a:pt x="308280" y="138589"/>
                  </a:cubicBezTo>
                  <a:cubicBezTo>
                    <a:pt x="311138" y="142399"/>
                    <a:pt x="313995" y="145256"/>
                    <a:pt x="316853" y="148114"/>
                  </a:cubicBezTo>
                  <a:cubicBezTo>
                    <a:pt x="318758" y="150019"/>
                    <a:pt x="321615" y="151924"/>
                    <a:pt x="323520" y="153829"/>
                  </a:cubicBezTo>
                  <a:lnTo>
                    <a:pt x="327330" y="152876"/>
                  </a:lnTo>
                  <a:lnTo>
                    <a:pt x="333998" y="152876"/>
                  </a:lnTo>
                  <a:lnTo>
                    <a:pt x="353048" y="154781"/>
                  </a:lnTo>
                  <a:lnTo>
                    <a:pt x="371145" y="156686"/>
                  </a:lnTo>
                  <a:lnTo>
                    <a:pt x="394005" y="158591"/>
                  </a:lnTo>
                  <a:cubicBezTo>
                    <a:pt x="401625" y="159544"/>
                    <a:pt x="408293" y="158591"/>
                    <a:pt x="414960" y="156686"/>
                  </a:cubicBezTo>
                  <a:lnTo>
                    <a:pt x="417818" y="152876"/>
                  </a:lnTo>
                  <a:cubicBezTo>
                    <a:pt x="419723" y="150019"/>
                    <a:pt x="419723" y="148114"/>
                    <a:pt x="419723" y="145256"/>
                  </a:cubicBezTo>
                  <a:cubicBezTo>
                    <a:pt x="419723" y="144304"/>
                    <a:pt x="420675" y="144304"/>
                    <a:pt x="420675" y="143351"/>
                  </a:cubicBezTo>
                  <a:cubicBezTo>
                    <a:pt x="420675" y="140494"/>
                    <a:pt x="420675" y="137636"/>
                    <a:pt x="420675" y="135731"/>
                  </a:cubicBezTo>
                  <a:cubicBezTo>
                    <a:pt x="420675" y="132874"/>
                    <a:pt x="420675" y="130016"/>
                    <a:pt x="419723" y="127159"/>
                  </a:cubicBezTo>
                  <a:cubicBezTo>
                    <a:pt x="418770" y="125254"/>
                    <a:pt x="418770" y="122396"/>
                    <a:pt x="417818" y="120491"/>
                  </a:cubicBezTo>
                  <a:cubicBezTo>
                    <a:pt x="416865" y="119539"/>
                    <a:pt x="415913" y="118586"/>
                    <a:pt x="414960" y="117634"/>
                  </a:cubicBezTo>
                  <a:cubicBezTo>
                    <a:pt x="413055" y="116681"/>
                    <a:pt x="412103" y="115729"/>
                    <a:pt x="410198" y="114776"/>
                  </a:cubicBezTo>
                  <a:cubicBezTo>
                    <a:pt x="408293" y="112871"/>
                    <a:pt x="406388" y="110966"/>
                    <a:pt x="404483" y="110014"/>
                  </a:cubicBezTo>
                  <a:cubicBezTo>
                    <a:pt x="402578" y="109061"/>
                    <a:pt x="399720" y="108109"/>
                    <a:pt x="397815" y="106204"/>
                  </a:cubicBezTo>
                  <a:lnTo>
                    <a:pt x="386385" y="100489"/>
                  </a:lnTo>
                  <a:lnTo>
                    <a:pt x="378765" y="96679"/>
                  </a:lnTo>
                  <a:cubicBezTo>
                    <a:pt x="374003" y="94774"/>
                    <a:pt x="370193" y="90964"/>
                    <a:pt x="367335" y="88106"/>
                  </a:cubicBezTo>
                  <a:cubicBezTo>
                    <a:pt x="365430" y="86201"/>
                    <a:pt x="363525" y="84296"/>
                    <a:pt x="362573" y="82391"/>
                  </a:cubicBezTo>
                  <a:cubicBezTo>
                    <a:pt x="359715" y="79534"/>
                    <a:pt x="358763" y="76676"/>
                    <a:pt x="360668" y="73819"/>
                  </a:cubicBezTo>
                  <a:cubicBezTo>
                    <a:pt x="363525" y="68104"/>
                    <a:pt x="369240" y="66199"/>
                    <a:pt x="374955" y="67151"/>
                  </a:cubicBezTo>
                  <a:cubicBezTo>
                    <a:pt x="387338" y="70961"/>
                    <a:pt x="399720" y="75724"/>
                    <a:pt x="411150" y="83344"/>
                  </a:cubicBezTo>
                  <a:cubicBezTo>
                    <a:pt x="412103" y="83344"/>
                    <a:pt x="413055" y="84296"/>
                    <a:pt x="414008" y="84296"/>
                  </a:cubicBezTo>
                  <a:cubicBezTo>
                    <a:pt x="414960" y="84296"/>
                    <a:pt x="414960" y="84296"/>
                    <a:pt x="415913" y="84296"/>
                  </a:cubicBezTo>
                  <a:cubicBezTo>
                    <a:pt x="420675" y="83344"/>
                    <a:pt x="425438" y="80486"/>
                    <a:pt x="427343" y="75724"/>
                  </a:cubicBezTo>
                  <a:cubicBezTo>
                    <a:pt x="428295" y="72866"/>
                    <a:pt x="428295" y="70009"/>
                    <a:pt x="429248" y="67151"/>
                  </a:cubicBezTo>
                  <a:cubicBezTo>
                    <a:pt x="429248" y="67151"/>
                    <a:pt x="429248" y="67151"/>
                    <a:pt x="429248" y="66199"/>
                  </a:cubicBezTo>
                  <a:cubicBezTo>
                    <a:pt x="430200" y="63341"/>
                    <a:pt x="429248" y="60484"/>
                    <a:pt x="428295" y="57626"/>
                  </a:cubicBezTo>
                  <a:cubicBezTo>
                    <a:pt x="427343" y="55721"/>
                    <a:pt x="426390" y="52864"/>
                    <a:pt x="424485" y="50959"/>
                  </a:cubicBezTo>
                  <a:cubicBezTo>
                    <a:pt x="421628" y="48101"/>
                    <a:pt x="418770" y="46196"/>
                    <a:pt x="415913" y="43339"/>
                  </a:cubicBezTo>
                  <a:cubicBezTo>
                    <a:pt x="410198" y="39529"/>
                    <a:pt x="405435" y="34766"/>
                    <a:pt x="401625" y="29051"/>
                  </a:cubicBezTo>
                  <a:cubicBezTo>
                    <a:pt x="399720" y="27146"/>
                    <a:pt x="399720" y="24289"/>
                    <a:pt x="400673" y="22384"/>
                  </a:cubicBezTo>
                  <a:cubicBezTo>
                    <a:pt x="401625" y="20479"/>
                    <a:pt x="402578" y="18574"/>
                    <a:pt x="404483" y="16669"/>
                  </a:cubicBezTo>
                  <a:cubicBezTo>
                    <a:pt x="405435" y="16669"/>
                    <a:pt x="407340" y="16669"/>
                    <a:pt x="408293" y="15716"/>
                  </a:cubicBezTo>
                  <a:lnTo>
                    <a:pt x="408293" y="15716"/>
                  </a:lnTo>
                  <a:close/>
                  <a:moveTo>
                    <a:pt x="324473" y="188119"/>
                  </a:moveTo>
                  <a:cubicBezTo>
                    <a:pt x="323520" y="188119"/>
                    <a:pt x="321615" y="189071"/>
                    <a:pt x="320663" y="190976"/>
                  </a:cubicBezTo>
                  <a:cubicBezTo>
                    <a:pt x="319710" y="191929"/>
                    <a:pt x="320663" y="193834"/>
                    <a:pt x="321615" y="193834"/>
                  </a:cubicBezTo>
                  <a:cubicBezTo>
                    <a:pt x="327330" y="197644"/>
                    <a:pt x="332093" y="200501"/>
                    <a:pt x="337808" y="203359"/>
                  </a:cubicBezTo>
                  <a:cubicBezTo>
                    <a:pt x="343523" y="206216"/>
                    <a:pt x="348285" y="207169"/>
                    <a:pt x="354000" y="209074"/>
                  </a:cubicBezTo>
                  <a:cubicBezTo>
                    <a:pt x="355905" y="209074"/>
                    <a:pt x="357810" y="210026"/>
                    <a:pt x="358763" y="210026"/>
                  </a:cubicBezTo>
                  <a:cubicBezTo>
                    <a:pt x="364478" y="209074"/>
                    <a:pt x="370193" y="208121"/>
                    <a:pt x="375908" y="208121"/>
                  </a:cubicBezTo>
                  <a:cubicBezTo>
                    <a:pt x="376860" y="208121"/>
                    <a:pt x="378765" y="207169"/>
                    <a:pt x="380670" y="207169"/>
                  </a:cubicBezTo>
                  <a:cubicBezTo>
                    <a:pt x="380670" y="207169"/>
                    <a:pt x="380670" y="208121"/>
                    <a:pt x="380670" y="208121"/>
                  </a:cubicBezTo>
                  <a:cubicBezTo>
                    <a:pt x="383528" y="209074"/>
                    <a:pt x="386385" y="210026"/>
                    <a:pt x="389243" y="211931"/>
                  </a:cubicBezTo>
                  <a:cubicBezTo>
                    <a:pt x="390195" y="212884"/>
                    <a:pt x="391148" y="213836"/>
                    <a:pt x="391148" y="214789"/>
                  </a:cubicBezTo>
                  <a:cubicBezTo>
                    <a:pt x="391148" y="215741"/>
                    <a:pt x="390195" y="218599"/>
                    <a:pt x="390195" y="219551"/>
                  </a:cubicBezTo>
                  <a:cubicBezTo>
                    <a:pt x="390195" y="219551"/>
                    <a:pt x="390195" y="220504"/>
                    <a:pt x="390195" y="220504"/>
                  </a:cubicBezTo>
                  <a:cubicBezTo>
                    <a:pt x="389243" y="223361"/>
                    <a:pt x="388290" y="225266"/>
                    <a:pt x="388290" y="229076"/>
                  </a:cubicBezTo>
                  <a:cubicBezTo>
                    <a:pt x="387338" y="230981"/>
                    <a:pt x="388290" y="233839"/>
                    <a:pt x="388290" y="235744"/>
                  </a:cubicBezTo>
                  <a:lnTo>
                    <a:pt x="389243" y="239554"/>
                  </a:lnTo>
                  <a:cubicBezTo>
                    <a:pt x="391148" y="242411"/>
                    <a:pt x="392100" y="246221"/>
                    <a:pt x="394005" y="249079"/>
                  </a:cubicBezTo>
                  <a:cubicBezTo>
                    <a:pt x="397815" y="257651"/>
                    <a:pt x="400673" y="266224"/>
                    <a:pt x="402578" y="275749"/>
                  </a:cubicBezTo>
                  <a:lnTo>
                    <a:pt x="403530" y="281464"/>
                  </a:lnTo>
                  <a:cubicBezTo>
                    <a:pt x="408293" y="278606"/>
                    <a:pt x="414008" y="275749"/>
                    <a:pt x="418770" y="271939"/>
                  </a:cubicBezTo>
                  <a:cubicBezTo>
                    <a:pt x="421628" y="270034"/>
                    <a:pt x="423533" y="267176"/>
                    <a:pt x="427343" y="265271"/>
                  </a:cubicBezTo>
                  <a:cubicBezTo>
                    <a:pt x="429248" y="264319"/>
                    <a:pt x="432105" y="263366"/>
                    <a:pt x="434010" y="263366"/>
                  </a:cubicBezTo>
                  <a:cubicBezTo>
                    <a:pt x="437820" y="264319"/>
                    <a:pt x="441630" y="267176"/>
                    <a:pt x="441630" y="270986"/>
                  </a:cubicBezTo>
                  <a:cubicBezTo>
                    <a:pt x="441630" y="272891"/>
                    <a:pt x="441630" y="274796"/>
                    <a:pt x="441630" y="276701"/>
                  </a:cubicBezTo>
                  <a:cubicBezTo>
                    <a:pt x="441630" y="277654"/>
                    <a:pt x="440678" y="278606"/>
                    <a:pt x="440678" y="279559"/>
                  </a:cubicBezTo>
                  <a:cubicBezTo>
                    <a:pt x="439725" y="282416"/>
                    <a:pt x="437820" y="285274"/>
                    <a:pt x="435915" y="287179"/>
                  </a:cubicBezTo>
                  <a:cubicBezTo>
                    <a:pt x="431153" y="291941"/>
                    <a:pt x="426390" y="296704"/>
                    <a:pt x="421628" y="301466"/>
                  </a:cubicBezTo>
                  <a:cubicBezTo>
                    <a:pt x="416865" y="306229"/>
                    <a:pt x="412103" y="310991"/>
                    <a:pt x="408293" y="316706"/>
                  </a:cubicBezTo>
                  <a:cubicBezTo>
                    <a:pt x="399720" y="326231"/>
                    <a:pt x="392100" y="336709"/>
                    <a:pt x="386385" y="347186"/>
                  </a:cubicBezTo>
                  <a:cubicBezTo>
                    <a:pt x="381623" y="353854"/>
                    <a:pt x="377813" y="361474"/>
                    <a:pt x="373050" y="368141"/>
                  </a:cubicBezTo>
                  <a:lnTo>
                    <a:pt x="367335" y="376714"/>
                  </a:lnTo>
                  <a:lnTo>
                    <a:pt x="368288" y="376714"/>
                  </a:lnTo>
                  <a:cubicBezTo>
                    <a:pt x="390195" y="369094"/>
                    <a:pt x="411150" y="359569"/>
                    <a:pt x="430200" y="348139"/>
                  </a:cubicBezTo>
                  <a:cubicBezTo>
                    <a:pt x="437820" y="343376"/>
                    <a:pt x="444488" y="338614"/>
                    <a:pt x="450203" y="332899"/>
                  </a:cubicBezTo>
                  <a:cubicBezTo>
                    <a:pt x="457823" y="326231"/>
                    <a:pt x="465443" y="317659"/>
                    <a:pt x="470205" y="309086"/>
                  </a:cubicBezTo>
                  <a:cubicBezTo>
                    <a:pt x="474015" y="302419"/>
                    <a:pt x="477825" y="294799"/>
                    <a:pt x="479730" y="288131"/>
                  </a:cubicBezTo>
                  <a:cubicBezTo>
                    <a:pt x="480683" y="285274"/>
                    <a:pt x="480683" y="283369"/>
                    <a:pt x="481635" y="280511"/>
                  </a:cubicBezTo>
                  <a:cubicBezTo>
                    <a:pt x="483540" y="272891"/>
                    <a:pt x="482588" y="264319"/>
                    <a:pt x="480683" y="255746"/>
                  </a:cubicBezTo>
                  <a:cubicBezTo>
                    <a:pt x="477825" y="239554"/>
                    <a:pt x="469253" y="225266"/>
                    <a:pt x="457823" y="214789"/>
                  </a:cubicBezTo>
                  <a:cubicBezTo>
                    <a:pt x="450203" y="207169"/>
                    <a:pt x="440678" y="201454"/>
                    <a:pt x="430200" y="197644"/>
                  </a:cubicBezTo>
                  <a:cubicBezTo>
                    <a:pt x="419723" y="193834"/>
                    <a:pt x="408293" y="190024"/>
                    <a:pt x="397815" y="188119"/>
                  </a:cubicBezTo>
                  <a:cubicBezTo>
                    <a:pt x="394958" y="187166"/>
                    <a:pt x="391148" y="187166"/>
                    <a:pt x="388290" y="186214"/>
                  </a:cubicBezTo>
                  <a:cubicBezTo>
                    <a:pt x="378765" y="184309"/>
                    <a:pt x="369240" y="183356"/>
                    <a:pt x="358763" y="183356"/>
                  </a:cubicBezTo>
                  <a:cubicBezTo>
                    <a:pt x="356858" y="183356"/>
                    <a:pt x="354953" y="183356"/>
                    <a:pt x="354000" y="183356"/>
                  </a:cubicBezTo>
                  <a:cubicBezTo>
                    <a:pt x="352095" y="183356"/>
                    <a:pt x="351143" y="183356"/>
                    <a:pt x="349238" y="183356"/>
                  </a:cubicBezTo>
                  <a:cubicBezTo>
                    <a:pt x="348285" y="183356"/>
                    <a:pt x="346380" y="184309"/>
                    <a:pt x="345428" y="184309"/>
                  </a:cubicBezTo>
                  <a:cubicBezTo>
                    <a:pt x="341618" y="185261"/>
                    <a:pt x="337808" y="185261"/>
                    <a:pt x="333045" y="185261"/>
                  </a:cubicBezTo>
                  <a:cubicBezTo>
                    <a:pt x="329235" y="187166"/>
                    <a:pt x="326378" y="187166"/>
                    <a:pt x="324473" y="188119"/>
                  </a:cubicBezTo>
                  <a:lnTo>
                    <a:pt x="324473" y="188119"/>
                  </a:lnTo>
                  <a:lnTo>
                    <a:pt x="324473" y="188119"/>
                  </a:lnTo>
                  <a:close/>
                  <a:moveTo>
                    <a:pt x="137783" y="375761"/>
                  </a:moveTo>
                  <a:cubicBezTo>
                    <a:pt x="137783" y="385286"/>
                    <a:pt x="139688" y="394811"/>
                    <a:pt x="142545" y="403384"/>
                  </a:cubicBezTo>
                  <a:cubicBezTo>
                    <a:pt x="147308" y="413861"/>
                    <a:pt x="154928" y="423386"/>
                    <a:pt x="164453" y="430054"/>
                  </a:cubicBezTo>
                  <a:cubicBezTo>
                    <a:pt x="167310" y="431959"/>
                    <a:pt x="170168" y="433864"/>
                    <a:pt x="173978" y="434816"/>
                  </a:cubicBezTo>
                  <a:cubicBezTo>
                    <a:pt x="176835" y="435769"/>
                    <a:pt x="178740" y="435769"/>
                    <a:pt x="180645" y="435769"/>
                  </a:cubicBezTo>
                  <a:cubicBezTo>
                    <a:pt x="181598" y="435769"/>
                    <a:pt x="183503" y="436721"/>
                    <a:pt x="184455" y="436721"/>
                  </a:cubicBezTo>
                  <a:cubicBezTo>
                    <a:pt x="185408" y="436721"/>
                    <a:pt x="186360" y="436721"/>
                    <a:pt x="186360" y="436721"/>
                  </a:cubicBezTo>
                  <a:lnTo>
                    <a:pt x="190170" y="435769"/>
                  </a:lnTo>
                  <a:cubicBezTo>
                    <a:pt x="190170" y="431959"/>
                    <a:pt x="188265" y="429101"/>
                    <a:pt x="185408" y="426244"/>
                  </a:cubicBezTo>
                  <a:cubicBezTo>
                    <a:pt x="181598" y="422434"/>
                    <a:pt x="178740" y="417671"/>
                    <a:pt x="176835" y="412909"/>
                  </a:cubicBezTo>
                  <a:cubicBezTo>
                    <a:pt x="176835" y="411956"/>
                    <a:pt x="175883" y="410051"/>
                    <a:pt x="175883" y="409099"/>
                  </a:cubicBezTo>
                  <a:cubicBezTo>
                    <a:pt x="175883" y="407194"/>
                    <a:pt x="177788" y="405289"/>
                    <a:pt x="180645" y="404336"/>
                  </a:cubicBezTo>
                  <a:cubicBezTo>
                    <a:pt x="183503" y="403384"/>
                    <a:pt x="187313" y="402431"/>
                    <a:pt x="191123" y="402431"/>
                  </a:cubicBezTo>
                  <a:cubicBezTo>
                    <a:pt x="192075" y="402431"/>
                    <a:pt x="193028" y="403384"/>
                    <a:pt x="193980" y="403384"/>
                  </a:cubicBezTo>
                  <a:cubicBezTo>
                    <a:pt x="198743" y="404336"/>
                    <a:pt x="202553" y="407194"/>
                    <a:pt x="206363" y="410051"/>
                  </a:cubicBezTo>
                  <a:cubicBezTo>
                    <a:pt x="210173" y="412909"/>
                    <a:pt x="214935" y="415766"/>
                    <a:pt x="218745" y="418624"/>
                  </a:cubicBezTo>
                  <a:cubicBezTo>
                    <a:pt x="222555" y="422434"/>
                    <a:pt x="225413" y="425291"/>
                    <a:pt x="228270" y="429101"/>
                  </a:cubicBezTo>
                  <a:lnTo>
                    <a:pt x="232080" y="432911"/>
                  </a:lnTo>
                  <a:cubicBezTo>
                    <a:pt x="246368" y="436721"/>
                    <a:pt x="261608" y="439579"/>
                    <a:pt x="276848" y="439579"/>
                  </a:cubicBezTo>
                  <a:lnTo>
                    <a:pt x="287325" y="439579"/>
                  </a:lnTo>
                  <a:lnTo>
                    <a:pt x="293993" y="439579"/>
                  </a:lnTo>
                  <a:cubicBezTo>
                    <a:pt x="293993" y="436721"/>
                    <a:pt x="293040" y="432911"/>
                    <a:pt x="291135" y="430054"/>
                  </a:cubicBezTo>
                  <a:cubicBezTo>
                    <a:pt x="289230" y="426244"/>
                    <a:pt x="287325" y="422434"/>
                    <a:pt x="284468" y="420529"/>
                  </a:cubicBezTo>
                  <a:cubicBezTo>
                    <a:pt x="280658" y="416719"/>
                    <a:pt x="274943" y="412909"/>
                    <a:pt x="270180" y="410051"/>
                  </a:cubicBezTo>
                  <a:cubicBezTo>
                    <a:pt x="263513" y="406241"/>
                    <a:pt x="256845" y="403384"/>
                    <a:pt x="250178" y="401479"/>
                  </a:cubicBezTo>
                  <a:cubicBezTo>
                    <a:pt x="236843" y="396716"/>
                    <a:pt x="224460" y="392906"/>
                    <a:pt x="210173" y="390049"/>
                  </a:cubicBezTo>
                  <a:lnTo>
                    <a:pt x="202553" y="388144"/>
                  </a:lnTo>
                  <a:lnTo>
                    <a:pt x="196838" y="387191"/>
                  </a:lnTo>
                  <a:lnTo>
                    <a:pt x="184455" y="385286"/>
                  </a:lnTo>
                  <a:lnTo>
                    <a:pt x="154928" y="378619"/>
                  </a:lnTo>
                  <a:lnTo>
                    <a:pt x="137783" y="375761"/>
                  </a:lnTo>
                  <a:lnTo>
                    <a:pt x="137783" y="375761"/>
                  </a:lnTo>
                  <a:lnTo>
                    <a:pt x="137783" y="37576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137"/>
              <a:endParaRPr lang="en-US" sz="1400">
                <a:solidFill>
                  <a:prstClr val="black"/>
                </a:solidFill>
              </a:endParaRPr>
            </a:p>
          </p:txBody>
        </p:sp>
        <p:sp>
          <p:nvSpPr>
            <p:cNvPr id="80" name="Freeform: Shape 79"/>
            <p:cNvSpPr/>
            <p:nvPr/>
          </p:nvSpPr>
          <p:spPr>
            <a:xfrm>
              <a:off x="1178536" y="3854815"/>
              <a:ext cx="5181600" cy="838200"/>
            </a:xfrm>
            <a:custGeom>
              <a:avLst/>
              <a:gdLst>
                <a:gd name="connsiteX0" fmla="*/ 4796314 w 5181600"/>
                <a:gd name="connsiteY0" fmla="*/ 7144 h 838200"/>
                <a:gd name="connsiteX1" fmla="*/ 4763929 w 5181600"/>
                <a:gd name="connsiteY1" fmla="*/ 12859 h 838200"/>
                <a:gd name="connsiteX2" fmla="*/ 4720114 w 5181600"/>
                <a:gd name="connsiteY2" fmla="*/ 53816 h 838200"/>
                <a:gd name="connsiteX3" fmla="*/ 4702969 w 5181600"/>
                <a:gd name="connsiteY3" fmla="*/ 79534 h 838200"/>
                <a:gd name="connsiteX4" fmla="*/ 4691539 w 5181600"/>
                <a:gd name="connsiteY4" fmla="*/ 105251 h 838200"/>
                <a:gd name="connsiteX5" fmla="*/ 4607719 w 5181600"/>
                <a:gd name="connsiteY5" fmla="*/ 190976 h 838200"/>
                <a:gd name="connsiteX6" fmla="*/ 4581049 w 5181600"/>
                <a:gd name="connsiteY6" fmla="*/ 210979 h 838200"/>
                <a:gd name="connsiteX7" fmla="*/ 4555331 w 5181600"/>
                <a:gd name="connsiteY7" fmla="*/ 221456 h 838200"/>
                <a:gd name="connsiteX8" fmla="*/ 4547711 w 5181600"/>
                <a:gd name="connsiteY8" fmla="*/ 203359 h 838200"/>
                <a:gd name="connsiteX9" fmla="*/ 4304824 w 5181600"/>
                <a:gd name="connsiteY9" fmla="*/ 173831 h 838200"/>
                <a:gd name="connsiteX10" fmla="*/ 4224814 w 5181600"/>
                <a:gd name="connsiteY10" fmla="*/ 168116 h 838200"/>
                <a:gd name="connsiteX11" fmla="*/ 4224814 w 5181600"/>
                <a:gd name="connsiteY11" fmla="*/ 168116 h 838200"/>
                <a:gd name="connsiteX12" fmla="*/ 1992154 w 5181600"/>
                <a:gd name="connsiteY12" fmla="*/ 29051 h 838200"/>
                <a:gd name="connsiteX13" fmla="*/ 1176814 w 5181600"/>
                <a:gd name="connsiteY13" fmla="*/ 10954 h 838200"/>
                <a:gd name="connsiteX14" fmla="*/ 551974 w 5181600"/>
                <a:gd name="connsiteY14" fmla="*/ 12859 h 838200"/>
                <a:gd name="connsiteX15" fmla="*/ 10001 w 5181600"/>
                <a:gd name="connsiteY15" fmla="*/ 29051 h 838200"/>
                <a:gd name="connsiteX16" fmla="*/ 7144 w 5181600"/>
                <a:gd name="connsiteY16" fmla="*/ 30004 h 838200"/>
                <a:gd name="connsiteX17" fmla="*/ 551974 w 5181600"/>
                <a:gd name="connsiteY17" fmla="*/ 31909 h 838200"/>
                <a:gd name="connsiteX18" fmla="*/ 1990249 w 5181600"/>
                <a:gd name="connsiteY18" fmla="*/ 48101 h 838200"/>
                <a:gd name="connsiteX19" fmla="*/ 4221957 w 5181600"/>
                <a:gd name="connsiteY19" fmla="*/ 187166 h 838200"/>
                <a:gd name="connsiteX20" fmla="*/ 4341019 w 5181600"/>
                <a:gd name="connsiteY20" fmla="*/ 200501 h 838200"/>
                <a:gd name="connsiteX21" fmla="*/ 4501992 w 5181600"/>
                <a:gd name="connsiteY21" fmla="*/ 232886 h 838200"/>
                <a:gd name="connsiteX22" fmla="*/ 4532472 w 5181600"/>
                <a:gd name="connsiteY22" fmla="*/ 313849 h 838200"/>
                <a:gd name="connsiteX23" fmla="*/ 4446747 w 5181600"/>
                <a:gd name="connsiteY23" fmla="*/ 314801 h 838200"/>
                <a:gd name="connsiteX24" fmla="*/ 4407694 w 5181600"/>
                <a:gd name="connsiteY24" fmla="*/ 273844 h 838200"/>
                <a:gd name="connsiteX25" fmla="*/ 4343876 w 5181600"/>
                <a:gd name="connsiteY25" fmla="*/ 319564 h 838200"/>
                <a:gd name="connsiteX26" fmla="*/ 4378167 w 5181600"/>
                <a:gd name="connsiteY26" fmla="*/ 313849 h 838200"/>
                <a:gd name="connsiteX27" fmla="*/ 4396264 w 5181600"/>
                <a:gd name="connsiteY27" fmla="*/ 340519 h 838200"/>
                <a:gd name="connsiteX28" fmla="*/ 4280059 w 5181600"/>
                <a:gd name="connsiteY28" fmla="*/ 379571 h 838200"/>
                <a:gd name="connsiteX29" fmla="*/ 4215289 w 5181600"/>
                <a:gd name="connsiteY29" fmla="*/ 353854 h 838200"/>
                <a:gd name="connsiteX30" fmla="*/ 4090511 w 5181600"/>
                <a:gd name="connsiteY30" fmla="*/ 444341 h 838200"/>
                <a:gd name="connsiteX31" fmla="*/ 4085749 w 5181600"/>
                <a:gd name="connsiteY31" fmla="*/ 554831 h 838200"/>
                <a:gd name="connsiteX32" fmla="*/ 4132422 w 5181600"/>
                <a:gd name="connsiteY32" fmla="*/ 623411 h 838200"/>
                <a:gd name="connsiteX33" fmla="*/ 4177189 w 5181600"/>
                <a:gd name="connsiteY33" fmla="*/ 654844 h 838200"/>
                <a:gd name="connsiteX34" fmla="*/ 4584859 w 5181600"/>
                <a:gd name="connsiteY34" fmla="*/ 792004 h 838200"/>
                <a:gd name="connsiteX35" fmla="*/ 5042059 w 5181600"/>
                <a:gd name="connsiteY35" fmla="*/ 822484 h 838200"/>
                <a:gd name="connsiteX36" fmla="*/ 5097304 w 5181600"/>
                <a:gd name="connsiteY36" fmla="*/ 755809 h 838200"/>
                <a:gd name="connsiteX37" fmla="*/ 5025867 w 5181600"/>
                <a:gd name="connsiteY37" fmla="*/ 667226 h 838200"/>
                <a:gd name="connsiteX38" fmla="*/ 4964906 w 5181600"/>
                <a:gd name="connsiteY38" fmla="*/ 697706 h 838200"/>
                <a:gd name="connsiteX39" fmla="*/ 4973479 w 5181600"/>
                <a:gd name="connsiteY39" fmla="*/ 751046 h 838200"/>
                <a:gd name="connsiteX40" fmla="*/ 4980147 w 5181600"/>
                <a:gd name="connsiteY40" fmla="*/ 723424 h 838200"/>
                <a:gd name="connsiteX41" fmla="*/ 5059204 w 5181600"/>
                <a:gd name="connsiteY41" fmla="*/ 694849 h 838200"/>
                <a:gd name="connsiteX42" fmla="*/ 5052536 w 5181600"/>
                <a:gd name="connsiteY42" fmla="*/ 789146 h 838200"/>
                <a:gd name="connsiteX43" fmla="*/ 4911567 w 5181600"/>
                <a:gd name="connsiteY43" fmla="*/ 780574 h 838200"/>
                <a:gd name="connsiteX44" fmla="*/ 4877277 w 5181600"/>
                <a:gd name="connsiteY44" fmla="*/ 726281 h 838200"/>
                <a:gd name="connsiteX45" fmla="*/ 4878229 w 5181600"/>
                <a:gd name="connsiteY45" fmla="*/ 670084 h 838200"/>
                <a:gd name="connsiteX46" fmla="*/ 4998244 w 5181600"/>
                <a:gd name="connsiteY46" fmla="*/ 532924 h 838200"/>
                <a:gd name="connsiteX47" fmla="*/ 5097304 w 5181600"/>
                <a:gd name="connsiteY47" fmla="*/ 406241 h 838200"/>
                <a:gd name="connsiteX48" fmla="*/ 5135404 w 5181600"/>
                <a:gd name="connsiteY48" fmla="*/ 387191 h 838200"/>
                <a:gd name="connsiteX49" fmla="*/ 5103019 w 5181600"/>
                <a:gd name="connsiteY49" fmla="*/ 362426 h 838200"/>
                <a:gd name="connsiteX50" fmla="*/ 5105877 w 5181600"/>
                <a:gd name="connsiteY50" fmla="*/ 346234 h 838200"/>
                <a:gd name="connsiteX51" fmla="*/ 5147786 w 5181600"/>
                <a:gd name="connsiteY51" fmla="*/ 342424 h 838200"/>
                <a:gd name="connsiteX52" fmla="*/ 5172552 w 5181600"/>
                <a:gd name="connsiteY52" fmla="*/ 329089 h 838200"/>
                <a:gd name="connsiteX53" fmla="*/ 5161122 w 5181600"/>
                <a:gd name="connsiteY53" fmla="*/ 298609 h 838200"/>
                <a:gd name="connsiteX54" fmla="*/ 5115402 w 5181600"/>
                <a:gd name="connsiteY54" fmla="*/ 268129 h 838200"/>
                <a:gd name="connsiteX55" fmla="*/ 4924902 w 5181600"/>
                <a:gd name="connsiteY55" fmla="*/ 192881 h 838200"/>
                <a:gd name="connsiteX56" fmla="*/ 4844892 w 5181600"/>
                <a:gd name="connsiteY56" fmla="*/ 154781 h 838200"/>
                <a:gd name="connsiteX57" fmla="*/ 4909661 w 5181600"/>
                <a:gd name="connsiteY57" fmla="*/ 94774 h 838200"/>
                <a:gd name="connsiteX58" fmla="*/ 4936331 w 5181600"/>
                <a:gd name="connsiteY58" fmla="*/ 87154 h 838200"/>
                <a:gd name="connsiteX59" fmla="*/ 4906804 w 5181600"/>
                <a:gd name="connsiteY59" fmla="*/ 66199 h 838200"/>
                <a:gd name="connsiteX60" fmla="*/ 4852511 w 5181600"/>
                <a:gd name="connsiteY60" fmla="*/ 27146 h 838200"/>
                <a:gd name="connsiteX61" fmla="*/ 4796314 w 5181600"/>
                <a:gd name="connsiteY61" fmla="*/ 7144 h 838200"/>
                <a:gd name="connsiteX62" fmla="*/ 4796314 w 5181600"/>
                <a:gd name="connsiteY62" fmla="*/ 7144 h 838200"/>
                <a:gd name="connsiteX63" fmla="*/ 4214336 w 5181600"/>
                <a:gd name="connsiteY63" fmla="*/ 383381 h 838200"/>
                <a:gd name="connsiteX64" fmla="*/ 4221957 w 5181600"/>
                <a:gd name="connsiteY64" fmla="*/ 383381 h 838200"/>
                <a:gd name="connsiteX65" fmla="*/ 4281011 w 5181600"/>
                <a:gd name="connsiteY65" fmla="*/ 417671 h 838200"/>
                <a:gd name="connsiteX66" fmla="*/ 4298157 w 5181600"/>
                <a:gd name="connsiteY66" fmla="*/ 485299 h 838200"/>
                <a:gd name="connsiteX67" fmla="*/ 4295299 w 5181600"/>
                <a:gd name="connsiteY67" fmla="*/ 492919 h 838200"/>
                <a:gd name="connsiteX68" fmla="*/ 4295299 w 5181600"/>
                <a:gd name="connsiteY68" fmla="*/ 493871 h 838200"/>
                <a:gd name="connsiteX69" fmla="*/ 4210526 w 5181600"/>
                <a:gd name="connsiteY69" fmla="*/ 524351 h 838200"/>
                <a:gd name="connsiteX70" fmla="*/ 4185761 w 5181600"/>
                <a:gd name="connsiteY70" fmla="*/ 495776 h 838200"/>
                <a:gd name="connsiteX71" fmla="*/ 4187666 w 5181600"/>
                <a:gd name="connsiteY71" fmla="*/ 459581 h 838200"/>
                <a:gd name="connsiteX72" fmla="*/ 4205764 w 5181600"/>
                <a:gd name="connsiteY72" fmla="*/ 445294 h 838200"/>
                <a:gd name="connsiteX73" fmla="*/ 4223861 w 5181600"/>
                <a:gd name="connsiteY73" fmla="*/ 449104 h 838200"/>
                <a:gd name="connsiteX74" fmla="*/ 4236244 w 5181600"/>
                <a:gd name="connsiteY74" fmla="*/ 449104 h 838200"/>
                <a:gd name="connsiteX75" fmla="*/ 4236244 w 5181600"/>
                <a:gd name="connsiteY75" fmla="*/ 435769 h 838200"/>
                <a:gd name="connsiteX76" fmla="*/ 4219099 w 5181600"/>
                <a:gd name="connsiteY76" fmla="*/ 426244 h 838200"/>
                <a:gd name="connsiteX77" fmla="*/ 4201001 w 5181600"/>
                <a:gd name="connsiteY77" fmla="*/ 427196 h 838200"/>
                <a:gd name="connsiteX78" fmla="*/ 4173379 w 5181600"/>
                <a:gd name="connsiteY78" fmla="*/ 449104 h 838200"/>
                <a:gd name="connsiteX79" fmla="*/ 4169569 w 5181600"/>
                <a:gd name="connsiteY79" fmla="*/ 501491 h 838200"/>
                <a:gd name="connsiteX80" fmla="*/ 4202907 w 5181600"/>
                <a:gd name="connsiteY80" fmla="*/ 540544 h 838200"/>
                <a:gd name="connsiteX81" fmla="*/ 4300061 w 5181600"/>
                <a:gd name="connsiteY81" fmla="*/ 518636 h 838200"/>
                <a:gd name="connsiteX82" fmla="*/ 4309586 w 5181600"/>
                <a:gd name="connsiteY82" fmla="*/ 520541 h 838200"/>
                <a:gd name="connsiteX83" fmla="*/ 4305776 w 5181600"/>
                <a:gd name="connsiteY83" fmla="*/ 570071 h 838200"/>
                <a:gd name="connsiteX84" fmla="*/ 4258151 w 5181600"/>
                <a:gd name="connsiteY84" fmla="*/ 617696 h 838200"/>
                <a:gd name="connsiteX85" fmla="*/ 4136231 w 5181600"/>
                <a:gd name="connsiteY85" fmla="*/ 582454 h 838200"/>
                <a:gd name="connsiteX86" fmla="*/ 4149566 w 5181600"/>
                <a:gd name="connsiteY86" fmla="*/ 405289 h 838200"/>
                <a:gd name="connsiteX87" fmla="*/ 4214336 w 5181600"/>
                <a:gd name="connsiteY87" fmla="*/ 383381 h 838200"/>
                <a:gd name="connsiteX88" fmla="*/ 4214336 w 5181600"/>
                <a:gd name="connsiteY88" fmla="*/ 383381 h 838200"/>
                <a:gd name="connsiteX89" fmla="*/ 4214336 w 5181600"/>
                <a:gd name="connsiteY89" fmla="*/ 383381 h 838200"/>
                <a:gd name="connsiteX90" fmla="*/ 4336257 w 5181600"/>
                <a:gd name="connsiteY90" fmla="*/ 583406 h 838200"/>
                <a:gd name="connsiteX91" fmla="*/ 4350544 w 5181600"/>
                <a:gd name="connsiteY91" fmla="*/ 584359 h 838200"/>
                <a:gd name="connsiteX92" fmla="*/ 4425792 w 5181600"/>
                <a:gd name="connsiteY92" fmla="*/ 664369 h 838200"/>
                <a:gd name="connsiteX93" fmla="*/ 4367689 w 5181600"/>
                <a:gd name="connsiteY93" fmla="*/ 711994 h 838200"/>
                <a:gd name="connsiteX94" fmla="*/ 4349592 w 5181600"/>
                <a:gd name="connsiteY94" fmla="*/ 646271 h 838200"/>
                <a:gd name="connsiteX95" fmla="*/ 4372451 w 5181600"/>
                <a:gd name="connsiteY95" fmla="*/ 678656 h 838200"/>
                <a:gd name="connsiteX96" fmla="*/ 4381976 w 5181600"/>
                <a:gd name="connsiteY96" fmla="*/ 704374 h 838200"/>
                <a:gd name="connsiteX97" fmla="*/ 4369594 w 5181600"/>
                <a:gd name="connsiteY97" fmla="*/ 636746 h 838200"/>
                <a:gd name="connsiteX98" fmla="*/ 4303872 w 5181600"/>
                <a:gd name="connsiteY98" fmla="*/ 672941 h 838200"/>
                <a:gd name="connsiteX99" fmla="*/ 4286726 w 5181600"/>
                <a:gd name="connsiteY99" fmla="*/ 688181 h 838200"/>
                <a:gd name="connsiteX100" fmla="*/ 4285774 w 5181600"/>
                <a:gd name="connsiteY100" fmla="*/ 626269 h 838200"/>
                <a:gd name="connsiteX101" fmla="*/ 4336257 w 5181600"/>
                <a:gd name="connsiteY101" fmla="*/ 583406 h 838200"/>
                <a:gd name="connsiteX102" fmla="*/ 4444842 w 5181600"/>
                <a:gd name="connsiteY102" fmla="*/ 607219 h 838200"/>
                <a:gd name="connsiteX103" fmla="*/ 4511517 w 5181600"/>
                <a:gd name="connsiteY103" fmla="*/ 621506 h 838200"/>
                <a:gd name="connsiteX104" fmla="*/ 4548664 w 5181600"/>
                <a:gd name="connsiteY104" fmla="*/ 659606 h 838200"/>
                <a:gd name="connsiteX105" fmla="*/ 4558189 w 5181600"/>
                <a:gd name="connsiteY105" fmla="*/ 702469 h 838200"/>
                <a:gd name="connsiteX106" fmla="*/ 4628674 w 5181600"/>
                <a:gd name="connsiteY106" fmla="*/ 679609 h 838200"/>
                <a:gd name="connsiteX107" fmla="*/ 4683919 w 5181600"/>
                <a:gd name="connsiteY107" fmla="*/ 660559 h 838200"/>
                <a:gd name="connsiteX108" fmla="*/ 4689634 w 5181600"/>
                <a:gd name="connsiteY108" fmla="*/ 661511 h 838200"/>
                <a:gd name="connsiteX109" fmla="*/ 4699159 w 5181600"/>
                <a:gd name="connsiteY109" fmla="*/ 663416 h 838200"/>
                <a:gd name="connsiteX110" fmla="*/ 4803934 w 5181600"/>
                <a:gd name="connsiteY110" fmla="*/ 714851 h 838200"/>
                <a:gd name="connsiteX111" fmla="*/ 4850606 w 5181600"/>
                <a:gd name="connsiteY111" fmla="*/ 748189 h 838200"/>
                <a:gd name="connsiteX112" fmla="*/ 4879181 w 5181600"/>
                <a:gd name="connsiteY112" fmla="*/ 761524 h 838200"/>
                <a:gd name="connsiteX113" fmla="*/ 4867752 w 5181600"/>
                <a:gd name="connsiteY113" fmla="*/ 788194 h 838200"/>
                <a:gd name="connsiteX114" fmla="*/ 4844892 w 5181600"/>
                <a:gd name="connsiteY114" fmla="*/ 784384 h 838200"/>
                <a:gd name="connsiteX115" fmla="*/ 4660106 w 5181600"/>
                <a:gd name="connsiteY115" fmla="*/ 776764 h 838200"/>
                <a:gd name="connsiteX116" fmla="*/ 4606767 w 5181600"/>
                <a:gd name="connsiteY116" fmla="*/ 768191 h 838200"/>
                <a:gd name="connsiteX117" fmla="*/ 4510564 w 5181600"/>
                <a:gd name="connsiteY117" fmla="*/ 675799 h 838200"/>
                <a:gd name="connsiteX118" fmla="*/ 4497229 w 5181600"/>
                <a:gd name="connsiteY118" fmla="*/ 648176 h 838200"/>
                <a:gd name="connsiteX119" fmla="*/ 4494372 w 5181600"/>
                <a:gd name="connsiteY119" fmla="*/ 677704 h 838200"/>
                <a:gd name="connsiteX120" fmla="*/ 4491514 w 5181600"/>
                <a:gd name="connsiteY120" fmla="*/ 729139 h 838200"/>
                <a:gd name="connsiteX121" fmla="*/ 4450557 w 5181600"/>
                <a:gd name="connsiteY121" fmla="*/ 666274 h 838200"/>
                <a:gd name="connsiteX122" fmla="*/ 4444842 w 5181600"/>
                <a:gd name="connsiteY122" fmla="*/ 607219 h 838200"/>
                <a:gd name="connsiteX123" fmla="*/ 4444842 w 5181600"/>
                <a:gd name="connsiteY123" fmla="*/ 607219 h 838200"/>
                <a:gd name="connsiteX124" fmla="*/ 4661059 w 5181600"/>
                <a:gd name="connsiteY124" fmla="*/ 774859 h 838200"/>
                <a:gd name="connsiteX125" fmla="*/ 4671536 w 5181600"/>
                <a:gd name="connsiteY125" fmla="*/ 775811 h 838200"/>
                <a:gd name="connsiteX126" fmla="*/ 4694397 w 5181600"/>
                <a:gd name="connsiteY126" fmla="*/ 660559 h 838200"/>
                <a:gd name="connsiteX127" fmla="*/ 4683919 w 5181600"/>
                <a:gd name="connsiteY127" fmla="*/ 659606 h 838200"/>
                <a:gd name="connsiteX128" fmla="*/ 4681061 w 5181600"/>
                <a:gd name="connsiteY128" fmla="*/ 677704 h 838200"/>
                <a:gd name="connsiteX129" fmla="*/ 4670584 w 5181600"/>
                <a:gd name="connsiteY129" fmla="*/ 727234 h 838200"/>
                <a:gd name="connsiteX130" fmla="*/ 4661059 w 5181600"/>
                <a:gd name="connsiteY130" fmla="*/ 774859 h 838200"/>
                <a:gd name="connsiteX131" fmla="*/ 4661059 w 5181600"/>
                <a:gd name="connsiteY131" fmla="*/ 774859 h 838200"/>
                <a:gd name="connsiteX132" fmla="*/ 4585811 w 5181600"/>
                <a:gd name="connsiteY132" fmla="*/ 650081 h 838200"/>
                <a:gd name="connsiteX133" fmla="*/ 4608672 w 5181600"/>
                <a:gd name="connsiteY133" fmla="*/ 661511 h 838200"/>
                <a:gd name="connsiteX134" fmla="*/ 4607719 w 5181600"/>
                <a:gd name="connsiteY134" fmla="*/ 693896 h 838200"/>
                <a:gd name="connsiteX135" fmla="*/ 4573429 w 5181600"/>
                <a:gd name="connsiteY135" fmla="*/ 685324 h 838200"/>
                <a:gd name="connsiteX136" fmla="*/ 4585811 w 5181600"/>
                <a:gd name="connsiteY136" fmla="*/ 650081 h 838200"/>
                <a:gd name="connsiteX137" fmla="*/ 4822031 w 5181600"/>
                <a:gd name="connsiteY137" fmla="*/ 679609 h 838200"/>
                <a:gd name="connsiteX138" fmla="*/ 4844892 w 5181600"/>
                <a:gd name="connsiteY138" fmla="*/ 704374 h 838200"/>
                <a:gd name="connsiteX139" fmla="*/ 4822031 w 5181600"/>
                <a:gd name="connsiteY139" fmla="*/ 709136 h 838200"/>
                <a:gd name="connsiteX140" fmla="*/ 4822031 w 5181600"/>
                <a:gd name="connsiteY140" fmla="*/ 679609 h 838200"/>
                <a:gd name="connsiteX141" fmla="*/ 5031581 w 5181600"/>
                <a:gd name="connsiteY141" fmla="*/ 711994 h 838200"/>
                <a:gd name="connsiteX142" fmla="*/ 5014436 w 5181600"/>
                <a:gd name="connsiteY142" fmla="*/ 731996 h 838200"/>
                <a:gd name="connsiteX143" fmla="*/ 5018247 w 5181600"/>
                <a:gd name="connsiteY143" fmla="*/ 753904 h 838200"/>
                <a:gd name="connsiteX144" fmla="*/ 5035392 w 5181600"/>
                <a:gd name="connsiteY144" fmla="*/ 732949 h 838200"/>
                <a:gd name="connsiteX145" fmla="*/ 5031581 w 5181600"/>
                <a:gd name="connsiteY145" fmla="*/ 711994 h 838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5181600" h="838200">
                  <a:moveTo>
                    <a:pt x="4796314" y="7144"/>
                  </a:moveTo>
                  <a:cubicBezTo>
                    <a:pt x="4786789" y="7144"/>
                    <a:pt x="4776311" y="9049"/>
                    <a:pt x="4763929" y="12859"/>
                  </a:cubicBezTo>
                  <a:cubicBezTo>
                    <a:pt x="4741069" y="20479"/>
                    <a:pt x="4722019" y="38576"/>
                    <a:pt x="4720114" y="53816"/>
                  </a:cubicBezTo>
                  <a:cubicBezTo>
                    <a:pt x="4719161" y="69056"/>
                    <a:pt x="4710589" y="80486"/>
                    <a:pt x="4702969" y="79534"/>
                  </a:cubicBezTo>
                  <a:cubicBezTo>
                    <a:pt x="4695349" y="78581"/>
                    <a:pt x="4689634" y="90964"/>
                    <a:pt x="4691539" y="105251"/>
                  </a:cubicBezTo>
                  <a:cubicBezTo>
                    <a:pt x="4695349" y="137636"/>
                    <a:pt x="4641056" y="192881"/>
                    <a:pt x="4607719" y="190976"/>
                  </a:cubicBezTo>
                  <a:cubicBezTo>
                    <a:pt x="4594384" y="190024"/>
                    <a:pt x="4582002" y="198596"/>
                    <a:pt x="4581049" y="210979"/>
                  </a:cubicBezTo>
                  <a:cubicBezTo>
                    <a:pt x="4580097" y="224314"/>
                    <a:pt x="4570572" y="228124"/>
                    <a:pt x="4555331" y="221456"/>
                  </a:cubicBezTo>
                  <a:cubicBezTo>
                    <a:pt x="4541997" y="215741"/>
                    <a:pt x="4539139" y="207169"/>
                    <a:pt x="4547711" y="203359"/>
                  </a:cubicBezTo>
                  <a:cubicBezTo>
                    <a:pt x="4556284" y="199549"/>
                    <a:pt x="4447699" y="185261"/>
                    <a:pt x="4304824" y="173831"/>
                  </a:cubicBezTo>
                  <a:cubicBezTo>
                    <a:pt x="4273392" y="170974"/>
                    <a:pt x="4248626" y="169069"/>
                    <a:pt x="4224814" y="168116"/>
                  </a:cubicBezTo>
                  <a:lnTo>
                    <a:pt x="4224814" y="168116"/>
                  </a:lnTo>
                  <a:cubicBezTo>
                    <a:pt x="4224814" y="168116"/>
                    <a:pt x="3189447" y="70961"/>
                    <a:pt x="1992154" y="29051"/>
                  </a:cubicBezTo>
                  <a:cubicBezTo>
                    <a:pt x="1693069" y="18574"/>
                    <a:pt x="1418749" y="12859"/>
                    <a:pt x="1176814" y="10954"/>
                  </a:cubicBezTo>
                  <a:cubicBezTo>
                    <a:pt x="934879" y="9049"/>
                    <a:pt x="725329" y="10954"/>
                    <a:pt x="551974" y="12859"/>
                  </a:cubicBezTo>
                  <a:cubicBezTo>
                    <a:pt x="206216" y="17621"/>
                    <a:pt x="10001" y="29051"/>
                    <a:pt x="10001" y="29051"/>
                  </a:cubicBezTo>
                  <a:lnTo>
                    <a:pt x="7144" y="30004"/>
                  </a:lnTo>
                  <a:cubicBezTo>
                    <a:pt x="7144" y="30004"/>
                    <a:pt x="207169" y="36671"/>
                    <a:pt x="551974" y="31909"/>
                  </a:cubicBezTo>
                  <a:cubicBezTo>
                    <a:pt x="897731" y="27146"/>
                    <a:pt x="1392079" y="27146"/>
                    <a:pt x="1990249" y="48101"/>
                  </a:cubicBezTo>
                  <a:cubicBezTo>
                    <a:pt x="3187541" y="90011"/>
                    <a:pt x="4221957" y="187166"/>
                    <a:pt x="4221957" y="187166"/>
                  </a:cubicBezTo>
                  <a:cubicBezTo>
                    <a:pt x="4261961" y="192881"/>
                    <a:pt x="4304824" y="197644"/>
                    <a:pt x="4341019" y="200501"/>
                  </a:cubicBezTo>
                  <a:cubicBezTo>
                    <a:pt x="4410551" y="207169"/>
                    <a:pt x="4482942" y="221456"/>
                    <a:pt x="4501992" y="232886"/>
                  </a:cubicBezTo>
                  <a:cubicBezTo>
                    <a:pt x="4577239" y="278606"/>
                    <a:pt x="4578192" y="280511"/>
                    <a:pt x="4532472" y="313849"/>
                  </a:cubicBezTo>
                  <a:cubicBezTo>
                    <a:pt x="4480084" y="352901"/>
                    <a:pt x="4464844" y="352901"/>
                    <a:pt x="4446747" y="314801"/>
                  </a:cubicBezTo>
                  <a:cubicBezTo>
                    <a:pt x="4439126" y="298609"/>
                    <a:pt x="4421982" y="280511"/>
                    <a:pt x="4407694" y="273844"/>
                  </a:cubicBezTo>
                  <a:cubicBezTo>
                    <a:pt x="4376261" y="259556"/>
                    <a:pt x="4329589" y="292894"/>
                    <a:pt x="4343876" y="319564"/>
                  </a:cubicBezTo>
                  <a:cubicBezTo>
                    <a:pt x="4351497" y="333851"/>
                    <a:pt x="4360069" y="331946"/>
                    <a:pt x="4378167" y="313849"/>
                  </a:cubicBezTo>
                  <a:cubicBezTo>
                    <a:pt x="4409599" y="279559"/>
                    <a:pt x="4423886" y="299561"/>
                    <a:pt x="4396264" y="340519"/>
                  </a:cubicBezTo>
                  <a:cubicBezTo>
                    <a:pt x="4358164" y="395764"/>
                    <a:pt x="4326732" y="407194"/>
                    <a:pt x="4280059" y="379571"/>
                  </a:cubicBezTo>
                  <a:cubicBezTo>
                    <a:pt x="4258151" y="366236"/>
                    <a:pt x="4228624" y="354806"/>
                    <a:pt x="4215289" y="353854"/>
                  </a:cubicBezTo>
                  <a:cubicBezTo>
                    <a:pt x="4169569" y="350044"/>
                    <a:pt x="4115276" y="390049"/>
                    <a:pt x="4090511" y="444341"/>
                  </a:cubicBezTo>
                  <a:cubicBezTo>
                    <a:pt x="4070509" y="490061"/>
                    <a:pt x="4069556" y="507206"/>
                    <a:pt x="4085749" y="554831"/>
                  </a:cubicBezTo>
                  <a:cubicBezTo>
                    <a:pt x="4096226" y="586264"/>
                    <a:pt x="4117181" y="616744"/>
                    <a:pt x="4132422" y="623411"/>
                  </a:cubicBezTo>
                  <a:cubicBezTo>
                    <a:pt x="4147661" y="630079"/>
                    <a:pt x="4167664" y="644366"/>
                    <a:pt x="4177189" y="654844"/>
                  </a:cubicBezTo>
                  <a:cubicBezTo>
                    <a:pt x="4207669" y="688181"/>
                    <a:pt x="4441032" y="767239"/>
                    <a:pt x="4584859" y="792004"/>
                  </a:cubicBezTo>
                  <a:cubicBezTo>
                    <a:pt x="4819174" y="832961"/>
                    <a:pt x="4984909" y="844391"/>
                    <a:pt x="5042059" y="822484"/>
                  </a:cubicBezTo>
                  <a:cubicBezTo>
                    <a:pt x="5083969" y="807244"/>
                    <a:pt x="5093494" y="793909"/>
                    <a:pt x="5097304" y="755809"/>
                  </a:cubicBezTo>
                  <a:cubicBezTo>
                    <a:pt x="5102067" y="698659"/>
                    <a:pt x="5081111" y="671036"/>
                    <a:pt x="5025867" y="667226"/>
                  </a:cubicBezTo>
                  <a:cubicBezTo>
                    <a:pt x="4997292" y="665321"/>
                    <a:pt x="4978242" y="674846"/>
                    <a:pt x="4964906" y="697706"/>
                  </a:cubicBezTo>
                  <a:cubicBezTo>
                    <a:pt x="4945856" y="730091"/>
                    <a:pt x="4948714" y="749141"/>
                    <a:pt x="4973479" y="751046"/>
                  </a:cubicBezTo>
                  <a:cubicBezTo>
                    <a:pt x="4980147" y="751999"/>
                    <a:pt x="4983004" y="738664"/>
                    <a:pt x="4980147" y="723424"/>
                  </a:cubicBezTo>
                  <a:cubicBezTo>
                    <a:pt x="4974431" y="693896"/>
                    <a:pt x="5010627" y="680561"/>
                    <a:pt x="5059204" y="694849"/>
                  </a:cubicBezTo>
                  <a:cubicBezTo>
                    <a:pt x="5093494" y="704374"/>
                    <a:pt x="5089684" y="756761"/>
                    <a:pt x="5052536" y="789146"/>
                  </a:cubicBezTo>
                  <a:cubicBezTo>
                    <a:pt x="5016342" y="821531"/>
                    <a:pt x="4922044" y="814864"/>
                    <a:pt x="4911567" y="780574"/>
                  </a:cubicBezTo>
                  <a:cubicBezTo>
                    <a:pt x="4906804" y="766286"/>
                    <a:pt x="4891564" y="742474"/>
                    <a:pt x="4877277" y="726281"/>
                  </a:cubicBezTo>
                  <a:cubicBezTo>
                    <a:pt x="4845844" y="691039"/>
                    <a:pt x="4845844" y="668179"/>
                    <a:pt x="4878229" y="670084"/>
                  </a:cubicBezTo>
                  <a:cubicBezTo>
                    <a:pt x="4927759" y="673894"/>
                    <a:pt x="4980147" y="613886"/>
                    <a:pt x="4998244" y="532924"/>
                  </a:cubicBezTo>
                  <a:cubicBezTo>
                    <a:pt x="5022056" y="427196"/>
                    <a:pt x="5042059" y="402431"/>
                    <a:pt x="5097304" y="406241"/>
                  </a:cubicBezTo>
                  <a:cubicBezTo>
                    <a:pt x="5131594" y="409099"/>
                    <a:pt x="5141119" y="404336"/>
                    <a:pt x="5135404" y="387191"/>
                  </a:cubicBezTo>
                  <a:cubicBezTo>
                    <a:pt x="5131594" y="374809"/>
                    <a:pt x="5116354" y="363379"/>
                    <a:pt x="5103019" y="362426"/>
                  </a:cubicBezTo>
                  <a:cubicBezTo>
                    <a:pt x="5080159" y="360521"/>
                    <a:pt x="5081111" y="357664"/>
                    <a:pt x="5105877" y="346234"/>
                  </a:cubicBezTo>
                  <a:cubicBezTo>
                    <a:pt x="5122069" y="339566"/>
                    <a:pt x="5140167" y="337661"/>
                    <a:pt x="5147786" y="342424"/>
                  </a:cubicBezTo>
                  <a:cubicBezTo>
                    <a:pt x="5155406" y="347186"/>
                    <a:pt x="5165884" y="341471"/>
                    <a:pt x="5172552" y="329089"/>
                  </a:cubicBezTo>
                  <a:cubicBezTo>
                    <a:pt x="5189697" y="295751"/>
                    <a:pt x="5187792" y="290989"/>
                    <a:pt x="5161122" y="298609"/>
                  </a:cubicBezTo>
                  <a:cubicBezTo>
                    <a:pt x="5146834" y="302419"/>
                    <a:pt x="5127784" y="290989"/>
                    <a:pt x="5115402" y="268129"/>
                  </a:cubicBezTo>
                  <a:cubicBezTo>
                    <a:pt x="5088731" y="222409"/>
                    <a:pt x="5021104" y="195739"/>
                    <a:pt x="4924902" y="192881"/>
                  </a:cubicBezTo>
                  <a:cubicBezTo>
                    <a:pt x="4859179" y="190976"/>
                    <a:pt x="4850606" y="187166"/>
                    <a:pt x="4844892" y="154781"/>
                  </a:cubicBezTo>
                  <a:cubicBezTo>
                    <a:pt x="4836319" y="105251"/>
                    <a:pt x="4850606" y="91916"/>
                    <a:pt x="4909661" y="94774"/>
                  </a:cubicBezTo>
                  <a:cubicBezTo>
                    <a:pt x="4937284" y="96679"/>
                    <a:pt x="4948714" y="92869"/>
                    <a:pt x="4936331" y="87154"/>
                  </a:cubicBezTo>
                  <a:cubicBezTo>
                    <a:pt x="4923949" y="81439"/>
                    <a:pt x="4910614" y="71914"/>
                    <a:pt x="4906804" y="66199"/>
                  </a:cubicBezTo>
                  <a:cubicBezTo>
                    <a:pt x="4902994" y="60484"/>
                    <a:pt x="4879181" y="42386"/>
                    <a:pt x="4852511" y="27146"/>
                  </a:cubicBezTo>
                  <a:cubicBezTo>
                    <a:pt x="4828699" y="12859"/>
                    <a:pt x="4812506" y="7144"/>
                    <a:pt x="4796314" y="7144"/>
                  </a:cubicBezTo>
                  <a:lnTo>
                    <a:pt x="4796314" y="7144"/>
                  </a:lnTo>
                  <a:close/>
                  <a:moveTo>
                    <a:pt x="4214336" y="383381"/>
                  </a:moveTo>
                  <a:cubicBezTo>
                    <a:pt x="4217194" y="383381"/>
                    <a:pt x="4220051" y="383381"/>
                    <a:pt x="4221957" y="383381"/>
                  </a:cubicBezTo>
                  <a:cubicBezTo>
                    <a:pt x="4242911" y="385286"/>
                    <a:pt x="4262914" y="396716"/>
                    <a:pt x="4281011" y="417671"/>
                  </a:cubicBezTo>
                  <a:cubicBezTo>
                    <a:pt x="4301967" y="440531"/>
                    <a:pt x="4307682" y="460534"/>
                    <a:pt x="4298157" y="485299"/>
                  </a:cubicBezTo>
                  <a:cubicBezTo>
                    <a:pt x="4297204" y="488156"/>
                    <a:pt x="4296251" y="491014"/>
                    <a:pt x="4295299" y="492919"/>
                  </a:cubicBezTo>
                  <a:cubicBezTo>
                    <a:pt x="4295299" y="492919"/>
                    <a:pt x="4295299" y="493871"/>
                    <a:pt x="4295299" y="493871"/>
                  </a:cubicBezTo>
                  <a:cubicBezTo>
                    <a:pt x="4278154" y="524351"/>
                    <a:pt x="4241959" y="540544"/>
                    <a:pt x="4210526" y="524351"/>
                  </a:cubicBezTo>
                  <a:cubicBezTo>
                    <a:pt x="4199097" y="518636"/>
                    <a:pt x="4189572" y="508159"/>
                    <a:pt x="4185761" y="495776"/>
                  </a:cubicBezTo>
                  <a:cubicBezTo>
                    <a:pt x="4180999" y="483394"/>
                    <a:pt x="4180999" y="471011"/>
                    <a:pt x="4187666" y="459581"/>
                  </a:cubicBezTo>
                  <a:cubicBezTo>
                    <a:pt x="4191476" y="453866"/>
                    <a:pt x="4198144" y="448151"/>
                    <a:pt x="4205764" y="445294"/>
                  </a:cubicBezTo>
                  <a:cubicBezTo>
                    <a:pt x="4213384" y="442436"/>
                    <a:pt x="4219099" y="444341"/>
                    <a:pt x="4223861" y="449104"/>
                  </a:cubicBezTo>
                  <a:cubicBezTo>
                    <a:pt x="4227672" y="452914"/>
                    <a:pt x="4233386" y="452914"/>
                    <a:pt x="4236244" y="449104"/>
                  </a:cubicBezTo>
                  <a:cubicBezTo>
                    <a:pt x="4240054" y="445294"/>
                    <a:pt x="4239101" y="439579"/>
                    <a:pt x="4236244" y="435769"/>
                  </a:cubicBezTo>
                  <a:cubicBezTo>
                    <a:pt x="4231482" y="431006"/>
                    <a:pt x="4225767" y="428149"/>
                    <a:pt x="4219099" y="426244"/>
                  </a:cubicBezTo>
                  <a:cubicBezTo>
                    <a:pt x="4213384" y="425291"/>
                    <a:pt x="4206717" y="425291"/>
                    <a:pt x="4201001" y="427196"/>
                  </a:cubicBezTo>
                  <a:cubicBezTo>
                    <a:pt x="4189572" y="431006"/>
                    <a:pt x="4179094" y="438626"/>
                    <a:pt x="4173379" y="449104"/>
                  </a:cubicBezTo>
                  <a:cubicBezTo>
                    <a:pt x="4163854" y="466249"/>
                    <a:pt x="4163854" y="485299"/>
                    <a:pt x="4169569" y="501491"/>
                  </a:cubicBezTo>
                  <a:cubicBezTo>
                    <a:pt x="4175284" y="517684"/>
                    <a:pt x="4187666" y="532924"/>
                    <a:pt x="4202907" y="540544"/>
                  </a:cubicBezTo>
                  <a:cubicBezTo>
                    <a:pt x="4237197" y="558641"/>
                    <a:pt x="4275297" y="546259"/>
                    <a:pt x="4300061" y="518636"/>
                  </a:cubicBezTo>
                  <a:cubicBezTo>
                    <a:pt x="4302919" y="519589"/>
                    <a:pt x="4305776" y="520541"/>
                    <a:pt x="4309586" y="520541"/>
                  </a:cubicBezTo>
                  <a:cubicBezTo>
                    <a:pt x="4340067" y="522446"/>
                    <a:pt x="4337209" y="561499"/>
                    <a:pt x="4305776" y="570071"/>
                  </a:cubicBezTo>
                  <a:cubicBezTo>
                    <a:pt x="4292442" y="573881"/>
                    <a:pt x="4271486" y="595789"/>
                    <a:pt x="4258151" y="617696"/>
                  </a:cubicBezTo>
                  <a:cubicBezTo>
                    <a:pt x="4232434" y="663416"/>
                    <a:pt x="4218147" y="659606"/>
                    <a:pt x="4136231" y="582454"/>
                  </a:cubicBezTo>
                  <a:cubicBezTo>
                    <a:pt x="4080034" y="529114"/>
                    <a:pt x="4086701" y="444341"/>
                    <a:pt x="4149566" y="405289"/>
                  </a:cubicBezTo>
                  <a:cubicBezTo>
                    <a:pt x="4174331" y="391954"/>
                    <a:pt x="4195286" y="384334"/>
                    <a:pt x="4214336" y="383381"/>
                  </a:cubicBezTo>
                  <a:lnTo>
                    <a:pt x="4214336" y="383381"/>
                  </a:lnTo>
                  <a:lnTo>
                    <a:pt x="4214336" y="383381"/>
                  </a:lnTo>
                  <a:close/>
                  <a:moveTo>
                    <a:pt x="4336257" y="583406"/>
                  </a:moveTo>
                  <a:cubicBezTo>
                    <a:pt x="4341019" y="583406"/>
                    <a:pt x="4345782" y="583406"/>
                    <a:pt x="4350544" y="584359"/>
                  </a:cubicBezTo>
                  <a:cubicBezTo>
                    <a:pt x="4395311" y="588169"/>
                    <a:pt x="4401979" y="595789"/>
                    <a:pt x="4425792" y="664369"/>
                  </a:cubicBezTo>
                  <a:cubicBezTo>
                    <a:pt x="4454367" y="747236"/>
                    <a:pt x="4447699" y="751999"/>
                    <a:pt x="4367689" y="711994"/>
                  </a:cubicBezTo>
                  <a:cubicBezTo>
                    <a:pt x="4316254" y="686276"/>
                    <a:pt x="4301967" y="633889"/>
                    <a:pt x="4349592" y="646271"/>
                  </a:cubicBezTo>
                  <a:cubicBezTo>
                    <a:pt x="4363879" y="650081"/>
                    <a:pt x="4375309" y="665321"/>
                    <a:pt x="4372451" y="678656"/>
                  </a:cubicBezTo>
                  <a:cubicBezTo>
                    <a:pt x="4369594" y="691991"/>
                    <a:pt x="4374357" y="703421"/>
                    <a:pt x="4381976" y="704374"/>
                  </a:cubicBezTo>
                  <a:cubicBezTo>
                    <a:pt x="4409599" y="706279"/>
                    <a:pt x="4399122" y="648176"/>
                    <a:pt x="4369594" y="636746"/>
                  </a:cubicBezTo>
                  <a:cubicBezTo>
                    <a:pt x="4329589" y="621506"/>
                    <a:pt x="4307682" y="633889"/>
                    <a:pt x="4303872" y="672941"/>
                  </a:cubicBezTo>
                  <a:cubicBezTo>
                    <a:pt x="4301967" y="693896"/>
                    <a:pt x="4296251" y="699611"/>
                    <a:pt x="4286726" y="688181"/>
                  </a:cubicBezTo>
                  <a:cubicBezTo>
                    <a:pt x="4279107" y="679609"/>
                    <a:pt x="4278154" y="651986"/>
                    <a:pt x="4285774" y="626269"/>
                  </a:cubicBezTo>
                  <a:cubicBezTo>
                    <a:pt x="4297204" y="591979"/>
                    <a:pt x="4305776" y="582454"/>
                    <a:pt x="4336257" y="583406"/>
                  </a:cubicBezTo>
                  <a:close/>
                  <a:moveTo>
                    <a:pt x="4444842" y="607219"/>
                  </a:moveTo>
                  <a:cubicBezTo>
                    <a:pt x="4457224" y="607219"/>
                    <a:pt x="4478179" y="611981"/>
                    <a:pt x="4511517" y="621506"/>
                  </a:cubicBezTo>
                  <a:cubicBezTo>
                    <a:pt x="4548664" y="631031"/>
                    <a:pt x="4557236" y="640556"/>
                    <a:pt x="4548664" y="659606"/>
                  </a:cubicBezTo>
                  <a:cubicBezTo>
                    <a:pt x="4542949" y="672941"/>
                    <a:pt x="4546759" y="691991"/>
                    <a:pt x="4558189" y="702469"/>
                  </a:cubicBezTo>
                  <a:cubicBezTo>
                    <a:pt x="4586764" y="729139"/>
                    <a:pt x="4635342" y="712946"/>
                    <a:pt x="4628674" y="679609"/>
                  </a:cubicBezTo>
                  <a:cubicBezTo>
                    <a:pt x="4624864" y="657701"/>
                    <a:pt x="4631531" y="653891"/>
                    <a:pt x="4683919" y="660559"/>
                  </a:cubicBezTo>
                  <a:cubicBezTo>
                    <a:pt x="4682967" y="681514"/>
                    <a:pt x="4687729" y="661511"/>
                    <a:pt x="4689634" y="661511"/>
                  </a:cubicBezTo>
                  <a:cubicBezTo>
                    <a:pt x="4692492" y="661511"/>
                    <a:pt x="4695349" y="662464"/>
                    <a:pt x="4699159" y="663416"/>
                  </a:cubicBezTo>
                  <a:cubicBezTo>
                    <a:pt x="4759167" y="671989"/>
                    <a:pt x="4780122" y="681514"/>
                    <a:pt x="4803934" y="714851"/>
                  </a:cubicBezTo>
                  <a:cubicBezTo>
                    <a:pt x="4820127" y="737711"/>
                    <a:pt x="4841081" y="752951"/>
                    <a:pt x="4850606" y="748189"/>
                  </a:cubicBezTo>
                  <a:cubicBezTo>
                    <a:pt x="4860131" y="743426"/>
                    <a:pt x="4872514" y="750094"/>
                    <a:pt x="4879181" y="761524"/>
                  </a:cubicBezTo>
                  <a:cubicBezTo>
                    <a:pt x="4898231" y="794861"/>
                    <a:pt x="4891564" y="810101"/>
                    <a:pt x="4867752" y="788194"/>
                  </a:cubicBezTo>
                  <a:cubicBezTo>
                    <a:pt x="4852511" y="773906"/>
                    <a:pt x="4845844" y="772954"/>
                    <a:pt x="4844892" y="784384"/>
                  </a:cubicBezTo>
                  <a:cubicBezTo>
                    <a:pt x="4787742" y="807244"/>
                    <a:pt x="4706779" y="786289"/>
                    <a:pt x="4660106" y="776764"/>
                  </a:cubicBezTo>
                  <a:cubicBezTo>
                    <a:pt x="4642009" y="773906"/>
                    <a:pt x="4622959" y="772954"/>
                    <a:pt x="4606767" y="768191"/>
                  </a:cubicBezTo>
                  <a:cubicBezTo>
                    <a:pt x="4550569" y="752951"/>
                    <a:pt x="4508659" y="711994"/>
                    <a:pt x="4510564" y="675799"/>
                  </a:cubicBezTo>
                  <a:cubicBezTo>
                    <a:pt x="4511517" y="666274"/>
                    <a:pt x="4504849" y="653891"/>
                    <a:pt x="4497229" y="648176"/>
                  </a:cubicBezTo>
                  <a:cubicBezTo>
                    <a:pt x="4487704" y="641509"/>
                    <a:pt x="4485799" y="651034"/>
                    <a:pt x="4494372" y="677704"/>
                  </a:cubicBezTo>
                  <a:cubicBezTo>
                    <a:pt x="4509611" y="726281"/>
                    <a:pt x="4508659" y="731044"/>
                    <a:pt x="4491514" y="729139"/>
                  </a:cubicBezTo>
                  <a:cubicBezTo>
                    <a:pt x="4483894" y="728186"/>
                    <a:pt x="4465797" y="700564"/>
                    <a:pt x="4450557" y="666274"/>
                  </a:cubicBezTo>
                  <a:cubicBezTo>
                    <a:pt x="4429601" y="624364"/>
                    <a:pt x="4424839" y="608171"/>
                    <a:pt x="4444842" y="607219"/>
                  </a:cubicBezTo>
                  <a:lnTo>
                    <a:pt x="4444842" y="607219"/>
                  </a:lnTo>
                  <a:close/>
                  <a:moveTo>
                    <a:pt x="4661059" y="774859"/>
                  </a:moveTo>
                  <a:cubicBezTo>
                    <a:pt x="4662964" y="774859"/>
                    <a:pt x="4669631" y="775811"/>
                    <a:pt x="4671536" y="775811"/>
                  </a:cubicBezTo>
                  <a:cubicBezTo>
                    <a:pt x="4695349" y="749141"/>
                    <a:pt x="4700111" y="686276"/>
                    <a:pt x="4694397" y="660559"/>
                  </a:cubicBezTo>
                  <a:cubicBezTo>
                    <a:pt x="4692492" y="660559"/>
                    <a:pt x="4685824" y="659606"/>
                    <a:pt x="4683919" y="659606"/>
                  </a:cubicBezTo>
                  <a:cubicBezTo>
                    <a:pt x="4682967" y="667226"/>
                    <a:pt x="4681061" y="677704"/>
                    <a:pt x="4681061" y="677704"/>
                  </a:cubicBezTo>
                  <a:cubicBezTo>
                    <a:pt x="4680109" y="688181"/>
                    <a:pt x="4675347" y="701516"/>
                    <a:pt x="4670584" y="727234"/>
                  </a:cubicBezTo>
                  <a:cubicBezTo>
                    <a:pt x="4666774" y="750094"/>
                    <a:pt x="4661059" y="764381"/>
                    <a:pt x="4661059" y="774859"/>
                  </a:cubicBezTo>
                  <a:lnTo>
                    <a:pt x="4661059" y="774859"/>
                  </a:lnTo>
                  <a:close/>
                  <a:moveTo>
                    <a:pt x="4585811" y="650081"/>
                  </a:moveTo>
                  <a:cubicBezTo>
                    <a:pt x="4593431" y="650081"/>
                    <a:pt x="4601052" y="653891"/>
                    <a:pt x="4608672" y="661511"/>
                  </a:cubicBezTo>
                  <a:cubicBezTo>
                    <a:pt x="4620102" y="673894"/>
                    <a:pt x="4620102" y="683419"/>
                    <a:pt x="4607719" y="693896"/>
                  </a:cubicBezTo>
                  <a:cubicBezTo>
                    <a:pt x="4595336" y="703421"/>
                    <a:pt x="4584859" y="700564"/>
                    <a:pt x="4573429" y="685324"/>
                  </a:cubicBezTo>
                  <a:cubicBezTo>
                    <a:pt x="4557236" y="665321"/>
                    <a:pt x="4568667" y="649129"/>
                    <a:pt x="4585811" y="650081"/>
                  </a:cubicBezTo>
                  <a:close/>
                  <a:moveTo>
                    <a:pt x="4822031" y="679609"/>
                  </a:moveTo>
                  <a:cubicBezTo>
                    <a:pt x="4830604" y="680561"/>
                    <a:pt x="4841081" y="691991"/>
                    <a:pt x="4844892" y="704374"/>
                  </a:cubicBezTo>
                  <a:cubicBezTo>
                    <a:pt x="4856322" y="739616"/>
                    <a:pt x="4840129" y="742474"/>
                    <a:pt x="4822031" y="709136"/>
                  </a:cubicBezTo>
                  <a:cubicBezTo>
                    <a:pt x="4811554" y="690086"/>
                    <a:pt x="4811554" y="678656"/>
                    <a:pt x="4822031" y="679609"/>
                  </a:cubicBezTo>
                  <a:close/>
                  <a:moveTo>
                    <a:pt x="5031581" y="711994"/>
                  </a:moveTo>
                  <a:cubicBezTo>
                    <a:pt x="5027772" y="711994"/>
                    <a:pt x="5022056" y="718661"/>
                    <a:pt x="5014436" y="731996"/>
                  </a:cubicBezTo>
                  <a:cubicBezTo>
                    <a:pt x="5008722" y="743426"/>
                    <a:pt x="5010627" y="753904"/>
                    <a:pt x="5018247" y="753904"/>
                  </a:cubicBezTo>
                  <a:cubicBezTo>
                    <a:pt x="5026819" y="754856"/>
                    <a:pt x="5034439" y="745331"/>
                    <a:pt x="5035392" y="732949"/>
                  </a:cubicBezTo>
                  <a:cubicBezTo>
                    <a:pt x="5037297" y="719614"/>
                    <a:pt x="5035392" y="711994"/>
                    <a:pt x="5031581" y="7119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137"/>
              <a:endParaRPr lang="en-US" sz="14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81" name="Graphic 41"/>
          <p:cNvGrpSpPr/>
          <p:nvPr userDrawn="1"/>
        </p:nvGrpSpPr>
        <p:grpSpPr>
          <a:xfrm>
            <a:off x="7195513" y="370057"/>
            <a:ext cx="1799641" cy="480938"/>
            <a:chOff x="837065" y="3215210"/>
            <a:chExt cx="5524500" cy="1476375"/>
          </a:xfrm>
          <a:solidFill>
            <a:schemeClr val="bg1">
              <a:alpha val="90000"/>
            </a:schemeClr>
          </a:solidFill>
        </p:grpSpPr>
        <p:sp>
          <p:nvSpPr>
            <p:cNvPr id="82" name="Freeform: Shape 81"/>
            <p:cNvSpPr/>
            <p:nvPr/>
          </p:nvSpPr>
          <p:spPr>
            <a:xfrm>
              <a:off x="3514032" y="3259501"/>
              <a:ext cx="1504950" cy="1152525"/>
            </a:xfrm>
            <a:custGeom>
              <a:avLst/>
              <a:gdLst>
                <a:gd name="connsiteX0" fmla="*/ 614873 w 1504950"/>
                <a:gd name="connsiteY0" fmla="*/ 7144 h 1152525"/>
                <a:gd name="connsiteX1" fmla="*/ 621540 w 1504950"/>
                <a:gd name="connsiteY1" fmla="*/ 8096 h 1152525"/>
                <a:gd name="connsiteX2" fmla="*/ 626303 w 1504950"/>
                <a:gd name="connsiteY2" fmla="*/ 10954 h 1152525"/>
                <a:gd name="connsiteX3" fmla="*/ 631065 w 1504950"/>
                <a:gd name="connsiteY3" fmla="*/ 16669 h 1152525"/>
                <a:gd name="connsiteX4" fmla="*/ 643448 w 1504950"/>
                <a:gd name="connsiteY4" fmla="*/ 27146 h 1152525"/>
                <a:gd name="connsiteX5" fmla="*/ 645353 w 1504950"/>
                <a:gd name="connsiteY5" fmla="*/ 26194 h 1152525"/>
                <a:gd name="connsiteX6" fmla="*/ 646305 w 1504950"/>
                <a:gd name="connsiteY6" fmla="*/ 25241 h 1152525"/>
                <a:gd name="connsiteX7" fmla="*/ 649163 w 1504950"/>
                <a:gd name="connsiteY7" fmla="*/ 21431 h 1152525"/>
                <a:gd name="connsiteX8" fmla="*/ 662498 w 1504950"/>
                <a:gd name="connsiteY8" fmla="*/ 10954 h 1152525"/>
                <a:gd name="connsiteX9" fmla="*/ 670118 w 1504950"/>
                <a:gd name="connsiteY9" fmla="*/ 10954 h 1152525"/>
                <a:gd name="connsiteX10" fmla="*/ 672023 w 1504950"/>
                <a:gd name="connsiteY10" fmla="*/ 10954 h 1152525"/>
                <a:gd name="connsiteX11" fmla="*/ 677738 w 1504950"/>
                <a:gd name="connsiteY11" fmla="*/ 15716 h 1152525"/>
                <a:gd name="connsiteX12" fmla="*/ 678690 w 1504950"/>
                <a:gd name="connsiteY12" fmla="*/ 20479 h 1152525"/>
                <a:gd name="connsiteX13" fmla="*/ 676785 w 1504950"/>
                <a:gd name="connsiteY13" fmla="*/ 30004 h 1152525"/>
                <a:gd name="connsiteX14" fmla="*/ 670118 w 1504950"/>
                <a:gd name="connsiteY14" fmla="*/ 47149 h 1152525"/>
                <a:gd name="connsiteX15" fmla="*/ 669165 w 1504950"/>
                <a:gd name="connsiteY15" fmla="*/ 49054 h 1152525"/>
                <a:gd name="connsiteX16" fmla="*/ 666308 w 1504950"/>
                <a:gd name="connsiteY16" fmla="*/ 56674 h 1152525"/>
                <a:gd name="connsiteX17" fmla="*/ 651068 w 1504950"/>
                <a:gd name="connsiteY17" fmla="*/ 77629 h 1152525"/>
                <a:gd name="connsiteX18" fmla="*/ 638685 w 1504950"/>
                <a:gd name="connsiteY18" fmla="*/ 99536 h 1152525"/>
                <a:gd name="connsiteX19" fmla="*/ 635828 w 1504950"/>
                <a:gd name="connsiteY19" fmla="*/ 108109 h 1152525"/>
                <a:gd name="connsiteX20" fmla="*/ 633923 w 1504950"/>
                <a:gd name="connsiteY20" fmla="*/ 117634 h 1152525"/>
                <a:gd name="connsiteX21" fmla="*/ 632970 w 1504950"/>
                <a:gd name="connsiteY21" fmla="*/ 136684 h 1152525"/>
                <a:gd name="connsiteX22" fmla="*/ 632970 w 1504950"/>
                <a:gd name="connsiteY22" fmla="*/ 137636 h 1152525"/>
                <a:gd name="connsiteX23" fmla="*/ 631065 w 1504950"/>
                <a:gd name="connsiteY23" fmla="*/ 150019 h 1152525"/>
                <a:gd name="connsiteX24" fmla="*/ 629160 w 1504950"/>
                <a:gd name="connsiteY24" fmla="*/ 154781 h 1152525"/>
                <a:gd name="connsiteX25" fmla="*/ 626303 w 1504950"/>
                <a:gd name="connsiteY25" fmla="*/ 164306 h 1152525"/>
                <a:gd name="connsiteX26" fmla="*/ 624398 w 1504950"/>
                <a:gd name="connsiteY26" fmla="*/ 167164 h 1152525"/>
                <a:gd name="connsiteX27" fmla="*/ 629160 w 1504950"/>
                <a:gd name="connsiteY27" fmla="*/ 172879 h 1152525"/>
                <a:gd name="connsiteX28" fmla="*/ 632970 w 1504950"/>
                <a:gd name="connsiteY28" fmla="*/ 178594 h 1152525"/>
                <a:gd name="connsiteX29" fmla="*/ 639638 w 1504950"/>
                <a:gd name="connsiteY29" fmla="*/ 185261 h 1152525"/>
                <a:gd name="connsiteX30" fmla="*/ 648210 w 1504950"/>
                <a:gd name="connsiteY30" fmla="*/ 191929 h 1152525"/>
                <a:gd name="connsiteX31" fmla="*/ 652020 w 1504950"/>
                <a:gd name="connsiteY31" fmla="*/ 194786 h 1152525"/>
                <a:gd name="connsiteX32" fmla="*/ 658688 w 1504950"/>
                <a:gd name="connsiteY32" fmla="*/ 195739 h 1152525"/>
                <a:gd name="connsiteX33" fmla="*/ 669165 w 1504950"/>
                <a:gd name="connsiteY33" fmla="*/ 194786 h 1152525"/>
                <a:gd name="connsiteX34" fmla="*/ 678690 w 1504950"/>
                <a:gd name="connsiteY34" fmla="*/ 191929 h 1152525"/>
                <a:gd name="connsiteX35" fmla="*/ 681548 w 1504950"/>
                <a:gd name="connsiteY35" fmla="*/ 190976 h 1152525"/>
                <a:gd name="connsiteX36" fmla="*/ 686310 w 1504950"/>
                <a:gd name="connsiteY36" fmla="*/ 189071 h 1152525"/>
                <a:gd name="connsiteX37" fmla="*/ 691073 w 1504950"/>
                <a:gd name="connsiteY37" fmla="*/ 186214 h 1152525"/>
                <a:gd name="connsiteX38" fmla="*/ 696788 w 1504950"/>
                <a:gd name="connsiteY38" fmla="*/ 182404 h 1152525"/>
                <a:gd name="connsiteX39" fmla="*/ 702503 w 1504950"/>
                <a:gd name="connsiteY39" fmla="*/ 177641 h 1152525"/>
                <a:gd name="connsiteX40" fmla="*/ 706313 w 1504950"/>
                <a:gd name="connsiteY40" fmla="*/ 173831 h 1152525"/>
                <a:gd name="connsiteX41" fmla="*/ 713933 w 1504950"/>
                <a:gd name="connsiteY41" fmla="*/ 166211 h 1152525"/>
                <a:gd name="connsiteX42" fmla="*/ 728220 w 1504950"/>
                <a:gd name="connsiteY42" fmla="*/ 144304 h 1152525"/>
                <a:gd name="connsiteX43" fmla="*/ 730125 w 1504950"/>
                <a:gd name="connsiteY43" fmla="*/ 139541 h 1152525"/>
                <a:gd name="connsiteX44" fmla="*/ 732030 w 1504950"/>
                <a:gd name="connsiteY44" fmla="*/ 133826 h 1152525"/>
                <a:gd name="connsiteX45" fmla="*/ 737745 w 1504950"/>
                <a:gd name="connsiteY45" fmla="*/ 116681 h 1152525"/>
                <a:gd name="connsiteX46" fmla="*/ 742508 w 1504950"/>
                <a:gd name="connsiteY46" fmla="*/ 110014 h 1152525"/>
                <a:gd name="connsiteX47" fmla="*/ 744413 w 1504950"/>
                <a:gd name="connsiteY47" fmla="*/ 107156 h 1152525"/>
                <a:gd name="connsiteX48" fmla="*/ 749175 w 1504950"/>
                <a:gd name="connsiteY48" fmla="*/ 102394 h 1152525"/>
                <a:gd name="connsiteX49" fmla="*/ 753938 w 1504950"/>
                <a:gd name="connsiteY49" fmla="*/ 98584 h 1152525"/>
                <a:gd name="connsiteX50" fmla="*/ 760605 w 1504950"/>
                <a:gd name="connsiteY50" fmla="*/ 97631 h 1152525"/>
                <a:gd name="connsiteX51" fmla="*/ 762510 w 1504950"/>
                <a:gd name="connsiteY51" fmla="*/ 97631 h 1152525"/>
                <a:gd name="connsiteX52" fmla="*/ 764415 w 1504950"/>
                <a:gd name="connsiteY52" fmla="*/ 98584 h 1152525"/>
                <a:gd name="connsiteX53" fmla="*/ 766320 w 1504950"/>
                <a:gd name="connsiteY53" fmla="*/ 100489 h 1152525"/>
                <a:gd name="connsiteX54" fmla="*/ 767273 w 1504950"/>
                <a:gd name="connsiteY54" fmla="*/ 103346 h 1152525"/>
                <a:gd name="connsiteX55" fmla="*/ 768225 w 1504950"/>
                <a:gd name="connsiteY55" fmla="*/ 105251 h 1152525"/>
                <a:gd name="connsiteX56" fmla="*/ 766320 w 1504950"/>
                <a:gd name="connsiteY56" fmla="*/ 111919 h 1152525"/>
                <a:gd name="connsiteX57" fmla="*/ 757748 w 1504950"/>
                <a:gd name="connsiteY57" fmla="*/ 138589 h 1152525"/>
                <a:gd name="connsiteX58" fmla="*/ 753938 w 1504950"/>
                <a:gd name="connsiteY58" fmla="*/ 149066 h 1152525"/>
                <a:gd name="connsiteX59" fmla="*/ 753938 w 1504950"/>
                <a:gd name="connsiteY59" fmla="*/ 158591 h 1152525"/>
                <a:gd name="connsiteX60" fmla="*/ 755843 w 1504950"/>
                <a:gd name="connsiteY60" fmla="*/ 161449 h 1152525"/>
                <a:gd name="connsiteX61" fmla="*/ 759653 w 1504950"/>
                <a:gd name="connsiteY61" fmla="*/ 164306 h 1152525"/>
                <a:gd name="connsiteX62" fmla="*/ 764415 w 1504950"/>
                <a:gd name="connsiteY62" fmla="*/ 165259 h 1152525"/>
                <a:gd name="connsiteX63" fmla="*/ 772035 w 1504950"/>
                <a:gd name="connsiteY63" fmla="*/ 165259 h 1152525"/>
                <a:gd name="connsiteX64" fmla="*/ 781560 w 1504950"/>
                <a:gd name="connsiteY64" fmla="*/ 162401 h 1152525"/>
                <a:gd name="connsiteX65" fmla="*/ 800610 w 1504950"/>
                <a:gd name="connsiteY65" fmla="*/ 153829 h 1152525"/>
                <a:gd name="connsiteX66" fmla="*/ 816803 w 1504950"/>
                <a:gd name="connsiteY66" fmla="*/ 147161 h 1152525"/>
                <a:gd name="connsiteX67" fmla="*/ 820613 w 1504950"/>
                <a:gd name="connsiteY67" fmla="*/ 147161 h 1152525"/>
                <a:gd name="connsiteX68" fmla="*/ 823470 w 1504950"/>
                <a:gd name="connsiteY68" fmla="*/ 149066 h 1152525"/>
                <a:gd name="connsiteX69" fmla="*/ 825375 w 1504950"/>
                <a:gd name="connsiteY69" fmla="*/ 150971 h 1152525"/>
                <a:gd name="connsiteX70" fmla="*/ 825375 w 1504950"/>
                <a:gd name="connsiteY70" fmla="*/ 155734 h 1152525"/>
                <a:gd name="connsiteX71" fmla="*/ 823470 w 1504950"/>
                <a:gd name="connsiteY71" fmla="*/ 160496 h 1152525"/>
                <a:gd name="connsiteX72" fmla="*/ 823470 w 1504950"/>
                <a:gd name="connsiteY72" fmla="*/ 161449 h 1152525"/>
                <a:gd name="connsiteX73" fmla="*/ 821565 w 1504950"/>
                <a:gd name="connsiteY73" fmla="*/ 166211 h 1152525"/>
                <a:gd name="connsiteX74" fmla="*/ 821565 w 1504950"/>
                <a:gd name="connsiteY74" fmla="*/ 167164 h 1152525"/>
                <a:gd name="connsiteX75" fmla="*/ 820613 w 1504950"/>
                <a:gd name="connsiteY75" fmla="*/ 170021 h 1152525"/>
                <a:gd name="connsiteX76" fmla="*/ 817755 w 1504950"/>
                <a:gd name="connsiteY76" fmla="*/ 172879 h 1152525"/>
                <a:gd name="connsiteX77" fmla="*/ 814898 w 1504950"/>
                <a:gd name="connsiteY77" fmla="*/ 177641 h 1152525"/>
                <a:gd name="connsiteX78" fmla="*/ 811088 w 1504950"/>
                <a:gd name="connsiteY78" fmla="*/ 181451 h 1152525"/>
                <a:gd name="connsiteX79" fmla="*/ 803468 w 1504950"/>
                <a:gd name="connsiteY79" fmla="*/ 187166 h 1152525"/>
                <a:gd name="connsiteX80" fmla="*/ 792038 w 1504950"/>
                <a:gd name="connsiteY80" fmla="*/ 191929 h 1152525"/>
                <a:gd name="connsiteX81" fmla="*/ 779655 w 1504950"/>
                <a:gd name="connsiteY81" fmla="*/ 194786 h 1152525"/>
                <a:gd name="connsiteX82" fmla="*/ 775845 w 1504950"/>
                <a:gd name="connsiteY82" fmla="*/ 195739 h 1152525"/>
                <a:gd name="connsiteX83" fmla="*/ 767273 w 1504950"/>
                <a:gd name="connsiteY83" fmla="*/ 195739 h 1152525"/>
                <a:gd name="connsiteX84" fmla="*/ 756795 w 1504950"/>
                <a:gd name="connsiteY84" fmla="*/ 196691 h 1152525"/>
                <a:gd name="connsiteX85" fmla="*/ 747270 w 1504950"/>
                <a:gd name="connsiteY85" fmla="*/ 197644 h 1152525"/>
                <a:gd name="connsiteX86" fmla="*/ 739650 w 1504950"/>
                <a:gd name="connsiteY86" fmla="*/ 199549 h 1152525"/>
                <a:gd name="connsiteX87" fmla="*/ 732030 w 1504950"/>
                <a:gd name="connsiteY87" fmla="*/ 201454 h 1152525"/>
                <a:gd name="connsiteX88" fmla="*/ 723458 w 1504950"/>
                <a:gd name="connsiteY88" fmla="*/ 203359 h 1152525"/>
                <a:gd name="connsiteX89" fmla="*/ 698693 w 1504950"/>
                <a:gd name="connsiteY89" fmla="*/ 213836 h 1152525"/>
                <a:gd name="connsiteX90" fmla="*/ 674880 w 1504950"/>
                <a:gd name="connsiteY90" fmla="*/ 234791 h 1152525"/>
                <a:gd name="connsiteX91" fmla="*/ 671070 w 1504950"/>
                <a:gd name="connsiteY91" fmla="*/ 241459 h 1152525"/>
                <a:gd name="connsiteX92" fmla="*/ 668213 w 1504950"/>
                <a:gd name="connsiteY92" fmla="*/ 249079 h 1152525"/>
                <a:gd name="connsiteX93" fmla="*/ 666308 w 1504950"/>
                <a:gd name="connsiteY93" fmla="*/ 263366 h 1152525"/>
                <a:gd name="connsiteX94" fmla="*/ 664403 w 1504950"/>
                <a:gd name="connsiteY94" fmla="*/ 277654 h 1152525"/>
                <a:gd name="connsiteX95" fmla="*/ 663450 w 1504950"/>
                <a:gd name="connsiteY95" fmla="*/ 283369 h 1152525"/>
                <a:gd name="connsiteX96" fmla="*/ 659640 w 1504950"/>
                <a:gd name="connsiteY96" fmla="*/ 294799 h 1152525"/>
                <a:gd name="connsiteX97" fmla="*/ 658688 w 1504950"/>
                <a:gd name="connsiteY97" fmla="*/ 297656 h 1152525"/>
                <a:gd name="connsiteX98" fmla="*/ 633923 w 1504950"/>
                <a:gd name="connsiteY98" fmla="*/ 332899 h 1152525"/>
                <a:gd name="connsiteX99" fmla="*/ 622493 w 1504950"/>
                <a:gd name="connsiteY99" fmla="*/ 342424 h 1152525"/>
                <a:gd name="connsiteX100" fmla="*/ 610110 w 1504950"/>
                <a:gd name="connsiteY100" fmla="*/ 350996 h 1152525"/>
                <a:gd name="connsiteX101" fmla="*/ 574868 w 1504950"/>
                <a:gd name="connsiteY101" fmla="*/ 367189 h 1152525"/>
                <a:gd name="connsiteX102" fmla="*/ 552008 w 1504950"/>
                <a:gd name="connsiteY102" fmla="*/ 373856 h 1152525"/>
                <a:gd name="connsiteX103" fmla="*/ 470093 w 1504950"/>
                <a:gd name="connsiteY103" fmla="*/ 412909 h 1152525"/>
                <a:gd name="connsiteX104" fmla="*/ 468188 w 1504950"/>
                <a:gd name="connsiteY104" fmla="*/ 411004 h 1152525"/>
                <a:gd name="connsiteX105" fmla="*/ 468188 w 1504950"/>
                <a:gd name="connsiteY105" fmla="*/ 418624 h 1152525"/>
                <a:gd name="connsiteX106" fmla="*/ 513908 w 1504950"/>
                <a:gd name="connsiteY106" fmla="*/ 537686 h 1152525"/>
                <a:gd name="connsiteX107" fmla="*/ 600585 w 1504950"/>
                <a:gd name="connsiteY107" fmla="*/ 638651 h 1152525"/>
                <a:gd name="connsiteX108" fmla="*/ 680595 w 1504950"/>
                <a:gd name="connsiteY108" fmla="*/ 693896 h 1152525"/>
                <a:gd name="connsiteX109" fmla="*/ 793943 w 1504950"/>
                <a:gd name="connsiteY109" fmla="*/ 722471 h 1152525"/>
                <a:gd name="connsiteX110" fmla="*/ 831090 w 1504950"/>
                <a:gd name="connsiteY110" fmla="*/ 727234 h 1152525"/>
                <a:gd name="connsiteX111" fmla="*/ 899670 w 1504950"/>
                <a:gd name="connsiteY111" fmla="*/ 731044 h 1152525"/>
                <a:gd name="connsiteX112" fmla="*/ 1002540 w 1504950"/>
                <a:gd name="connsiteY112" fmla="*/ 736759 h 1152525"/>
                <a:gd name="connsiteX113" fmla="*/ 1051118 w 1504950"/>
                <a:gd name="connsiteY113" fmla="*/ 738664 h 1152525"/>
                <a:gd name="connsiteX114" fmla="*/ 1096838 w 1504950"/>
                <a:gd name="connsiteY114" fmla="*/ 681514 h 1152525"/>
                <a:gd name="connsiteX115" fmla="*/ 1126365 w 1504950"/>
                <a:gd name="connsiteY115" fmla="*/ 639604 h 1152525"/>
                <a:gd name="connsiteX116" fmla="*/ 1199708 w 1504950"/>
                <a:gd name="connsiteY116" fmla="*/ 612934 h 1152525"/>
                <a:gd name="connsiteX117" fmla="*/ 1183515 w 1504950"/>
                <a:gd name="connsiteY117" fmla="*/ 639604 h 1152525"/>
                <a:gd name="connsiteX118" fmla="*/ 1148273 w 1504950"/>
                <a:gd name="connsiteY118" fmla="*/ 692944 h 1152525"/>
                <a:gd name="connsiteX119" fmla="*/ 1143510 w 1504950"/>
                <a:gd name="connsiteY119" fmla="*/ 708184 h 1152525"/>
                <a:gd name="connsiteX120" fmla="*/ 1135890 w 1504950"/>
                <a:gd name="connsiteY120" fmla="*/ 781526 h 1152525"/>
                <a:gd name="connsiteX121" fmla="*/ 1137795 w 1504950"/>
                <a:gd name="connsiteY121" fmla="*/ 853916 h 1152525"/>
                <a:gd name="connsiteX122" fmla="*/ 1153035 w 1504950"/>
                <a:gd name="connsiteY122" fmla="*/ 935831 h 1152525"/>
                <a:gd name="connsiteX123" fmla="*/ 1241618 w 1504950"/>
                <a:gd name="connsiteY123" fmla="*/ 954881 h 1152525"/>
                <a:gd name="connsiteX124" fmla="*/ 1278765 w 1504950"/>
                <a:gd name="connsiteY124" fmla="*/ 977741 h 1152525"/>
                <a:gd name="connsiteX125" fmla="*/ 1320675 w 1504950"/>
                <a:gd name="connsiteY125" fmla="*/ 1014889 h 1152525"/>
                <a:gd name="connsiteX126" fmla="*/ 1428308 w 1504950"/>
                <a:gd name="connsiteY126" fmla="*/ 1057751 h 1152525"/>
                <a:gd name="connsiteX127" fmla="*/ 1454978 w 1504950"/>
                <a:gd name="connsiteY127" fmla="*/ 1061561 h 1152525"/>
                <a:gd name="connsiteX128" fmla="*/ 1499745 w 1504950"/>
                <a:gd name="connsiteY128" fmla="*/ 1095851 h 1152525"/>
                <a:gd name="connsiteX129" fmla="*/ 1476885 w 1504950"/>
                <a:gd name="connsiteY129" fmla="*/ 1103471 h 1152525"/>
                <a:gd name="connsiteX130" fmla="*/ 1456883 w 1504950"/>
                <a:gd name="connsiteY130" fmla="*/ 1107281 h 1152525"/>
                <a:gd name="connsiteX131" fmla="*/ 1463550 w 1504950"/>
                <a:gd name="connsiteY131" fmla="*/ 1123474 h 1152525"/>
                <a:gd name="connsiteX132" fmla="*/ 1457835 w 1504950"/>
                <a:gd name="connsiteY132" fmla="*/ 1144429 h 1152525"/>
                <a:gd name="connsiteX133" fmla="*/ 1438785 w 1504950"/>
                <a:gd name="connsiteY133" fmla="*/ 1148239 h 1152525"/>
                <a:gd name="connsiteX134" fmla="*/ 1428308 w 1504950"/>
                <a:gd name="connsiteY134" fmla="*/ 1149191 h 1152525"/>
                <a:gd name="connsiteX135" fmla="*/ 1411163 w 1504950"/>
                <a:gd name="connsiteY135" fmla="*/ 1142524 h 1152525"/>
                <a:gd name="connsiteX136" fmla="*/ 1381635 w 1504950"/>
                <a:gd name="connsiteY136" fmla="*/ 1128236 h 1152525"/>
                <a:gd name="connsiteX137" fmla="*/ 1298768 w 1504950"/>
                <a:gd name="connsiteY137" fmla="*/ 1075849 h 1152525"/>
                <a:gd name="connsiteX138" fmla="*/ 1256858 w 1504950"/>
                <a:gd name="connsiteY138" fmla="*/ 1047274 h 1152525"/>
                <a:gd name="connsiteX139" fmla="*/ 1179705 w 1504950"/>
                <a:gd name="connsiteY139" fmla="*/ 1032986 h 1152525"/>
                <a:gd name="connsiteX140" fmla="*/ 1113030 w 1504950"/>
                <a:gd name="connsiteY140" fmla="*/ 1038701 h 1152525"/>
                <a:gd name="connsiteX141" fmla="*/ 972060 w 1504950"/>
                <a:gd name="connsiteY141" fmla="*/ 992981 h 1152525"/>
                <a:gd name="connsiteX142" fmla="*/ 840615 w 1504950"/>
                <a:gd name="connsiteY142" fmla="*/ 952024 h 1152525"/>
                <a:gd name="connsiteX143" fmla="*/ 789180 w 1504950"/>
                <a:gd name="connsiteY143" fmla="*/ 961549 h 1152525"/>
                <a:gd name="connsiteX144" fmla="*/ 772988 w 1504950"/>
                <a:gd name="connsiteY144" fmla="*/ 966311 h 1152525"/>
                <a:gd name="connsiteX145" fmla="*/ 696788 w 1504950"/>
                <a:gd name="connsiteY145" fmla="*/ 960596 h 1152525"/>
                <a:gd name="connsiteX146" fmla="*/ 572963 w 1504950"/>
                <a:gd name="connsiteY146" fmla="*/ 925354 h 1152525"/>
                <a:gd name="connsiteX147" fmla="*/ 539625 w 1504950"/>
                <a:gd name="connsiteY147" fmla="*/ 916781 h 1152525"/>
                <a:gd name="connsiteX148" fmla="*/ 519623 w 1504950"/>
                <a:gd name="connsiteY148" fmla="*/ 910114 h 1152525"/>
                <a:gd name="connsiteX149" fmla="*/ 475808 w 1504950"/>
                <a:gd name="connsiteY149" fmla="*/ 911066 h 1152525"/>
                <a:gd name="connsiteX150" fmla="*/ 364365 w 1504950"/>
                <a:gd name="connsiteY150" fmla="*/ 894874 h 1152525"/>
                <a:gd name="connsiteX151" fmla="*/ 221490 w 1504950"/>
                <a:gd name="connsiteY151" fmla="*/ 929164 h 1152525"/>
                <a:gd name="connsiteX152" fmla="*/ 176723 w 1504950"/>
                <a:gd name="connsiteY152" fmla="*/ 961549 h 1152525"/>
                <a:gd name="connsiteX153" fmla="*/ 153863 w 1504950"/>
                <a:gd name="connsiteY153" fmla="*/ 984409 h 1152525"/>
                <a:gd name="connsiteX154" fmla="*/ 102428 w 1504950"/>
                <a:gd name="connsiteY154" fmla="*/ 1012984 h 1152525"/>
                <a:gd name="connsiteX155" fmla="*/ 69090 w 1504950"/>
                <a:gd name="connsiteY155" fmla="*/ 1019651 h 1152525"/>
                <a:gd name="connsiteX156" fmla="*/ 85283 w 1504950"/>
                <a:gd name="connsiteY156" fmla="*/ 995839 h 1152525"/>
                <a:gd name="connsiteX157" fmla="*/ 111000 w 1504950"/>
                <a:gd name="connsiteY157" fmla="*/ 967264 h 1152525"/>
                <a:gd name="connsiteX158" fmla="*/ 132908 w 1504950"/>
                <a:gd name="connsiteY158" fmla="*/ 945356 h 1152525"/>
                <a:gd name="connsiteX159" fmla="*/ 172913 w 1504950"/>
                <a:gd name="connsiteY159" fmla="*/ 912019 h 1152525"/>
                <a:gd name="connsiteX160" fmla="*/ 198630 w 1504950"/>
                <a:gd name="connsiteY160" fmla="*/ 892969 h 1152525"/>
                <a:gd name="connsiteX161" fmla="*/ 144338 w 1504950"/>
                <a:gd name="connsiteY161" fmla="*/ 908209 h 1152525"/>
                <a:gd name="connsiteX162" fmla="*/ 30990 w 1504950"/>
                <a:gd name="connsiteY162" fmla="*/ 932021 h 1152525"/>
                <a:gd name="connsiteX163" fmla="*/ 7178 w 1504950"/>
                <a:gd name="connsiteY163" fmla="*/ 924401 h 1152525"/>
                <a:gd name="connsiteX164" fmla="*/ 123383 w 1504950"/>
                <a:gd name="connsiteY164" fmla="*/ 878681 h 1152525"/>
                <a:gd name="connsiteX165" fmla="*/ 245303 w 1504950"/>
                <a:gd name="connsiteY165" fmla="*/ 839629 h 1152525"/>
                <a:gd name="connsiteX166" fmla="*/ 362460 w 1504950"/>
                <a:gd name="connsiteY166" fmla="*/ 826294 h 1152525"/>
                <a:gd name="connsiteX167" fmla="*/ 405323 w 1504950"/>
                <a:gd name="connsiteY167" fmla="*/ 820579 h 1152525"/>
                <a:gd name="connsiteX168" fmla="*/ 401513 w 1504950"/>
                <a:gd name="connsiteY168" fmla="*/ 768191 h 1152525"/>
                <a:gd name="connsiteX169" fmla="*/ 381510 w 1504950"/>
                <a:gd name="connsiteY169" fmla="*/ 731044 h 1152525"/>
                <a:gd name="connsiteX170" fmla="*/ 361508 w 1504950"/>
                <a:gd name="connsiteY170" fmla="*/ 704374 h 1152525"/>
                <a:gd name="connsiteX171" fmla="*/ 350078 w 1504950"/>
                <a:gd name="connsiteY171" fmla="*/ 612934 h 1152525"/>
                <a:gd name="connsiteX172" fmla="*/ 354840 w 1504950"/>
                <a:gd name="connsiteY172" fmla="*/ 546259 h 1152525"/>
                <a:gd name="connsiteX173" fmla="*/ 335790 w 1504950"/>
                <a:gd name="connsiteY173" fmla="*/ 522446 h 1152525"/>
                <a:gd name="connsiteX174" fmla="*/ 249113 w 1504950"/>
                <a:gd name="connsiteY174" fmla="*/ 499586 h 1152525"/>
                <a:gd name="connsiteX175" fmla="*/ 232920 w 1504950"/>
                <a:gd name="connsiteY175" fmla="*/ 476726 h 1152525"/>
                <a:gd name="connsiteX176" fmla="*/ 274830 w 1504950"/>
                <a:gd name="connsiteY176" fmla="*/ 442436 h 1152525"/>
                <a:gd name="connsiteX177" fmla="*/ 356745 w 1504950"/>
                <a:gd name="connsiteY177" fmla="*/ 417671 h 1152525"/>
                <a:gd name="connsiteX178" fmla="*/ 345315 w 1504950"/>
                <a:gd name="connsiteY178" fmla="*/ 413861 h 1152525"/>
                <a:gd name="connsiteX179" fmla="*/ 295785 w 1504950"/>
                <a:gd name="connsiteY179" fmla="*/ 405289 h 1152525"/>
                <a:gd name="connsiteX180" fmla="*/ 267210 w 1504950"/>
                <a:gd name="connsiteY180" fmla="*/ 400526 h 1152525"/>
                <a:gd name="connsiteX181" fmla="*/ 244350 w 1504950"/>
                <a:gd name="connsiteY181" fmla="*/ 393859 h 1152525"/>
                <a:gd name="connsiteX182" fmla="*/ 230063 w 1504950"/>
                <a:gd name="connsiteY182" fmla="*/ 386239 h 1152525"/>
                <a:gd name="connsiteX183" fmla="*/ 227205 w 1504950"/>
                <a:gd name="connsiteY183" fmla="*/ 375761 h 1152525"/>
                <a:gd name="connsiteX184" fmla="*/ 235778 w 1504950"/>
                <a:gd name="connsiteY184" fmla="*/ 369094 h 1152525"/>
                <a:gd name="connsiteX185" fmla="*/ 251018 w 1504950"/>
                <a:gd name="connsiteY185" fmla="*/ 370999 h 1152525"/>
                <a:gd name="connsiteX186" fmla="*/ 246255 w 1504950"/>
                <a:gd name="connsiteY186" fmla="*/ 361474 h 1152525"/>
                <a:gd name="connsiteX187" fmla="*/ 242445 w 1504950"/>
                <a:gd name="connsiteY187" fmla="*/ 350996 h 1152525"/>
                <a:gd name="connsiteX188" fmla="*/ 240540 w 1504950"/>
                <a:gd name="connsiteY188" fmla="*/ 340519 h 1152525"/>
                <a:gd name="connsiteX189" fmla="*/ 236730 w 1504950"/>
                <a:gd name="connsiteY189" fmla="*/ 298609 h 1152525"/>
                <a:gd name="connsiteX190" fmla="*/ 229110 w 1504950"/>
                <a:gd name="connsiteY190" fmla="*/ 288131 h 1152525"/>
                <a:gd name="connsiteX191" fmla="*/ 225300 w 1504950"/>
                <a:gd name="connsiteY191" fmla="*/ 278606 h 1152525"/>
                <a:gd name="connsiteX192" fmla="*/ 231015 w 1504950"/>
                <a:gd name="connsiteY192" fmla="*/ 270034 h 1152525"/>
                <a:gd name="connsiteX193" fmla="*/ 241493 w 1504950"/>
                <a:gd name="connsiteY193" fmla="*/ 271939 h 1152525"/>
                <a:gd name="connsiteX194" fmla="*/ 253875 w 1504950"/>
                <a:gd name="connsiteY194" fmla="*/ 280511 h 1152525"/>
                <a:gd name="connsiteX195" fmla="*/ 268163 w 1504950"/>
                <a:gd name="connsiteY195" fmla="*/ 288131 h 1152525"/>
                <a:gd name="connsiteX196" fmla="*/ 279593 w 1504950"/>
                <a:gd name="connsiteY196" fmla="*/ 290989 h 1152525"/>
                <a:gd name="connsiteX197" fmla="*/ 274830 w 1504950"/>
                <a:gd name="connsiteY197" fmla="*/ 284321 h 1152525"/>
                <a:gd name="connsiteX198" fmla="*/ 271020 w 1504950"/>
                <a:gd name="connsiteY198" fmla="*/ 273844 h 1152525"/>
                <a:gd name="connsiteX199" fmla="*/ 266258 w 1504950"/>
                <a:gd name="connsiteY199" fmla="*/ 259556 h 1152525"/>
                <a:gd name="connsiteX200" fmla="*/ 264353 w 1504950"/>
                <a:gd name="connsiteY200" fmla="*/ 252889 h 1152525"/>
                <a:gd name="connsiteX201" fmla="*/ 269115 w 1504950"/>
                <a:gd name="connsiteY201" fmla="*/ 244316 h 1152525"/>
                <a:gd name="connsiteX202" fmla="*/ 277688 w 1504950"/>
                <a:gd name="connsiteY202" fmla="*/ 245269 h 1152525"/>
                <a:gd name="connsiteX203" fmla="*/ 286260 w 1504950"/>
                <a:gd name="connsiteY203" fmla="*/ 253841 h 1152525"/>
                <a:gd name="connsiteX204" fmla="*/ 295785 w 1504950"/>
                <a:gd name="connsiteY204" fmla="*/ 269081 h 1152525"/>
                <a:gd name="connsiteX205" fmla="*/ 307215 w 1504950"/>
                <a:gd name="connsiteY205" fmla="*/ 284321 h 1152525"/>
                <a:gd name="connsiteX206" fmla="*/ 328170 w 1504950"/>
                <a:gd name="connsiteY206" fmla="*/ 305276 h 1152525"/>
                <a:gd name="connsiteX207" fmla="*/ 349125 w 1504950"/>
                <a:gd name="connsiteY207" fmla="*/ 318611 h 1152525"/>
                <a:gd name="connsiteX208" fmla="*/ 351983 w 1504950"/>
                <a:gd name="connsiteY208" fmla="*/ 319564 h 1152525"/>
                <a:gd name="connsiteX209" fmla="*/ 362460 w 1504950"/>
                <a:gd name="connsiteY209" fmla="*/ 316706 h 1152525"/>
                <a:gd name="connsiteX210" fmla="*/ 364365 w 1504950"/>
                <a:gd name="connsiteY210" fmla="*/ 313849 h 1152525"/>
                <a:gd name="connsiteX211" fmla="*/ 364365 w 1504950"/>
                <a:gd name="connsiteY211" fmla="*/ 309086 h 1152525"/>
                <a:gd name="connsiteX212" fmla="*/ 365318 w 1504950"/>
                <a:gd name="connsiteY212" fmla="*/ 292894 h 1152525"/>
                <a:gd name="connsiteX213" fmla="*/ 372938 w 1504950"/>
                <a:gd name="connsiteY213" fmla="*/ 276701 h 1152525"/>
                <a:gd name="connsiteX214" fmla="*/ 385320 w 1504950"/>
                <a:gd name="connsiteY214" fmla="*/ 276701 h 1152525"/>
                <a:gd name="connsiteX215" fmla="*/ 388178 w 1504950"/>
                <a:gd name="connsiteY215" fmla="*/ 285274 h 1152525"/>
                <a:gd name="connsiteX216" fmla="*/ 387225 w 1504950"/>
                <a:gd name="connsiteY216" fmla="*/ 334804 h 1152525"/>
                <a:gd name="connsiteX217" fmla="*/ 446280 w 1504950"/>
                <a:gd name="connsiteY217" fmla="*/ 355759 h 1152525"/>
                <a:gd name="connsiteX218" fmla="*/ 455805 w 1504950"/>
                <a:gd name="connsiteY218" fmla="*/ 350996 h 1152525"/>
                <a:gd name="connsiteX219" fmla="*/ 470093 w 1504950"/>
                <a:gd name="connsiteY219" fmla="*/ 339566 h 1152525"/>
                <a:gd name="connsiteX220" fmla="*/ 501525 w 1504950"/>
                <a:gd name="connsiteY220" fmla="*/ 309086 h 1152525"/>
                <a:gd name="connsiteX221" fmla="*/ 516765 w 1504950"/>
                <a:gd name="connsiteY221" fmla="*/ 283369 h 1152525"/>
                <a:gd name="connsiteX222" fmla="*/ 517718 w 1504950"/>
                <a:gd name="connsiteY222" fmla="*/ 281464 h 1152525"/>
                <a:gd name="connsiteX223" fmla="*/ 522480 w 1504950"/>
                <a:gd name="connsiteY223" fmla="*/ 262414 h 1152525"/>
                <a:gd name="connsiteX224" fmla="*/ 518670 w 1504950"/>
                <a:gd name="connsiteY224" fmla="*/ 243364 h 1152525"/>
                <a:gd name="connsiteX225" fmla="*/ 511050 w 1504950"/>
                <a:gd name="connsiteY225" fmla="*/ 229076 h 1152525"/>
                <a:gd name="connsiteX226" fmla="*/ 496763 w 1504950"/>
                <a:gd name="connsiteY226" fmla="*/ 210979 h 1152525"/>
                <a:gd name="connsiteX227" fmla="*/ 476760 w 1504950"/>
                <a:gd name="connsiteY227" fmla="*/ 198596 h 1152525"/>
                <a:gd name="connsiteX228" fmla="*/ 457710 w 1504950"/>
                <a:gd name="connsiteY228" fmla="*/ 190024 h 1152525"/>
                <a:gd name="connsiteX229" fmla="*/ 448185 w 1504950"/>
                <a:gd name="connsiteY229" fmla="*/ 186214 h 1152525"/>
                <a:gd name="connsiteX230" fmla="*/ 433898 w 1504950"/>
                <a:gd name="connsiteY230" fmla="*/ 181451 h 1152525"/>
                <a:gd name="connsiteX231" fmla="*/ 411038 w 1504950"/>
                <a:gd name="connsiteY231" fmla="*/ 174784 h 1152525"/>
                <a:gd name="connsiteX232" fmla="*/ 400560 w 1504950"/>
                <a:gd name="connsiteY232" fmla="*/ 171926 h 1152525"/>
                <a:gd name="connsiteX233" fmla="*/ 387225 w 1504950"/>
                <a:gd name="connsiteY233" fmla="*/ 163354 h 1152525"/>
                <a:gd name="connsiteX234" fmla="*/ 385320 w 1504950"/>
                <a:gd name="connsiteY234" fmla="*/ 153829 h 1152525"/>
                <a:gd name="connsiteX235" fmla="*/ 395798 w 1504950"/>
                <a:gd name="connsiteY235" fmla="*/ 145256 h 1152525"/>
                <a:gd name="connsiteX236" fmla="*/ 411038 w 1504950"/>
                <a:gd name="connsiteY236" fmla="*/ 144304 h 1152525"/>
                <a:gd name="connsiteX237" fmla="*/ 428183 w 1504950"/>
                <a:gd name="connsiteY237" fmla="*/ 148114 h 1152525"/>
                <a:gd name="connsiteX238" fmla="*/ 467235 w 1504950"/>
                <a:gd name="connsiteY238" fmla="*/ 131921 h 1152525"/>
                <a:gd name="connsiteX239" fmla="*/ 464378 w 1504950"/>
                <a:gd name="connsiteY239" fmla="*/ 123349 h 1152525"/>
                <a:gd name="connsiteX240" fmla="*/ 459615 w 1504950"/>
                <a:gd name="connsiteY240" fmla="*/ 93821 h 1152525"/>
                <a:gd name="connsiteX241" fmla="*/ 465330 w 1504950"/>
                <a:gd name="connsiteY241" fmla="*/ 85249 h 1152525"/>
                <a:gd name="connsiteX242" fmla="*/ 473903 w 1504950"/>
                <a:gd name="connsiteY242" fmla="*/ 85249 h 1152525"/>
                <a:gd name="connsiteX243" fmla="*/ 480570 w 1504950"/>
                <a:gd name="connsiteY243" fmla="*/ 90964 h 1152525"/>
                <a:gd name="connsiteX244" fmla="*/ 484380 w 1504950"/>
                <a:gd name="connsiteY244" fmla="*/ 101441 h 1152525"/>
                <a:gd name="connsiteX245" fmla="*/ 490095 w 1504950"/>
                <a:gd name="connsiteY245" fmla="*/ 114776 h 1152525"/>
                <a:gd name="connsiteX246" fmla="*/ 496763 w 1504950"/>
                <a:gd name="connsiteY246" fmla="*/ 126206 h 1152525"/>
                <a:gd name="connsiteX247" fmla="*/ 501525 w 1504950"/>
                <a:gd name="connsiteY247" fmla="*/ 132874 h 1152525"/>
                <a:gd name="connsiteX248" fmla="*/ 505335 w 1504950"/>
                <a:gd name="connsiteY248" fmla="*/ 132874 h 1152525"/>
                <a:gd name="connsiteX249" fmla="*/ 512003 w 1504950"/>
                <a:gd name="connsiteY249" fmla="*/ 133826 h 1152525"/>
                <a:gd name="connsiteX250" fmla="*/ 530100 w 1504950"/>
                <a:gd name="connsiteY250" fmla="*/ 138589 h 1152525"/>
                <a:gd name="connsiteX251" fmla="*/ 548198 w 1504950"/>
                <a:gd name="connsiteY251" fmla="*/ 144304 h 1152525"/>
                <a:gd name="connsiteX252" fmla="*/ 570105 w 1504950"/>
                <a:gd name="connsiteY252" fmla="*/ 150019 h 1152525"/>
                <a:gd name="connsiteX253" fmla="*/ 591060 w 1504950"/>
                <a:gd name="connsiteY253" fmla="*/ 151924 h 1152525"/>
                <a:gd name="connsiteX254" fmla="*/ 594870 w 1504950"/>
                <a:gd name="connsiteY254" fmla="*/ 148114 h 1152525"/>
                <a:gd name="connsiteX255" fmla="*/ 598680 w 1504950"/>
                <a:gd name="connsiteY255" fmla="*/ 141446 h 1152525"/>
                <a:gd name="connsiteX256" fmla="*/ 599633 w 1504950"/>
                <a:gd name="connsiteY256" fmla="*/ 140494 h 1152525"/>
                <a:gd name="connsiteX257" fmla="*/ 601538 w 1504950"/>
                <a:gd name="connsiteY257" fmla="*/ 132874 h 1152525"/>
                <a:gd name="connsiteX258" fmla="*/ 602490 w 1504950"/>
                <a:gd name="connsiteY258" fmla="*/ 124301 h 1152525"/>
                <a:gd name="connsiteX259" fmla="*/ 601538 w 1504950"/>
                <a:gd name="connsiteY259" fmla="*/ 117634 h 1152525"/>
                <a:gd name="connsiteX260" fmla="*/ 599633 w 1504950"/>
                <a:gd name="connsiteY260" fmla="*/ 114776 h 1152525"/>
                <a:gd name="connsiteX261" fmla="*/ 595823 w 1504950"/>
                <a:gd name="connsiteY261" fmla="*/ 110966 h 1152525"/>
                <a:gd name="connsiteX262" fmla="*/ 591060 w 1504950"/>
                <a:gd name="connsiteY262" fmla="*/ 105251 h 1152525"/>
                <a:gd name="connsiteX263" fmla="*/ 585345 w 1504950"/>
                <a:gd name="connsiteY263" fmla="*/ 100489 h 1152525"/>
                <a:gd name="connsiteX264" fmla="*/ 575820 w 1504950"/>
                <a:gd name="connsiteY264" fmla="*/ 92869 h 1152525"/>
                <a:gd name="connsiteX265" fmla="*/ 568200 w 1504950"/>
                <a:gd name="connsiteY265" fmla="*/ 87154 h 1152525"/>
                <a:gd name="connsiteX266" fmla="*/ 558675 w 1504950"/>
                <a:gd name="connsiteY266" fmla="*/ 76676 h 1152525"/>
                <a:gd name="connsiteX267" fmla="*/ 554865 w 1504950"/>
                <a:gd name="connsiteY267" fmla="*/ 70009 h 1152525"/>
                <a:gd name="connsiteX268" fmla="*/ 555818 w 1504950"/>
                <a:gd name="connsiteY268" fmla="*/ 61436 h 1152525"/>
                <a:gd name="connsiteX269" fmla="*/ 571058 w 1504950"/>
                <a:gd name="connsiteY269" fmla="*/ 57626 h 1152525"/>
                <a:gd name="connsiteX270" fmla="*/ 602490 w 1504950"/>
                <a:gd name="connsiteY270" fmla="*/ 80486 h 1152525"/>
                <a:gd name="connsiteX271" fmla="*/ 605348 w 1504950"/>
                <a:gd name="connsiteY271" fmla="*/ 82391 h 1152525"/>
                <a:gd name="connsiteX272" fmla="*/ 607253 w 1504950"/>
                <a:gd name="connsiteY272" fmla="*/ 82391 h 1152525"/>
                <a:gd name="connsiteX273" fmla="*/ 619635 w 1504950"/>
                <a:gd name="connsiteY273" fmla="*/ 75724 h 1152525"/>
                <a:gd name="connsiteX274" fmla="*/ 623445 w 1504950"/>
                <a:gd name="connsiteY274" fmla="*/ 68104 h 1152525"/>
                <a:gd name="connsiteX275" fmla="*/ 623445 w 1504950"/>
                <a:gd name="connsiteY275" fmla="*/ 67151 h 1152525"/>
                <a:gd name="connsiteX276" fmla="*/ 624398 w 1504950"/>
                <a:gd name="connsiteY276" fmla="*/ 58579 h 1152525"/>
                <a:gd name="connsiteX277" fmla="*/ 621540 w 1504950"/>
                <a:gd name="connsiteY277" fmla="*/ 51911 h 1152525"/>
                <a:gd name="connsiteX278" fmla="*/ 614873 w 1504950"/>
                <a:gd name="connsiteY278" fmla="*/ 43339 h 1152525"/>
                <a:gd name="connsiteX279" fmla="*/ 604395 w 1504950"/>
                <a:gd name="connsiteY279" fmla="*/ 27146 h 1152525"/>
                <a:gd name="connsiteX280" fmla="*/ 604395 w 1504950"/>
                <a:gd name="connsiteY280" fmla="*/ 20479 h 1152525"/>
                <a:gd name="connsiteX281" fmla="*/ 609158 w 1504950"/>
                <a:gd name="connsiteY281" fmla="*/ 15716 h 1152525"/>
                <a:gd name="connsiteX282" fmla="*/ 614873 w 1504950"/>
                <a:gd name="connsiteY282" fmla="*/ 7144 h 1152525"/>
                <a:gd name="connsiteX283" fmla="*/ 614873 w 1504950"/>
                <a:gd name="connsiteY283" fmla="*/ 7144 h 1152525"/>
                <a:gd name="connsiteX284" fmla="*/ 614873 w 1504950"/>
                <a:gd name="connsiteY284" fmla="*/ 7144 h 1152525"/>
                <a:gd name="connsiteX285" fmla="*/ 496763 w 1504950"/>
                <a:gd name="connsiteY285" fmla="*/ 160496 h 1152525"/>
                <a:gd name="connsiteX286" fmla="*/ 492000 w 1504950"/>
                <a:gd name="connsiteY286" fmla="*/ 162401 h 1152525"/>
                <a:gd name="connsiteX287" fmla="*/ 492000 w 1504950"/>
                <a:gd name="connsiteY287" fmla="*/ 166211 h 1152525"/>
                <a:gd name="connsiteX288" fmla="*/ 506288 w 1504950"/>
                <a:gd name="connsiteY288" fmla="*/ 178594 h 1152525"/>
                <a:gd name="connsiteX289" fmla="*/ 520575 w 1504950"/>
                <a:gd name="connsiteY289" fmla="*/ 187166 h 1152525"/>
                <a:gd name="connsiteX290" fmla="*/ 525338 w 1504950"/>
                <a:gd name="connsiteY290" fmla="*/ 188119 h 1152525"/>
                <a:gd name="connsiteX291" fmla="*/ 542483 w 1504950"/>
                <a:gd name="connsiteY291" fmla="*/ 189071 h 1152525"/>
                <a:gd name="connsiteX292" fmla="*/ 547245 w 1504950"/>
                <a:gd name="connsiteY292" fmla="*/ 189071 h 1152525"/>
                <a:gd name="connsiteX293" fmla="*/ 547245 w 1504950"/>
                <a:gd name="connsiteY293" fmla="*/ 190024 h 1152525"/>
                <a:gd name="connsiteX294" fmla="*/ 554865 w 1504950"/>
                <a:gd name="connsiteY294" fmla="*/ 195739 h 1152525"/>
                <a:gd name="connsiteX295" fmla="*/ 555818 w 1504950"/>
                <a:gd name="connsiteY295" fmla="*/ 198596 h 1152525"/>
                <a:gd name="connsiteX296" fmla="*/ 553913 w 1504950"/>
                <a:gd name="connsiteY296" fmla="*/ 203359 h 1152525"/>
                <a:gd name="connsiteX297" fmla="*/ 553913 w 1504950"/>
                <a:gd name="connsiteY297" fmla="*/ 204311 h 1152525"/>
                <a:gd name="connsiteX298" fmla="*/ 550103 w 1504950"/>
                <a:gd name="connsiteY298" fmla="*/ 211931 h 1152525"/>
                <a:gd name="connsiteX299" fmla="*/ 548198 w 1504950"/>
                <a:gd name="connsiteY299" fmla="*/ 217646 h 1152525"/>
                <a:gd name="connsiteX300" fmla="*/ 548198 w 1504950"/>
                <a:gd name="connsiteY300" fmla="*/ 221456 h 1152525"/>
                <a:gd name="connsiteX301" fmla="*/ 551055 w 1504950"/>
                <a:gd name="connsiteY301" fmla="*/ 230981 h 1152525"/>
                <a:gd name="connsiteX302" fmla="*/ 552960 w 1504950"/>
                <a:gd name="connsiteY302" fmla="*/ 258604 h 1152525"/>
                <a:gd name="connsiteX303" fmla="*/ 552960 w 1504950"/>
                <a:gd name="connsiteY303" fmla="*/ 264319 h 1152525"/>
                <a:gd name="connsiteX304" fmla="*/ 570105 w 1504950"/>
                <a:gd name="connsiteY304" fmla="*/ 258604 h 1152525"/>
                <a:gd name="connsiteX305" fmla="*/ 579630 w 1504950"/>
                <a:gd name="connsiteY305" fmla="*/ 253841 h 1152525"/>
                <a:gd name="connsiteX306" fmla="*/ 587250 w 1504950"/>
                <a:gd name="connsiteY306" fmla="*/ 253841 h 1152525"/>
                <a:gd name="connsiteX307" fmla="*/ 592965 w 1504950"/>
                <a:gd name="connsiteY307" fmla="*/ 263366 h 1152525"/>
                <a:gd name="connsiteX308" fmla="*/ 592013 w 1504950"/>
                <a:gd name="connsiteY308" fmla="*/ 269081 h 1152525"/>
                <a:gd name="connsiteX309" fmla="*/ 590108 w 1504950"/>
                <a:gd name="connsiteY309" fmla="*/ 271939 h 1152525"/>
                <a:gd name="connsiteX310" fmla="*/ 583440 w 1504950"/>
                <a:gd name="connsiteY310" fmla="*/ 278606 h 1152525"/>
                <a:gd name="connsiteX311" fmla="*/ 566295 w 1504950"/>
                <a:gd name="connsiteY311" fmla="*/ 290036 h 1152525"/>
                <a:gd name="connsiteX312" fmla="*/ 549150 w 1504950"/>
                <a:gd name="connsiteY312" fmla="*/ 302419 h 1152525"/>
                <a:gd name="connsiteX313" fmla="*/ 520575 w 1504950"/>
                <a:gd name="connsiteY313" fmla="*/ 328136 h 1152525"/>
                <a:gd name="connsiteX314" fmla="*/ 502478 w 1504950"/>
                <a:gd name="connsiteY314" fmla="*/ 346234 h 1152525"/>
                <a:gd name="connsiteX315" fmla="*/ 494858 w 1504950"/>
                <a:gd name="connsiteY315" fmla="*/ 353854 h 1152525"/>
                <a:gd name="connsiteX316" fmla="*/ 495810 w 1504950"/>
                <a:gd name="connsiteY316" fmla="*/ 353854 h 1152525"/>
                <a:gd name="connsiteX317" fmla="*/ 562485 w 1504950"/>
                <a:gd name="connsiteY317" fmla="*/ 337661 h 1152525"/>
                <a:gd name="connsiteX318" fmla="*/ 585345 w 1504950"/>
                <a:gd name="connsiteY318" fmla="*/ 327184 h 1152525"/>
                <a:gd name="connsiteX319" fmla="*/ 610110 w 1504950"/>
                <a:gd name="connsiteY319" fmla="*/ 308134 h 1152525"/>
                <a:gd name="connsiteX320" fmla="*/ 624398 w 1504950"/>
                <a:gd name="connsiteY320" fmla="*/ 289084 h 1152525"/>
                <a:gd name="connsiteX321" fmla="*/ 628208 w 1504950"/>
                <a:gd name="connsiteY321" fmla="*/ 282416 h 1152525"/>
                <a:gd name="connsiteX322" fmla="*/ 632970 w 1504950"/>
                <a:gd name="connsiteY322" fmla="*/ 257651 h 1152525"/>
                <a:gd name="connsiteX323" fmla="*/ 618683 w 1504950"/>
                <a:gd name="connsiteY323" fmla="*/ 212884 h 1152525"/>
                <a:gd name="connsiteX324" fmla="*/ 595823 w 1504950"/>
                <a:gd name="connsiteY324" fmla="*/ 190976 h 1152525"/>
                <a:gd name="connsiteX325" fmla="*/ 565343 w 1504950"/>
                <a:gd name="connsiteY325" fmla="*/ 175736 h 1152525"/>
                <a:gd name="connsiteX326" fmla="*/ 555818 w 1504950"/>
                <a:gd name="connsiteY326" fmla="*/ 171926 h 1152525"/>
                <a:gd name="connsiteX327" fmla="*/ 528195 w 1504950"/>
                <a:gd name="connsiteY327" fmla="*/ 163354 h 1152525"/>
                <a:gd name="connsiteX328" fmla="*/ 523433 w 1504950"/>
                <a:gd name="connsiteY328" fmla="*/ 162401 h 1152525"/>
                <a:gd name="connsiteX329" fmla="*/ 518670 w 1504950"/>
                <a:gd name="connsiteY329" fmla="*/ 161449 h 1152525"/>
                <a:gd name="connsiteX330" fmla="*/ 514860 w 1504950"/>
                <a:gd name="connsiteY330" fmla="*/ 161449 h 1152525"/>
                <a:gd name="connsiteX331" fmla="*/ 502478 w 1504950"/>
                <a:gd name="connsiteY331" fmla="*/ 159544 h 1152525"/>
                <a:gd name="connsiteX332" fmla="*/ 496763 w 1504950"/>
                <a:gd name="connsiteY332" fmla="*/ 160496 h 1152525"/>
                <a:gd name="connsiteX333" fmla="*/ 496763 w 1504950"/>
                <a:gd name="connsiteY333" fmla="*/ 160496 h 1152525"/>
                <a:gd name="connsiteX334" fmla="*/ 273878 w 1504950"/>
                <a:gd name="connsiteY334" fmla="*/ 309086 h 1152525"/>
                <a:gd name="connsiteX335" fmla="*/ 272925 w 1504950"/>
                <a:gd name="connsiteY335" fmla="*/ 336709 h 1152525"/>
                <a:gd name="connsiteX336" fmla="*/ 289118 w 1504950"/>
                <a:gd name="connsiteY336" fmla="*/ 367189 h 1152525"/>
                <a:gd name="connsiteX337" fmla="*/ 296738 w 1504950"/>
                <a:gd name="connsiteY337" fmla="*/ 373856 h 1152525"/>
                <a:gd name="connsiteX338" fmla="*/ 303405 w 1504950"/>
                <a:gd name="connsiteY338" fmla="*/ 376714 h 1152525"/>
                <a:gd name="connsiteX339" fmla="*/ 307215 w 1504950"/>
                <a:gd name="connsiteY339" fmla="*/ 378619 h 1152525"/>
                <a:gd name="connsiteX340" fmla="*/ 309120 w 1504950"/>
                <a:gd name="connsiteY340" fmla="*/ 379571 h 1152525"/>
                <a:gd name="connsiteX341" fmla="*/ 312930 w 1504950"/>
                <a:gd name="connsiteY341" fmla="*/ 379571 h 1152525"/>
                <a:gd name="connsiteX342" fmla="*/ 311025 w 1504950"/>
                <a:gd name="connsiteY342" fmla="*/ 369094 h 1152525"/>
                <a:gd name="connsiteX343" fmla="*/ 306263 w 1504950"/>
                <a:gd name="connsiteY343" fmla="*/ 353854 h 1152525"/>
                <a:gd name="connsiteX344" fmla="*/ 306263 w 1504950"/>
                <a:gd name="connsiteY344" fmla="*/ 350044 h 1152525"/>
                <a:gd name="connsiteX345" fmla="*/ 311025 w 1504950"/>
                <a:gd name="connsiteY345" fmla="*/ 346234 h 1152525"/>
                <a:gd name="connsiteX346" fmla="*/ 321503 w 1504950"/>
                <a:gd name="connsiteY346" fmla="*/ 346234 h 1152525"/>
                <a:gd name="connsiteX347" fmla="*/ 324360 w 1504950"/>
                <a:gd name="connsiteY347" fmla="*/ 347186 h 1152525"/>
                <a:gd name="connsiteX348" fmla="*/ 335790 w 1504950"/>
                <a:gd name="connsiteY348" fmla="*/ 355759 h 1152525"/>
                <a:gd name="connsiteX349" fmla="*/ 346268 w 1504950"/>
                <a:gd name="connsiteY349" fmla="*/ 367189 h 1152525"/>
                <a:gd name="connsiteX350" fmla="*/ 353888 w 1504950"/>
                <a:gd name="connsiteY350" fmla="*/ 378619 h 1152525"/>
                <a:gd name="connsiteX351" fmla="*/ 356745 w 1504950"/>
                <a:gd name="connsiteY351" fmla="*/ 382429 h 1152525"/>
                <a:gd name="connsiteX352" fmla="*/ 398655 w 1504950"/>
                <a:gd name="connsiteY352" fmla="*/ 396716 h 1152525"/>
                <a:gd name="connsiteX353" fmla="*/ 409133 w 1504950"/>
                <a:gd name="connsiteY353" fmla="*/ 398621 h 1152525"/>
                <a:gd name="connsiteX354" fmla="*/ 415800 w 1504950"/>
                <a:gd name="connsiteY354" fmla="*/ 399574 h 1152525"/>
                <a:gd name="connsiteX355" fmla="*/ 414848 w 1504950"/>
                <a:gd name="connsiteY355" fmla="*/ 390049 h 1152525"/>
                <a:gd name="connsiteX356" fmla="*/ 410085 w 1504950"/>
                <a:gd name="connsiteY356" fmla="*/ 378619 h 1152525"/>
                <a:gd name="connsiteX357" fmla="*/ 398655 w 1504950"/>
                <a:gd name="connsiteY357" fmla="*/ 366236 h 1152525"/>
                <a:gd name="connsiteX358" fmla="*/ 380558 w 1504950"/>
                <a:gd name="connsiteY358" fmla="*/ 353854 h 1152525"/>
                <a:gd name="connsiteX359" fmla="*/ 343410 w 1504950"/>
                <a:gd name="connsiteY359" fmla="*/ 334804 h 1152525"/>
                <a:gd name="connsiteX360" fmla="*/ 335790 w 1504950"/>
                <a:gd name="connsiteY360" fmla="*/ 331946 h 1152525"/>
                <a:gd name="connsiteX361" fmla="*/ 330075 w 1504950"/>
                <a:gd name="connsiteY361" fmla="*/ 329089 h 1152525"/>
                <a:gd name="connsiteX362" fmla="*/ 317693 w 1504950"/>
                <a:gd name="connsiteY362" fmla="*/ 324326 h 1152525"/>
                <a:gd name="connsiteX363" fmla="*/ 289118 w 1504950"/>
                <a:gd name="connsiteY363" fmla="*/ 313849 h 1152525"/>
                <a:gd name="connsiteX364" fmla="*/ 273878 w 1504950"/>
                <a:gd name="connsiteY364" fmla="*/ 309086 h 1152525"/>
                <a:gd name="connsiteX365" fmla="*/ 273878 w 1504950"/>
                <a:gd name="connsiteY365" fmla="*/ 309086 h 1152525"/>
                <a:gd name="connsiteX366" fmla="*/ 273878 w 1504950"/>
                <a:gd name="connsiteY366" fmla="*/ 309086 h 1152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</a:cxnLst>
              <a:rect l="l" t="t" r="r" b="b"/>
              <a:pathLst>
                <a:path w="1504950" h="1152525">
                  <a:moveTo>
                    <a:pt x="614873" y="7144"/>
                  </a:moveTo>
                  <a:cubicBezTo>
                    <a:pt x="617730" y="7144"/>
                    <a:pt x="619635" y="7144"/>
                    <a:pt x="621540" y="8096"/>
                  </a:cubicBezTo>
                  <a:cubicBezTo>
                    <a:pt x="623445" y="9049"/>
                    <a:pt x="624398" y="10001"/>
                    <a:pt x="626303" y="10954"/>
                  </a:cubicBezTo>
                  <a:cubicBezTo>
                    <a:pt x="628208" y="12859"/>
                    <a:pt x="630113" y="14764"/>
                    <a:pt x="631065" y="16669"/>
                  </a:cubicBezTo>
                  <a:cubicBezTo>
                    <a:pt x="633923" y="21431"/>
                    <a:pt x="638685" y="24289"/>
                    <a:pt x="643448" y="27146"/>
                  </a:cubicBezTo>
                  <a:lnTo>
                    <a:pt x="645353" y="26194"/>
                  </a:lnTo>
                  <a:lnTo>
                    <a:pt x="646305" y="25241"/>
                  </a:lnTo>
                  <a:cubicBezTo>
                    <a:pt x="647258" y="24289"/>
                    <a:pt x="648210" y="22384"/>
                    <a:pt x="649163" y="21431"/>
                  </a:cubicBezTo>
                  <a:cubicBezTo>
                    <a:pt x="652973" y="16669"/>
                    <a:pt x="656783" y="12859"/>
                    <a:pt x="662498" y="10954"/>
                  </a:cubicBezTo>
                  <a:cubicBezTo>
                    <a:pt x="664403" y="10001"/>
                    <a:pt x="667260" y="10001"/>
                    <a:pt x="670118" y="10954"/>
                  </a:cubicBezTo>
                  <a:cubicBezTo>
                    <a:pt x="671070" y="10954"/>
                    <a:pt x="671070" y="10954"/>
                    <a:pt x="672023" y="10954"/>
                  </a:cubicBezTo>
                  <a:cubicBezTo>
                    <a:pt x="674880" y="11906"/>
                    <a:pt x="676785" y="13811"/>
                    <a:pt x="677738" y="15716"/>
                  </a:cubicBezTo>
                  <a:cubicBezTo>
                    <a:pt x="678690" y="16669"/>
                    <a:pt x="678690" y="18574"/>
                    <a:pt x="678690" y="20479"/>
                  </a:cubicBezTo>
                  <a:cubicBezTo>
                    <a:pt x="678690" y="24289"/>
                    <a:pt x="677738" y="27146"/>
                    <a:pt x="676785" y="30004"/>
                  </a:cubicBezTo>
                  <a:lnTo>
                    <a:pt x="670118" y="47149"/>
                  </a:lnTo>
                  <a:cubicBezTo>
                    <a:pt x="670118" y="48101"/>
                    <a:pt x="669165" y="48101"/>
                    <a:pt x="669165" y="49054"/>
                  </a:cubicBezTo>
                  <a:cubicBezTo>
                    <a:pt x="668213" y="51911"/>
                    <a:pt x="667260" y="54769"/>
                    <a:pt x="666308" y="56674"/>
                  </a:cubicBezTo>
                  <a:cubicBezTo>
                    <a:pt x="662498" y="64294"/>
                    <a:pt x="656783" y="70961"/>
                    <a:pt x="651068" y="77629"/>
                  </a:cubicBezTo>
                  <a:cubicBezTo>
                    <a:pt x="646305" y="85249"/>
                    <a:pt x="641543" y="91916"/>
                    <a:pt x="638685" y="99536"/>
                  </a:cubicBezTo>
                  <a:cubicBezTo>
                    <a:pt x="637733" y="102394"/>
                    <a:pt x="636780" y="105251"/>
                    <a:pt x="635828" y="108109"/>
                  </a:cubicBezTo>
                  <a:cubicBezTo>
                    <a:pt x="634875" y="110966"/>
                    <a:pt x="633923" y="114776"/>
                    <a:pt x="633923" y="117634"/>
                  </a:cubicBezTo>
                  <a:cubicBezTo>
                    <a:pt x="633923" y="125254"/>
                    <a:pt x="632970" y="130016"/>
                    <a:pt x="632970" y="136684"/>
                  </a:cubicBezTo>
                  <a:cubicBezTo>
                    <a:pt x="632970" y="133826"/>
                    <a:pt x="632970" y="135731"/>
                    <a:pt x="632970" y="137636"/>
                  </a:cubicBezTo>
                  <a:cubicBezTo>
                    <a:pt x="632970" y="141446"/>
                    <a:pt x="632018" y="145256"/>
                    <a:pt x="631065" y="150019"/>
                  </a:cubicBezTo>
                  <a:cubicBezTo>
                    <a:pt x="630113" y="151924"/>
                    <a:pt x="629160" y="153829"/>
                    <a:pt x="629160" y="154781"/>
                  </a:cubicBezTo>
                  <a:cubicBezTo>
                    <a:pt x="628208" y="157639"/>
                    <a:pt x="627255" y="161449"/>
                    <a:pt x="626303" y="164306"/>
                  </a:cubicBezTo>
                  <a:cubicBezTo>
                    <a:pt x="625350" y="165259"/>
                    <a:pt x="625350" y="166211"/>
                    <a:pt x="624398" y="167164"/>
                  </a:cubicBezTo>
                  <a:lnTo>
                    <a:pt x="629160" y="172879"/>
                  </a:lnTo>
                  <a:cubicBezTo>
                    <a:pt x="630113" y="174784"/>
                    <a:pt x="631065" y="176689"/>
                    <a:pt x="632970" y="178594"/>
                  </a:cubicBezTo>
                  <a:cubicBezTo>
                    <a:pt x="634875" y="181451"/>
                    <a:pt x="636780" y="183356"/>
                    <a:pt x="639638" y="185261"/>
                  </a:cubicBezTo>
                  <a:cubicBezTo>
                    <a:pt x="641543" y="188119"/>
                    <a:pt x="644400" y="190024"/>
                    <a:pt x="648210" y="191929"/>
                  </a:cubicBezTo>
                  <a:cubicBezTo>
                    <a:pt x="649163" y="192881"/>
                    <a:pt x="651068" y="193834"/>
                    <a:pt x="652020" y="194786"/>
                  </a:cubicBezTo>
                  <a:cubicBezTo>
                    <a:pt x="653925" y="195739"/>
                    <a:pt x="656783" y="195739"/>
                    <a:pt x="658688" y="195739"/>
                  </a:cubicBezTo>
                  <a:cubicBezTo>
                    <a:pt x="662498" y="195739"/>
                    <a:pt x="665355" y="195739"/>
                    <a:pt x="669165" y="194786"/>
                  </a:cubicBezTo>
                  <a:cubicBezTo>
                    <a:pt x="672975" y="193834"/>
                    <a:pt x="675833" y="192881"/>
                    <a:pt x="678690" y="191929"/>
                  </a:cubicBezTo>
                  <a:cubicBezTo>
                    <a:pt x="678690" y="191929"/>
                    <a:pt x="680595" y="190976"/>
                    <a:pt x="681548" y="190976"/>
                  </a:cubicBezTo>
                  <a:cubicBezTo>
                    <a:pt x="682500" y="190024"/>
                    <a:pt x="684405" y="190024"/>
                    <a:pt x="686310" y="189071"/>
                  </a:cubicBezTo>
                  <a:cubicBezTo>
                    <a:pt x="687263" y="188119"/>
                    <a:pt x="689168" y="187166"/>
                    <a:pt x="691073" y="186214"/>
                  </a:cubicBezTo>
                  <a:cubicBezTo>
                    <a:pt x="692978" y="185261"/>
                    <a:pt x="694883" y="183356"/>
                    <a:pt x="696788" y="182404"/>
                  </a:cubicBezTo>
                  <a:cubicBezTo>
                    <a:pt x="699645" y="180499"/>
                    <a:pt x="700598" y="179546"/>
                    <a:pt x="702503" y="177641"/>
                  </a:cubicBezTo>
                  <a:cubicBezTo>
                    <a:pt x="703455" y="177641"/>
                    <a:pt x="704408" y="175736"/>
                    <a:pt x="706313" y="173831"/>
                  </a:cubicBezTo>
                  <a:cubicBezTo>
                    <a:pt x="709170" y="170974"/>
                    <a:pt x="712028" y="169069"/>
                    <a:pt x="713933" y="166211"/>
                  </a:cubicBezTo>
                  <a:cubicBezTo>
                    <a:pt x="719648" y="159544"/>
                    <a:pt x="724410" y="151924"/>
                    <a:pt x="728220" y="144304"/>
                  </a:cubicBezTo>
                  <a:cubicBezTo>
                    <a:pt x="729173" y="143351"/>
                    <a:pt x="730125" y="141446"/>
                    <a:pt x="730125" y="139541"/>
                  </a:cubicBezTo>
                  <a:cubicBezTo>
                    <a:pt x="731078" y="137636"/>
                    <a:pt x="731078" y="135731"/>
                    <a:pt x="732030" y="133826"/>
                  </a:cubicBezTo>
                  <a:cubicBezTo>
                    <a:pt x="733935" y="128111"/>
                    <a:pt x="735840" y="122396"/>
                    <a:pt x="737745" y="116681"/>
                  </a:cubicBezTo>
                  <a:cubicBezTo>
                    <a:pt x="738698" y="113824"/>
                    <a:pt x="740603" y="111919"/>
                    <a:pt x="742508" y="110014"/>
                  </a:cubicBezTo>
                  <a:cubicBezTo>
                    <a:pt x="743460" y="109061"/>
                    <a:pt x="744413" y="108109"/>
                    <a:pt x="744413" y="107156"/>
                  </a:cubicBezTo>
                  <a:cubicBezTo>
                    <a:pt x="745365" y="105251"/>
                    <a:pt x="747270" y="103346"/>
                    <a:pt x="749175" y="102394"/>
                  </a:cubicBezTo>
                  <a:cubicBezTo>
                    <a:pt x="751080" y="101441"/>
                    <a:pt x="752985" y="99536"/>
                    <a:pt x="753938" y="98584"/>
                  </a:cubicBezTo>
                  <a:cubicBezTo>
                    <a:pt x="755843" y="97631"/>
                    <a:pt x="757748" y="96679"/>
                    <a:pt x="760605" y="97631"/>
                  </a:cubicBezTo>
                  <a:cubicBezTo>
                    <a:pt x="761558" y="97631"/>
                    <a:pt x="761558" y="97631"/>
                    <a:pt x="762510" y="97631"/>
                  </a:cubicBezTo>
                  <a:cubicBezTo>
                    <a:pt x="763463" y="98584"/>
                    <a:pt x="764415" y="98584"/>
                    <a:pt x="764415" y="98584"/>
                  </a:cubicBezTo>
                  <a:cubicBezTo>
                    <a:pt x="765368" y="99536"/>
                    <a:pt x="765368" y="99536"/>
                    <a:pt x="766320" y="100489"/>
                  </a:cubicBezTo>
                  <a:cubicBezTo>
                    <a:pt x="767273" y="102394"/>
                    <a:pt x="767273" y="103346"/>
                    <a:pt x="767273" y="103346"/>
                  </a:cubicBezTo>
                  <a:cubicBezTo>
                    <a:pt x="767273" y="103346"/>
                    <a:pt x="768225" y="104299"/>
                    <a:pt x="768225" y="105251"/>
                  </a:cubicBezTo>
                  <a:cubicBezTo>
                    <a:pt x="767273" y="107156"/>
                    <a:pt x="767273" y="109061"/>
                    <a:pt x="766320" y="111919"/>
                  </a:cubicBezTo>
                  <a:cubicBezTo>
                    <a:pt x="764415" y="120491"/>
                    <a:pt x="761558" y="130016"/>
                    <a:pt x="757748" y="138589"/>
                  </a:cubicBezTo>
                  <a:lnTo>
                    <a:pt x="753938" y="149066"/>
                  </a:lnTo>
                  <a:cubicBezTo>
                    <a:pt x="752985" y="151924"/>
                    <a:pt x="752985" y="155734"/>
                    <a:pt x="753938" y="158591"/>
                  </a:cubicBezTo>
                  <a:cubicBezTo>
                    <a:pt x="753938" y="159544"/>
                    <a:pt x="754890" y="160496"/>
                    <a:pt x="755843" y="161449"/>
                  </a:cubicBezTo>
                  <a:cubicBezTo>
                    <a:pt x="756795" y="162401"/>
                    <a:pt x="758700" y="163354"/>
                    <a:pt x="759653" y="164306"/>
                  </a:cubicBezTo>
                  <a:cubicBezTo>
                    <a:pt x="761558" y="165259"/>
                    <a:pt x="762510" y="165259"/>
                    <a:pt x="764415" y="165259"/>
                  </a:cubicBezTo>
                  <a:cubicBezTo>
                    <a:pt x="767273" y="165259"/>
                    <a:pt x="769178" y="165259"/>
                    <a:pt x="772035" y="165259"/>
                  </a:cubicBezTo>
                  <a:cubicBezTo>
                    <a:pt x="774893" y="164306"/>
                    <a:pt x="777750" y="163354"/>
                    <a:pt x="781560" y="162401"/>
                  </a:cubicBezTo>
                  <a:cubicBezTo>
                    <a:pt x="788228" y="159544"/>
                    <a:pt x="793943" y="157639"/>
                    <a:pt x="800610" y="153829"/>
                  </a:cubicBezTo>
                  <a:cubicBezTo>
                    <a:pt x="805373" y="150971"/>
                    <a:pt x="811088" y="149066"/>
                    <a:pt x="816803" y="147161"/>
                  </a:cubicBezTo>
                  <a:cubicBezTo>
                    <a:pt x="817755" y="146209"/>
                    <a:pt x="819660" y="146209"/>
                    <a:pt x="820613" y="147161"/>
                  </a:cubicBezTo>
                  <a:cubicBezTo>
                    <a:pt x="821565" y="148114"/>
                    <a:pt x="822518" y="149066"/>
                    <a:pt x="823470" y="149066"/>
                  </a:cubicBezTo>
                  <a:cubicBezTo>
                    <a:pt x="824423" y="150019"/>
                    <a:pt x="825375" y="150019"/>
                    <a:pt x="825375" y="150971"/>
                  </a:cubicBezTo>
                  <a:cubicBezTo>
                    <a:pt x="825375" y="152876"/>
                    <a:pt x="826328" y="153829"/>
                    <a:pt x="825375" y="155734"/>
                  </a:cubicBezTo>
                  <a:cubicBezTo>
                    <a:pt x="825375" y="157639"/>
                    <a:pt x="824423" y="158591"/>
                    <a:pt x="823470" y="160496"/>
                  </a:cubicBezTo>
                  <a:cubicBezTo>
                    <a:pt x="823470" y="160496"/>
                    <a:pt x="823470" y="161449"/>
                    <a:pt x="823470" y="161449"/>
                  </a:cubicBezTo>
                  <a:cubicBezTo>
                    <a:pt x="822518" y="163354"/>
                    <a:pt x="821565" y="164306"/>
                    <a:pt x="821565" y="166211"/>
                  </a:cubicBezTo>
                  <a:cubicBezTo>
                    <a:pt x="821565" y="166211"/>
                    <a:pt x="821565" y="166211"/>
                    <a:pt x="821565" y="167164"/>
                  </a:cubicBezTo>
                  <a:cubicBezTo>
                    <a:pt x="821565" y="168116"/>
                    <a:pt x="821565" y="169069"/>
                    <a:pt x="820613" y="170021"/>
                  </a:cubicBezTo>
                  <a:cubicBezTo>
                    <a:pt x="819660" y="170974"/>
                    <a:pt x="818708" y="171926"/>
                    <a:pt x="817755" y="172879"/>
                  </a:cubicBezTo>
                  <a:cubicBezTo>
                    <a:pt x="816803" y="174784"/>
                    <a:pt x="815850" y="175736"/>
                    <a:pt x="814898" y="177641"/>
                  </a:cubicBezTo>
                  <a:cubicBezTo>
                    <a:pt x="813945" y="178594"/>
                    <a:pt x="812040" y="180499"/>
                    <a:pt x="811088" y="181451"/>
                  </a:cubicBezTo>
                  <a:cubicBezTo>
                    <a:pt x="809183" y="183356"/>
                    <a:pt x="806325" y="185261"/>
                    <a:pt x="803468" y="187166"/>
                  </a:cubicBezTo>
                  <a:cubicBezTo>
                    <a:pt x="799658" y="189071"/>
                    <a:pt x="795848" y="191929"/>
                    <a:pt x="792038" y="191929"/>
                  </a:cubicBezTo>
                  <a:cubicBezTo>
                    <a:pt x="788228" y="192881"/>
                    <a:pt x="783465" y="193834"/>
                    <a:pt x="779655" y="194786"/>
                  </a:cubicBezTo>
                  <a:cubicBezTo>
                    <a:pt x="777750" y="194786"/>
                    <a:pt x="777750" y="194786"/>
                    <a:pt x="775845" y="195739"/>
                  </a:cubicBezTo>
                  <a:cubicBezTo>
                    <a:pt x="772988" y="195739"/>
                    <a:pt x="770130" y="195739"/>
                    <a:pt x="767273" y="195739"/>
                  </a:cubicBezTo>
                  <a:cubicBezTo>
                    <a:pt x="763463" y="195739"/>
                    <a:pt x="760605" y="196691"/>
                    <a:pt x="756795" y="196691"/>
                  </a:cubicBezTo>
                  <a:cubicBezTo>
                    <a:pt x="753938" y="197644"/>
                    <a:pt x="750128" y="196691"/>
                    <a:pt x="747270" y="197644"/>
                  </a:cubicBezTo>
                  <a:cubicBezTo>
                    <a:pt x="745365" y="198596"/>
                    <a:pt x="741555" y="199549"/>
                    <a:pt x="739650" y="199549"/>
                  </a:cubicBezTo>
                  <a:cubicBezTo>
                    <a:pt x="736793" y="199549"/>
                    <a:pt x="733935" y="200501"/>
                    <a:pt x="732030" y="201454"/>
                  </a:cubicBezTo>
                  <a:cubicBezTo>
                    <a:pt x="729173" y="202406"/>
                    <a:pt x="726315" y="202406"/>
                    <a:pt x="723458" y="203359"/>
                  </a:cubicBezTo>
                  <a:cubicBezTo>
                    <a:pt x="714885" y="206216"/>
                    <a:pt x="706313" y="209074"/>
                    <a:pt x="698693" y="213836"/>
                  </a:cubicBezTo>
                  <a:cubicBezTo>
                    <a:pt x="689168" y="218599"/>
                    <a:pt x="681548" y="226219"/>
                    <a:pt x="674880" y="234791"/>
                  </a:cubicBezTo>
                  <a:cubicBezTo>
                    <a:pt x="673928" y="237649"/>
                    <a:pt x="672975" y="239554"/>
                    <a:pt x="671070" y="241459"/>
                  </a:cubicBezTo>
                  <a:cubicBezTo>
                    <a:pt x="670118" y="244316"/>
                    <a:pt x="669165" y="247174"/>
                    <a:pt x="668213" y="249079"/>
                  </a:cubicBezTo>
                  <a:cubicBezTo>
                    <a:pt x="667260" y="253841"/>
                    <a:pt x="667260" y="258604"/>
                    <a:pt x="666308" y="263366"/>
                  </a:cubicBezTo>
                  <a:cubicBezTo>
                    <a:pt x="665355" y="268129"/>
                    <a:pt x="665355" y="272891"/>
                    <a:pt x="664403" y="277654"/>
                  </a:cubicBezTo>
                  <a:cubicBezTo>
                    <a:pt x="664403" y="279559"/>
                    <a:pt x="663450" y="281464"/>
                    <a:pt x="663450" y="283369"/>
                  </a:cubicBezTo>
                  <a:cubicBezTo>
                    <a:pt x="662498" y="287179"/>
                    <a:pt x="661545" y="290989"/>
                    <a:pt x="659640" y="294799"/>
                  </a:cubicBezTo>
                  <a:cubicBezTo>
                    <a:pt x="659640" y="295751"/>
                    <a:pt x="658688" y="296704"/>
                    <a:pt x="658688" y="297656"/>
                  </a:cubicBezTo>
                  <a:cubicBezTo>
                    <a:pt x="652973" y="310991"/>
                    <a:pt x="644400" y="323374"/>
                    <a:pt x="633923" y="332899"/>
                  </a:cubicBezTo>
                  <a:lnTo>
                    <a:pt x="622493" y="342424"/>
                  </a:lnTo>
                  <a:lnTo>
                    <a:pt x="610110" y="350996"/>
                  </a:lnTo>
                  <a:cubicBezTo>
                    <a:pt x="599633" y="357664"/>
                    <a:pt x="588203" y="363379"/>
                    <a:pt x="574868" y="367189"/>
                  </a:cubicBezTo>
                  <a:cubicBezTo>
                    <a:pt x="569153" y="369094"/>
                    <a:pt x="561533" y="370999"/>
                    <a:pt x="552008" y="373856"/>
                  </a:cubicBezTo>
                  <a:cubicBezTo>
                    <a:pt x="497715" y="391001"/>
                    <a:pt x="490095" y="405289"/>
                    <a:pt x="470093" y="412909"/>
                  </a:cubicBezTo>
                  <a:lnTo>
                    <a:pt x="468188" y="411004"/>
                  </a:lnTo>
                  <a:cubicBezTo>
                    <a:pt x="467235" y="415766"/>
                    <a:pt x="467235" y="417671"/>
                    <a:pt x="468188" y="418624"/>
                  </a:cubicBezTo>
                  <a:cubicBezTo>
                    <a:pt x="471998" y="421481"/>
                    <a:pt x="501525" y="497681"/>
                    <a:pt x="513908" y="537686"/>
                  </a:cubicBezTo>
                  <a:cubicBezTo>
                    <a:pt x="534863" y="608171"/>
                    <a:pt x="559628" y="635794"/>
                    <a:pt x="600585" y="638651"/>
                  </a:cubicBezTo>
                  <a:cubicBezTo>
                    <a:pt x="623445" y="639604"/>
                    <a:pt x="662498" y="666274"/>
                    <a:pt x="680595" y="693896"/>
                  </a:cubicBezTo>
                  <a:cubicBezTo>
                    <a:pt x="688215" y="706279"/>
                    <a:pt x="744413" y="720566"/>
                    <a:pt x="793943" y="722471"/>
                  </a:cubicBezTo>
                  <a:cubicBezTo>
                    <a:pt x="811088" y="723424"/>
                    <a:pt x="828233" y="725329"/>
                    <a:pt x="831090" y="727234"/>
                  </a:cubicBezTo>
                  <a:cubicBezTo>
                    <a:pt x="833948" y="728186"/>
                    <a:pt x="865380" y="730091"/>
                    <a:pt x="899670" y="731044"/>
                  </a:cubicBezTo>
                  <a:cubicBezTo>
                    <a:pt x="934913" y="731996"/>
                    <a:pt x="980633" y="734854"/>
                    <a:pt x="1002540" y="736759"/>
                  </a:cubicBezTo>
                  <a:cubicBezTo>
                    <a:pt x="1024448" y="738664"/>
                    <a:pt x="1046355" y="739616"/>
                    <a:pt x="1051118" y="738664"/>
                  </a:cubicBezTo>
                  <a:cubicBezTo>
                    <a:pt x="1064453" y="735806"/>
                    <a:pt x="1078740" y="718661"/>
                    <a:pt x="1096838" y="681514"/>
                  </a:cubicBezTo>
                  <a:cubicBezTo>
                    <a:pt x="1106363" y="662464"/>
                    <a:pt x="1118745" y="645319"/>
                    <a:pt x="1126365" y="639604"/>
                  </a:cubicBezTo>
                  <a:cubicBezTo>
                    <a:pt x="1147320" y="624364"/>
                    <a:pt x="1193040" y="608171"/>
                    <a:pt x="1199708" y="612934"/>
                  </a:cubicBezTo>
                  <a:cubicBezTo>
                    <a:pt x="1208280" y="618649"/>
                    <a:pt x="1205423" y="623411"/>
                    <a:pt x="1183515" y="639604"/>
                  </a:cubicBezTo>
                  <a:cubicBezTo>
                    <a:pt x="1162560" y="654844"/>
                    <a:pt x="1145415" y="680561"/>
                    <a:pt x="1148273" y="692944"/>
                  </a:cubicBezTo>
                  <a:cubicBezTo>
                    <a:pt x="1149225" y="697706"/>
                    <a:pt x="1147320" y="704374"/>
                    <a:pt x="1143510" y="708184"/>
                  </a:cubicBezTo>
                  <a:cubicBezTo>
                    <a:pt x="1125413" y="726281"/>
                    <a:pt x="1124460" y="740569"/>
                    <a:pt x="1135890" y="781526"/>
                  </a:cubicBezTo>
                  <a:cubicBezTo>
                    <a:pt x="1147320" y="818674"/>
                    <a:pt x="1147320" y="819626"/>
                    <a:pt x="1137795" y="853916"/>
                  </a:cubicBezTo>
                  <a:cubicBezTo>
                    <a:pt x="1125413" y="897731"/>
                    <a:pt x="1129223" y="918686"/>
                    <a:pt x="1153035" y="935831"/>
                  </a:cubicBezTo>
                  <a:cubicBezTo>
                    <a:pt x="1170180" y="948214"/>
                    <a:pt x="1213043" y="957739"/>
                    <a:pt x="1241618" y="954881"/>
                  </a:cubicBezTo>
                  <a:cubicBezTo>
                    <a:pt x="1254000" y="953929"/>
                    <a:pt x="1259715" y="956786"/>
                    <a:pt x="1278765" y="977741"/>
                  </a:cubicBezTo>
                  <a:cubicBezTo>
                    <a:pt x="1291148" y="991076"/>
                    <a:pt x="1310198" y="1008221"/>
                    <a:pt x="1320675" y="1014889"/>
                  </a:cubicBezTo>
                  <a:cubicBezTo>
                    <a:pt x="1349250" y="1032986"/>
                    <a:pt x="1416878" y="1060609"/>
                    <a:pt x="1428308" y="1057751"/>
                  </a:cubicBezTo>
                  <a:cubicBezTo>
                    <a:pt x="1434023" y="1056799"/>
                    <a:pt x="1445453" y="1058704"/>
                    <a:pt x="1454978" y="1061561"/>
                  </a:cubicBezTo>
                  <a:cubicBezTo>
                    <a:pt x="1474028" y="1068229"/>
                    <a:pt x="1503555" y="1091089"/>
                    <a:pt x="1499745" y="1095851"/>
                  </a:cubicBezTo>
                  <a:cubicBezTo>
                    <a:pt x="1498793" y="1097756"/>
                    <a:pt x="1488315" y="1100614"/>
                    <a:pt x="1476885" y="1103471"/>
                  </a:cubicBezTo>
                  <a:lnTo>
                    <a:pt x="1456883" y="1107281"/>
                  </a:lnTo>
                  <a:lnTo>
                    <a:pt x="1463550" y="1123474"/>
                  </a:lnTo>
                  <a:cubicBezTo>
                    <a:pt x="1470218" y="1139666"/>
                    <a:pt x="1470218" y="1140619"/>
                    <a:pt x="1457835" y="1144429"/>
                  </a:cubicBezTo>
                  <a:cubicBezTo>
                    <a:pt x="1451168" y="1147286"/>
                    <a:pt x="1442595" y="1148239"/>
                    <a:pt x="1438785" y="1148239"/>
                  </a:cubicBezTo>
                  <a:cubicBezTo>
                    <a:pt x="1434975" y="1148239"/>
                    <a:pt x="1430213" y="1148239"/>
                    <a:pt x="1428308" y="1149191"/>
                  </a:cubicBezTo>
                  <a:cubicBezTo>
                    <a:pt x="1426403" y="1149191"/>
                    <a:pt x="1418783" y="1146334"/>
                    <a:pt x="1411163" y="1142524"/>
                  </a:cubicBezTo>
                  <a:cubicBezTo>
                    <a:pt x="1403543" y="1138714"/>
                    <a:pt x="1390208" y="1132046"/>
                    <a:pt x="1381635" y="1128236"/>
                  </a:cubicBezTo>
                  <a:cubicBezTo>
                    <a:pt x="1352108" y="1116806"/>
                    <a:pt x="1307340" y="1088231"/>
                    <a:pt x="1298768" y="1075849"/>
                  </a:cubicBezTo>
                  <a:cubicBezTo>
                    <a:pt x="1294005" y="1069181"/>
                    <a:pt x="1274955" y="1056799"/>
                    <a:pt x="1256858" y="1047274"/>
                  </a:cubicBezTo>
                  <a:cubicBezTo>
                    <a:pt x="1225425" y="1031081"/>
                    <a:pt x="1223520" y="1030129"/>
                    <a:pt x="1179705" y="1032986"/>
                  </a:cubicBezTo>
                  <a:cubicBezTo>
                    <a:pt x="1154940" y="1034891"/>
                    <a:pt x="1124460" y="1036796"/>
                    <a:pt x="1113030" y="1038701"/>
                  </a:cubicBezTo>
                  <a:cubicBezTo>
                    <a:pt x="1040640" y="1046321"/>
                    <a:pt x="1010160" y="1036796"/>
                    <a:pt x="972060" y="992981"/>
                  </a:cubicBezTo>
                  <a:cubicBezTo>
                    <a:pt x="937770" y="952976"/>
                    <a:pt x="909195" y="944404"/>
                    <a:pt x="840615" y="952024"/>
                  </a:cubicBezTo>
                  <a:cubicBezTo>
                    <a:pt x="814898" y="954881"/>
                    <a:pt x="792038" y="959644"/>
                    <a:pt x="789180" y="961549"/>
                  </a:cubicBezTo>
                  <a:cubicBezTo>
                    <a:pt x="786323" y="963454"/>
                    <a:pt x="778703" y="965359"/>
                    <a:pt x="772988" y="966311"/>
                  </a:cubicBezTo>
                  <a:cubicBezTo>
                    <a:pt x="757748" y="968216"/>
                    <a:pt x="710123" y="964406"/>
                    <a:pt x="696788" y="960596"/>
                  </a:cubicBezTo>
                  <a:cubicBezTo>
                    <a:pt x="674880" y="954881"/>
                    <a:pt x="597728" y="932974"/>
                    <a:pt x="572963" y="925354"/>
                  </a:cubicBezTo>
                  <a:cubicBezTo>
                    <a:pt x="558675" y="921544"/>
                    <a:pt x="543435" y="917734"/>
                    <a:pt x="539625" y="916781"/>
                  </a:cubicBezTo>
                  <a:cubicBezTo>
                    <a:pt x="535815" y="915829"/>
                    <a:pt x="526290" y="912971"/>
                    <a:pt x="519623" y="910114"/>
                  </a:cubicBezTo>
                  <a:cubicBezTo>
                    <a:pt x="512003" y="907256"/>
                    <a:pt x="494858" y="908209"/>
                    <a:pt x="475808" y="911066"/>
                  </a:cubicBezTo>
                  <a:cubicBezTo>
                    <a:pt x="443423" y="916781"/>
                    <a:pt x="420563" y="912971"/>
                    <a:pt x="364365" y="894874"/>
                  </a:cubicBezTo>
                  <a:cubicBezTo>
                    <a:pt x="308168" y="875824"/>
                    <a:pt x="278640" y="883444"/>
                    <a:pt x="221490" y="929164"/>
                  </a:cubicBezTo>
                  <a:cubicBezTo>
                    <a:pt x="199583" y="947261"/>
                    <a:pt x="179580" y="961549"/>
                    <a:pt x="176723" y="961549"/>
                  </a:cubicBezTo>
                  <a:cubicBezTo>
                    <a:pt x="173865" y="962501"/>
                    <a:pt x="164340" y="972026"/>
                    <a:pt x="153863" y="984409"/>
                  </a:cubicBezTo>
                  <a:cubicBezTo>
                    <a:pt x="136718" y="1005364"/>
                    <a:pt x="134813" y="1006316"/>
                    <a:pt x="102428" y="1012984"/>
                  </a:cubicBezTo>
                  <a:lnTo>
                    <a:pt x="69090" y="1019651"/>
                  </a:lnTo>
                  <a:lnTo>
                    <a:pt x="85283" y="995839"/>
                  </a:lnTo>
                  <a:cubicBezTo>
                    <a:pt x="93855" y="982504"/>
                    <a:pt x="106238" y="970121"/>
                    <a:pt x="111000" y="967264"/>
                  </a:cubicBezTo>
                  <a:cubicBezTo>
                    <a:pt x="115763" y="964406"/>
                    <a:pt x="125288" y="954881"/>
                    <a:pt x="132908" y="945356"/>
                  </a:cubicBezTo>
                  <a:cubicBezTo>
                    <a:pt x="140528" y="935831"/>
                    <a:pt x="158625" y="920591"/>
                    <a:pt x="172913" y="912019"/>
                  </a:cubicBezTo>
                  <a:cubicBezTo>
                    <a:pt x="187200" y="903446"/>
                    <a:pt x="198630" y="894874"/>
                    <a:pt x="198630" y="892969"/>
                  </a:cubicBezTo>
                  <a:cubicBezTo>
                    <a:pt x="197678" y="887254"/>
                    <a:pt x="191963" y="889159"/>
                    <a:pt x="144338" y="908209"/>
                  </a:cubicBezTo>
                  <a:cubicBezTo>
                    <a:pt x="90045" y="930116"/>
                    <a:pt x="60518" y="936784"/>
                    <a:pt x="30990" y="932021"/>
                  </a:cubicBezTo>
                  <a:cubicBezTo>
                    <a:pt x="18608" y="930116"/>
                    <a:pt x="8130" y="926306"/>
                    <a:pt x="7178" y="924401"/>
                  </a:cubicBezTo>
                  <a:cubicBezTo>
                    <a:pt x="5273" y="916781"/>
                    <a:pt x="84330" y="885349"/>
                    <a:pt x="123383" y="878681"/>
                  </a:cubicBezTo>
                  <a:cubicBezTo>
                    <a:pt x="159578" y="872966"/>
                    <a:pt x="227205" y="851059"/>
                    <a:pt x="245303" y="839629"/>
                  </a:cubicBezTo>
                  <a:cubicBezTo>
                    <a:pt x="263400" y="828199"/>
                    <a:pt x="259590" y="829151"/>
                    <a:pt x="362460" y="826294"/>
                  </a:cubicBezTo>
                  <a:cubicBezTo>
                    <a:pt x="381510" y="825341"/>
                    <a:pt x="400560" y="823436"/>
                    <a:pt x="405323" y="820579"/>
                  </a:cubicBezTo>
                  <a:cubicBezTo>
                    <a:pt x="417705" y="812959"/>
                    <a:pt x="416753" y="795814"/>
                    <a:pt x="401513" y="768191"/>
                  </a:cubicBezTo>
                  <a:cubicBezTo>
                    <a:pt x="393893" y="754856"/>
                    <a:pt x="385320" y="737711"/>
                    <a:pt x="381510" y="731044"/>
                  </a:cubicBezTo>
                  <a:cubicBezTo>
                    <a:pt x="377700" y="723424"/>
                    <a:pt x="369128" y="711041"/>
                    <a:pt x="361508" y="704374"/>
                  </a:cubicBezTo>
                  <a:cubicBezTo>
                    <a:pt x="335790" y="677704"/>
                    <a:pt x="333885" y="666274"/>
                    <a:pt x="350078" y="612934"/>
                  </a:cubicBezTo>
                  <a:cubicBezTo>
                    <a:pt x="363413" y="566261"/>
                    <a:pt x="364365" y="563404"/>
                    <a:pt x="354840" y="546259"/>
                  </a:cubicBezTo>
                  <a:cubicBezTo>
                    <a:pt x="350078" y="536734"/>
                    <a:pt x="341505" y="526256"/>
                    <a:pt x="335790" y="522446"/>
                  </a:cubicBezTo>
                  <a:cubicBezTo>
                    <a:pt x="326265" y="515779"/>
                    <a:pt x="258638" y="497681"/>
                    <a:pt x="249113" y="499586"/>
                  </a:cubicBezTo>
                  <a:cubicBezTo>
                    <a:pt x="242445" y="500539"/>
                    <a:pt x="236730" y="491966"/>
                    <a:pt x="232920" y="476726"/>
                  </a:cubicBezTo>
                  <a:cubicBezTo>
                    <a:pt x="228158" y="454819"/>
                    <a:pt x="232920" y="451009"/>
                    <a:pt x="274830" y="442436"/>
                  </a:cubicBezTo>
                  <a:cubicBezTo>
                    <a:pt x="304358" y="435769"/>
                    <a:pt x="334838" y="426244"/>
                    <a:pt x="356745" y="417671"/>
                  </a:cubicBezTo>
                  <a:lnTo>
                    <a:pt x="345315" y="413861"/>
                  </a:lnTo>
                  <a:lnTo>
                    <a:pt x="295785" y="405289"/>
                  </a:lnTo>
                  <a:cubicBezTo>
                    <a:pt x="287213" y="403384"/>
                    <a:pt x="277688" y="401479"/>
                    <a:pt x="267210" y="400526"/>
                  </a:cubicBezTo>
                  <a:cubicBezTo>
                    <a:pt x="258638" y="399574"/>
                    <a:pt x="251970" y="397669"/>
                    <a:pt x="244350" y="393859"/>
                  </a:cubicBezTo>
                  <a:cubicBezTo>
                    <a:pt x="239588" y="391001"/>
                    <a:pt x="234825" y="389096"/>
                    <a:pt x="230063" y="386239"/>
                  </a:cubicBezTo>
                  <a:cubicBezTo>
                    <a:pt x="226253" y="383381"/>
                    <a:pt x="225300" y="379571"/>
                    <a:pt x="227205" y="375761"/>
                  </a:cubicBezTo>
                  <a:cubicBezTo>
                    <a:pt x="229110" y="371951"/>
                    <a:pt x="231968" y="369094"/>
                    <a:pt x="235778" y="369094"/>
                  </a:cubicBezTo>
                  <a:cubicBezTo>
                    <a:pt x="241493" y="368141"/>
                    <a:pt x="246255" y="369094"/>
                    <a:pt x="251018" y="370999"/>
                  </a:cubicBezTo>
                  <a:lnTo>
                    <a:pt x="246255" y="361474"/>
                  </a:lnTo>
                  <a:lnTo>
                    <a:pt x="242445" y="350996"/>
                  </a:lnTo>
                  <a:lnTo>
                    <a:pt x="240540" y="340519"/>
                  </a:lnTo>
                  <a:cubicBezTo>
                    <a:pt x="237683" y="326231"/>
                    <a:pt x="235778" y="311944"/>
                    <a:pt x="236730" y="298609"/>
                  </a:cubicBezTo>
                  <a:lnTo>
                    <a:pt x="229110" y="288131"/>
                  </a:lnTo>
                  <a:cubicBezTo>
                    <a:pt x="227205" y="285274"/>
                    <a:pt x="226253" y="282416"/>
                    <a:pt x="225300" y="278606"/>
                  </a:cubicBezTo>
                  <a:cubicBezTo>
                    <a:pt x="224348" y="274796"/>
                    <a:pt x="227205" y="270986"/>
                    <a:pt x="231015" y="270034"/>
                  </a:cubicBezTo>
                  <a:cubicBezTo>
                    <a:pt x="234825" y="269081"/>
                    <a:pt x="238635" y="269081"/>
                    <a:pt x="241493" y="271939"/>
                  </a:cubicBezTo>
                  <a:lnTo>
                    <a:pt x="253875" y="280511"/>
                  </a:lnTo>
                  <a:cubicBezTo>
                    <a:pt x="258638" y="283369"/>
                    <a:pt x="263400" y="286226"/>
                    <a:pt x="268163" y="288131"/>
                  </a:cubicBezTo>
                  <a:cubicBezTo>
                    <a:pt x="271973" y="289084"/>
                    <a:pt x="275783" y="290036"/>
                    <a:pt x="279593" y="290989"/>
                  </a:cubicBezTo>
                  <a:lnTo>
                    <a:pt x="274830" y="284321"/>
                  </a:lnTo>
                  <a:lnTo>
                    <a:pt x="271020" y="273844"/>
                  </a:lnTo>
                  <a:lnTo>
                    <a:pt x="266258" y="259556"/>
                  </a:lnTo>
                  <a:lnTo>
                    <a:pt x="264353" y="252889"/>
                  </a:lnTo>
                  <a:cubicBezTo>
                    <a:pt x="263400" y="249079"/>
                    <a:pt x="266258" y="246221"/>
                    <a:pt x="269115" y="244316"/>
                  </a:cubicBezTo>
                  <a:cubicBezTo>
                    <a:pt x="271973" y="243364"/>
                    <a:pt x="274830" y="243364"/>
                    <a:pt x="277688" y="245269"/>
                  </a:cubicBezTo>
                  <a:cubicBezTo>
                    <a:pt x="281498" y="247174"/>
                    <a:pt x="284355" y="250031"/>
                    <a:pt x="286260" y="253841"/>
                  </a:cubicBezTo>
                  <a:cubicBezTo>
                    <a:pt x="290070" y="258604"/>
                    <a:pt x="292928" y="264319"/>
                    <a:pt x="295785" y="269081"/>
                  </a:cubicBezTo>
                  <a:cubicBezTo>
                    <a:pt x="298643" y="274796"/>
                    <a:pt x="303405" y="279559"/>
                    <a:pt x="307215" y="284321"/>
                  </a:cubicBezTo>
                  <a:cubicBezTo>
                    <a:pt x="314835" y="291941"/>
                    <a:pt x="321503" y="298609"/>
                    <a:pt x="328170" y="305276"/>
                  </a:cubicBezTo>
                  <a:cubicBezTo>
                    <a:pt x="332933" y="310039"/>
                    <a:pt x="340553" y="315754"/>
                    <a:pt x="349125" y="318611"/>
                  </a:cubicBezTo>
                  <a:cubicBezTo>
                    <a:pt x="350078" y="318611"/>
                    <a:pt x="351030" y="319564"/>
                    <a:pt x="351983" y="319564"/>
                  </a:cubicBezTo>
                  <a:cubicBezTo>
                    <a:pt x="355793" y="320516"/>
                    <a:pt x="359603" y="319564"/>
                    <a:pt x="362460" y="316706"/>
                  </a:cubicBezTo>
                  <a:cubicBezTo>
                    <a:pt x="363413" y="315754"/>
                    <a:pt x="364365" y="314801"/>
                    <a:pt x="364365" y="313849"/>
                  </a:cubicBezTo>
                  <a:cubicBezTo>
                    <a:pt x="365318" y="311944"/>
                    <a:pt x="365318" y="310991"/>
                    <a:pt x="364365" y="309086"/>
                  </a:cubicBezTo>
                  <a:cubicBezTo>
                    <a:pt x="363413" y="303371"/>
                    <a:pt x="364365" y="298609"/>
                    <a:pt x="365318" y="292894"/>
                  </a:cubicBezTo>
                  <a:cubicBezTo>
                    <a:pt x="366270" y="287179"/>
                    <a:pt x="369128" y="281464"/>
                    <a:pt x="372938" y="276701"/>
                  </a:cubicBezTo>
                  <a:cubicBezTo>
                    <a:pt x="376748" y="272891"/>
                    <a:pt x="382463" y="272891"/>
                    <a:pt x="385320" y="276701"/>
                  </a:cubicBezTo>
                  <a:cubicBezTo>
                    <a:pt x="387225" y="278606"/>
                    <a:pt x="388178" y="282416"/>
                    <a:pt x="388178" y="285274"/>
                  </a:cubicBezTo>
                  <a:cubicBezTo>
                    <a:pt x="387225" y="302419"/>
                    <a:pt x="387225" y="318611"/>
                    <a:pt x="387225" y="334804"/>
                  </a:cubicBezTo>
                  <a:lnTo>
                    <a:pt x="446280" y="355759"/>
                  </a:lnTo>
                  <a:lnTo>
                    <a:pt x="455805" y="350996"/>
                  </a:lnTo>
                  <a:lnTo>
                    <a:pt x="470093" y="339566"/>
                  </a:lnTo>
                  <a:cubicBezTo>
                    <a:pt x="481523" y="330041"/>
                    <a:pt x="492000" y="320516"/>
                    <a:pt x="501525" y="309086"/>
                  </a:cubicBezTo>
                  <a:cubicBezTo>
                    <a:pt x="507240" y="301466"/>
                    <a:pt x="512955" y="292894"/>
                    <a:pt x="516765" y="283369"/>
                  </a:cubicBezTo>
                  <a:cubicBezTo>
                    <a:pt x="517718" y="282416"/>
                    <a:pt x="517718" y="282416"/>
                    <a:pt x="517718" y="281464"/>
                  </a:cubicBezTo>
                  <a:cubicBezTo>
                    <a:pt x="520575" y="274796"/>
                    <a:pt x="521528" y="269081"/>
                    <a:pt x="522480" y="262414"/>
                  </a:cubicBezTo>
                  <a:cubicBezTo>
                    <a:pt x="522480" y="255746"/>
                    <a:pt x="521528" y="249079"/>
                    <a:pt x="518670" y="243364"/>
                  </a:cubicBezTo>
                  <a:cubicBezTo>
                    <a:pt x="516765" y="238601"/>
                    <a:pt x="512955" y="233839"/>
                    <a:pt x="511050" y="229076"/>
                  </a:cubicBezTo>
                  <a:cubicBezTo>
                    <a:pt x="506288" y="222409"/>
                    <a:pt x="502478" y="215741"/>
                    <a:pt x="496763" y="210979"/>
                  </a:cubicBezTo>
                  <a:cubicBezTo>
                    <a:pt x="491048" y="205264"/>
                    <a:pt x="484380" y="201454"/>
                    <a:pt x="476760" y="198596"/>
                  </a:cubicBezTo>
                  <a:cubicBezTo>
                    <a:pt x="471045" y="195739"/>
                    <a:pt x="464378" y="192881"/>
                    <a:pt x="457710" y="190024"/>
                  </a:cubicBezTo>
                  <a:cubicBezTo>
                    <a:pt x="453900" y="188119"/>
                    <a:pt x="450090" y="187166"/>
                    <a:pt x="448185" y="186214"/>
                  </a:cubicBezTo>
                  <a:cubicBezTo>
                    <a:pt x="443423" y="184309"/>
                    <a:pt x="438660" y="182404"/>
                    <a:pt x="433898" y="181451"/>
                  </a:cubicBezTo>
                  <a:cubicBezTo>
                    <a:pt x="426278" y="179546"/>
                    <a:pt x="418658" y="177641"/>
                    <a:pt x="411038" y="174784"/>
                  </a:cubicBezTo>
                  <a:lnTo>
                    <a:pt x="400560" y="171926"/>
                  </a:lnTo>
                  <a:cubicBezTo>
                    <a:pt x="395798" y="170021"/>
                    <a:pt x="391035" y="167164"/>
                    <a:pt x="387225" y="163354"/>
                  </a:cubicBezTo>
                  <a:cubicBezTo>
                    <a:pt x="384368" y="160496"/>
                    <a:pt x="383415" y="156686"/>
                    <a:pt x="385320" y="153829"/>
                  </a:cubicBezTo>
                  <a:cubicBezTo>
                    <a:pt x="387225" y="149066"/>
                    <a:pt x="391035" y="146209"/>
                    <a:pt x="395798" y="145256"/>
                  </a:cubicBezTo>
                  <a:cubicBezTo>
                    <a:pt x="400560" y="144304"/>
                    <a:pt x="406275" y="143351"/>
                    <a:pt x="411038" y="144304"/>
                  </a:cubicBezTo>
                  <a:cubicBezTo>
                    <a:pt x="416753" y="145256"/>
                    <a:pt x="422468" y="146209"/>
                    <a:pt x="428183" y="148114"/>
                  </a:cubicBezTo>
                  <a:lnTo>
                    <a:pt x="467235" y="131921"/>
                  </a:lnTo>
                  <a:lnTo>
                    <a:pt x="464378" y="123349"/>
                  </a:lnTo>
                  <a:cubicBezTo>
                    <a:pt x="461520" y="113824"/>
                    <a:pt x="459615" y="104299"/>
                    <a:pt x="459615" y="93821"/>
                  </a:cubicBezTo>
                  <a:cubicBezTo>
                    <a:pt x="459615" y="90011"/>
                    <a:pt x="462473" y="87154"/>
                    <a:pt x="465330" y="85249"/>
                  </a:cubicBezTo>
                  <a:cubicBezTo>
                    <a:pt x="468188" y="84296"/>
                    <a:pt x="471045" y="84296"/>
                    <a:pt x="473903" y="85249"/>
                  </a:cubicBezTo>
                  <a:cubicBezTo>
                    <a:pt x="476760" y="86201"/>
                    <a:pt x="479618" y="88106"/>
                    <a:pt x="480570" y="90964"/>
                  </a:cubicBezTo>
                  <a:cubicBezTo>
                    <a:pt x="482475" y="94774"/>
                    <a:pt x="483428" y="98584"/>
                    <a:pt x="484380" y="101441"/>
                  </a:cubicBezTo>
                  <a:cubicBezTo>
                    <a:pt x="485333" y="106204"/>
                    <a:pt x="487238" y="110966"/>
                    <a:pt x="490095" y="114776"/>
                  </a:cubicBezTo>
                  <a:cubicBezTo>
                    <a:pt x="492000" y="118586"/>
                    <a:pt x="494858" y="122396"/>
                    <a:pt x="496763" y="126206"/>
                  </a:cubicBezTo>
                  <a:cubicBezTo>
                    <a:pt x="498668" y="128111"/>
                    <a:pt x="500573" y="130969"/>
                    <a:pt x="501525" y="132874"/>
                  </a:cubicBezTo>
                  <a:lnTo>
                    <a:pt x="505335" y="132874"/>
                  </a:lnTo>
                  <a:lnTo>
                    <a:pt x="512003" y="133826"/>
                  </a:lnTo>
                  <a:lnTo>
                    <a:pt x="530100" y="138589"/>
                  </a:lnTo>
                  <a:lnTo>
                    <a:pt x="548198" y="144304"/>
                  </a:lnTo>
                  <a:lnTo>
                    <a:pt x="570105" y="150019"/>
                  </a:lnTo>
                  <a:cubicBezTo>
                    <a:pt x="576773" y="151924"/>
                    <a:pt x="584393" y="152876"/>
                    <a:pt x="591060" y="151924"/>
                  </a:cubicBezTo>
                  <a:lnTo>
                    <a:pt x="594870" y="148114"/>
                  </a:lnTo>
                  <a:cubicBezTo>
                    <a:pt x="596775" y="146209"/>
                    <a:pt x="597728" y="143351"/>
                    <a:pt x="598680" y="141446"/>
                  </a:cubicBezTo>
                  <a:cubicBezTo>
                    <a:pt x="598680" y="140494"/>
                    <a:pt x="599633" y="140494"/>
                    <a:pt x="599633" y="140494"/>
                  </a:cubicBezTo>
                  <a:cubicBezTo>
                    <a:pt x="600585" y="137636"/>
                    <a:pt x="601538" y="134779"/>
                    <a:pt x="601538" y="132874"/>
                  </a:cubicBezTo>
                  <a:cubicBezTo>
                    <a:pt x="602490" y="130016"/>
                    <a:pt x="602490" y="127159"/>
                    <a:pt x="602490" y="124301"/>
                  </a:cubicBezTo>
                  <a:cubicBezTo>
                    <a:pt x="602490" y="122396"/>
                    <a:pt x="602490" y="119539"/>
                    <a:pt x="601538" y="117634"/>
                  </a:cubicBezTo>
                  <a:cubicBezTo>
                    <a:pt x="601538" y="116681"/>
                    <a:pt x="600585" y="114776"/>
                    <a:pt x="599633" y="114776"/>
                  </a:cubicBezTo>
                  <a:cubicBezTo>
                    <a:pt x="598680" y="113824"/>
                    <a:pt x="596775" y="112871"/>
                    <a:pt x="595823" y="110966"/>
                  </a:cubicBezTo>
                  <a:cubicBezTo>
                    <a:pt x="594870" y="109061"/>
                    <a:pt x="592965" y="107156"/>
                    <a:pt x="591060" y="105251"/>
                  </a:cubicBezTo>
                  <a:cubicBezTo>
                    <a:pt x="589155" y="104299"/>
                    <a:pt x="587250" y="102394"/>
                    <a:pt x="585345" y="100489"/>
                  </a:cubicBezTo>
                  <a:lnTo>
                    <a:pt x="575820" y="92869"/>
                  </a:lnTo>
                  <a:lnTo>
                    <a:pt x="568200" y="87154"/>
                  </a:lnTo>
                  <a:cubicBezTo>
                    <a:pt x="564390" y="84296"/>
                    <a:pt x="560580" y="80486"/>
                    <a:pt x="558675" y="76676"/>
                  </a:cubicBezTo>
                  <a:cubicBezTo>
                    <a:pt x="556770" y="74771"/>
                    <a:pt x="555818" y="72866"/>
                    <a:pt x="554865" y="70009"/>
                  </a:cubicBezTo>
                  <a:cubicBezTo>
                    <a:pt x="553913" y="67151"/>
                    <a:pt x="553913" y="64294"/>
                    <a:pt x="555818" y="61436"/>
                  </a:cubicBezTo>
                  <a:cubicBezTo>
                    <a:pt x="559628" y="56674"/>
                    <a:pt x="565343" y="54769"/>
                    <a:pt x="571058" y="57626"/>
                  </a:cubicBezTo>
                  <a:cubicBezTo>
                    <a:pt x="582488" y="63341"/>
                    <a:pt x="592965" y="70961"/>
                    <a:pt x="602490" y="80486"/>
                  </a:cubicBezTo>
                  <a:cubicBezTo>
                    <a:pt x="603443" y="81439"/>
                    <a:pt x="604395" y="81439"/>
                    <a:pt x="605348" y="82391"/>
                  </a:cubicBezTo>
                  <a:cubicBezTo>
                    <a:pt x="606300" y="82391"/>
                    <a:pt x="606300" y="82391"/>
                    <a:pt x="607253" y="82391"/>
                  </a:cubicBezTo>
                  <a:cubicBezTo>
                    <a:pt x="612015" y="82391"/>
                    <a:pt x="617730" y="80486"/>
                    <a:pt x="619635" y="75724"/>
                  </a:cubicBezTo>
                  <a:cubicBezTo>
                    <a:pt x="620588" y="72866"/>
                    <a:pt x="622493" y="70961"/>
                    <a:pt x="623445" y="68104"/>
                  </a:cubicBezTo>
                  <a:cubicBezTo>
                    <a:pt x="623445" y="68104"/>
                    <a:pt x="623445" y="68104"/>
                    <a:pt x="623445" y="67151"/>
                  </a:cubicBezTo>
                  <a:cubicBezTo>
                    <a:pt x="624398" y="64294"/>
                    <a:pt x="624398" y="61436"/>
                    <a:pt x="624398" y="58579"/>
                  </a:cubicBezTo>
                  <a:cubicBezTo>
                    <a:pt x="624398" y="56674"/>
                    <a:pt x="623445" y="53816"/>
                    <a:pt x="621540" y="51911"/>
                  </a:cubicBezTo>
                  <a:cubicBezTo>
                    <a:pt x="619635" y="49054"/>
                    <a:pt x="617730" y="46196"/>
                    <a:pt x="614873" y="43339"/>
                  </a:cubicBezTo>
                  <a:cubicBezTo>
                    <a:pt x="610110" y="38576"/>
                    <a:pt x="606300" y="32861"/>
                    <a:pt x="604395" y="27146"/>
                  </a:cubicBezTo>
                  <a:cubicBezTo>
                    <a:pt x="603443" y="24289"/>
                    <a:pt x="603443" y="22384"/>
                    <a:pt x="604395" y="20479"/>
                  </a:cubicBezTo>
                  <a:cubicBezTo>
                    <a:pt x="605348" y="18574"/>
                    <a:pt x="607253" y="16669"/>
                    <a:pt x="609158" y="15716"/>
                  </a:cubicBezTo>
                  <a:cubicBezTo>
                    <a:pt x="612015" y="7144"/>
                    <a:pt x="612968" y="7144"/>
                    <a:pt x="614873" y="7144"/>
                  </a:cubicBezTo>
                  <a:lnTo>
                    <a:pt x="614873" y="7144"/>
                  </a:lnTo>
                  <a:lnTo>
                    <a:pt x="614873" y="7144"/>
                  </a:lnTo>
                  <a:close/>
                  <a:moveTo>
                    <a:pt x="496763" y="160496"/>
                  </a:moveTo>
                  <a:cubicBezTo>
                    <a:pt x="494858" y="160496"/>
                    <a:pt x="493905" y="161449"/>
                    <a:pt x="492000" y="162401"/>
                  </a:cubicBezTo>
                  <a:cubicBezTo>
                    <a:pt x="491048" y="163354"/>
                    <a:pt x="491048" y="164306"/>
                    <a:pt x="492000" y="166211"/>
                  </a:cubicBezTo>
                  <a:cubicBezTo>
                    <a:pt x="496763" y="170974"/>
                    <a:pt x="501525" y="174784"/>
                    <a:pt x="506288" y="178594"/>
                  </a:cubicBezTo>
                  <a:cubicBezTo>
                    <a:pt x="511050" y="182404"/>
                    <a:pt x="515813" y="184309"/>
                    <a:pt x="520575" y="187166"/>
                  </a:cubicBezTo>
                  <a:cubicBezTo>
                    <a:pt x="522480" y="188119"/>
                    <a:pt x="523433" y="189071"/>
                    <a:pt x="525338" y="188119"/>
                  </a:cubicBezTo>
                  <a:cubicBezTo>
                    <a:pt x="531053" y="188119"/>
                    <a:pt x="536768" y="189071"/>
                    <a:pt x="542483" y="189071"/>
                  </a:cubicBezTo>
                  <a:cubicBezTo>
                    <a:pt x="544388" y="189071"/>
                    <a:pt x="546293" y="189071"/>
                    <a:pt x="547245" y="189071"/>
                  </a:cubicBezTo>
                  <a:cubicBezTo>
                    <a:pt x="547245" y="189071"/>
                    <a:pt x="547245" y="190024"/>
                    <a:pt x="547245" y="190024"/>
                  </a:cubicBezTo>
                  <a:cubicBezTo>
                    <a:pt x="550103" y="190976"/>
                    <a:pt x="552960" y="192881"/>
                    <a:pt x="554865" y="195739"/>
                  </a:cubicBezTo>
                  <a:cubicBezTo>
                    <a:pt x="555818" y="196691"/>
                    <a:pt x="556770" y="197644"/>
                    <a:pt x="555818" y="198596"/>
                  </a:cubicBezTo>
                  <a:cubicBezTo>
                    <a:pt x="555818" y="199549"/>
                    <a:pt x="553913" y="201454"/>
                    <a:pt x="553913" y="203359"/>
                  </a:cubicBezTo>
                  <a:cubicBezTo>
                    <a:pt x="553913" y="203359"/>
                    <a:pt x="553913" y="204311"/>
                    <a:pt x="553913" y="204311"/>
                  </a:cubicBezTo>
                  <a:cubicBezTo>
                    <a:pt x="552960" y="207169"/>
                    <a:pt x="551055" y="209074"/>
                    <a:pt x="550103" y="211931"/>
                  </a:cubicBezTo>
                  <a:cubicBezTo>
                    <a:pt x="549150" y="213836"/>
                    <a:pt x="549150" y="215741"/>
                    <a:pt x="548198" y="217646"/>
                  </a:cubicBezTo>
                  <a:lnTo>
                    <a:pt x="548198" y="221456"/>
                  </a:lnTo>
                  <a:cubicBezTo>
                    <a:pt x="549150" y="224314"/>
                    <a:pt x="550103" y="228124"/>
                    <a:pt x="551055" y="230981"/>
                  </a:cubicBezTo>
                  <a:cubicBezTo>
                    <a:pt x="552960" y="239554"/>
                    <a:pt x="553913" y="249079"/>
                    <a:pt x="552960" y="258604"/>
                  </a:cubicBezTo>
                  <a:lnTo>
                    <a:pt x="552960" y="264319"/>
                  </a:lnTo>
                  <a:cubicBezTo>
                    <a:pt x="558675" y="262414"/>
                    <a:pt x="564390" y="260509"/>
                    <a:pt x="570105" y="258604"/>
                  </a:cubicBezTo>
                  <a:cubicBezTo>
                    <a:pt x="572963" y="256699"/>
                    <a:pt x="575820" y="254794"/>
                    <a:pt x="579630" y="253841"/>
                  </a:cubicBezTo>
                  <a:cubicBezTo>
                    <a:pt x="582488" y="252889"/>
                    <a:pt x="584393" y="252889"/>
                    <a:pt x="587250" y="253841"/>
                  </a:cubicBezTo>
                  <a:cubicBezTo>
                    <a:pt x="591060" y="254794"/>
                    <a:pt x="593918" y="258604"/>
                    <a:pt x="592965" y="263366"/>
                  </a:cubicBezTo>
                  <a:cubicBezTo>
                    <a:pt x="592965" y="265271"/>
                    <a:pt x="592013" y="267176"/>
                    <a:pt x="592013" y="269081"/>
                  </a:cubicBezTo>
                  <a:cubicBezTo>
                    <a:pt x="591060" y="270034"/>
                    <a:pt x="591060" y="270986"/>
                    <a:pt x="590108" y="271939"/>
                  </a:cubicBezTo>
                  <a:cubicBezTo>
                    <a:pt x="588203" y="274796"/>
                    <a:pt x="586298" y="276701"/>
                    <a:pt x="583440" y="278606"/>
                  </a:cubicBezTo>
                  <a:cubicBezTo>
                    <a:pt x="577725" y="282416"/>
                    <a:pt x="572010" y="286226"/>
                    <a:pt x="566295" y="290036"/>
                  </a:cubicBezTo>
                  <a:cubicBezTo>
                    <a:pt x="560580" y="293846"/>
                    <a:pt x="554865" y="297656"/>
                    <a:pt x="549150" y="302419"/>
                  </a:cubicBezTo>
                  <a:cubicBezTo>
                    <a:pt x="538673" y="310039"/>
                    <a:pt x="529148" y="319564"/>
                    <a:pt x="520575" y="328136"/>
                  </a:cubicBezTo>
                  <a:cubicBezTo>
                    <a:pt x="514860" y="333851"/>
                    <a:pt x="509145" y="340519"/>
                    <a:pt x="502478" y="346234"/>
                  </a:cubicBezTo>
                  <a:lnTo>
                    <a:pt x="494858" y="353854"/>
                  </a:lnTo>
                  <a:lnTo>
                    <a:pt x="495810" y="353854"/>
                  </a:lnTo>
                  <a:cubicBezTo>
                    <a:pt x="518670" y="350044"/>
                    <a:pt x="541530" y="345281"/>
                    <a:pt x="562485" y="337661"/>
                  </a:cubicBezTo>
                  <a:cubicBezTo>
                    <a:pt x="571058" y="334804"/>
                    <a:pt x="577725" y="330994"/>
                    <a:pt x="585345" y="327184"/>
                  </a:cubicBezTo>
                  <a:cubicBezTo>
                    <a:pt x="593918" y="321469"/>
                    <a:pt x="603443" y="315754"/>
                    <a:pt x="610110" y="308134"/>
                  </a:cubicBezTo>
                  <a:cubicBezTo>
                    <a:pt x="615825" y="302419"/>
                    <a:pt x="620588" y="295751"/>
                    <a:pt x="624398" y="289084"/>
                  </a:cubicBezTo>
                  <a:cubicBezTo>
                    <a:pt x="625350" y="287179"/>
                    <a:pt x="626303" y="284321"/>
                    <a:pt x="628208" y="282416"/>
                  </a:cubicBezTo>
                  <a:cubicBezTo>
                    <a:pt x="631065" y="274796"/>
                    <a:pt x="632018" y="266224"/>
                    <a:pt x="632970" y="257651"/>
                  </a:cubicBezTo>
                  <a:cubicBezTo>
                    <a:pt x="632970" y="241459"/>
                    <a:pt x="628208" y="226219"/>
                    <a:pt x="618683" y="212884"/>
                  </a:cubicBezTo>
                  <a:cubicBezTo>
                    <a:pt x="612015" y="204311"/>
                    <a:pt x="604395" y="196691"/>
                    <a:pt x="595823" y="190976"/>
                  </a:cubicBezTo>
                  <a:cubicBezTo>
                    <a:pt x="586298" y="185261"/>
                    <a:pt x="575820" y="179546"/>
                    <a:pt x="565343" y="175736"/>
                  </a:cubicBezTo>
                  <a:cubicBezTo>
                    <a:pt x="562485" y="174784"/>
                    <a:pt x="558675" y="173831"/>
                    <a:pt x="555818" y="171926"/>
                  </a:cubicBezTo>
                  <a:cubicBezTo>
                    <a:pt x="546293" y="169069"/>
                    <a:pt x="537720" y="166211"/>
                    <a:pt x="528195" y="163354"/>
                  </a:cubicBezTo>
                  <a:cubicBezTo>
                    <a:pt x="526290" y="163354"/>
                    <a:pt x="524385" y="162401"/>
                    <a:pt x="523433" y="162401"/>
                  </a:cubicBezTo>
                  <a:cubicBezTo>
                    <a:pt x="521528" y="162401"/>
                    <a:pt x="520575" y="162401"/>
                    <a:pt x="518670" y="161449"/>
                  </a:cubicBezTo>
                  <a:cubicBezTo>
                    <a:pt x="517718" y="161449"/>
                    <a:pt x="515813" y="161449"/>
                    <a:pt x="514860" y="161449"/>
                  </a:cubicBezTo>
                  <a:cubicBezTo>
                    <a:pt x="511050" y="161449"/>
                    <a:pt x="507240" y="160496"/>
                    <a:pt x="502478" y="159544"/>
                  </a:cubicBezTo>
                  <a:cubicBezTo>
                    <a:pt x="500573" y="159544"/>
                    <a:pt x="498668" y="160496"/>
                    <a:pt x="496763" y="160496"/>
                  </a:cubicBezTo>
                  <a:lnTo>
                    <a:pt x="496763" y="160496"/>
                  </a:lnTo>
                  <a:close/>
                  <a:moveTo>
                    <a:pt x="273878" y="309086"/>
                  </a:moveTo>
                  <a:cubicBezTo>
                    <a:pt x="271973" y="318611"/>
                    <a:pt x="271973" y="328136"/>
                    <a:pt x="272925" y="336709"/>
                  </a:cubicBezTo>
                  <a:cubicBezTo>
                    <a:pt x="274830" y="348139"/>
                    <a:pt x="280545" y="358616"/>
                    <a:pt x="289118" y="367189"/>
                  </a:cubicBezTo>
                  <a:cubicBezTo>
                    <a:pt x="291023" y="369094"/>
                    <a:pt x="293880" y="371951"/>
                    <a:pt x="296738" y="373856"/>
                  </a:cubicBezTo>
                  <a:cubicBezTo>
                    <a:pt x="298643" y="374809"/>
                    <a:pt x="301500" y="375761"/>
                    <a:pt x="303405" y="376714"/>
                  </a:cubicBezTo>
                  <a:cubicBezTo>
                    <a:pt x="304358" y="376714"/>
                    <a:pt x="306263" y="377666"/>
                    <a:pt x="307215" y="378619"/>
                  </a:cubicBezTo>
                  <a:cubicBezTo>
                    <a:pt x="308168" y="378619"/>
                    <a:pt x="308168" y="379571"/>
                    <a:pt x="309120" y="379571"/>
                  </a:cubicBezTo>
                  <a:lnTo>
                    <a:pt x="312930" y="379571"/>
                  </a:lnTo>
                  <a:cubicBezTo>
                    <a:pt x="312930" y="375761"/>
                    <a:pt x="312930" y="372904"/>
                    <a:pt x="311025" y="369094"/>
                  </a:cubicBezTo>
                  <a:cubicBezTo>
                    <a:pt x="308168" y="364331"/>
                    <a:pt x="306263" y="359569"/>
                    <a:pt x="306263" y="353854"/>
                  </a:cubicBezTo>
                  <a:cubicBezTo>
                    <a:pt x="306263" y="352901"/>
                    <a:pt x="306263" y="350996"/>
                    <a:pt x="306263" y="350044"/>
                  </a:cubicBezTo>
                  <a:cubicBezTo>
                    <a:pt x="307215" y="348139"/>
                    <a:pt x="309120" y="347186"/>
                    <a:pt x="311025" y="346234"/>
                  </a:cubicBezTo>
                  <a:cubicBezTo>
                    <a:pt x="313883" y="345281"/>
                    <a:pt x="317693" y="345281"/>
                    <a:pt x="321503" y="346234"/>
                  </a:cubicBezTo>
                  <a:cubicBezTo>
                    <a:pt x="322455" y="346234"/>
                    <a:pt x="323408" y="347186"/>
                    <a:pt x="324360" y="347186"/>
                  </a:cubicBezTo>
                  <a:cubicBezTo>
                    <a:pt x="328170" y="349091"/>
                    <a:pt x="331980" y="351949"/>
                    <a:pt x="335790" y="355759"/>
                  </a:cubicBezTo>
                  <a:cubicBezTo>
                    <a:pt x="339600" y="359569"/>
                    <a:pt x="343410" y="362426"/>
                    <a:pt x="346268" y="367189"/>
                  </a:cubicBezTo>
                  <a:cubicBezTo>
                    <a:pt x="349125" y="370999"/>
                    <a:pt x="351030" y="374809"/>
                    <a:pt x="353888" y="378619"/>
                  </a:cubicBezTo>
                  <a:lnTo>
                    <a:pt x="356745" y="382429"/>
                  </a:lnTo>
                  <a:cubicBezTo>
                    <a:pt x="370080" y="389096"/>
                    <a:pt x="384368" y="393859"/>
                    <a:pt x="398655" y="396716"/>
                  </a:cubicBezTo>
                  <a:lnTo>
                    <a:pt x="409133" y="398621"/>
                  </a:lnTo>
                  <a:lnTo>
                    <a:pt x="415800" y="399574"/>
                  </a:lnTo>
                  <a:cubicBezTo>
                    <a:pt x="415800" y="396716"/>
                    <a:pt x="415800" y="392906"/>
                    <a:pt x="414848" y="390049"/>
                  </a:cubicBezTo>
                  <a:cubicBezTo>
                    <a:pt x="413895" y="386239"/>
                    <a:pt x="412943" y="382429"/>
                    <a:pt x="410085" y="378619"/>
                  </a:cubicBezTo>
                  <a:cubicBezTo>
                    <a:pt x="407228" y="373856"/>
                    <a:pt x="402465" y="370046"/>
                    <a:pt x="398655" y="366236"/>
                  </a:cubicBezTo>
                  <a:cubicBezTo>
                    <a:pt x="392940" y="361474"/>
                    <a:pt x="387225" y="356711"/>
                    <a:pt x="380558" y="353854"/>
                  </a:cubicBezTo>
                  <a:cubicBezTo>
                    <a:pt x="369128" y="347186"/>
                    <a:pt x="356745" y="341471"/>
                    <a:pt x="343410" y="334804"/>
                  </a:cubicBezTo>
                  <a:lnTo>
                    <a:pt x="335790" y="331946"/>
                  </a:lnTo>
                  <a:lnTo>
                    <a:pt x="330075" y="329089"/>
                  </a:lnTo>
                  <a:lnTo>
                    <a:pt x="317693" y="324326"/>
                  </a:lnTo>
                  <a:lnTo>
                    <a:pt x="289118" y="313849"/>
                  </a:lnTo>
                  <a:lnTo>
                    <a:pt x="273878" y="309086"/>
                  </a:lnTo>
                  <a:lnTo>
                    <a:pt x="273878" y="309086"/>
                  </a:lnTo>
                  <a:lnTo>
                    <a:pt x="273878" y="30908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137"/>
              <a:endParaRPr lang="en-US" sz="1400">
                <a:solidFill>
                  <a:prstClr val="black"/>
                </a:solidFill>
              </a:endParaRPr>
            </a:p>
          </p:txBody>
        </p:sp>
        <p:sp>
          <p:nvSpPr>
            <p:cNvPr id="83" name="Freeform: Shape 82"/>
            <p:cNvSpPr/>
            <p:nvPr/>
          </p:nvSpPr>
          <p:spPr>
            <a:xfrm>
              <a:off x="2171914" y="3208066"/>
              <a:ext cx="1514475" cy="1066800"/>
            </a:xfrm>
            <a:custGeom>
              <a:avLst/>
              <a:gdLst>
                <a:gd name="connsiteX0" fmla="*/ 493951 w 1514475"/>
                <a:gd name="connsiteY0" fmla="*/ 10001 h 1066800"/>
                <a:gd name="connsiteX1" fmla="*/ 500619 w 1514475"/>
                <a:gd name="connsiteY1" fmla="*/ 10001 h 1066800"/>
                <a:gd name="connsiteX2" fmla="*/ 505381 w 1514475"/>
                <a:gd name="connsiteY2" fmla="*/ 12859 h 1066800"/>
                <a:gd name="connsiteX3" fmla="*/ 511096 w 1514475"/>
                <a:gd name="connsiteY3" fmla="*/ 17621 h 1066800"/>
                <a:gd name="connsiteX4" fmla="*/ 524431 w 1514475"/>
                <a:gd name="connsiteY4" fmla="*/ 26194 h 1066800"/>
                <a:gd name="connsiteX5" fmla="*/ 526336 w 1514475"/>
                <a:gd name="connsiteY5" fmla="*/ 25241 h 1066800"/>
                <a:gd name="connsiteX6" fmla="*/ 527289 w 1514475"/>
                <a:gd name="connsiteY6" fmla="*/ 24289 h 1066800"/>
                <a:gd name="connsiteX7" fmla="*/ 529194 w 1514475"/>
                <a:gd name="connsiteY7" fmla="*/ 20479 h 1066800"/>
                <a:gd name="connsiteX8" fmla="*/ 541576 w 1514475"/>
                <a:gd name="connsiteY8" fmla="*/ 8096 h 1066800"/>
                <a:gd name="connsiteX9" fmla="*/ 549196 w 1514475"/>
                <a:gd name="connsiteY9" fmla="*/ 7144 h 1066800"/>
                <a:gd name="connsiteX10" fmla="*/ 551101 w 1514475"/>
                <a:gd name="connsiteY10" fmla="*/ 7144 h 1066800"/>
                <a:gd name="connsiteX11" fmla="*/ 557769 w 1514475"/>
                <a:gd name="connsiteY11" fmla="*/ 11906 h 1066800"/>
                <a:gd name="connsiteX12" fmla="*/ 559674 w 1514475"/>
                <a:gd name="connsiteY12" fmla="*/ 15716 h 1066800"/>
                <a:gd name="connsiteX13" fmla="*/ 558721 w 1514475"/>
                <a:gd name="connsiteY13" fmla="*/ 25241 h 1066800"/>
                <a:gd name="connsiteX14" fmla="*/ 553959 w 1514475"/>
                <a:gd name="connsiteY14" fmla="*/ 42386 h 1066800"/>
                <a:gd name="connsiteX15" fmla="*/ 553006 w 1514475"/>
                <a:gd name="connsiteY15" fmla="*/ 44291 h 1066800"/>
                <a:gd name="connsiteX16" fmla="*/ 551101 w 1514475"/>
                <a:gd name="connsiteY16" fmla="*/ 52864 h 1066800"/>
                <a:gd name="connsiteX17" fmla="*/ 538719 w 1514475"/>
                <a:gd name="connsiteY17" fmla="*/ 75724 h 1066800"/>
                <a:gd name="connsiteX18" fmla="*/ 528242 w 1514475"/>
                <a:gd name="connsiteY18" fmla="*/ 98584 h 1066800"/>
                <a:gd name="connsiteX19" fmla="*/ 527289 w 1514475"/>
                <a:gd name="connsiteY19" fmla="*/ 107156 h 1066800"/>
                <a:gd name="connsiteX20" fmla="*/ 526336 w 1514475"/>
                <a:gd name="connsiteY20" fmla="*/ 116681 h 1066800"/>
                <a:gd name="connsiteX21" fmla="*/ 527289 w 1514475"/>
                <a:gd name="connsiteY21" fmla="*/ 135731 h 1066800"/>
                <a:gd name="connsiteX22" fmla="*/ 527289 w 1514475"/>
                <a:gd name="connsiteY22" fmla="*/ 136684 h 1066800"/>
                <a:gd name="connsiteX23" fmla="*/ 527289 w 1514475"/>
                <a:gd name="connsiteY23" fmla="*/ 149066 h 1066800"/>
                <a:gd name="connsiteX24" fmla="*/ 526336 w 1514475"/>
                <a:gd name="connsiteY24" fmla="*/ 153829 h 1066800"/>
                <a:gd name="connsiteX25" fmla="*/ 524431 w 1514475"/>
                <a:gd name="connsiteY25" fmla="*/ 163354 h 1066800"/>
                <a:gd name="connsiteX26" fmla="*/ 523479 w 1514475"/>
                <a:gd name="connsiteY26" fmla="*/ 167164 h 1066800"/>
                <a:gd name="connsiteX27" fmla="*/ 529194 w 1514475"/>
                <a:gd name="connsiteY27" fmla="*/ 172879 h 1066800"/>
                <a:gd name="connsiteX28" fmla="*/ 533956 w 1514475"/>
                <a:gd name="connsiteY28" fmla="*/ 177641 h 1066800"/>
                <a:gd name="connsiteX29" fmla="*/ 540624 w 1514475"/>
                <a:gd name="connsiteY29" fmla="*/ 183356 h 1066800"/>
                <a:gd name="connsiteX30" fmla="*/ 549196 w 1514475"/>
                <a:gd name="connsiteY30" fmla="*/ 189071 h 1066800"/>
                <a:gd name="connsiteX31" fmla="*/ 553959 w 1514475"/>
                <a:gd name="connsiteY31" fmla="*/ 190976 h 1066800"/>
                <a:gd name="connsiteX32" fmla="*/ 560626 w 1514475"/>
                <a:gd name="connsiteY32" fmla="*/ 190976 h 1066800"/>
                <a:gd name="connsiteX33" fmla="*/ 570151 w 1514475"/>
                <a:gd name="connsiteY33" fmla="*/ 188119 h 1066800"/>
                <a:gd name="connsiteX34" fmla="*/ 579676 w 1514475"/>
                <a:gd name="connsiteY34" fmla="*/ 184309 h 1066800"/>
                <a:gd name="connsiteX35" fmla="*/ 582534 w 1514475"/>
                <a:gd name="connsiteY35" fmla="*/ 183356 h 1066800"/>
                <a:gd name="connsiteX36" fmla="*/ 586344 w 1514475"/>
                <a:gd name="connsiteY36" fmla="*/ 180499 h 1066800"/>
                <a:gd name="connsiteX37" fmla="*/ 590154 w 1514475"/>
                <a:gd name="connsiteY37" fmla="*/ 177641 h 1066800"/>
                <a:gd name="connsiteX38" fmla="*/ 595869 w 1514475"/>
                <a:gd name="connsiteY38" fmla="*/ 172879 h 1066800"/>
                <a:gd name="connsiteX39" fmla="*/ 600631 w 1514475"/>
                <a:gd name="connsiteY39" fmla="*/ 168116 h 1066800"/>
                <a:gd name="connsiteX40" fmla="*/ 604442 w 1514475"/>
                <a:gd name="connsiteY40" fmla="*/ 164306 h 1066800"/>
                <a:gd name="connsiteX41" fmla="*/ 611109 w 1514475"/>
                <a:gd name="connsiteY41" fmla="*/ 155734 h 1066800"/>
                <a:gd name="connsiteX42" fmla="*/ 622539 w 1514475"/>
                <a:gd name="connsiteY42" fmla="*/ 131921 h 1066800"/>
                <a:gd name="connsiteX43" fmla="*/ 624444 w 1514475"/>
                <a:gd name="connsiteY43" fmla="*/ 127159 h 1066800"/>
                <a:gd name="connsiteX44" fmla="*/ 625396 w 1514475"/>
                <a:gd name="connsiteY44" fmla="*/ 121444 h 1066800"/>
                <a:gd name="connsiteX45" fmla="*/ 629206 w 1514475"/>
                <a:gd name="connsiteY45" fmla="*/ 103346 h 1066800"/>
                <a:gd name="connsiteX46" fmla="*/ 633017 w 1514475"/>
                <a:gd name="connsiteY46" fmla="*/ 96679 h 1066800"/>
                <a:gd name="connsiteX47" fmla="*/ 634921 w 1514475"/>
                <a:gd name="connsiteY47" fmla="*/ 92869 h 1066800"/>
                <a:gd name="connsiteX48" fmla="*/ 639684 w 1514475"/>
                <a:gd name="connsiteY48" fmla="*/ 87154 h 1066800"/>
                <a:gd name="connsiteX49" fmla="*/ 644446 w 1514475"/>
                <a:gd name="connsiteY49" fmla="*/ 82391 h 1066800"/>
                <a:gd name="connsiteX50" fmla="*/ 650161 w 1514475"/>
                <a:gd name="connsiteY50" fmla="*/ 83344 h 1066800"/>
                <a:gd name="connsiteX51" fmla="*/ 652067 w 1514475"/>
                <a:gd name="connsiteY51" fmla="*/ 83344 h 1066800"/>
                <a:gd name="connsiteX52" fmla="*/ 653971 w 1514475"/>
                <a:gd name="connsiteY52" fmla="*/ 84296 h 1066800"/>
                <a:gd name="connsiteX53" fmla="*/ 655876 w 1514475"/>
                <a:gd name="connsiteY53" fmla="*/ 86201 h 1066800"/>
                <a:gd name="connsiteX54" fmla="*/ 657781 w 1514475"/>
                <a:gd name="connsiteY54" fmla="*/ 89059 h 1066800"/>
                <a:gd name="connsiteX55" fmla="*/ 658734 w 1514475"/>
                <a:gd name="connsiteY55" fmla="*/ 90964 h 1066800"/>
                <a:gd name="connsiteX56" fmla="*/ 657781 w 1514475"/>
                <a:gd name="connsiteY56" fmla="*/ 97631 h 1066800"/>
                <a:gd name="connsiteX57" fmla="*/ 653019 w 1514475"/>
                <a:gd name="connsiteY57" fmla="*/ 125254 h 1066800"/>
                <a:gd name="connsiteX58" fmla="*/ 650161 w 1514475"/>
                <a:gd name="connsiteY58" fmla="*/ 135731 h 1066800"/>
                <a:gd name="connsiteX59" fmla="*/ 651114 w 1514475"/>
                <a:gd name="connsiteY59" fmla="*/ 145256 h 1066800"/>
                <a:gd name="connsiteX60" fmla="*/ 653019 w 1514475"/>
                <a:gd name="connsiteY60" fmla="*/ 148114 h 1066800"/>
                <a:gd name="connsiteX61" fmla="*/ 656829 w 1514475"/>
                <a:gd name="connsiteY61" fmla="*/ 150019 h 1066800"/>
                <a:gd name="connsiteX62" fmla="*/ 661592 w 1514475"/>
                <a:gd name="connsiteY62" fmla="*/ 150019 h 1066800"/>
                <a:gd name="connsiteX63" fmla="*/ 669211 w 1514475"/>
                <a:gd name="connsiteY63" fmla="*/ 149066 h 1066800"/>
                <a:gd name="connsiteX64" fmla="*/ 677784 w 1514475"/>
                <a:gd name="connsiteY64" fmla="*/ 145256 h 1066800"/>
                <a:gd name="connsiteX65" fmla="*/ 695881 w 1514475"/>
                <a:gd name="connsiteY65" fmla="*/ 134779 h 1066800"/>
                <a:gd name="connsiteX66" fmla="*/ 711121 w 1514475"/>
                <a:gd name="connsiteY66" fmla="*/ 126206 h 1066800"/>
                <a:gd name="connsiteX67" fmla="*/ 714931 w 1514475"/>
                <a:gd name="connsiteY67" fmla="*/ 125254 h 1066800"/>
                <a:gd name="connsiteX68" fmla="*/ 717789 w 1514475"/>
                <a:gd name="connsiteY68" fmla="*/ 127159 h 1066800"/>
                <a:gd name="connsiteX69" fmla="*/ 719694 w 1514475"/>
                <a:gd name="connsiteY69" fmla="*/ 129064 h 1066800"/>
                <a:gd name="connsiteX70" fmla="*/ 720646 w 1514475"/>
                <a:gd name="connsiteY70" fmla="*/ 133826 h 1066800"/>
                <a:gd name="connsiteX71" fmla="*/ 719694 w 1514475"/>
                <a:gd name="connsiteY71" fmla="*/ 138589 h 1066800"/>
                <a:gd name="connsiteX72" fmla="*/ 719694 w 1514475"/>
                <a:gd name="connsiteY72" fmla="*/ 139541 h 1066800"/>
                <a:gd name="connsiteX73" fmla="*/ 718742 w 1514475"/>
                <a:gd name="connsiteY73" fmla="*/ 144304 h 1066800"/>
                <a:gd name="connsiteX74" fmla="*/ 718742 w 1514475"/>
                <a:gd name="connsiteY74" fmla="*/ 145256 h 1066800"/>
                <a:gd name="connsiteX75" fmla="*/ 718742 w 1514475"/>
                <a:gd name="connsiteY75" fmla="*/ 148114 h 1066800"/>
                <a:gd name="connsiteX76" fmla="*/ 715884 w 1514475"/>
                <a:gd name="connsiteY76" fmla="*/ 150971 h 1066800"/>
                <a:gd name="connsiteX77" fmla="*/ 713026 w 1514475"/>
                <a:gd name="connsiteY77" fmla="*/ 155734 h 1066800"/>
                <a:gd name="connsiteX78" fmla="*/ 709217 w 1514475"/>
                <a:gd name="connsiteY78" fmla="*/ 159544 h 1066800"/>
                <a:gd name="connsiteX79" fmla="*/ 702549 w 1514475"/>
                <a:gd name="connsiteY79" fmla="*/ 165259 h 1066800"/>
                <a:gd name="connsiteX80" fmla="*/ 692071 w 1514475"/>
                <a:gd name="connsiteY80" fmla="*/ 171926 h 1066800"/>
                <a:gd name="connsiteX81" fmla="*/ 680642 w 1514475"/>
                <a:gd name="connsiteY81" fmla="*/ 175736 h 1066800"/>
                <a:gd name="connsiteX82" fmla="*/ 676831 w 1514475"/>
                <a:gd name="connsiteY82" fmla="*/ 176689 h 1066800"/>
                <a:gd name="connsiteX83" fmla="*/ 668259 w 1514475"/>
                <a:gd name="connsiteY83" fmla="*/ 177641 h 1066800"/>
                <a:gd name="connsiteX84" fmla="*/ 657781 w 1514475"/>
                <a:gd name="connsiteY84" fmla="*/ 179546 h 1066800"/>
                <a:gd name="connsiteX85" fmla="*/ 648256 w 1514475"/>
                <a:gd name="connsiteY85" fmla="*/ 181451 h 1066800"/>
                <a:gd name="connsiteX86" fmla="*/ 640636 w 1514475"/>
                <a:gd name="connsiteY86" fmla="*/ 184309 h 1066800"/>
                <a:gd name="connsiteX87" fmla="*/ 633017 w 1514475"/>
                <a:gd name="connsiteY87" fmla="*/ 186214 h 1066800"/>
                <a:gd name="connsiteX88" fmla="*/ 625396 w 1514475"/>
                <a:gd name="connsiteY88" fmla="*/ 189071 h 1066800"/>
                <a:gd name="connsiteX89" fmla="*/ 601584 w 1514475"/>
                <a:gd name="connsiteY89" fmla="*/ 201454 h 1066800"/>
                <a:gd name="connsiteX90" fmla="*/ 580629 w 1514475"/>
                <a:gd name="connsiteY90" fmla="*/ 225266 h 1066800"/>
                <a:gd name="connsiteX91" fmla="*/ 577771 w 1514475"/>
                <a:gd name="connsiteY91" fmla="*/ 232886 h 1066800"/>
                <a:gd name="connsiteX92" fmla="*/ 575867 w 1514475"/>
                <a:gd name="connsiteY92" fmla="*/ 241459 h 1066800"/>
                <a:gd name="connsiteX93" fmla="*/ 575867 w 1514475"/>
                <a:gd name="connsiteY93" fmla="*/ 255746 h 1066800"/>
                <a:gd name="connsiteX94" fmla="*/ 575867 w 1514475"/>
                <a:gd name="connsiteY94" fmla="*/ 270034 h 1066800"/>
                <a:gd name="connsiteX95" fmla="*/ 574914 w 1514475"/>
                <a:gd name="connsiteY95" fmla="*/ 275749 h 1066800"/>
                <a:gd name="connsiteX96" fmla="*/ 573009 w 1514475"/>
                <a:gd name="connsiteY96" fmla="*/ 287179 h 1066800"/>
                <a:gd name="connsiteX97" fmla="*/ 572056 w 1514475"/>
                <a:gd name="connsiteY97" fmla="*/ 290036 h 1066800"/>
                <a:gd name="connsiteX98" fmla="*/ 551101 w 1514475"/>
                <a:gd name="connsiteY98" fmla="*/ 328136 h 1066800"/>
                <a:gd name="connsiteX99" fmla="*/ 540624 w 1514475"/>
                <a:gd name="connsiteY99" fmla="*/ 338614 h 1066800"/>
                <a:gd name="connsiteX100" fmla="*/ 530146 w 1514475"/>
                <a:gd name="connsiteY100" fmla="*/ 348139 h 1066800"/>
                <a:gd name="connsiteX101" fmla="*/ 497761 w 1514475"/>
                <a:gd name="connsiteY101" fmla="*/ 368141 h 1066800"/>
                <a:gd name="connsiteX102" fmla="*/ 475854 w 1514475"/>
                <a:gd name="connsiteY102" fmla="*/ 377666 h 1066800"/>
                <a:gd name="connsiteX103" fmla="*/ 399654 w 1514475"/>
                <a:gd name="connsiteY103" fmla="*/ 425291 h 1066800"/>
                <a:gd name="connsiteX104" fmla="*/ 397749 w 1514475"/>
                <a:gd name="connsiteY104" fmla="*/ 423386 h 1066800"/>
                <a:gd name="connsiteX105" fmla="*/ 398701 w 1514475"/>
                <a:gd name="connsiteY105" fmla="*/ 431006 h 1066800"/>
                <a:gd name="connsiteX106" fmla="*/ 458709 w 1514475"/>
                <a:gd name="connsiteY106" fmla="*/ 544354 h 1066800"/>
                <a:gd name="connsiteX107" fmla="*/ 556817 w 1514475"/>
                <a:gd name="connsiteY107" fmla="*/ 634841 h 1066800"/>
                <a:gd name="connsiteX108" fmla="*/ 643494 w 1514475"/>
                <a:gd name="connsiteY108" fmla="*/ 680561 h 1066800"/>
                <a:gd name="connsiteX109" fmla="*/ 759699 w 1514475"/>
                <a:gd name="connsiteY109" fmla="*/ 696754 h 1066800"/>
                <a:gd name="connsiteX110" fmla="*/ 796846 w 1514475"/>
                <a:gd name="connsiteY110" fmla="*/ 696754 h 1066800"/>
                <a:gd name="connsiteX111" fmla="*/ 865426 w 1514475"/>
                <a:gd name="connsiteY111" fmla="*/ 692944 h 1066800"/>
                <a:gd name="connsiteX112" fmla="*/ 969249 w 1514475"/>
                <a:gd name="connsiteY112" fmla="*/ 687229 h 1066800"/>
                <a:gd name="connsiteX113" fmla="*/ 1017826 w 1514475"/>
                <a:gd name="connsiteY113" fmla="*/ 683419 h 1066800"/>
                <a:gd name="connsiteX114" fmla="*/ 1056879 w 1514475"/>
                <a:gd name="connsiteY114" fmla="*/ 621506 h 1066800"/>
                <a:gd name="connsiteX115" fmla="*/ 1080692 w 1514475"/>
                <a:gd name="connsiteY115" fmla="*/ 575786 h 1066800"/>
                <a:gd name="connsiteX116" fmla="*/ 1150224 w 1514475"/>
                <a:gd name="connsiteY116" fmla="*/ 541496 h 1066800"/>
                <a:gd name="connsiteX117" fmla="*/ 1137842 w 1514475"/>
                <a:gd name="connsiteY117" fmla="*/ 570071 h 1066800"/>
                <a:gd name="connsiteX118" fmla="*/ 1109267 w 1514475"/>
                <a:gd name="connsiteY118" fmla="*/ 626269 h 1066800"/>
                <a:gd name="connsiteX119" fmla="*/ 1106409 w 1514475"/>
                <a:gd name="connsiteY119" fmla="*/ 642461 h 1066800"/>
                <a:gd name="connsiteX120" fmla="*/ 1108314 w 1514475"/>
                <a:gd name="connsiteY120" fmla="*/ 715804 h 1066800"/>
                <a:gd name="connsiteX121" fmla="*/ 1118792 w 1514475"/>
                <a:gd name="connsiteY121" fmla="*/ 787241 h 1066800"/>
                <a:gd name="connsiteX122" fmla="*/ 1144509 w 1514475"/>
                <a:gd name="connsiteY122" fmla="*/ 866299 h 1066800"/>
                <a:gd name="connsiteX123" fmla="*/ 1234996 w 1514475"/>
                <a:gd name="connsiteY123" fmla="*/ 875824 h 1066800"/>
                <a:gd name="connsiteX124" fmla="*/ 1274049 w 1514475"/>
                <a:gd name="connsiteY124" fmla="*/ 894874 h 1066800"/>
                <a:gd name="connsiteX125" fmla="*/ 1320721 w 1514475"/>
                <a:gd name="connsiteY125" fmla="*/ 927259 h 1066800"/>
                <a:gd name="connsiteX126" fmla="*/ 1432164 w 1514475"/>
                <a:gd name="connsiteY126" fmla="*/ 958691 h 1066800"/>
                <a:gd name="connsiteX127" fmla="*/ 1458834 w 1514475"/>
                <a:gd name="connsiteY127" fmla="*/ 959644 h 1066800"/>
                <a:gd name="connsiteX128" fmla="*/ 1507411 w 1514475"/>
                <a:gd name="connsiteY128" fmla="*/ 989171 h 1066800"/>
                <a:gd name="connsiteX129" fmla="*/ 1485504 w 1514475"/>
                <a:gd name="connsiteY129" fmla="*/ 998696 h 1066800"/>
                <a:gd name="connsiteX130" fmla="*/ 1465501 w 1514475"/>
                <a:gd name="connsiteY130" fmla="*/ 1004411 h 1066800"/>
                <a:gd name="connsiteX131" fmla="*/ 1474074 w 1514475"/>
                <a:gd name="connsiteY131" fmla="*/ 1019651 h 1066800"/>
                <a:gd name="connsiteX132" fmla="*/ 1471217 w 1514475"/>
                <a:gd name="connsiteY132" fmla="*/ 1041559 h 1066800"/>
                <a:gd name="connsiteX133" fmla="*/ 1452167 w 1514475"/>
                <a:gd name="connsiteY133" fmla="*/ 1047274 h 1066800"/>
                <a:gd name="connsiteX134" fmla="*/ 1442642 w 1514475"/>
                <a:gd name="connsiteY134" fmla="*/ 1049179 h 1066800"/>
                <a:gd name="connsiteX135" fmla="*/ 1424544 w 1514475"/>
                <a:gd name="connsiteY135" fmla="*/ 1044416 h 1066800"/>
                <a:gd name="connsiteX136" fmla="*/ 1394064 w 1514475"/>
                <a:gd name="connsiteY136" fmla="*/ 1033939 h 1066800"/>
                <a:gd name="connsiteX137" fmla="*/ 1305482 w 1514475"/>
                <a:gd name="connsiteY137" fmla="*/ 991076 h 1066800"/>
                <a:gd name="connsiteX138" fmla="*/ 1260714 w 1514475"/>
                <a:gd name="connsiteY138" fmla="*/ 967264 h 1066800"/>
                <a:gd name="connsiteX139" fmla="*/ 1182609 w 1514475"/>
                <a:gd name="connsiteY139" fmla="*/ 961549 h 1066800"/>
                <a:gd name="connsiteX140" fmla="*/ 1116886 w 1514475"/>
                <a:gd name="connsiteY140" fmla="*/ 973931 h 1066800"/>
                <a:gd name="connsiteX141" fmla="*/ 972106 w 1514475"/>
                <a:gd name="connsiteY141" fmla="*/ 944404 h 1066800"/>
                <a:gd name="connsiteX142" fmla="*/ 835899 w 1514475"/>
                <a:gd name="connsiteY142" fmla="*/ 917734 h 1066800"/>
                <a:gd name="connsiteX143" fmla="*/ 786369 w 1514475"/>
                <a:gd name="connsiteY143" fmla="*/ 932974 h 1066800"/>
                <a:gd name="connsiteX144" fmla="*/ 770176 w 1514475"/>
                <a:gd name="connsiteY144" fmla="*/ 939641 h 1066800"/>
                <a:gd name="connsiteX145" fmla="*/ 693024 w 1514475"/>
                <a:gd name="connsiteY145" fmla="*/ 942499 h 1066800"/>
                <a:gd name="connsiteX146" fmla="*/ 566342 w 1514475"/>
                <a:gd name="connsiteY146" fmla="*/ 921544 h 1066800"/>
                <a:gd name="connsiteX147" fmla="*/ 532051 w 1514475"/>
                <a:gd name="connsiteY147" fmla="*/ 915829 h 1066800"/>
                <a:gd name="connsiteX148" fmla="*/ 512049 w 1514475"/>
                <a:gd name="connsiteY148" fmla="*/ 911066 h 1066800"/>
                <a:gd name="connsiteX149" fmla="*/ 469186 w 1514475"/>
                <a:gd name="connsiteY149" fmla="*/ 916781 h 1066800"/>
                <a:gd name="connsiteX150" fmla="*/ 356791 w 1514475"/>
                <a:gd name="connsiteY150" fmla="*/ 912971 h 1066800"/>
                <a:gd name="connsiteX151" fmla="*/ 219631 w 1514475"/>
                <a:gd name="connsiteY151" fmla="*/ 962501 h 1066800"/>
                <a:gd name="connsiteX152" fmla="*/ 178674 w 1514475"/>
                <a:gd name="connsiteY152" fmla="*/ 999649 h 1066800"/>
                <a:gd name="connsiteX153" fmla="*/ 159624 w 1514475"/>
                <a:gd name="connsiteY153" fmla="*/ 1024414 h 1066800"/>
                <a:gd name="connsiteX154" fmla="*/ 111999 w 1514475"/>
                <a:gd name="connsiteY154" fmla="*/ 1057751 h 1066800"/>
                <a:gd name="connsiteX155" fmla="*/ 79614 w 1514475"/>
                <a:gd name="connsiteY155" fmla="*/ 1068229 h 1066800"/>
                <a:gd name="connsiteX156" fmla="*/ 92949 w 1514475"/>
                <a:gd name="connsiteY156" fmla="*/ 1042511 h 1066800"/>
                <a:gd name="connsiteX157" fmla="*/ 114856 w 1514475"/>
                <a:gd name="connsiteY157" fmla="*/ 1011079 h 1066800"/>
                <a:gd name="connsiteX158" fmla="*/ 133906 w 1514475"/>
                <a:gd name="connsiteY158" fmla="*/ 987266 h 1066800"/>
                <a:gd name="connsiteX159" fmla="*/ 170101 w 1514475"/>
                <a:gd name="connsiteY159" fmla="*/ 950119 h 1066800"/>
                <a:gd name="connsiteX160" fmla="*/ 192961 w 1514475"/>
                <a:gd name="connsiteY160" fmla="*/ 928211 h 1066800"/>
                <a:gd name="connsiteX161" fmla="*/ 140574 w 1514475"/>
                <a:gd name="connsiteY161" fmla="*/ 950119 h 1066800"/>
                <a:gd name="connsiteX162" fmla="*/ 31036 w 1514475"/>
                <a:gd name="connsiteY162" fmla="*/ 986314 h 1066800"/>
                <a:gd name="connsiteX163" fmla="*/ 7224 w 1514475"/>
                <a:gd name="connsiteY163" fmla="*/ 981551 h 1066800"/>
                <a:gd name="connsiteX164" fmla="*/ 116761 w 1514475"/>
                <a:gd name="connsiteY164" fmla="*/ 923449 h 1066800"/>
                <a:gd name="connsiteX165" fmla="*/ 232966 w 1514475"/>
                <a:gd name="connsiteY165" fmla="*/ 871061 h 1066800"/>
                <a:gd name="connsiteX166" fmla="*/ 347266 w 1514475"/>
                <a:gd name="connsiteY166" fmla="*/ 845344 h 1066800"/>
                <a:gd name="connsiteX167" fmla="*/ 389176 w 1514475"/>
                <a:gd name="connsiteY167" fmla="*/ 834866 h 1066800"/>
                <a:gd name="connsiteX168" fmla="*/ 379651 w 1514475"/>
                <a:gd name="connsiteY168" fmla="*/ 783431 h 1066800"/>
                <a:gd name="connsiteX169" fmla="*/ 355839 w 1514475"/>
                <a:gd name="connsiteY169" fmla="*/ 748189 h 1066800"/>
                <a:gd name="connsiteX170" fmla="*/ 332979 w 1514475"/>
                <a:gd name="connsiteY170" fmla="*/ 723424 h 1066800"/>
                <a:gd name="connsiteX171" fmla="*/ 310119 w 1514475"/>
                <a:gd name="connsiteY171" fmla="*/ 633889 h 1066800"/>
                <a:gd name="connsiteX172" fmla="*/ 307261 w 1514475"/>
                <a:gd name="connsiteY172" fmla="*/ 567214 h 1066800"/>
                <a:gd name="connsiteX173" fmla="*/ 286306 w 1514475"/>
                <a:gd name="connsiteY173" fmla="*/ 545306 h 1066800"/>
                <a:gd name="connsiteX174" fmla="*/ 197724 w 1514475"/>
                <a:gd name="connsiteY174" fmla="*/ 531971 h 1066800"/>
                <a:gd name="connsiteX175" fmla="*/ 178674 w 1514475"/>
                <a:gd name="connsiteY175" fmla="*/ 511016 h 1066800"/>
                <a:gd name="connsiteX176" fmla="*/ 215821 w 1514475"/>
                <a:gd name="connsiteY176" fmla="*/ 471964 h 1066800"/>
                <a:gd name="connsiteX177" fmla="*/ 294879 w 1514475"/>
                <a:gd name="connsiteY177" fmla="*/ 438626 h 1066800"/>
                <a:gd name="connsiteX178" fmla="*/ 282496 w 1514475"/>
                <a:gd name="connsiteY178" fmla="*/ 436721 h 1066800"/>
                <a:gd name="connsiteX179" fmla="*/ 232014 w 1514475"/>
                <a:gd name="connsiteY179" fmla="*/ 432911 h 1066800"/>
                <a:gd name="connsiteX180" fmla="*/ 203439 w 1514475"/>
                <a:gd name="connsiteY180" fmla="*/ 431006 h 1066800"/>
                <a:gd name="connsiteX181" fmla="*/ 180579 w 1514475"/>
                <a:gd name="connsiteY181" fmla="*/ 427196 h 1066800"/>
                <a:gd name="connsiteX182" fmla="*/ 166291 w 1514475"/>
                <a:gd name="connsiteY182" fmla="*/ 421481 h 1066800"/>
                <a:gd name="connsiteX183" fmla="*/ 161529 w 1514475"/>
                <a:gd name="connsiteY183" fmla="*/ 411004 h 1066800"/>
                <a:gd name="connsiteX184" fmla="*/ 169149 w 1514475"/>
                <a:gd name="connsiteY184" fmla="*/ 403384 h 1066800"/>
                <a:gd name="connsiteX185" fmla="*/ 184389 w 1514475"/>
                <a:gd name="connsiteY185" fmla="*/ 404336 h 1066800"/>
                <a:gd name="connsiteX186" fmla="*/ 178674 w 1514475"/>
                <a:gd name="connsiteY186" fmla="*/ 394811 h 1066800"/>
                <a:gd name="connsiteX187" fmla="*/ 173911 w 1514475"/>
                <a:gd name="connsiteY187" fmla="*/ 385286 h 1066800"/>
                <a:gd name="connsiteX188" fmla="*/ 170101 w 1514475"/>
                <a:gd name="connsiteY188" fmla="*/ 374809 h 1066800"/>
                <a:gd name="connsiteX189" fmla="*/ 161529 w 1514475"/>
                <a:gd name="connsiteY189" fmla="*/ 332899 h 1066800"/>
                <a:gd name="connsiteX190" fmla="*/ 152956 w 1514475"/>
                <a:gd name="connsiteY190" fmla="*/ 323374 h 1066800"/>
                <a:gd name="connsiteX191" fmla="*/ 148194 w 1514475"/>
                <a:gd name="connsiteY191" fmla="*/ 313849 h 1066800"/>
                <a:gd name="connsiteX192" fmla="*/ 152956 w 1514475"/>
                <a:gd name="connsiteY192" fmla="*/ 305276 h 1066800"/>
                <a:gd name="connsiteX193" fmla="*/ 163434 w 1514475"/>
                <a:gd name="connsiteY193" fmla="*/ 306229 h 1066800"/>
                <a:gd name="connsiteX194" fmla="*/ 176769 w 1514475"/>
                <a:gd name="connsiteY194" fmla="*/ 312896 h 1066800"/>
                <a:gd name="connsiteX195" fmla="*/ 192009 w 1514475"/>
                <a:gd name="connsiteY195" fmla="*/ 318611 h 1066800"/>
                <a:gd name="connsiteX196" fmla="*/ 203439 w 1514475"/>
                <a:gd name="connsiteY196" fmla="*/ 320516 h 1066800"/>
                <a:gd name="connsiteX197" fmla="*/ 197724 w 1514475"/>
                <a:gd name="connsiteY197" fmla="*/ 313849 h 1066800"/>
                <a:gd name="connsiteX198" fmla="*/ 192009 w 1514475"/>
                <a:gd name="connsiteY198" fmla="*/ 303371 h 1066800"/>
                <a:gd name="connsiteX199" fmla="*/ 185341 w 1514475"/>
                <a:gd name="connsiteY199" fmla="*/ 289084 h 1066800"/>
                <a:gd name="connsiteX200" fmla="*/ 182484 w 1514475"/>
                <a:gd name="connsiteY200" fmla="*/ 282416 h 1066800"/>
                <a:gd name="connsiteX201" fmla="*/ 186294 w 1514475"/>
                <a:gd name="connsiteY201" fmla="*/ 272891 h 1066800"/>
                <a:gd name="connsiteX202" fmla="*/ 194866 w 1514475"/>
                <a:gd name="connsiteY202" fmla="*/ 272891 h 1066800"/>
                <a:gd name="connsiteX203" fmla="*/ 204391 w 1514475"/>
                <a:gd name="connsiteY203" fmla="*/ 280511 h 1066800"/>
                <a:gd name="connsiteX204" fmla="*/ 215821 w 1514475"/>
                <a:gd name="connsiteY204" fmla="*/ 294799 h 1066800"/>
                <a:gd name="connsiteX205" fmla="*/ 229156 w 1514475"/>
                <a:gd name="connsiteY205" fmla="*/ 308134 h 1066800"/>
                <a:gd name="connsiteX206" fmla="*/ 252969 w 1514475"/>
                <a:gd name="connsiteY206" fmla="*/ 327184 h 1066800"/>
                <a:gd name="connsiteX207" fmla="*/ 274876 w 1514475"/>
                <a:gd name="connsiteY207" fmla="*/ 337661 h 1066800"/>
                <a:gd name="connsiteX208" fmla="*/ 277734 w 1514475"/>
                <a:gd name="connsiteY208" fmla="*/ 337661 h 1066800"/>
                <a:gd name="connsiteX209" fmla="*/ 287259 w 1514475"/>
                <a:gd name="connsiteY209" fmla="*/ 333851 h 1066800"/>
                <a:gd name="connsiteX210" fmla="*/ 289164 w 1514475"/>
                <a:gd name="connsiteY210" fmla="*/ 330041 h 1066800"/>
                <a:gd name="connsiteX211" fmla="*/ 289164 w 1514475"/>
                <a:gd name="connsiteY211" fmla="*/ 325279 h 1066800"/>
                <a:gd name="connsiteX212" fmla="*/ 288211 w 1514475"/>
                <a:gd name="connsiteY212" fmla="*/ 309086 h 1066800"/>
                <a:gd name="connsiteX213" fmla="*/ 293926 w 1514475"/>
                <a:gd name="connsiteY213" fmla="*/ 292894 h 1066800"/>
                <a:gd name="connsiteX214" fmla="*/ 306309 w 1514475"/>
                <a:gd name="connsiteY214" fmla="*/ 291941 h 1066800"/>
                <a:gd name="connsiteX215" fmla="*/ 310119 w 1514475"/>
                <a:gd name="connsiteY215" fmla="*/ 300514 h 1066800"/>
                <a:gd name="connsiteX216" fmla="*/ 315834 w 1514475"/>
                <a:gd name="connsiteY216" fmla="*/ 350044 h 1066800"/>
                <a:gd name="connsiteX217" fmla="*/ 376794 w 1514475"/>
                <a:gd name="connsiteY217" fmla="*/ 364331 h 1066800"/>
                <a:gd name="connsiteX218" fmla="*/ 385366 w 1514475"/>
                <a:gd name="connsiteY218" fmla="*/ 358616 h 1066800"/>
                <a:gd name="connsiteX219" fmla="*/ 397749 w 1514475"/>
                <a:gd name="connsiteY219" fmla="*/ 346234 h 1066800"/>
                <a:gd name="connsiteX220" fmla="*/ 424419 w 1514475"/>
                <a:gd name="connsiteY220" fmla="*/ 312896 h 1066800"/>
                <a:gd name="connsiteX221" fmla="*/ 436801 w 1514475"/>
                <a:gd name="connsiteY221" fmla="*/ 286226 h 1066800"/>
                <a:gd name="connsiteX222" fmla="*/ 437754 w 1514475"/>
                <a:gd name="connsiteY222" fmla="*/ 284321 h 1066800"/>
                <a:gd name="connsiteX223" fmla="*/ 439659 w 1514475"/>
                <a:gd name="connsiteY223" fmla="*/ 265271 h 1066800"/>
                <a:gd name="connsiteX224" fmla="*/ 433944 w 1514475"/>
                <a:gd name="connsiteY224" fmla="*/ 246221 h 1066800"/>
                <a:gd name="connsiteX225" fmla="*/ 424419 w 1514475"/>
                <a:gd name="connsiteY225" fmla="*/ 232886 h 1066800"/>
                <a:gd name="connsiteX226" fmla="*/ 408226 w 1514475"/>
                <a:gd name="connsiteY226" fmla="*/ 215741 h 1066800"/>
                <a:gd name="connsiteX227" fmla="*/ 386319 w 1514475"/>
                <a:gd name="connsiteY227" fmla="*/ 205264 h 1066800"/>
                <a:gd name="connsiteX228" fmla="*/ 366316 w 1514475"/>
                <a:gd name="connsiteY228" fmla="*/ 198596 h 1066800"/>
                <a:gd name="connsiteX229" fmla="*/ 355839 w 1514475"/>
                <a:gd name="connsiteY229" fmla="*/ 195739 h 1066800"/>
                <a:gd name="connsiteX230" fmla="*/ 340599 w 1514475"/>
                <a:gd name="connsiteY230" fmla="*/ 192881 h 1066800"/>
                <a:gd name="connsiteX231" fmla="*/ 316786 w 1514475"/>
                <a:gd name="connsiteY231" fmla="*/ 189071 h 1066800"/>
                <a:gd name="connsiteX232" fmla="*/ 306309 w 1514475"/>
                <a:gd name="connsiteY232" fmla="*/ 187166 h 1066800"/>
                <a:gd name="connsiteX233" fmla="*/ 292021 w 1514475"/>
                <a:gd name="connsiteY233" fmla="*/ 179546 h 1066800"/>
                <a:gd name="connsiteX234" fmla="*/ 289164 w 1514475"/>
                <a:gd name="connsiteY234" fmla="*/ 170021 h 1066800"/>
                <a:gd name="connsiteX235" fmla="*/ 298689 w 1514475"/>
                <a:gd name="connsiteY235" fmla="*/ 160496 h 1066800"/>
                <a:gd name="connsiteX236" fmla="*/ 313929 w 1514475"/>
                <a:gd name="connsiteY236" fmla="*/ 158591 h 1066800"/>
                <a:gd name="connsiteX237" fmla="*/ 331074 w 1514475"/>
                <a:gd name="connsiteY237" fmla="*/ 160496 h 1066800"/>
                <a:gd name="connsiteX238" fmla="*/ 368221 w 1514475"/>
                <a:gd name="connsiteY238" fmla="*/ 140494 h 1066800"/>
                <a:gd name="connsiteX239" fmla="*/ 364411 w 1514475"/>
                <a:gd name="connsiteY239" fmla="*/ 131921 h 1066800"/>
                <a:gd name="connsiteX240" fmla="*/ 355839 w 1514475"/>
                <a:gd name="connsiteY240" fmla="*/ 103346 h 1066800"/>
                <a:gd name="connsiteX241" fmla="*/ 360601 w 1514475"/>
                <a:gd name="connsiteY241" fmla="*/ 93821 h 1066800"/>
                <a:gd name="connsiteX242" fmla="*/ 369174 w 1514475"/>
                <a:gd name="connsiteY242" fmla="*/ 92869 h 1066800"/>
                <a:gd name="connsiteX243" fmla="*/ 376794 w 1514475"/>
                <a:gd name="connsiteY243" fmla="*/ 97631 h 1066800"/>
                <a:gd name="connsiteX244" fmla="*/ 382509 w 1514475"/>
                <a:gd name="connsiteY244" fmla="*/ 108109 h 1066800"/>
                <a:gd name="connsiteX245" fmla="*/ 389176 w 1514475"/>
                <a:gd name="connsiteY245" fmla="*/ 120491 h 1066800"/>
                <a:gd name="connsiteX246" fmla="*/ 396796 w 1514475"/>
                <a:gd name="connsiteY246" fmla="*/ 130969 h 1066800"/>
                <a:gd name="connsiteX247" fmla="*/ 402511 w 1514475"/>
                <a:gd name="connsiteY247" fmla="*/ 137636 h 1066800"/>
                <a:gd name="connsiteX248" fmla="*/ 406321 w 1514475"/>
                <a:gd name="connsiteY248" fmla="*/ 136684 h 1066800"/>
                <a:gd name="connsiteX249" fmla="*/ 412989 w 1514475"/>
                <a:gd name="connsiteY249" fmla="*/ 136684 h 1066800"/>
                <a:gd name="connsiteX250" fmla="*/ 432039 w 1514475"/>
                <a:gd name="connsiteY250" fmla="*/ 139541 h 1066800"/>
                <a:gd name="connsiteX251" fmla="*/ 450136 w 1514475"/>
                <a:gd name="connsiteY251" fmla="*/ 143351 h 1066800"/>
                <a:gd name="connsiteX252" fmla="*/ 472996 w 1514475"/>
                <a:gd name="connsiteY252" fmla="*/ 147161 h 1066800"/>
                <a:gd name="connsiteX253" fmla="*/ 493951 w 1514475"/>
                <a:gd name="connsiteY253" fmla="*/ 147161 h 1066800"/>
                <a:gd name="connsiteX254" fmla="*/ 496809 w 1514475"/>
                <a:gd name="connsiteY254" fmla="*/ 143351 h 1066800"/>
                <a:gd name="connsiteX255" fmla="*/ 499666 w 1514475"/>
                <a:gd name="connsiteY255" fmla="*/ 135731 h 1066800"/>
                <a:gd name="connsiteX256" fmla="*/ 500619 w 1514475"/>
                <a:gd name="connsiteY256" fmla="*/ 134779 h 1066800"/>
                <a:gd name="connsiteX257" fmla="*/ 501571 w 1514475"/>
                <a:gd name="connsiteY257" fmla="*/ 127159 h 1066800"/>
                <a:gd name="connsiteX258" fmla="*/ 500619 w 1514475"/>
                <a:gd name="connsiteY258" fmla="*/ 118586 h 1066800"/>
                <a:gd name="connsiteX259" fmla="*/ 498714 w 1514475"/>
                <a:gd name="connsiteY259" fmla="*/ 111919 h 1066800"/>
                <a:gd name="connsiteX260" fmla="*/ 496809 w 1514475"/>
                <a:gd name="connsiteY260" fmla="*/ 109061 h 1066800"/>
                <a:gd name="connsiteX261" fmla="*/ 492046 w 1514475"/>
                <a:gd name="connsiteY261" fmla="*/ 105251 h 1066800"/>
                <a:gd name="connsiteX262" fmla="*/ 486331 w 1514475"/>
                <a:gd name="connsiteY262" fmla="*/ 99536 h 1066800"/>
                <a:gd name="connsiteX263" fmla="*/ 479664 w 1514475"/>
                <a:gd name="connsiteY263" fmla="*/ 95726 h 1066800"/>
                <a:gd name="connsiteX264" fmla="*/ 465376 w 1514475"/>
                <a:gd name="connsiteY264" fmla="*/ 92869 h 1066800"/>
                <a:gd name="connsiteX265" fmla="*/ 457756 w 1514475"/>
                <a:gd name="connsiteY265" fmla="*/ 88106 h 1066800"/>
                <a:gd name="connsiteX266" fmla="*/ 447279 w 1514475"/>
                <a:gd name="connsiteY266" fmla="*/ 78581 h 1066800"/>
                <a:gd name="connsiteX267" fmla="*/ 442516 w 1514475"/>
                <a:gd name="connsiteY267" fmla="*/ 71914 h 1066800"/>
                <a:gd name="connsiteX268" fmla="*/ 442516 w 1514475"/>
                <a:gd name="connsiteY268" fmla="*/ 63341 h 1066800"/>
                <a:gd name="connsiteX269" fmla="*/ 457756 w 1514475"/>
                <a:gd name="connsiteY269" fmla="*/ 57626 h 1066800"/>
                <a:gd name="connsiteX270" fmla="*/ 492046 w 1514475"/>
                <a:gd name="connsiteY270" fmla="*/ 76676 h 1066800"/>
                <a:gd name="connsiteX271" fmla="*/ 494904 w 1514475"/>
                <a:gd name="connsiteY271" fmla="*/ 77629 h 1066800"/>
                <a:gd name="connsiteX272" fmla="*/ 496809 w 1514475"/>
                <a:gd name="connsiteY272" fmla="*/ 77629 h 1066800"/>
                <a:gd name="connsiteX273" fmla="*/ 508239 w 1514475"/>
                <a:gd name="connsiteY273" fmla="*/ 70009 h 1066800"/>
                <a:gd name="connsiteX274" fmla="*/ 511096 w 1514475"/>
                <a:gd name="connsiteY274" fmla="*/ 62389 h 1066800"/>
                <a:gd name="connsiteX275" fmla="*/ 511096 w 1514475"/>
                <a:gd name="connsiteY275" fmla="*/ 61436 h 1066800"/>
                <a:gd name="connsiteX276" fmla="*/ 511096 w 1514475"/>
                <a:gd name="connsiteY276" fmla="*/ 52864 h 1066800"/>
                <a:gd name="connsiteX277" fmla="*/ 507286 w 1514475"/>
                <a:gd name="connsiteY277" fmla="*/ 46196 h 1066800"/>
                <a:gd name="connsiteX278" fmla="*/ 499666 w 1514475"/>
                <a:gd name="connsiteY278" fmla="*/ 37624 h 1066800"/>
                <a:gd name="connsiteX279" fmla="*/ 487284 w 1514475"/>
                <a:gd name="connsiteY279" fmla="*/ 22384 h 1066800"/>
                <a:gd name="connsiteX280" fmla="*/ 486331 w 1514475"/>
                <a:gd name="connsiteY280" fmla="*/ 15716 h 1066800"/>
                <a:gd name="connsiteX281" fmla="*/ 491094 w 1514475"/>
                <a:gd name="connsiteY281" fmla="*/ 10001 h 1066800"/>
                <a:gd name="connsiteX282" fmla="*/ 493951 w 1514475"/>
                <a:gd name="connsiteY282" fmla="*/ 10001 h 1066800"/>
                <a:gd name="connsiteX283" fmla="*/ 493951 w 1514475"/>
                <a:gd name="connsiteY283" fmla="*/ 10001 h 1066800"/>
                <a:gd name="connsiteX284" fmla="*/ 493951 w 1514475"/>
                <a:gd name="connsiteY284" fmla="*/ 10001 h 1066800"/>
                <a:gd name="connsiteX285" fmla="*/ 394891 w 1514475"/>
                <a:gd name="connsiteY285" fmla="*/ 174784 h 1066800"/>
                <a:gd name="connsiteX286" fmla="*/ 391081 w 1514475"/>
                <a:gd name="connsiteY286" fmla="*/ 177641 h 1066800"/>
                <a:gd name="connsiteX287" fmla="*/ 392034 w 1514475"/>
                <a:gd name="connsiteY287" fmla="*/ 181451 h 1066800"/>
                <a:gd name="connsiteX288" fmla="*/ 407274 w 1514475"/>
                <a:gd name="connsiteY288" fmla="*/ 191929 h 1066800"/>
                <a:gd name="connsiteX289" fmla="*/ 422514 w 1514475"/>
                <a:gd name="connsiteY289" fmla="*/ 198596 h 1066800"/>
                <a:gd name="connsiteX290" fmla="*/ 427276 w 1514475"/>
                <a:gd name="connsiteY290" fmla="*/ 199549 h 1066800"/>
                <a:gd name="connsiteX291" fmla="*/ 444421 w 1514475"/>
                <a:gd name="connsiteY291" fmla="*/ 198596 h 1066800"/>
                <a:gd name="connsiteX292" fmla="*/ 449184 w 1514475"/>
                <a:gd name="connsiteY292" fmla="*/ 198596 h 1066800"/>
                <a:gd name="connsiteX293" fmla="*/ 449184 w 1514475"/>
                <a:gd name="connsiteY293" fmla="*/ 199549 h 1066800"/>
                <a:gd name="connsiteX294" fmla="*/ 456804 w 1514475"/>
                <a:gd name="connsiteY294" fmla="*/ 204311 h 1066800"/>
                <a:gd name="connsiteX295" fmla="*/ 458709 w 1514475"/>
                <a:gd name="connsiteY295" fmla="*/ 207169 h 1066800"/>
                <a:gd name="connsiteX296" fmla="*/ 456804 w 1514475"/>
                <a:gd name="connsiteY296" fmla="*/ 211931 h 1066800"/>
                <a:gd name="connsiteX297" fmla="*/ 456804 w 1514475"/>
                <a:gd name="connsiteY297" fmla="*/ 212884 h 1066800"/>
                <a:gd name="connsiteX298" fmla="*/ 453946 w 1514475"/>
                <a:gd name="connsiteY298" fmla="*/ 220504 h 1066800"/>
                <a:gd name="connsiteX299" fmla="*/ 452994 w 1514475"/>
                <a:gd name="connsiteY299" fmla="*/ 227171 h 1066800"/>
                <a:gd name="connsiteX300" fmla="*/ 452994 w 1514475"/>
                <a:gd name="connsiteY300" fmla="*/ 230981 h 1066800"/>
                <a:gd name="connsiteX301" fmla="*/ 456804 w 1514475"/>
                <a:gd name="connsiteY301" fmla="*/ 240506 h 1066800"/>
                <a:gd name="connsiteX302" fmla="*/ 462519 w 1514475"/>
                <a:gd name="connsiteY302" fmla="*/ 268129 h 1066800"/>
                <a:gd name="connsiteX303" fmla="*/ 463471 w 1514475"/>
                <a:gd name="connsiteY303" fmla="*/ 273844 h 1066800"/>
                <a:gd name="connsiteX304" fmla="*/ 479664 w 1514475"/>
                <a:gd name="connsiteY304" fmla="*/ 266224 h 1066800"/>
                <a:gd name="connsiteX305" fmla="*/ 488236 w 1514475"/>
                <a:gd name="connsiteY305" fmla="*/ 260509 h 1066800"/>
                <a:gd name="connsiteX306" fmla="*/ 495856 w 1514475"/>
                <a:gd name="connsiteY306" fmla="*/ 259556 h 1066800"/>
                <a:gd name="connsiteX307" fmla="*/ 502524 w 1514475"/>
                <a:gd name="connsiteY307" fmla="*/ 268129 h 1066800"/>
                <a:gd name="connsiteX308" fmla="*/ 501571 w 1514475"/>
                <a:gd name="connsiteY308" fmla="*/ 273844 h 1066800"/>
                <a:gd name="connsiteX309" fmla="*/ 499666 w 1514475"/>
                <a:gd name="connsiteY309" fmla="*/ 276701 h 1066800"/>
                <a:gd name="connsiteX310" fmla="*/ 493951 w 1514475"/>
                <a:gd name="connsiteY310" fmla="*/ 283369 h 1066800"/>
                <a:gd name="connsiteX311" fmla="*/ 478711 w 1514475"/>
                <a:gd name="connsiteY311" fmla="*/ 296704 h 1066800"/>
                <a:gd name="connsiteX312" fmla="*/ 463471 w 1514475"/>
                <a:gd name="connsiteY312" fmla="*/ 310991 h 1066800"/>
                <a:gd name="connsiteX313" fmla="*/ 438706 w 1514475"/>
                <a:gd name="connsiteY313" fmla="*/ 339566 h 1066800"/>
                <a:gd name="connsiteX314" fmla="*/ 423466 w 1514475"/>
                <a:gd name="connsiteY314" fmla="*/ 359569 h 1066800"/>
                <a:gd name="connsiteX315" fmla="*/ 416799 w 1514475"/>
                <a:gd name="connsiteY315" fmla="*/ 367189 h 1066800"/>
                <a:gd name="connsiteX316" fmla="*/ 417751 w 1514475"/>
                <a:gd name="connsiteY316" fmla="*/ 367189 h 1066800"/>
                <a:gd name="connsiteX317" fmla="*/ 482521 w 1514475"/>
                <a:gd name="connsiteY317" fmla="*/ 343376 h 1066800"/>
                <a:gd name="connsiteX318" fmla="*/ 504429 w 1514475"/>
                <a:gd name="connsiteY318" fmla="*/ 330041 h 1066800"/>
                <a:gd name="connsiteX319" fmla="*/ 527289 w 1514475"/>
                <a:gd name="connsiteY319" fmla="*/ 308134 h 1066800"/>
                <a:gd name="connsiteX320" fmla="*/ 538719 w 1514475"/>
                <a:gd name="connsiteY320" fmla="*/ 288131 h 1066800"/>
                <a:gd name="connsiteX321" fmla="*/ 541576 w 1514475"/>
                <a:gd name="connsiteY321" fmla="*/ 280511 h 1066800"/>
                <a:gd name="connsiteX322" fmla="*/ 542529 w 1514475"/>
                <a:gd name="connsiteY322" fmla="*/ 255746 h 1066800"/>
                <a:gd name="connsiteX323" fmla="*/ 523479 w 1514475"/>
                <a:gd name="connsiteY323" fmla="*/ 212884 h 1066800"/>
                <a:gd name="connsiteX324" fmla="*/ 497761 w 1514475"/>
                <a:gd name="connsiteY324" fmla="*/ 193834 h 1066800"/>
                <a:gd name="connsiteX325" fmla="*/ 466329 w 1514475"/>
                <a:gd name="connsiteY325" fmla="*/ 181451 h 1066800"/>
                <a:gd name="connsiteX326" fmla="*/ 456804 w 1514475"/>
                <a:gd name="connsiteY326" fmla="*/ 179546 h 1066800"/>
                <a:gd name="connsiteX327" fmla="*/ 428229 w 1514475"/>
                <a:gd name="connsiteY327" fmla="*/ 174784 h 1066800"/>
                <a:gd name="connsiteX328" fmla="*/ 423466 w 1514475"/>
                <a:gd name="connsiteY328" fmla="*/ 174784 h 1066800"/>
                <a:gd name="connsiteX329" fmla="*/ 418704 w 1514475"/>
                <a:gd name="connsiteY329" fmla="*/ 174784 h 1066800"/>
                <a:gd name="connsiteX330" fmla="*/ 414894 w 1514475"/>
                <a:gd name="connsiteY330" fmla="*/ 175736 h 1066800"/>
                <a:gd name="connsiteX331" fmla="*/ 402511 w 1514475"/>
                <a:gd name="connsiteY331" fmla="*/ 175736 h 1066800"/>
                <a:gd name="connsiteX332" fmla="*/ 394891 w 1514475"/>
                <a:gd name="connsiteY332" fmla="*/ 174784 h 1066800"/>
                <a:gd name="connsiteX333" fmla="*/ 394891 w 1514475"/>
                <a:gd name="connsiteY333" fmla="*/ 174784 h 1066800"/>
                <a:gd name="connsiteX334" fmla="*/ 192009 w 1514475"/>
                <a:gd name="connsiteY334" fmla="*/ 347186 h 1066800"/>
                <a:gd name="connsiteX335" fmla="*/ 194866 w 1514475"/>
                <a:gd name="connsiteY335" fmla="*/ 374809 h 1066800"/>
                <a:gd name="connsiteX336" fmla="*/ 213916 w 1514475"/>
                <a:gd name="connsiteY336" fmla="*/ 403384 h 1066800"/>
                <a:gd name="connsiteX337" fmla="*/ 222489 w 1514475"/>
                <a:gd name="connsiteY337" fmla="*/ 409099 h 1066800"/>
                <a:gd name="connsiteX338" fmla="*/ 229156 w 1514475"/>
                <a:gd name="connsiteY338" fmla="*/ 411004 h 1066800"/>
                <a:gd name="connsiteX339" fmla="*/ 232966 w 1514475"/>
                <a:gd name="connsiteY339" fmla="*/ 411956 h 1066800"/>
                <a:gd name="connsiteX340" fmla="*/ 234871 w 1514475"/>
                <a:gd name="connsiteY340" fmla="*/ 412909 h 1066800"/>
                <a:gd name="connsiteX341" fmla="*/ 238681 w 1514475"/>
                <a:gd name="connsiteY341" fmla="*/ 411956 h 1066800"/>
                <a:gd name="connsiteX342" fmla="*/ 234871 w 1514475"/>
                <a:gd name="connsiteY342" fmla="*/ 401479 h 1066800"/>
                <a:gd name="connsiteX343" fmla="*/ 228204 w 1514475"/>
                <a:gd name="connsiteY343" fmla="*/ 387191 h 1066800"/>
                <a:gd name="connsiteX344" fmla="*/ 228204 w 1514475"/>
                <a:gd name="connsiteY344" fmla="*/ 383381 h 1066800"/>
                <a:gd name="connsiteX345" fmla="*/ 232966 w 1514475"/>
                <a:gd name="connsiteY345" fmla="*/ 378619 h 1066800"/>
                <a:gd name="connsiteX346" fmla="*/ 243444 w 1514475"/>
                <a:gd name="connsiteY346" fmla="*/ 377666 h 1066800"/>
                <a:gd name="connsiteX347" fmla="*/ 246301 w 1514475"/>
                <a:gd name="connsiteY347" fmla="*/ 378619 h 1066800"/>
                <a:gd name="connsiteX348" fmla="*/ 258684 w 1514475"/>
                <a:gd name="connsiteY348" fmla="*/ 386239 h 1066800"/>
                <a:gd name="connsiteX349" fmla="*/ 270114 w 1514475"/>
                <a:gd name="connsiteY349" fmla="*/ 395764 h 1066800"/>
                <a:gd name="connsiteX350" fmla="*/ 278686 w 1514475"/>
                <a:gd name="connsiteY350" fmla="*/ 406241 h 1066800"/>
                <a:gd name="connsiteX351" fmla="*/ 281544 w 1514475"/>
                <a:gd name="connsiteY351" fmla="*/ 410051 h 1066800"/>
                <a:gd name="connsiteX352" fmla="*/ 325359 w 1514475"/>
                <a:gd name="connsiteY352" fmla="*/ 420529 h 1066800"/>
                <a:gd name="connsiteX353" fmla="*/ 335836 w 1514475"/>
                <a:gd name="connsiteY353" fmla="*/ 421481 h 1066800"/>
                <a:gd name="connsiteX354" fmla="*/ 342504 w 1514475"/>
                <a:gd name="connsiteY354" fmla="*/ 421481 h 1066800"/>
                <a:gd name="connsiteX355" fmla="*/ 340599 w 1514475"/>
                <a:gd name="connsiteY355" fmla="*/ 411956 h 1066800"/>
                <a:gd name="connsiteX356" fmla="*/ 334884 w 1514475"/>
                <a:gd name="connsiteY356" fmla="*/ 401479 h 1066800"/>
                <a:gd name="connsiteX357" fmla="*/ 321549 w 1514475"/>
                <a:gd name="connsiteY357" fmla="*/ 390049 h 1066800"/>
                <a:gd name="connsiteX358" fmla="*/ 302499 w 1514475"/>
                <a:gd name="connsiteY358" fmla="*/ 379571 h 1066800"/>
                <a:gd name="connsiteX359" fmla="*/ 263446 w 1514475"/>
                <a:gd name="connsiteY359" fmla="*/ 365284 h 1066800"/>
                <a:gd name="connsiteX360" fmla="*/ 255826 w 1514475"/>
                <a:gd name="connsiteY360" fmla="*/ 363379 h 1066800"/>
                <a:gd name="connsiteX361" fmla="*/ 250111 w 1514475"/>
                <a:gd name="connsiteY361" fmla="*/ 361474 h 1066800"/>
                <a:gd name="connsiteX362" fmla="*/ 237729 w 1514475"/>
                <a:gd name="connsiteY362" fmla="*/ 358616 h 1066800"/>
                <a:gd name="connsiteX363" fmla="*/ 207249 w 1514475"/>
                <a:gd name="connsiteY363" fmla="*/ 350996 h 1066800"/>
                <a:gd name="connsiteX364" fmla="*/ 192009 w 1514475"/>
                <a:gd name="connsiteY364" fmla="*/ 347186 h 1066800"/>
                <a:gd name="connsiteX365" fmla="*/ 192009 w 1514475"/>
                <a:gd name="connsiteY365" fmla="*/ 347186 h 106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</a:cxnLst>
              <a:rect l="l" t="t" r="r" b="b"/>
              <a:pathLst>
                <a:path w="1514475" h="1066800">
                  <a:moveTo>
                    <a:pt x="493951" y="10001"/>
                  </a:moveTo>
                  <a:cubicBezTo>
                    <a:pt x="496809" y="10001"/>
                    <a:pt x="498714" y="10001"/>
                    <a:pt x="500619" y="10001"/>
                  </a:cubicBezTo>
                  <a:cubicBezTo>
                    <a:pt x="502524" y="10954"/>
                    <a:pt x="503476" y="11906"/>
                    <a:pt x="505381" y="12859"/>
                  </a:cubicBezTo>
                  <a:cubicBezTo>
                    <a:pt x="508239" y="13811"/>
                    <a:pt x="509191" y="15716"/>
                    <a:pt x="511096" y="17621"/>
                  </a:cubicBezTo>
                  <a:cubicBezTo>
                    <a:pt x="513954" y="21431"/>
                    <a:pt x="519669" y="24289"/>
                    <a:pt x="524431" y="26194"/>
                  </a:cubicBezTo>
                  <a:lnTo>
                    <a:pt x="526336" y="25241"/>
                  </a:lnTo>
                  <a:lnTo>
                    <a:pt x="527289" y="24289"/>
                  </a:lnTo>
                  <a:cubicBezTo>
                    <a:pt x="528242" y="23336"/>
                    <a:pt x="529194" y="21431"/>
                    <a:pt x="529194" y="20479"/>
                  </a:cubicBezTo>
                  <a:cubicBezTo>
                    <a:pt x="532051" y="14764"/>
                    <a:pt x="535861" y="10954"/>
                    <a:pt x="541576" y="8096"/>
                  </a:cubicBezTo>
                  <a:cubicBezTo>
                    <a:pt x="543481" y="7144"/>
                    <a:pt x="546339" y="7144"/>
                    <a:pt x="549196" y="7144"/>
                  </a:cubicBezTo>
                  <a:cubicBezTo>
                    <a:pt x="550149" y="7144"/>
                    <a:pt x="550149" y="7144"/>
                    <a:pt x="551101" y="7144"/>
                  </a:cubicBezTo>
                  <a:cubicBezTo>
                    <a:pt x="553959" y="8096"/>
                    <a:pt x="555864" y="10001"/>
                    <a:pt x="557769" y="11906"/>
                  </a:cubicBezTo>
                  <a:cubicBezTo>
                    <a:pt x="558721" y="12859"/>
                    <a:pt x="559674" y="14764"/>
                    <a:pt x="559674" y="15716"/>
                  </a:cubicBezTo>
                  <a:cubicBezTo>
                    <a:pt x="559674" y="19526"/>
                    <a:pt x="559674" y="22384"/>
                    <a:pt x="558721" y="25241"/>
                  </a:cubicBezTo>
                  <a:lnTo>
                    <a:pt x="553959" y="42386"/>
                  </a:lnTo>
                  <a:cubicBezTo>
                    <a:pt x="553959" y="43339"/>
                    <a:pt x="553959" y="43339"/>
                    <a:pt x="553006" y="44291"/>
                  </a:cubicBezTo>
                  <a:cubicBezTo>
                    <a:pt x="552054" y="47149"/>
                    <a:pt x="552054" y="50006"/>
                    <a:pt x="551101" y="52864"/>
                  </a:cubicBezTo>
                  <a:cubicBezTo>
                    <a:pt x="548244" y="60484"/>
                    <a:pt x="543481" y="68104"/>
                    <a:pt x="538719" y="75724"/>
                  </a:cubicBezTo>
                  <a:cubicBezTo>
                    <a:pt x="534909" y="83344"/>
                    <a:pt x="531099" y="90964"/>
                    <a:pt x="528242" y="98584"/>
                  </a:cubicBezTo>
                  <a:cubicBezTo>
                    <a:pt x="527289" y="101441"/>
                    <a:pt x="527289" y="104299"/>
                    <a:pt x="527289" y="107156"/>
                  </a:cubicBezTo>
                  <a:cubicBezTo>
                    <a:pt x="526336" y="110014"/>
                    <a:pt x="526336" y="113824"/>
                    <a:pt x="526336" y="116681"/>
                  </a:cubicBezTo>
                  <a:cubicBezTo>
                    <a:pt x="527289" y="124301"/>
                    <a:pt x="526336" y="129064"/>
                    <a:pt x="527289" y="135731"/>
                  </a:cubicBezTo>
                  <a:cubicBezTo>
                    <a:pt x="527289" y="132874"/>
                    <a:pt x="527289" y="134779"/>
                    <a:pt x="527289" y="136684"/>
                  </a:cubicBezTo>
                  <a:cubicBezTo>
                    <a:pt x="527289" y="140494"/>
                    <a:pt x="528242" y="144304"/>
                    <a:pt x="527289" y="149066"/>
                  </a:cubicBezTo>
                  <a:cubicBezTo>
                    <a:pt x="527289" y="150971"/>
                    <a:pt x="526336" y="152876"/>
                    <a:pt x="526336" y="153829"/>
                  </a:cubicBezTo>
                  <a:cubicBezTo>
                    <a:pt x="526336" y="156686"/>
                    <a:pt x="525384" y="160496"/>
                    <a:pt x="524431" y="163354"/>
                  </a:cubicBezTo>
                  <a:cubicBezTo>
                    <a:pt x="524431" y="164306"/>
                    <a:pt x="523479" y="165259"/>
                    <a:pt x="523479" y="167164"/>
                  </a:cubicBezTo>
                  <a:lnTo>
                    <a:pt x="529194" y="172879"/>
                  </a:lnTo>
                  <a:cubicBezTo>
                    <a:pt x="531099" y="174784"/>
                    <a:pt x="532051" y="176689"/>
                    <a:pt x="533956" y="177641"/>
                  </a:cubicBezTo>
                  <a:cubicBezTo>
                    <a:pt x="536814" y="179546"/>
                    <a:pt x="538719" y="181451"/>
                    <a:pt x="540624" y="183356"/>
                  </a:cubicBezTo>
                  <a:cubicBezTo>
                    <a:pt x="543481" y="185261"/>
                    <a:pt x="546339" y="187166"/>
                    <a:pt x="549196" y="189071"/>
                  </a:cubicBezTo>
                  <a:cubicBezTo>
                    <a:pt x="550149" y="190024"/>
                    <a:pt x="552054" y="190976"/>
                    <a:pt x="553959" y="190976"/>
                  </a:cubicBezTo>
                  <a:cubicBezTo>
                    <a:pt x="555864" y="191929"/>
                    <a:pt x="558721" y="191929"/>
                    <a:pt x="560626" y="190976"/>
                  </a:cubicBezTo>
                  <a:cubicBezTo>
                    <a:pt x="564436" y="190976"/>
                    <a:pt x="567294" y="190024"/>
                    <a:pt x="570151" y="188119"/>
                  </a:cubicBezTo>
                  <a:cubicBezTo>
                    <a:pt x="573961" y="187166"/>
                    <a:pt x="576819" y="185261"/>
                    <a:pt x="579676" y="184309"/>
                  </a:cubicBezTo>
                  <a:cubicBezTo>
                    <a:pt x="579676" y="184309"/>
                    <a:pt x="580629" y="183356"/>
                    <a:pt x="582534" y="183356"/>
                  </a:cubicBezTo>
                  <a:cubicBezTo>
                    <a:pt x="583486" y="182404"/>
                    <a:pt x="585392" y="181451"/>
                    <a:pt x="586344" y="180499"/>
                  </a:cubicBezTo>
                  <a:cubicBezTo>
                    <a:pt x="587296" y="179546"/>
                    <a:pt x="589201" y="178594"/>
                    <a:pt x="590154" y="177641"/>
                  </a:cubicBezTo>
                  <a:cubicBezTo>
                    <a:pt x="592059" y="175736"/>
                    <a:pt x="593964" y="174784"/>
                    <a:pt x="595869" y="172879"/>
                  </a:cubicBezTo>
                  <a:cubicBezTo>
                    <a:pt x="597774" y="170974"/>
                    <a:pt x="599679" y="169069"/>
                    <a:pt x="600631" y="168116"/>
                  </a:cubicBezTo>
                  <a:cubicBezTo>
                    <a:pt x="601584" y="167164"/>
                    <a:pt x="602536" y="166211"/>
                    <a:pt x="604442" y="164306"/>
                  </a:cubicBezTo>
                  <a:cubicBezTo>
                    <a:pt x="607299" y="161449"/>
                    <a:pt x="609204" y="158591"/>
                    <a:pt x="611109" y="155734"/>
                  </a:cubicBezTo>
                  <a:cubicBezTo>
                    <a:pt x="615871" y="148114"/>
                    <a:pt x="620634" y="140494"/>
                    <a:pt x="622539" y="131921"/>
                  </a:cubicBezTo>
                  <a:cubicBezTo>
                    <a:pt x="622539" y="130969"/>
                    <a:pt x="623492" y="129064"/>
                    <a:pt x="624444" y="127159"/>
                  </a:cubicBezTo>
                  <a:cubicBezTo>
                    <a:pt x="625396" y="125254"/>
                    <a:pt x="625396" y="123349"/>
                    <a:pt x="625396" y="121444"/>
                  </a:cubicBezTo>
                  <a:cubicBezTo>
                    <a:pt x="626349" y="115729"/>
                    <a:pt x="628254" y="110014"/>
                    <a:pt x="629206" y="103346"/>
                  </a:cubicBezTo>
                  <a:cubicBezTo>
                    <a:pt x="630159" y="100489"/>
                    <a:pt x="631111" y="98584"/>
                    <a:pt x="633017" y="96679"/>
                  </a:cubicBezTo>
                  <a:cubicBezTo>
                    <a:pt x="633969" y="94774"/>
                    <a:pt x="633969" y="93821"/>
                    <a:pt x="634921" y="92869"/>
                  </a:cubicBezTo>
                  <a:cubicBezTo>
                    <a:pt x="635874" y="90964"/>
                    <a:pt x="637779" y="89059"/>
                    <a:pt x="639684" y="87154"/>
                  </a:cubicBezTo>
                  <a:cubicBezTo>
                    <a:pt x="641589" y="85249"/>
                    <a:pt x="642542" y="84296"/>
                    <a:pt x="644446" y="82391"/>
                  </a:cubicBezTo>
                  <a:cubicBezTo>
                    <a:pt x="646351" y="83344"/>
                    <a:pt x="648256" y="83344"/>
                    <a:pt x="650161" y="83344"/>
                  </a:cubicBezTo>
                  <a:cubicBezTo>
                    <a:pt x="651114" y="83344"/>
                    <a:pt x="651114" y="83344"/>
                    <a:pt x="652067" y="83344"/>
                  </a:cubicBezTo>
                  <a:cubicBezTo>
                    <a:pt x="653019" y="84296"/>
                    <a:pt x="653971" y="84296"/>
                    <a:pt x="653971" y="84296"/>
                  </a:cubicBezTo>
                  <a:cubicBezTo>
                    <a:pt x="654924" y="85249"/>
                    <a:pt x="654924" y="85249"/>
                    <a:pt x="655876" y="86201"/>
                  </a:cubicBezTo>
                  <a:cubicBezTo>
                    <a:pt x="656829" y="88106"/>
                    <a:pt x="656829" y="89059"/>
                    <a:pt x="657781" y="89059"/>
                  </a:cubicBezTo>
                  <a:cubicBezTo>
                    <a:pt x="657781" y="89059"/>
                    <a:pt x="658734" y="90011"/>
                    <a:pt x="658734" y="90964"/>
                  </a:cubicBezTo>
                  <a:cubicBezTo>
                    <a:pt x="658734" y="92869"/>
                    <a:pt x="658734" y="95726"/>
                    <a:pt x="657781" y="97631"/>
                  </a:cubicBezTo>
                  <a:cubicBezTo>
                    <a:pt x="656829" y="107156"/>
                    <a:pt x="654924" y="115729"/>
                    <a:pt x="653019" y="125254"/>
                  </a:cubicBezTo>
                  <a:lnTo>
                    <a:pt x="650161" y="135731"/>
                  </a:lnTo>
                  <a:cubicBezTo>
                    <a:pt x="649209" y="138589"/>
                    <a:pt x="649209" y="142399"/>
                    <a:pt x="651114" y="145256"/>
                  </a:cubicBezTo>
                  <a:cubicBezTo>
                    <a:pt x="651114" y="146209"/>
                    <a:pt x="652067" y="147161"/>
                    <a:pt x="653019" y="148114"/>
                  </a:cubicBezTo>
                  <a:cubicBezTo>
                    <a:pt x="653971" y="149066"/>
                    <a:pt x="655876" y="150019"/>
                    <a:pt x="656829" y="150019"/>
                  </a:cubicBezTo>
                  <a:cubicBezTo>
                    <a:pt x="658734" y="150019"/>
                    <a:pt x="659686" y="150019"/>
                    <a:pt x="661592" y="150019"/>
                  </a:cubicBezTo>
                  <a:cubicBezTo>
                    <a:pt x="664449" y="150019"/>
                    <a:pt x="666354" y="150019"/>
                    <a:pt x="669211" y="149066"/>
                  </a:cubicBezTo>
                  <a:cubicBezTo>
                    <a:pt x="672069" y="148114"/>
                    <a:pt x="674926" y="147161"/>
                    <a:pt x="677784" y="145256"/>
                  </a:cubicBezTo>
                  <a:cubicBezTo>
                    <a:pt x="684451" y="142399"/>
                    <a:pt x="690167" y="139541"/>
                    <a:pt x="695881" y="134779"/>
                  </a:cubicBezTo>
                  <a:cubicBezTo>
                    <a:pt x="700644" y="131921"/>
                    <a:pt x="705406" y="129064"/>
                    <a:pt x="711121" y="126206"/>
                  </a:cubicBezTo>
                  <a:cubicBezTo>
                    <a:pt x="712074" y="125254"/>
                    <a:pt x="713026" y="125254"/>
                    <a:pt x="714931" y="125254"/>
                  </a:cubicBezTo>
                  <a:cubicBezTo>
                    <a:pt x="715884" y="126206"/>
                    <a:pt x="716836" y="126206"/>
                    <a:pt x="717789" y="127159"/>
                  </a:cubicBezTo>
                  <a:cubicBezTo>
                    <a:pt x="718742" y="128111"/>
                    <a:pt x="719694" y="128111"/>
                    <a:pt x="719694" y="129064"/>
                  </a:cubicBezTo>
                  <a:cubicBezTo>
                    <a:pt x="720646" y="130969"/>
                    <a:pt x="720646" y="131921"/>
                    <a:pt x="720646" y="133826"/>
                  </a:cubicBezTo>
                  <a:cubicBezTo>
                    <a:pt x="720646" y="135731"/>
                    <a:pt x="719694" y="136684"/>
                    <a:pt x="719694" y="138589"/>
                  </a:cubicBezTo>
                  <a:cubicBezTo>
                    <a:pt x="719694" y="138589"/>
                    <a:pt x="719694" y="139541"/>
                    <a:pt x="719694" y="139541"/>
                  </a:cubicBezTo>
                  <a:cubicBezTo>
                    <a:pt x="719694" y="141446"/>
                    <a:pt x="718742" y="142399"/>
                    <a:pt x="718742" y="144304"/>
                  </a:cubicBezTo>
                  <a:cubicBezTo>
                    <a:pt x="718742" y="144304"/>
                    <a:pt x="718742" y="144304"/>
                    <a:pt x="718742" y="145256"/>
                  </a:cubicBezTo>
                  <a:cubicBezTo>
                    <a:pt x="718742" y="146209"/>
                    <a:pt x="718742" y="147161"/>
                    <a:pt x="718742" y="148114"/>
                  </a:cubicBezTo>
                  <a:cubicBezTo>
                    <a:pt x="717789" y="149066"/>
                    <a:pt x="716836" y="150019"/>
                    <a:pt x="715884" y="150971"/>
                  </a:cubicBezTo>
                  <a:cubicBezTo>
                    <a:pt x="714931" y="152876"/>
                    <a:pt x="713979" y="153829"/>
                    <a:pt x="713026" y="155734"/>
                  </a:cubicBezTo>
                  <a:cubicBezTo>
                    <a:pt x="712074" y="156686"/>
                    <a:pt x="711121" y="158591"/>
                    <a:pt x="709217" y="159544"/>
                  </a:cubicBezTo>
                  <a:cubicBezTo>
                    <a:pt x="707311" y="161449"/>
                    <a:pt x="704454" y="163354"/>
                    <a:pt x="702549" y="165259"/>
                  </a:cubicBezTo>
                  <a:cubicBezTo>
                    <a:pt x="698739" y="168116"/>
                    <a:pt x="695881" y="170021"/>
                    <a:pt x="692071" y="171926"/>
                  </a:cubicBezTo>
                  <a:cubicBezTo>
                    <a:pt x="688261" y="173831"/>
                    <a:pt x="684451" y="174784"/>
                    <a:pt x="680642" y="175736"/>
                  </a:cubicBezTo>
                  <a:cubicBezTo>
                    <a:pt x="678736" y="175736"/>
                    <a:pt x="678736" y="176689"/>
                    <a:pt x="676831" y="176689"/>
                  </a:cubicBezTo>
                  <a:cubicBezTo>
                    <a:pt x="673974" y="176689"/>
                    <a:pt x="671117" y="176689"/>
                    <a:pt x="668259" y="177641"/>
                  </a:cubicBezTo>
                  <a:cubicBezTo>
                    <a:pt x="665401" y="178594"/>
                    <a:pt x="661592" y="178594"/>
                    <a:pt x="657781" y="179546"/>
                  </a:cubicBezTo>
                  <a:cubicBezTo>
                    <a:pt x="654924" y="180499"/>
                    <a:pt x="651114" y="180499"/>
                    <a:pt x="648256" y="181451"/>
                  </a:cubicBezTo>
                  <a:cubicBezTo>
                    <a:pt x="646351" y="182404"/>
                    <a:pt x="643494" y="183356"/>
                    <a:pt x="640636" y="184309"/>
                  </a:cubicBezTo>
                  <a:cubicBezTo>
                    <a:pt x="637779" y="185261"/>
                    <a:pt x="635874" y="186214"/>
                    <a:pt x="633017" y="186214"/>
                  </a:cubicBezTo>
                  <a:cubicBezTo>
                    <a:pt x="630159" y="187166"/>
                    <a:pt x="627301" y="188119"/>
                    <a:pt x="625396" y="189071"/>
                  </a:cubicBezTo>
                  <a:cubicBezTo>
                    <a:pt x="616824" y="192881"/>
                    <a:pt x="609204" y="196691"/>
                    <a:pt x="601584" y="201454"/>
                  </a:cubicBezTo>
                  <a:cubicBezTo>
                    <a:pt x="593011" y="207169"/>
                    <a:pt x="585392" y="215741"/>
                    <a:pt x="580629" y="225266"/>
                  </a:cubicBezTo>
                  <a:cubicBezTo>
                    <a:pt x="579676" y="228124"/>
                    <a:pt x="578724" y="230029"/>
                    <a:pt x="577771" y="232886"/>
                  </a:cubicBezTo>
                  <a:cubicBezTo>
                    <a:pt x="576819" y="235744"/>
                    <a:pt x="575867" y="238601"/>
                    <a:pt x="575867" y="241459"/>
                  </a:cubicBezTo>
                  <a:cubicBezTo>
                    <a:pt x="575867" y="246221"/>
                    <a:pt x="575867" y="250984"/>
                    <a:pt x="575867" y="255746"/>
                  </a:cubicBezTo>
                  <a:cubicBezTo>
                    <a:pt x="575867" y="260509"/>
                    <a:pt x="575867" y="265271"/>
                    <a:pt x="575867" y="270034"/>
                  </a:cubicBezTo>
                  <a:cubicBezTo>
                    <a:pt x="575867" y="271939"/>
                    <a:pt x="575867" y="273844"/>
                    <a:pt x="574914" y="275749"/>
                  </a:cubicBezTo>
                  <a:cubicBezTo>
                    <a:pt x="573961" y="279559"/>
                    <a:pt x="573961" y="283369"/>
                    <a:pt x="573009" y="287179"/>
                  </a:cubicBezTo>
                  <a:cubicBezTo>
                    <a:pt x="573009" y="288131"/>
                    <a:pt x="572056" y="289084"/>
                    <a:pt x="572056" y="290036"/>
                  </a:cubicBezTo>
                  <a:cubicBezTo>
                    <a:pt x="568246" y="304324"/>
                    <a:pt x="561579" y="316706"/>
                    <a:pt x="551101" y="328136"/>
                  </a:cubicBezTo>
                  <a:lnTo>
                    <a:pt x="540624" y="338614"/>
                  </a:lnTo>
                  <a:lnTo>
                    <a:pt x="530146" y="348139"/>
                  </a:lnTo>
                  <a:cubicBezTo>
                    <a:pt x="520621" y="355759"/>
                    <a:pt x="509191" y="363379"/>
                    <a:pt x="497761" y="368141"/>
                  </a:cubicBezTo>
                  <a:cubicBezTo>
                    <a:pt x="492046" y="370046"/>
                    <a:pt x="484426" y="373856"/>
                    <a:pt x="475854" y="377666"/>
                  </a:cubicBezTo>
                  <a:cubicBezTo>
                    <a:pt x="424419" y="400526"/>
                    <a:pt x="418704" y="415766"/>
                    <a:pt x="399654" y="425291"/>
                  </a:cubicBezTo>
                  <a:lnTo>
                    <a:pt x="397749" y="423386"/>
                  </a:lnTo>
                  <a:cubicBezTo>
                    <a:pt x="397749" y="428149"/>
                    <a:pt x="397749" y="430054"/>
                    <a:pt x="398701" y="431006"/>
                  </a:cubicBezTo>
                  <a:cubicBezTo>
                    <a:pt x="403464" y="432911"/>
                    <a:pt x="441564" y="506254"/>
                    <a:pt x="458709" y="544354"/>
                  </a:cubicBezTo>
                  <a:cubicBezTo>
                    <a:pt x="488236" y="611981"/>
                    <a:pt x="515859" y="636746"/>
                    <a:pt x="556817" y="634841"/>
                  </a:cubicBezTo>
                  <a:cubicBezTo>
                    <a:pt x="579676" y="633889"/>
                    <a:pt x="621586" y="655796"/>
                    <a:pt x="643494" y="680561"/>
                  </a:cubicBezTo>
                  <a:cubicBezTo>
                    <a:pt x="653019" y="691991"/>
                    <a:pt x="709217" y="699611"/>
                    <a:pt x="759699" y="696754"/>
                  </a:cubicBezTo>
                  <a:cubicBezTo>
                    <a:pt x="776844" y="695801"/>
                    <a:pt x="793989" y="695801"/>
                    <a:pt x="796846" y="696754"/>
                  </a:cubicBezTo>
                  <a:cubicBezTo>
                    <a:pt x="799704" y="697706"/>
                    <a:pt x="831136" y="695801"/>
                    <a:pt x="865426" y="692944"/>
                  </a:cubicBezTo>
                  <a:cubicBezTo>
                    <a:pt x="899717" y="690086"/>
                    <a:pt x="946389" y="688181"/>
                    <a:pt x="969249" y="687229"/>
                  </a:cubicBezTo>
                  <a:cubicBezTo>
                    <a:pt x="991156" y="687229"/>
                    <a:pt x="1013064" y="685324"/>
                    <a:pt x="1017826" y="683419"/>
                  </a:cubicBezTo>
                  <a:cubicBezTo>
                    <a:pt x="1031161" y="679609"/>
                    <a:pt x="1042592" y="660559"/>
                    <a:pt x="1056879" y="621506"/>
                  </a:cubicBezTo>
                  <a:cubicBezTo>
                    <a:pt x="1063547" y="602456"/>
                    <a:pt x="1074024" y="582454"/>
                    <a:pt x="1080692" y="575786"/>
                  </a:cubicBezTo>
                  <a:cubicBezTo>
                    <a:pt x="1099742" y="558641"/>
                    <a:pt x="1142604" y="537686"/>
                    <a:pt x="1150224" y="541496"/>
                  </a:cubicBezTo>
                  <a:cubicBezTo>
                    <a:pt x="1159749" y="546259"/>
                    <a:pt x="1156892" y="551021"/>
                    <a:pt x="1137842" y="570071"/>
                  </a:cubicBezTo>
                  <a:cubicBezTo>
                    <a:pt x="1118792" y="588169"/>
                    <a:pt x="1105457" y="614839"/>
                    <a:pt x="1109267" y="626269"/>
                  </a:cubicBezTo>
                  <a:cubicBezTo>
                    <a:pt x="1111171" y="631031"/>
                    <a:pt x="1109267" y="637699"/>
                    <a:pt x="1106409" y="642461"/>
                  </a:cubicBezTo>
                  <a:cubicBezTo>
                    <a:pt x="1091169" y="662464"/>
                    <a:pt x="1091169" y="676751"/>
                    <a:pt x="1108314" y="715804"/>
                  </a:cubicBezTo>
                  <a:cubicBezTo>
                    <a:pt x="1124507" y="751999"/>
                    <a:pt x="1124507" y="752951"/>
                    <a:pt x="1118792" y="787241"/>
                  </a:cubicBezTo>
                  <a:cubicBezTo>
                    <a:pt x="1112124" y="832961"/>
                    <a:pt x="1118792" y="852964"/>
                    <a:pt x="1144509" y="866299"/>
                  </a:cubicBezTo>
                  <a:cubicBezTo>
                    <a:pt x="1163559" y="876776"/>
                    <a:pt x="1206421" y="881539"/>
                    <a:pt x="1234996" y="875824"/>
                  </a:cubicBezTo>
                  <a:cubicBezTo>
                    <a:pt x="1246426" y="872966"/>
                    <a:pt x="1253094" y="875824"/>
                    <a:pt x="1274049" y="894874"/>
                  </a:cubicBezTo>
                  <a:cubicBezTo>
                    <a:pt x="1288336" y="907256"/>
                    <a:pt x="1309292" y="922496"/>
                    <a:pt x="1320721" y="927259"/>
                  </a:cubicBezTo>
                  <a:cubicBezTo>
                    <a:pt x="1352154" y="942499"/>
                    <a:pt x="1421686" y="961549"/>
                    <a:pt x="1432164" y="958691"/>
                  </a:cubicBezTo>
                  <a:cubicBezTo>
                    <a:pt x="1436926" y="956786"/>
                    <a:pt x="1449309" y="957739"/>
                    <a:pt x="1458834" y="959644"/>
                  </a:cubicBezTo>
                  <a:cubicBezTo>
                    <a:pt x="1478836" y="964406"/>
                    <a:pt x="1511221" y="983456"/>
                    <a:pt x="1507411" y="989171"/>
                  </a:cubicBezTo>
                  <a:cubicBezTo>
                    <a:pt x="1506459" y="991076"/>
                    <a:pt x="1496934" y="995839"/>
                    <a:pt x="1485504" y="998696"/>
                  </a:cubicBezTo>
                  <a:lnTo>
                    <a:pt x="1465501" y="1004411"/>
                  </a:lnTo>
                  <a:lnTo>
                    <a:pt x="1474074" y="1019651"/>
                  </a:lnTo>
                  <a:cubicBezTo>
                    <a:pt x="1482646" y="1034891"/>
                    <a:pt x="1482646" y="1035844"/>
                    <a:pt x="1471217" y="1041559"/>
                  </a:cubicBezTo>
                  <a:cubicBezTo>
                    <a:pt x="1464549" y="1044416"/>
                    <a:pt x="1455976" y="1047274"/>
                    <a:pt x="1452167" y="1047274"/>
                  </a:cubicBezTo>
                  <a:cubicBezTo>
                    <a:pt x="1448357" y="1047274"/>
                    <a:pt x="1444546" y="1048226"/>
                    <a:pt x="1442642" y="1049179"/>
                  </a:cubicBezTo>
                  <a:cubicBezTo>
                    <a:pt x="1440736" y="1050131"/>
                    <a:pt x="1433117" y="1047274"/>
                    <a:pt x="1424544" y="1044416"/>
                  </a:cubicBezTo>
                  <a:cubicBezTo>
                    <a:pt x="1416924" y="1041559"/>
                    <a:pt x="1402636" y="1035844"/>
                    <a:pt x="1394064" y="1033939"/>
                  </a:cubicBezTo>
                  <a:cubicBezTo>
                    <a:pt x="1363584" y="1025366"/>
                    <a:pt x="1315007" y="1001554"/>
                    <a:pt x="1305482" y="991076"/>
                  </a:cubicBezTo>
                  <a:cubicBezTo>
                    <a:pt x="1299767" y="985361"/>
                    <a:pt x="1279764" y="974884"/>
                    <a:pt x="1260714" y="967264"/>
                  </a:cubicBezTo>
                  <a:cubicBezTo>
                    <a:pt x="1227376" y="953929"/>
                    <a:pt x="1226424" y="953929"/>
                    <a:pt x="1182609" y="961549"/>
                  </a:cubicBezTo>
                  <a:cubicBezTo>
                    <a:pt x="1157844" y="966311"/>
                    <a:pt x="1128317" y="972026"/>
                    <a:pt x="1116886" y="973931"/>
                  </a:cubicBezTo>
                  <a:cubicBezTo>
                    <a:pt x="1045449" y="989171"/>
                    <a:pt x="1014017" y="982504"/>
                    <a:pt x="972106" y="944404"/>
                  </a:cubicBezTo>
                  <a:cubicBezTo>
                    <a:pt x="933054" y="908209"/>
                    <a:pt x="903526" y="903446"/>
                    <a:pt x="835899" y="917734"/>
                  </a:cubicBezTo>
                  <a:cubicBezTo>
                    <a:pt x="810181" y="923449"/>
                    <a:pt x="788274" y="930116"/>
                    <a:pt x="786369" y="932974"/>
                  </a:cubicBezTo>
                  <a:cubicBezTo>
                    <a:pt x="784464" y="935831"/>
                    <a:pt x="776844" y="938689"/>
                    <a:pt x="770176" y="939641"/>
                  </a:cubicBezTo>
                  <a:cubicBezTo>
                    <a:pt x="755889" y="942499"/>
                    <a:pt x="707311" y="944404"/>
                    <a:pt x="693024" y="942499"/>
                  </a:cubicBezTo>
                  <a:cubicBezTo>
                    <a:pt x="671117" y="938689"/>
                    <a:pt x="591106" y="925354"/>
                    <a:pt x="566342" y="921544"/>
                  </a:cubicBezTo>
                  <a:cubicBezTo>
                    <a:pt x="552054" y="918686"/>
                    <a:pt x="535861" y="916781"/>
                    <a:pt x="532051" y="915829"/>
                  </a:cubicBezTo>
                  <a:cubicBezTo>
                    <a:pt x="528242" y="915829"/>
                    <a:pt x="518716" y="912971"/>
                    <a:pt x="512049" y="911066"/>
                  </a:cubicBezTo>
                  <a:cubicBezTo>
                    <a:pt x="504429" y="909161"/>
                    <a:pt x="487284" y="912019"/>
                    <a:pt x="469186" y="916781"/>
                  </a:cubicBezTo>
                  <a:cubicBezTo>
                    <a:pt x="437754" y="925354"/>
                    <a:pt x="413941" y="925354"/>
                    <a:pt x="356791" y="912971"/>
                  </a:cubicBezTo>
                  <a:cubicBezTo>
                    <a:pt x="298689" y="900589"/>
                    <a:pt x="270114" y="911066"/>
                    <a:pt x="219631" y="962501"/>
                  </a:cubicBezTo>
                  <a:cubicBezTo>
                    <a:pt x="200581" y="982504"/>
                    <a:pt x="181531" y="998696"/>
                    <a:pt x="178674" y="999649"/>
                  </a:cubicBezTo>
                  <a:cubicBezTo>
                    <a:pt x="175816" y="1000601"/>
                    <a:pt x="167244" y="1012031"/>
                    <a:pt x="159624" y="1024414"/>
                  </a:cubicBezTo>
                  <a:cubicBezTo>
                    <a:pt x="145336" y="1047274"/>
                    <a:pt x="143431" y="1048226"/>
                    <a:pt x="111999" y="1057751"/>
                  </a:cubicBezTo>
                  <a:lnTo>
                    <a:pt x="79614" y="1068229"/>
                  </a:lnTo>
                  <a:lnTo>
                    <a:pt x="92949" y="1042511"/>
                  </a:lnTo>
                  <a:cubicBezTo>
                    <a:pt x="100569" y="1028224"/>
                    <a:pt x="110094" y="1014889"/>
                    <a:pt x="114856" y="1011079"/>
                  </a:cubicBezTo>
                  <a:cubicBezTo>
                    <a:pt x="119619" y="1008221"/>
                    <a:pt x="128191" y="997744"/>
                    <a:pt x="133906" y="987266"/>
                  </a:cubicBezTo>
                  <a:cubicBezTo>
                    <a:pt x="139621" y="976789"/>
                    <a:pt x="155814" y="960596"/>
                    <a:pt x="170101" y="950119"/>
                  </a:cubicBezTo>
                  <a:cubicBezTo>
                    <a:pt x="183436" y="939641"/>
                    <a:pt x="193914" y="930116"/>
                    <a:pt x="192961" y="928211"/>
                  </a:cubicBezTo>
                  <a:cubicBezTo>
                    <a:pt x="191056" y="922496"/>
                    <a:pt x="186294" y="925354"/>
                    <a:pt x="140574" y="950119"/>
                  </a:cubicBezTo>
                  <a:cubicBezTo>
                    <a:pt x="90091" y="977741"/>
                    <a:pt x="60564" y="988219"/>
                    <a:pt x="31036" y="986314"/>
                  </a:cubicBezTo>
                  <a:cubicBezTo>
                    <a:pt x="17701" y="985361"/>
                    <a:pt x="7224" y="983456"/>
                    <a:pt x="7224" y="981551"/>
                  </a:cubicBezTo>
                  <a:cubicBezTo>
                    <a:pt x="4366" y="973931"/>
                    <a:pt x="78661" y="934879"/>
                    <a:pt x="116761" y="923449"/>
                  </a:cubicBezTo>
                  <a:cubicBezTo>
                    <a:pt x="152004" y="912971"/>
                    <a:pt x="216774" y="884396"/>
                    <a:pt x="232966" y="871061"/>
                  </a:cubicBezTo>
                  <a:cubicBezTo>
                    <a:pt x="250111" y="857726"/>
                    <a:pt x="246301" y="858679"/>
                    <a:pt x="347266" y="845344"/>
                  </a:cubicBezTo>
                  <a:cubicBezTo>
                    <a:pt x="366316" y="842486"/>
                    <a:pt x="384414" y="837724"/>
                    <a:pt x="389176" y="834866"/>
                  </a:cubicBezTo>
                  <a:cubicBezTo>
                    <a:pt x="400606" y="826294"/>
                    <a:pt x="397749" y="809149"/>
                    <a:pt x="379651" y="783431"/>
                  </a:cubicBezTo>
                  <a:cubicBezTo>
                    <a:pt x="371079" y="771049"/>
                    <a:pt x="359649" y="755809"/>
                    <a:pt x="355839" y="748189"/>
                  </a:cubicBezTo>
                  <a:cubicBezTo>
                    <a:pt x="351076" y="741521"/>
                    <a:pt x="340599" y="730091"/>
                    <a:pt x="332979" y="723424"/>
                  </a:cubicBezTo>
                  <a:cubicBezTo>
                    <a:pt x="304404" y="699611"/>
                    <a:pt x="301546" y="688181"/>
                    <a:pt x="310119" y="633889"/>
                  </a:cubicBezTo>
                  <a:cubicBezTo>
                    <a:pt x="317739" y="586264"/>
                    <a:pt x="317739" y="583406"/>
                    <a:pt x="307261" y="567214"/>
                  </a:cubicBezTo>
                  <a:cubicBezTo>
                    <a:pt x="300594" y="558641"/>
                    <a:pt x="291069" y="548164"/>
                    <a:pt x="286306" y="545306"/>
                  </a:cubicBezTo>
                  <a:cubicBezTo>
                    <a:pt x="275829" y="539591"/>
                    <a:pt x="207249" y="529114"/>
                    <a:pt x="197724" y="531971"/>
                  </a:cubicBezTo>
                  <a:cubicBezTo>
                    <a:pt x="191056" y="533876"/>
                    <a:pt x="184389" y="525304"/>
                    <a:pt x="178674" y="511016"/>
                  </a:cubicBezTo>
                  <a:cubicBezTo>
                    <a:pt x="171054" y="490061"/>
                    <a:pt x="175816" y="485299"/>
                    <a:pt x="215821" y="471964"/>
                  </a:cubicBezTo>
                  <a:cubicBezTo>
                    <a:pt x="244396" y="462439"/>
                    <a:pt x="273924" y="450056"/>
                    <a:pt x="294879" y="438626"/>
                  </a:cubicBezTo>
                  <a:lnTo>
                    <a:pt x="282496" y="436721"/>
                  </a:lnTo>
                  <a:lnTo>
                    <a:pt x="232014" y="432911"/>
                  </a:lnTo>
                  <a:cubicBezTo>
                    <a:pt x="222489" y="431959"/>
                    <a:pt x="212964" y="431959"/>
                    <a:pt x="203439" y="431006"/>
                  </a:cubicBezTo>
                  <a:cubicBezTo>
                    <a:pt x="194866" y="431006"/>
                    <a:pt x="187246" y="429101"/>
                    <a:pt x="180579" y="427196"/>
                  </a:cubicBezTo>
                  <a:cubicBezTo>
                    <a:pt x="175816" y="425291"/>
                    <a:pt x="171054" y="423386"/>
                    <a:pt x="166291" y="421481"/>
                  </a:cubicBezTo>
                  <a:cubicBezTo>
                    <a:pt x="162481" y="419576"/>
                    <a:pt x="160576" y="414814"/>
                    <a:pt x="161529" y="411004"/>
                  </a:cubicBezTo>
                  <a:cubicBezTo>
                    <a:pt x="162481" y="407194"/>
                    <a:pt x="165339" y="404336"/>
                    <a:pt x="169149" y="403384"/>
                  </a:cubicBezTo>
                  <a:cubicBezTo>
                    <a:pt x="173911" y="402431"/>
                    <a:pt x="179626" y="402431"/>
                    <a:pt x="184389" y="404336"/>
                  </a:cubicBezTo>
                  <a:lnTo>
                    <a:pt x="178674" y="394811"/>
                  </a:lnTo>
                  <a:lnTo>
                    <a:pt x="173911" y="385286"/>
                  </a:lnTo>
                  <a:lnTo>
                    <a:pt x="170101" y="374809"/>
                  </a:lnTo>
                  <a:cubicBezTo>
                    <a:pt x="165339" y="361474"/>
                    <a:pt x="162481" y="347186"/>
                    <a:pt x="161529" y="332899"/>
                  </a:cubicBezTo>
                  <a:lnTo>
                    <a:pt x="152956" y="323374"/>
                  </a:lnTo>
                  <a:cubicBezTo>
                    <a:pt x="150099" y="320516"/>
                    <a:pt x="149146" y="317659"/>
                    <a:pt x="148194" y="313849"/>
                  </a:cubicBezTo>
                  <a:cubicBezTo>
                    <a:pt x="147241" y="310039"/>
                    <a:pt x="149146" y="306229"/>
                    <a:pt x="152956" y="305276"/>
                  </a:cubicBezTo>
                  <a:cubicBezTo>
                    <a:pt x="156766" y="303371"/>
                    <a:pt x="160576" y="304324"/>
                    <a:pt x="163434" y="306229"/>
                  </a:cubicBezTo>
                  <a:lnTo>
                    <a:pt x="176769" y="312896"/>
                  </a:lnTo>
                  <a:cubicBezTo>
                    <a:pt x="181531" y="315754"/>
                    <a:pt x="187246" y="317659"/>
                    <a:pt x="192009" y="318611"/>
                  </a:cubicBezTo>
                  <a:cubicBezTo>
                    <a:pt x="195819" y="319564"/>
                    <a:pt x="199629" y="320516"/>
                    <a:pt x="203439" y="320516"/>
                  </a:cubicBezTo>
                  <a:lnTo>
                    <a:pt x="197724" y="313849"/>
                  </a:lnTo>
                  <a:lnTo>
                    <a:pt x="192009" y="303371"/>
                  </a:lnTo>
                  <a:lnTo>
                    <a:pt x="185341" y="289084"/>
                  </a:lnTo>
                  <a:lnTo>
                    <a:pt x="182484" y="282416"/>
                  </a:lnTo>
                  <a:cubicBezTo>
                    <a:pt x="181531" y="278606"/>
                    <a:pt x="183436" y="274796"/>
                    <a:pt x="186294" y="272891"/>
                  </a:cubicBezTo>
                  <a:cubicBezTo>
                    <a:pt x="189151" y="270986"/>
                    <a:pt x="192009" y="270986"/>
                    <a:pt x="194866" y="272891"/>
                  </a:cubicBezTo>
                  <a:cubicBezTo>
                    <a:pt x="198676" y="274796"/>
                    <a:pt x="201534" y="277654"/>
                    <a:pt x="204391" y="280511"/>
                  </a:cubicBezTo>
                  <a:cubicBezTo>
                    <a:pt x="208201" y="285274"/>
                    <a:pt x="212011" y="290036"/>
                    <a:pt x="215821" y="294799"/>
                  </a:cubicBezTo>
                  <a:cubicBezTo>
                    <a:pt x="219631" y="299561"/>
                    <a:pt x="224394" y="304324"/>
                    <a:pt x="229156" y="308134"/>
                  </a:cubicBezTo>
                  <a:cubicBezTo>
                    <a:pt x="237729" y="314801"/>
                    <a:pt x="245349" y="320516"/>
                    <a:pt x="252969" y="327184"/>
                  </a:cubicBezTo>
                  <a:cubicBezTo>
                    <a:pt x="258684" y="330994"/>
                    <a:pt x="266304" y="335756"/>
                    <a:pt x="274876" y="337661"/>
                  </a:cubicBezTo>
                  <a:cubicBezTo>
                    <a:pt x="275829" y="337661"/>
                    <a:pt x="276781" y="338614"/>
                    <a:pt x="277734" y="337661"/>
                  </a:cubicBezTo>
                  <a:cubicBezTo>
                    <a:pt x="281544" y="338614"/>
                    <a:pt x="285354" y="336709"/>
                    <a:pt x="287259" y="333851"/>
                  </a:cubicBezTo>
                  <a:cubicBezTo>
                    <a:pt x="288211" y="332899"/>
                    <a:pt x="289164" y="331946"/>
                    <a:pt x="289164" y="330041"/>
                  </a:cubicBezTo>
                  <a:cubicBezTo>
                    <a:pt x="289164" y="328136"/>
                    <a:pt x="289164" y="327184"/>
                    <a:pt x="289164" y="325279"/>
                  </a:cubicBezTo>
                  <a:cubicBezTo>
                    <a:pt x="288211" y="320516"/>
                    <a:pt x="287259" y="314801"/>
                    <a:pt x="288211" y="309086"/>
                  </a:cubicBezTo>
                  <a:cubicBezTo>
                    <a:pt x="288211" y="303371"/>
                    <a:pt x="291069" y="297656"/>
                    <a:pt x="293926" y="292894"/>
                  </a:cubicBezTo>
                  <a:cubicBezTo>
                    <a:pt x="296784" y="288131"/>
                    <a:pt x="303451" y="288131"/>
                    <a:pt x="306309" y="291941"/>
                  </a:cubicBezTo>
                  <a:cubicBezTo>
                    <a:pt x="308214" y="293846"/>
                    <a:pt x="310119" y="297656"/>
                    <a:pt x="310119" y="300514"/>
                  </a:cubicBezTo>
                  <a:cubicBezTo>
                    <a:pt x="311071" y="317659"/>
                    <a:pt x="312976" y="333851"/>
                    <a:pt x="315834" y="350044"/>
                  </a:cubicBezTo>
                  <a:lnTo>
                    <a:pt x="376794" y="364331"/>
                  </a:lnTo>
                  <a:lnTo>
                    <a:pt x="385366" y="358616"/>
                  </a:lnTo>
                  <a:lnTo>
                    <a:pt x="397749" y="346234"/>
                  </a:lnTo>
                  <a:cubicBezTo>
                    <a:pt x="408226" y="335756"/>
                    <a:pt x="417751" y="324326"/>
                    <a:pt x="424419" y="312896"/>
                  </a:cubicBezTo>
                  <a:cubicBezTo>
                    <a:pt x="429181" y="304324"/>
                    <a:pt x="432991" y="295751"/>
                    <a:pt x="436801" y="286226"/>
                  </a:cubicBezTo>
                  <a:cubicBezTo>
                    <a:pt x="437754" y="285274"/>
                    <a:pt x="437754" y="284321"/>
                    <a:pt x="437754" y="284321"/>
                  </a:cubicBezTo>
                  <a:cubicBezTo>
                    <a:pt x="439659" y="277654"/>
                    <a:pt x="439659" y="270986"/>
                    <a:pt x="439659" y="265271"/>
                  </a:cubicBezTo>
                  <a:cubicBezTo>
                    <a:pt x="438706" y="258604"/>
                    <a:pt x="437754" y="251936"/>
                    <a:pt x="433944" y="246221"/>
                  </a:cubicBezTo>
                  <a:cubicBezTo>
                    <a:pt x="431086" y="241459"/>
                    <a:pt x="427276" y="237649"/>
                    <a:pt x="424419" y="232886"/>
                  </a:cubicBezTo>
                  <a:cubicBezTo>
                    <a:pt x="419656" y="227171"/>
                    <a:pt x="413941" y="220504"/>
                    <a:pt x="408226" y="215741"/>
                  </a:cubicBezTo>
                  <a:cubicBezTo>
                    <a:pt x="401559" y="210979"/>
                    <a:pt x="393939" y="208121"/>
                    <a:pt x="386319" y="205264"/>
                  </a:cubicBezTo>
                  <a:cubicBezTo>
                    <a:pt x="380604" y="203359"/>
                    <a:pt x="372984" y="200501"/>
                    <a:pt x="366316" y="198596"/>
                  </a:cubicBezTo>
                  <a:cubicBezTo>
                    <a:pt x="361554" y="197644"/>
                    <a:pt x="358696" y="196691"/>
                    <a:pt x="355839" y="195739"/>
                  </a:cubicBezTo>
                  <a:cubicBezTo>
                    <a:pt x="351076" y="194786"/>
                    <a:pt x="346314" y="192881"/>
                    <a:pt x="340599" y="192881"/>
                  </a:cubicBezTo>
                  <a:cubicBezTo>
                    <a:pt x="332979" y="191929"/>
                    <a:pt x="324406" y="190976"/>
                    <a:pt x="316786" y="189071"/>
                  </a:cubicBezTo>
                  <a:lnTo>
                    <a:pt x="306309" y="187166"/>
                  </a:lnTo>
                  <a:cubicBezTo>
                    <a:pt x="301546" y="186214"/>
                    <a:pt x="295831" y="183356"/>
                    <a:pt x="292021" y="179546"/>
                  </a:cubicBezTo>
                  <a:cubicBezTo>
                    <a:pt x="289164" y="176689"/>
                    <a:pt x="288211" y="172879"/>
                    <a:pt x="289164" y="170021"/>
                  </a:cubicBezTo>
                  <a:cubicBezTo>
                    <a:pt x="290116" y="165259"/>
                    <a:pt x="293926" y="161449"/>
                    <a:pt x="298689" y="160496"/>
                  </a:cubicBezTo>
                  <a:cubicBezTo>
                    <a:pt x="303451" y="158591"/>
                    <a:pt x="308214" y="157639"/>
                    <a:pt x="313929" y="158591"/>
                  </a:cubicBezTo>
                  <a:cubicBezTo>
                    <a:pt x="319644" y="158591"/>
                    <a:pt x="325359" y="159544"/>
                    <a:pt x="331074" y="160496"/>
                  </a:cubicBezTo>
                  <a:lnTo>
                    <a:pt x="368221" y="140494"/>
                  </a:lnTo>
                  <a:lnTo>
                    <a:pt x="364411" y="131921"/>
                  </a:lnTo>
                  <a:cubicBezTo>
                    <a:pt x="359649" y="122396"/>
                    <a:pt x="356791" y="112871"/>
                    <a:pt x="355839" y="103346"/>
                  </a:cubicBezTo>
                  <a:cubicBezTo>
                    <a:pt x="355839" y="99536"/>
                    <a:pt x="357744" y="96679"/>
                    <a:pt x="360601" y="93821"/>
                  </a:cubicBezTo>
                  <a:cubicBezTo>
                    <a:pt x="363459" y="91916"/>
                    <a:pt x="366316" y="91916"/>
                    <a:pt x="369174" y="92869"/>
                  </a:cubicBezTo>
                  <a:cubicBezTo>
                    <a:pt x="372031" y="93821"/>
                    <a:pt x="374889" y="95726"/>
                    <a:pt x="376794" y="97631"/>
                  </a:cubicBezTo>
                  <a:cubicBezTo>
                    <a:pt x="378699" y="100489"/>
                    <a:pt x="380604" y="104299"/>
                    <a:pt x="382509" y="108109"/>
                  </a:cubicBezTo>
                  <a:cubicBezTo>
                    <a:pt x="384414" y="112871"/>
                    <a:pt x="386319" y="116681"/>
                    <a:pt x="389176" y="120491"/>
                  </a:cubicBezTo>
                  <a:cubicBezTo>
                    <a:pt x="392034" y="124301"/>
                    <a:pt x="393939" y="128111"/>
                    <a:pt x="396796" y="130969"/>
                  </a:cubicBezTo>
                  <a:cubicBezTo>
                    <a:pt x="398701" y="132874"/>
                    <a:pt x="400606" y="135731"/>
                    <a:pt x="402511" y="137636"/>
                  </a:cubicBezTo>
                  <a:lnTo>
                    <a:pt x="406321" y="136684"/>
                  </a:lnTo>
                  <a:lnTo>
                    <a:pt x="412989" y="136684"/>
                  </a:lnTo>
                  <a:lnTo>
                    <a:pt x="432039" y="139541"/>
                  </a:lnTo>
                  <a:lnTo>
                    <a:pt x="450136" y="143351"/>
                  </a:lnTo>
                  <a:lnTo>
                    <a:pt x="472996" y="147161"/>
                  </a:lnTo>
                  <a:cubicBezTo>
                    <a:pt x="479664" y="149066"/>
                    <a:pt x="487284" y="149066"/>
                    <a:pt x="493951" y="147161"/>
                  </a:cubicBezTo>
                  <a:lnTo>
                    <a:pt x="496809" y="143351"/>
                  </a:lnTo>
                  <a:cubicBezTo>
                    <a:pt x="498714" y="140494"/>
                    <a:pt x="498714" y="138589"/>
                    <a:pt x="499666" y="135731"/>
                  </a:cubicBezTo>
                  <a:cubicBezTo>
                    <a:pt x="499666" y="134779"/>
                    <a:pt x="500619" y="134779"/>
                    <a:pt x="500619" y="134779"/>
                  </a:cubicBezTo>
                  <a:cubicBezTo>
                    <a:pt x="500619" y="131921"/>
                    <a:pt x="501571" y="129064"/>
                    <a:pt x="501571" y="127159"/>
                  </a:cubicBezTo>
                  <a:cubicBezTo>
                    <a:pt x="501571" y="124301"/>
                    <a:pt x="501571" y="121444"/>
                    <a:pt x="500619" y="118586"/>
                  </a:cubicBezTo>
                  <a:cubicBezTo>
                    <a:pt x="500619" y="116681"/>
                    <a:pt x="499666" y="113824"/>
                    <a:pt x="498714" y="111919"/>
                  </a:cubicBezTo>
                  <a:cubicBezTo>
                    <a:pt x="498714" y="110966"/>
                    <a:pt x="497761" y="110014"/>
                    <a:pt x="496809" y="109061"/>
                  </a:cubicBezTo>
                  <a:cubicBezTo>
                    <a:pt x="494904" y="108109"/>
                    <a:pt x="493951" y="107156"/>
                    <a:pt x="492046" y="105251"/>
                  </a:cubicBezTo>
                  <a:cubicBezTo>
                    <a:pt x="490141" y="103346"/>
                    <a:pt x="488236" y="101441"/>
                    <a:pt x="486331" y="99536"/>
                  </a:cubicBezTo>
                  <a:cubicBezTo>
                    <a:pt x="484426" y="98584"/>
                    <a:pt x="481569" y="96679"/>
                    <a:pt x="479664" y="95726"/>
                  </a:cubicBezTo>
                  <a:lnTo>
                    <a:pt x="465376" y="92869"/>
                  </a:lnTo>
                  <a:lnTo>
                    <a:pt x="457756" y="88106"/>
                  </a:lnTo>
                  <a:cubicBezTo>
                    <a:pt x="453946" y="85249"/>
                    <a:pt x="449184" y="82391"/>
                    <a:pt x="447279" y="78581"/>
                  </a:cubicBezTo>
                  <a:cubicBezTo>
                    <a:pt x="445374" y="76676"/>
                    <a:pt x="444421" y="74771"/>
                    <a:pt x="442516" y="71914"/>
                  </a:cubicBezTo>
                  <a:cubicBezTo>
                    <a:pt x="441564" y="70009"/>
                    <a:pt x="440611" y="66199"/>
                    <a:pt x="442516" y="63341"/>
                  </a:cubicBezTo>
                  <a:cubicBezTo>
                    <a:pt x="445374" y="58579"/>
                    <a:pt x="452041" y="55721"/>
                    <a:pt x="457756" y="57626"/>
                  </a:cubicBezTo>
                  <a:cubicBezTo>
                    <a:pt x="470139" y="62389"/>
                    <a:pt x="481569" y="68104"/>
                    <a:pt x="492046" y="76676"/>
                  </a:cubicBezTo>
                  <a:cubicBezTo>
                    <a:pt x="492999" y="76676"/>
                    <a:pt x="493951" y="77629"/>
                    <a:pt x="494904" y="77629"/>
                  </a:cubicBezTo>
                  <a:cubicBezTo>
                    <a:pt x="495856" y="77629"/>
                    <a:pt x="495856" y="77629"/>
                    <a:pt x="496809" y="77629"/>
                  </a:cubicBezTo>
                  <a:cubicBezTo>
                    <a:pt x="501571" y="77629"/>
                    <a:pt x="507286" y="74771"/>
                    <a:pt x="508239" y="70009"/>
                  </a:cubicBezTo>
                  <a:cubicBezTo>
                    <a:pt x="509191" y="67151"/>
                    <a:pt x="510144" y="64294"/>
                    <a:pt x="511096" y="62389"/>
                  </a:cubicBezTo>
                  <a:cubicBezTo>
                    <a:pt x="511096" y="62389"/>
                    <a:pt x="511096" y="62389"/>
                    <a:pt x="511096" y="61436"/>
                  </a:cubicBezTo>
                  <a:cubicBezTo>
                    <a:pt x="512049" y="58579"/>
                    <a:pt x="512049" y="55721"/>
                    <a:pt x="511096" y="52864"/>
                  </a:cubicBezTo>
                  <a:cubicBezTo>
                    <a:pt x="511096" y="50959"/>
                    <a:pt x="509191" y="48101"/>
                    <a:pt x="507286" y="46196"/>
                  </a:cubicBezTo>
                  <a:cubicBezTo>
                    <a:pt x="504429" y="43339"/>
                    <a:pt x="502524" y="40481"/>
                    <a:pt x="499666" y="37624"/>
                  </a:cubicBezTo>
                  <a:cubicBezTo>
                    <a:pt x="494904" y="32861"/>
                    <a:pt x="490141" y="28099"/>
                    <a:pt x="487284" y="22384"/>
                  </a:cubicBezTo>
                  <a:cubicBezTo>
                    <a:pt x="486331" y="20479"/>
                    <a:pt x="485379" y="17621"/>
                    <a:pt x="486331" y="15716"/>
                  </a:cubicBezTo>
                  <a:cubicBezTo>
                    <a:pt x="487284" y="13811"/>
                    <a:pt x="489189" y="11906"/>
                    <a:pt x="491094" y="10001"/>
                  </a:cubicBezTo>
                  <a:cubicBezTo>
                    <a:pt x="491094" y="10954"/>
                    <a:pt x="492046" y="10954"/>
                    <a:pt x="493951" y="10001"/>
                  </a:cubicBezTo>
                  <a:lnTo>
                    <a:pt x="493951" y="10001"/>
                  </a:lnTo>
                  <a:lnTo>
                    <a:pt x="493951" y="10001"/>
                  </a:lnTo>
                  <a:close/>
                  <a:moveTo>
                    <a:pt x="394891" y="174784"/>
                  </a:moveTo>
                  <a:cubicBezTo>
                    <a:pt x="392986" y="174784"/>
                    <a:pt x="392034" y="175736"/>
                    <a:pt x="391081" y="177641"/>
                  </a:cubicBezTo>
                  <a:cubicBezTo>
                    <a:pt x="390129" y="178594"/>
                    <a:pt x="390129" y="180499"/>
                    <a:pt x="392034" y="181451"/>
                  </a:cubicBezTo>
                  <a:cubicBezTo>
                    <a:pt x="396796" y="185261"/>
                    <a:pt x="402511" y="189071"/>
                    <a:pt x="407274" y="191929"/>
                  </a:cubicBezTo>
                  <a:cubicBezTo>
                    <a:pt x="412036" y="194786"/>
                    <a:pt x="417751" y="196691"/>
                    <a:pt x="422514" y="198596"/>
                  </a:cubicBezTo>
                  <a:cubicBezTo>
                    <a:pt x="424419" y="198596"/>
                    <a:pt x="425371" y="199549"/>
                    <a:pt x="427276" y="199549"/>
                  </a:cubicBezTo>
                  <a:cubicBezTo>
                    <a:pt x="432991" y="199549"/>
                    <a:pt x="438706" y="198596"/>
                    <a:pt x="444421" y="198596"/>
                  </a:cubicBezTo>
                  <a:cubicBezTo>
                    <a:pt x="446326" y="198596"/>
                    <a:pt x="447279" y="197644"/>
                    <a:pt x="449184" y="198596"/>
                  </a:cubicBezTo>
                  <a:cubicBezTo>
                    <a:pt x="449184" y="198596"/>
                    <a:pt x="449184" y="199549"/>
                    <a:pt x="449184" y="199549"/>
                  </a:cubicBezTo>
                  <a:cubicBezTo>
                    <a:pt x="452041" y="200501"/>
                    <a:pt x="454899" y="201454"/>
                    <a:pt x="456804" y="204311"/>
                  </a:cubicBezTo>
                  <a:cubicBezTo>
                    <a:pt x="457756" y="205264"/>
                    <a:pt x="458709" y="206216"/>
                    <a:pt x="458709" y="207169"/>
                  </a:cubicBezTo>
                  <a:cubicBezTo>
                    <a:pt x="458709" y="208121"/>
                    <a:pt x="457756" y="210979"/>
                    <a:pt x="456804" y="211931"/>
                  </a:cubicBezTo>
                  <a:cubicBezTo>
                    <a:pt x="456804" y="211931"/>
                    <a:pt x="456804" y="212884"/>
                    <a:pt x="456804" y="212884"/>
                  </a:cubicBezTo>
                  <a:cubicBezTo>
                    <a:pt x="455851" y="215741"/>
                    <a:pt x="454899" y="217646"/>
                    <a:pt x="453946" y="220504"/>
                  </a:cubicBezTo>
                  <a:cubicBezTo>
                    <a:pt x="452994" y="222409"/>
                    <a:pt x="452994" y="225266"/>
                    <a:pt x="452994" y="227171"/>
                  </a:cubicBezTo>
                  <a:lnTo>
                    <a:pt x="452994" y="230981"/>
                  </a:lnTo>
                  <a:cubicBezTo>
                    <a:pt x="453946" y="233839"/>
                    <a:pt x="455851" y="237649"/>
                    <a:pt x="456804" y="240506"/>
                  </a:cubicBezTo>
                  <a:cubicBezTo>
                    <a:pt x="460614" y="249079"/>
                    <a:pt x="462519" y="258604"/>
                    <a:pt x="462519" y="268129"/>
                  </a:cubicBezTo>
                  <a:lnTo>
                    <a:pt x="463471" y="273844"/>
                  </a:lnTo>
                  <a:cubicBezTo>
                    <a:pt x="469186" y="271939"/>
                    <a:pt x="474901" y="269081"/>
                    <a:pt x="479664" y="266224"/>
                  </a:cubicBezTo>
                  <a:cubicBezTo>
                    <a:pt x="482521" y="264319"/>
                    <a:pt x="485379" y="262414"/>
                    <a:pt x="488236" y="260509"/>
                  </a:cubicBezTo>
                  <a:cubicBezTo>
                    <a:pt x="490141" y="259556"/>
                    <a:pt x="492999" y="258604"/>
                    <a:pt x="495856" y="259556"/>
                  </a:cubicBezTo>
                  <a:cubicBezTo>
                    <a:pt x="499666" y="260509"/>
                    <a:pt x="502524" y="264319"/>
                    <a:pt x="502524" y="268129"/>
                  </a:cubicBezTo>
                  <a:cubicBezTo>
                    <a:pt x="502524" y="270034"/>
                    <a:pt x="502524" y="271939"/>
                    <a:pt x="501571" y="273844"/>
                  </a:cubicBezTo>
                  <a:cubicBezTo>
                    <a:pt x="501571" y="274796"/>
                    <a:pt x="500619" y="275749"/>
                    <a:pt x="499666" y="276701"/>
                  </a:cubicBezTo>
                  <a:cubicBezTo>
                    <a:pt x="498714" y="279559"/>
                    <a:pt x="496809" y="281464"/>
                    <a:pt x="493951" y="283369"/>
                  </a:cubicBezTo>
                  <a:cubicBezTo>
                    <a:pt x="488236" y="287179"/>
                    <a:pt x="483474" y="291941"/>
                    <a:pt x="478711" y="296704"/>
                  </a:cubicBezTo>
                  <a:cubicBezTo>
                    <a:pt x="473949" y="301466"/>
                    <a:pt x="468234" y="306229"/>
                    <a:pt x="463471" y="310991"/>
                  </a:cubicBezTo>
                  <a:cubicBezTo>
                    <a:pt x="453946" y="319564"/>
                    <a:pt x="445374" y="330041"/>
                    <a:pt x="438706" y="339566"/>
                  </a:cubicBezTo>
                  <a:cubicBezTo>
                    <a:pt x="433944" y="346234"/>
                    <a:pt x="428229" y="352901"/>
                    <a:pt x="423466" y="359569"/>
                  </a:cubicBezTo>
                  <a:lnTo>
                    <a:pt x="416799" y="367189"/>
                  </a:lnTo>
                  <a:lnTo>
                    <a:pt x="417751" y="367189"/>
                  </a:lnTo>
                  <a:cubicBezTo>
                    <a:pt x="439659" y="361474"/>
                    <a:pt x="461566" y="353854"/>
                    <a:pt x="482521" y="343376"/>
                  </a:cubicBezTo>
                  <a:cubicBezTo>
                    <a:pt x="490141" y="339566"/>
                    <a:pt x="497761" y="334804"/>
                    <a:pt x="504429" y="330041"/>
                  </a:cubicBezTo>
                  <a:cubicBezTo>
                    <a:pt x="513001" y="323374"/>
                    <a:pt x="520621" y="316706"/>
                    <a:pt x="527289" y="308134"/>
                  </a:cubicBezTo>
                  <a:cubicBezTo>
                    <a:pt x="532051" y="301466"/>
                    <a:pt x="535861" y="294799"/>
                    <a:pt x="538719" y="288131"/>
                  </a:cubicBezTo>
                  <a:cubicBezTo>
                    <a:pt x="539671" y="286226"/>
                    <a:pt x="540624" y="283369"/>
                    <a:pt x="541576" y="280511"/>
                  </a:cubicBezTo>
                  <a:cubicBezTo>
                    <a:pt x="543481" y="272891"/>
                    <a:pt x="543481" y="264319"/>
                    <a:pt x="542529" y="255746"/>
                  </a:cubicBezTo>
                  <a:cubicBezTo>
                    <a:pt x="540624" y="239554"/>
                    <a:pt x="533956" y="225266"/>
                    <a:pt x="523479" y="212884"/>
                  </a:cubicBezTo>
                  <a:cubicBezTo>
                    <a:pt x="515859" y="205264"/>
                    <a:pt x="507286" y="198596"/>
                    <a:pt x="497761" y="193834"/>
                  </a:cubicBezTo>
                  <a:cubicBezTo>
                    <a:pt x="488236" y="189071"/>
                    <a:pt x="476806" y="184309"/>
                    <a:pt x="466329" y="181451"/>
                  </a:cubicBezTo>
                  <a:cubicBezTo>
                    <a:pt x="463471" y="180499"/>
                    <a:pt x="459661" y="179546"/>
                    <a:pt x="456804" y="179546"/>
                  </a:cubicBezTo>
                  <a:cubicBezTo>
                    <a:pt x="447279" y="177641"/>
                    <a:pt x="437754" y="175736"/>
                    <a:pt x="428229" y="174784"/>
                  </a:cubicBezTo>
                  <a:cubicBezTo>
                    <a:pt x="426324" y="174784"/>
                    <a:pt x="424419" y="174784"/>
                    <a:pt x="423466" y="174784"/>
                  </a:cubicBezTo>
                  <a:cubicBezTo>
                    <a:pt x="421561" y="174784"/>
                    <a:pt x="420609" y="174784"/>
                    <a:pt x="418704" y="174784"/>
                  </a:cubicBezTo>
                  <a:cubicBezTo>
                    <a:pt x="417751" y="174784"/>
                    <a:pt x="415846" y="174784"/>
                    <a:pt x="414894" y="175736"/>
                  </a:cubicBezTo>
                  <a:cubicBezTo>
                    <a:pt x="411084" y="175736"/>
                    <a:pt x="407274" y="175736"/>
                    <a:pt x="402511" y="175736"/>
                  </a:cubicBezTo>
                  <a:cubicBezTo>
                    <a:pt x="399654" y="174784"/>
                    <a:pt x="397749" y="174784"/>
                    <a:pt x="394891" y="174784"/>
                  </a:cubicBezTo>
                  <a:lnTo>
                    <a:pt x="394891" y="174784"/>
                  </a:lnTo>
                  <a:close/>
                  <a:moveTo>
                    <a:pt x="192009" y="347186"/>
                  </a:moveTo>
                  <a:cubicBezTo>
                    <a:pt x="191056" y="356711"/>
                    <a:pt x="192009" y="366236"/>
                    <a:pt x="194866" y="374809"/>
                  </a:cubicBezTo>
                  <a:cubicBezTo>
                    <a:pt x="198676" y="385286"/>
                    <a:pt x="205344" y="395764"/>
                    <a:pt x="213916" y="403384"/>
                  </a:cubicBezTo>
                  <a:cubicBezTo>
                    <a:pt x="216774" y="405289"/>
                    <a:pt x="219631" y="407194"/>
                    <a:pt x="222489" y="409099"/>
                  </a:cubicBezTo>
                  <a:cubicBezTo>
                    <a:pt x="225346" y="410051"/>
                    <a:pt x="227251" y="410051"/>
                    <a:pt x="229156" y="411004"/>
                  </a:cubicBezTo>
                  <a:cubicBezTo>
                    <a:pt x="230109" y="411004"/>
                    <a:pt x="232014" y="411956"/>
                    <a:pt x="232966" y="411956"/>
                  </a:cubicBezTo>
                  <a:cubicBezTo>
                    <a:pt x="233919" y="411956"/>
                    <a:pt x="233919" y="411956"/>
                    <a:pt x="234871" y="412909"/>
                  </a:cubicBezTo>
                  <a:lnTo>
                    <a:pt x="238681" y="411956"/>
                  </a:lnTo>
                  <a:cubicBezTo>
                    <a:pt x="238681" y="408146"/>
                    <a:pt x="237729" y="405289"/>
                    <a:pt x="234871" y="401479"/>
                  </a:cubicBezTo>
                  <a:cubicBezTo>
                    <a:pt x="232014" y="396716"/>
                    <a:pt x="229156" y="391954"/>
                    <a:pt x="228204" y="387191"/>
                  </a:cubicBezTo>
                  <a:cubicBezTo>
                    <a:pt x="228204" y="386239"/>
                    <a:pt x="227251" y="384334"/>
                    <a:pt x="228204" y="383381"/>
                  </a:cubicBezTo>
                  <a:cubicBezTo>
                    <a:pt x="229156" y="381476"/>
                    <a:pt x="230109" y="379571"/>
                    <a:pt x="232966" y="378619"/>
                  </a:cubicBezTo>
                  <a:cubicBezTo>
                    <a:pt x="235824" y="377666"/>
                    <a:pt x="239634" y="376714"/>
                    <a:pt x="243444" y="377666"/>
                  </a:cubicBezTo>
                  <a:cubicBezTo>
                    <a:pt x="244396" y="377666"/>
                    <a:pt x="245349" y="378619"/>
                    <a:pt x="246301" y="378619"/>
                  </a:cubicBezTo>
                  <a:cubicBezTo>
                    <a:pt x="251064" y="380524"/>
                    <a:pt x="254874" y="382429"/>
                    <a:pt x="258684" y="386239"/>
                  </a:cubicBezTo>
                  <a:cubicBezTo>
                    <a:pt x="262494" y="389096"/>
                    <a:pt x="267256" y="392906"/>
                    <a:pt x="270114" y="395764"/>
                  </a:cubicBezTo>
                  <a:cubicBezTo>
                    <a:pt x="272971" y="399574"/>
                    <a:pt x="275829" y="403384"/>
                    <a:pt x="278686" y="406241"/>
                  </a:cubicBezTo>
                  <a:lnTo>
                    <a:pt x="281544" y="410051"/>
                  </a:lnTo>
                  <a:cubicBezTo>
                    <a:pt x="295831" y="415766"/>
                    <a:pt x="310119" y="418624"/>
                    <a:pt x="325359" y="420529"/>
                  </a:cubicBezTo>
                  <a:lnTo>
                    <a:pt x="335836" y="421481"/>
                  </a:lnTo>
                  <a:lnTo>
                    <a:pt x="342504" y="421481"/>
                  </a:lnTo>
                  <a:cubicBezTo>
                    <a:pt x="342504" y="418624"/>
                    <a:pt x="342504" y="414814"/>
                    <a:pt x="340599" y="411956"/>
                  </a:cubicBezTo>
                  <a:cubicBezTo>
                    <a:pt x="338694" y="408146"/>
                    <a:pt x="337741" y="404336"/>
                    <a:pt x="334884" y="401479"/>
                  </a:cubicBezTo>
                  <a:cubicBezTo>
                    <a:pt x="331074" y="397669"/>
                    <a:pt x="326311" y="392906"/>
                    <a:pt x="321549" y="390049"/>
                  </a:cubicBezTo>
                  <a:cubicBezTo>
                    <a:pt x="315834" y="385286"/>
                    <a:pt x="309166" y="382429"/>
                    <a:pt x="302499" y="379571"/>
                  </a:cubicBezTo>
                  <a:cubicBezTo>
                    <a:pt x="290116" y="373856"/>
                    <a:pt x="276781" y="369094"/>
                    <a:pt x="263446" y="365284"/>
                  </a:cubicBezTo>
                  <a:lnTo>
                    <a:pt x="255826" y="363379"/>
                  </a:lnTo>
                  <a:lnTo>
                    <a:pt x="250111" y="361474"/>
                  </a:lnTo>
                  <a:lnTo>
                    <a:pt x="237729" y="358616"/>
                  </a:lnTo>
                  <a:lnTo>
                    <a:pt x="207249" y="350996"/>
                  </a:lnTo>
                  <a:lnTo>
                    <a:pt x="192009" y="347186"/>
                  </a:lnTo>
                  <a:lnTo>
                    <a:pt x="192009" y="34718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137"/>
              <a:endParaRPr lang="en-US" sz="1400">
                <a:solidFill>
                  <a:prstClr val="black"/>
                </a:solidFill>
              </a:endParaRPr>
            </a:p>
          </p:txBody>
        </p:sp>
        <p:sp>
          <p:nvSpPr>
            <p:cNvPr id="84" name="Freeform: Shape 83"/>
            <p:cNvSpPr/>
            <p:nvPr/>
          </p:nvSpPr>
          <p:spPr>
            <a:xfrm>
              <a:off x="829775" y="3208066"/>
              <a:ext cx="1504950" cy="1114425"/>
            </a:xfrm>
            <a:custGeom>
              <a:avLst/>
              <a:gdLst>
                <a:gd name="connsiteX0" fmla="*/ 408293 w 1504950"/>
                <a:gd name="connsiteY0" fmla="*/ 15716 h 1114425"/>
                <a:gd name="connsiteX1" fmla="*/ 414960 w 1504950"/>
                <a:gd name="connsiteY1" fmla="*/ 15716 h 1114425"/>
                <a:gd name="connsiteX2" fmla="*/ 420675 w 1504950"/>
                <a:gd name="connsiteY2" fmla="*/ 17621 h 1114425"/>
                <a:gd name="connsiteX3" fmla="*/ 426390 w 1504950"/>
                <a:gd name="connsiteY3" fmla="*/ 22384 h 1114425"/>
                <a:gd name="connsiteX4" fmla="*/ 440678 w 1504950"/>
                <a:gd name="connsiteY4" fmla="*/ 30004 h 1114425"/>
                <a:gd name="connsiteX5" fmla="*/ 441630 w 1504950"/>
                <a:gd name="connsiteY5" fmla="*/ 29051 h 1114425"/>
                <a:gd name="connsiteX6" fmla="*/ 442583 w 1504950"/>
                <a:gd name="connsiteY6" fmla="*/ 27146 h 1114425"/>
                <a:gd name="connsiteX7" fmla="*/ 444488 w 1504950"/>
                <a:gd name="connsiteY7" fmla="*/ 22384 h 1114425"/>
                <a:gd name="connsiteX8" fmla="*/ 455918 w 1504950"/>
                <a:gd name="connsiteY8" fmla="*/ 9049 h 1114425"/>
                <a:gd name="connsiteX9" fmla="*/ 462585 w 1504950"/>
                <a:gd name="connsiteY9" fmla="*/ 7144 h 1114425"/>
                <a:gd name="connsiteX10" fmla="*/ 464490 w 1504950"/>
                <a:gd name="connsiteY10" fmla="*/ 7144 h 1114425"/>
                <a:gd name="connsiteX11" fmla="*/ 471158 w 1504950"/>
                <a:gd name="connsiteY11" fmla="*/ 10954 h 1114425"/>
                <a:gd name="connsiteX12" fmla="*/ 473063 w 1504950"/>
                <a:gd name="connsiteY12" fmla="*/ 14764 h 1114425"/>
                <a:gd name="connsiteX13" fmla="*/ 473063 w 1504950"/>
                <a:gd name="connsiteY13" fmla="*/ 24289 h 1114425"/>
                <a:gd name="connsiteX14" fmla="*/ 470205 w 1504950"/>
                <a:gd name="connsiteY14" fmla="*/ 42386 h 1114425"/>
                <a:gd name="connsiteX15" fmla="*/ 470205 w 1504950"/>
                <a:gd name="connsiteY15" fmla="*/ 44291 h 1114425"/>
                <a:gd name="connsiteX16" fmla="*/ 469253 w 1504950"/>
                <a:gd name="connsiteY16" fmla="*/ 52864 h 1114425"/>
                <a:gd name="connsiteX17" fmla="*/ 458775 w 1504950"/>
                <a:gd name="connsiteY17" fmla="*/ 76676 h 1114425"/>
                <a:gd name="connsiteX18" fmla="*/ 451155 w 1504950"/>
                <a:gd name="connsiteY18" fmla="*/ 100489 h 1114425"/>
                <a:gd name="connsiteX19" fmla="*/ 450203 w 1504950"/>
                <a:gd name="connsiteY19" fmla="*/ 109061 h 1114425"/>
                <a:gd name="connsiteX20" fmla="*/ 450203 w 1504950"/>
                <a:gd name="connsiteY20" fmla="*/ 118586 h 1114425"/>
                <a:gd name="connsiteX21" fmla="*/ 453060 w 1504950"/>
                <a:gd name="connsiteY21" fmla="*/ 136684 h 1114425"/>
                <a:gd name="connsiteX22" fmla="*/ 453060 w 1504950"/>
                <a:gd name="connsiteY22" fmla="*/ 137636 h 1114425"/>
                <a:gd name="connsiteX23" fmla="*/ 454013 w 1504950"/>
                <a:gd name="connsiteY23" fmla="*/ 150019 h 1114425"/>
                <a:gd name="connsiteX24" fmla="*/ 453060 w 1504950"/>
                <a:gd name="connsiteY24" fmla="*/ 154781 h 1114425"/>
                <a:gd name="connsiteX25" fmla="*/ 452108 w 1504950"/>
                <a:gd name="connsiteY25" fmla="*/ 165259 h 1114425"/>
                <a:gd name="connsiteX26" fmla="*/ 451155 w 1504950"/>
                <a:gd name="connsiteY26" fmla="*/ 169069 h 1114425"/>
                <a:gd name="connsiteX27" fmla="*/ 456870 w 1504950"/>
                <a:gd name="connsiteY27" fmla="*/ 173831 h 1114425"/>
                <a:gd name="connsiteX28" fmla="*/ 462585 w 1504950"/>
                <a:gd name="connsiteY28" fmla="*/ 178594 h 1114425"/>
                <a:gd name="connsiteX29" fmla="*/ 470205 w 1504950"/>
                <a:gd name="connsiteY29" fmla="*/ 184309 h 1114425"/>
                <a:gd name="connsiteX30" fmla="*/ 479730 w 1504950"/>
                <a:gd name="connsiteY30" fmla="*/ 190024 h 1114425"/>
                <a:gd name="connsiteX31" fmla="*/ 484493 w 1504950"/>
                <a:gd name="connsiteY31" fmla="*/ 191929 h 1114425"/>
                <a:gd name="connsiteX32" fmla="*/ 491160 w 1504950"/>
                <a:gd name="connsiteY32" fmla="*/ 191929 h 1114425"/>
                <a:gd name="connsiteX33" fmla="*/ 500685 w 1504950"/>
                <a:gd name="connsiteY33" fmla="*/ 189071 h 1114425"/>
                <a:gd name="connsiteX34" fmla="*/ 509258 w 1504950"/>
                <a:gd name="connsiteY34" fmla="*/ 184309 h 1114425"/>
                <a:gd name="connsiteX35" fmla="*/ 512115 w 1504950"/>
                <a:gd name="connsiteY35" fmla="*/ 182404 h 1114425"/>
                <a:gd name="connsiteX36" fmla="*/ 515925 w 1504950"/>
                <a:gd name="connsiteY36" fmla="*/ 179546 h 1114425"/>
                <a:gd name="connsiteX37" fmla="*/ 519735 w 1504950"/>
                <a:gd name="connsiteY37" fmla="*/ 176689 h 1114425"/>
                <a:gd name="connsiteX38" fmla="*/ 524498 w 1504950"/>
                <a:gd name="connsiteY38" fmla="*/ 171926 h 1114425"/>
                <a:gd name="connsiteX39" fmla="*/ 529260 w 1504950"/>
                <a:gd name="connsiteY39" fmla="*/ 166211 h 1114425"/>
                <a:gd name="connsiteX40" fmla="*/ 532118 w 1504950"/>
                <a:gd name="connsiteY40" fmla="*/ 161449 h 1114425"/>
                <a:gd name="connsiteX41" fmla="*/ 538785 w 1504950"/>
                <a:gd name="connsiteY41" fmla="*/ 151924 h 1114425"/>
                <a:gd name="connsiteX42" fmla="*/ 548310 w 1504950"/>
                <a:gd name="connsiteY42" fmla="*/ 127159 h 1114425"/>
                <a:gd name="connsiteX43" fmla="*/ 549263 w 1504950"/>
                <a:gd name="connsiteY43" fmla="*/ 122396 h 1114425"/>
                <a:gd name="connsiteX44" fmla="*/ 550215 w 1504950"/>
                <a:gd name="connsiteY44" fmla="*/ 116681 h 1114425"/>
                <a:gd name="connsiteX45" fmla="*/ 552120 w 1504950"/>
                <a:gd name="connsiteY45" fmla="*/ 98584 h 1114425"/>
                <a:gd name="connsiteX46" fmla="*/ 554978 w 1504950"/>
                <a:gd name="connsiteY46" fmla="*/ 90964 h 1114425"/>
                <a:gd name="connsiteX47" fmla="*/ 556883 w 1504950"/>
                <a:gd name="connsiteY47" fmla="*/ 87154 h 1114425"/>
                <a:gd name="connsiteX48" fmla="*/ 560693 w 1504950"/>
                <a:gd name="connsiteY48" fmla="*/ 81439 h 1114425"/>
                <a:gd name="connsiteX49" fmla="*/ 565455 w 1504950"/>
                <a:gd name="connsiteY49" fmla="*/ 76676 h 1114425"/>
                <a:gd name="connsiteX50" fmla="*/ 571170 w 1504950"/>
                <a:gd name="connsiteY50" fmla="*/ 73819 h 1114425"/>
                <a:gd name="connsiteX51" fmla="*/ 573075 w 1504950"/>
                <a:gd name="connsiteY51" fmla="*/ 73819 h 1114425"/>
                <a:gd name="connsiteX52" fmla="*/ 574980 w 1504950"/>
                <a:gd name="connsiteY52" fmla="*/ 74771 h 1114425"/>
                <a:gd name="connsiteX53" fmla="*/ 576885 w 1504950"/>
                <a:gd name="connsiteY53" fmla="*/ 76676 h 1114425"/>
                <a:gd name="connsiteX54" fmla="*/ 578790 w 1504950"/>
                <a:gd name="connsiteY54" fmla="*/ 81439 h 1114425"/>
                <a:gd name="connsiteX55" fmla="*/ 579743 w 1504950"/>
                <a:gd name="connsiteY55" fmla="*/ 83344 h 1114425"/>
                <a:gd name="connsiteX56" fmla="*/ 579743 w 1504950"/>
                <a:gd name="connsiteY56" fmla="*/ 90011 h 1114425"/>
                <a:gd name="connsiteX57" fmla="*/ 577838 w 1504950"/>
                <a:gd name="connsiteY57" fmla="*/ 117634 h 1114425"/>
                <a:gd name="connsiteX58" fmla="*/ 575933 w 1504950"/>
                <a:gd name="connsiteY58" fmla="*/ 129064 h 1114425"/>
                <a:gd name="connsiteX59" fmla="*/ 577838 w 1504950"/>
                <a:gd name="connsiteY59" fmla="*/ 138589 h 1114425"/>
                <a:gd name="connsiteX60" fmla="*/ 580695 w 1504950"/>
                <a:gd name="connsiteY60" fmla="*/ 141446 h 1114425"/>
                <a:gd name="connsiteX61" fmla="*/ 584505 w 1504950"/>
                <a:gd name="connsiteY61" fmla="*/ 143351 h 1114425"/>
                <a:gd name="connsiteX62" fmla="*/ 589268 w 1504950"/>
                <a:gd name="connsiteY62" fmla="*/ 143351 h 1114425"/>
                <a:gd name="connsiteX63" fmla="*/ 595935 w 1504950"/>
                <a:gd name="connsiteY63" fmla="*/ 141446 h 1114425"/>
                <a:gd name="connsiteX64" fmla="*/ 604508 w 1504950"/>
                <a:gd name="connsiteY64" fmla="*/ 136684 h 1114425"/>
                <a:gd name="connsiteX65" fmla="*/ 621653 w 1504950"/>
                <a:gd name="connsiteY65" fmla="*/ 125254 h 1114425"/>
                <a:gd name="connsiteX66" fmla="*/ 635940 w 1504950"/>
                <a:gd name="connsiteY66" fmla="*/ 115729 h 1114425"/>
                <a:gd name="connsiteX67" fmla="*/ 639750 w 1504950"/>
                <a:gd name="connsiteY67" fmla="*/ 114776 h 1114425"/>
                <a:gd name="connsiteX68" fmla="*/ 643560 w 1504950"/>
                <a:gd name="connsiteY68" fmla="*/ 116681 h 1114425"/>
                <a:gd name="connsiteX69" fmla="*/ 645465 w 1504950"/>
                <a:gd name="connsiteY69" fmla="*/ 118586 h 1114425"/>
                <a:gd name="connsiteX70" fmla="*/ 646418 w 1504950"/>
                <a:gd name="connsiteY70" fmla="*/ 123349 h 1114425"/>
                <a:gd name="connsiteX71" fmla="*/ 645465 w 1504950"/>
                <a:gd name="connsiteY71" fmla="*/ 128111 h 1114425"/>
                <a:gd name="connsiteX72" fmla="*/ 645465 w 1504950"/>
                <a:gd name="connsiteY72" fmla="*/ 129064 h 1114425"/>
                <a:gd name="connsiteX73" fmla="*/ 644513 w 1504950"/>
                <a:gd name="connsiteY73" fmla="*/ 133826 h 1114425"/>
                <a:gd name="connsiteX74" fmla="*/ 644513 w 1504950"/>
                <a:gd name="connsiteY74" fmla="*/ 134779 h 1114425"/>
                <a:gd name="connsiteX75" fmla="*/ 644513 w 1504950"/>
                <a:gd name="connsiteY75" fmla="*/ 137636 h 1114425"/>
                <a:gd name="connsiteX76" fmla="*/ 642608 w 1504950"/>
                <a:gd name="connsiteY76" fmla="*/ 141446 h 1114425"/>
                <a:gd name="connsiteX77" fmla="*/ 640703 w 1504950"/>
                <a:gd name="connsiteY77" fmla="*/ 146209 h 1114425"/>
                <a:gd name="connsiteX78" fmla="*/ 637845 w 1504950"/>
                <a:gd name="connsiteY78" fmla="*/ 150971 h 1114425"/>
                <a:gd name="connsiteX79" fmla="*/ 632130 w 1504950"/>
                <a:gd name="connsiteY79" fmla="*/ 157639 h 1114425"/>
                <a:gd name="connsiteX80" fmla="*/ 621653 w 1504950"/>
                <a:gd name="connsiteY80" fmla="*/ 165259 h 1114425"/>
                <a:gd name="connsiteX81" fmla="*/ 610223 w 1504950"/>
                <a:gd name="connsiteY81" fmla="*/ 170021 h 1114425"/>
                <a:gd name="connsiteX82" fmla="*/ 607365 w 1504950"/>
                <a:gd name="connsiteY82" fmla="*/ 170974 h 1114425"/>
                <a:gd name="connsiteX83" fmla="*/ 598793 w 1504950"/>
                <a:gd name="connsiteY83" fmla="*/ 172879 h 1114425"/>
                <a:gd name="connsiteX84" fmla="*/ 588315 w 1504950"/>
                <a:gd name="connsiteY84" fmla="*/ 175736 h 1114425"/>
                <a:gd name="connsiteX85" fmla="*/ 578790 w 1504950"/>
                <a:gd name="connsiteY85" fmla="*/ 178594 h 1114425"/>
                <a:gd name="connsiteX86" fmla="*/ 571170 w 1504950"/>
                <a:gd name="connsiteY86" fmla="*/ 182404 h 1114425"/>
                <a:gd name="connsiteX87" fmla="*/ 564503 w 1504950"/>
                <a:gd name="connsiteY87" fmla="*/ 185261 h 1114425"/>
                <a:gd name="connsiteX88" fmla="*/ 556883 w 1504950"/>
                <a:gd name="connsiteY88" fmla="*/ 188119 h 1114425"/>
                <a:gd name="connsiteX89" fmla="*/ 534023 w 1504950"/>
                <a:gd name="connsiteY89" fmla="*/ 202406 h 1114425"/>
                <a:gd name="connsiteX90" fmla="*/ 515925 w 1504950"/>
                <a:gd name="connsiteY90" fmla="*/ 227171 h 1114425"/>
                <a:gd name="connsiteX91" fmla="*/ 514020 w 1504950"/>
                <a:gd name="connsiteY91" fmla="*/ 234791 h 1114425"/>
                <a:gd name="connsiteX92" fmla="*/ 513068 w 1504950"/>
                <a:gd name="connsiteY92" fmla="*/ 243364 h 1114425"/>
                <a:gd name="connsiteX93" fmla="*/ 514020 w 1504950"/>
                <a:gd name="connsiteY93" fmla="*/ 257651 h 1114425"/>
                <a:gd name="connsiteX94" fmla="*/ 514973 w 1504950"/>
                <a:gd name="connsiteY94" fmla="*/ 271939 h 1114425"/>
                <a:gd name="connsiteX95" fmla="*/ 514973 w 1504950"/>
                <a:gd name="connsiteY95" fmla="*/ 277654 h 1114425"/>
                <a:gd name="connsiteX96" fmla="*/ 514020 w 1504950"/>
                <a:gd name="connsiteY96" fmla="*/ 289084 h 1114425"/>
                <a:gd name="connsiteX97" fmla="*/ 513068 w 1504950"/>
                <a:gd name="connsiteY97" fmla="*/ 291941 h 1114425"/>
                <a:gd name="connsiteX98" fmla="*/ 495923 w 1504950"/>
                <a:gd name="connsiteY98" fmla="*/ 330994 h 1114425"/>
                <a:gd name="connsiteX99" fmla="*/ 486398 w 1504950"/>
                <a:gd name="connsiteY99" fmla="*/ 342424 h 1114425"/>
                <a:gd name="connsiteX100" fmla="*/ 474015 w 1504950"/>
                <a:gd name="connsiteY100" fmla="*/ 350044 h 1114425"/>
                <a:gd name="connsiteX101" fmla="*/ 443535 w 1504950"/>
                <a:gd name="connsiteY101" fmla="*/ 371951 h 1114425"/>
                <a:gd name="connsiteX102" fmla="*/ 422580 w 1504950"/>
                <a:gd name="connsiteY102" fmla="*/ 382429 h 1114425"/>
                <a:gd name="connsiteX103" fmla="*/ 351143 w 1504950"/>
                <a:gd name="connsiteY103" fmla="*/ 436721 h 1114425"/>
                <a:gd name="connsiteX104" fmla="*/ 348285 w 1504950"/>
                <a:gd name="connsiteY104" fmla="*/ 435769 h 1114425"/>
                <a:gd name="connsiteX105" fmla="*/ 349238 w 1504950"/>
                <a:gd name="connsiteY105" fmla="*/ 443389 h 1114425"/>
                <a:gd name="connsiteX106" fmla="*/ 418770 w 1504950"/>
                <a:gd name="connsiteY106" fmla="*/ 551974 h 1114425"/>
                <a:gd name="connsiteX107" fmla="*/ 524498 w 1504950"/>
                <a:gd name="connsiteY107" fmla="*/ 634841 h 1114425"/>
                <a:gd name="connsiteX108" fmla="*/ 614985 w 1504950"/>
                <a:gd name="connsiteY108" fmla="*/ 673894 h 1114425"/>
                <a:gd name="connsiteX109" fmla="*/ 733095 w 1504950"/>
                <a:gd name="connsiteY109" fmla="*/ 680561 h 1114425"/>
                <a:gd name="connsiteX110" fmla="*/ 770243 w 1504950"/>
                <a:gd name="connsiteY110" fmla="*/ 677704 h 1114425"/>
                <a:gd name="connsiteX111" fmla="*/ 838823 w 1504950"/>
                <a:gd name="connsiteY111" fmla="*/ 668179 h 1114425"/>
                <a:gd name="connsiteX112" fmla="*/ 941693 w 1504950"/>
                <a:gd name="connsiteY112" fmla="*/ 654844 h 1114425"/>
                <a:gd name="connsiteX113" fmla="*/ 990270 w 1504950"/>
                <a:gd name="connsiteY113" fmla="*/ 647224 h 1114425"/>
                <a:gd name="connsiteX114" fmla="*/ 1023608 w 1504950"/>
                <a:gd name="connsiteY114" fmla="*/ 582454 h 1114425"/>
                <a:gd name="connsiteX115" fmla="*/ 1043610 w 1504950"/>
                <a:gd name="connsiteY115" fmla="*/ 535781 h 1114425"/>
                <a:gd name="connsiteX116" fmla="*/ 1110285 w 1504950"/>
                <a:gd name="connsiteY116" fmla="*/ 495776 h 1114425"/>
                <a:gd name="connsiteX117" fmla="*/ 1099808 w 1504950"/>
                <a:gd name="connsiteY117" fmla="*/ 525304 h 1114425"/>
                <a:gd name="connsiteX118" fmla="*/ 1076948 w 1504950"/>
                <a:gd name="connsiteY118" fmla="*/ 584359 h 1114425"/>
                <a:gd name="connsiteX119" fmla="*/ 1075043 w 1504950"/>
                <a:gd name="connsiteY119" fmla="*/ 600551 h 1114425"/>
                <a:gd name="connsiteX120" fmla="*/ 1083615 w 1504950"/>
                <a:gd name="connsiteY120" fmla="*/ 672941 h 1114425"/>
                <a:gd name="connsiteX121" fmla="*/ 1100760 w 1504950"/>
                <a:gd name="connsiteY121" fmla="*/ 743426 h 1114425"/>
                <a:gd name="connsiteX122" fmla="*/ 1133145 w 1504950"/>
                <a:gd name="connsiteY122" fmla="*/ 820579 h 1114425"/>
                <a:gd name="connsiteX123" fmla="*/ 1223633 w 1504950"/>
                <a:gd name="connsiteY123" fmla="*/ 822484 h 1114425"/>
                <a:gd name="connsiteX124" fmla="*/ 1264590 w 1504950"/>
                <a:gd name="connsiteY124" fmla="*/ 838676 h 1114425"/>
                <a:gd name="connsiteX125" fmla="*/ 1314120 w 1504950"/>
                <a:gd name="connsiteY125" fmla="*/ 867251 h 1114425"/>
                <a:gd name="connsiteX126" fmla="*/ 1428420 w 1504950"/>
                <a:gd name="connsiteY126" fmla="*/ 889159 h 1114425"/>
                <a:gd name="connsiteX127" fmla="*/ 1455090 w 1504950"/>
                <a:gd name="connsiteY127" fmla="*/ 888206 h 1114425"/>
                <a:gd name="connsiteX128" fmla="*/ 1506525 w 1504950"/>
                <a:gd name="connsiteY128" fmla="*/ 912971 h 1114425"/>
                <a:gd name="connsiteX129" fmla="*/ 1485570 w 1504950"/>
                <a:gd name="connsiteY129" fmla="*/ 924401 h 1114425"/>
                <a:gd name="connsiteX130" fmla="*/ 1466520 w 1504950"/>
                <a:gd name="connsiteY130" fmla="*/ 932021 h 1114425"/>
                <a:gd name="connsiteX131" fmla="*/ 1476045 w 1504950"/>
                <a:gd name="connsiteY131" fmla="*/ 947261 h 1114425"/>
                <a:gd name="connsiteX132" fmla="*/ 1475093 w 1504950"/>
                <a:gd name="connsiteY132" fmla="*/ 969169 h 1114425"/>
                <a:gd name="connsiteX133" fmla="*/ 1456995 w 1504950"/>
                <a:gd name="connsiteY133" fmla="*/ 976789 h 1114425"/>
                <a:gd name="connsiteX134" fmla="*/ 1447470 w 1504950"/>
                <a:gd name="connsiteY134" fmla="*/ 979646 h 1114425"/>
                <a:gd name="connsiteX135" fmla="*/ 1429373 w 1504950"/>
                <a:gd name="connsiteY135" fmla="*/ 975836 h 1114425"/>
                <a:gd name="connsiteX136" fmla="*/ 1397940 w 1504950"/>
                <a:gd name="connsiteY136" fmla="*/ 968216 h 1114425"/>
                <a:gd name="connsiteX137" fmla="*/ 1305548 w 1504950"/>
                <a:gd name="connsiteY137" fmla="*/ 932021 h 1114425"/>
                <a:gd name="connsiteX138" fmla="*/ 1258875 w 1504950"/>
                <a:gd name="connsiteY138" fmla="*/ 912019 h 1114425"/>
                <a:gd name="connsiteX139" fmla="*/ 1179818 w 1504950"/>
                <a:gd name="connsiteY139" fmla="*/ 912971 h 1114425"/>
                <a:gd name="connsiteX140" fmla="*/ 1115048 w 1504950"/>
                <a:gd name="connsiteY140" fmla="*/ 931069 h 1114425"/>
                <a:gd name="connsiteX141" fmla="*/ 967410 w 1504950"/>
                <a:gd name="connsiteY141" fmla="*/ 912971 h 1114425"/>
                <a:gd name="connsiteX142" fmla="*/ 829298 w 1504950"/>
                <a:gd name="connsiteY142" fmla="*/ 897731 h 1114425"/>
                <a:gd name="connsiteX143" fmla="*/ 780720 w 1504950"/>
                <a:gd name="connsiteY143" fmla="*/ 916781 h 1114425"/>
                <a:gd name="connsiteX144" fmla="*/ 765480 w 1504950"/>
                <a:gd name="connsiteY144" fmla="*/ 924401 h 1114425"/>
                <a:gd name="connsiteX145" fmla="*/ 689280 w 1504950"/>
                <a:gd name="connsiteY145" fmla="*/ 932974 h 1114425"/>
                <a:gd name="connsiteX146" fmla="*/ 560693 w 1504950"/>
                <a:gd name="connsiteY146" fmla="*/ 921544 h 1114425"/>
                <a:gd name="connsiteX147" fmla="*/ 525450 w 1504950"/>
                <a:gd name="connsiteY147" fmla="*/ 918686 h 1114425"/>
                <a:gd name="connsiteX148" fmla="*/ 504495 w 1504950"/>
                <a:gd name="connsiteY148" fmla="*/ 915829 h 1114425"/>
                <a:gd name="connsiteX149" fmla="*/ 461633 w 1504950"/>
                <a:gd name="connsiteY149" fmla="*/ 925354 h 1114425"/>
                <a:gd name="connsiteX150" fmla="*/ 349238 w 1504950"/>
                <a:gd name="connsiteY150" fmla="*/ 930116 h 1114425"/>
                <a:gd name="connsiteX151" fmla="*/ 216840 w 1504950"/>
                <a:gd name="connsiteY151" fmla="*/ 991076 h 1114425"/>
                <a:gd name="connsiteX152" fmla="*/ 179693 w 1504950"/>
                <a:gd name="connsiteY152" fmla="*/ 1032034 h 1114425"/>
                <a:gd name="connsiteX153" fmla="*/ 162548 w 1504950"/>
                <a:gd name="connsiteY153" fmla="*/ 1058704 h 1114425"/>
                <a:gd name="connsiteX154" fmla="*/ 118733 w 1504950"/>
                <a:gd name="connsiteY154" fmla="*/ 1095851 h 1114425"/>
                <a:gd name="connsiteX155" fmla="*/ 87300 w 1504950"/>
                <a:gd name="connsiteY155" fmla="*/ 1108234 h 1114425"/>
                <a:gd name="connsiteX156" fmla="*/ 97778 w 1504950"/>
                <a:gd name="connsiteY156" fmla="*/ 1081564 h 1114425"/>
                <a:gd name="connsiteX157" fmla="*/ 116828 w 1504950"/>
                <a:gd name="connsiteY157" fmla="*/ 1049179 h 1114425"/>
                <a:gd name="connsiteX158" fmla="*/ 133973 w 1504950"/>
                <a:gd name="connsiteY158" fmla="*/ 1024414 h 1114425"/>
                <a:gd name="connsiteX159" fmla="*/ 166358 w 1504950"/>
                <a:gd name="connsiteY159" fmla="*/ 984409 h 1114425"/>
                <a:gd name="connsiteX160" fmla="*/ 187313 w 1504950"/>
                <a:gd name="connsiteY160" fmla="*/ 960596 h 1114425"/>
                <a:gd name="connsiteX161" fmla="*/ 137783 w 1504950"/>
                <a:gd name="connsiteY161" fmla="*/ 986314 h 1114425"/>
                <a:gd name="connsiteX162" fmla="*/ 32055 w 1504950"/>
                <a:gd name="connsiteY162" fmla="*/ 1031081 h 1114425"/>
                <a:gd name="connsiteX163" fmla="*/ 7290 w 1504950"/>
                <a:gd name="connsiteY163" fmla="*/ 1028224 h 1114425"/>
                <a:gd name="connsiteX164" fmla="*/ 111113 w 1504950"/>
                <a:gd name="connsiteY164" fmla="*/ 962501 h 1114425"/>
                <a:gd name="connsiteX165" fmla="*/ 222555 w 1504950"/>
                <a:gd name="connsiteY165" fmla="*/ 901541 h 1114425"/>
                <a:gd name="connsiteX166" fmla="*/ 333998 w 1504950"/>
                <a:gd name="connsiteY166" fmla="*/ 866299 h 1114425"/>
                <a:gd name="connsiteX167" fmla="*/ 374003 w 1504950"/>
                <a:gd name="connsiteY167" fmla="*/ 852964 h 1114425"/>
                <a:gd name="connsiteX168" fmla="*/ 359715 w 1504950"/>
                <a:gd name="connsiteY168" fmla="*/ 802481 h 1114425"/>
                <a:gd name="connsiteX169" fmla="*/ 332093 w 1504950"/>
                <a:gd name="connsiteY169" fmla="*/ 769144 h 1114425"/>
                <a:gd name="connsiteX170" fmla="*/ 307328 w 1504950"/>
                <a:gd name="connsiteY170" fmla="*/ 746284 h 1114425"/>
                <a:gd name="connsiteX171" fmla="*/ 276848 w 1504950"/>
                <a:gd name="connsiteY171" fmla="*/ 658654 h 1114425"/>
                <a:gd name="connsiteX172" fmla="*/ 267323 w 1504950"/>
                <a:gd name="connsiteY172" fmla="*/ 592931 h 1114425"/>
                <a:gd name="connsiteX173" fmla="*/ 244463 w 1504950"/>
                <a:gd name="connsiteY173" fmla="*/ 572929 h 1114425"/>
                <a:gd name="connsiteX174" fmla="*/ 154928 w 1504950"/>
                <a:gd name="connsiteY174" fmla="*/ 567214 h 1114425"/>
                <a:gd name="connsiteX175" fmla="*/ 133973 w 1504950"/>
                <a:gd name="connsiteY175" fmla="*/ 547211 h 1114425"/>
                <a:gd name="connsiteX176" fmla="*/ 167310 w 1504950"/>
                <a:gd name="connsiteY176" fmla="*/ 505301 h 1114425"/>
                <a:gd name="connsiteX177" fmla="*/ 242558 w 1504950"/>
                <a:gd name="connsiteY177" fmla="*/ 466249 h 1114425"/>
                <a:gd name="connsiteX178" fmla="*/ 230175 w 1504950"/>
                <a:gd name="connsiteY178" fmla="*/ 465296 h 1114425"/>
                <a:gd name="connsiteX179" fmla="*/ 179693 w 1504950"/>
                <a:gd name="connsiteY179" fmla="*/ 466249 h 1114425"/>
                <a:gd name="connsiteX180" fmla="*/ 151118 w 1504950"/>
                <a:gd name="connsiteY180" fmla="*/ 467201 h 1114425"/>
                <a:gd name="connsiteX181" fmla="*/ 127305 w 1504950"/>
                <a:gd name="connsiteY181" fmla="*/ 465296 h 1114425"/>
                <a:gd name="connsiteX182" fmla="*/ 112065 w 1504950"/>
                <a:gd name="connsiteY182" fmla="*/ 460534 h 1114425"/>
                <a:gd name="connsiteX183" fmla="*/ 107303 w 1504950"/>
                <a:gd name="connsiteY183" fmla="*/ 450056 h 1114425"/>
                <a:gd name="connsiteX184" fmla="*/ 114923 w 1504950"/>
                <a:gd name="connsiteY184" fmla="*/ 441484 h 1114425"/>
                <a:gd name="connsiteX185" fmla="*/ 130163 w 1504950"/>
                <a:gd name="connsiteY185" fmla="*/ 440531 h 1114425"/>
                <a:gd name="connsiteX186" fmla="*/ 123495 w 1504950"/>
                <a:gd name="connsiteY186" fmla="*/ 431959 h 1114425"/>
                <a:gd name="connsiteX187" fmla="*/ 117780 w 1504950"/>
                <a:gd name="connsiteY187" fmla="*/ 422434 h 1114425"/>
                <a:gd name="connsiteX188" fmla="*/ 113018 w 1504950"/>
                <a:gd name="connsiteY188" fmla="*/ 412909 h 1114425"/>
                <a:gd name="connsiteX189" fmla="*/ 100635 w 1504950"/>
                <a:gd name="connsiteY189" fmla="*/ 371951 h 1114425"/>
                <a:gd name="connsiteX190" fmla="*/ 91110 w 1504950"/>
                <a:gd name="connsiteY190" fmla="*/ 363379 h 1114425"/>
                <a:gd name="connsiteX191" fmla="*/ 85395 w 1504950"/>
                <a:gd name="connsiteY191" fmla="*/ 354806 h 1114425"/>
                <a:gd name="connsiteX192" fmla="*/ 89205 w 1504950"/>
                <a:gd name="connsiteY192" fmla="*/ 345281 h 1114425"/>
                <a:gd name="connsiteX193" fmla="*/ 99683 w 1504950"/>
                <a:gd name="connsiteY193" fmla="*/ 345281 h 1114425"/>
                <a:gd name="connsiteX194" fmla="*/ 113970 w 1504950"/>
                <a:gd name="connsiteY194" fmla="*/ 350996 h 1114425"/>
                <a:gd name="connsiteX195" fmla="*/ 129210 w 1504950"/>
                <a:gd name="connsiteY195" fmla="*/ 355759 h 1114425"/>
                <a:gd name="connsiteX196" fmla="*/ 140640 w 1504950"/>
                <a:gd name="connsiteY196" fmla="*/ 356711 h 1114425"/>
                <a:gd name="connsiteX197" fmla="*/ 134925 w 1504950"/>
                <a:gd name="connsiteY197" fmla="*/ 350996 h 1114425"/>
                <a:gd name="connsiteX198" fmla="*/ 128258 w 1504950"/>
                <a:gd name="connsiteY198" fmla="*/ 341471 h 1114425"/>
                <a:gd name="connsiteX199" fmla="*/ 121590 w 1504950"/>
                <a:gd name="connsiteY199" fmla="*/ 324326 h 1114425"/>
                <a:gd name="connsiteX200" fmla="*/ 117780 w 1504950"/>
                <a:gd name="connsiteY200" fmla="*/ 317659 h 1114425"/>
                <a:gd name="connsiteX201" fmla="*/ 120638 w 1504950"/>
                <a:gd name="connsiteY201" fmla="*/ 308134 h 1114425"/>
                <a:gd name="connsiteX202" fmla="*/ 129210 w 1504950"/>
                <a:gd name="connsiteY202" fmla="*/ 307181 h 1114425"/>
                <a:gd name="connsiteX203" fmla="*/ 139688 w 1504950"/>
                <a:gd name="connsiteY203" fmla="*/ 313849 h 1114425"/>
                <a:gd name="connsiteX204" fmla="*/ 152070 w 1504950"/>
                <a:gd name="connsiteY204" fmla="*/ 327184 h 1114425"/>
                <a:gd name="connsiteX205" fmla="*/ 166358 w 1504950"/>
                <a:gd name="connsiteY205" fmla="*/ 339566 h 1114425"/>
                <a:gd name="connsiteX206" fmla="*/ 191123 w 1504950"/>
                <a:gd name="connsiteY206" fmla="*/ 356711 h 1114425"/>
                <a:gd name="connsiteX207" fmla="*/ 213983 w 1504950"/>
                <a:gd name="connsiteY207" fmla="*/ 366236 h 1114425"/>
                <a:gd name="connsiteX208" fmla="*/ 216840 w 1504950"/>
                <a:gd name="connsiteY208" fmla="*/ 366236 h 1114425"/>
                <a:gd name="connsiteX209" fmla="*/ 226365 w 1504950"/>
                <a:gd name="connsiteY209" fmla="*/ 361474 h 1114425"/>
                <a:gd name="connsiteX210" fmla="*/ 228270 w 1504950"/>
                <a:gd name="connsiteY210" fmla="*/ 357664 h 1114425"/>
                <a:gd name="connsiteX211" fmla="*/ 227318 w 1504950"/>
                <a:gd name="connsiteY211" fmla="*/ 352901 h 1114425"/>
                <a:gd name="connsiteX212" fmla="*/ 224460 w 1504950"/>
                <a:gd name="connsiteY212" fmla="*/ 336709 h 1114425"/>
                <a:gd name="connsiteX213" fmla="*/ 229223 w 1504950"/>
                <a:gd name="connsiteY213" fmla="*/ 319564 h 1114425"/>
                <a:gd name="connsiteX214" fmla="*/ 241605 w 1504950"/>
                <a:gd name="connsiteY214" fmla="*/ 317659 h 1114425"/>
                <a:gd name="connsiteX215" fmla="*/ 245415 w 1504950"/>
                <a:gd name="connsiteY215" fmla="*/ 325279 h 1114425"/>
                <a:gd name="connsiteX216" fmla="*/ 254940 w 1504950"/>
                <a:gd name="connsiteY216" fmla="*/ 373856 h 1114425"/>
                <a:gd name="connsiteX217" fmla="*/ 316853 w 1504950"/>
                <a:gd name="connsiteY217" fmla="*/ 383381 h 1114425"/>
                <a:gd name="connsiteX218" fmla="*/ 324473 w 1504950"/>
                <a:gd name="connsiteY218" fmla="*/ 376714 h 1114425"/>
                <a:gd name="connsiteX219" fmla="*/ 335903 w 1504950"/>
                <a:gd name="connsiteY219" fmla="*/ 363379 h 1114425"/>
                <a:gd name="connsiteX220" fmla="*/ 359715 w 1504950"/>
                <a:gd name="connsiteY220" fmla="*/ 327184 h 1114425"/>
                <a:gd name="connsiteX221" fmla="*/ 369240 w 1504950"/>
                <a:gd name="connsiteY221" fmla="*/ 299561 h 1114425"/>
                <a:gd name="connsiteX222" fmla="*/ 370193 w 1504950"/>
                <a:gd name="connsiteY222" fmla="*/ 297656 h 1114425"/>
                <a:gd name="connsiteX223" fmla="*/ 370193 w 1504950"/>
                <a:gd name="connsiteY223" fmla="*/ 277654 h 1114425"/>
                <a:gd name="connsiteX224" fmla="*/ 362573 w 1504950"/>
                <a:gd name="connsiteY224" fmla="*/ 259556 h 1114425"/>
                <a:gd name="connsiteX225" fmla="*/ 352095 w 1504950"/>
                <a:gd name="connsiteY225" fmla="*/ 247174 h 1114425"/>
                <a:gd name="connsiteX226" fmla="*/ 333998 w 1504950"/>
                <a:gd name="connsiteY226" fmla="*/ 231934 h 1114425"/>
                <a:gd name="connsiteX227" fmla="*/ 311138 w 1504950"/>
                <a:gd name="connsiteY227" fmla="*/ 223361 h 1114425"/>
                <a:gd name="connsiteX228" fmla="*/ 291135 w 1504950"/>
                <a:gd name="connsiteY228" fmla="*/ 218599 h 1114425"/>
                <a:gd name="connsiteX229" fmla="*/ 281610 w 1504950"/>
                <a:gd name="connsiteY229" fmla="*/ 216694 h 1114425"/>
                <a:gd name="connsiteX230" fmla="*/ 266370 w 1504950"/>
                <a:gd name="connsiteY230" fmla="*/ 214789 h 1114425"/>
                <a:gd name="connsiteX231" fmla="*/ 242558 w 1504950"/>
                <a:gd name="connsiteY231" fmla="*/ 212884 h 1114425"/>
                <a:gd name="connsiteX232" fmla="*/ 232080 w 1504950"/>
                <a:gd name="connsiteY232" fmla="*/ 211931 h 1114425"/>
                <a:gd name="connsiteX233" fmla="*/ 216840 w 1504950"/>
                <a:gd name="connsiteY233" fmla="*/ 206216 h 1114425"/>
                <a:gd name="connsiteX234" fmla="*/ 213030 w 1504950"/>
                <a:gd name="connsiteY234" fmla="*/ 196691 h 1114425"/>
                <a:gd name="connsiteX235" fmla="*/ 221603 w 1504950"/>
                <a:gd name="connsiteY235" fmla="*/ 186214 h 1114425"/>
                <a:gd name="connsiteX236" fmla="*/ 235890 w 1504950"/>
                <a:gd name="connsiteY236" fmla="*/ 182404 h 1114425"/>
                <a:gd name="connsiteX237" fmla="*/ 253035 w 1504950"/>
                <a:gd name="connsiteY237" fmla="*/ 182404 h 1114425"/>
                <a:gd name="connsiteX238" fmla="*/ 288278 w 1504950"/>
                <a:gd name="connsiteY238" fmla="*/ 159544 h 1114425"/>
                <a:gd name="connsiteX239" fmla="*/ 284468 w 1504950"/>
                <a:gd name="connsiteY239" fmla="*/ 151924 h 1114425"/>
                <a:gd name="connsiteX240" fmla="*/ 273990 w 1504950"/>
                <a:gd name="connsiteY240" fmla="*/ 124301 h 1114425"/>
                <a:gd name="connsiteX241" fmla="*/ 277800 w 1504950"/>
                <a:gd name="connsiteY241" fmla="*/ 114776 h 1114425"/>
                <a:gd name="connsiteX242" fmla="*/ 286373 w 1504950"/>
                <a:gd name="connsiteY242" fmla="*/ 112871 h 1114425"/>
                <a:gd name="connsiteX243" fmla="*/ 293993 w 1504950"/>
                <a:gd name="connsiteY243" fmla="*/ 116681 h 1114425"/>
                <a:gd name="connsiteX244" fmla="*/ 300660 w 1504950"/>
                <a:gd name="connsiteY244" fmla="*/ 126206 h 1114425"/>
                <a:gd name="connsiteX245" fmla="*/ 308280 w 1504950"/>
                <a:gd name="connsiteY245" fmla="*/ 138589 h 1114425"/>
                <a:gd name="connsiteX246" fmla="*/ 316853 w 1504950"/>
                <a:gd name="connsiteY246" fmla="*/ 148114 h 1114425"/>
                <a:gd name="connsiteX247" fmla="*/ 323520 w 1504950"/>
                <a:gd name="connsiteY247" fmla="*/ 153829 h 1114425"/>
                <a:gd name="connsiteX248" fmla="*/ 327330 w 1504950"/>
                <a:gd name="connsiteY248" fmla="*/ 152876 h 1114425"/>
                <a:gd name="connsiteX249" fmla="*/ 333998 w 1504950"/>
                <a:gd name="connsiteY249" fmla="*/ 152876 h 1114425"/>
                <a:gd name="connsiteX250" fmla="*/ 353048 w 1504950"/>
                <a:gd name="connsiteY250" fmla="*/ 154781 h 1114425"/>
                <a:gd name="connsiteX251" fmla="*/ 371145 w 1504950"/>
                <a:gd name="connsiteY251" fmla="*/ 156686 h 1114425"/>
                <a:gd name="connsiteX252" fmla="*/ 394005 w 1504950"/>
                <a:gd name="connsiteY252" fmla="*/ 158591 h 1114425"/>
                <a:gd name="connsiteX253" fmla="*/ 414960 w 1504950"/>
                <a:gd name="connsiteY253" fmla="*/ 156686 h 1114425"/>
                <a:gd name="connsiteX254" fmla="*/ 417818 w 1504950"/>
                <a:gd name="connsiteY254" fmla="*/ 152876 h 1114425"/>
                <a:gd name="connsiteX255" fmla="*/ 419723 w 1504950"/>
                <a:gd name="connsiteY255" fmla="*/ 145256 h 1114425"/>
                <a:gd name="connsiteX256" fmla="*/ 420675 w 1504950"/>
                <a:gd name="connsiteY256" fmla="*/ 143351 h 1114425"/>
                <a:gd name="connsiteX257" fmla="*/ 420675 w 1504950"/>
                <a:gd name="connsiteY257" fmla="*/ 135731 h 1114425"/>
                <a:gd name="connsiteX258" fmla="*/ 419723 w 1504950"/>
                <a:gd name="connsiteY258" fmla="*/ 127159 h 1114425"/>
                <a:gd name="connsiteX259" fmla="*/ 417818 w 1504950"/>
                <a:gd name="connsiteY259" fmla="*/ 120491 h 1114425"/>
                <a:gd name="connsiteX260" fmla="*/ 414960 w 1504950"/>
                <a:gd name="connsiteY260" fmla="*/ 117634 h 1114425"/>
                <a:gd name="connsiteX261" fmla="*/ 410198 w 1504950"/>
                <a:gd name="connsiteY261" fmla="*/ 114776 h 1114425"/>
                <a:gd name="connsiteX262" fmla="*/ 404483 w 1504950"/>
                <a:gd name="connsiteY262" fmla="*/ 110014 h 1114425"/>
                <a:gd name="connsiteX263" fmla="*/ 397815 w 1504950"/>
                <a:gd name="connsiteY263" fmla="*/ 106204 h 1114425"/>
                <a:gd name="connsiteX264" fmla="*/ 386385 w 1504950"/>
                <a:gd name="connsiteY264" fmla="*/ 100489 h 1114425"/>
                <a:gd name="connsiteX265" fmla="*/ 378765 w 1504950"/>
                <a:gd name="connsiteY265" fmla="*/ 96679 h 1114425"/>
                <a:gd name="connsiteX266" fmla="*/ 367335 w 1504950"/>
                <a:gd name="connsiteY266" fmla="*/ 88106 h 1114425"/>
                <a:gd name="connsiteX267" fmla="*/ 362573 w 1504950"/>
                <a:gd name="connsiteY267" fmla="*/ 82391 h 1114425"/>
                <a:gd name="connsiteX268" fmla="*/ 360668 w 1504950"/>
                <a:gd name="connsiteY268" fmla="*/ 73819 h 1114425"/>
                <a:gd name="connsiteX269" fmla="*/ 374955 w 1504950"/>
                <a:gd name="connsiteY269" fmla="*/ 67151 h 1114425"/>
                <a:gd name="connsiteX270" fmla="*/ 411150 w 1504950"/>
                <a:gd name="connsiteY270" fmla="*/ 83344 h 1114425"/>
                <a:gd name="connsiteX271" fmla="*/ 414008 w 1504950"/>
                <a:gd name="connsiteY271" fmla="*/ 84296 h 1114425"/>
                <a:gd name="connsiteX272" fmla="*/ 415913 w 1504950"/>
                <a:gd name="connsiteY272" fmla="*/ 84296 h 1114425"/>
                <a:gd name="connsiteX273" fmla="*/ 427343 w 1504950"/>
                <a:gd name="connsiteY273" fmla="*/ 75724 h 1114425"/>
                <a:gd name="connsiteX274" fmla="*/ 429248 w 1504950"/>
                <a:gd name="connsiteY274" fmla="*/ 67151 h 1114425"/>
                <a:gd name="connsiteX275" fmla="*/ 429248 w 1504950"/>
                <a:gd name="connsiteY275" fmla="*/ 66199 h 1114425"/>
                <a:gd name="connsiteX276" fmla="*/ 428295 w 1504950"/>
                <a:gd name="connsiteY276" fmla="*/ 57626 h 1114425"/>
                <a:gd name="connsiteX277" fmla="*/ 424485 w 1504950"/>
                <a:gd name="connsiteY277" fmla="*/ 50959 h 1114425"/>
                <a:gd name="connsiteX278" fmla="*/ 415913 w 1504950"/>
                <a:gd name="connsiteY278" fmla="*/ 43339 h 1114425"/>
                <a:gd name="connsiteX279" fmla="*/ 401625 w 1504950"/>
                <a:gd name="connsiteY279" fmla="*/ 29051 h 1114425"/>
                <a:gd name="connsiteX280" fmla="*/ 400673 w 1504950"/>
                <a:gd name="connsiteY280" fmla="*/ 22384 h 1114425"/>
                <a:gd name="connsiteX281" fmla="*/ 404483 w 1504950"/>
                <a:gd name="connsiteY281" fmla="*/ 16669 h 1114425"/>
                <a:gd name="connsiteX282" fmla="*/ 408293 w 1504950"/>
                <a:gd name="connsiteY282" fmla="*/ 15716 h 1114425"/>
                <a:gd name="connsiteX283" fmla="*/ 408293 w 1504950"/>
                <a:gd name="connsiteY283" fmla="*/ 15716 h 1114425"/>
                <a:gd name="connsiteX284" fmla="*/ 324473 w 1504950"/>
                <a:gd name="connsiteY284" fmla="*/ 188119 h 1114425"/>
                <a:gd name="connsiteX285" fmla="*/ 320663 w 1504950"/>
                <a:gd name="connsiteY285" fmla="*/ 190976 h 1114425"/>
                <a:gd name="connsiteX286" fmla="*/ 321615 w 1504950"/>
                <a:gd name="connsiteY286" fmla="*/ 193834 h 1114425"/>
                <a:gd name="connsiteX287" fmla="*/ 337808 w 1504950"/>
                <a:gd name="connsiteY287" fmla="*/ 203359 h 1114425"/>
                <a:gd name="connsiteX288" fmla="*/ 354000 w 1504950"/>
                <a:gd name="connsiteY288" fmla="*/ 209074 h 1114425"/>
                <a:gd name="connsiteX289" fmla="*/ 358763 w 1504950"/>
                <a:gd name="connsiteY289" fmla="*/ 210026 h 1114425"/>
                <a:gd name="connsiteX290" fmla="*/ 375908 w 1504950"/>
                <a:gd name="connsiteY290" fmla="*/ 208121 h 1114425"/>
                <a:gd name="connsiteX291" fmla="*/ 380670 w 1504950"/>
                <a:gd name="connsiteY291" fmla="*/ 207169 h 1114425"/>
                <a:gd name="connsiteX292" fmla="*/ 380670 w 1504950"/>
                <a:gd name="connsiteY292" fmla="*/ 208121 h 1114425"/>
                <a:gd name="connsiteX293" fmla="*/ 389243 w 1504950"/>
                <a:gd name="connsiteY293" fmla="*/ 211931 h 1114425"/>
                <a:gd name="connsiteX294" fmla="*/ 391148 w 1504950"/>
                <a:gd name="connsiteY294" fmla="*/ 214789 h 1114425"/>
                <a:gd name="connsiteX295" fmla="*/ 390195 w 1504950"/>
                <a:gd name="connsiteY295" fmla="*/ 219551 h 1114425"/>
                <a:gd name="connsiteX296" fmla="*/ 390195 w 1504950"/>
                <a:gd name="connsiteY296" fmla="*/ 220504 h 1114425"/>
                <a:gd name="connsiteX297" fmla="*/ 388290 w 1504950"/>
                <a:gd name="connsiteY297" fmla="*/ 229076 h 1114425"/>
                <a:gd name="connsiteX298" fmla="*/ 388290 w 1504950"/>
                <a:gd name="connsiteY298" fmla="*/ 235744 h 1114425"/>
                <a:gd name="connsiteX299" fmla="*/ 389243 w 1504950"/>
                <a:gd name="connsiteY299" fmla="*/ 239554 h 1114425"/>
                <a:gd name="connsiteX300" fmla="*/ 394005 w 1504950"/>
                <a:gd name="connsiteY300" fmla="*/ 249079 h 1114425"/>
                <a:gd name="connsiteX301" fmla="*/ 402578 w 1504950"/>
                <a:gd name="connsiteY301" fmla="*/ 275749 h 1114425"/>
                <a:gd name="connsiteX302" fmla="*/ 403530 w 1504950"/>
                <a:gd name="connsiteY302" fmla="*/ 281464 h 1114425"/>
                <a:gd name="connsiteX303" fmla="*/ 418770 w 1504950"/>
                <a:gd name="connsiteY303" fmla="*/ 271939 h 1114425"/>
                <a:gd name="connsiteX304" fmla="*/ 427343 w 1504950"/>
                <a:gd name="connsiteY304" fmla="*/ 265271 h 1114425"/>
                <a:gd name="connsiteX305" fmla="*/ 434010 w 1504950"/>
                <a:gd name="connsiteY305" fmla="*/ 263366 h 1114425"/>
                <a:gd name="connsiteX306" fmla="*/ 441630 w 1504950"/>
                <a:gd name="connsiteY306" fmla="*/ 270986 h 1114425"/>
                <a:gd name="connsiteX307" fmla="*/ 441630 w 1504950"/>
                <a:gd name="connsiteY307" fmla="*/ 276701 h 1114425"/>
                <a:gd name="connsiteX308" fmla="*/ 440678 w 1504950"/>
                <a:gd name="connsiteY308" fmla="*/ 279559 h 1114425"/>
                <a:gd name="connsiteX309" fmla="*/ 435915 w 1504950"/>
                <a:gd name="connsiteY309" fmla="*/ 287179 h 1114425"/>
                <a:gd name="connsiteX310" fmla="*/ 421628 w 1504950"/>
                <a:gd name="connsiteY310" fmla="*/ 301466 h 1114425"/>
                <a:gd name="connsiteX311" fmla="*/ 408293 w 1504950"/>
                <a:gd name="connsiteY311" fmla="*/ 316706 h 1114425"/>
                <a:gd name="connsiteX312" fmla="*/ 386385 w 1504950"/>
                <a:gd name="connsiteY312" fmla="*/ 347186 h 1114425"/>
                <a:gd name="connsiteX313" fmla="*/ 373050 w 1504950"/>
                <a:gd name="connsiteY313" fmla="*/ 368141 h 1114425"/>
                <a:gd name="connsiteX314" fmla="*/ 367335 w 1504950"/>
                <a:gd name="connsiteY314" fmla="*/ 376714 h 1114425"/>
                <a:gd name="connsiteX315" fmla="*/ 368288 w 1504950"/>
                <a:gd name="connsiteY315" fmla="*/ 376714 h 1114425"/>
                <a:gd name="connsiteX316" fmla="*/ 430200 w 1504950"/>
                <a:gd name="connsiteY316" fmla="*/ 348139 h 1114425"/>
                <a:gd name="connsiteX317" fmla="*/ 450203 w 1504950"/>
                <a:gd name="connsiteY317" fmla="*/ 332899 h 1114425"/>
                <a:gd name="connsiteX318" fmla="*/ 470205 w 1504950"/>
                <a:gd name="connsiteY318" fmla="*/ 309086 h 1114425"/>
                <a:gd name="connsiteX319" fmla="*/ 479730 w 1504950"/>
                <a:gd name="connsiteY319" fmla="*/ 288131 h 1114425"/>
                <a:gd name="connsiteX320" fmla="*/ 481635 w 1504950"/>
                <a:gd name="connsiteY320" fmla="*/ 280511 h 1114425"/>
                <a:gd name="connsiteX321" fmla="*/ 480683 w 1504950"/>
                <a:gd name="connsiteY321" fmla="*/ 255746 h 1114425"/>
                <a:gd name="connsiteX322" fmla="*/ 457823 w 1504950"/>
                <a:gd name="connsiteY322" fmla="*/ 214789 h 1114425"/>
                <a:gd name="connsiteX323" fmla="*/ 430200 w 1504950"/>
                <a:gd name="connsiteY323" fmla="*/ 197644 h 1114425"/>
                <a:gd name="connsiteX324" fmla="*/ 397815 w 1504950"/>
                <a:gd name="connsiteY324" fmla="*/ 188119 h 1114425"/>
                <a:gd name="connsiteX325" fmla="*/ 388290 w 1504950"/>
                <a:gd name="connsiteY325" fmla="*/ 186214 h 1114425"/>
                <a:gd name="connsiteX326" fmla="*/ 358763 w 1504950"/>
                <a:gd name="connsiteY326" fmla="*/ 183356 h 1114425"/>
                <a:gd name="connsiteX327" fmla="*/ 354000 w 1504950"/>
                <a:gd name="connsiteY327" fmla="*/ 183356 h 1114425"/>
                <a:gd name="connsiteX328" fmla="*/ 349238 w 1504950"/>
                <a:gd name="connsiteY328" fmla="*/ 183356 h 1114425"/>
                <a:gd name="connsiteX329" fmla="*/ 345428 w 1504950"/>
                <a:gd name="connsiteY329" fmla="*/ 184309 h 1114425"/>
                <a:gd name="connsiteX330" fmla="*/ 333045 w 1504950"/>
                <a:gd name="connsiteY330" fmla="*/ 185261 h 1114425"/>
                <a:gd name="connsiteX331" fmla="*/ 324473 w 1504950"/>
                <a:gd name="connsiteY331" fmla="*/ 188119 h 1114425"/>
                <a:gd name="connsiteX332" fmla="*/ 324473 w 1504950"/>
                <a:gd name="connsiteY332" fmla="*/ 188119 h 1114425"/>
                <a:gd name="connsiteX333" fmla="*/ 324473 w 1504950"/>
                <a:gd name="connsiteY333" fmla="*/ 188119 h 1114425"/>
                <a:gd name="connsiteX334" fmla="*/ 137783 w 1504950"/>
                <a:gd name="connsiteY334" fmla="*/ 375761 h 1114425"/>
                <a:gd name="connsiteX335" fmla="*/ 142545 w 1504950"/>
                <a:gd name="connsiteY335" fmla="*/ 403384 h 1114425"/>
                <a:gd name="connsiteX336" fmla="*/ 164453 w 1504950"/>
                <a:gd name="connsiteY336" fmla="*/ 430054 h 1114425"/>
                <a:gd name="connsiteX337" fmla="*/ 173978 w 1504950"/>
                <a:gd name="connsiteY337" fmla="*/ 434816 h 1114425"/>
                <a:gd name="connsiteX338" fmla="*/ 180645 w 1504950"/>
                <a:gd name="connsiteY338" fmla="*/ 435769 h 1114425"/>
                <a:gd name="connsiteX339" fmla="*/ 184455 w 1504950"/>
                <a:gd name="connsiteY339" fmla="*/ 436721 h 1114425"/>
                <a:gd name="connsiteX340" fmla="*/ 186360 w 1504950"/>
                <a:gd name="connsiteY340" fmla="*/ 436721 h 1114425"/>
                <a:gd name="connsiteX341" fmla="*/ 190170 w 1504950"/>
                <a:gd name="connsiteY341" fmla="*/ 435769 h 1114425"/>
                <a:gd name="connsiteX342" fmla="*/ 185408 w 1504950"/>
                <a:gd name="connsiteY342" fmla="*/ 426244 h 1114425"/>
                <a:gd name="connsiteX343" fmla="*/ 176835 w 1504950"/>
                <a:gd name="connsiteY343" fmla="*/ 412909 h 1114425"/>
                <a:gd name="connsiteX344" fmla="*/ 175883 w 1504950"/>
                <a:gd name="connsiteY344" fmla="*/ 409099 h 1114425"/>
                <a:gd name="connsiteX345" fmla="*/ 180645 w 1504950"/>
                <a:gd name="connsiteY345" fmla="*/ 404336 h 1114425"/>
                <a:gd name="connsiteX346" fmla="*/ 191123 w 1504950"/>
                <a:gd name="connsiteY346" fmla="*/ 402431 h 1114425"/>
                <a:gd name="connsiteX347" fmla="*/ 193980 w 1504950"/>
                <a:gd name="connsiteY347" fmla="*/ 403384 h 1114425"/>
                <a:gd name="connsiteX348" fmla="*/ 206363 w 1504950"/>
                <a:gd name="connsiteY348" fmla="*/ 410051 h 1114425"/>
                <a:gd name="connsiteX349" fmla="*/ 218745 w 1504950"/>
                <a:gd name="connsiteY349" fmla="*/ 418624 h 1114425"/>
                <a:gd name="connsiteX350" fmla="*/ 228270 w 1504950"/>
                <a:gd name="connsiteY350" fmla="*/ 429101 h 1114425"/>
                <a:gd name="connsiteX351" fmla="*/ 232080 w 1504950"/>
                <a:gd name="connsiteY351" fmla="*/ 432911 h 1114425"/>
                <a:gd name="connsiteX352" fmla="*/ 276848 w 1504950"/>
                <a:gd name="connsiteY352" fmla="*/ 439579 h 1114425"/>
                <a:gd name="connsiteX353" fmla="*/ 287325 w 1504950"/>
                <a:gd name="connsiteY353" fmla="*/ 439579 h 1114425"/>
                <a:gd name="connsiteX354" fmla="*/ 293993 w 1504950"/>
                <a:gd name="connsiteY354" fmla="*/ 439579 h 1114425"/>
                <a:gd name="connsiteX355" fmla="*/ 291135 w 1504950"/>
                <a:gd name="connsiteY355" fmla="*/ 430054 h 1114425"/>
                <a:gd name="connsiteX356" fmla="*/ 284468 w 1504950"/>
                <a:gd name="connsiteY356" fmla="*/ 420529 h 1114425"/>
                <a:gd name="connsiteX357" fmla="*/ 270180 w 1504950"/>
                <a:gd name="connsiteY357" fmla="*/ 410051 h 1114425"/>
                <a:gd name="connsiteX358" fmla="*/ 250178 w 1504950"/>
                <a:gd name="connsiteY358" fmla="*/ 401479 h 1114425"/>
                <a:gd name="connsiteX359" fmla="*/ 210173 w 1504950"/>
                <a:gd name="connsiteY359" fmla="*/ 390049 h 1114425"/>
                <a:gd name="connsiteX360" fmla="*/ 202553 w 1504950"/>
                <a:gd name="connsiteY360" fmla="*/ 388144 h 1114425"/>
                <a:gd name="connsiteX361" fmla="*/ 196838 w 1504950"/>
                <a:gd name="connsiteY361" fmla="*/ 387191 h 1114425"/>
                <a:gd name="connsiteX362" fmla="*/ 184455 w 1504950"/>
                <a:gd name="connsiteY362" fmla="*/ 385286 h 1114425"/>
                <a:gd name="connsiteX363" fmla="*/ 154928 w 1504950"/>
                <a:gd name="connsiteY363" fmla="*/ 378619 h 1114425"/>
                <a:gd name="connsiteX364" fmla="*/ 137783 w 1504950"/>
                <a:gd name="connsiteY364" fmla="*/ 375761 h 1114425"/>
                <a:gd name="connsiteX365" fmla="*/ 137783 w 1504950"/>
                <a:gd name="connsiteY365" fmla="*/ 375761 h 1114425"/>
                <a:gd name="connsiteX366" fmla="*/ 137783 w 1504950"/>
                <a:gd name="connsiteY366" fmla="*/ 375761 h 1114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</a:cxnLst>
              <a:rect l="l" t="t" r="r" b="b"/>
              <a:pathLst>
                <a:path w="1504950" h="1114425">
                  <a:moveTo>
                    <a:pt x="408293" y="15716"/>
                  </a:moveTo>
                  <a:cubicBezTo>
                    <a:pt x="411150" y="14764"/>
                    <a:pt x="413055" y="14764"/>
                    <a:pt x="414960" y="15716"/>
                  </a:cubicBezTo>
                  <a:cubicBezTo>
                    <a:pt x="417818" y="16669"/>
                    <a:pt x="418770" y="16669"/>
                    <a:pt x="420675" y="17621"/>
                  </a:cubicBezTo>
                  <a:cubicBezTo>
                    <a:pt x="423533" y="18574"/>
                    <a:pt x="424485" y="20479"/>
                    <a:pt x="426390" y="22384"/>
                  </a:cubicBezTo>
                  <a:cubicBezTo>
                    <a:pt x="430200" y="26194"/>
                    <a:pt x="434963" y="29051"/>
                    <a:pt x="440678" y="30004"/>
                  </a:cubicBezTo>
                  <a:lnTo>
                    <a:pt x="441630" y="29051"/>
                  </a:lnTo>
                  <a:lnTo>
                    <a:pt x="442583" y="27146"/>
                  </a:lnTo>
                  <a:cubicBezTo>
                    <a:pt x="443535" y="25241"/>
                    <a:pt x="443535" y="24289"/>
                    <a:pt x="444488" y="22384"/>
                  </a:cubicBezTo>
                  <a:cubicBezTo>
                    <a:pt x="447345" y="16669"/>
                    <a:pt x="450203" y="12859"/>
                    <a:pt x="455918" y="9049"/>
                  </a:cubicBezTo>
                  <a:cubicBezTo>
                    <a:pt x="457823" y="8096"/>
                    <a:pt x="460680" y="7144"/>
                    <a:pt x="462585" y="7144"/>
                  </a:cubicBezTo>
                  <a:cubicBezTo>
                    <a:pt x="463538" y="7144"/>
                    <a:pt x="463538" y="7144"/>
                    <a:pt x="464490" y="7144"/>
                  </a:cubicBezTo>
                  <a:cubicBezTo>
                    <a:pt x="467348" y="7144"/>
                    <a:pt x="469253" y="9049"/>
                    <a:pt x="471158" y="10954"/>
                  </a:cubicBezTo>
                  <a:cubicBezTo>
                    <a:pt x="472110" y="11906"/>
                    <a:pt x="473063" y="13811"/>
                    <a:pt x="473063" y="14764"/>
                  </a:cubicBezTo>
                  <a:cubicBezTo>
                    <a:pt x="473063" y="18574"/>
                    <a:pt x="473063" y="21431"/>
                    <a:pt x="473063" y="24289"/>
                  </a:cubicBezTo>
                  <a:lnTo>
                    <a:pt x="470205" y="42386"/>
                  </a:lnTo>
                  <a:cubicBezTo>
                    <a:pt x="470205" y="43339"/>
                    <a:pt x="470205" y="43339"/>
                    <a:pt x="470205" y="44291"/>
                  </a:cubicBezTo>
                  <a:cubicBezTo>
                    <a:pt x="469253" y="47149"/>
                    <a:pt x="469253" y="50006"/>
                    <a:pt x="469253" y="52864"/>
                  </a:cubicBezTo>
                  <a:cubicBezTo>
                    <a:pt x="466395" y="61436"/>
                    <a:pt x="462585" y="69056"/>
                    <a:pt x="458775" y="76676"/>
                  </a:cubicBezTo>
                  <a:cubicBezTo>
                    <a:pt x="454965" y="84296"/>
                    <a:pt x="452108" y="91916"/>
                    <a:pt x="451155" y="100489"/>
                  </a:cubicBezTo>
                  <a:cubicBezTo>
                    <a:pt x="450203" y="103346"/>
                    <a:pt x="451155" y="106204"/>
                    <a:pt x="450203" y="109061"/>
                  </a:cubicBezTo>
                  <a:cubicBezTo>
                    <a:pt x="449250" y="111919"/>
                    <a:pt x="450203" y="115729"/>
                    <a:pt x="450203" y="118586"/>
                  </a:cubicBezTo>
                  <a:cubicBezTo>
                    <a:pt x="451155" y="126206"/>
                    <a:pt x="452108" y="130969"/>
                    <a:pt x="453060" y="136684"/>
                  </a:cubicBezTo>
                  <a:cubicBezTo>
                    <a:pt x="453060" y="133826"/>
                    <a:pt x="453060" y="135731"/>
                    <a:pt x="453060" y="137636"/>
                  </a:cubicBezTo>
                  <a:cubicBezTo>
                    <a:pt x="454013" y="141446"/>
                    <a:pt x="454013" y="145256"/>
                    <a:pt x="454013" y="150019"/>
                  </a:cubicBezTo>
                  <a:cubicBezTo>
                    <a:pt x="454013" y="151924"/>
                    <a:pt x="453060" y="153829"/>
                    <a:pt x="453060" y="154781"/>
                  </a:cubicBezTo>
                  <a:cubicBezTo>
                    <a:pt x="453060" y="157639"/>
                    <a:pt x="453060" y="161449"/>
                    <a:pt x="452108" y="165259"/>
                  </a:cubicBezTo>
                  <a:cubicBezTo>
                    <a:pt x="452108" y="166211"/>
                    <a:pt x="451155" y="167164"/>
                    <a:pt x="451155" y="169069"/>
                  </a:cubicBezTo>
                  <a:lnTo>
                    <a:pt x="456870" y="173831"/>
                  </a:lnTo>
                  <a:cubicBezTo>
                    <a:pt x="458775" y="175736"/>
                    <a:pt x="459728" y="177641"/>
                    <a:pt x="462585" y="178594"/>
                  </a:cubicBezTo>
                  <a:cubicBezTo>
                    <a:pt x="465443" y="180499"/>
                    <a:pt x="467348" y="182404"/>
                    <a:pt x="470205" y="184309"/>
                  </a:cubicBezTo>
                  <a:cubicBezTo>
                    <a:pt x="473063" y="186214"/>
                    <a:pt x="475920" y="188119"/>
                    <a:pt x="479730" y="190024"/>
                  </a:cubicBezTo>
                  <a:cubicBezTo>
                    <a:pt x="480683" y="190976"/>
                    <a:pt x="482588" y="191929"/>
                    <a:pt x="484493" y="191929"/>
                  </a:cubicBezTo>
                  <a:cubicBezTo>
                    <a:pt x="486398" y="191929"/>
                    <a:pt x="489255" y="191929"/>
                    <a:pt x="491160" y="191929"/>
                  </a:cubicBezTo>
                  <a:cubicBezTo>
                    <a:pt x="494970" y="191929"/>
                    <a:pt x="497828" y="190024"/>
                    <a:pt x="500685" y="189071"/>
                  </a:cubicBezTo>
                  <a:cubicBezTo>
                    <a:pt x="504495" y="187166"/>
                    <a:pt x="506400" y="186214"/>
                    <a:pt x="509258" y="184309"/>
                  </a:cubicBezTo>
                  <a:cubicBezTo>
                    <a:pt x="509258" y="184309"/>
                    <a:pt x="510210" y="183356"/>
                    <a:pt x="512115" y="182404"/>
                  </a:cubicBezTo>
                  <a:cubicBezTo>
                    <a:pt x="513068" y="181451"/>
                    <a:pt x="514973" y="180499"/>
                    <a:pt x="515925" y="179546"/>
                  </a:cubicBezTo>
                  <a:cubicBezTo>
                    <a:pt x="516878" y="178594"/>
                    <a:pt x="518783" y="177641"/>
                    <a:pt x="519735" y="176689"/>
                  </a:cubicBezTo>
                  <a:cubicBezTo>
                    <a:pt x="521640" y="174784"/>
                    <a:pt x="522593" y="172879"/>
                    <a:pt x="524498" y="171926"/>
                  </a:cubicBezTo>
                  <a:cubicBezTo>
                    <a:pt x="526403" y="169069"/>
                    <a:pt x="527355" y="168116"/>
                    <a:pt x="529260" y="166211"/>
                  </a:cubicBezTo>
                  <a:cubicBezTo>
                    <a:pt x="529260" y="165259"/>
                    <a:pt x="531165" y="164306"/>
                    <a:pt x="532118" y="161449"/>
                  </a:cubicBezTo>
                  <a:cubicBezTo>
                    <a:pt x="534023" y="158591"/>
                    <a:pt x="536880" y="155734"/>
                    <a:pt x="538785" y="151924"/>
                  </a:cubicBezTo>
                  <a:cubicBezTo>
                    <a:pt x="542595" y="144304"/>
                    <a:pt x="546405" y="135731"/>
                    <a:pt x="548310" y="127159"/>
                  </a:cubicBezTo>
                  <a:cubicBezTo>
                    <a:pt x="548310" y="126206"/>
                    <a:pt x="549263" y="124301"/>
                    <a:pt x="549263" y="122396"/>
                  </a:cubicBezTo>
                  <a:cubicBezTo>
                    <a:pt x="549263" y="120491"/>
                    <a:pt x="549263" y="118586"/>
                    <a:pt x="550215" y="116681"/>
                  </a:cubicBezTo>
                  <a:cubicBezTo>
                    <a:pt x="550215" y="110966"/>
                    <a:pt x="551168" y="105251"/>
                    <a:pt x="552120" y="98584"/>
                  </a:cubicBezTo>
                  <a:cubicBezTo>
                    <a:pt x="553073" y="95726"/>
                    <a:pt x="554025" y="92869"/>
                    <a:pt x="554978" y="90964"/>
                  </a:cubicBezTo>
                  <a:cubicBezTo>
                    <a:pt x="555930" y="89059"/>
                    <a:pt x="555930" y="88106"/>
                    <a:pt x="556883" y="87154"/>
                  </a:cubicBezTo>
                  <a:cubicBezTo>
                    <a:pt x="557835" y="85249"/>
                    <a:pt x="558788" y="83344"/>
                    <a:pt x="560693" y="81439"/>
                  </a:cubicBezTo>
                  <a:cubicBezTo>
                    <a:pt x="561645" y="79534"/>
                    <a:pt x="563550" y="77629"/>
                    <a:pt x="565455" y="76676"/>
                  </a:cubicBezTo>
                  <a:cubicBezTo>
                    <a:pt x="567360" y="74771"/>
                    <a:pt x="569265" y="74771"/>
                    <a:pt x="571170" y="73819"/>
                  </a:cubicBezTo>
                  <a:cubicBezTo>
                    <a:pt x="572123" y="73819"/>
                    <a:pt x="572123" y="73819"/>
                    <a:pt x="573075" y="73819"/>
                  </a:cubicBezTo>
                  <a:cubicBezTo>
                    <a:pt x="574028" y="73819"/>
                    <a:pt x="574980" y="74771"/>
                    <a:pt x="574980" y="74771"/>
                  </a:cubicBezTo>
                  <a:cubicBezTo>
                    <a:pt x="575933" y="74771"/>
                    <a:pt x="576885" y="75724"/>
                    <a:pt x="576885" y="76676"/>
                  </a:cubicBezTo>
                  <a:cubicBezTo>
                    <a:pt x="577838" y="79534"/>
                    <a:pt x="578790" y="80486"/>
                    <a:pt x="578790" y="81439"/>
                  </a:cubicBezTo>
                  <a:cubicBezTo>
                    <a:pt x="578790" y="81439"/>
                    <a:pt x="579743" y="82391"/>
                    <a:pt x="579743" y="83344"/>
                  </a:cubicBezTo>
                  <a:cubicBezTo>
                    <a:pt x="579743" y="85249"/>
                    <a:pt x="579743" y="88106"/>
                    <a:pt x="579743" y="90011"/>
                  </a:cubicBezTo>
                  <a:cubicBezTo>
                    <a:pt x="579743" y="99536"/>
                    <a:pt x="578790" y="108109"/>
                    <a:pt x="577838" y="117634"/>
                  </a:cubicBezTo>
                  <a:lnTo>
                    <a:pt x="575933" y="129064"/>
                  </a:lnTo>
                  <a:cubicBezTo>
                    <a:pt x="574980" y="131921"/>
                    <a:pt x="575933" y="135731"/>
                    <a:pt x="577838" y="138589"/>
                  </a:cubicBezTo>
                  <a:cubicBezTo>
                    <a:pt x="577838" y="139541"/>
                    <a:pt x="578790" y="140494"/>
                    <a:pt x="580695" y="141446"/>
                  </a:cubicBezTo>
                  <a:cubicBezTo>
                    <a:pt x="581648" y="142399"/>
                    <a:pt x="583553" y="143351"/>
                    <a:pt x="584505" y="143351"/>
                  </a:cubicBezTo>
                  <a:cubicBezTo>
                    <a:pt x="586410" y="143351"/>
                    <a:pt x="587363" y="143351"/>
                    <a:pt x="589268" y="143351"/>
                  </a:cubicBezTo>
                  <a:cubicBezTo>
                    <a:pt x="592125" y="142399"/>
                    <a:pt x="594030" y="142399"/>
                    <a:pt x="595935" y="141446"/>
                  </a:cubicBezTo>
                  <a:cubicBezTo>
                    <a:pt x="598793" y="140494"/>
                    <a:pt x="601650" y="138589"/>
                    <a:pt x="604508" y="136684"/>
                  </a:cubicBezTo>
                  <a:cubicBezTo>
                    <a:pt x="610223" y="132874"/>
                    <a:pt x="615938" y="130016"/>
                    <a:pt x="621653" y="125254"/>
                  </a:cubicBezTo>
                  <a:cubicBezTo>
                    <a:pt x="626415" y="121444"/>
                    <a:pt x="631178" y="118586"/>
                    <a:pt x="635940" y="115729"/>
                  </a:cubicBezTo>
                  <a:cubicBezTo>
                    <a:pt x="636893" y="114776"/>
                    <a:pt x="637845" y="114776"/>
                    <a:pt x="639750" y="114776"/>
                  </a:cubicBezTo>
                  <a:cubicBezTo>
                    <a:pt x="640703" y="115729"/>
                    <a:pt x="642608" y="115729"/>
                    <a:pt x="643560" y="116681"/>
                  </a:cubicBezTo>
                  <a:cubicBezTo>
                    <a:pt x="644513" y="116681"/>
                    <a:pt x="645465" y="117634"/>
                    <a:pt x="645465" y="118586"/>
                  </a:cubicBezTo>
                  <a:cubicBezTo>
                    <a:pt x="646418" y="119539"/>
                    <a:pt x="646418" y="121444"/>
                    <a:pt x="646418" y="123349"/>
                  </a:cubicBezTo>
                  <a:cubicBezTo>
                    <a:pt x="646418" y="125254"/>
                    <a:pt x="646418" y="126206"/>
                    <a:pt x="645465" y="128111"/>
                  </a:cubicBezTo>
                  <a:cubicBezTo>
                    <a:pt x="645465" y="128111"/>
                    <a:pt x="645465" y="129064"/>
                    <a:pt x="645465" y="129064"/>
                  </a:cubicBezTo>
                  <a:cubicBezTo>
                    <a:pt x="645465" y="130969"/>
                    <a:pt x="644513" y="131921"/>
                    <a:pt x="644513" y="133826"/>
                  </a:cubicBezTo>
                  <a:cubicBezTo>
                    <a:pt x="644513" y="133826"/>
                    <a:pt x="644513" y="133826"/>
                    <a:pt x="644513" y="134779"/>
                  </a:cubicBezTo>
                  <a:cubicBezTo>
                    <a:pt x="644513" y="135731"/>
                    <a:pt x="644513" y="136684"/>
                    <a:pt x="644513" y="137636"/>
                  </a:cubicBezTo>
                  <a:cubicBezTo>
                    <a:pt x="643560" y="138589"/>
                    <a:pt x="642608" y="140494"/>
                    <a:pt x="642608" y="141446"/>
                  </a:cubicBezTo>
                  <a:cubicBezTo>
                    <a:pt x="641655" y="143351"/>
                    <a:pt x="641655" y="145256"/>
                    <a:pt x="640703" y="146209"/>
                  </a:cubicBezTo>
                  <a:cubicBezTo>
                    <a:pt x="639750" y="148114"/>
                    <a:pt x="638798" y="149066"/>
                    <a:pt x="637845" y="150971"/>
                  </a:cubicBezTo>
                  <a:cubicBezTo>
                    <a:pt x="635940" y="152876"/>
                    <a:pt x="634035" y="155734"/>
                    <a:pt x="632130" y="157639"/>
                  </a:cubicBezTo>
                  <a:cubicBezTo>
                    <a:pt x="629273" y="160496"/>
                    <a:pt x="625463" y="163354"/>
                    <a:pt x="621653" y="165259"/>
                  </a:cubicBezTo>
                  <a:cubicBezTo>
                    <a:pt x="617843" y="167164"/>
                    <a:pt x="614033" y="169069"/>
                    <a:pt x="610223" y="170021"/>
                  </a:cubicBezTo>
                  <a:cubicBezTo>
                    <a:pt x="609270" y="170021"/>
                    <a:pt x="608318" y="170974"/>
                    <a:pt x="607365" y="170974"/>
                  </a:cubicBezTo>
                  <a:cubicBezTo>
                    <a:pt x="604508" y="171926"/>
                    <a:pt x="601650" y="171926"/>
                    <a:pt x="598793" y="172879"/>
                  </a:cubicBezTo>
                  <a:cubicBezTo>
                    <a:pt x="595935" y="173831"/>
                    <a:pt x="592125" y="174784"/>
                    <a:pt x="588315" y="175736"/>
                  </a:cubicBezTo>
                  <a:cubicBezTo>
                    <a:pt x="585458" y="176689"/>
                    <a:pt x="581648" y="177641"/>
                    <a:pt x="578790" y="178594"/>
                  </a:cubicBezTo>
                  <a:cubicBezTo>
                    <a:pt x="576885" y="179546"/>
                    <a:pt x="574028" y="181451"/>
                    <a:pt x="571170" y="182404"/>
                  </a:cubicBezTo>
                  <a:cubicBezTo>
                    <a:pt x="568313" y="183356"/>
                    <a:pt x="566408" y="184309"/>
                    <a:pt x="564503" y="185261"/>
                  </a:cubicBezTo>
                  <a:cubicBezTo>
                    <a:pt x="561645" y="186214"/>
                    <a:pt x="559740" y="187166"/>
                    <a:pt x="556883" y="188119"/>
                  </a:cubicBezTo>
                  <a:cubicBezTo>
                    <a:pt x="549263" y="192881"/>
                    <a:pt x="541643" y="196691"/>
                    <a:pt x="534023" y="202406"/>
                  </a:cubicBezTo>
                  <a:cubicBezTo>
                    <a:pt x="525450" y="209074"/>
                    <a:pt x="519735" y="217646"/>
                    <a:pt x="515925" y="227171"/>
                  </a:cubicBezTo>
                  <a:cubicBezTo>
                    <a:pt x="514973" y="230029"/>
                    <a:pt x="514973" y="231934"/>
                    <a:pt x="514020" y="234791"/>
                  </a:cubicBezTo>
                  <a:cubicBezTo>
                    <a:pt x="513068" y="237649"/>
                    <a:pt x="513068" y="240506"/>
                    <a:pt x="513068" y="243364"/>
                  </a:cubicBezTo>
                  <a:cubicBezTo>
                    <a:pt x="513068" y="248126"/>
                    <a:pt x="514020" y="252889"/>
                    <a:pt x="514020" y="257651"/>
                  </a:cubicBezTo>
                  <a:cubicBezTo>
                    <a:pt x="514020" y="262414"/>
                    <a:pt x="514973" y="267176"/>
                    <a:pt x="514973" y="271939"/>
                  </a:cubicBezTo>
                  <a:cubicBezTo>
                    <a:pt x="514973" y="273844"/>
                    <a:pt x="514973" y="275749"/>
                    <a:pt x="514973" y="277654"/>
                  </a:cubicBezTo>
                  <a:cubicBezTo>
                    <a:pt x="514973" y="281464"/>
                    <a:pt x="514020" y="285274"/>
                    <a:pt x="514020" y="289084"/>
                  </a:cubicBezTo>
                  <a:cubicBezTo>
                    <a:pt x="514020" y="290036"/>
                    <a:pt x="513068" y="290989"/>
                    <a:pt x="513068" y="291941"/>
                  </a:cubicBezTo>
                  <a:cubicBezTo>
                    <a:pt x="510210" y="306229"/>
                    <a:pt x="504495" y="319564"/>
                    <a:pt x="495923" y="330994"/>
                  </a:cubicBezTo>
                  <a:lnTo>
                    <a:pt x="486398" y="342424"/>
                  </a:lnTo>
                  <a:lnTo>
                    <a:pt x="474015" y="350044"/>
                  </a:lnTo>
                  <a:cubicBezTo>
                    <a:pt x="464490" y="358616"/>
                    <a:pt x="454965" y="366236"/>
                    <a:pt x="443535" y="371951"/>
                  </a:cubicBezTo>
                  <a:cubicBezTo>
                    <a:pt x="437820" y="374809"/>
                    <a:pt x="431153" y="378619"/>
                    <a:pt x="422580" y="382429"/>
                  </a:cubicBezTo>
                  <a:cubicBezTo>
                    <a:pt x="373050" y="409099"/>
                    <a:pt x="368288" y="425291"/>
                    <a:pt x="351143" y="436721"/>
                  </a:cubicBezTo>
                  <a:lnTo>
                    <a:pt x="348285" y="435769"/>
                  </a:lnTo>
                  <a:cubicBezTo>
                    <a:pt x="348285" y="440531"/>
                    <a:pt x="349238" y="442436"/>
                    <a:pt x="349238" y="443389"/>
                  </a:cubicBezTo>
                  <a:cubicBezTo>
                    <a:pt x="354000" y="445294"/>
                    <a:pt x="398768" y="514826"/>
                    <a:pt x="418770" y="551974"/>
                  </a:cubicBezTo>
                  <a:cubicBezTo>
                    <a:pt x="454965" y="616744"/>
                    <a:pt x="483540" y="639604"/>
                    <a:pt x="524498" y="634841"/>
                  </a:cubicBezTo>
                  <a:cubicBezTo>
                    <a:pt x="547358" y="631984"/>
                    <a:pt x="591173" y="650081"/>
                    <a:pt x="614985" y="673894"/>
                  </a:cubicBezTo>
                  <a:cubicBezTo>
                    <a:pt x="626415" y="683419"/>
                    <a:pt x="683565" y="687229"/>
                    <a:pt x="733095" y="680561"/>
                  </a:cubicBezTo>
                  <a:cubicBezTo>
                    <a:pt x="750240" y="678656"/>
                    <a:pt x="766433" y="676751"/>
                    <a:pt x="770243" y="677704"/>
                  </a:cubicBezTo>
                  <a:cubicBezTo>
                    <a:pt x="773100" y="678656"/>
                    <a:pt x="804533" y="673894"/>
                    <a:pt x="838823" y="668179"/>
                  </a:cubicBezTo>
                  <a:cubicBezTo>
                    <a:pt x="873113" y="662464"/>
                    <a:pt x="919785" y="656749"/>
                    <a:pt x="941693" y="654844"/>
                  </a:cubicBezTo>
                  <a:cubicBezTo>
                    <a:pt x="963600" y="652939"/>
                    <a:pt x="985508" y="649129"/>
                    <a:pt x="990270" y="647224"/>
                  </a:cubicBezTo>
                  <a:cubicBezTo>
                    <a:pt x="1003605" y="642461"/>
                    <a:pt x="1013130" y="622459"/>
                    <a:pt x="1023608" y="582454"/>
                  </a:cubicBezTo>
                  <a:cubicBezTo>
                    <a:pt x="1028370" y="562451"/>
                    <a:pt x="1036943" y="542449"/>
                    <a:pt x="1043610" y="535781"/>
                  </a:cubicBezTo>
                  <a:cubicBezTo>
                    <a:pt x="1061708" y="516731"/>
                    <a:pt x="1101713" y="492919"/>
                    <a:pt x="1110285" y="495776"/>
                  </a:cubicBezTo>
                  <a:cubicBezTo>
                    <a:pt x="1119810" y="499586"/>
                    <a:pt x="1117905" y="505301"/>
                    <a:pt x="1099808" y="525304"/>
                  </a:cubicBezTo>
                  <a:cubicBezTo>
                    <a:pt x="1082663" y="544354"/>
                    <a:pt x="1071233" y="571976"/>
                    <a:pt x="1076948" y="584359"/>
                  </a:cubicBezTo>
                  <a:cubicBezTo>
                    <a:pt x="1078853" y="588169"/>
                    <a:pt x="1077900" y="595789"/>
                    <a:pt x="1075043" y="600551"/>
                  </a:cubicBezTo>
                  <a:cubicBezTo>
                    <a:pt x="1061708" y="621506"/>
                    <a:pt x="1062660" y="636746"/>
                    <a:pt x="1083615" y="672941"/>
                  </a:cubicBezTo>
                  <a:cubicBezTo>
                    <a:pt x="1102665" y="707231"/>
                    <a:pt x="1102665" y="708184"/>
                    <a:pt x="1100760" y="743426"/>
                  </a:cubicBezTo>
                  <a:cubicBezTo>
                    <a:pt x="1097903" y="789146"/>
                    <a:pt x="1106475" y="808196"/>
                    <a:pt x="1133145" y="820579"/>
                  </a:cubicBezTo>
                  <a:cubicBezTo>
                    <a:pt x="1152195" y="829151"/>
                    <a:pt x="1196010" y="830104"/>
                    <a:pt x="1223633" y="822484"/>
                  </a:cubicBezTo>
                  <a:cubicBezTo>
                    <a:pt x="1235063" y="819626"/>
                    <a:pt x="1241730" y="821531"/>
                    <a:pt x="1264590" y="838676"/>
                  </a:cubicBezTo>
                  <a:cubicBezTo>
                    <a:pt x="1279830" y="850106"/>
                    <a:pt x="1301738" y="862489"/>
                    <a:pt x="1314120" y="867251"/>
                  </a:cubicBezTo>
                  <a:cubicBezTo>
                    <a:pt x="1346505" y="879634"/>
                    <a:pt x="1417943" y="893921"/>
                    <a:pt x="1428420" y="889159"/>
                  </a:cubicBezTo>
                  <a:cubicBezTo>
                    <a:pt x="1433183" y="887254"/>
                    <a:pt x="1445565" y="886301"/>
                    <a:pt x="1455090" y="888206"/>
                  </a:cubicBezTo>
                  <a:cubicBezTo>
                    <a:pt x="1475093" y="891064"/>
                    <a:pt x="1509383" y="907256"/>
                    <a:pt x="1506525" y="912971"/>
                  </a:cubicBezTo>
                  <a:cubicBezTo>
                    <a:pt x="1505573" y="914876"/>
                    <a:pt x="1496048" y="919639"/>
                    <a:pt x="1485570" y="924401"/>
                  </a:cubicBezTo>
                  <a:lnTo>
                    <a:pt x="1466520" y="932021"/>
                  </a:lnTo>
                  <a:lnTo>
                    <a:pt x="1476045" y="947261"/>
                  </a:lnTo>
                  <a:cubicBezTo>
                    <a:pt x="1485570" y="961549"/>
                    <a:pt x="1485570" y="962501"/>
                    <a:pt x="1475093" y="969169"/>
                  </a:cubicBezTo>
                  <a:cubicBezTo>
                    <a:pt x="1468425" y="972979"/>
                    <a:pt x="1460805" y="975836"/>
                    <a:pt x="1456995" y="976789"/>
                  </a:cubicBezTo>
                  <a:cubicBezTo>
                    <a:pt x="1453185" y="977741"/>
                    <a:pt x="1449375" y="978694"/>
                    <a:pt x="1447470" y="979646"/>
                  </a:cubicBezTo>
                  <a:cubicBezTo>
                    <a:pt x="1445565" y="980599"/>
                    <a:pt x="1436993" y="978694"/>
                    <a:pt x="1429373" y="975836"/>
                  </a:cubicBezTo>
                  <a:cubicBezTo>
                    <a:pt x="1420800" y="972979"/>
                    <a:pt x="1406513" y="969169"/>
                    <a:pt x="1397940" y="968216"/>
                  </a:cubicBezTo>
                  <a:cubicBezTo>
                    <a:pt x="1366508" y="962501"/>
                    <a:pt x="1316978" y="942499"/>
                    <a:pt x="1305548" y="932021"/>
                  </a:cubicBezTo>
                  <a:cubicBezTo>
                    <a:pt x="1298880" y="926306"/>
                    <a:pt x="1277925" y="917734"/>
                    <a:pt x="1258875" y="912019"/>
                  </a:cubicBezTo>
                  <a:cubicBezTo>
                    <a:pt x="1224585" y="901541"/>
                    <a:pt x="1222680" y="901541"/>
                    <a:pt x="1179818" y="912971"/>
                  </a:cubicBezTo>
                  <a:cubicBezTo>
                    <a:pt x="1156005" y="919639"/>
                    <a:pt x="1126478" y="927259"/>
                    <a:pt x="1115048" y="931069"/>
                  </a:cubicBezTo>
                  <a:cubicBezTo>
                    <a:pt x="1045515" y="952024"/>
                    <a:pt x="1013130" y="948214"/>
                    <a:pt x="967410" y="912971"/>
                  </a:cubicBezTo>
                  <a:cubicBezTo>
                    <a:pt x="925500" y="880586"/>
                    <a:pt x="895973" y="876776"/>
                    <a:pt x="829298" y="897731"/>
                  </a:cubicBezTo>
                  <a:cubicBezTo>
                    <a:pt x="804533" y="905351"/>
                    <a:pt x="782625" y="913924"/>
                    <a:pt x="780720" y="916781"/>
                  </a:cubicBezTo>
                  <a:cubicBezTo>
                    <a:pt x="778815" y="919639"/>
                    <a:pt x="772148" y="922496"/>
                    <a:pt x="765480" y="924401"/>
                  </a:cubicBezTo>
                  <a:cubicBezTo>
                    <a:pt x="751193" y="928211"/>
                    <a:pt x="703568" y="933926"/>
                    <a:pt x="689280" y="932974"/>
                  </a:cubicBezTo>
                  <a:cubicBezTo>
                    <a:pt x="666420" y="931069"/>
                    <a:pt x="586410" y="924401"/>
                    <a:pt x="560693" y="921544"/>
                  </a:cubicBezTo>
                  <a:cubicBezTo>
                    <a:pt x="545453" y="919639"/>
                    <a:pt x="530213" y="918686"/>
                    <a:pt x="525450" y="918686"/>
                  </a:cubicBezTo>
                  <a:cubicBezTo>
                    <a:pt x="520688" y="918686"/>
                    <a:pt x="512115" y="916781"/>
                    <a:pt x="504495" y="915829"/>
                  </a:cubicBezTo>
                  <a:cubicBezTo>
                    <a:pt x="496875" y="914876"/>
                    <a:pt x="479730" y="918686"/>
                    <a:pt x="461633" y="925354"/>
                  </a:cubicBezTo>
                  <a:cubicBezTo>
                    <a:pt x="431153" y="936784"/>
                    <a:pt x="407340" y="937736"/>
                    <a:pt x="349238" y="930116"/>
                  </a:cubicBezTo>
                  <a:cubicBezTo>
                    <a:pt x="290183" y="922496"/>
                    <a:pt x="262560" y="934879"/>
                    <a:pt x="216840" y="991076"/>
                  </a:cubicBezTo>
                  <a:cubicBezTo>
                    <a:pt x="199695" y="1012031"/>
                    <a:pt x="182550" y="1030129"/>
                    <a:pt x="179693" y="1032034"/>
                  </a:cubicBezTo>
                  <a:cubicBezTo>
                    <a:pt x="176835" y="1032986"/>
                    <a:pt x="169215" y="1045369"/>
                    <a:pt x="162548" y="1058704"/>
                  </a:cubicBezTo>
                  <a:cubicBezTo>
                    <a:pt x="150165" y="1082516"/>
                    <a:pt x="148260" y="1083469"/>
                    <a:pt x="118733" y="1095851"/>
                  </a:cubicBezTo>
                  <a:lnTo>
                    <a:pt x="87300" y="1108234"/>
                  </a:lnTo>
                  <a:lnTo>
                    <a:pt x="97778" y="1081564"/>
                  </a:lnTo>
                  <a:cubicBezTo>
                    <a:pt x="103493" y="1067276"/>
                    <a:pt x="112065" y="1052036"/>
                    <a:pt x="116828" y="1049179"/>
                  </a:cubicBezTo>
                  <a:cubicBezTo>
                    <a:pt x="120638" y="1045369"/>
                    <a:pt x="128258" y="1034891"/>
                    <a:pt x="133973" y="1024414"/>
                  </a:cubicBezTo>
                  <a:cubicBezTo>
                    <a:pt x="138735" y="1013936"/>
                    <a:pt x="153975" y="995839"/>
                    <a:pt x="166358" y="984409"/>
                  </a:cubicBezTo>
                  <a:cubicBezTo>
                    <a:pt x="178740" y="972979"/>
                    <a:pt x="188265" y="962501"/>
                    <a:pt x="187313" y="960596"/>
                  </a:cubicBezTo>
                  <a:cubicBezTo>
                    <a:pt x="185408" y="955834"/>
                    <a:pt x="179693" y="957739"/>
                    <a:pt x="137783" y="986314"/>
                  </a:cubicBezTo>
                  <a:cubicBezTo>
                    <a:pt x="89205" y="1018699"/>
                    <a:pt x="61583" y="1030129"/>
                    <a:pt x="32055" y="1031081"/>
                  </a:cubicBezTo>
                  <a:cubicBezTo>
                    <a:pt x="18720" y="1031081"/>
                    <a:pt x="8243" y="1030129"/>
                    <a:pt x="7290" y="1028224"/>
                  </a:cubicBezTo>
                  <a:cubicBezTo>
                    <a:pt x="3480" y="1020604"/>
                    <a:pt x="74918" y="975836"/>
                    <a:pt x="111113" y="962501"/>
                  </a:cubicBezTo>
                  <a:cubicBezTo>
                    <a:pt x="145403" y="950119"/>
                    <a:pt x="207315" y="915829"/>
                    <a:pt x="222555" y="901541"/>
                  </a:cubicBezTo>
                  <a:cubicBezTo>
                    <a:pt x="237795" y="887254"/>
                    <a:pt x="234938" y="888206"/>
                    <a:pt x="333998" y="866299"/>
                  </a:cubicBezTo>
                  <a:cubicBezTo>
                    <a:pt x="352095" y="862489"/>
                    <a:pt x="370193" y="855821"/>
                    <a:pt x="374003" y="852964"/>
                  </a:cubicBezTo>
                  <a:cubicBezTo>
                    <a:pt x="384480" y="843439"/>
                    <a:pt x="379718" y="827246"/>
                    <a:pt x="359715" y="802481"/>
                  </a:cubicBezTo>
                  <a:cubicBezTo>
                    <a:pt x="350190" y="791051"/>
                    <a:pt x="337808" y="775811"/>
                    <a:pt x="332093" y="769144"/>
                  </a:cubicBezTo>
                  <a:cubicBezTo>
                    <a:pt x="327330" y="762476"/>
                    <a:pt x="314948" y="751999"/>
                    <a:pt x="307328" y="746284"/>
                  </a:cubicBezTo>
                  <a:cubicBezTo>
                    <a:pt x="275895" y="724376"/>
                    <a:pt x="273038" y="713899"/>
                    <a:pt x="276848" y="658654"/>
                  </a:cubicBezTo>
                  <a:cubicBezTo>
                    <a:pt x="280658" y="610076"/>
                    <a:pt x="279705" y="607219"/>
                    <a:pt x="267323" y="592931"/>
                  </a:cubicBezTo>
                  <a:cubicBezTo>
                    <a:pt x="260655" y="584359"/>
                    <a:pt x="250178" y="575786"/>
                    <a:pt x="244463" y="572929"/>
                  </a:cubicBezTo>
                  <a:cubicBezTo>
                    <a:pt x="233033" y="568166"/>
                    <a:pt x="163500" y="563404"/>
                    <a:pt x="154928" y="567214"/>
                  </a:cubicBezTo>
                  <a:cubicBezTo>
                    <a:pt x="148260" y="570071"/>
                    <a:pt x="140640" y="561499"/>
                    <a:pt x="133973" y="547211"/>
                  </a:cubicBezTo>
                  <a:cubicBezTo>
                    <a:pt x="125400" y="527209"/>
                    <a:pt x="128258" y="522446"/>
                    <a:pt x="167310" y="505301"/>
                  </a:cubicBezTo>
                  <a:cubicBezTo>
                    <a:pt x="194933" y="493871"/>
                    <a:pt x="222555" y="478631"/>
                    <a:pt x="242558" y="466249"/>
                  </a:cubicBezTo>
                  <a:lnTo>
                    <a:pt x="230175" y="465296"/>
                  </a:lnTo>
                  <a:lnTo>
                    <a:pt x="179693" y="466249"/>
                  </a:lnTo>
                  <a:cubicBezTo>
                    <a:pt x="170168" y="466249"/>
                    <a:pt x="160643" y="466249"/>
                    <a:pt x="151118" y="467201"/>
                  </a:cubicBezTo>
                  <a:cubicBezTo>
                    <a:pt x="142545" y="468154"/>
                    <a:pt x="134925" y="467201"/>
                    <a:pt x="127305" y="465296"/>
                  </a:cubicBezTo>
                  <a:cubicBezTo>
                    <a:pt x="122543" y="463391"/>
                    <a:pt x="116828" y="462439"/>
                    <a:pt x="112065" y="460534"/>
                  </a:cubicBezTo>
                  <a:cubicBezTo>
                    <a:pt x="107303" y="458629"/>
                    <a:pt x="105398" y="454819"/>
                    <a:pt x="107303" y="450056"/>
                  </a:cubicBezTo>
                  <a:cubicBezTo>
                    <a:pt x="108255" y="446246"/>
                    <a:pt x="110160" y="443389"/>
                    <a:pt x="114923" y="441484"/>
                  </a:cubicBezTo>
                  <a:cubicBezTo>
                    <a:pt x="119685" y="439579"/>
                    <a:pt x="125400" y="439579"/>
                    <a:pt x="130163" y="440531"/>
                  </a:cubicBezTo>
                  <a:lnTo>
                    <a:pt x="123495" y="431959"/>
                  </a:lnTo>
                  <a:lnTo>
                    <a:pt x="117780" y="422434"/>
                  </a:lnTo>
                  <a:lnTo>
                    <a:pt x="113018" y="412909"/>
                  </a:lnTo>
                  <a:cubicBezTo>
                    <a:pt x="107303" y="399574"/>
                    <a:pt x="102540" y="386239"/>
                    <a:pt x="100635" y="371951"/>
                  </a:cubicBezTo>
                  <a:lnTo>
                    <a:pt x="91110" y="363379"/>
                  </a:lnTo>
                  <a:cubicBezTo>
                    <a:pt x="88253" y="361474"/>
                    <a:pt x="86348" y="358616"/>
                    <a:pt x="85395" y="354806"/>
                  </a:cubicBezTo>
                  <a:cubicBezTo>
                    <a:pt x="84443" y="350996"/>
                    <a:pt x="85395" y="347186"/>
                    <a:pt x="89205" y="345281"/>
                  </a:cubicBezTo>
                  <a:cubicBezTo>
                    <a:pt x="93015" y="343376"/>
                    <a:pt x="96825" y="343376"/>
                    <a:pt x="99683" y="345281"/>
                  </a:cubicBezTo>
                  <a:lnTo>
                    <a:pt x="113970" y="350996"/>
                  </a:lnTo>
                  <a:cubicBezTo>
                    <a:pt x="118733" y="353854"/>
                    <a:pt x="124448" y="354806"/>
                    <a:pt x="129210" y="355759"/>
                  </a:cubicBezTo>
                  <a:cubicBezTo>
                    <a:pt x="133020" y="356711"/>
                    <a:pt x="136830" y="356711"/>
                    <a:pt x="140640" y="356711"/>
                  </a:cubicBezTo>
                  <a:lnTo>
                    <a:pt x="134925" y="350996"/>
                  </a:lnTo>
                  <a:lnTo>
                    <a:pt x="128258" y="341471"/>
                  </a:lnTo>
                  <a:lnTo>
                    <a:pt x="121590" y="324326"/>
                  </a:lnTo>
                  <a:lnTo>
                    <a:pt x="117780" y="317659"/>
                  </a:lnTo>
                  <a:cubicBezTo>
                    <a:pt x="116828" y="313849"/>
                    <a:pt x="117780" y="310039"/>
                    <a:pt x="120638" y="308134"/>
                  </a:cubicBezTo>
                  <a:cubicBezTo>
                    <a:pt x="122543" y="306229"/>
                    <a:pt x="126353" y="306229"/>
                    <a:pt x="129210" y="307181"/>
                  </a:cubicBezTo>
                  <a:cubicBezTo>
                    <a:pt x="133020" y="309086"/>
                    <a:pt x="136830" y="310991"/>
                    <a:pt x="139688" y="313849"/>
                  </a:cubicBezTo>
                  <a:cubicBezTo>
                    <a:pt x="144450" y="317659"/>
                    <a:pt x="148260" y="322421"/>
                    <a:pt x="152070" y="327184"/>
                  </a:cubicBezTo>
                  <a:cubicBezTo>
                    <a:pt x="155880" y="331946"/>
                    <a:pt x="161595" y="335756"/>
                    <a:pt x="166358" y="339566"/>
                  </a:cubicBezTo>
                  <a:cubicBezTo>
                    <a:pt x="175883" y="346234"/>
                    <a:pt x="183503" y="350996"/>
                    <a:pt x="191123" y="356711"/>
                  </a:cubicBezTo>
                  <a:cubicBezTo>
                    <a:pt x="196838" y="360521"/>
                    <a:pt x="205410" y="364331"/>
                    <a:pt x="213983" y="366236"/>
                  </a:cubicBezTo>
                  <a:cubicBezTo>
                    <a:pt x="214935" y="366236"/>
                    <a:pt x="215888" y="366236"/>
                    <a:pt x="216840" y="366236"/>
                  </a:cubicBezTo>
                  <a:cubicBezTo>
                    <a:pt x="220650" y="367189"/>
                    <a:pt x="224460" y="365284"/>
                    <a:pt x="226365" y="361474"/>
                  </a:cubicBezTo>
                  <a:cubicBezTo>
                    <a:pt x="227318" y="360521"/>
                    <a:pt x="227318" y="358616"/>
                    <a:pt x="228270" y="357664"/>
                  </a:cubicBezTo>
                  <a:cubicBezTo>
                    <a:pt x="228270" y="355759"/>
                    <a:pt x="228270" y="354806"/>
                    <a:pt x="227318" y="352901"/>
                  </a:cubicBezTo>
                  <a:cubicBezTo>
                    <a:pt x="225413" y="348139"/>
                    <a:pt x="224460" y="342424"/>
                    <a:pt x="224460" y="336709"/>
                  </a:cubicBezTo>
                  <a:cubicBezTo>
                    <a:pt x="224460" y="330994"/>
                    <a:pt x="226365" y="325279"/>
                    <a:pt x="229223" y="319564"/>
                  </a:cubicBezTo>
                  <a:cubicBezTo>
                    <a:pt x="232080" y="314801"/>
                    <a:pt x="237795" y="313849"/>
                    <a:pt x="241605" y="317659"/>
                  </a:cubicBezTo>
                  <a:cubicBezTo>
                    <a:pt x="243510" y="319564"/>
                    <a:pt x="245415" y="322421"/>
                    <a:pt x="245415" y="325279"/>
                  </a:cubicBezTo>
                  <a:cubicBezTo>
                    <a:pt x="248273" y="341471"/>
                    <a:pt x="251130" y="357664"/>
                    <a:pt x="254940" y="373856"/>
                  </a:cubicBezTo>
                  <a:lnTo>
                    <a:pt x="316853" y="383381"/>
                  </a:lnTo>
                  <a:lnTo>
                    <a:pt x="324473" y="376714"/>
                  </a:lnTo>
                  <a:lnTo>
                    <a:pt x="335903" y="363379"/>
                  </a:lnTo>
                  <a:cubicBezTo>
                    <a:pt x="345428" y="351949"/>
                    <a:pt x="353048" y="340519"/>
                    <a:pt x="359715" y="327184"/>
                  </a:cubicBezTo>
                  <a:cubicBezTo>
                    <a:pt x="364478" y="318611"/>
                    <a:pt x="367335" y="309086"/>
                    <a:pt x="369240" y="299561"/>
                  </a:cubicBezTo>
                  <a:cubicBezTo>
                    <a:pt x="370193" y="298609"/>
                    <a:pt x="370193" y="297656"/>
                    <a:pt x="370193" y="297656"/>
                  </a:cubicBezTo>
                  <a:cubicBezTo>
                    <a:pt x="371145" y="290989"/>
                    <a:pt x="371145" y="284321"/>
                    <a:pt x="370193" y="277654"/>
                  </a:cubicBezTo>
                  <a:cubicBezTo>
                    <a:pt x="369240" y="270986"/>
                    <a:pt x="366383" y="264319"/>
                    <a:pt x="362573" y="259556"/>
                  </a:cubicBezTo>
                  <a:cubicBezTo>
                    <a:pt x="359715" y="254794"/>
                    <a:pt x="354953" y="250984"/>
                    <a:pt x="352095" y="247174"/>
                  </a:cubicBezTo>
                  <a:cubicBezTo>
                    <a:pt x="346380" y="241459"/>
                    <a:pt x="340665" y="235744"/>
                    <a:pt x="333998" y="231934"/>
                  </a:cubicBezTo>
                  <a:cubicBezTo>
                    <a:pt x="327330" y="227171"/>
                    <a:pt x="319710" y="225266"/>
                    <a:pt x="311138" y="223361"/>
                  </a:cubicBezTo>
                  <a:cubicBezTo>
                    <a:pt x="305423" y="221456"/>
                    <a:pt x="297803" y="219551"/>
                    <a:pt x="291135" y="218599"/>
                  </a:cubicBezTo>
                  <a:cubicBezTo>
                    <a:pt x="288278" y="216694"/>
                    <a:pt x="284468" y="216694"/>
                    <a:pt x="281610" y="216694"/>
                  </a:cubicBezTo>
                  <a:cubicBezTo>
                    <a:pt x="276848" y="215741"/>
                    <a:pt x="272085" y="214789"/>
                    <a:pt x="266370" y="214789"/>
                  </a:cubicBezTo>
                  <a:cubicBezTo>
                    <a:pt x="258750" y="214789"/>
                    <a:pt x="250178" y="213836"/>
                    <a:pt x="242558" y="212884"/>
                  </a:cubicBezTo>
                  <a:lnTo>
                    <a:pt x="232080" y="211931"/>
                  </a:lnTo>
                  <a:cubicBezTo>
                    <a:pt x="226365" y="210979"/>
                    <a:pt x="221603" y="209074"/>
                    <a:pt x="216840" y="206216"/>
                  </a:cubicBezTo>
                  <a:cubicBezTo>
                    <a:pt x="213983" y="203359"/>
                    <a:pt x="212078" y="200501"/>
                    <a:pt x="213030" y="196691"/>
                  </a:cubicBezTo>
                  <a:cubicBezTo>
                    <a:pt x="213983" y="191929"/>
                    <a:pt x="216840" y="188119"/>
                    <a:pt x="221603" y="186214"/>
                  </a:cubicBezTo>
                  <a:cubicBezTo>
                    <a:pt x="226365" y="184309"/>
                    <a:pt x="231128" y="183356"/>
                    <a:pt x="235890" y="182404"/>
                  </a:cubicBezTo>
                  <a:cubicBezTo>
                    <a:pt x="241605" y="182404"/>
                    <a:pt x="247320" y="182404"/>
                    <a:pt x="253035" y="182404"/>
                  </a:cubicBezTo>
                  <a:lnTo>
                    <a:pt x="288278" y="159544"/>
                  </a:lnTo>
                  <a:lnTo>
                    <a:pt x="284468" y="151924"/>
                  </a:lnTo>
                  <a:cubicBezTo>
                    <a:pt x="279705" y="143351"/>
                    <a:pt x="275895" y="133826"/>
                    <a:pt x="273990" y="124301"/>
                  </a:cubicBezTo>
                  <a:cubicBezTo>
                    <a:pt x="273038" y="120491"/>
                    <a:pt x="274943" y="116681"/>
                    <a:pt x="277800" y="114776"/>
                  </a:cubicBezTo>
                  <a:cubicBezTo>
                    <a:pt x="279705" y="112871"/>
                    <a:pt x="283515" y="112871"/>
                    <a:pt x="286373" y="112871"/>
                  </a:cubicBezTo>
                  <a:cubicBezTo>
                    <a:pt x="289230" y="113824"/>
                    <a:pt x="292088" y="114776"/>
                    <a:pt x="293993" y="116681"/>
                  </a:cubicBezTo>
                  <a:cubicBezTo>
                    <a:pt x="296850" y="119539"/>
                    <a:pt x="298755" y="123349"/>
                    <a:pt x="300660" y="126206"/>
                  </a:cubicBezTo>
                  <a:cubicBezTo>
                    <a:pt x="302565" y="130969"/>
                    <a:pt x="305423" y="134779"/>
                    <a:pt x="308280" y="138589"/>
                  </a:cubicBezTo>
                  <a:cubicBezTo>
                    <a:pt x="311138" y="142399"/>
                    <a:pt x="313995" y="145256"/>
                    <a:pt x="316853" y="148114"/>
                  </a:cubicBezTo>
                  <a:cubicBezTo>
                    <a:pt x="318758" y="150019"/>
                    <a:pt x="321615" y="151924"/>
                    <a:pt x="323520" y="153829"/>
                  </a:cubicBezTo>
                  <a:lnTo>
                    <a:pt x="327330" y="152876"/>
                  </a:lnTo>
                  <a:lnTo>
                    <a:pt x="333998" y="152876"/>
                  </a:lnTo>
                  <a:lnTo>
                    <a:pt x="353048" y="154781"/>
                  </a:lnTo>
                  <a:lnTo>
                    <a:pt x="371145" y="156686"/>
                  </a:lnTo>
                  <a:lnTo>
                    <a:pt x="394005" y="158591"/>
                  </a:lnTo>
                  <a:cubicBezTo>
                    <a:pt x="401625" y="159544"/>
                    <a:pt x="408293" y="158591"/>
                    <a:pt x="414960" y="156686"/>
                  </a:cubicBezTo>
                  <a:lnTo>
                    <a:pt x="417818" y="152876"/>
                  </a:lnTo>
                  <a:cubicBezTo>
                    <a:pt x="419723" y="150019"/>
                    <a:pt x="419723" y="148114"/>
                    <a:pt x="419723" y="145256"/>
                  </a:cubicBezTo>
                  <a:cubicBezTo>
                    <a:pt x="419723" y="144304"/>
                    <a:pt x="420675" y="144304"/>
                    <a:pt x="420675" y="143351"/>
                  </a:cubicBezTo>
                  <a:cubicBezTo>
                    <a:pt x="420675" y="140494"/>
                    <a:pt x="420675" y="137636"/>
                    <a:pt x="420675" y="135731"/>
                  </a:cubicBezTo>
                  <a:cubicBezTo>
                    <a:pt x="420675" y="132874"/>
                    <a:pt x="420675" y="130016"/>
                    <a:pt x="419723" y="127159"/>
                  </a:cubicBezTo>
                  <a:cubicBezTo>
                    <a:pt x="418770" y="125254"/>
                    <a:pt x="418770" y="122396"/>
                    <a:pt x="417818" y="120491"/>
                  </a:cubicBezTo>
                  <a:cubicBezTo>
                    <a:pt x="416865" y="119539"/>
                    <a:pt x="415913" y="118586"/>
                    <a:pt x="414960" y="117634"/>
                  </a:cubicBezTo>
                  <a:cubicBezTo>
                    <a:pt x="413055" y="116681"/>
                    <a:pt x="412103" y="115729"/>
                    <a:pt x="410198" y="114776"/>
                  </a:cubicBezTo>
                  <a:cubicBezTo>
                    <a:pt x="408293" y="112871"/>
                    <a:pt x="406388" y="110966"/>
                    <a:pt x="404483" y="110014"/>
                  </a:cubicBezTo>
                  <a:cubicBezTo>
                    <a:pt x="402578" y="109061"/>
                    <a:pt x="399720" y="108109"/>
                    <a:pt x="397815" y="106204"/>
                  </a:cubicBezTo>
                  <a:lnTo>
                    <a:pt x="386385" y="100489"/>
                  </a:lnTo>
                  <a:lnTo>
                    <a:pt x="378765" y="96679"/>
                  </a:lnTo>
                  <a:cubicBezTo>
                    <a:pt x="374003" y="94774"/>
                    <a:pt x="370193" y="90964"/>
                    <a:pt x="367335" y="88106"/>
                  </a:cubicBezTo>
                  <a:cubicBezTo>
                    <a:pt x="365430" y="86201"/>
                    <a:pt x="363525" y="84296"/>
                    <a:pt x="362573" y="82391"/>
                  </a:cubicBezTo>
                  <a:cubicBezTo>
                    <a:pt x="359715" y="79534"/>
                    <a:pt x="358763" y="76676"/>
                    <a:pt x="360668" y="73819"/>
                  </a:cubicBezTo>
                  <a:cubicBezTo>
                    <a:pt x="363525" y="68104"/>
                    <a:pt x="369240" y="66199"/>
                    <a:pt x="374955" y="67151"/>
                  </a:cubicBezTo>
                  <a:cubicBezTo>
                    <a:pt x="387338" y="70961"/>
                    <a:pt x="399720" y="75724"/>
                    <a:pt x="411150" y="83344"/>
                  </a:cubicBezTo>
                  <a:cubicBezTo>
                    <a:pt x="412103" y="83344"/>
                    <a:pt x="413055" y="84296"/>
                    <a:pt x="414008" y="84296"/>
                  </a:cubicBezTo>
                  <a:cubicBezTo>
                    <a:pt x="414960" y="84296"/>
                    <a:pt x="414960" y="84296"/>
                    <a:pt x="415913" y="84296"/>
                  </a:cubicBezTo>
                  <a:cubicBezTo>
                    <a:pt x="420675" y="83344"/>
                    <a:pt x="425438" y="80486"/>
                    <a:pt x="427343" y="75724"/>
                  </a:cubicBezTo>
                  <a:cubicBezTo>
                    <a:pt x="428295" y="72866"/>
                    <a:pt x="428295" y="70009"/>
                    <a:pt x="429248" y="67151"/>
                  </a:cubicBezTo>
                  <a:cubicBezTo>
                    <a:pt x="429248" y="67151"/>
                    <a:pt x="429248" y="67151"/>
                    <a:pt x="429248" y="66199"/>
                  </a:cubicBezTo>
                  <a:cubicBezTo>
                    <a:pt x="430200" y="63341"/>
                    <a:pt x="429248" y="60484"/>
                    <a:pt x="428295" y="57626"/>
                  </a:cubicBezTo>
                  <a:cubicBezTo>
                    <a:pt x="427343" y="55721"/>
                    <a:pt x="426390" y="52864"/>
                    <a:pt x="424485" y="50959"/>
                  </a:cubicBezTo>
                  <a:cubicBezTo>
                    <a:pt x="421628" y="48101"/>
                    <a:pt x="418770" y="46196"/>
                    <a:pt x="415913" y="43339"/>
                  </a:cubicBezTo>
                  <a:cubicBezTo>
                    <a:pt x="410198" y="39529"/>
                    <a:pt x="405435" y="34766"/>
                    <a:pt x="401625" y="29051"/>
                  </a:cubicBezTo>
                  <a:cubicBezTo>
                    <a:pt x="399720" y="27146"/>
                    <a:pt x="399720" y="24289"/>
                    <a:pt x="400673" y="22384"/>
                  </a:cubicBezTo>
                  <a:cubicBezTo>
                    <a:pt x="401625" y="20479"/>
                    <a:pt x="402578" y="18574"/>
                    <a:pt x="404483" y="16669"/>
                  </a:cubicBezTo>
                  <a:cubicBezTo>
                    <a:pt x="405435" y="16669"/>
                    <a:pt x="407340" y="16669"/>
                    <a:pt x="408293" y="15716"/>
                  </a:cubicBezTo>
                  <a:lnTo>
                    <a:pt x="408293" y="15716"/>
                  </a:lnTo>
                  <a:close/>
                  <a:moveTo>
                    <a:pt x="324473" y="188119"/>
                  </a:moveTo>
                  <a:cubicBezTo>
                    <a:pt x="323520" y="188119"/>
                    <a:pt x="321615" y="189071"/>
                    <a:pt x="320663" y="190976"/>
                  </a:cubicBezTo>
                  <a:cubicBezTo>
                    <a:pt x="319710" y="191929"/>
                    <a:pt x="320663" y="193834"/>
                    <a:pt x="321615" y="193834"/>
                  </a:cubicBezTo>
                  <a:cubicBezTo>
                    <a:pt x="327330" y="197644"/>
                    <a:pt x="332093" y="200501"/>
                    <a:pt x="337808" y="203359"/>
                  </a:cubicBezTo>
                  <a:cubicBezTo>
                    <a:pt x="343523" y="206216"/>
                    <a:pt x="348285" y="207169"/>
                    <a:pt x="354000" y="209074"/>
                  </a:cubicBezTo>
                  <a:cubicBezTo>
                    <a:pt x="355905" y="209074"/>
                    <a:pt x="357810" y="210026"/>
                    <a:pt x="358763" y="210026"/>
                  </a:cubicBezTo>
                  <a:cubicBezTo>
                    <a:pt x="364478" y="209074"/>
                    <a:pt x="370193" y="208121"/>
                    <a:pt x="375908" y="208121"/>
                  </a:cubicBezTo>
                  <a:cubicBezTo>
                    <a:pt x="376860" y="208121"/>
                    <a:pt x="378765" y="207169"/>
                    <a:pt x="380670" y="207169"/>
                  </a:cubicBezTo>
                  <a:cubicBezTo>
                    <a:pt x="380670" y="207169"/>
                    <a:pt x="380670" y="208121"/>
                    <a:pt x="380670" y="208121"/>
                  </a:cubicBezTo>
                  <a:cubicBezTo>
                    <a:pt x="383528" y="209074"/>
                    <a:pt x="386385" y="210026"/>
                    <a:pt x="389243" y="211931"/>
                  </a:cubicBezTo>
                  <a:cubicBezTo>
                    <a:pt x="390195" y="212884"/>
                    <a:pt x="391148" y="213836"/>
                    <a:pt x="391148" y="214789"/>
                  </a:cubicBezTo>
                  <a:cubicBezTo>
                    <a:pt x="391148" y="215741"/>
                    <a:pt x="390195" y="218599"/>
                    <a:pt x="390195" y="219551"/>
                  </a:cubicBezTo>
                  <a:cubicBezTo>
                    <a:pt x="390195" y="219551"/>
                    <a:pt x="390195" y="220504"/>
                    <a:pt x="390195" y="220504"/>
                  </a:cubicBezTo>
                  <a:cubicBezTo>
                    <a:pt x="389243" y="223361"/>
                    <a:pt x="388290" y="225266"/>
                    <a:pt x="388290" y="229076"/>
                  </a:cubicBezTo>
                  <a:cubicBezTo>
                    <a:pt x="387338" y="230981"/>
                    <a:pt x="388290" y="233839"/>
                    <a:pt x="388290" y="235744"/>
                  </a:cubicBezTo>
                  <a:lnTo>
                    <a:pt x="389243" y="239554"/>
                  </a:lnTo>
                  <a:cubicBezTo>
                    <a:pt x="391148" y="242411"/>
                    <a:pt x="392100" y="246221"/>
                    <a:pt x="394005" y="249079"/>
                  </a:cubicBezTo>
                  <a:cubicBezTo>
                    <a:pt x="397815" y="257651"/>
                    <a:pt x="400673" y="266224"/>
                    <a:pt x="402578" y="275749"/>
                  </a:cubicBezTo>
                  <a:lnTo>
                    <a:pt x="403530" y="281464"/>
                  </a:lnTo>
                  <a:cubicBezTo>
                    <a:pt x="408293" y="278606"/>
                    <a:pt x="414008" y="275749"/>
                    <a:pt x="418770" y="271939"/>
                  </a:cubicBezTo>
                  <a:cubicBezTo>
                    <a:pt x="421628" y="270034"/>
                    <a:pt x="423533" y="267176"/>
                    <a:pt x="427343" y="265271"/>
                  </a:cubicBezTo>
                  <a:cubicBezTo>
                    <a:pt x="429248" y="264319"/>
                    <a:pt x="432105" y="263366"/>
                    <a:pt x="434010" y="263366"/>
                  </a:cubicBezTo>
                  <a:cubicBezTo>
                    <a:pt x="437820" y="264319"/>
                    <a:pt x="441630" y="267176"/>
                    <a:pt x="441630" y="270986"/>
                  </a:cubicBezTo>
                  <a:cubicBezTo>
                    <a:pt x="441630" y="272891"/>
                    <a:pt x="441630" y="274796"/>
                    <a:pt x="441630" y="276701"/>
                  </a:cubicBezTo>
                  <a:cubicBezTo>
                    <a:pt x="441630" y="277654"/>
                    <a:pt x="440678" y="278606"/>
                    <a:pt x="440678" y="279559"/>
                  </a:cubicBezTo>
                  <a:cubicBezTo>
                    <a:pt x="439725" y="282416"/>
                    <a:pt x="437820" y="285274"/>
                    <a:pt x="435915" y="287179"/>
                  </a:cubicBezTo>
                  <a:cubicBezTo>
                    <a:pt x="431153" y="291941"/>
                    <a:pt x="426390" y="296704"/>
                    <a:pt x="421628" y="301466"/>
                  </a:cubicBezTo>
                  <a:cubicBezTo>
                    <a:pt x="416865" y="306229"/>
                    <a:pt x="412103" y="310991"/>
                    <a:pt x="408293" y="316706"/>
                  </a:cubicBezTo>
                  <a:cubicBezTo>
                    <a:pt x="399720" y="326231"/>
                    <a:pt x="392100" y="336709"/>
                    <a:pt x="386385" y="347186"/>
                  </a:cubicBezTo>
                  <a:cubicBezTo>
                    <a:pt x="381623" y="353854"/>
                    <a:pt x="377813" y="361474"/>
                    <a:pt x="373050" y="368141"/>
                  </a:cubicBezTo>
                  <a:lnTo>
                    <a:pt x="367335" y="376714"/>
                  </a:lnTo>
                  <a:lnTo>
                    <a:pt x="368288" y="376714"/>
                  </a:lnTo>
                  <a:cubicBezTo>
                    <a:pt x="390195" y="369094"/>
                    <a:pt x="411150" y="359569"/>
                    <a:pt x="430200" y="348139"/>
                  </a:cubicBezTo>
                  <a:cubicBezTo>
                    <a:pt x="437820" y="343376"/>
                    <a:pt x="444488" y="338614"/>
                    <a:pt x="450203" y="332899"/>
                  </a:cubicBezTo>
                  <a:cubicBezTo>
                    <a:pt x="457823" y="326231"/>
                    <a:pt x="465443" y="317659"/>
                    <a:pt x="470205" y="309086"/>
                  </a:cubicBezTo>
                  <a:cubicBezTo>
                    <a:pt x="474015" y="302419"/>
                    <a:pt x="477825" y="294799"/>
                    <a:pt x="479730" y="288131"/>
                  </a:cubicBezTo>
                  <a:cubicBezTo>
                    <a:pt x="480683" y="285274"/>
                    <a:pt x="480683" y="283369"/>
                    <a:pt x="481635" y="280511"/>
                  </a:cubicBezTo>
                  <a:cubicBezTo>
                    <a:pt x="483540" y="272891"/>
                    <a:pt x="482588" y="264319"/>
                    <a:pt x="480683" y="255746"/>
                  </a:cubicBezTo>
                  <a:cubicBezTo>
                    <a:pt x="477825" y="239554"/>
                    <a:pt x="469253" y="225266"/>
                    <a:pt x="457823" y="214789"/>
                  </a:cubicBezTo>
                  <a:cubicBezTo>
                    <a:pt x="450203" y="207169"/>
                    <a:pt x="440678" y="201454"/>
                    <a:pt x="430200" y="197644"/>
                  </a:cubicBezTo>
                  <a:cubicBezTo>
                    <a:pt x="419723" y="193834"/>
                    <a:pt x="408293" y="190024"/>
                    <a:pt x="397815" y="188119"/>
                  </a:cubicBezTo>
                  <a:cubicBezTo>
                    <a:pt x="394958" y="187166"/>
                    <a:pt x="391148" y="187166"/>
                    <a:pt x="388290" y="186214"/>
                  </a:cubicBezTo>
                  <a:cubicBezTo>
                    <a:pt x="378765" y="184309"/>
                    <a:pt x="369240" y="183356"/>
                    <a:pt x="358763" y="183356"/>
                  </a:cubicBezTo>
                  <a:cubicBezTo>
                    <a:pt x="356858" y="183356"/>
                    <a:pt x="354953" y="183356"/>
                    <a:pt x="354000" y="183356"/>
                  </a:cubicBezTo>
                  <a:cubicBezTo>
                    <a:pt x="352095" y="183356"/>
                    <a:pt x="351143" y="183356"/>
                    <a:pt x="349238" y="183356"/>
                  </a:cubicBezTo>
                  <a:cubicBezTo>
                    <a:pt x="348285" y="183356"/>
                    <a:pt x="346380" y="184309"/>
                    <a:pt x="345428" y="184309"/>
                  </a:cubicBezTo>
                  <a:cubicBezTo>
                    <a:pt x="341618" y="185261"/>
                    <a:pt x="337808" y="185261"/>
                    <a:pt x="333045" y="185261"/>
                  </a:cubicBezTo>
                  <a:cubicBezTo>
                    <a:pt x="329235" y="187166"/>
                    <a:pt x="326378" y="187166"/>
                    <a:pt x="324473" y="188119"/>
                  </a:cubicBezTo>
                  <a:lnTo>
                    <a:pt x="324473" y="188119"/>
                  </a:lnTo>
                  <a:lnTo>
                    <a:pt x="324473" y="188119"/>
                  </a:lnTo>
                  <a:close/>
                  <a:moveTo>
                    <a:pt x="137783" y="375761"/>
                  </a:moveTo>
                  <a:cubicBezTo>
                    <a:pt x="137783" y="385286"/>
                    <a:pt x="139688" y="394811"/>
                    <a:pt x="142545" y="403384"/>
                  </a:cubicBezTo>
                  <a:cubicBezTo>
                    <a:pt x="147308" y="413861"/>
                    <a:pt x="154928" y="423386"/>
                    <a:pt x="164453" y="430054"/>
                  </a:cubicBezTo>
                  <a:cubicBezTo>
                    <a:pt x="167310" y="431959"/>
                    <a:pt x="170168" y="433864"/>
                    <a:pt x="173978" y="434816"/>
                  </a:cubicBezTo>
                  <a:cubicBezTo>
                    <a:pt x="176835" y="435769"/>
                    <a:pt x="178740" y="435769"/>
                    <a:pt x="180645" y="435769"/>
                  </a:cubicBezTo>
                  <a:cubicBezTo>
                    <a:pt x="181598" y="435769"/>
                    <a:pt x="183503" y="436721"/>
                    <a:pt x="184455" y="436721"/>
                  </a:cubicBezTo>
                  <a:cubicBezTo>
                    <a:pt x="185408" y="436721"/>
                    <a:pt x="186360" y="436721"/>
                    <a:pt x="186360" y="436721"/>
                  </a:cubicBezTo>
                  <a:lnTo>
                    <a:pt x="190170" y="435769"/>
                  </a:lnTo>
                  <a:cubicBezTo>
                    <a:pt x="190170" y="431959"/>
                    <a:pt x="188265" y="429101"/>
                    <a:pt x="185408" y="426244"/>
                  </a:cubicBezTo>
                  <a:cubicBezTo>
                    <a:pt x="181598" y="422434"/>
                    <a:pt x="178740" y="417671"/>
                    <a:pt x="176835" y="412909"/>
                  </a:cubicBezTo>
                  <a:cubicBezTo>
                    <a:pt x="176835" y="411956"/>
                    <a:pt x="175883" y="410051"/>
                    <a:pt x="175883" y="409099"/>
                  </a:cubicBezTo>
                  <a:cubicBezTo>
                    <a:pt x="175883" y="407194"/>
                    <a:pt x="177788" y="405289"/>
                    <a:pt x="180645" y="404336"/>
                  </a:cubicBezTo>
                  <a:cubicBezTo>
                    <a:pt x="183503" y="403384"/>
                    <a:pt x="187313" y="402431"/>
                    <a:pt x="191123" y="402431"/>
                  </a:cubicBezTo>
                  <a:cubicBezTo>
                    <a:pt x="192075" y="402431"/>
                    <a:pt x="193028" y="403384"/>
                    <a:pt x="193980" y="403384"/>
                  </a:cubicBezTo>
                  <a:cubicBezTo>
                    <a:pt x="198743" y="404336"/>
                    <a:pt x="202553" y="407194"/>
                    <a:pt x="206363" y="410051"/>
                  </a:cubicBezTo>
                  <a:cubicBezTo>
                    <a:pt x="210173" y="412909"/>
                    <a:pt x="214935" y="415766"/>
                    <a:pt x="218745" y="418624"/>
                  </a:cubicBezTo>
                  <a:cubicBezTo>
                    <a:pt x="222555" y="422434"/>
                    <a:pt x="225413" y="425291"/>
                    <a:pt x="228270" y="429101"/>
                  </a:cubicBezTo>
                  <a:lnTo>
                    <a:pt x="232080" y="432911"/>
                  </a:lnTo>
                  <a:cubicBezTo>
                    <a:pt x="246368" y="436721"/>
                    <a:pt x="261608" y="439579"/>
                    <a:pt x="276848" y="439579"/>
                  </a:cubicBezTo>
                  <a:lnTo>
                    <a:pt x="287325" y="439579"/>
                  </a:lnTo>
                  <a:lnTo>
                    <a:pt x="293993" y="439579"/>
                  </a:lnTo>
                  <a:cubicBezTo>
                    <a:pt x="293993" y="436721"/>
                    <a:pt x="293040" y="432911"/>
                    <a:pt x="291135" y="430054"/>
                  </a:cubicBezTo>
                  <a:cubicBezTo>
                    <a:pt x="289230" y="426244"/>
                    <a:pt x="287325" y="422434"/>
                    <a:pt x="284468" y="420529"/>
                  </a:cubicBezTo>
                  <a:cubicBezTo>
                    <a:pt x="280658" y="416719"/>
                    <a:pt x="274943" y="412909"/>
                    <a:pt x="270180" y="410051"/>
                  </a:cubicBezTo>
                  <a:cubicBezTo>
                    <a:pt x="263513" y="406241"/>
                    <a:pt x="256845" y="403384"/>
                    <a:pt x="250178" y="401479"/>
                  </a:cubicBezTo>
                  <a:cubicBezTo>
                    <a:pt x="236843" y="396716"/>
                    <a:pt x="224460" y="392906"/>
                    <a:pt x="210173" y="390049"/>
                  </a:cubicBezTo>
                  <a:lnTo>
                    <a:pt x="202553" y="388144"/>
                  </a:lnTo>
                  <a:lnTo>
                    <a:pt x="196838" y="387191"/>
                  </a:lnTo>
                  <a:lnTo>
                    <a:pt x="184455" y="385286"/>
                  </a:lnTo>
                  <a:lnTo>
                    <a:pt x="154928" y="378619"/>
                  </a:lnTo>
                  <a:lnTo>
                    <a:pt x="137783" y="375761"/>
                  </a:lnTo>
                  <a:lnTo>
                    <a:pt x="137783" y="375761"/>
                  </a:lnTo>
                  <a:lnTo>
                    <a:pt x="137783" y="37576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137"/>
              <a:endParaRPr lang="en-US" sz="1400">
                <a:solidFill>
                  <a:prstClr val="black"/>
                </a:solidFill>
              </a:endParaRPr>
            </a:p>
          </p:txBody>
        </p:sp>
        <p:sp>
          <p:nvSpPr>
            <p:cNvPr id="85" name="Freeform: Shape 84"/>
            <p:cNvSpPr/>
            <p:nvPr/>
          </p:nvSpPr>
          <p:spPr>
            <a:xfrm>
              <a:off x="1178536" y="3854814"/>
              <a:ext cx="5181600" cy="838200"/>
            </a:xfrm>
            <a:custGeom>
              <a:avLst/>
              <a:gdLst>
                <a:gd name="connsiteX0" fmla="*/ 4796314 w 5181600"/>
                <a:gd name="connsiteY0" fmla="*/ 7144 h 838200"/>
                <a:gd name="connsiteX1" fmla="*/ 4763929 w 5181600"/>
                <a:gd name="connsiteY1" fmla="*/ 12859 h 838200"/>
                <a:gd name="connsiteX2" fmla="*/ 4720114 w 5181600"/>
                <a:gd name="connsiteY2" fmla="*/ 53816 h 838200"/>
                <a:gd name="connsiteX3" fmla="*/ 4702969 w 5181600"/>
                <a:gd name="connsiteY3" fmla="*/ 79534 h 838200"/>
                <a:gd name="connsiteX4" fmla="*/ 4691539 w 5181600"/>
                <a:gd name="connsiteY4" fmla="*/ 105251 h 838200"/>
                <a:gd name="connsiteX5" fmla="*/ 4607719 w 5181600"/>
                <a:gd name="connsiteY5" fmla="*/ 190976 h 838200"/>
                <a:gd name="connsiteX6" fmla="*/ 4581049 w 5181600"/>
                <a:gd name="connsiteY6" fmla="*/ 210979 h 838200"/>
                <a:gd name="connsiteX7" fmla="*/ 4555331 w 5181600"/>
                <a:gd name="connsiteY7" fmla="*/ 221456 h 838200"/>
                <a:gd name="connsiteX8" fmla="*/ 4547711 w 5181600"/>
                <a:gd name="connsiteY8" fmla="*/ 203359 h 838200"/>
                <a:gd name="connsiteX9" fmla="*/ 4304824 w 5181600"/>
                <a:gd name="connsiteY9" fmla="*/ 173831 h 838200"/>
                <a:gd name="connsiteX10" fmla="*/ 4224814 w 5181600"/>
                <a:gd name="connsiteY10" fmla="*/ 168116 h 838200"/>
                <a:gd name="connsiteX11" fmla="*/ 4224814 w 5181600"/>
                <a:gd name="connsiteY11" fmla="*/ 168116 h 838200"/>
                <a:gd name="connsiteX12" fmla="*/ 1992154 w 5181600"/>
                <a:gd name="connsiteY12" fmla="*/ 29051 h 838200"/>
                <a:gd name="connsiteX13" fmla="*/ 1176814 w 5181600"/>
                <a:gd name="connsiteY13" fmla="*/ 10954 h 838200"/>
                <a:gd name="connsiteX14" fmla="*/ 551974 w 5181600"/>
                <a:gd name="connsiteY14" fmla="*/ 12859 h 838200"/>
                <a:gd name="connsiteX15" fmla="*/ 10001 w 5181600"/>
                <a:gd name="connsiteY15" fmla="*/ 29051 h 838200"/>
                <a:gd name="connsiteX16" fmla="*/ 7144 w 5181600"/>
                <a:gd name="connsiteY16" fmla="*/ 30004 h 838200"/>
                <a:gd name="connsiteX17" fmla="*/ 551974 w 5181600"/>
                <a:gd name="connsiteY17" fmla="*/ 31909 h 838200"/>
                <a:gd name="connsiteX18" fmla="*/ 1990249 w 5181600"/>
                <a:gd name="connsiteY18" fmla="*/ 48101 h 838200"/>
                <a:gd name="connsiteX19" fmla="*/ 4221957 w 5181600"/>
                <a:gd name="connsiteY19" fmla="*/ 187166 h 838200"/>
                <a:gd name="connsiteX20" fmla="*/ 4341019 w 5181600"/>
                <a:gd name="connsiteY20" fmla="*/ 200501 h 838200"/>
                <a:gd name="connsiteX21" fmla="*/ 4501992 w 5181600"/>
                <a:gd name="connsiteY21" fmla="*/ 232886 h 838200"/>
                <a:gd name="connsiteX22" fmla="*/ 4532472 w 5181600"/>
                <a:gd name="connsiteY22" fmla="*/ 313849 h 838200"/>
                <a:gd name="connsiteX23" fmla="*/ 4446747 w 5181600"/>
                <a:gd name="connsiteY23" fmla="*/ 314801 h 838200"/>
                <a:gd name="connsiteX24" fmla="*/ 4407694 w 5181600"/>
                <a:gd name="connsiteY24" fmla="*/ 273844 h 838200"/>
                <a:gd name="connsiteX25" fmla="*/ 4343876 w 5181600"/>
                <a:gd name="connsiteY25" fmla="*/ 319564 h 838200"/>
                <a:gd name="connsiteX26" fmla="*/ 4378167 w 5181600"/>
                <a:gd name="connsiteY26" fmla="*/ 313849 h 838200"/>
                <a:gd name="connsiteX27" fmla="*/ 4396264 w 5181600"/>
                <a:gd name="connsiteY27" fmla="*/ 340519 h 838200"/>
                <a:gd name="connsiteX28" fmla="*/ 4280059 w 5181600"/>
                <a:gd name="connsiteY28" fmla="*/ 379571 h 838200"/>
                <a:gd name="connsiteX29" fmla="*/ 4215289 w 5181600"/>
                <a:gd name="connsiteY29" fmla="*/ 353854 h 838200"/>
                <a:gd name="connsiteX30" fmla="*/ 4090511 w 5181600"/>
                <a:gd name="connsiteY30" fmla="*/ 444341 h 838200"/>
                <a:gd name="connsiteX31" fmla="*/ 4085749 w 5181600"/>
                <a:gd name="connsiteY31" fmla="*/ 554831 h 838200"/>
                <a:gd name="connsiteX32" fmla="*/ 4132422 w 5181600"/>
                <a:gd name="connsiteY32" fmla="*/ 623411 h 838200"/>
                <a:gd name="connsiteX33" fmla="*/ 4177189 w 5181600"/>
                <a:gd name="connsiteY33" fmla="*/ 654844 h 838200"/>
                <a:gd name="connsiteX34" fmla="*/ 4584859 w 5181600"/>
                <a:gd name="connsiteY34" fmla="*/ 792004 h 838200"/>
                <a:gd name="connsiteX35" fmla="*/ 5042059 w 5181600"/>
                <a:gd name="connsiteY35" fmla="*/ 822484 h 838200"/>
                <a:gd name="connsiteX36" fmla="*/ 5097304 w 5181600"/>
                <a:gd name="connsiteY36" fmla="*/ 755809 h 838200"/>
                <a:gd name="connsiteX37" fmla="*/ 5025867 w 5181600"/>
                <a:gd name="connsiteY37" fmla="*/ 667226 h 838200"/>
                <a:gd name="connsiteX38" fmla="*/ 4964906 w 5181600"/>
                <a:gd name="connsiteY38" fmla="*/ 697706 h 838200"/>
                <a:gd name="connsiteX39" fmla="*/ 4973479 w 5181600"/>
                <a:gd name="connsiteY39" fmla="*/ 751046 h 838200"/>
                <a:gd name="connsiteX40" fmla="*/ 4980147 w 5181600"/>
                <a:gd name="connsiteY40" fmla="*/ 723424 h 838200"/>
                <a:gd name="connsiteX41" fmla="*/ 5059204 w 5181600"/>
                <a:gd name="connsiteY41" fmla="*/ 694849 h 838200"/>
                <a:gd name="connsiteX42" fmla="*/ 5052536 w 5181600"/>
                <a:gd name="connsiteY42" fmla="*/ 789146 h 838200"/>
                <a:gd name="connsiteX43" fmla="*/ 4911567 w 5181600"/>
                <a:gd name="connsiteY43" fmla="*/ 780574 h 838200"/>
                <a:gd name="connsiteX44" fmla="*/ 4877277 w 5181600"/>
                <a:gd name="connsiteY44" fmla="*/ 726281 h 838200"/>
                <a:gd name="connsiteX45" fmla="*/ 4878229 w 5181600"/>
                <a:gd name="connsiteY45" fmla="*/ 670084 h 838200"/>
                <a:gd name="connsiteX46" fmla="*/ 4998244 w 5181600"/>
                <a:gd name="connsiteY46" fmla="*/ 532924 h 838200"/>
                <a:gd name="connsiteX47" fmla="*/ 5097304 w 5181600"/>
                <a:gd name="connsiteY47" fmla="*/ 406241 h 838200"/>
                <a:gd name="connsiteX48" fmla="*/ 5135404 w 5181600"/>
                <a:gd name="connsiteY48" fmla="*/ 387191 h 838200"/>
                <a:gd name="connsiteX49" fmla="*/ 5103019 w 5181600"/>
                <a:gd name="connsiteY49" fmla="*/ 362426 h 838200"/>
                <a:gd name="connsiteX50" fmla="*/ 5105877 w 5181600"/>
                <a:gd name="connsiteY50" fmla="*/ 346234 h 838200"/>
                <a:gd name="connsiteX51" fmla="*/ 5147786 w 5181600"/>
                <a:gd name="connsiteY51" fmla="*/ 342424 h 838200"/>
                <a:gd name="connsiteX52" fmla="*/ 5172552 w 5181600"/>
                <a:gd name="connsiteY52" fmla="*/ 329089 h 838200"/>
                <a:gd name="connsiteX53" fmla="*/ 5161122 w 5181600"/>
                <a:gd name="connsiteY53" fmla="*/ 298609 h 838200"/>
                <a:gd name="connsiteX54" fmla="*/ 5115402 w 5181600"/>
                <a:gd name="connsiteY54" fmla="*/ 268129 h 838200"/>
                <a:gd name="connsiteX55" fmla="*/ 4924902 w 5181600"/>
                <a:gd name="connsiteY55" fmla="*/ 192881 h 838200"/>
                <a:gd name="connsiteX56" fmla="*/ 4844892 w 5181600"/>
                <a:gd name="connsiteY56" fmla="*/ 154781 h 838200"/>
                <a:gd name="connsiteX57" fmla="*/ 4909661 w 5181600"/>
                <a:gd name="connsiteY57" fmla="*/ 94774 h 838200"/>
                <a:gd name="connsiteX58" fmla="*/ 4936331 w 5181600"/>
                <a:gd name="connsiteY58" fmla="*/ 87154 h 838200"/>
                <a:gd name="connsiteX59" fmla="*/ 4906804 w 5181600"/>
                <a:gd name="connsiteY59" fmla="*/ 66199 h 838200"/>
                <a:gd name="connsiteX60" fmla="*/ 4852511 w 5181600"/>
                <a:gd name="connsiteY60" fmla="*/ 27146 h 838200"/>
                <a:gd name="connsiteX61" fmla="*/ 4796314 w 5181600"/>
                <a:gd name="connsiteY61" fmla="*/ 7144 h 838200"/>
                <a:gd name="connsiteX62" fmla="*/ 4796314 w 5181600"/>
                <a:gd name="connsiteY62" fmla="*/ 7144 h 838200"/>
                <a:gd name="connsiteX63" fmla="*/ 4214336 w 5181600"/>
                <a:gd name="connsiteY63" fmla="*/ 383381 h 838200"/>
                <a:gd name="connsiteX64" fmla="*/ 4221957 w 5181600"/>
                <a:gd name="connsiteY64" fmla="*/ 383381 h 838200"/>
                <a:gd name="connsiteX65" fmla="*/ 4281011 w 5181600"/>
                <a:gd name="connsiteY65" fmla="*/ 417671 h 838200"/>
                <a:gd name="connsiteX66" fmla="*/ 4298157 w 5181600"/>
                <a:gd name="connsiteY66" fmla="*/ 485299 h 838200"/>
                <a:gd name="connsiteX67" fmla="*/ 4295299 w 5181600"/>
                <a:gd name="connsiteY67" fmla="*/ 492919 h 838200"/>
                <a:gd name="connsiteX68" fmla="*/ 4295299 w 5181600"/>
                <a:gd name="connsiteY68" fmla="*/ 493871 h 838200"/>
                <a:gd name="connsiteX69" fmla="*/ 4210526 w 5181600"/>
                <a:gd name="connsiteY69" fmla="*/ 524351 h 838200"/>
                <a:gd name="connsiteX70" fmla="*/ 4185761 w 5181600"/>
                <a:gd name="connsiteY70" fmla="*/ 495776 h 838200"/>
                <a:gd name="connsiteX71" fmla="*/ 4187666 w 5181600"/>
                <a:gd name="connsiteY71" fmla="*/ 459581 h 838200"/>
                <a:gd name="connsiteX72" fmla="*/ 4205764 w 5181600"/>
                <a:gd name="connsiteY72" fmla="*/ 445294 h 838200"/>
                <a:gd name="connsiteX73" fmla="*/ 4223861 w 5181600"/>
                <a:gd name="connsiteY73" fmla="*/ 449104 h 838200"/>
                <a:gd name="connsiteX74" fmla="*/ 4236244 w 5181600"/>
                <a:gd name="connsiteY74" fmla="*/ 449104 h 838200"/>
                <a:gd name="connsiteX75" fmla="*/ 4236244 w 5181600"/>
                <a:gd name="connsiteY75" fmla="*/ 435769 h 838200"/>
                <a:gd name="connsiteX76" fmla="*/ 4219099 w 5181600"/>
                <a:gd name="connsiteY76" fmla="*/ 426244 h 838200"/>
                <a:gd name="connsiteX77" fmla="*/ 4201001 w 5181600"/>
                <a:gd name="connsiteY77" fmla="*/ 427196 h 838200"/>
                <a:gd name="connsiteX78" fmla="*/ 4173379 w 5181600"/>
                <a:gd name="connsiteY78" fmla="*/ 449104 h 838200"/>
                <a:gd name="connsiteX79" fmla="*/ 4169569 w 5181600"/>
                <a:gd name="connsiteY79" fmla="*/ 501491 h 838200"/>
                <a:gd name="connsiteX80" fmla="*/ 4202907 w 5181600"/>
                <a:gd name="connsiteY80" fmla="*/ 540544 h 838200"/>
                <a:gd name="connsiteX81" fmla="*/ 4300061 w 5181600"/>
                <a:gd name="connsiteY81" fmla="*/ 518636 h 838200"/>
                <a:gd name="connsiteX82" fmla="*/ 4309586 w 5181600"/>
                <a:gd name="connsiteY82" fmla="*/ 520541 h 838200"/>
                <a:gd name="connsiteX83" fmla="*/ 4305776 w 5181600"/>
                <a:gd name="connsiteY83" fmla="*/ 570071 h 838200"/>
                <a:gd name="connsiteX84" fmla="*/ 4258151 w 5181600"/>
                <a:gd name="connsiteY84" fmla="*/ 617696 h 838200"/>
                <a:gd name="connsiteX85" fmla="*/ 4136231 w 5181600"/>
                <a:gd name="connsiteY85" fmla="*/ 582454 h 838200"/>
                <a:gd name="connsiteX86" fmla="*/ 4149566 w 5181600"/>
                <a:gd name="connsiteY86" fmla="*/ 405289 h 838200"/>
                <a:gd name="connsiteX87" fmla="*/ 4214336 w 5181600"/>
                <a:gd name="connsiteY87" fmla="*/ 383381 h 838200"/>
                <a:gd name="connsiteX88" fmla="*/ 4214336 w 5181600"/>
                <a:gd name="connsiteY88" fmla="*/ 383381 h 838200"/>
                <a:gd name="connsiteX89" fmla="*/ 4214336 w 5181600"/>
                <a:gd name="connsiteY89" fmla="*/ 383381 h 838200"/>
                <a:gd name="connsiteX90" fmla="*/ 4336257 w 5181600"/>
                <a:gd name="connsiteY90" fmla="*/ 583406 h 838200"/>
                <a:gd name="connsiteX91" fmla="*/ 4350544 w 5181600"/>
                <a:gd name="connsiteY91" fmla="*/ 584359 h 838200"/>
                <a:gd name="connsiteX92" fmla="*/ 4425792 w 5181600"/>
                <a:gd name="connsiteY92" fmla="*/ 664369 h 838200"/>
                <a:gd name="connsiteX93" fmla="*/ 4367689 w 5181600"/>
                <a:gd name="connsiteY93" fmla="*/ 711994 h 838200"/>
                <a:gd name="connsiteX94" fmla="*/ 4349592 w 5181600"/>
                <a:gd name="connsiteY94" fmla="*/ 646271 h 838200"/>
                <a:gd name="connsiteX95" fmla="*/ 4372451 w 5181600"/>
                <a:gd name="connsiteY95" fmla="*/ 678656 h 838200"/>
                <a:gd name="connsiteX96" fmla="*/ 4381976 w 5181600"/>
                <a:gd name="connsiteY96" fmla="*/ 704374 h 838200"/>
                <a:gd name="connsiteX97" fmla="*/ 4369594 w 5181600"/>
                <a:gd name="connsiteY97" fmla="*/ 636746 h 838200"/>
                <a:gd name="connsiteX98" fmla="*/ 4303872 w 5181600"/>
                <a:gd name="connsiteY98" fmla="*/ 672941 h 838200"/>
                <a:gd name="connsiteX99" fmla="*/ 4286726 w 5181600"/>
                <a:gd name="connsiteY99" fmla="*/ 688181 h 838200"/>
                <a:gd name="connsiteX100" fmla="*/ 4285774 w 5181600"/>
                <a:gd name="connsiteY100" fmla="*/ 626269 h 838200"/>
                <a:gd name="connsiteX101" fmla="*/ 4336257 w 5181600"/>
                <a:gd name="connsiteY101" fmla="*/ 583406 h 838200"/>
                <a:gd name="connsiteX102" fmla="*/ 4444842 w 5181600"/>
                <a:gd name="connsiteY102" fmla="*/ 607219 h 838200"/>
                <a:gd name="connsiteX103" fmla="*/ 4511517 w 5181600"/>
                <a:gd name="connsiteY103" fmla="*/ 621506 h 838200"/>
                <a:gd name="connsiteX104" fmla="*/ 4548664 w 5181600"/>
                <a:gd name="connsiteY104" fmla="*/ 659606 h 838200"/>
                <a:gd name="connsiteX105" fmla="*/ 4558189 w 5181600"/>
                <a:gd name="connsiteY105" fmla="*/ 702469 h 838200"/>
                <a:gd name="connsiteX106" fmla="*/ 4628674 w 5181600"/>
                <a:gd name="connsiteY106" fmla="*/ 679609 h 838200"/>
                <a:gd name="connsiteX107" fmla="*/ 4683919 w 5181600"/>
                <a:gd name="connsiteY107" fmla="*/ 660559 h 838200"/>
                <a:gd name="connsiteX108" fmla="*/ 4689634 w 5181600"/>
                <a:gd name="connsiteY108" fmla="*/ 661511 h 838200"/>
                <a:gd name="connsiteX109" fmla="*/ 4699159 w 5181600"/>
                <a:gd name="connsiteY109" fmla="*/ 663416 h 838200"/>
                <a:gd name="connsiteX110" fmla="*/ 4803934 w 5181600"/>
                <a:gd name="connsiteY110" fmla="*/ 714851 h 838200"/>
                <a:gd name="connsiteX111" fmla="*/ 4850606 w 5181600"/>
                <a:gd name="connsiteY111" fmla="*/ 748189 h 838200"/>
                <a:gd name="connsiteX112" fmla="*/ 4879181 w 5181600"/>
                <a:gd name="connsiteY112" fmla="*/ 761524 h 838200"/>
                <a:gd name="connsiteX113" fmla="*/ 4867752 w 5181600"/>
                <a:gd name="connsiteY113" fmla="*/ 788194 h 838200"/>
                <a:gd name="connsiteX114" fmla="*/ 4844892 w 5181600"/>
                <a:gd name="connsiteY114" fmla="*/ 784384 h 838200"/>
                <a:gd name="connsiteX115" fmla="*/ 4660106 w 5181600"/>
                <a:gd name="connsiteY115" fmla="*/ 776764 h 838200"/>
                <a:gd name="connsiteX116" fmla="*/ 4606767 w 5181600"/>
                <a:gd name="connsiteY116" fmla="*/ 768191 h 838200"/>
                <a:gd name="connsiteX117" fmla="*/ 4510564 w 5181600"/>
                <a:gd name="connsiteY117" fmla="*/ 675799 h 838200"/>
                <a:gd name="connsiteX118" fmla="*/ 4497229 w 5181600"/>
                <a:gd name="connsiteY118" fmla="*/ 648176 h 838200"/>
                <a:gd name="connsiteX119" fmla="*/ 4494372 w 5181600"/>
                <a:gd name="connsiteY119" fmla="*/ 677704 h 838200"/>
                <a:gd name="connsiteX120" fmla="*/ 4491514 w 5181600"/>
                <a:gd name="connsiteY120" fmla="*/ 729139 h 838200"/>
                <a:gd name="connsiteX121" fmla="*/ 4450557 w 5181600"/>
                <a:gd name="connsiteY121" fmla="*/ 666274 h 838200"/>
                <a:gd name="connsiteX122" fmla="*/ 4444842 w 5181600"/>
                <a:gd name="connsiteY122" fmla="*/ 607219 h 838200"/>
                <a:gd name="connsiteX123" fmla="*/ 4444842 w 5181600"/>
                <a:gd name="connsiteY123" fmla="*/ 607219 h 838200"/>
                <a:gd name="connsiteX124" fmla="*/ 4661059 w 5181600"/>
                <a:gd name="connsiteY124" fmla="*/ 774859 h 838200"/>
                <a:gd name="connsiteX125" fmla="*/ 4671536 w 5181600"/>
                <a:gd name="connsiteY125" fmla="*/ 775811 h 838200"/>
                <a:gd name="connsiteX126" fmla="*/ 4694397 w 5181600"/>
                <a:gd name="connsiteY126" fmla="*/ 660559 h 838200"/>
                <a:gd name="connsiteX127" fmla="*/ 4683919 w 5181600"/>
                <a:gd name="connsiteY127" fmla="*/ 659606 h 838200"/>
                <a:gd name="connsiteX128" fmla="*/ 4681061 w 5181600"/>
                <a:gd name="connsiteY128" fmla="*/ 677704 h 838200"/>
                <a:gd name="connsiteX129" fmla="*/ 4670584 w 5181600"/>
                <a:gd name="connsiteY129" fmla="*/ 727234 h 838200"/>
                <a:gd name="connsiteX130" fmla="*/ 4661059 w 5181600"/>
                <a:gd name="connsiteY130" fmla="*/ 774859 h 838200"/>
                <a:gd name="connsiteX131" fmla="*/ 4661059 w 5181600"/>
                <a:gd name="connsiteY131" fmla="*/ 774859 h 838200"/>
                <a:gd name="connsiteX132" fmla="*/ 4585811 w 5181600"/>
                <a:gd name="connsiteY132" fmla="*/ 650081 h 838200"/>
                <a:gd name="connsiteX133" fmla="*/ 4608672 w 5181600"/>
                <a:gd name="connsiteY133" fmla="*/ 661511 h 838200"/>
                <a:gd name="connsiteX134" fmla="*/ 4607719 w 5181600"/>
                <a:gd name="connsiteY134" fmla="*/ 693896 h 838200"/>
                <a:gd name="connsiteX135" fmla="*/ 4573429 w 5181600"/>
                <a:gd name="connsiteY135" fmla="*/ 685324 h 838200"/>
                <a:gd name="connsiteX136" fmla="*/ 4585811 w 5181600"/>
                <a:gd name="connsiteY136" fmla="*/ 650081 h 838200"/>
                <a:gd name="connsiteX137" fmla="*/ 4822031 w 5181600"/>
                <a:gd name="connsiteY137" fmla="*/ 679609 h 838200"/>
                <a:gd name="connsiteX138" fmla="*/ 4844892 w 5181600"/>
                <a:gd name="connsiteY138" fmla="*/ 704374 h 838200"/>
                <a:gd name="connsiteX139" fmla="*/ 4822031 w 5181600"/>
                <a:gd name="connsiteY139" fmla="*/ 709136 h 838200"/>
                <a:gd name="connsiteX140" fmla="*/ 4822031 w 5181600"/>
                <a:gd name="connsiteY140" fmla="*/ 679609 h 838200"/>
                <a:gd name="connsiteX141" fmla="*/ 5031581 w 5181600"/>
                <a:gd name="connsiteY141" fmla="*/ 711994 h 838200"/>
                <a:gd name="connsiteX142" fmla="*/ 5014436 w 5181600"/>
                <a:gd name="connsiteY142" fmla="*/ 731996 h 838200"/>
                <a:gd name="connsiteX143" fmla="*/ 5018247 w 5181600"/>
                <a:gd name="connsiteY143" fmla="*/ 753904 h 838200"/>
                <a:gd name="connsiteX144" fmla="*/ 5035392 w 5181600"/>
                <a:gd name="connsiteY144" fmla="*/ 732949 h 838200"/>
                <a:gd name="connsiteX145" fmla="*/ 5031581 w 5181600"/>
                <a:gd name="connsiteY145" fmla="*/ 711994 h 838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5181600" h="838200">
                  <a:moveTo>
                    <a:pt x="4796314" y="7144"/>
                  </a:moveTo>
                  <a:cubicBezTo>
                    <a:pt x="4786789" y="7144"/>
                    <a:pt x="4776311" y="9049"/>
                    <a:pt x="4763929" y="12859"/>
                  </a:cubicBezTo>
                  <a:cubicBezTo>
                    <a:pt x="4741069" y="20479"/>
                    <a:pt x="4722019" y="38576"/>
                    <a:pt x="4720114" y="53816"/>
                  </a:cubicBezTo>
                  <a:cubicBezTo>
                    <a:pt x="4719161" y="69056"/>
                    <a:pt x="4710589" y="80486"/>
                    <a:pt x="4702969" y="79534"/>
                  </a:cubicBezTo>
                  <a:cubicBezTo>
                    <a:pt x="4695349" y="78581"/>
                    <a:pt x="4689634" y="90964"/>
                    <a:pt x="4691539" y="105251"/>
                  </a:cubicBezTo>
                  <a:cubicBezTo>
                    <a:pt x="4695349" y="137636"/>
                    <a:pt x="4641056" y="192881"/>
                    <a:pt x="4607719" y="190976"/>
                  </a:cubicBezTo>
                  <a:cubicBezTo>
                    <a:pt x="4594384" y="190024"/>
                    <a:pt x="4582002" y="198596"/>
                    <a:pt x="4581049" y="210979"/>
                  </a:cubicBezTo>
                  <a:cubicBezTo>
                    <a:pt x="4580097" y="224314"/>
                    <a:pt x="4570572" y="228124"/>
                    <a:pt x="4555331" y="221456"/>
                  </a:cubicBezTo>
                  <a:cubicBezTo>
                    <a:pt x="4541997" y="215741"/>
                    <a:pt x="4539139" y="207169"/>
                    <a:pt x="4547711" y="203359"/>
                  </a:cubicBezTo>
                  <a:cubicBezTo>
                    <a:pt x="4556284" y="199549"/>
                    <a:pt x="4447699" y="185261"/>
                    <a:pt x="4304824" y="173831"/>
                  </a:cubicBezTo>
                  <a:cubicBezTo>
                    <a:pt x="4273392" y="170974"/>
                    <a:pt x="4248626" y="169069"/>
                    <a:pt x="4224814" y="168116"/>
                  </a:cubicBezTo>
                  <a:lnTo>
                    <a:pt x="4224814" y="168116"/>
                  </a:lnTo>
                  <a:cubicBezTo>
                    <a:pt x="4224814" y="168116"/>
                    <a:pt x="3189447" y="70961"/>
                    <a:pt x="1992154" y="29051"/>
                  </a:cubicBezTo>
                  <a:cubicBezTo>
                    <a:pt x="1693069" y="18574"/>
                    <a:pt x="1418749" y="12859"/>
                    <a:pt x="1176814" y="10954"/>
                  </a:cubicBezTo>
                  <a:cubicBezTo>
                    <a:pt x="934879" y="9049"/>
                    <a:pt x="725329" y="10954"/>
                    <a:pt x="551974" y="12859"/>
                  </a:cubicBezTo>
                  <a:cubicBezTo>
                    <a:pt x="206216" y="17621"/>
                    <a:pt x="10001" y="29051"/>
                    <a:pt x="10001" y="29051"/>
                  </a:cubicBezTo>
                  <a:lnTo>
                    <a:pt x="7144" y="30004"/>
                  </a:lnTo>
                  <a:cubicBezTo>
                    <a:pt x="7144" y="30004"/>
                    <a:pt x="207169" y="36671"/>
                    <a:pt x="551974" y="31909"/>
                  </a:cubicBezTo>
                  <a:cubicBezTo>
                    <a:pt x="897731" y="27146"/>
                    <a:pt x="1392079" y="27146"/>
                    <a:pt x="1990249" y="48101"/>
                  </a:cubicBezTo>
                  <a:cubicBezTo>
                    <a:pt x="3187541" y="90011"/>
                    <a:pt x="4221957" y="187166"/>
                    <a:pt x="4221957" y="187166"/>
                  </a:cubicBezTo>
                  <a:cubicBezTo>
                    <a:pt x="4261961" y="192881"/>
                    <a:pt x="4304824" y="197644"/>
                    <a:pt x="4341019" y="200501"/>
                  </a:cubicBezTo>
                  <a:cubicBezTo>
                    <a:pt x="4410551" y="207169"/>
                    <a:pt x="4482942" y="221456"/>
                    <a:pt x="4501992" y="232886"/>
                  </a:cubicBezTo>
                  <a:cubicBezTo>
                    <a:pt x="4577239" y="278606"/>
                    <a:pt x="4578192" y="280511"/>
                    <a:pt x="4532472" y="313849"/>
                  </a:cubicBezTo>
                  <a:cubicBezTo>
                    <a:pt x="4480084" y="352901"/>
                    <a:pt x="4464844" y="352901"/>
                    <a:pt x="4446747" y="314801"/>
                  </a:cubicBezTo>
                  <a:cubicBezTo>
                    <a:pt x="4439126" y="298609"/>
                    <a:pt x="4421982" y="280511"/>
                    <a:pt x="4407694" y="273844"/>
                  </a:cubicBezTo>
                  <a:cubicBezTo>
                    <a:pt x="4376261" y="259556"/>
                    <a:pt x="4329589" y="292894"/>
                    <a:pt x="4343876" y="319564"/>
                  </a:cubicBezTo>
                  <a:cubicBezTo>
                    <a:pt x="4351497" y="333851"/>
                    <a:pt x="4360069" y="331946"/>
                    <a:pt x="4378167" y="313849"/>
                  </a:cubicBezTo>
                  <a:cubicBezTo>
                    <a:pt x="4409599" y="279559"/>
                    <a:pt x="4423886" y="299561"/>
                    <a:pt x="4396264" y="340519"/>
                  </a:cubicBezTo>
                  <a:cubicBezTo>
                    <a:pt x="4358164" y="395764"/>
                    <a:pt x="4326732" y="407194"/>
                    <a:pt x="4280059" y="379571"/>
                  </a:cubicBezTo>
                  <a:cubicBezTo>
                    <a:pt x="4258151" y="366236"/>
                    <a:pt x="4228624" y="354806"/>
                    <a:pt x="4215289" y="353854"/>
                  </a:cubicBezTo>
                  <a:cubicBezTo>
                    <a:pt x="4169569" y="350044"/>
                    <a:pt x="4115276" y="390049"/>
                    <a:pt x="4090511" y="444341"/>
                  </a:cubicBezTo>
                  <a:cubicBezTo>
                    <a:pt x="4070509" y="490061"/>
                    <a:pt x="4069556" y="507206"/>
                    <a:pt x="4085749" y="554831"/>
                  </a:cubicBezTo>
                  <a:cubicBezTo>
                    <a:pt x="4096226" y="586264"/>
                    <a:pt x="4117181" y="616744"/>
                    <a:pt x="4132422" y="623411"/>
                  </a:cubicBezTo>
                  <a:cubicBezTo>
                    <a:pt x="4147661" y="630079"/>
                    <a:pt x="4167664" y="644366"/>
                    <a:pt x="4177189" y="654844"/>
                  </a:cubicBezTo>
                  <a:cubicBezTo>
                    <a:pt x="4207669" y="688181"/>
                    <a:pt x="4441032" y="767239"/>
                    <a:pt x="4584859" y="792004"/>
                  </a:cubicBezTo>
                  <a:cubicBezTo>
                    <a:pt x="4819174" y="832961"/>
                    <a:pt x="4984909" y="844391"/>
                    <a:pt x="5042059" y="822484"/>
                  </a:cubicBezTo>
                  <a:cubicBezTo>
                    <a:pt x="5083969" y="807244"/>
                    <a:pt x="5093494" y="793909"/>
                    <a:pt x="5097304" y="755809"/>
                  </a:cubicBezTo>
                  <a:cubicBezTo>
                    <a:pt x="5102067" y="698659"/>
                    <a:pt x="5081111" y="671036"/>
                    <a:pt x="5025867" y="667226"/>
                  </a:cubicBezTo>
                  <a:cubicBezTo>
                    <a:pt x="4997292" y="665321"/>
                    <a:pt x="4978242" y="674846"/>
                    <a:pt x="4964906" y="697706"/>
                  </a:cubicBezTo>
                  <a:cubicBezTo>
                    <a:pt x="4945856" y="730091"/>
                    <a:pt x="4948714" y="749141"/>
                    <a:pt x="4973479" y="751046"/>
                  </a:cubicBezTo>
                  <a:cubicBezTo>
                    <a:pt x="4980147" y="751999"/>
                    <a:pt x="4983004" y="738664"/>
                    <a:pt x="4980147" y="723424"/>
                  </a:cubicBezTo>
                  <a:cubicBezTo>
                    <a:pt x="4974431" y="693896"/>
                    <a:pt x="5010627" y="680561"/>
                    <a:pt x="5059204" y="694849"/>
                  </a:cubicBezTo>
                  <a:cubicBezTo>
                    <a:pt x="5093494" y="704374"/>
                    <a:pt x="5089684" y="756761"/>
                    <a:pt x="5052536" y="789146"/>
                  </a:cubicBezTo>
                  <a:cubicBezTo>
                    <a:pt x="5016342" y="821531"/>
                    <a:pt x="4922044" y="814864"/>
                    <a:pt x="4911567" y="780574"/>
                  </a:cubicBezTo>
                  <a:cubicBezTo>
                    <a:pt x="4906804" y="766286"/>
                    <a:pt x="4891564" y="742474"/>
                    <a:pt x="4877277" y="726281"/>
                  </a:cubicBezTo>
                  <a:cubicBezTo>
                    <a:pt x="4845844" y="691039"/>
                    <a:pt x="4845844" y="668179"/>
                    <a:pt x="4878229" y="670084"/>
                  </a:cubicBezTo>
                  <a:cubicBezTo>
                    <a:pt x="4927759" y="673894"/>
                    <a:pt x="4980147" y="613886"/>
                    <a:pt x="4998244" y="532924"/>
                  </a:cubicBezTo>
                  <a:cubicBezTo>
                    <a:pt x="5022056" y="427196"/>
                    <a:pt x="5042059" y="402431"/>
                    <a:pt x="5097304" y="406241"/>
                  </a:cubicBezTo>
                  <a:cubicBezTo>
                    <a:pt x="5131594" y="409099"/>
                    <a:pt x="5141119" y="404336"/>
                    <a:pt x="5135404" y="387191"/>
                  </a:cubicBezTo>
                  <a:cubicBezTo>
                    <a:pt x="5131594" y="374809"/>
                    <a:pt x="5116354" y="363379"/>
                    <a:pt x="5103019" y="362426"/>
                  </a:cubicBezTo>
                  <a:cubicBezTo>
                    <a:pt x="5080159" y="360521"/>
                    <a:pt x="5081111" y="357664"/>
                    <a:pt x="5105877" y="346234"/>
                  </a:cubicBezTo>
                  <a:cubicBezTo>
                    <a:pt x="5122069" y="339566"/>
                    <a:pt x="5140167" y="337661"/>
                    <a:pt x="5147786" y="342424"/>
                  </a:cubicBezTo>
                  <a:cubicBezTo>
                    <a:pt x="5155406" y="347186"/>
                    <a:pt x="5165884" y="341471"/>
                    <a:pt x="5172552" y="329089"/>
                  </a:cubicBezTo>
                  <a:cubicBezTo>
                    <a:pt x="5189697" y="295751"/>
                    <a:pt x="5187792" y="290989"/>
                    <a:pt x="5161122" y="298609"/>
                  </a:cubicBezTo>
                  <a:cubicBezTo>
                    <a:pt x="5146834" y="302419"/>
                    <a:pt x="5127784" y="290989"/>
                    <a:pt x="5115402" y="268129"/>
                  </a:cubicBezTo>
                  <a:cubicBezTo>
                    <a:pt x="5088731" y="222409"/>
                    <a:pt x="5021104" y="195739"/>
                    <a:pt x="4924902" y="192881"/>
                  </a:cubicBezTo>
                  <a:cubicBezTo>
                    <a:pt x="4859179" y="190976"/>
                    <a:pt x="4850606" y="187166"/>
                    <a:pt x="4844892" y="154781"/>
                  </a:cubicBezTo>
                  <a:cubicBezTo>
                    <a:pt x="4836319" y="105251"/>
                    <a:pt x="4850606" y="91916"/>
                    <a:pt x="4909661" y="94774"/>
                  </a:cubicBezTo>
                  <a:cubicBezTo>
                    <a:pt x="4937284" y="96679"/>
                    <a:pt x="4948714" y="92869"/>
                    <a:pt x="4936331" y="87154"/>
                  </a:cubicBezTo>
                  <a:cubicBezTo>
                    <a:pt x="4923949" y="81439"/>
                    <a:pt x="4910614" y="71914"/>
                    <a:pt x="4906804" y="66199"/>
                  </a:cubicBezTo>
                  <a:cubicBezTo>
                    <a:pt x="4902994" y="60484"/>
                    <a:pt x="4879181" y="42386"/>
                    <a:pt x="4852511" y="27146"/>
                  </a:cubicBezTo>
                  <a:cubicBezTo>
                    <a:pt x="4828699" y="12859"/>
                    <a:pt x="4812506" y="7144"/>
                    <a:pt x="4796314" y="7144"/>
                  </a:cubicBezTo>
                  <a:lnTo>
                    <a:pt x="4796314" y="7144"/>
                  </a:lnTo>
                  <a:close/>
                  <a:moveTo>
                    <a:pt x="4214336" y="383381"/>
                  </a:moveTo>
                  <a:cubicBezTo>
                    <a:pt x="4217194" y="383381"/>
                    <a:pt x="4220051" y="383381"/>
                    <a:pt x="4221957" y="383381"/>
                  </a:cubicBezTo>
                  <a:cubicBezTo>
                    <a:pt x="4242911" y="385286"/>
                    <a:pt x="4262914" y="396716"/>
                    <a:pt x="4281011" y="417671"/>
                  </a:cubicBezTo>
                  <a:cubicBezTo>
                    <a:pt x="4301967" y="440531"/>
                    <a:pt x="4307682" y="460534"/>
                    <a:pt x="4298157" y="485299"/>
                  </a:cubicBezTo>
                  <a:cubicBezTo>
                    <a:pt x="4297204" y="488156"/>
                    <a:pt x="4296251" y="491014"/>
                    <a:pt x="4295299" y="492919"/>
                  </a:cubicBezTo>
                  <a:cubicBezTo>
                    <a:pt x="4295299" y="492919"/>
                    <a:pt x="4295299" y="493871"/>
                    <a:pt x="4295299" y="493871"/>
                  </a:cubicBezTo>
                  <a:cubicBezTo>
                    <a:pt x="4278154" y="524351"/>
                    <a:pt x="4241959" y="540544"/>
                    <a:pt x="4210526" y="524351"/>
                  </a:cubicBezTo>
                  <a:cubicBezTo>
                    <a:pt x="4199097" y="518636"/>
                    <a:pt x="4189572" y="508159"/>
                    <a:pt x="4185761" y="495776"/>
                  </a:cubicBezTo>
                  <a:cubicBezTo>
                    <a:pt x="4180999" y="483394"/>
                    <a:pt x="4180999" y="471011"/>
                    <a:pt x="4187666" y="459581"/>
                  </a:cubicBezTo>
                  <a:cubicBezTo>
                    <a:pt x="4191476" y="453866"/>
                    <a:pt x="4198144" y="448151"/>
                    <a:pt x="4205764" y="445294"/>
                  </a:cubicBezTo>
                  <a:cubicBezTo>
                    <a:pt x="4213384" y="442436"/>
                    <a:pt x="4219099" y="444341"/>
                    <a:pt x="4223861" y="449104"/>
                  </a:cubicBezTo>
                  <a:cubicBezTo>
                    <a:pt x="4227672" y="452914"/>
                    <a:pt x="4233386" y="452914"/>
                    <a:pt x="4236244" y="449104"/>
                  </a:cubicBezTo>
                  <a:cubicBezTo>
                    <a:pt x="4240054" y="445294"/>
                    <a:pt x="4239101" y="439579"/>
                    <a:pt x="4236244" y="435769"/>
                  </a:cubicBezTo>
                  <a:cubicBezTo>
                    <a:pt x="4231482" y="431006"/>
                    <a:pt x="4225767" y="428149"/>
                    <a:pt x="4219099" y="426244"/>
                  </a:cubicBezTo>
                  <a:cubicBezTo>
                    <a:pt x="4213384" y="425291"/>
                    <a:pt x="4206717" y="425291"/>
                    <a:pt x="4201001" y="427196"/>
                  </a:cubicBezTo>
                  <a:cubicBezTo>
                    <a:pt x="4189572" y="431006"/>
                    <a:pt x="4179094" y="438626"/>
                    <a:pt x="4173379" y="449104"/>
                  </a:cubicBezTo>
                  <a:cubicBezTo>
                    <a:pt x="4163854" y="466249"/>
                    <a:pt x="4163854" y="485299"/>
                    <a:pt x="4169569" y="501491"/>
                  </a:cubicBezTo>
                  <a:cubicBezTo>
                    <a:pt x="4175284" y="517684"/>
                    <a:pt x="4187666" y="532924"/>
                    <a:pt x="4202907" y="540544"/>
                  </a:cubicBezTo>
                  <a:cubicBezTo>
                    <a:pt x="4237197" y="558641"/>
                    <a:pt x="4275297" y="546259"/>
                    <a:pt x="4300061" y="518636"/>
                  </a:cubicBezTo>
                  <a:cubicBezTo>
                    <a:pt x="4302919" y="519589"/>
                    <a:pt x="4305776" y="520541"/>
                    <a:pt x="4309586" y="520541"/>
                  </a:cubicBezTo>
                  <a:cubicBezTo>
                    <a:pt x="4340067" y="522446"/>
                    <a:pt x="4337209" y="561499"/>
                    <a:pt x="4305776" y="570071"/>
                  </a:cubicBezTo>
                  <a:cubicBezTo>
                    <a:pt x="4292442" y="573881"/>
                    <a:pt x="4271486" y="595789"/>
                    <a:pt x="4258151" y="617696"/>
                  </a:cubicBezTo>
                  <a:cubicBezTo>
                    <a:pt x="4232434" y="663416"/>
                    <a:pt x="4218147" y="659606"/>
                    <a:pt x="4136231" y="582454"/>
                  </a:cubicBezTo>
                  <a:cubicBezTo>
                    <a:pt x="4080034" y="529114"/>
                    <a:pt x="4086701" y="444341"/>
                    <a:pt x="4149566" y="405289"/>
                  </a:cubicBezTo>
                  <a:cubicBezTo>
                    <a:pt x="4174331" y="391954"/>
                    <a:pt x="4195286" y="384334"/>
                    <a:pt x="4214336" y="383381"/>
                  </a:cubicBezTo>
                  <a:lnTo>
                    <a:pt x="4214336" y="383381"/>
                  </a:lnTo>
                  <a:lnTo>
                    <a:pt x="4214336" y="383381"/>
                  </a:lnTo>
                  <a:close/>
                  <a:moveTo>
                    <a:pt x="4336257" y="583406"/>
                  </a:moveTo>
                  <a:cubicBezTo>
                    <a:pt x="4341019" y="583406"/>
                    <a:pt x="4345782" y="583406"/>
                    <a:pt x="4350544" y="584359"/>
                  </a:cubicBezTo>
                  <a:cubicBezTo>
                    <a:pt x="4395311" y="588169"/>
                    <a:pt x="4401979" y="595789"/>
                    <a:pt x="4425792" y="664369"/>
                  </a:cubicBezTo>
                  <a:cubicBezTo>
                    <a:pt x="4454367" y="747236"/>
                    <a:pt x="4447699" y="751999"/>
                    <a:pt x="4367689" y="711994"/>
                  </a:cubicBezTo>
                  <a:cubicBezTo>
                    <a:pt x="4316254" y="686276"/>
                    <a:pt x="4301967" y="633889"/>
                    <a:pt x="4349592" y="646271"/>
                  </a:cubicBezTo>
                  <a:cubicBezTo>
                    <a:pt x="4363879" y="650081"/>
                    <a:pt x="4375309" y="665321"/>
                    <a:pt x="4372451" y="678656"/>
                  </a:cubicBezTo>
                  <a:cubicBezTo>
                    <a:pt x="4369594" y="691991"/>
                    <a:pt x="4374357" y="703421"/>
                    <a:pt x="4381976" y="704374"/>
                  </a:cubicBezTo>
                  <a:cubicBezTo>
                    <a:pt x="4409599" y="706279"/>
                    <a:pt x="4399122" y="648176"/>
                    <a:pt x="4369594" y="636746"/>
                  </a:cubicBezTo>
                  <a:cubicBezTo>
                    <a:pt x="4329589" y="621506"/>
                    <a:pt x="4307682" y="633889"/>
                    <a:pt x="4303872" y="672941"/>
                  </a:cubicBezTo>
                  <a:cubicBezTo>
                    <a:pt x="4301967" y="693896"/>
                    <a:pt x="4296251" y="699611"/>
                    <a:pt x="4286726" y="688181"/>
                  </a:cubicBezTo>
                  <a:cubicBezTo>
                    <a:pt x="4279107" y="679609"/>
                    <a:pt x="4278154" y="651986"/>
                    <a:pt x="4285774" y="626269"/>
                  </a:cubicBezTo>
                  <a:cubicBezTo>
                    <a:pt x="4297204" y="591979"/>
                    <a:pt x="4305776" y="582454"/>
                    <a:pt x="4336257" y="583406"/>
                  </a:cubicBezTo>
                  <a:close/>
                  <a:moveTo>
                    <a:pt x="4444842" y="607219"/>
                  </a:moveTo>
                  <a:cubicBezTo>
                    <a:pt x="4457224" y="607219"/>
                    <a:pt x="4478179" y="611981"/>
                    <a:pt x="4511517" y="621506"/>
                  </a:cubicBezTo>
                  <a:cubicBezTo>
                    <a:pt x="4548664" y="631031"/>
                    <a:pt x="4557236" y="640556"/>
                    <a:pt x="4548664" y="659606"/>
                  </a:cubicBezTo>
                  <a:cubicBezTo>
                    <a:pt x="4542949" y="672941"/>
                    <a:pt x="4546759" y="691991"/>
                    <a:pt x="4558189" y="702469"/>
                  </a:cubicBezTo>
                  <a:cubicBezTo>
                    <a:pt x="4586764" y="729139"/>
                    <a:pt x="4635342" y="712946"/>
                    <a:pt x="4628674" y="679609"/>
                  </a:cubicBezTo>
                  <a:cubicBezTo>
                    <a:pt x="4624864" y="657701"/>
                    <a:pt x="4631531" y="653891"/>
                    <a:pt x="4683919" y="660559"/>
                  </a:cubicBezTo>
                  <a:cubicBezTo>
                    <a:pt x="4682967" y="681514"/>
                    <a:pt x="4687729" y="661511"/>
                    <a:pt x="4689634" y="661511"/>
                  </a:cubicBezTo>
                  <a:cubicBezTo>
                    <a:pt x="4692492" y="661511"/>
                    <a:pt x="4695349" y="662464"/>
                    <a:pt x="4699159" y="663416"/>
                  </a:cubicBezTo>
                  <a:cubicBezTo>
                    <a:pt x="4759167" y="671989"/>
                    <a:pt x="4780122" y="681514"/>
                    <a:pt x="4803934" y="714851"/>
                  </a:cubicBezTo>
                  <a:cubicBezTo>
                    <a:pt x="4820127" y="737711"/>
                    <a:pt x="4841081" y="752951"/>
                    <a:pt x="4850606" y="748189"/>
                  </a:cubicBezTo>
                  <a:cubicBezTo>
                    <a:pt x="4860131" y="743426"/>
                    <a:pt x="4872514" y="750094"/>
                    <a:pt x="4879181" y="761524"/>
                  </a:cubicBezTo>
                  <a:cubicBezTo>
                    <a:pt x="4898231" y="794861"/>
                    <a:pt x="4891564" y="810101"/>
                    <a:pt x="4867752" y="788194"/>
                  </a:cubicBezTo>
                  <a:cubicBezTo>
                    <a:pt x="4852511" y="773906"/>
                    <a:pt x="4845844" y="772954"/>
                    <a:pt x="4844892" y="784384"/>
                  </a:cubicBezTo>
                  <a:cubicBezTo>
                    <a:pt x="4787742" y="807244"/>
                    <a:pt x="4706779" y="786289"/>
                    <a:pt x="4660106" y="776764"/>
                  </a:cubicBezTo>
                  <a:cubicBezTo>
                    <a:pt x="4642009" y="773906"/>
                    <a:pt x="4622959" y="772954"/>
                    <a:pt x="4606767" y="768191"/>
                  </a:cubicBezTo>
                  <a:cubicBezTo>
                    <a:pt x="4550569" y="752951"/>
                    <a:pt x="4508659" y="711994"/>
                    <a:pt x="4510564" y="675799"/>
                  </a:cubicBezTo>
                  <a:cubicBezTo>
                    <a:pt x="4511517" y="666274"/>
                    <a:pt x="4504849" y="653891"/>
                    <a:pt x="4497229" y="648176"/>
                  </a:cubicBezTo>
                  <a:cubicBezTo>
                    <a:pt x="4487704" y="641509"/>
                    <a:pt x="4485799" y="651034"/>
                    <a:pt x="4494372" y="677704"/>
                  </a:cubicBezTo>
                  <a:cubicBezTo>
                    <a:pt x="4509611" y="726281"/>
                    <a:pt x="4508659" y="731044"/>
                    <a:pt x="4491514" y="729139"/>
                  </a:cubicBezTo>
                  <a:cubicBezTo>
                    <a:pt x="4483894" y="728186"/>
                    <a:pt x="4465797" y="700564"/>
                    <a:pt x="4450557" y="666274"/>
                  </a:cubicBezTo>
                  <a:cubicBezTo>
                    <a:pt x="4429601" y="624364"/>
                    <a:pt x="4424839" y="608171"/>
                    <a:pt x="4444842" y="607219"/>
                  </a:cubicBezTo>
                  <a:lnTo>
                    <a:pt x="4444842" y="607219"/>
                  </a:lnTo>
                  <a:close/>
                  <a:moveTo>
                    <a:pt x="4661059" y="774859"/>
                  </a:moveTo>
                  <a:cubicBezTo>
                    <a:pt x="4662964" y="774859"/>
                    <a:pt x="4669631" y="775811"/>
                    <a:pt x="4671536" y="775811"/>
                  </a:cubicBezTo>
                  <a:cubicBezTo>
                    <a:pt x="4695349" y="749141"/>
                    <a:pt x="4700111" y="686276"/>
                    <a:pt x="4694397" y="660559"/>
                  </a:cubicBezTo>
                  <a:cubicBezTo>
                    <a:pt x="4692492" y="660559"/>
                    <a:pt x="4685824" y="659606"/>
                    <a:pt x="4683919" y="659606"/>
                  </a:cubicBezTo>
                  <a:cubicBezTo>
                    <a:pt x="4682967" y="667226"/>
                    <a:pt x="4681061" y="677704"/>
                    <a:pt x="4681061" y="677704"/>
                  </a:cubicBezTo>
                  <a:cubicBezTo>
                    <a:pt x="4680109" y="688181"/>
                    <a:pt x="4675347" y="701516"/>
                    <a:pt x="4670584" y="727234"/>
                  </a:cubicBezTo>
                  <a:cubicBezTo>
                    <a:pt x="4666774" y="750094"/>
                    <a:pt x="4661059" y="764381"/>
                    <a:pt x="4661059" y="774859"/>
                  </a:cubicBezTo>
                  <a:lnTo>
                    <a:pt x="4661059" y="774859"/>
                  </a:lnTo>
                  <a:close/>
                  <a:moveTo>
                    <a:pt x="4585811" y="650081"/>
                  </a:moveTo>
                  <a:cubicBezTo>
                    <a:pt x="4593431" y="650081"/>
                    <a:pt x="4601052" y="653891"/>
                    <a:pt x="4608672" y="661511"/>
                  </a:cubicBezTo>
                  <a:cubicBezTo>
                    <a:pt x="4620102" y="673894"/>
                    <a:pt x="4620102" y="683419"/>
                    <a:pt x="4607719" y="693896"/>
                  </a:cubicBezTo>
                  <a:cubicBezTo>
                    <a:pt x="4595336" y="703421"/>
                    <a:pt x="4584859" y="700564"/>
                    <a:pt x="4573429" y="685324"/>
                  </a:cubicBezTo>
                  <a:cubicBezTo>
                    <a:pt x="4557236" y="665321"/>
                    <a:pt x="4568667" y="649129"/>
                    <a:pt x="4585811" y="650081"/>
                  </a:cubicBezTo>
                  <a:close/>
                  <a:moveTo>
                    <a:pt x="4822031" y="679609"/>
                  </a:moveTo>
                  <a:cubicBezTo>
                    <a:pt x="4830604" y="680561"/>
                    <a:pt x="4841081" y="691991"/>
                    <a:pt x="4844892" y="704374"/>
                  </a:cubicBezTo>
                  <a:cubicBezTo>
                    <a:pt x="4856322" y="739616"/>
                    <a:pt x="4840129" y="742474"/>
                    <a:pt x="4822031" y="709136"/>
                  </a:cubicBezTo>
                  <a:cubicBezTo>
                    <a:pt x="4811554" y="690086"/>
                    <a:pt x="4811554" y="678656"/>
                    <a:pt x="4822031" y="679609"/>
                  </a:cubicBezTo>
                  <a:close/>
                  <a:moveTo>
                    <a:pt x="5031581" y="711994"/>
                  </a:moveTo>
                  <a:cubicBezTo>
                    <a:pt x="5027772" y="711994"/>
                    <a:pt x="5022056" y="718661"/>
                    <a:pt x="5014436" y="731996"/>
                  </a:cubicBezTo>
                  <a:cubicBezTo>
                    <a:pt x="5008722" y="743426"/>
                    <a:pt x="5010627" y="753904"/>
                    <a:pt x="5018247" y="753904"/>
                  </a:cubicBezTo>
                  <a:cubicBezTo>
                    <a:pt x="5026819" y="754856"/>
                    <a:pt x="5034439" y="745331"/>
                    <a:pt x="5035392" y="732949"/>
                  </a:cubicBezTo>
                  <a:cubicBezTo>
                    <a:pt x="5037297" y="719614"/>
                    <a:pt x="5035392" y="711994"/>
                    <a:pt x="5031581" y="7119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137"/>
              <a:endParaRPr lang="en-US" sz="140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3590062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9" y="254643"/>
            <a:ext cx="8679898" cy="543185"/>
          </a:xfrm>
          <a:prstGeom prst="rect">
            <a:avLst/>
          </a:prstGeom>
        </p:spPr>
        <p:txBody>
          <a:bodyPr lIns="68564" tIns="34289" rIns="68564" bIns="34289" anchor="ctr"/>
          <a:lstStyle>
            <a:lvl1pPr marL="0" indent="0" algn="ctr">
              <a:buNone/>
              <a:defRPr sz="41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01265268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1157295" y="1545589"/>
            <a:ext cx="2864314" cy="214803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lIns="68564" tIns="34289" rIns="68564" bIns="34289" anchor="ctr"/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03" indent="0">
              <a:buNone/>
              <a:defRPr sz="2100"/>
            </a:lvl2pPr>
            <a:lvl3pPr marL="685613" indent="0">
              <a:buNone/>
              <a:defRPr sz="1800"/>
            </a:lvl3pPr>
            <a:lvl4pPr marL="1028420" indent="0">
              <a:buNone/>
              <a:defRPr sz="1500"/>
            </a:lvl4pPr>
            <a:lvl5pPr marL="1371226" indent="0">
              <a:buNone/>
              <a:defRPr sz="1500"/>
            </a:lvl5pPr>
            <a:lvl6pPr marL="1714037" indent="0">
              <a:buNone/>
              <a:defRPr sz="1500"/>
            </a:lvl6pPr>
            <a:lvl7pPr marL="2056838" indent="0">
              <a:buNone/>
              <a:defRPr sz="1500"/>
            </a:lvl7pPr>
            <a:lvl8pPr marL="2399640" indent="0">
              <a:buNone/>
              <a:defRPr sz="1500"/>
            </a:lvl8pPr>
            <a:lvl9pPr marL="2742443" indent="0">
              <a:buNone/>
              <a:defRPr sz="15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3" name="제목 1"/>
          <p:cNvSpPr>
            <a:spLocks noGrp="1"/>
          </p:cNvSpPr>
          <p:nvPr>
            <p:ph type="title" hasCustomPrompt="1"/>
          </p:nvPr>
        </p:nvSpPr>
        <p:spPr>
          <a:xfrm>
            <a:off x="0" y="101196"/>
            <a:ext cx="9144000" cy="533158"/>
          </a:xfrm>
          <a:prstGeom prst="rect">
            <a:avLst/>
          </a:prstGeom>
        </p:spPr>
        <p:txBody>
          <a:bodyPr lIns="68564" tIns="34289" rIns="68564" bIns="34289" anchor="ctr">
            <a:noAutofit/>
          </a:bodyPr>
          <a:lstStyle>
            <a:lvl1pPr algn="ctr">
              <a:defRPr sz="3600" b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IMAGES AND CONTENTS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0260175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679268" y="1368836"/>
            <a:ext cx="1702230" cy="20522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68564" tIns="34289" rIns="68564" bIns="34289" anchor="ctr"/>
          <a:lstStyle>
            <a:lvl1pPr marL="0" indent="0" algn="ctr">
              <a:buNone/>
              <a:defRPr sz="900" baseline="0">
                <a:latin typeface="+mn-lt"/>
                <a:cs typeface="Arial" panose="020B0604020202020204" pitchFamily="34" charset="0"/>
              </a:defRPr>
            </a:lvl1pPr>
            <a:lvl2pPr marL="342803" indent="0">
              <a:buNone/>
              <a:defRPr sz="2100"/>
            </a:lvl2pPr>
            <a:lvl3pPr marL="685613" indent="0">
              <a:buNone/>
              <a:defRPr sz="1800"/>
            </a:lvl3pPr>
            <a:lvl4pPr marL="1028420" indent="0">
              <a:buNone/>
              <a:defRPr sz="1500"/>
            </a:lvl4pPr>
            <a:lvl5pPr marL="1371226" indent="0">
              <a:buNone/>
              <a:defRPr sz="1500"/>
            </a:lvl5pPr>
            <a:lvl6pPr marL="1714037" indent="0">
              <a:buNone/>
              <a:defRPr sz="1500"/>
            </a:lvl6pPr>
            <a:lvl7pPr marL="2056838" indent="0">
              <a:buNone/>
              <a:defRPr sz="1500"/>
            </a:lvl7pPr>
            <a:lvl8pPr marL="2399640" indent="0">
              <a:buNone/>
              <a:defRPr sz="1500"/>
            </a:lvl8pPr>
            <a:lvl9pPr marL="2742443" indent="0">
              <a:buNone/>
              <a:defRPr sz="15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2711367" y="1368836"/>
            <a:ext cx="1702230" cy="20522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68564" tIns="34289" rIns="68564" bIns="34289" anchor="ctr"/>
          <a:lstStyle>
            <a:lvl1pPr marL="0" indent="0" algn="ctr">
              <a:buNone/>
              <a:defRPr sz="900" baseline="0">
                <a:latin typeface="+mn-lt"/>
                <a:cs typeface="Arial" panose="020B0604020202020204" pitchFamily="34" charset="0"/>
              </a:defRPr>
            </a:lvl1pPr>
            <a:lvl2pPr marL="342803" indent="0">
              <a:buNone/>
              <a:defRPr sz="2100"/>
            </a:lvl2pPr>
            <a:lvl3pPr marL="685613" indent="0">
              <a:buNone/>
              <a:defRPr sz="1800"/>
            </a:lvl3pPr>
            <a:lvl4pPr marL="1028420" indent="0">
              <a:buNone/>
              <a:defRPr sz="1500"/>
            </a:lvl4pPr>
            <a:lvl5pPr marL="1371226" indent="0">
              <a:buNone/>
              <a:defRPr sz="1500"/>
            </a:lvl5pPr>
            <a:lvl6pPr marL="1714037" indent="0">
              <a:buNone/>
              <a:defRPr sz="1500"/>
            </a:lvl6pPr>
            <a:lvl7pPr marL="2056838" indent="0">
              <a:buNone/>
              <a:defRPr sz="1500"/>
            </a:lvl7pPr>
            <a:lvl8pPr marL="2399640" indent="0">
              <a:buNone/>
              <a:defRPr sz="1500"/>
            </a:lvl8pPr>
            <a:lvl9pPr marL="2742443" indent="0">
              <a:buNone/>
              <a:defRPr sz="15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743466" y="1368836"/>
            <a:ext cx="1702230" cy="20522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68564" tIns="34289" rIns="68564" bIns="34289" anchor="ctr"/>
          <a:lstStyle>
            <a:lvl1pPr marL="0" indent="0" algn="ctr">
              <a:buNone/>
              <a:defRPr sz="900" baseline="0">
                <a:latin typeface="+mn-lt"/>
                <a:cs typeface="Arial" panose="020B0604020202020204" pitchFamily="34" charset="0"/>
              </a:defRPr>
            </a:lvl1pPr>
            <a:lvl2pPr marL="342803" indent="0">
              <a:buNone/>
              <a:defRPr sz="2100"/>
            </a:lvl2pPr>
            <a:lvl3pPr marL="685613" indent="0">
              <a:buNone/>
              <a:defRPr sz="1800"/>
            </a:lvl3pPr>
            <a:lvl4pPr marL="1028420" indent="0">
              <a:buNone/>
              <a:defRPr sz="1500"/>
            </a:lvl4pPr>
            <a:lvl5pPr marL="1371226" indent="0">
              <a:buNone/>
              <a:defRPr sz="1500"/>
            </a:lvl5pPr>
            <a:lvl6pPr marL="1714037" indent="0">
              <a:buNone/>
              <a:defRPr sz="1500"/>
            </a:lvl6pPr>
            <a:lvl7pPr marL="2056838" indent="0">
              <a:buNone/>
              <a:defRPr sz="1500"/>
            </a:lvl7pPr>
            <a:lvl8pPr marL="2399640" indent="0">
              <a:buNone/>
              <a:defRPr sz="1500"/>
            </a:lvl8pPr>
            <a:lvl9pPr marL="2742443" indent="0">
              <a:buNone/>
              <a:defRPr sz="15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775769" y="1368836"/>
            <a:ext cx="1702230" cy="20522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68564" tIns="34289" rIns="68564" bIns="34289" anchor="ctr"/>
          <a:lstStyle>
            <a:lvl1pPr marL="0" indent="0" algn="ctr">
              <a:buNone/>
              <a:defRPr sz="900" baseline="0">
                <a:latin typeface="+mn-lt"/>
                <a:cs typeface="Arial" panose="020B0604020202020204" pitchFamily="34" charset="0"/>
              </a:defRPr>
            </a:lvl1pPr>
            <a:lvl2pPr marL="342803" indent="0">
              <a:buNone/>
              <a:defRPr sz="2100"/>
            </a:lvl2pPr>
            <a:lvl3pPr marL="685613" indent="0">
              <a:buNone/>
              <a:defRPr sz="1800"/>
            </a:lvl3pPr>
            <a:lvl4pPr marL="1028420" indent="0">
              <a:buNone/>
              <a:defRPr sz="1500"/>
            </a:lvl4pPr>
            <a:lvl5pPr marL="1371226" indent="0">
              <a:buNone/>
              <a:defRPr sz="1500"/>
            </a:lvl5pPr>
            <a:lvl6pPr marL="1714037" indent="0">
              <a:buNone/>
              <a:defRPr sz="1500"/>
            </a:lvl6pPr>
            <a:lvl7pPr marL="2056838" indent="0">
              <a:buNone/>
              <a:defRPr sz="1500"/>
            </a:lvl7pPr>
            <a:lvl8pPr marL="2399640" indent="0">
              <a:buNone/>
              <a:defRPr sz="1500"/>
            </a:lvl8pPr>
            <a:lvl9pPr marL="2742443" indent="0">
              <a:buNone/>
              <a:defRPr sz="15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1" y="254643"/>
            <a:ext cx="9144000" cy="543185"/>
          </a:xfrm>
          <a:prstGeom prst="rect">
            <a:avLst/>
          </a:prstGeom>
        </p:spPr>
        <p:txBody>
          <a:bodyPr lIns="68564" tIns="34289" rIns="68564" bIns="34289" anchor="ctr"/>
          <a:lstStyle>
            <a:lvl1pPr marL="0" indent="0" algn="ctr">
              <a:buNone/>
              <a:defRPr sz="4100" b="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58380258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idx="13" hasCustomPrompt="1"/>
          </p:nvPr>
        </p:nvSpPr>
        <p:spPr>
          <a:xfrm>
            <a:off x="0" y="0"/>
            <a:ext cx="5220072" cy="5143500"/>
          </a:xfrm>
          <a:custGeom>
            <a:avLst/>
            <a:gdLst>
              <a:gd name="connsiteX0" fmla="*/ 2353219 w 6960096"/>
              <a:gd name="connsiteY0" fmla="*/ 2324450 h 6858000"/>
              <a:gd name="connsiteX1" fmla="*/ 6960096 w 6960096"/>
              <a:gd name="connsiteY1" fmla="*/ 2324450 h 6858000"/>
              <a:gd name="connsiteX2" fmla="*/ 6960096 w 6960096"/>
              <a:gd name="connsiteY2" fmla="*/ 6858000 h 6858000"/>
              <a:gd name="connsiteX3" fmla="*/ 2353219 w 6960096"/>
              <a:gd name="connsiteY3" fmla="*/ 6858000 h 6858000"/>
              <a:gd name="connsiteX4" fmla="*/ 0 w 6960096"/>
              <a:gd name="connsiteY4" fmla="*/ 2324450 h 6858000"/>
              <a:gd name="connsiteX5" fmla="*/ 2245219 w 6960096"/>
              <a:gd name="connsiteY5" fmla="*/ 2324450 h 6858000"/>
              <a:gd name="connsiteX6" fmla="*/ 2245219 w 6960096"/>
              <a:gd name="connsiteY6" fmla="*/ 6858000 h 6858000"/>
              <a:gd name="connsiteX7" fmla="*/ 0 w 6960096"/>
              <a:gd name="connsiteY7" fmla="*/ 6858000 h 6858000"/>
              <a:gd name="connsiteX8" fmla="*/ 2353219 w 6960096"/>
              <a:gd name="connsiteY8" fmla="*/ 0 h 6858000"/>
              <a:gd name="connsiteX9" fmla="*/ 6960096 w 6960096"/>
              <a:gd name="connsiteY9" fmla="*/ 0 h 6858000"/>
              <a:gd name="connsiteX10" fmla="*/ 6960096 w 6960096"/>
              <a:gd name="connsiteY10" fmla="*/ 2216451 h 6858000"/>
              <a:gd name="connsiteX11" fmla="*/ 4710657 w 6960096"/>
              <a:gd name="connsiteY11" fmla="*/ 2216451 h 6858000"/>
              <a:gd name="connsiteX12" fmla="*/ 4710657 w 6960096"/>
              <a:gd name="connsiteY12" fmla="*/ 6075 h 6858000"/>
              <a:gd name="connsiteX13" fmla="*/ 4602657 w 6960096"/>
              <a:gd name="connsiteY13" fmla="*/ 6075 h 6858000"/>
              <a:gd name="connsiteX14" fmla="*/ 4602657 w 6960096"/>
              <a:gd name="connsiteY14" fmla="*/ 2216451 h 6858000"/>
              <a:gd name="connsiteX15" fmla="*/ 2353219 w 6960096"/>
              <a:gd name="connsiteY15" fmla="*/ 2216451 h 6858000"/>
              <a:gd name="connsiteX16" fmla="*/ 0 w 6960096"/>
              <a:gd name="connsiteY16" fmla="*/ 0 h 6858000"/>
              <a:gd name="connsiteX17" fmla="*/ 2245219 w 6960096"/>
              <a:gd name="connsiteY17" fmla="*/ 0 h 6858000"/>
              <a:gd name="connsiteX18" fmla="*/ 2245219 w 6960096"/>
              <a:gd name="connsiteY18" fmla="*/ 2216451 h 6858000"/>
              <a:gd name="connsiteX19" fmla="*/ 0 w 6960096"/>
              <a:gd name="connsiteY19" fmla="*/ 221645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960096" h="6858000">
                <a:moveTo>
                  <a:pt x="2353219" y="2324450"/>
                </a:moveTo>
                <a:lnTo>
                  <a:pt x="6960096" y="2324450"/>
                </a:lnTo>
                <a:lnTo>
                  <a:pt x="6960096" y="6858000"/>
                </a:lnTo>
                <a:lnTo>
                  <a:pt x="2353219" y="6858000"/>
                </a:lnTo>
                <a:close/>
                <a:moveTo>
                  <a:pt x="0" y="2324450"/>
                </a:moveTo>
                <a:lnTo>
                  <a:pt x="2245219" y="2324450"/>
                </a:lnTo>
                <a:lnTo>
                  <a:pt x="2245219" y="6858000"/>
                </a:lnTo>
                <a:lnTo>
                  <a:pt x="0" y="6858000"/>
                </a:lnTo>
                <a:close/>
                <a:moveTo>
                  <a:pt x="2353219" y="0"/>
                </a:moveTo>
                <a:lnTo>
                  <a:pt x="6960096" y="0"/>
                </a:lnTo>
                <a:lnTo>
                  <a:pt x="6960096" y="2216451"/>
                </a:lnTo>
                <a:lnTo>
                  <a:pt x="4710657" y="2216451"/>
                </a:lnTo>
                <a:lnTo>
                  <a:pt x="4710657" y="6075"/>
                </a:lnTo>
                <a:lnTo>
                  <a:pt x="4602657" y="6075"/>
                </a:lnTo>
                <a:lnTo>
                  <a:pt x="4602657" y="2216451"/>
                </a:lnTo>
                <a:lnTo>
                  <a:pt x="2353219" y="2216451"/>
                </a:lnTo>
                <a:close/>
                <a:moveTo>
                  <a:pt x="0" y="0"/>
                </a:moveTo>
                <a:lnTo>
                  <a:pt x="2245219" y="0"/>
                </a:lnTo>
                <a:lnTo>
                  <a:pt x="2245219" y="2216451"/>
                </a:lnTo>
                <a:lnTo>
                  <a:pt x="0" y="221645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68564" tIns="34289" rIns="68564" bIns="34289" anchor="ctr">
            <a:noAutofit/>
          </a:bodyPr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342803" indent="0">
              <a:buNone/>
              <a:defRPr sz="2100"/>
            </a:lvl2pPr>
            <a:lvl3pPr marL="685613" indent="0">
              <a:buNone/>
              <a:defRPr sz="1800"/>
            </a:lvl3pPr>
            <a:lvl4pPr marL="1028420" indent="0">
              <a:buNone/>
              <a:defRPr sz="1500"/>
            </a:lvl4pPr>
            <a:lvl5pPr marL="1371226" indent="0">
              <a:buNone/>
              <a:defRPr sz="1500"/>
            </a:lvl5pPr>
            <a:lvl6pPr marL="1714037" indent="0">
              <a:buNone/>
              <a:defRPr sz="1500"/>
            </a:lvl6pPr>
            <a:lvl7pPr marL="2056838" indent="0">
              <a:buNone/>
              <a:defRPr sz="1500"/>
            </a:lvl7pPr>
            <a:lvl8pPr marL="2399640" indent="0">
              <a:buNone/>
              <a:defRPr sz="1500"/>
            </a:lvl8pPr>
            <a:lvl9pPr marL="2742443" indent="0">
              <a:buNone/>
              <a:defRPr sz="15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9690874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/>
          <p:cNvSpPr/>
          <p:nvPr userDrawn="1"/>
        </p:nvSpPr>
        <p:spPr>
          <a:xfrm>
            <a:off x="0" y="4361255"/>
            <a:ext cx="9144000" cy="808854"/>
          </a:xfrm>
          <a:custGeom>
            <a:avLst/>
            <a:gdLst>
              <a:gd name="connsiteX0" fmla="*/ 7970293 w 12192000"/>
              <a:gd name="connsiteY0" fmla="*/ 376 h 1563045"/>
              <a:gd name="connsiteX1" fmla="*/ 11368585 w 12192000"/>
              <a:gd name="connsiteY1" fmla="*/ 628173 h 1563045"/>
              <a:gd name="connsiteX2" fmla="*/ 12082747 w 12192000"/>
              <a:gd name="connsiteY2" fmla="*/ 590855 h 1563045"/>
              <a:gd name="connsiteX3" fmla="*/ 12192000 w 12192000"/>
              <a:gd name="connsiteY3" fmla="*/ 573029 h 1563045"/>
              <a:gd name="connsiteX4" fmla="*/ 12192000 w 12192000"/>
              <a:gd name="connsiteY4" fmla="*/ 1563045 h 1563045"/>
              <a:gd name="connsiteX5" fmla="*/ 0 w 12192000"/>
              <a:gd name="connsiteY5" fmla="*/ 1563045 h 1563045"/>
              <a:gd name="connsiteX6" fmla="*/ 0 w 12192000"/>
              <a:gd name="connsiteY6" fmla="*/ 362829 h 1563045"/>
              <a:gd name="connsiteX7" fmla="*/ 141276 w 12192000"/>
              <a:gd name="connsiteY7" fmla="*/ 376224 h 1563045"/>
              <a:gd name="connsiteX8" fmla="*/ 3002507 w 12192000"/>
              <a:gd name="connsiteY8" fmla="*/ 532639 h 1563045"/>
              <a:gd name="connsiteX9" fmla="*/ 7970293 w 12192000"/>
              <a:gd name="connsiteY9" fmla="*/ 376 h 1563045"/>
              <a:gd name="connsiteX0-1" fmla="*/ 7970293 w 12192000"/>
              <a:gd name="connsiteY0-2" fmla="*/ 41019 h 1603688"/>
              <a:gd name="connsiteX1-3" fmla="*/ 11368585 w 12192000"/>
              <a:gd name="connsiteY1-4" fmla="*/ 668816 h 1603688"/>
              <a:gd name="connsiteX2-5" fmla="*/ 12082747 w 12192000"/>
              <a:gd name="connsiteY2-6" fmla="*/ 631498 h 1603688"/>
              <a:gd name="connsiteX3-7" fmla="*/ 12192000 w 12192000"/>
              <a:gd name="connsiteY3-8" fmla="*/ 613672 h 1603688"/>
              <a:gd name="connsiteX4-9" fmla="*/ 12192000 w 12192000"/>
              <a:gd name="connsiteY4-10" fmla="*/ 1603688 h 1603688"/>
              <a:gd name="connsiteX5-11" fmla="*/ 0 w 12192000"/>
              <a:gd name="connsiteY5-12" fmla="*/ 1603688 h 1603688"/>
              <a:gd name="connsiteX6-13" fmla="*/ 0 w 12192000"/>
              <a:gd name="connsiteY6-14" fmla="*/ 403472 h 1603688"/>
              <a:gd name="connsiteX7-15" fmla="*/ 141276 w 12192000"/>
              <a:gd name="connsiteY7-16" fmla="*/ 416867 h 1603688"/>
              <a:gd name="connsiteX8-17" fmla="*/ 3002507 w 12192000"/>
              <a:gd name="connsiteY8-18" fmla="*/ 573282 h 1603688"/>
              <a:gd name="connsiteX9-19" fmla="*/ 7970293 w 12192000"/>
              <a:gd name="connsiteY9-20" fmla="*/ 41019 h 16036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12192000" h="1603688">
                <a:moveTo>
                  <a:pt x="7970293" y="41019"/>
                </a:moveTo>
                <a:cubicBezTo>
                  <a:pt x="10450489" y="255233"/>
                  <a:pt x="10410967" y="627873"/>
                  <a:pt x="11368585" y="668816"/>
                </a:cubicBezTo>
                <a:cubicBezTo>
                  <a:pt x="11607989" y="679052"/>
                  <a:pt x="11849242" y="662561"/>
                  <a:pt x="12082747" y="631498"/>
                </a:cubicBezTo>
                <a:lnTo>
                  <a:pt x="12192000" y="613672"/>
                </a:lnTo>
                <a:lnTo>
                  <a:pt x="12192000" y="1603688"/>
                </a:lnTo>
                <a:lnTo>
                  <a:pt x="0" y="1603688"/>
                </a:lnTo>
                <a:lnTo>
                  <a:pt x="0" y="403472"/>
                </a:lnTo>
                <a:lnTo>
                  <a:pt x="141276" y="416867"/>
                </a:lnTo>
                <a:cubicBezTo>
                  <a:pt x="866633" y="490117"/>
                  <a:pt x="1949924" y="614225"/>
                  <a:pt x="3002507" y="573282"/>
                </a:cubicBezTo>
                <a:cubicBezTo>
                  <a:pt x="4405953" y="518691"/>
                  <a:pt x="5490097" y="-173195"/>
                  <a:pt x="7970293" y="41019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4" tIns="34289" rIns="68564" bIns="34289" rtlCol="0" anchor="ctr"/>
          <a:lstStyle/>
          <a:p>
            <a:pPr algn="ctr" defTabSz="685137"/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idx="10" hasCustomPrompt="1"/>
          </p:nvPr>
        </p:nvSpPr>
        <p:spPr>
          <a:xfrm>
            <a:off x="353674" y="163736"/>
            <a:ext cx="5136230" cy="4647143"/>
          </a:xfrm>
          <a:custGeom>
            <a:avLst/>
            <a:gdLst>
              <a:gd name="connsiteX0" fmla="*/ 2198767 w 6848306"/>
              <a:gd name="connsiteY0" fmla="*/ 5435336 h 6196191"/>
              <a:gd name="connsiteX1" fmla="*/ 2196172 w 6848306"/>
              <a:gd name="connsiteY1" fmla="*/ 5436697 h 6196191"/>
              <a:gd name="connsiteX2" fmla="*/ 2196242 w 6848306"/>
              <a:gd name="connsiteY2" fmla="*/ 5440840 h 6196191"/>
              <a:gd name="connsiteX3" fmla="*/ 5160685 w 6848306"/>
              <a:gd name="connsiteY3" fmla="*/ 5373340 h 6196191"/>
              <a:gd name="connsiteX4" fmla="*/ 5128834 w 6848306"/>
              <a:gd name="connsiteY4" fmla="*/ 5374401 h 6196191"/>
              <a:gd name="connsiteX5" fmla="*/ 5147984 w 6848306"/>
              <a:gd name="connsiteY5" fmla="*/ 5390084 h 6196191"/>
              <a:gd name="connsiteX6" fmla="*/ 5158824 w 6848306"/>
              <a:gd name="connsiteY6" fmla="*/ 5400739 h 6196191"/>
              <a:gd name="connsiteX7" fmla="*/ 5204784 w 6848306"/>
              <a:gd name="connsiteY7" fmla="*/ 5018070 h 6196191"/>
              <a:gd name="connsiteX8" fmla="*/ 5175977 w 6848306"/>
              <a:gd name="connsiteY8" fmla="*/ 5018099 h 6196191"/>
              <a:gd name="connsiteX9" fmla="*/ 5027858 w 6848306"/>
              <a:gd name="connsiteY9" fmla="*/ 5087140 h 6196191"/>
              <a:gd name="connsiteX10" fmla="*/ 4980850 w 6848306"/>
              <a:gd name="connsiteY10" fmla="*/ 5139370 h 6196191"/>
              <a:gd name="connsiteX11" fmla="*/ 4907729 w 6848306"/>
              <a:gd name="connsiteY11" fmla="*/ 5202045 h 6196191"/>
              <a:gd name="connsiteX12" fmla="*/ 5099237 w 6848306"/>
              <a:gd name="connsiteY12" fmla="*/ 5311726 h 6196191"/>
              <a:gd name="connsiteX13" fmla="*/ 5155636 w 6848306"/>
              <a:gd name="connsiteY13" fmla="*/ 5307635 h 6196191"/>
              <a:gd name="connsiteX14" fmla="*/ 5166955 w 6848306"/>
              <a:gd name="connsiteY14" fmla="*/ 5308698 h 6196191"/>
              <a:gd name="connsiteX15" fmla="*/ 5169856 w 6848306"/>
              <a:gd name="connsiteY15" fmla="*/ 5283585 h 6196191"/>
              <a:gd name="connsiteX16" fmla="*/ 5204536 w 6848306"/>
              <a:gd name="connsiteY16" fmla="*/ 5023577 h 6196191"/>
              <a:gd name="connsiteX17" fmla="*/ 5204472 w 6848306"/>
              <a:gd name="connsiteY17" fmla="*/ 4958385 h 6196191"/>
              <a:gd name="connsiteX18" fmla="*/ 5189537 w 6848306"/>
              <a:gd name="connsiteY18" fmla="*/ 4962592 h 6196191"/>
              <a:gd name="connsiteX19" fmla="*/ 5205261 w 6848306"/>
              <a:gd name="connsiteY19" fmla="*/ 5006715 h 6196191"/>
              <a:gd name="connsiteX20" fmla="*/ 5205293 w 6848306"/>
              <a:gd name="connsiteY20" fmla="*/ 5006730 h 6196191"/>
              <a:gd name="connsiteX21" fmla="*/ 5206628 w 6848306"/>
              <a:gd name="connsiteY21" fmla="*/ 4977037 h 6196191"/>
              <a:gd name="connsiteX22" fmla="*/ 5159327 w 6848306"/>
              <a:gd name="connsiteY22" fmla="*/ 4889608 h 6196191"/>
              <a:gd name="connsiteX23" fmla="*/ 5134864 w 6848306"/>
              <a:gd name="connsiteY23" fmla="*/ 4901590 h 6196191"/>
              <a:gd name="connsiteX24" fmla="*/ 5123863 w 6848306"/>
              <a:gd name="connsiteY24" fmla="*/ 4912823 h 6196191"/>
              <a:gd name="connsiteX25" fmla="*/ 5132922 w 6848306"/>
              <a:gd name="connsiteY25" fmla="*/ 4916963 h 6196191"/>
              <a:gd name="connsiteX26" fmla="*/ 5171216 w 6848306"/>
              <a:gd name="connsiteY26" fmla="*/ 4928248 h 6196191"/>
              <a:gd name="connsiteX27" fmla="*/ 5198142 w 6848306"/>
              <a:gd name="connsiteY27" fmla="*/ 4932557 h 6196191"/>
              <a:gd name="connsiteX28" fmla="*/ 5192887 w 6848306"/>
              <a:gd name="connsiteY28" fmla="*/ 4918562 h 6196191"/>
              <a:gd name="connsiteX29" fmla="*/ 5159327 w 6848306"/>
              <a:gd name="connsiteY29" fmla="*/ 4889608 h 6196191"/>
              <a:gd name="connsiteX30" fmla="*/ 4277979 w 6848306"/>
              <a:gd name="connsiteY30" fmla="*/ 4627713 h 6196191"/>
              <a:gd name="connsiteX31" fmla="*/ 4276358 w 6848306"/>
              <a:gd name="connsiteY31" fmla="*/ 4628848 h 6196191"/>
              <a:gd name="connsiteX32" fmla="*/ 4281166 w 6848306"/>
              <a:gd name="connsiteY32" fmla="*/ 4639430 h 6196191"/>
              <a:gd name="connsiteX33" fmla="*/ 4294233 w 6848306"/>
              <a:gd name="connsiteY33" fmla="*/ 4653344 h 6196191"/>
              <a:gd name="connsiteX34" fmla="*/ 4330861 w 6848306"/>
              <a:gd name="connsiteY34" fmla="*/ 4679132 h 6196191"/>
              <a:gd name="connsiteX35" fmla="*/ 4359276 w 6848306"/>
              <a:gd name="connsiteY35" fmla="*/ 4662926 h 6196191"/>
              <a:gd name="connsiteX36" fmla="*/ 4367099 w 6848306"/>
              <a:gd name="connsiteY36" fmla="*/ 4655261 h 6196191"/>
              <a:gd name="connsiteX37" fmla="*/ 4351273 w 6848306"/>
              <a:gd name="connsiteY37" fmla="*/ 4648480 h 6196191"/>
              <a:gd name="connsiteX38" fmla="*/ 4343757 w 6848306"/>
              <a:gd name="connsiteY38" fmla="*/ 4650072 h 6196191"/>
              <a:gd name="connsiteX39" fmla="*/ 4317375 w 6848306"/>
              <a:gd name="connsiteY39" fmla="*/ 4658199 h 6196191"/>
              <a:gd name="connsiteX40" fmla="*/ 4323063 w 6848306"/>
              <a:gd name="connsiteY40" fmla="*/ 4637254 h 6196191"/>
              <a:gd name="connsiteX41" fmla="*/ 4301299 w 6848306"/>
              <a:gd name="connsiteY41" fmla="*/ 4629722 h 6196191"/>
              <a:gd name="connsiteX42" fmla="*/ 442381 w 6848306"/>
              <a:gd name="connsiteY42" fmla="*/ 4518334 h 6196191"/>
              <a:gd name="connsiteX43" fmla="*/ 694419 w 6848306"/>
              <a:gd name="connsiteY43" fmla="*/ 4561295 h 6196191"/>
              <a:gd name="connsiteX44" fmla="*/ 442381 w 6848306"/>
              <a:gd name="connsiteY44" fmla="*/ 4518334 h 6196191"/>
              <a:gd name="connsiteX45" fmla="*/ 2313591 w 6848306"/>
              <a:gd name="connsiteY45" fmla="*/ 4409273 h 6196191"/>
              <a:gd name="connsiteX46" fmla="*/ 2303823 w 6848306"/>
              <a:gd name="connsiteY46" fmla="*/ 4409786 h 6196191"/>
              <a:gd name="connsiteX47" fmla="*/ 2318347 w 6848306"/>
              <a:gd name="connsiteY47" fmla="*/ 4413794 h 6196191"/>
              <a:gd name="connsiteX48" fmla="*/ 2383713 w 6848306"/>
              <a:gd name="connsiteY48" fmla="*/ 4433674 h 6196191"/>
              <a:gd name="connsiteX49" fmla="*/ 2389402 w 6848306"/>
              <a:gd name="connsiteY49" fmla="*/ 4431838 h 6196191"/>
              <a:gd name="connsiteX50" fmla="*/ 2395499 w 6848306"/>
              <a:gd name="connsiteY50" fmla="*/ 4422086 h 6196191"/>
              <a:gd name="connsiteX51" fmla="*/ 2313591 w 6848306"/>
              <a:gd name="connsiteY51" fmla="*/ 4409273 h 6196191"/>
              <a:gd name="connsiteX52" fmla="*/ 4244569 w 6848306"/>
              <a:gd name="connsiteY52" fmla="*/ 4172298 h 6196191"/>
              <a:gd name="connsiteX53" fmla="*/ 4249284 w 6848306"/>
              <a:gd name="connsiteY53" fmla="*/ 4187863 h 6196191"/>
              <a:gd name="connsiteX54" fmla="*/ 4311734 w 6848306"/>
              <a:gd name="connsiteY54" fmla="*/ 4226749 h 6196191"/>
              <a:gd name="connsiteX55" fmla="*/ 4342971 w 6848306"/>
              <a:gd name="connsiteY55" fmla="*/ 4235370 h 6196191"/>
              <a:gd name="connsiteX56" fmla="*/ 4381626 w 6848306"/>
              <a:gd name="connsiteY56" fmla="*/ 4232063 h 6196191"/>
              <a:gd name="connsiteX57" fmla="*/ 4480697 w 6848306"/>
              <a:gd name="connsiteY57" fmla="*/ 4204840 h 6196191"/>
              <a:gd name="connsiteX58" fmla="*/ 4257810 w 6848306"/>
              <a:gd name="connsiteY58" fmla="*/ 4183300 h 6196191"/>
              <a:gd name="connsiteX59" fmla="*/ 2721321 w 6848306"/>
              <a:gd name="connsiteY59" fmla="*/ 3592708 h 6196191"/>
              <a:gd name="connsiteX60" fmla="*/ 2721191 w 6848306"/>
              <a:gd name="connsiteY60" fmla="*/ 3593630 h 6196191"/>
              <a:gd name="connsiteX61" fmla="*/ 2706458 w 6848306"/>
              <a:gd name="connsiteY61" fmla="*/ 3627258 h 6196191"/>
              <a:gd name="connsiteX62" fmla="*/ 2723537 w 6848306"/>
              <a:gd name="connsiteY62" fmla="*/ 3616066 h 6196191"/>
              <a:gd name="connsiteX63" fmla="*/ 2726669 w 6848306"/>
              <a:gd name="connsiteY63" fmla="*/ 3598133 h 6196191"/>
              <a:gd name="connsiteX64" fmla="*/ 2382788 w 6848306"/>
              <a:gd name="connsiteY64" fmla="*/ 3513045 h 6196191"/>
              <a:gd name="connsiteX65" fmla="*/ 2542281 w 6848306"/>
              <a:gd name="connsiteY65" fmla="*/ 3572653 h 6196191"/>
              <a:gd name="connsiteX66" fmla="*/ 2609974 w 6848306"/>
              <a:gd name="connsiteY66" fmla="*/ 3555556 h 6196191"/>
              <a:gd name="connsiteX67" fmla="*/ 2594748 w 6848306"/>
              <a:gd name="connsiteY67" fmla="*/ 3554146 h 6196191"/>
              <a:gd name="connsiteX68" fmla="*/ 2550445 w 6848306"/>
              <a:gd name="connsiteY68" fmla="*/ 3556819 h 6196191"/>
              <a:gd name="connsiteX69" fmla="*/ 2405965 w 6848306"/>
              <a:gd name="connsiteY69" fmla="*/ 3523639 h 6196191"/>
              <a:gd name="connsiteX70" fmla="*/ 2405632 w 6848306"/>
              <a:gd name="connsiteY70" fmla="*/ 3520505 h 6196191"/>
              <a:gd name="connsiteX71" fmla="*/ 4579384 w 6848306"/>
              <a:gd name="connsiteY71" fmla="*/ 3474158 h 6196191"/>
              <a:gd name="connsiteX72" fmla="*/ 4537718 w 6848306"/>
              <a:gd name="connsiteY72" fmla="*/ 3482562 h 6196191"/>
              <a:gd name="connsiteX73" fmla="*/ 4532018 w 6848306"/>
              <a:gd name="connsiteY73" fmla="*/ 3484234 h 6196191"/>
              <a:gd name="connsiteX74" fmla="*/ 4591915 w 6848306"/>
              <a:gd name="connsiteY74" fmla="*/ 3495942 h 6196191"/>
              <a:gd name="connsiteX75" fmla="*/ 4602070 w 6848306"/>
              <a:gd name="connsiteY75" fmla="*/ 3496250 h 6196191"/>
              <a:gd name="connsiteX76" fmla="*/ 4595779 w 6848306"/>
              <a:gd name="connsiteY76" fmla="*/ 3482116 h 6196191"/>
              <a:gd name="connsiteX77" fmla="*/ 4579384 w 6848306"/>
              <a:gd name="connsiteY77" fmla="*/ 3474158 h 6196191"/>
              <a:gd name="connsiteX78" fmla="*/ 4486328 w 6848306"/>
              <a:gd name="connsiteY78" fmla="*/ 3451586 h 6196191"/>
              <a:gd name="connsiteX79" fmla="*/ 4481050 w 6848306"/>
              <a:gd name="connsiteY79" fmla="*/ 3452116 h 6196191"/>
              <a:gd name="connsiteX80" fmla="*/ 4482472 w 6848306"/>
              <a:gd name="connsiteY80" fmla="*/ 3454547 h 6196191"/>
              <a:gd name="connsiteX81" fmla="*/ 4486947 w 6848306"/>
              <a:gd name="connsiteY81" fmla="*/ 3457411 h 6196191"/>
              <a:gd name="connsiteX82" fmla="*/ 4830241 w 6848306"/>
              <a:gd name="connsiteY82" fmla="*/ 3049816 h 6196191"/>
              <a:gd name="connsiteX83" fmla="*/ 4714416 w 6848306"/>
              <a:gd name="connsiteY83" fmla="*/ 3081297 h 6196191"/>
              <a:gd name="connsiteX84" fmla="*/ 4601781 w 6848306"/>
              <a:gd name="connsiteY84" fmla="*/ 3113679 h 6196191"/>
              <a:gd name="connsiteX85" fmla="*/ 4559380 w 6848306"/>
              <a:gd name="connsiteY85" fmla="*/ 3107005 h 6196191"/>
              <a:gd name="connsiteX86" fmla="*/ 4560269 w 6848306"/>
              <a:gd name="connsiteY86" fmla="*/ 3107940 h 6196191"/>
              <a:gd name="connsiteX87" fmla="*/ 4448111 w 6848306"/>
              <a:gd name="connsiteY87" fmla="*/ 3147690 h 6196191"/>
              <a:gd name="connsiteX88" fmla="*/ 4642014 w 6848306"/>
              <a:gd name="connsiteY88" fmla="*/ 3220157 h 6196191"/>
              <a:gd name="connsiteX89" fmla="*/ 4667364 w 6848306"/>
              <a:gd name="connsiteY89" fmla="*/ 3213754 h 6196191"/>
              <a:gd name="connsiteX90" fmla="*/ 4645173 w 6848306"/>
              <a:gd name="connsiteY90" fmla="*/ 3204515 h 6196191"/>
              <a:gd name="connsiteX91" fmla="*/ 4873513 w 6848306"/>
              <a:gd name="connsiteY91" fmla="*/ 3075665 h 6196191"/>
              <a:gd name="connsiteX92" fmla="*/ 4830241 w 6848306"/>
              <a:gd name="connsiteY92" fmla="*/ 3049816 h 6196191"/>
              <a:gd name="connsiteX93" fmla="*/ 2827723 w 6848306"/>
              <a:gd name="connsiteY93" fmla="*/ 2993858 h 6196191"/>
              <a:gd name="connsiteX94" fmla="*/ 2684501 w 6848306"/>
              <a:gd name="connsiteY94" fmla="*/ 3032785 h 6196191"/>
              <a:gd name="connsiteX95" fmla="*/ 2545223 w 6848306"/>
              <a:gd name="connsiteY95" fmla="*/ 3072827 h 6196191"/>
              <a:gd name="connsiteX96" fmla="*/ 2413534 w 6848306"/>
              <a:gd name="connsiteY96" fmla="*/ 3052098 h 6196191"/>
              <a:gd name="connsiteX97" fmla="*/ 2344202 w 6848306"/>
              <a:gd name="connsiteY97" fmla="*/ 3035948 h 6196191"/>
              <a:gd name="connsiteX98" fmla="*/ 2343855 w 6848306"/>
              <a:gd name="connsiteY98" fmla="*/ 3041055 h 6196191"/>
              <a:gd name="connsiteX99" fmla="*/ 2304027 w 6848306"/>
              <a:gd name="connsiteY99" fmla="*/ 3071978 h 6196191"/>
              <a:gd name="connsiteX100" fmla="*/ 2541744 w 6848306"/>
              <a:gd name="connsiteY100" fmla="*/ 3107778 h 6196191"/>
              <a:gd name="connsiteX101" fmla="*/ 2456717 w 6848306"/>
              <a:gd name="connsiteY101" fmla="*/ 3220014 h 6196191"/>
              <a:gd name="connsiteX102" fmla="*/ 2422935 w 6848306"/>
              <a:gd name="connsiteY102" fmla="*/ 3235412 h 6196191"/>
              <a:gd name="connsiteX103" fmla="*/ 2468619 w 6848306"/>
              <a:gd name="connsiteY103" fmla="*/ 3233541 h 6196191"/>
              <a:gd name="connsiteX104" fmla="*/ 2642718 w 6848306"/>
              <a:gd name="connsiteY104" fmla="*/ 3203401 h 6196191"/>
              <a:gd name="connsiteX105" fmla="*/ 2881231 w 6848306"/>
              <a:gd name="connsiteY105" fmla="*/ 3025821 h 6196191"/>
              <a:gd name="connsiteX106" fmla="*/ 2827723 w 6848306"/>
              <a:gd name="connsiteY106" fmla="*/ 2993858 h 6196191"/>
              <a:gd name="connsiteX107" fmla="*/ 2137988 w 6848306"/>
              <a:gd name="connsiteY107" fmla="*/ 2951011 h 6196191"/>
              <a:gd name="connsiteX108" fmla="*/ 2137015 w 6848306"/>
              <a:gd name="connsiteY108" fmla="*/ 2951150 h 6196191"/>
              <a:gd name="connsiteX109" fmla="*/ 1917377 w 6848306"/>
              <a:gd name="connsiteY109" fmla="*/ 2958847 h 6196191"/>
              <a:gd name="connsiteX110" fmla="*/ 2235862 w 6848306"/>
              <a:gd name="connsiteY110" fmla="*/ 3040001 h 6196191"/>
              <a:gd name="connsiteX111" fmla="*/ 2262397 w 6848306"/>
              <a:gd name="connsiteY111" fmla="*/ 3013399 h 6196191"/>
              <a:gd name="connsiteX112" fmla="*/ 2230129 w 6848306"/>
              <a:gd name="connsiteY112" fmla="*/ 3001726 h 6196191"/>
              <a:gd name="connsiteX113" fmla="*/ 2172354 w 6848306"/>
              <a:gd name="connsiteY113" fmla="*/ 2973429 h 6196191"/>
              <a:gd name="connsiteX114" fmla="*/ 4166073 w 6848306"/>
              <a:gd name="connsiteY114" fmla="*/ 2935291 h 6196191"/>
              <a:gd name="connsiteX115" fmla="*/ 4223240 w 6848306"/>
              <a:gd name="connsiteY115" fmla="*/ 3005769 h 6196191"/>
              <a:gd name="connsiteX116" fmla="*/ 4267411 w 6848306"/>
              <a:gd name="connsiteY116" fmla="*/ 3011882 h 6196191"/>
              <a:gd name="connsiteX117" fmla="*/ 4254734 w 6848306"/>
              <a:gd name="connsiteY117" fmla="*/ 3003612 h 6196191"/>
              <a:gd name="connsiteX118" fmla="*/ 4210371 w 6848306"/>
              <a:gd name="connsiteY118" fmla="*/ 2965845 h 6196191"/>
              <a:gd name="connsiteX119" fmla="*/ 4241129 w 6848306"/>
              <a:gd name="connsiteY119" fmla="*/ 2945633 h 6196191"/>
              <a:gd name="connsiteX120" fmla="*/ 4206925 w 6848306"/>
              <a:gd name="connsiteY120" fmla="*/ 2944158 h 6196191"/>
              <a:gd name="connsiteX121" fmla="*/ 4166073 w 6848306"/>
              <a:gd name="connsiteY121" fmla="*/ 2935291 h 6196191"/>
              <a:gd name="connsiteX122" fmla="*/ 4729903 w 6848306"/>
              <a:gd name="connsiteY122" fmla="*/ 2706782 h 6196191"/>
              <a:gd name="connsiteX123" fmla="*/ 4626419 w 6848306"/>
              <a:gd name="connsiteY123" fmla="*/ 2755973 h 6196191"/>
              <a:gd name="connsiteX124" fmla="*/ 4590456 w 6848306"/>
              <a:gd name="connsiteY124" fmla="*/ 2756551 h 6196191"/>
              <a:gd name="connsiteX125" fmla="*/ 4587162 w 6848306"/>
              <a:gd name="connsiteY125" fmla="*/ 2759686 h 6196191"/>
              <a:gd name="connsiteX126" fmla="*/ 4315797 w 6848306"/>
              <a:gd name="connsiteY126" fmla="*/ 2832572 h 6196191"/>
              <a:gd name="connsiteX127" fmla="*/ 4377112 w 6848306"/>
              <a:gd name="connsiteY127" fmla="*/ 2892201 h 6196191"/>
              <a:gd name="connsiteX128" fmla="*/ 4373582 w 6848306"/>
              <a:gd name="connsiteY128" fmla="*/ 2900674 h 6196191"/>
              <a:gd name="connsiteX129" fmla="*/ 4432650 w 6848306"/>
              <a:gd name="connsiteY129" fmla="*/ 2887528 h 6196191"/>
              <a:gd name="connsiteX130" fmla="*/ 4700336 w 6848306"/>
              <a:gd name="connsiteY130" fmla="*/ 2816602 h 6196191"/>
              <a:gd name="connsiteX131" fmla="*/ 4729903 w 6848306"/>
              <a:gd name="connsiteY131" fmla="*/ 2706782 h 6196191"/>
              <a:gd name="connsiteX132" fmla="*/ 2195169 w 6848306"/>
              <a:gd name="connsiteY132" fmla="*/ 2454189 h 6196191"/>
              <a:gd name="connsiteX133" fmla="*/ 2103542 w 6848306"/>
              <a:gd name="connsiteY133" fmla="*/ 2559310 h 6196191"/>
              <a:gd name="connsiteX134" fmla="*/ 1958906 w 6848306"/>
              <a:gd name="connsiteY134" fmla="*/ 2580789 h 6196191"/>
              <a:gd name="connsiteX135" fmla="*/ 1683955 w 6848306"/>
              <a:gd name="connsiteY135" fmla="*/ 2559310 h 6196191"/>
              <a:gd name="connsiteX136" fmla="*/ 2155095 w 6848306"/>
              <a:gd name="connsiteY136" fmla="*/ 2643799 h 6196191"/>
              <a:gd name="connsiteX137" fmla="*/ 2385652 w 6848306"/>
              <a:gd name="connsiteY137" fmla="*/ 2731154 h 6196191"/>
              <a:gd name="connsiteX138" fmla="*/ 2470433 w 6848306"/>
              <a:gd name="connsiteY138" fmla="*/ 2754088 h 6196191"/>
              <a:gd name="connsiteX139" fmla="*/ 2465193 w 6848306"/>
              <a:gd name="connsiteY139" fmla="*/ 2765400 h 6196191"/>
              <a:gd name="connsiteX140" fmla="*/ 2512933 w 6848306"/>
              <a:gd name="connsiteY140" fmla="*/ 2755126 h 6196191"/>
              <a:gd name="connsiteX141" fmla="*/ 2667091 w 6848306"/>
              <a:gd name="connsiteY141" fmla="*/ 2705481 h 6196191"/>
              <a:gd name="connsiteX142" fmla="*/ 2703651 w 6848306"/>
              <a:gd name="connsiteY142" fmla="*/ 2569685 h 6196191"/>
              <a:gd name="connsiteX143" fmla="*/ 2207473 w 6848306"/>
              <a:gd name="connsiteY143" fmla="*/ 2482636 h 6196191"/>
              <a:gd name="connsiteX144" fmla="*/ 2207279 w 6848306"/>
              <a:gd name="connsiteY144" fmla="*/ 2464766 h 6196191"/>
              <a:gd name="connsiteX145" fmla="*/ 2215586 w 6848306"/>
              <a:gd name="connsiteY145" fmla="*/ 2456433 h 6196191"/>
              <a:gd name="connsiteX146" fmla="*/ 4381366 w 6848306"/>
              <a:gd name="connsiteY146" fmla="*/ 2420442 h 6196191"/>
              <a:gd name="connsiteX147" fmla="*/ 4274259 w 6848306"/>
              <a:gd name="connsiteY147" fmla="*/ 2446755 h 6196191"/>
              <a:gd name="connsiteX148" fmla="*/ 3882295 w 6848306"/>
              <a:gd name="connsiteY148" fmla="*/ 2473930 h 6196191"/>
              <a:gd name="connsiteX149" fmla="*/ 4317540 w 6848306"/>
              <a:gd name="connsiteY149" fmla="*/ 2524420 h 6196191"/>
              <a:gd name="connsiteX150" fmla="*/ 4385709 w 6848306"/>
              <a:gd name="connsiteY150" fmla="*/ 2588162 h 6196191"/>
              <a:gd name="connsiteX151" fmla="*/ 4363880 w 6848306"/>
              <a:gd name="connsiteY151" fmla="*/ 2603417 h 6196191"/>
              <a:gd name="connsiteX152" fmla="*/ 4384319 w 6848306"/>
              <a:gd name="connsiteY152" fmla="*/ 2600064 h 6196191"/>
              <a:gd name="connsiteX153" fmla="*/ 4572212 w 6848306"/>
              <a:gd name="connsiteY153" fmla="*/ 2554724 h 6196191"/>
              <a:gd name="connsiteX154" fmla="*/ 4390654 w 6848306"/>
              <a:gd name="connsiteY154" fmla="*/ 2442462 h 6196191"/>
              <a:gd name="connsiteX155" fmla="*/ 1013762 w 6848306"/>
              <a:gd name="connsiteY155" fmla="*/ 2272902 h 6196191"/>
              <a:gd name="connsiteX156" fmla="*/ 1158399 w 6848306"/>
              <a:gd name="connsiteY156" fmla="*/ 2335912 h 6196191"/>
              <a:gd name="connsiteX157" fmla="*/ 1013762 w 6848306"/>
              <a:gd name="connsiteY157" fmla="*/ 2272902 h 6196191"/>
              <a:gd name="connsiteX158" fmla="*/ 1542184 w 6848306"/>
              <a:gd name="connsiteY158" fmla="*/ 2056664 h 6196191"/>
              <a:gd name="connsiteX159" fmla="*/ 1535023 w 6848306"/>
              <a:gd name="connsiteY159" fmla="*/ 2086738 h 6196191"/>
              <a:gd name="connsiteX160" fmla="*/ 1542184 w 6848306"/>
              <a:gd name="connsiteY160" fmla="*/ 2056664 h 6196191"/>
              <a:gd name="connsiteX161" fmla="*/ 4794668 w 6848306"/>
              <a:gd name="connsiteY161" fmla="*/ 1954938 h 6196191"/>
              <a:gd name="connsiteX162" fmla="*/ 4936872 w 6848306"/>
              <a:gd name="connsiteY162" fmla="*/ 2016888 h 6196191"/>
              <a:gd name="connsiteX163" fmla="*/ 4794668 w 6848306"/>
              <a:gd name="connsiteY163" fmla="*/ 1954938 h 6196191"/>
              <a:gd name="connsiteX164" fmla="*/ 1506382 w 6848306"/>
              <a:gd name="connsiteY164" fmla="*/ 1791738 h 6196191"/>
              <a:gd name="connsiteX165" fmla="*/ 1536456 w 6848306"/>
              <a:gd name="connsiteY165" fmla="*/ 1814651 h 6196191"/>
              <a:gd name="connsiteX166" fmla="*/ 1506382 w 6848306"/>
              <a:gd name="connsiteY166" fmla="*/ 1791738 h 6196191"/>
              <a:gd name="connsiteX167" fmla="*/ 5314202 w 6848306"/>
              <a:gd name="connsiteY167" fmla="*/ 1742337 h 6196191"/>
              <a:gd name="connsiteX168" fmla="*/ 5307161 w 6848306"/>
              <a:gd name="connsiteY168" fmla="*/ 1771905 h 6196191"/>
              <a:gd name="connsiteX169" fmla="*/ 5314202 w 6848306"/>
              <a:gd name="connsiteY169" fmla="*/ 1742337 h 6196191"/>
              <a:gd name="connsiteX170" fmla="*/ 2783736 w 6848306"/>
              <a:gd name="connsiteY170" fmla="*/ 1640002 h 6196191"/>
              <a:gd name="connsiteX171" fmla="*/ 2959576 w 6848306"/>
              <a:gd name="connsiteY171" fmla="*/ 1716605 h 6196191"/>
              <a:gd name="connsiteX172" fmla="*/ 2783736 w 6848306"/>
              <a:gd name="connsiteY172" fmla="*/ 1640002 h 6196191"/>
              <a:gd name="connsiteX173" fmla="*/ 1668203 w 6848306"/>
              <a:gd name="connsiteY173" fmla="*/ 1619894 h 6196191"/>
              <a:gd name="connsiteX174" fmla="*/ 1592305 w 6848306"/>
              <a:gd name="connsiteY174" fmla="*/ 1681471 h 6196191"/>
              <a:gd name="connsiteX175" fmla="*/ 1668203 w 6848306"/>
              <a:gd name="connsiteY175" fmla="*/ 1619894 h 6196191"/>
              <a:gd name="connsiteX176" fmla="*/ 1287282 w 6848306"/>
              <a:gd name="connsiteY176" fmla="*/ 1521083 h 6196191"/>
              <a:gd name="connsiteX177" fmla="*/ 1307330 w 6848306"/>
              <a:gd name="connsiteY177" fmla="*/ 1568341 h 6196191"/>
              <a:gd name="connsiteX178" fmla="*/ 1287282 w 6848306"/>
              <a:gd name="connsiteY178" fmla="*/ 1521083 h 6196191"/>
              <a:gd name="connsiteX179" fmla="*/ 5279002 w 6848306"/>
              <a:gd name="connsiteY179" fmla="*/ 1481867 h 6196191"/>
              <a:gd name="connsiteX180" fmla="*/ 5308571 w 6848306"/>
              <a:gd name="connsiteY180" fmla="*/ 1504394 h 6196191"/>
              <a:gd name="connsiteX181" fmla="*/ 5279002 w 6848306"/>
              <a:gd name="connsiteY181" fmla="*/ 1481867 h 6196191"/>
              <a:gd name="connsiteX182" fmla="*/ 3426158 w 6848306"/>
              <a:gd name="connsiteY182" fmla="*/ 1377113 h 6196191"/>
              <a:gd name="connsiteX183" fmla="*/ 3417452 w 6848306"/>
              <a:gd name="connsiteY183" fmla="*/ 1413675 h 6196191"/>
              <a:gd name="connsiteX184" fmla="*/ 3426158 w 6848306"/>
              <a:gd name="connsiteY184" fmla="*/ 1377113 h 6196191"/>
              <a:gd name="connsiteX185" fmla="*/ 1321651 w 6848306"/>
              <a:gd name="connsiteY185" fmla="*/ 1344944 h 6196191"/>
              <a:gd name="connsiteX186" fmla="*/ 1354587 w 6848306"/>
              <a:gd name="connsiteY186" fmla="*/ 1405089 h 6196191"/>
              <a:gd name="connsiteX187" fmla="*/ 1321651 w 6848306"/>
              <a:gd name="connsiteY187" fmla="*/ 1344944 h 6196191"/>
              <a:gd name="connsiteX188" fmla="*/ 5438101 w 6848306"/>
              <a:gd name="connsiteY188" fmla="*/ 1312913 h 6196191"/>
              <a:gd name="connsiteX189" fmla="*/ 5363479 w 6848306"/>
              <a:gd name="connsiteY189" fmla="*/ 1373454 h 6196191"/>
              <a:gd name="connsiteX190" fmla="*/ 5438101 w 6848306"/>
              <a:gd name="connsiteY190" fmla="*/ 1312913 h 6196191"/>
              <a:gd name="connsiteX191" fmla="*/ 5063587 w 6848306"/>
              <a:gd name="connsiteY191" fmla="*/ 1215764 h 6196191"/>
              <a:gd name="connsiteX192" fmla="*/ 5083298 w 6848306"/>
              <a:gd name="connsiteY192" fmla="*/ 1262227 h 6196191"/>
              <a:gd name="connsiteX193" fmla="*/ 5063587 w 6848306"/>
              <a:gd name="connsiteY193" fmla="*/ 1215764 h 6196191"/>
              <a:gd name="connsiteX194" fmla="*/ 3382633 w 6848306"/>
              <a:gd name="connsiteY194" fmla="*/ 1055033 h 6196191"/>
              <a:gd name="connsiteX195" fmla="*/ 3419194 w 6848306"/>
              <a:gd name="connsiteY195" fmla="*/ 1082889 h 6196191"/>
              <a:gd name="connsiteX196" fmla="*/ 3382633 w 6848306"/>
              <a:gd name="connsiteY196" fmla="*/ 1055033 h 6196191"/>
              <a:gd name="connsiteX197" fmla="*/ 5097378 w 6848306"/>
              <a:gd name="connsiteY197" fmla="*/ 1042587 h 6196191"/>
              <a:gd name="connsiteX198" fmla="*/ 5129760 w 6848306"/>
              <a:gd name="connsiteY198" fmla="*/ 1101721 h 6196191"/>
              <a:gd name="connsiteX199" fmla="*/ 5097378 w 6848306"/>
              <a:gd name="connsiteY199" fmla="*/ 1042587 h 6196191"/>
              <a:gd name="connsiteX200" fmla="*/ 3579364 w 6848306"/>
              <a:gd name="connsiteY200" fmla="*/ 846116 h 6196191"/>
              <a:gd name="connsiteX201" fmla="*/ 3487091 w 6848306"/>
              <a:gd name="connsiteY201" fmla="*/ 920977 h 6196191"/>
              <a:gd name="connsiteX202" fmla="*/ 3579364 w 6848306"/>
              <a:gd name="connsiteY202" fmla="*/ 846116 h 6196191"/>
              <a:gd name="connsiteX203" fmla="*/ 3116264 w 6848306"/>
              <a:gd name="connsiteY203" fmla="*/ 725987 h 6196191"/>
              <a:gd name="connsiteX204" fmla="*/ 3140638 w 6848306"/>
              <a:gd name="connsiteY204" fmla="*/ 783441 h 6196191"/>
              <a:gd name="connsiteX205" fmla="*/ 3116264 w 6848306"/>
              <a:gd name="connsiteY205" fmla="*/ 725987 h 6196191"/>
              <a:gd name="connsiteX206" fmla="*/ 3158047 w 6848306"/>
              <a:gd name="connsiteY206" fmla="*/ 511848 h 6196191"/>
              <a:gd name="connsiteX207" fmla="*/ 3198089 w 6848306"/>
              <a:gd name="connsiteY207" fmla="*/ 584969 h 6196191"/>
              <a:gd name="connsiteX208" fmla="*/ 3158047 w 6848306"/>
              <a:gd name="connsiteY208" fmla="*/ 511848 h 6196191"/>
              <a:gd name="connsiteX209" fmla="*/ 3272952 w 6848306"/>
              <a:gd name="connsiteY209" fmla="*/ 0 h 6196191"/>
              <a:gd name="connsiteX210" fmla="*/ 3360001 w 6848306"/>
              <a:gd name="connsiteY210" fmla="*/ 191508 h 6196191"/>
              <a:gd name="connsiteX211" fmla="*/ 3351295 w 6848306"/>
              <a:gd name="connsiteY211" fmla="*/ 337750 h 6196191"/>
              <a:gd name="connsiteX212" fmla="*/ 3483609 w 6848306"/>
              <a:gd name="connsiteY212" fmla="*/ 325562 h 6196191"/>
              <a:gd name="connsiteX213" fmla="*/ 3572400 w 6848306"/>
              <a:gd name="connsiteY213" fmla="*/ 374310 h 6196191"/>
              <a:gd name="connsiteX214" fmla="*/ 3462717 w 6848306"/>
              <a:gd name="connsiteY214" fmla="*/ 447431 h 6196191"/>
              <a:gd name="connsiteX215" fmla="*/ 3473163 w 6848306"/>
              <a:gd name="connsiteY215" fmla="*/ 576263 h 6196191"/>
              <a:gd name="connsiteX216" fmla="*/ 3431380 w 6848306"/>
              <a:gd name="connsiteY216" fmla="*/ 811296 h 6196191"/>
              <a:gd name="connsiteX217" fmla="*/ 3826584 w 6848306"/>
              <a:gd name="connsiteY217" fmla="*/ 532740 h 6196191"/>
              <a:gd name="connsiteX218" fmla="*/ 3783057 w 6848306"/>
              <a:gd name="connsiteY218" fmla="*/ 746879 h 6196191"/>
              <a:gd name="connsiteX219" fmla="*/ 3696008 w 6848306"/>
              <a:gd name="connsiteY219" fmla="*/ 926201 h 6196191"/>
              <a:gd name="connsiteX220" fmla="*/ 3685563 w 6848306"/>
              <a:gd name="connsiteY220" fmla="*/ 1065479 h 6196191"/>
              <a:gd name="connsiteX221" fmla="*/ 4077284 w 6848306"/>
              <a:gd name="connsiteY221" fmla="*/ 1206498 h 6196191"/>
              <a:gd name="connsiteX222" fmla="*/ 3812655 w 6848306"/>
              <a:gd name="connsiteY222" fmla="*/ 1316180 h 6196191"/>
              <a:gd name="connsiteX223" fmla="*/ 3527135 w 6848306"/>
              <a:gd name="connsiteY223" fmla="*/ 1218685 h 6196191"/>
              <a:gd name="connsiteX224" fmla="*/ 3401784 w 6848306"/>
              <a:gd name="connsiteY224" fmla="*/ 1185606 h 6196191"/>
              <a:gd name="connsiteX225" fmla="*/ 3605478 w 6848306"/>
              <a:gd name="connsiteY225" fmla="*/ 1368409 h 6196191"/>
              <a:gd name="connsiteX226" fmla="*/ 4030276 w 6848306"/>
              <a:gd name="connsiteY226" fmla="*/ 1446753 h 6196191"/>
              <a:gd name="connsiteX227" fmla="*/ 4244417 w 6848306"/>
              <a:gd name="connsiteY227" fmla="*/ 1507688 h 6196191"/>
              <a:gd name="connsiteX228" fmla="*/ 4009385 w 6848306"/>
              <a:gd name="connsiteY228" fmla="*/ 1573845 h 6196191"/>
              <a:gd name="connsiteX229" fmla="*/ 3922336 w 6848306"/>
              <a:gd name="connsiteY229" fmla="*/ 1603441 h 6196191"/>
              <a:gd name="connsiteX230" fmla="*/ 3649003 w 6848306"/>
              <a:gd name="connsiteY230" fmla="*/ 1638260 h 6196191"/>
              <a:gd name="connsiteX231" fmla="*/ 4136477 w 6848306"/>
              <a:gd name="connsiteY231" fmla="*/ 1702678 h 6196191"/>
              <a:gd name="connsiteX232" fmla="*/ 4338431 w 6848306"/>
              <a:gd name="connsiteY232" fmla="*/ 1758389 h 6196191"/>
              <a:gd name="connsiteX233" fmla="*/ 4294905 w 6848306"/>
              <a:gd name="connsiteY233" fmla="*/ 1888961 h 6196191"/>
              <a:gd name="connsiteX234" fmla="*/ 4108622 w 6848306"/>
              <a:gd name="connsiteY234" fmla="*/ 1988198 h 6196191"/>
              <a:gd name="connsiteX235" fmla="*/ 3932783 w 6848306"/>
              <a:gd name="connsiteY235" fmla="*/ 2014312 h 6196191"/>
              <a:gd name="connsiteX236" fmla="*/ 3598514 w 6848306"/>
              <a:gd name="connsiteY236" fmla="*/ 1988198 h 6196191"/>
              <a:gd name="connsiteX237" fmla="*/ 4171296 w 6848306"/>
              <a:gd name="connsiteY237" fmla="*/ 2090915 h 6196191"/>
              <a:gd name="connsiteX238" fmla="*/ 4451593 w 6848306"/>
              <a:gd name="connsiteY238" fmla="*/ 2197115 h 6196191"/>
              <a:gd name="connsiteX239" fmla="*/ 4399855 w 6848306"/>
              <a:gd name="connsiteY239" fmla="*/ 2390813 h 6196191"/>
              <a:gd name="connsiteX240" fmla="*/ 4400881 w 6848306"/>
              <a:gd name="connsiteY240" fmla="*/ 2396002 h 6196191"/>
              <a:gd name="connsiteX241" fmla="*/ 4450786 w 6848306"/>
              <a:gd name="connsiteY241" fmla="*/ 2382305 h 6196191"/>
              <a:gd name="connsiteX242" fmla="*/ 4866474 w 6848306"/>
              <a:gd name="connsiteY242" fmla="*/ 2326637 h 6196191"/>
              <a:gd name="connsiteX243" fmla="*/ 4596148 w 6848306"/>
              <a:gd name="connsiteY243" fmla="*/ 2195696 h 6196191"/>
              <a:gd name="connsiteX244" fmla="*/ 4393404 w 6848306"/>
              <a:gd name="connsiteY244" fmla="*/ 2056311 h 6196191"/>
              <a:gd name="connsiteX245" fmla="*/ 4529974 w 6848306"/>
              <a:gd name="connsiteY245" fmla="*/ 2035190 h 6196191"/>
              <a:gd name="connsiteX246" fmla="*/ 4628531 w 6848306"/>
              <a:gd name="connsiteY246" fmla="*/ 1967609 h 6196191"/>
              <a:gd name="connsiteX247" fmla="*/ 4572212 w 6848306"/>
              <a:gd name="connsiteY247" fmla="*/ 1869052 h 6196191"/>
              <a:gd name="connsiteX248" fmla="*/ 4567990 w 6848306"/>
              <a:gd name="connsiteY248" fmla="*/ 1783168 h 6196191"/>
              <a:gd name="connsiteX249" fmla="*/ 4784813 w 6848306"/>
              <a:gd name="connsiteY249" fmla="*/ 1739521 h 6196191"/>
              <a:gd name="connsiteX250" fmla="*/ 5187487 w 6848306"/>
              <a:gd name="connsiteY250" fmla="*/ 1636742 h 6196191"/>
              <a:gd name="connsiteX251" fmla="*/ 4843947 w 6848306"/>
              <a:gd name="connsiteY251" fmla="*/ 1694467 h 6196191"/>
              <a:gd name="connsiteX252" fmla="*/ 4717232 w 6848306"/>
              <a:gd name="connsiteY252" fmla="*/ 1635333 h 6196191"/>
              <a:gd name="connsiteX253" fmla="*/ 4670769 w 6848306"/>
              <a:gd name="connsiteY253" fmla="*/ 1577608 h 6196191"/>
              <a:gd name="connsiteX254" fmla="*/ 4572212 w 6848306"/>
              <a:gd name="connsiteY254" fmla="*/ 1507210 h 6196191"/>
              <a:gd name="connsiteX255" fmla="*/ 4869290 w 6848306"/>
              <a:gd name="connsiteY255" fmla="*/ 1532553 h 6196191"/>
              <a:gd name="connsiteX256" fmla="*/ 5187487 w 6848306"/>
              <a:gd name="connsiteY256" fmla="*/ 1472011 h 6196191"/>
              <a:gd name="connsiteX257" fmla="*/ 5011492 w 6848306"/>
              <a:gd name="connsiteY257" fmla="*/ 1466379 h 6196191"/>
              <a:gd name="connsiteX258" fmla="*/ 4843947 w 6848306"/>
              <a:gd name="connsiteY258" fmla="*/ 1415693 h 6196191"/>
              <a:gd name="connsiteX259" fmla="*/ 4827052 w 6848306"/>
              <a:gd name="connsiteY259" fmla="*/ 1284754 h 6196191"/>
              <a:gd name="connsiteX260" fmla="*/ 4798893 w 6848306"/>
              <a:gd name="connsiteY260" fmla="*/ 1181973 h 6196191"/>
              <a:gd name="connsiteX261" fmla="*/ 4984742 w 6848306"/>
              <a:gd name="connsiteY261" fmla="*/ 1103128 h 6196191"/>
              <a:gd name="connsiteX262" fmla="*/ 4996006 w 6848306"/>
              <a:gd name="connsiteY262" fmla="*/ 1063706 h 6196191"/>
              <a:gd name="connsiteX263" fmla="*/ 5019940 w 6848306"/>
              <a:gd name="connsiteY263" fmla="*/ 904608 h 6196191"/>
              <a:gd name="connsiteX264" fmla="*/ 5131169 w 6848306"/>
              <a:gd name="connsiteY264" fmla="*/ 970781 h 6196191"/>
              <a:gd name="connsiteX265" fmla="*/ 5093153 w 6848306"/>
              <a:gd name="connsiteY265" fmla="*/ 773668 h 6196191"/>
              <a:gd name="connsiteX266" fmla="*/ 5190302 w 6848306"/>
              <a:gd name="connsiteY266" fmla="*/ 628650 h 6196191"/>
              <a:gd name="connsiteX267" fmla="*/ 5260700 w 6848306"/>
              <a:gd name="connsiteY267" fmla="*/ 783525 h 6196191"/>
              <a:gd name="connsiteX268" fmla="*/ 5253659 w 6848306"/>
              <a:gd name="connsiteY268" fmla="*/ 901792 h 6196191"/>
              <a:gd name="connsiteX269" fmla="*/ 5360663 w 6848306"/>
              <a:gd name="connsiteY269" fmla="*/ 891936 h 6196191"/>
              <a:gd name="connsiteX270" fmla="*/ 5432470 w 6848306"/>
              <a:gd name="connsiteY270" fmla="*/ 931358 h 6196191"/>
              <a:gd name="connsiteX271" fmla="*/ 5343768 w 6848306"/>
              <a:gd name="connsiteY271" fmla="*/ 990492 h 6196191"/>
              <a:gd name="connsiteX272" fmla="*/ 5352216 w 6848306"/>
              <a:gd name="connsiteY272" fmla="*/ 1094681 h 6196191"/>
              <a:gd name="connsiteX273" fmla="*/ 5318425 w 6848306"/>
              <a:gd name="connsiteY273" fmla="*/ 1284754 h 6196191"/>
              <a:gd name="connsiteX274" fmla="*/ 5638030 w 6848306"/>
              <a:gd name="connsiteY274" fmla="*/ 1059482 h 6196191"/>
              <a:gd name="connsiteX275" fmla="*/ 5602831 w 6848306"/>
              <a:gd name="connsiteY275" fmla="*/ 1232660 h 6196191"/>
              <a:gd name="connsiteX276" fmla="*/ 5532433 w 6848306"/>
              <a:gd name="connsiteY276" fmla="*/ 1377679 h 6196191"/>
              <a:gd name="connsiteX277" fmla="*/ 5523985 w 6848306"/>
              <a:gd name="connsiteY277" fmla="*/ 1490315 h 6196191"/>
              <a:gd name="connsiteX278" fmla="*/ 5840774 w 6848306"/>
              <a:gd name="connsiteY278" fmla="*/ 1604358 h 6196191"/>
              <a:gd name="connsiteX279" fmla="*/ 5626766 w 6848306"/>
              <a:gd name="connsiteY279" fmla="*/ 1693059 h 6196191"/>
              <a:gd name="connsiteX280" fmla="*/ 5395864 w 6848306"/>
              <a:gd name="connsiteY280" fmla="*/ 1614214 h 6196191"/>
              <a:gd name="connsiteX281" fmla="*/ 5294491 w 6848306"/>
              <a:gd name="connsiteY281" fmla="*/ 1587463 h 6196191"/>
              <a:gd name="connsiteX282" fmla="*/ 5459220 w 6848306"/>
              <a:gd name="connsiteY282" fmla="*/ 1735298 h 6196191"/>
              <a:gd name="connsiteX283" fmla="*/ 5802759 w 6848306"/>
              <a:gd name="connsiteY283" fmla="*/ 1798655 h 6196191"/>
              <a:gd name="connsiteX284" fmla="*/ 5975937 w 6848306"/>
              <a:gd name="connsiteY284" fmla="*/ 1847934 h 6196191"/>
              <a:gd name="connsiteX285" fmla="*/ 5785864 w 6848306"/>
              <a:gd name="connsiteY285" fmla="*/ 1901436 h 6196191"/>
              <a:gd name="connsiteX286" fmla="*/ 5715466 w 6848306"/>
              <a:gd name="connsiteY286" fmla="*/ 1925370 h 6196191"/>
              <a:gd name="connsiteX287" fmla="*/ 5494419 w 6848306"/>
              <a:gd name="connsiteY287" fmla="*/ 1953529 h 6196191"/>
              <a:gd name="connsiteX288" fmla="*/ 5888645 w 6848306"/>
              <a:gd name="connsiteY288" fmla="*/ 2005624 h 6196191"/>
              <a:gd name="connsiteX289" fmla="*/ 6051967 w 6848306"/>
              <a:gd name="connsiteY289" fmla="*/ 2050678 h 6196191"/>
              <a:gd name="connsiteX290" fmla="*/ 6016767 w 6848306"/>
              <a:gd name="connsiteY290" fmla="*/ 2156274 h 6196191"/>
              <a:gd name="connsiteX291" fmla="*/ 5866118 w 6848306"/>
              <a:gd name="connsiteY291" fmla="*/ 2236528 h 6196191"/>
              <a:gd name="connsiteX292" fmla="*/ 5723914 w 6848306"/>
              <a:gd name="connsiteY292" fmla="*/ 2257646 h 6196191"/>
              <a:gd name="connsiteX293" fmla="*/ 5453588 w 6848306"/>
              <a:gd name="connsiteY293" fmla="*/ 2236528 h 6196191"/>
              <a:gd name="connsiteX294" fmla="*/ 5916804 w 6848306"/>
              <a:gd name="connsiteY294" fmla="*/ 2319596 h 6196191"/>
              <a:gd name="connsiteX295" fmla="*/ 6143483 w 6848306"/>
              <a:gd name="connsiteY295" fmla="*/ 2405481 h 6196191"/>
              <a:gd name="connsiteX296" fmla="*/ 6105469 w 6848306"/>
              <a:gd name="connsiteY296" fmla="*/ 2581474 h 6196191"/>
              <a:gd name="connsiteX297" fmla="*/ 5683084 w 6848306"/>
              <a:gd name="connsiteY297" fmla="*/ 2629345 h 6196191"/>
              <a:gd name="connsiteX298" fmla="*/ 6035071 w 6848306"/>
              <a:gd name="connsiteY298" fmla="*/ 2670176 h 6196191"/>
              <a:gd name="connsiteX299" fmla="*/ 6063230 w 6848306"/>
              <a:gd name="connsiteY299" fmla="*/ 2740573 h 6196191"/>
              <a:gd name="connsiteX300" fmla="*/ 6296950 w 6848306"/>
              <a:gd name="connsiteY300" fmla="*/ 2775771 h 6196191"/>
              <a:gd name="connsiteX301" fmla="*/ 6033663 w 6848306"/>
              <a:gd name="connsiteY301" fmla="*/ 2919382 h 6196191"/>
              <a:gd name="connsiteX302" fmla="*/ 5912579 w 6848306"/>
              <a:gd name="connsiteY302" fmla="*/ 3002452 h 6196191"/>
              <a:gd name="connsiteX303" fmla="*/ 6223736 w 6848306"/>
              <a:gd name="connsiteY303" fmla="*/ 3060177 h 6196191"/>
              <a:gd name="connsiteX304" fmla="*/ 6211064 w 6848306"/>
              <a:gd name="connsiteY304" fmla="*/ 3120719 h 6196191"/>
              <a:gd name="connsiteX305" fmla="*/ 6140667 w 6848306"/>
              <a:gd name="connsiteY305" fmla="*/ 3174221 h 6196191"/>
              <a:gd name="connsiteX306" fmla="*/ 6482799 w 6848306"/>
              <a:gd name="connsiteY306" fmla="*/ 3186892 h 6196191"/>
              <a:gd name="connsiteX307" fmla="*/ 6153339 w 6848306"/>
              <a:gd name="connsiteY307" fmla="*/ 3381189 h 6196191"/>
              <a:gd name="connsiteX308" fmla="*/ 6560235 w 6848306"/>
              <a:gd name="connsiteY308" fmla="*/ 3478338 h 6196191"/>
              <a:gd name="connsiteX309" fmla="*/ 6502510 w 6848306"/>
              <a:gd name="connsiteY309" fmla="*/ 3575486 h 6196191"/>
              <a:gd name="connsiteX310" fmla="*/ 6460272 w 6848306"/>
              <a:gd name="connsiteY310" fmla="*/ 3614909 h 6196191"/>
              <a:gd name="connsiteX311" fmla="*/ 6299766 w 6848306"/>
              <a:gd name="connsiteY311" fmla="*/ 3665595 h 6196191"/>
              <a:gd name="connsiteX312" fmla="*/ 6764388 w 6848306"/>
              <a:gd name="connsiteY312" fmla="*/ 3758519 h 6196191"/>
              <a:gd name="connsiteX313" fmla="*/ 6736229 w 6848306"/>
              <a:gd name="connsiteY313" fmla="*/ 3809205 h 6196191"/>
              <a:gd name="connsiteX314" fmla="*/ 6482799 w 6848306"/>
              <a:gd name="connsiteY314" fmla="*/ 4004911 h 6196191"/>
              <a:gd name="connsiteX315" fmla="*/ 6085757 w 6848306"/>
              <a:gd name="connsiteY315" fmla="*/ 3992239 h 6196191"/>
              <a:gd name="connsiteX316" fmla="*/ 6077310 w 6848306"/>
              <a:gd name="connsiteY316" fmla="*/ 4059820 h 6196191"/>
              <a:gd name="connsiteX317" fmla="*/ 6733414 w 6848306"/>
              <a:gd name="connsiteY317" fmla="*/ 4147113 h 6196191"/>
              <a:gd name="connsiteX318" fmla="*/ 6744677 w 6848306"/>
              <a:gd name="connsiteY318" fmla="*/ 4190760 h 6196191"/>
              <a:gd name="connsiteX319" fmla="*/ 6653160 w 6848306"/>
              <a:gd name="connsiteY319" fmla="*/ 4238631 h 6196191"/>
              <a:gd name="connsiteX320" fmla="*/ 6484206 w 6848306"/>
              <a:gd name="connsiteY320" fmla="*/ 4411807 h 6196191"/>
              <a:gd name="connsiteX321" fmla="*/ 6140667 w 6848306"/>
              <a:gd name="connsiteY321" fmla="*/ 4365346 h 6196191"/>
              <a:gd name="connsiteX322" fmla="*/ 6001281 w 6848306"/>
              <a:gd name="connsiteY322" fmla="*/ 4370978 h 6196191"/>
              <a:gd name="connsiteX323" fmla="*/ 6437744 w 6848306"/>
              <a:gd name="connsiteY323" fmla="*/ 4537116 h 6196191"/>
              <a:gd name="connsiteX324" fmla="*/ 6660200 w 6848306"/>
              <a:gd name="connsiteY324" fmla="*/ 4528668 h 6196191"/>
              <a:gd name="connsiteX325" fmla="*/ 6755941 w 6848306"/>
              <a:gd name="connsiteY325" fmla="*/ 4565275 h 6196191"/>
              <a:gd name="connsiteX326" fmla="*/ 6798179 w 6848306"/>
              <a:gd name="connsiteY326" fmla="*/ 4625816 h 6196191"/>
              <a:gd name="connsiteX327" fmla="*/ 6791139 w 6848306"/>
              <a:gd name="connsiteY327" fmla="*/ 4694806 h 6196191"/>
              <a:gd name="connsiteX328" fmla="*/ 6609514 w 6848306"/>
              <a:gd name="connsiteY328" fmla="*/ 4742676 h 6196191"/>
              <a:gd name="connsiteX329" fmla="*/ 6571499 w 6848306"/>
              <a:gd name="connsiteY329" fmla="*/ 4784915 h 6196191"/>
              <a:gd name="connsiteX330" fmla="*/ 6512365 w 6848306"/>
              <a:gd name="connsiteY330" fmla="*/ 4835601 h 6196191"/>
              <a:gd name="connsiteX331" fmla="*/ 6667239 w 6848306"/>
              <a:gd name="connsiteY331" fmla="*/ 4924301 h 6196191"/>
              <a:gd name="connsiteX332" fmla="*/ 6691175 w 6848306"/>
              <a:gd name="connsiteY332" fmla="*/ 4974987 h 6196191"/>
              <a:gd name="connsiteX333" fmla="*/ 6578539 w 6848306"/>
              <a:gd name="connsiteY333" fmla="*/ 4970764 h 6196191"/>
              <a:gd name="connsiteX334" fmla="*/ 6586987 w 6848306"/>
              <a:gd name="connsiteY334" fmla="*/ 5066504 h 6196191"/>
              <a:gd name="connsiteX335" fmla="*/ 6371570 w 6848306"/>
              <a:gd name="connsiteY335" fmla="*/ 5046793 h 6196191"/>
              <a:gd name="connsiteX336" fmla="*/ 6270198 w 6848306"/>
              <a:gd name="connsiteY336" fmla="*/ 5097479 h 6196191"/>
              <a:gd name="connsiteX337" fmla="*/ 6095612 w 6848306"/>
              <a:gd name="connsiteY337" fmla="*/ 5056648 h 6196191"/>
              <a:gd name="connsiteX338" fmla="*/ 5957633 w 6848306"/>
              <a:gd name="connsiteY338" fmla="*/ 5091848 h 6196191"/>
              <a:gd name="connsiteX339" fmla="*/ 5549329 w 6848306"/>
              <a:gd name="connsiteY339" fmla="*/ 5048200 h 6196191"/>
              <a:gd name="connsiteX340" fmla="*/ 5419216 w 6848306"/>
              <a:gd name="connsiteY340" fmla="*/ 5037184 h 6196191"/>
              <a:gd name="connsiteX341" fmla="*/ 5443538 w 6848306"/>
              <a:gd name="connsiteY341" fmla="*/ 5420527 h 6196191"/>
              <a:gd name="connsiteX342" fmla="*/ 5316855 w 6848306"/>
              <a:gd name="connsiteY342" fmla="*/ 5635849 h 6196191"/>
              <a:gd name="connsiteX343" fmla="*/ 5155938 w 6848306"/>
              <a:gd name="connsiteY343" fmla="*/ 5481815 h 6196191"/>
              <a:gd name="connsiteX344" fmla="*/ 5158239 w 6848306"/>
              <a:gd name="connsiteY344" fmla="*/ 5413630 h 6196191"/>
              <a:gd name="connsiteX345" fmla="*/ 5147349 w 6848306"/>
              <a:gd name="connsiteY345" fmla="*/ 5413910 h 6196191"/>
              <a:gd name="connsiteX346" fmla="*/ 4989556 w 6848306"/>
              <a:gd name="connsiteY346" fmla="*/ 5369179 h 6196191"/>
              <a:gd name="connsiteX347" fmla="*/ 5000002 w 6848306"/>
              <a:gd name="connsiteY347" fmla="*/ 5487565 h 6196191"/>
              <a:gd name="connsiteX348" fmla="*/ 4733631 w 6848306"/>
              <a:gd name="connsiteY348" fmla="*/ 5463192 h 6196191"/>
              <a:gd name="connsiteX349" fmla="*/ 4608281 w 6848306"/>
              <a:gd name="connsiteY349" fmla="*/ 5525867 h 6196191"/>
              <a:gd name="connsiteX350" fmla="*/ 4392400 w 6848306"/>
              <a:gd name="connsiteY350" fmla="*/ 5475378 h 6196191"/>
              <a:gd name="connsiteX351" fmla="*/ 4221784 w 6848306"/>
              <a:gd name="connsiteY351" fmla="*/ 5518903 h 6196191"/>
              <a:gd name="connsiteX352" fmla="*/ 3716900 w 6848306"/>
              <a:gd name="connsiteY352" fmla="*/ 5464932 h 6196191"/>
              <a:gd name="connsiteX353" fmla="*/ 3556012 w 6848306"/>
              <a:gd name="connsiteY353" fmla="*/ 5451309 h 6196191"/>
              <a:gd name="connsiteX354" fmla="*/ 3586087 w 6848306"/>
              <a:gd name="connsiteY354" fmla="*/ 5925327 h 6196191"/>
              <a:gd name="connsiteX355" fmla="*/ 3429439 w 6848306"/>
              <a:gd name="connsiteY355" fmla="*/ 6191581 h 6196191"/>
              <a:gd name="connsiteX356" fmla="*/ 3233660 w 6848306"/>
              <a:gd name="connsiteY356" fmla="*/ 5906278 h 6196191"/>
              <a:gd name="connsiteX357" fmla="*/ 3288620 w 6848306"/>
              <a:gd name="connsiteY357" fmla="*/ 5337841 h 6196191"/>
              <a:gd name="connsiteX358" fmla="*/ 3046625 w 6848306"/>
              <a:gd name="connsiteY358" fmla="*/ 5386589 h 6196191"/>
              <a:gd name="connsiteX359" fmla="*/ 2640976 w 6848306"/>
              <a:gd name="connsiteY359" fmla="*/ 5576354 h 6196191"/>
              <a:gd name="connsiteX360" fmla="*/ 2473842 w 6848306"/>
              <a:gd name="connsiteY360" fmla="*/ 5524125 h 6196191"/>
              <a:gd name="connsiteX361" fmla="*/ 2183935 w 6848306"/>
              <a:gd name="connsiteY361" fmla="*/ 5467663 h 6196191"/>
              <a:gd name="connsiteX362" fmla="*/ 2184849 w 6848306"/>
              <a:gd name="connsiteY362" fmla="*/ 5465670 h 6196191"/>
              <a:gd name="connsiteX363" fmla="*/ 2150410 w 6848306"/>
              <a:gd name="connsiteY363" fmla="*/ 5472083 h 6196191"/>
              <a:gd name="connsiteX364" fmla="*/ 1781333 w 6848306"/>
              <a:gd name="connsiteY364" fmla="*/ 5419083 h 6196191"/>
              <a:gd name="connsiteX365" fmla="*/ 1648995 w 6848306"/>
              <a:gd name="connsiteY365" fmla="*/ 5407878 h 6196191"/>
              <a:gd name="connsiteX366" fmla="*/ 1673733 w 6848306"/>
              <a:gd name="connsiteY366" fmla="*/ 5797780 h 6196191"/>
              <a:gd name="connsiteX367" fmla="*/ 1544883 w 6848306"/>
              <a:gd name="connsiteY367" fmla="*/ 6016786 h 6196191"/>
              <a:gd name="connsiteX368" fmla="*/ 1383845 w 6848306"/>
              <a:gd name="connsiteY368" fmla="*/ 5782111 h 6196191"/>
              <a:gd name="connsiteX369" fmla="*/ 1429052 w 6848306"/>
              <a:gd name="connsiteY369" fmla="*/ 5314546 h 6196191"/>
              <a:gd name="connsiteX370" fmla="*/ 1230000 w 6848306"/>
              <a:gd name="connsiteY370" fmla="*/ 5354642 h 6196191"/>
              <a:gd name="connsiteX371" fmla="*/ 896336 w 6848306"/>
              <a:gd name="connsiteY371" fmla="*/ 5510734 h 6196191"/>
              <a:gd name="connsiteX372" fmla="*/ 758860 w 6848306"/>
              <a:gd name="connsiteY372" fmla="*/ 5467773 h 6196191"/>
              <a:gd name="connsiteX373" fmla="*/ 532599 w 6848306"/>
              <a:gd name="connsiteY373" fmla="*/ 5394739 h 6196191"/>
              <a:gd name="connsiteX374" fmla="*/ 442381 w 6848306"/>
              <a:gd name="connsiteY374" fmla="*/ 5357507 h 6196191"/>
              <a:gd name="connsiteX375" fmla="*/ 505391 w 6848306"/>
              <a:gd name="connsiteY375" fmla="*/ 5294497 h 6196191"/>
              <a:gd name="connsiteX376" fmla="*/ 223279 w 6848306"/>
              <a:gd name="connsiteY376" fmla="*/ 5277313 h 6196191"/>
              <a:gd name="connsiteX377" fmla="*/ 123037 w 6848306"/>
              <a:gd name="connsiteY377" fmla="*/ 5265856 h 6196191"/>
              <a:gd name="connsiteX378" fmla="*/ 58596 w 6848306"/>
              <a:gd name="connsiteY378" fmla="*/ 5221462 h 6196191"/>
              <a:gd name="connsiteX379" fmla="*/ 57163 w 6848306"/>
              <a:gd name="connsiteY379" fmla="*/ 5132676 h 6196191"/>
              <a:gd name="connsiteX380" fmla="*/ 372211 w 6848306"/>
              <a:gd name="connsiteY380" fmla="*/ 5061074 h 6196191"/>
              <a:gd name="connsiteX381" fmla="*/ 528303 w 6848306"/>
              <a:gd name="connsiteY381" fmla="*/ 5022410 h 6196191"/>
              <a:gd name="connsiteX382" fmla="*/ 383667 w 6848306"/>
              <a:gd name="connsiteY382" fmla="*/ 5056779 h 6196191"/>
              <a:gd name="connsiteX383" fmla="*/ 312065 w 6848306"/>
              <a:gd name="connsiteY383" fmla="*/ 5013818 h 6196191"/>
              <a:gd name="connsiteX384" fmla="*/ 155974 w 6848306"/>
              <a:gd name="connsiteY384" fmla="*/ 4962265 h 6196191"/>
              <a:gd name="connsiteX385" fmla="*/ 77212 w 6848306"/>
              <a:gd name="connsiteY385" fmla="*/ 4912143 h 6196191"/>
              <a:gd name="connsiteX386" fmla="*/ 104421 w 6848306"/>
              <a:gd name="connsiteY386" fmla="*/ 4806172 h 6196191"/>
              <a:gd name="connsiteX387" fmla="*/ 442381 w 6848306"/>
              <a:gd name="connsiteY387" fmla="*/ 4760347 h 6196191"/>
              <a:gd name="connsiteX388" fmla="*/ 292017 w 6848306"/>
              <a:gd name="connsiteY388" fmla="*/ 4701634 h 6196191"/>
              <a:gd name="connsiteX389" fmla="*/ 249056 w 6848306"/>
              <a:gd name="connsiteY389" fmla="*/ 4640056 h 6196191"/>
              <a:gd name="connsiteX390" fmla="*/ 294881 w 6848306"/>
              <a:gd name="connsiteY390" fmla="*/ 4588503 h 6196191"/>
              <a:gd name="connsiteX391" fmla="*/ 115877 w 6848306"/>
              <a:gd name="connsiteY391" fmla="*/ 4451027 h 6196191"/>
              <a:gd name="connsiteX392" fmla="*/ 57163 w 6848306"/>
              <a:gd name="connsiteY392" fmla="*/ 4356513 h 6196191"/>
              <a:gd name="connsiteX393" fmla="*/ 148813 w 6848306"/>
              <a:gd name="connsiteY393" fmla="*/ 4296368 h 6196191"/>
              <a:gd name="connsiteX394" fmla="*/ 395123 w 6848306"/>
              <a:gd name="connsiteY394" fmla="*/ 4263431 h 6196191"/>
              <a:gd name="connsiteX395" fmla="*/ 711604 w 6848306"/>
              <a:gd name="connsiteY395" fmla="*/ 4181805 h 6196191"/>
              <a:gd name="connsiteX396" fmla="*/ 621385 w 6848306"/>
              <a:gd name="connsiteY396" fmla="*/ 4147436 h 6196191"/>
              <a:gd name="connsiteX397" fmla="*/ 383667 w 6848306"/>
              <a:gd name="connsiteY397" fmla="*/ 4058650 h 6196191"/>
              <a:gd name="connsiteX398" fmla="*/ 345003 w 6848306"/>
              <a:gd name="connsiteY398" fmla="*/ 3994209 h 6196191"/>
              <a:gd name="connsiteX399" fmla="*/ 403716 w 6848306"/>
              <a:gd name="connsiteY399" fmla="*/ 3956976 h 6196191"/>
              <a:gd name="connsiteX400" fmla="*/ 894904 w 6848306"/>
              <a:gd name="connsiteY400" fmla="*/ 3926902 h 6196191"/>
              <a:gd name="connsiteX401" fmla="*/ 821870 w 6848306"/>
              <a:gd name="connsiteY401" fmla="*/ 3849573 h 6196191"/>
              <a:gd name="connsiteX402" fmla="*/ 700147 w 6848306"/>
              <a:gd name="connsiteY402" fmla="*/ 3795155 h 6196191"/>
              <a:gd name="connsiteX403" fmla="*/ 493935 w 6848306"/>
              <a:gd name="connsiteY403" fmla="*/ 3790860 h 6196191"/>
              <a:gd name="connsiteX404" fmla="*/ 312065 w 6848306"/>
              <a:gd name="connsiteY404" fmla="*/ 3713530 h 6196191"/>
              <a:gd name="connsiteX405" fmla="*/ 316362 w 6848306"/>
              <a:gd name="connsiteY405" fmla="*/ 3611855 h 6196191"/>
              <a:gd name="connsiteX406" fmla="*/ 897768 w 6848306"/>
              <a:gd name="connsiteY406" fmla="*/ 3558870 h 6196191"/>
              <a:gd name="connsiteX407" fmla="*/ 1093956 w 6848306"/>
              <a:gd name="connsiteY407" fmla="*/ 3412802 h 6196191"/>
              <a:gd name="connsiteX408" fmla="*/ 932137 w 6848306"/>
              <a:gd name="connsiteY408" fmla="*/ 3418531 h 6196191"/>
              <a:gd name="connsiteX409" fmla="*/ 817574 w 6848306"/>
              <a:gd name="connsiteY409" fmla="*/ 3451467 h 6196191"/>
              <a:gd name="connsiteX410" fmla="*/ 419469 w 6848306"/>
              <a:gd name="connsiteY410" fmla="*/ 3301104 h 6196191"/>
              <a:gd name="connsiteX411" fmla="*/ 917817 w 6848306"/>
              <a:gd name="connsiteY411" fmla="*/ 3149308 h 6196191"/>
              <a:gd name="connsiteX412" fmla="*/ 947889 w 6848306"/>
              <a:gd name="connsiteY412" fmla="*/ 3037609 h 6196191"/>
              <a:gd name="connsiteX413" fmla="*/ 539760 w 6848306"/>
              <a:gd name="connsiteY413" fmla="*/ 2966008 h 6196191"/>
              <a:gd name="connsiteX414" fmla="*/ 787501 w 6848306"/>
              <a:gd name="connsiteY414" fmla="*/ 2882949 h 6196191"/>
              <a:gd name="connsiteX415" fmla="*/ 604200 w 6848306"/>
              <a:gd name="connsiteY415" fmla="*/ 2723993 h 6196191"/>
              <a:gd name="connsiteX416" fmla="*/ 1086797 w 6848306"/>
              <a:gd name="connsiteY416" fmla="*/ 2650960 h 6196191"/>
              <a:gd name="connsiteX417" fmla="*/ 811846 w 6848306"/>
              <a:gd name="connsiteY417" fmla="*/ 2517780 h 6196191"/>
              <a:gd name="connsiteX418" fmla="*/ 605633 w 6848306"/>
              <a:gd name="connsiteY418" fmla="*/ 2376009 h 6196191"/>
              <a:gd name="connsiteX419" fmla="*/ 744540 w 6848306"/>
              <a:gd name="connsiteY419" fmla="*/ 2354528 h 6196191"/>
              <a:gd name="connsiteX420" fmla="*/ 844782 w 6848306"/>
              <a:gd name="connsiteY420" fmla="*/ 2285790 h 6196191"/>
              <a:gd name="connsiteX421" fmla="*/ 787501 w 6848306"/>
              <a:gd name="connsiteY421" fmla="*/ 2185548 h 6196191"/>
              <a:gd name="connsiteX422" fmla="*/ 783206 w 6848306"/>
              <a:gd name="connsiteY422" fmla="*/ 2098194 h 6196191"/>
              <a:gd name="connsiteX423" fmla="*/ 1003739 w 6848306"/>
              <a:gd name="connsiteY423" fmla="*/ 2053800 h 6196191"/>
              <a:gd name="connsiteX424" fmla="*/ 1413301 w 6848306"/>
              <a:gd name="connsiteY424" fmla="*/ 1949263 h 6196191"/>
              <a:gd name="connsiteX425" fmla="*/ 1063884 w 6848306"/>
              <a:gd name="connsiteY425" fmla="*/ 2007975 h 6196191"/>
              <a:gd name="connsiteX426" fmla="*/ 935001 w 6848306"/>
              <a:gd name="connsiteY426" fmla="*/ 1947830 h 6196191"/>
              <a:gd name="connsiteX427" fmla="*/ 887743 w 6848306"/>
              <a:gd name="connsiteY427" fmla="*/ 1889117 h 6196191"/>
              <a:gd name="connsiteX428" fmla="*/ 787501 w 6848306"/>
              <a:gd name="connsiteY428" fmla="*/ 1817515 h 6196191"/>
              <a:gd name="connsiteX429" fmla="*/ 1089661 w 6848306"/>
              <a:gd name="connsiteY429" fmla="*/ 1843292 h 6196191"/>
              <a:gd name="connsiteX430" fmla="*/ 1413301 w 6848306"/>
              <a:gd name="connsiteY430" fmla="*/ 1781714 h 6196191"/>
              <a:gd name="connsiteX431" fmla="*/ 1234296 w 6848306"/>
              <a:gd name="connsiteY431" fmla="*/ 1775985 h 6196191"/>
              <a:gd name="connsiteX432" fmla="*/ 1063884 w 6848306"/>
              <a:gd name="connsiteY432" fmla="*/ 1724432 h 6196191"/>
              <a:gd name="connsiteX433" fmla="*/ 1046700 w 6848306"/>
              <a:gd name="connsiteY433" fmla="*/ 1591254 h 6196191"/>
              <a:gd name="connsiteX434" fmla="*/ 1018059 w 6848306"/>
              <a:gd name="connsiteY434" fmla="*/ 1486714 h 6196191"/>
              <a:gd name="connsiteX435" fmla="*/ 1207088 w 6848306"/>
              <a:gd name="connsiteY435" fmla="*/ 1406520 h 6196191"/>
              <a:gd name="connsiteX436" fmla="*/ 1218544 w 6848306"/>
              <a:gd name="connsiteY436" fmla="*/ 1366423 h 6196191"/>
              <a:gd name="connsiteX437" fmla="*/ 1242888 w 6848306"/>
              <a:gd name="connsiteY437" fmla="*/ 1204604 h 6196191"/>
              <a:gd name="connsiteX438" fmla="*/ 1356019 w 6848306"/>
              <a:gd name="connsiteY438" fmla="*/ 1271909 h 6196191"/>
              <a:gd name="connsiteX439" fmla="*/ 1317354 w 6848306"/>
              <a:gd name="connsiteY439" fmla="*/ 1071424 h 6196191"/>
              <a:gd name="connsiteX440" fmla="*/ 1416165 w 6848306"/>
              <a:gd name="connsiteY440" fmla="*/ 923925 h 6196191"/>
              <a:gd name="connsiteX441" fmla="*/ 1487767 w 6848306"/>
              <a:gd name="connsiteY441" fmla="*/ 1081449 h 6196191"/>
              <a:gd name="connsiteX442" fmla="*/ 1480606 w 6848306"/>
              <a:gd name="connsiteY442" fmla="*/ 1201740 h 6196191"/>
              <a:gd name="connsiteX443" fmla="*/ 1589441 w 6848306"/>
              <a:gd name="connsiteY443" fmla="*/ 1191715 h 6196191"/>
              <a:gd name="connsiteX444" fmla="*/ 1662475 w 6848306"/>
              <a:gd name="connsiteY444" fmla="*/ 1231812 h 6196191"/>
              <a:gd name="connsiteX445" fmla="*/ 1572256 w 6848306"/>
              <a:gd name="connsiteY445" fmla="*/ 1291957 h 6196191"/>
              <a:gd name="connsiteX446" fmla="*/ 1580848 w 6848306"/>
              <a:gd name="connsiteY446" fmla="*/ 1397928 h 6196191"/>
              <a:gd name="connsiteX447" fmla="*/ 1546479 w 6848306"/>
              <a:gd name="connsiteY447" fmla="*/ 1591254 h 6196191"/>
              <a:gd name="connsiteX448" fmla="*/ 1871552 w 6848306"/>
              <a:gd name="connsiteY448" fmla="*/ 1362128 h 6196191"/>
              <a:gd name="connsiteX449" fmla="*/ 1835750 w 6848306"/>
              <a:gd name="connsiteY449" fmla="*/ 1538268 h 6196191"/>
              <a:gd name="connsiteX450" fmla="*/ 1764149 w 6848306"/>
              <a:gd name="connsiteY450" fmla="*/ 1685768 h 6196191"/>
              <a:gd name="connsiteX451" fmla="*/ 1755557 w 6848306"/>
              <a:gd name="connsiteY451" fmla="*/ 1800331 h 6196191"/>
              <a:gd name="connsiteX452" fmla="*/ 2077765 w 6848306"/>
              <a:gd name="connsiteY452" fmla="*/ 1916325 h 6196191"/>
              <a:gd name="connsiteX453" fmla="*/ 1860096 w 6848306"/>
              <a:gd name="connsiteY453" fmla="*/ 2006544 h 6196191"/>
              <a:gd name="connsiteX454" fmla="*/ 1625242 w 6848306"/>
              <a:gd name="connsiteY454" fmla="*/ 1926350 h 6196191"/>
              <a:gd name="connsiteX455" fmla="*/ 1522135 w 6848306"/>
              <a:gd name="connsiteY455" fmla="*/ 1899140 h 6196191"/>
              <a:gd name="connsiteX456" fmla="*/ 1689683 w 6848306"/>
              <a:gd name="connsiteY456" fmla="*/ 2049505 h 6196191"/>
              <a:gd name="connsiteX457" fmla="*/ 2039100 w 6848306"/>
              <a:gd name="connsiteY457" fmla="*/ 2113946 h 6196191"/>
              <a:gd name="connsiteX458" fmla="*/ 2215240 w 6848306"/>
              <a:gd name="connsiteY458" fmla="*/ 2164068 h 6196191"/>
              <a:gd name="connsiteX459" fmla="*/ 2021915 w 6848306"/>
              <a:gd name="connsiteY459" fmla="*/ 2218485 h 6196191"/>
              <a:gd name="connsiteX460" fmla="*/ 1950313 w 6848306"/>
              <a:gd name="connsiteY460" fmla="*/ 2242829 h 6196191"/>
              <a:gd name="connsiteX461" fmla="*/ 1725485 w 6848306"/>
              <a:gd name="connsiteY461" fmla="*/ 2271470 h 6196191"/>
              <a:gd name="connsiteX462" fmla="*/ 2126454 w 6848306"/>
              <a:gd name="connsiteY462" fmla="*/ 2324456 h 6196191"/>
              <a:gd name="connsiteX463" fmla="*/ 2292571 w 6848306"/>
              <a:gd name="connsiteY463" fmla="*/ 2370281 h 6196191"/>
              <a:gd name="connsiteX464" fmla="*/ 2300021 w 6848306"/>
              <a:gd name="connsiteY464" fmla="*/ 2431500 h 6196191"/>
              <a:gd name="connsiteX465" fmla="*/ 2293389 w 6848306"/>
              <a:gd name="connsiteY465" fmla="*/ 2437073 h 6196191"/>
              <a:gd name="connsiteX466" fmla="*/ 2357703 w 6848306"/>
              <a:gd name="connsiteY466" fmla="*/ 2434619 h 6196191"/>
              <a:gd name="connsiteX467" fmla="*/ 2508662 w 6848306"/>
              <a:gd name="connsiteY467" fmla="*/ 2381659 h 6196191"/>
              <a:gd name="connsiteX468" fmla="*/ 2285816 w 6848306"/>
              <a:gd name="connsiteY468" fmla="*/ 2188410 h 6196191"/>
              <a:gd name="connsiteX469" fmla="*/ 2872527 w 6848306"/>
              <a:gd name="connsiteY469" fmla="*/ 2099621 h 6196191"/>
              <a:gd name="connsiteX470" fmla="*/ 2538259 w 6848306"/>
              <a:gd name="connsiteY470" fmla="*/ 1937709 h 6196191"/>
              <a:gd name="connsiteX471" fmla="*/ 2287558 w 6848306"/>
              <a:gd name="connsiteY471" fmla="*/ 1765353 h 6196191"/>
              <a:gd name="connsiteX472" fmla="*/ 2456432 w 6848306"/>
              <a:gd name="connsiteY472" fmla="*/ 1739237 h 6196191"/>
              <a:gd name="connsiteX473" fmla="*/ 2578301 w 6848306"/>
              <a:gd name="connsiteY473" fmla="*/ 1655670 h 6196191"/>
              <a:gd name="connsiteX474" fmla="*/ 2508662 w 6848306"/>
              <a:gd name="connsiteY474" fmla="*/ 1533802 h 6196191"/>
              <a:gd name="connsiteX475" fmla="*/ 2503439 w 6848306"/>
              <a:gd name="connsiteY475" fmla="*/ 1427603 h 6196191"/>
              <a:gd name="connsiteX476" fmla="*/ 2771550 w 6848306"/>
              <a:gd name="connsiteY476" fmla="*/ 1373632 h 6196191"/>
              <a:gd name="connsiteX477" fmla="*/ 3269470 w 6848306"/>
              <a:gd name="connsiteY477" fmla="*/ 1246541 h 6196191"/>
              <a:gd name="connsiteX478" fmla="*/ 2844671 w 6848306"/>
              <a:gd name="connsiteY478" fmla="*/ 1317920 h 6196191"/>
              <a:gd name="connsiteX479" fmla="*/ 2687983 w 6848306"/>
              <a:gd name="connsiteY479" fmla="*/ 1244799 h 6196191"/>
              <a:gd name="connsiteX480" fmla="*/ 2630530 w 6848306"/>
              <a:gd name="connsiteY480" fmla="*/ 1173420 h 6196191"/>
              <a:gd name="connsiteX481" fmla="*/ 2508662 w 6848306"/>
              <a:gd name="connsiteY481" fmla="*/ 1086371 h 6196191"/>
              <a:gd name="connsiteX482" fmla="*/ 2876009 w 6848306"/>
              <a:gd name="connsiteY482" fmla="*/ 1117709 h 6196191"/>
              <a:gd name="connsiteX483" fmla="*/ 3269470 w 6848306"/>
              <a:gd name="connsiteY483" fmla="*/ 1042846 h 6196191"/>
              <a:gd name="connsiteX484" fmla="*/ 3051847 w 6848306"/>
              <a:gd name="connsiteY484" fmla="*/ 1035882 h 6196191"/>
              <a:gd name="connsiteX485" fmla="*/ 2844671 w 6848306"/>
              <a:gd name="connsiteY485" fmla="*/ 973206 h 6196191"/>
              <a:gd name="connsiteX486" fmla="*/ 2823779 w 6848306"/>
              <a:gd name="connsiteY486" fmla="*/ 811296 h 6196191"/>
              <a:gd name="connsiteX487" fmla="*/ 2788960 w 6848306"/>
              <a:gd name="connsiteY487" fmla="*/ 684204 h 6196191"/>
              <a:gd name="connsiteX488" fmla="*/ 3018769 w 6848306"/>
              <a:gd name="connsiteY488" fmla="*/ 586709 h 6196191"/>
              <a:gd name="connsiteX489" fmla="*/ 3032697 w 6848306"/>
              <a:gd name="connsiteY489" fmla="*/ 537962 h 6196191"/>
              <a:gd name="connsiteX490" fmla="*/ 3062293 w 6848306"/>
              <a:gd name="connsiteY490" fmla="*/ 341232 h 6196191"/>
              <a:gd name="connsiteX491" fmla="*/ 3199831 w 6848306"/>
              <a:gd name="connsiteY491" fmla="*/ 423057 h 6196191"/>
              <a:gd name="connsiteX492" fmla="*/ 3152823 w 6848306"/>
              <a:gd name="connsiteY492" fmla="*/ 179320 h 6196191"/>
              <a:gd name="connsiteX493" fmla="*/ 3272952 w 6848306"/>
              <a:gd name="connsiteY493" fmla="*/ 0 h 6196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</a:cxnLst>
            <a:rect l="l" t="t" r="r" b="b"/>
            <a:pathLst>
              <a:path w="6848306" h="6196191">
                <a:moveTo>
                  <a:pt x="2198767" y="5435336"/>
                </a:moveTo>
                <a:lnTo>
                  <a:pt x="2196172" y="5436697"/>
                </a:lnTo>
                <a:lnTo>
                  <a:pt x="2196242" y="5440840"/>
                </a:lnTo>
                <a:close/>
                <a:moveTo>
                  <a:pt x="5160685" y="5373340"/>
                </a:moveTo>
                <a:lnTo>
                  <a:pt x="5128834" y="5374401"/>
                </a:lnTo>
                <a:cubicBezTo>
                  <a:pt x="5136560" y="5380385"/>
                  <a:pt x="5142898" y="5385588"/>
                  <a:pt x="5147984" y="5390084"/>
                </a:cubicBezTo>
                <a:lnTo>
                  <a:pt x="5158824" y="5400739"/>
                </a:lnTo>
                <a:close/>
                <a:moveTo>
                  <a:pt x="5204784" y="5018070"/>
                </a:moveTo>
                <a:lnTo>
                  <a:pt x="5175977" y="5018099"/>
                </a:lnTo>
                <a:cubicBezTo>
                  <a:pt x="5117300" y="5026423"/>
                  <a:pt x="5100979" y="5079306"/>
                  <a:pt x="5027858" y="5087140"/>
                </a:cubicBezTo>
                <a:cubicBezTo>
                  <a:pt x="5184546" y="5087140"/>
                  <a:pt x="5064417" y="5177671"/>
                  <a:pt x="4980850" y="5139370"/>
                </a:cubicBezTo>
                <a:cubicBezTo>
                  <a:pt x="5104461" y="5202045"/>
                  <a:pt x="4937327" y="5172447"/>
                  <a:pt x="4907729" y="5202045"/>
                </a:cubicBezTo>
                <a:cubicBezTo>
                  <a:pt x="4768451" y="5238604"/>
                  <a:pt x="4980850" y="5301280"/>
                  <a:pt x="5099237" y="5311726"/>
                </a:cubicBezTo>
                <a:cubicBezTo>
                  <a:pt x="5119477" y="5308679"/>
                  <a:pt x="5138409" y="5307455"/>
                  <a:pt x="5155636" y="5307635"/>
                </a:cubicBezTo>
                <a:lnTo>
                  <a:pt x="5166955" y="5308698"/>
                </a:lnTo>
                <a:lnTo>
                  <a:pt x="5169856" y="5283585"/>
                </a:lnTo>
                <a:cubicBezTo>
                  <a:pt x="5181513" y="5193978"/>
                  <a:pt x="5198610" y="5093905"/>
                  <a:pt x="5204536" y="5023577"/>
                </a:cubicBezTo>
                <a:close/>
                <a:moveTo>
                  <a:pt x="5204472" y="4958385"/>
                </a:moveTo>
                <a:lnTo>
                  <a:pt x="5189537" y="4962592"/>
                </a:lnTo>
                <a:cubicBezTo>
                  <a:pt x="5164238" y="4971133"/>
                  <a:pt x="5157002" y="4982069"/>
                  <a:pt x="5205261" y="5006715"/>
                </a:cubicBezTo>
                <a:lnTo>
                  <a:pt x="5205293" y="5006730"/>
                </a:lnTo>
                <a:lnTo>
                  <a:pt x="5206628" y="4977037"/>
                </a:lnTo>
                <a:close/>
                <a:moveTo>
                  <a:pt x="5159327" y="4889608"/>
                </a:moveTo>
                <a:cubicBezTo>
                  <a:pt x="5151408" y="4890213"/>
                  <a:pt x="5143225" y="4894729"/>
                  <a:pt x="5134864" y="4901590"/>
                </a:cubicBezTo>
                <a:lnTo>
                  <a:pt x="5123863" y="4912823"/>
                </a:lnTo>
                <a:lnTo>
                  <a:pt x="5132922" y="4916963"/>
                </a:lnTo>
                <a:cubicBezTo>
                  <a:pt x="5144109" y="4920979"/>
                  <a:pt x="5157153" y="4924807"/>
                  <a:pt x="5171216" y="4928248"/>
                </a:cubicBezTo>
                <a:lnTo>
                  <a:pt x="5198142" y="4932557"/>
                </a:lnTo>
                <a:lnTo>
                  <a:pt x="5192887" y="4918562"/>
                </a:lnTo>
                <a:cubicBezTo>
                  <a:pt x="5182492" y="4896592"/>
                  <a:pt x="5171207" y="4888701"/>
                  <a:pt x="5159327" y="4889608"/>
                </a:cubicBezTo>
                <a:close/>
                <a:moveTo>
                  <a:pt x="4277979" y="4627713"/>
                </a:moveTo>
                <a:lnTo>
                  <a:pt x="4276358" y="4628848"/>
                </a:lnTo>
                <a:lnTo>
                  <a:pt x="4281166" y="4639430"/>
                </a:lnTo>
                <a:cubicBezTo>
                  <a:pt x="4284292" y="4643757"/>
                  <a:pt x="4288694" y="4648417"/>
                  <a:pt x="4294233" y="4653344"/>
                </a:cubicBezTo>
                <a:lnTo>
                  <a:pt x="4330861" y="4679132"/>
                </a:lnTo>
                <a:lnTo>
                  <a:pt x="4359276" y="4662926"/>
                </a:lnTo>
                <a:lnTo>
                  <a:pt x="4367099" y="4655261"/>
                </a:lnTo>
                <a:lnTo>
                  <a:pt x="4351273" y="4648480"/>
                </a:lnTo>
                <a:lnTo>
                  <a:pt x="4343757" y="4650072"/>
                </a:lnTo>
                <a:cubicBezTo>
                  <a:pt x="4336503" y="4652006"/>
                  <a:pt x="4327758" y="4654679"/>
                  <a:pt x="4317375" y="4658199"/>
                </a:cubicBezTo>
                <a:lnTo>
                  <a:pt x="4323063" y="4637254"/>
                </a:lnTo>
                <a:lnTo>
                  <a:pt x="4301299" y="4629722"/>
                </a:lnTo>
                <a:close/>
                <a:moveTo>
                  <a:pt x="442381" y="4518334"/>
                </a:moveTo>
                <a:cubicBezTo>
                  <a:pt x="293450" y="4648648"/>
                  <a:pt x="735948" y="4577046"/>
                  <a:pt x="694419" y="4561295"/>
                </a:cubicBezTo>
                <a:cubicBezTo>
                  <a:pt x="607065" y="4528357"/>
                  <a:pt x="505391" y="4589936"/>
                  <a:pt x="442381" y="4518334"/>
                </a:cubicBezTo>
                <a:close/>
                <a:moveTo>
                  <a:pt x="2313591" y="4409273"/>
                </a:moveTo>
                <a:lnTo>
                  <a:pt x="2303823" y="4409786"/>
                </a:lnTo>
                <a:lnTo>
                  <a:pt x="2318347" y="4413794"/>
                </a:lnTo>
                <a:lnTo>
                  <a:pt x="2383713" y="4433674"/>
                </a:lnTo>
                <a:lnTo>
                  <a:pt x="2389402" y="4431838"/>
                </a:lnTo>
                <a:cubicBezTo>
                  <a:pt x="2398926" y="4427935"/>
                  <a:pt x="2401810" y="4424480"/>
                  <a:pt x="2395499" y="4422086"/>
                </a:cubicBezTo>
                <a:cubicBezTo>
                  <a:pt x="2368949" y="4412075"/>
                  <a:pt x="2341311" y="4409246"/>
                  <a:pt x="2313591" y="4409273"/>
                </a:cubicBezTo>
                <a:close/>
                <a:moveTo>
                  <a:pt x="4244569" y="4172298"/>
                </a:moveTo>
                <a:lnTo>
                  <a:pt x="4249284" y="4187863"/>
                </a:lnTo>
                <a:cubicBezTo>
                  <a:pt x="4258553" y="4200798"/>
                  <a:pt x="4279125" y="4214794"/>
                  <a:pt x="4311734" y="4226749"/>
                </a:cubicBezTo>
                <a:lnTo>
                  <a:pt x="4342971" y="4235370"/>
                </a:lnTo>
                <a:lnTo>
                  <a:pt x="4381626" y="4232063"/>
                </a:lnTo>
                <a:cubicBezTo>
                  <a:pt x="4444398" y="4224177"/>
                  <a:pt x="4496008" y="4210647"/>
                  <a:pt x="4480697" y="4204840"/>
                </a:cubicBezTo>
                <a:cubicBezTo>
                  <a:pt x="4405547" y="4176504"/>
                  <a:pt x="4319618" y="4219315"/>
                  <a:pt x="4257810" y="4183300"/>
                </a:cubicBezTo>
                <a:close/>
                <a:moveTo>
                  <a:pt x="2721321" y="3592708"/>
                </a:moveTo>
                <a:lnTo>
                  <a:pt x="2721191" y="3593630"/>
                </a:lnTo>
                <a:lnTo>
                  <a:pt x="2706458" y="3627258"/>
                </a:lnTo>
                <a:lnTo>
                  <a:pt x="2723537" y="3616066"/>
                </a:lnTo>
                <a:cubicBezTo>
                  <a:pt x="2728366" y="3610000"/>
                  <a:pt x="2729134" y="3603948"/>
                  <a:pt x="2726669" y="3598133"/>
                </a:cubicBezTo>
                <a:close/>
                <a:moveTo>
                  <a:pt x="2382788" y="3513045"/>
                </a:moveTo>
                <a:cubicBezTo>
                  <a:pt x="2417873" y="3576770"/>
                  <a:pt x="2477661" y="3583572"/>
                  <a:pt x="2542281" y="3572653"/>
                </a:cubicBezTo>
                <a:lnTo>
                  <a:pt x="2609974" y="3555556"/>
                </a:lnTo>
                <a:lnTo>
                  <a:pt x="2594748" y="3554146"/>
                </a:lnTo>
                <a:cubicBezTo>
                  <a:pt x="2579634" y="3553827"/>
                  <a:pt x="2564591" y="3554643"/>
                  <a:pt x="2550445" y="3556819"/>
                </a:cubicBezTo>
                <a:cubicBezTo>
                  <a:pt x="2532165" y="3463895"/>
                  <a:pt x="2427244" y="3574910"/>
                  <a:pt x="2405965" y="3523639"/>
                </a:cubicBezTo>
                <a:lnTo>
                  <a:pt x="2405632" y="3520505"/>
                </a:lnTo>
                <a:close/>
                <a:moveTo>
                  <a:pt x="4579384" y="3474158"/>
                </a:moveTo>
                <a:cubicBezTo>
                  <a:pt x="4566933" y="3472706"/>
                  <a:pt x="4551973" y="3477810"/>
                  <a:pt x="4537718" y="3482562"/>
                </a:cubicBezTo>
                <a:lnTo>
                  <a:pt x="4532018" y="3484234"/>
                </a:lnTo>
                <a:lnTo>
                  <a:pt x="4591915" y="3495942"/>
                </a:lnTo>
                <a:lnTo>
                  <a:pt x="4602070" y="3496250"/>
                </a:lnTo>
                <a:lnTo>
                  <a:pt x="4595779" y="3482116"/>
                </a:lnTo>
                <a:cubicBezTo>
                  <a:pt x="4591209" y="3477249"/>
                  <a:pt x="4585610" y="3474884"/>
                  <a:pt x="4579384" y="3474158"/>
                </a:cubicBezTo>
                <a:close/>
                <a:moveTo>
                  <a:pt x="4486328" y="3451586"/>
                </a:moveTo>
                <a:lnTo>
                  <a:pt x="4481050" y="3452116"/>
                </a:lnTo>
                <a:lnTo>
                  <a:pt x="4482472" y="3454547"/>
                </a:lnTo>
                <a:lnTo>
                  <a:pt x="4486947" y="3457411"/>
                </a:lnTo>
                <a:close/>
                <a:moveTo>
                  <a:pt x="4830241" y="3049816"/>
                </a:moveTo>
                <a:cubicBezTo>
                  <a:pt x="4789653" y="3048034"/>
                  <a:pt x="4755599" y="3103471"/>
                  <a:pt x="4714416" y="3081297"/>
                </a:cubicBezTo>
                <a:cubicBezTo>
                  <a:pt x="4648242" y="3062993"/>
                  <a:pt x="4677809" y="3085520"/>
                  <a:pt x="4601781" y="3113679"/>
                </a:cubicBezTo>
                <a:lnTo>
                  <a:pt x="4559380" y="3107005"/>
                </a:lnTo>
                <a:lnTo>
                  <a:pt x="4560269" y="3107940"/>
                </a:lnTo>
                <a:cubicBezTo>
                  <a:pt x="4597972" y="3164066"/>
                  <a:pt x="4498383" y="3181203"/>
                  <a:pt x="4448111" y="3147690"/>
                </a:cubicBezTo>
                <a:cubicBezTo>
                  <a:pt x="4490766" y="3225163"/>
                  <a:pt x="4563452" y="3233432"/>
                  <a:pt x="4642014" y="3220157"/>
                </a:cubicBezTo>
                <a:lnTo>
                  <a:pt x="4667364" y="3213754"/>
                </a:lnTo>
                <a:lnTo>
                  <a:pt x="4645173" y="3204515"/>
                </a:lnTo>
                <a:cubicBezTo>
                  <a:pt x="4499472" y="3135888"/>
                  <a:pt x="4811477" y="3141663"/>
                  <a:pt x="4873513" y="3075665"/>
                </a:cubicBezTo>
                <a:cubicBezTo>
                  <a:pt x="4858026" y="3057362"/>
                  <a:pt x="4843770" y="3050410"/>
                  <a:pt x="4830241" y="3049816"/>
                </a:cubicBezTo>
                <a:close/>
                <a:moveTo>
                  <a:pt x="2827723" y="2993858"/>
                </a:moveTo>
                <a:cubicBezTo>
                  <a:pt x="2777534" y="2991654"/>
                  <a:pt x="2735424" y="3060205"/>
                  <a:pt x="2684501" y="3032785"/>
                </a:cubicBezTo>
                <a:cubicBezTo>
                  <a:pt x="2602674" y="3010152"/>
                  <a:pt x="2639236" y="3038007"/>
                  <a:pt x="2545223" y="3072827"/>
                </a:cubicBezTo>
                <a:cubicBezTo>
                  <a:pt x="2499958" y="3065863"/>
                  <a:pt x="2456107" y="3059661"/>
                  <a:pt x="2413534" y="3052098"/>
                </a:cubicBezTo>
                <a:lnTo>
                  <a:pt x="2344202" y="3035948"/>
                </a:lnTo>
                <a:lnTo>
                  <a:pt x="2343855" y="3041055"/>
                </a:lnTo>
                <a:cubicBezTo>
                  <a:pt x="2339917" y="3046918"/>
                  <a:pt x="2328013" y="3056226"/>
                  <a:pt x="2304027" y="3071978"/>
                </a:cubicBezTo>
                <a:cubicBezTo>
                  <a:pt x="2379924" y="3086298"/>
                  <a:pt x="2470143" y="3027584"/>
                  <a:pt x="2541744" y="3107778"/>
                </a:cubicBezTo>
                <a:cubicBezTo>
                  <a:pt x="2558212" y="3142863"/>
                  <a:pt x="2515609" y="3187973"/>
                  <a:pt x="2456717" y="3220014"/>
                </a:cubicBezTo>
                <a:lnTo>
                  <a:pt x="2422935" y="3235412"/>
                </a:lnTo>
                <a:lnTo>
                  <a:pt x="2468619" y="3233541"/>
                </a:lnTo>
                <a:cubicBezTo>
                  <a:pt x="2527486" y="3228427"/>
                  <a:pt x="2585701" y="3219505"/>
                  <a:pt x="2642718" y="3203401"/>
                </a:cubicBezTo>
                <a:cubicBezTo>
                  <a:pt x="2365901" y="3098942"/>
                  <a:pt x="2799406" y="3112870"/>
                  <a:pt x="2881231" y="3025821"/>
                </a:cubicBezTo>
                <a:cubicBezTo>
                  <a:pt x="2862080" y="3003189"/>
                  <a:pt x="2844453" y="2994592"/>
                  <a:pt x="2827723" y="2993858"/>
                </a:cubicBezTo>
                <a:close/>
                <a:moveTo>
                  <a:pt x="2137988" y="2951011"/>
                </a:moveTo>
                <a:lnTo>
                  <a:pt x="2137015" y="2951150"/>
                </a:lnTo>
                <a:cubicBezTo>
                  <a:pt x="2068457" y="2957773"/>
                  <a:pt x="1998287" y="2958847"/>
                  <a:pt x="1917377" y="2958847"/>
                </a:cubicBezTo>
                <a:cubicBezTo>
                  <a:pt x="1858484" y="3000197"/>
                  <a:pt x="2119742" y="3106235"/>
                  <a:pt x="2235862" y="3040001"/>
                </a:cubicBezTo>
                <a:lnTo>
                  <a:pt x="2262397" y="3013399"/>
                </a:lnTo>
                <a:lnTo>
                  <a:pt x="2230129" y="3001726"/>
                </a:lnTo>
                <a:cubicBezTo>
                  <a:pt x="2210608" y="2993518"/>
                  <a:pt x="2191355" y="2984174"/>
                  <a:pt x="2172354" y="2973429"/>
                </a:cubicBezTo>
                <a:close/>
                <a:moveTo>
                  <a:pt x="4166073" y="2935291"/>
                </a:moveTo>
                <a:cubicBezTo>
                  <a:pt x="4134083" y="2971851"/>
                  <a:pt x="4165747" y="2993722"/>
                  <a:pt x="4223240" y="3005769"/>
                </a:cubicBezTo>
                <a:lnTo>
                  <a:pt x="4267411" y="3011882"/>
                </a:lnTo>
                <a:lnTo>
                  <a:pt x="4254734" y="3003612"/>
                </a:lnTo>
                <a:cubicBezTo>
                  <a:pt x="4239761" y="2992442"/>
                  <a:pt x="4224978" y="2979924"/>
                  <a:pt x="4210371" y="2965845"/>
                </a:cubicBezTo>
                <a:lnTo>
                  <a:pt x="4241129" y="2945633"/>
                </a:lnTo>
                <a:lnTo>
                  <a:pt x="4206925" y="2944158"/>
                </a:lnTo>
                <a:cubicBezTo>
                  <a:pt x="4191997" y="2942363"/>
                  <a:pt x="4178042" y="2939425"/>
                  <a:pt x="4166073" y="2935291"/>
                </a:cubicBezTo>
                <a:close/>
                <a:moveTo>
                  <a:pt x="4729903" y="2706782"/>
                </a:moveTo>
                <a:cubicBezTo>
                  <a:pt x="4694352" y="2735646"/>
                  <a:pt x="4660034" y="2750781"/>
                  <a:pt x="4626419" y="2755973"/>
                </a:cubicBezTo>
                <a:lnTo>
                  <a:pt x="4590456" y="2756551"/>
                </a:lnTo>
                <a:lnTo>
                  <a:pt x="4587162" y="2759686"/>
                </a:lnTo>
                <a:cubicBezTo>
                  <a:pt x="4514105" y="2816114"/>
                  <a:pt x="4389788" y="2858686"/>
                  <a:pt x="4315797" y="2832572"/>
                </a:cubicBezTo>
                <a:cubicBezTo>
                  <a:pt x="4358017" y="2855640"/>
                  <a:pt x="4375752" y="2875661"/>
                  <a:pt x="4377112" y="2892201"/>
                </a:cubicBezTo>
                <a:lnTo>
                  <a:pt x="4373582" y="2900674"/>
                </a:lnTo>
                <a:lnTo>
                  <a:pt x="4432650" y="2887528"/>
                </a:lnTo>
                <a:cubicBezTo>
                  <a:pt x="4527511" y="2867640"/>
                  <a:pt x="4629939" y="2848985"/>
                  <a:pt x="4700336" y="2816602"/>
                </a:cubicBezTo>
                <a:cubicBezTo>
                  <a:pt x="4644019" y="2730717"/>
                  <a:pt x="4777773" y="2741981"/>
                  <a:pt x="4729903" y="2706782"/>
                </a:cubicBezTo>
                <a:close/>
                <a:moveTo>
                  <a:pt x="2195169" y="2454189"/>
                </a:moveTo>
                <a:cubicBezTo>
                  <a:pt x="2160196" y="2464258"/>
                  <a:pt x="2186241" y="2556087"/>
                  <a:pt x="2103542" y="2559310"/>
                </a:cubicBezTo>
                <a:cubicBezTo>
                  <a:pt x="2057717" y="2666711"/>
                  <a:pt x="1944585" y="2534964"/>
                  <a:pt x="1958906" y="2580789"/>
                </a:cubicBezTo>
                <a:cubicBezTo>
                  <a:pt x="1848640" y="2555013"/>
                  <a:pt x="1815702" y="2600838"/>
                  <a:pt x="1683955" y="2559310"/>
                </a:cubicBezTo>
                <a:cubicBezTo>
                  <a:pt x="1716892" y="2626615"/>
                  <a:pt x="2016187" y="2754066"/>
                  <a:pt x="2155095" y="2643799"/>
                </a:cubicBezTo>
                <a:cubicBezTo>
                  <a:pt x="2103542" y="2814212"/>
                  <a:pt x="2335531" y="2626615"/>
                  <a:pt x="2385652" y="2731154"/>
                </a:cubicBezTo>
                <a:cubicBezTo>
                  <a:pt x="2442933" y="2737240"/>
                  <a:pt x="2466562" y="2744668"/>
                  <a:pt x="2470433" y="2754088"/>
                </a:cubicBezTo>
                <a:lnTo>
                  <a:pt x="2465193" y="2765400"/>
                </a:lnTo>
                <a:lnTo>
                  <a:pt x="2512933" y="2755126"/>
                </a:lnTo>
                <a:cubicBezTo>
                  <a:pt x="2570141" y="2741280"/>
                  <a:pt x="2623567" y="2725502"/>
                  <a:pt x="2667091" y="2705481"/>
                </a:cubicBezTo>
                <a:cubicBezTo>
                  <a:pt x="2597452" y="2599280"/>
                  <a:pt x="2762844" y="2613209"/>
                  <a:pt x="2703651" y="2569685"/>
                </a:cubicBezTo>
                <a:cubicBezTo>
                  <a:pt x="2527813" y="2712445"/>
                  <a:pt x="2376347" y="2583613"/>
                  <a:pt x="2207473" y="2482636"/>
                </a:cubicBezTo>
                <a:cubicBezTo>
                  <a:pt x="2204971" y="2475781"/>
                  <a:pt x="2205032" y="2469864"/>
                  <a:pt x="2207279" y="2464766"/>
                </a:cubicBezTo>
                <a:lnTo>
                  <a:pt x="2215586" y="2456433"/>
                </a:lnTo>
                <a:close/>
                <a:moveTo>
                  <a:pt x="4381366" y="2420442"/>
                </a:moveTo>
                <a:lnTo>
                  <a:pt x="4274259" y="2446755"/>
                </a:lnTo>
                <a:cubicBezTo>
                  <a:pt x="4148011" y="2470993"/>
                  <a:pt x="4029841" y="2473930"/>
                  <a:pt x="3882295" y="2473930"/>
                </a:cubicBezTo>
                <a:cubicBezTo>
                  <a:pt x="3800467" y="2531384"/>
                  <a:pt x="4227008" y="2691553"/>
                  <a:pt x="4317540" y="2524420"/>
                </a:cubicBezTo>
                <a:cubicBezTo>
                  <a:pt x="4346483" y="2576214"/>
                  <a:pt x="4440739" y="2545366"/>
                  <a:pt x="4385709" y="2588162"/>
                </a:cubicBezTo>
                <a:lnTo>
                  <a:pt x="4363880" y="2603417"/>
                </a:lnTo>
                <a:lnTo>
                  <a:pt x="4384319" y="2600064"/>
                </a:lnTo>
                <a:cubicBezTo>
                  <a:pt x="4500408" y="2587722"/>
                  <a:pt x="4739054" y="2628641"/>
                  <a:pt x="4572212" y="2554724"/>
                </a:cubicBezTo>
                <a:cubicBezTo>
                  <a:pt x="4557429" y="2548388"/>
                  <a:pt x="4427810" y="2491366"/>
                  <a:pt x="4390654" y="2442462"/>
                </a:cubicBezTo>
                <a:close/>
                <a:moveTo>
                  <a:pt x="1013762" y="2272902"/>
                </a:moveTo>
                <a:cubicBezTo>
                  <a:pt x="973665" y="2365984"/>
                  <a:pt x="1109709" y="2345936"/>
                  <a:pt x="1158399" y="2335912"/>
                </a:cubicBezTo>
                <a:cubicBezTo>
                  <a:pt x="1373204" y="2261446"/>
                  <a:pt x="1069613" y="2338776"/>
                  <a:pt x="1013762" y="2272902"/>
                </a:cubicBezTo>
                <a:close/>
                <a:moveTo>
                  <a:pt x="1542184" y="2056664"/>
                </a:moveTo>
                <a:lnTo>
                  <a:pt x="1535023" y="2086738"/>
                </a:lnTo>
                <a:cubicBezTo>
                  <a:pt x="1507815" y="2229942"/>
                  <a:pt x="1596601" y="2136858"/>
                  <a:pt x="1542184" y="2056664"/>
                </a:cubicBezTo>
                <a:close/>
                <a:moveTo>
                  <a:pt x="4794668" y="1954938"/>
                </a:moveTo>
                <a:cubicBezTo>
                  <a:pt x="4755246" y="2046454"/>
                  <a:pt x="4889002" y="2026742"/>
                  <a:pt x="4936872" y="2016888"/>
                </a:cubicBezTo>
                <a:cubicBezTo>
                  <a:pt x="5148065" y="1943674"/>
                  <a:pt x="4849579" y="2019703"/>
                  <a:pt x="4794668" y="1954938"/>
                </a:cubicBezTo>
                <a:close/>
                <a:moveTo>
                  <a:pt x="1506382" y="1791738"/>
                </a:moveTo>
                <a:lnTo>
                  <a:pt x="1536456" y="1814651"/>
                </a:lnTo>
                <a:cubicBezTo>
                  <a:pt x="1685388" y="1851884"/>
                  <a:pt x="1595169" y="1801762"/>
                  <a:pt x="1506382" y="1791738"/>
                </a:cubicBezTo>
                <a:close/>
                <a:moveTo>
                  <a:pt x="5314202" y="1742337"/>
                </a:moveTo>
                <a:lnTo>
                  <a:pt x="5307161" y="1771905"/>
                </a:lnTo>
                <a:cubicBezTo>
                  <a:pt x="5280411" y="1912699"/>
                  <a:pt x="5367704" y="1821182"/>
                  <a:pt x="5314202" y="1742337"/>
                </a:cubicBezTo>
                <a:close/>
                <a:moveTo>
                  <a:pt x="2783736" y="1640002"/>
                </a:moveTo>
                <a:cubicBezTo>
                  <a:pt x="2734989" y="1753165"/>
                  <a:pt x="2900383" y="1728791"/>
                  <a:pt x="2959576" y="1716605"/>
                </a:cubicBezTo>
                <a:cubicBezTo>
                  <a:pt x="3220723" y="1626074"/>
                  <a:pt x="2851635" y="1720087"/>
                  <a:pt x="2783736" y="1640002"/>
                </a:cubicBezTo>
                <a:close/>
                <a:moveTo>
                  <a:pt x="1668203" y="1619894"/>
                </a:moveTo>
                <a:cubicBezTo>
                  <a:pt x="1638130" y="1634215"/>
                  <a:pt x="1623809" y="1668584"/>
                  <a:pt x="1592305" y="1681471"/>
                </a:cubicBezTo>
                <a:cubicBezTo>
                  <a:pt x="1367476" y="1728729"/>
                  <a:pt x="1706867" y="1724432"/>
                  <a:pt x="1668203" y="1619894"/>
                </a:cubicBezTo>
                <a:close/>
                <a:moveTo>
                  <a:pt x="1287282" y="1521083"/>
                </a:moveTo>
                <a:cubicBezTo>
                  <a:pt x="1255777" y="1523947"/>
                  <a:pt x="1308762" y="1569772"/>
                  <a:pt x="1307330" y="1568341"/>
                </a:cubicBezTo>
                <a:cubicBezTo>
                  <a:pt x="1413301" y="1671448"/>
                  <a:pt x="1390388" y="1523947"/>
                  <a:pt x="1287282" y="1521083"/>
                </a:cubicBezTo>
                <a:close/>
                <a:moveTo>
                  <a:pt x="5279002" y="1481867"/>
                </a:moveTo>
                <a:lnTo>
                  <a:pt x="5308571" y="1504394"/>
                </a:lnTo>
                <a:cubicBezTo>
                  <a:pt x="5454997" y="1541001"/>
                  <a:pt x="5366295" y="1491722"/>
                  <a:pt x="5279002" y="1481867"/>
                </a:cubicBezTo>
                <a:close/>
                <a:moveTo>
                  <a:pt x="3426158" y="1377113"/>
                </a:moveTo>
                <a:lnTo>
                  <a:pt x="3417452" y="1413675"/>
                </a:lnTo>
                <a:cubicBezTo>
                  <a:pt x="3384375" y="1587773"/>
                  <a:pt x="3492315" y="1474608"/>
                  <a:pt x="3426158" y="1377113"/>
                </a:cubicBezTo>
                <a:close/>
                <a:moveTo>
                  <a:pt x="1321651" y="1344944"/>
                </a:moveTo>
                <a:cubicBezTo>
                  <a:pt x="1311626" y="1372151"/>
                  <a:pt x="1348859" y="1385041"/>
                  <a:pt x="1354587" y="1405089"/>
                </a:cubicBezTo>
                <a:cubicBezTo>
                  <a:pt x="1397548" y="1559749"/>
                  <a:pt x="1419029" y="1354967"/>
                  <a:pt x="1321651" y="1344944"/>
                </a:cubicBezTo>
                <a:close/>
                <a:moveTo>
                  <a:pt x="5438101" y="1312913"/>
                </a:moveTo>
                <a:cubicBezTo>
                  <a:pt x="5408534" y="1326993"/>
                  <a:pt x="5394454" y="1360784"/>
                  <a:pt x="5363479" y="1373454"/>
                </a:cubicBezTo>
                <a:cubicBezTo>
                  <a:pt x="5142432" y="1419917"/>
                  <a:pt x="5476116" y="1415693"/>
                  <a:pt x="5438101" y="1312913"/>
                </a:cubicBezTo>
                <a:close/>
                <a:moveTo>
                  <a:pt x="5063587" y="1215764"/>
                </a:moveTo>
                <a:cubicBezTo>
                  <a:pt x="5032612" y="1218580"/>
                  <a:pt x="5084706" y="1263634"/>
                  <a:pt x="5083298" y="1262227"/>
                </a:cubicBezTo>
                <a:cubicBezTo>
                  <a:pt x="5187487" y="1363599"/>
                  <a:pt x="5164959" y="1218580"/>
                  <a:pt x="5063587" y="1215764"/>
                </a:cubicBezTo>
                <a:close/>
                <a:moveTo>
                  <a:pt x="3382633" y="1055033"/>
                </a:moveTo>
                <a:lnTo>
                  <a:pt x="3419194" y="1082889"/>
                </a:lnTo>
                <a:cubicBezTo>
                  <a:pt x="3600256" y="1128155"/>
                  <a:pt x="3490573" y="1067219"/>
                  <a:pt x="3382633" y="1055033"/>
                </a:cubicBezTo>
                <a:close/>
                <a:moveTo>
                  <a:pt x="5097378" y="1042587"/>
                </a:moveTo>
                <a:cubicBezTo>
                  <a:pt x="5087521" y="1069338"/>
                  <a:pt x="5124128" y="1082010"/>
                  <a:pt x="5129760" y="1101721"/>
                </a:cubicBezTo>
                <a:cubicBezTo>
                  <a:pt x="5171998" y="1253779"/>
                  <a:pt x="5193118" y="1052442"/>
                  <a:pt x="5097378" y="1042587"/>
                </a:cubicBezTo>
                <a:close/>
                <a:moveTo>
                  <a:pt x="3579364" y="846116"/>
                </a:moveTo>
                <a:cubicBezTo>
                  <a:pt x="3542802" y="863526"/>
                  <a:pt x="3525393" y="905309"/>
                  <a:pt x="3487091" y="920977"/>
                </a:cubicBezTo>
                <a:cubicBezTo>
                  <a:pt x="3213759" y="978430"/>
                  <a:pt x="3626369" y="973206"/>
                  <a:pt x="3579364" y="846116"/>
                </a:cubicBezTo>
                <a:close/>
                <a:moveTo>
                  <a:pt x="3116264" y="725987"/>
                </a:moveTo>
                <a:cubicBezTo>
                  <a:pt x="3077962" y="729469"/>
                  <a:pt x="3142378" y="785181"/>
                  <a:pt x="3140638" y="783441"/>
                </a:cubicBezTo>
                <a:cubicBezTo>
                  <a:pt x="3269470" y="908791"/>
                  <a:pt x="3241614" y="729469"/>
                  <a:pt x="3116264" y="725987"/>
                </a:cubicBezTo>
                <a:close/>
                <a:moveTo>
                  <a:pt x="3158047" y="511848"/>
                </a:moveTo>
                <a:cubicBezTo>
                  <a:pt x="3145860" y="544926"/>
                  <a:pt x="3191125" y="560595"/>
                  <a:pt x="3198089" y="584969"/>
                </a:cubicBezTo>
                <a:cubicBezTo>
                  <a:pt x="3250318" y="772995"/>
                  <a:pt x="3276434" y="524034"/>
                  <a:pt x="3158047" y="511848"/>
                </a:cubicBezTo>
                <a:close/>
                <a:moveTo>
                  <a:pt x="3272952" y="0"/>
                </a:moveTo>
                <a:cubicBezTo>
                  <a:pt x="3398302" y="31338"/>
                  <a:pt x="3269470" y="203694"/>
                  <a:pt x="3360001" y="191508"/>
                </a:cubicBezTo>
                <a:cubicBezTo>
                  <a:pt x="3579364" y="48748"/>
                  <a:pt x="3382633" y="238513"/>
                  <a:pt x="3351295" y="337750"/>
                </a:cubicBezTo>
                <a:cubicBezTo>
                  <a:pt x="3309511" y="576263"/>
                  <a:pt x="3420934" y="236773"/>
                  <a:pt x="3483609" y="325562"/>
                </a:cubicBezTo>
                <a:cubicBezTo>
                  <a:pt x="3574140" y="306412"/>
                  <a:pt x="3715160" y="235031"/>
                  <a:pt x="3572400" y="374310"/>
                </a:cubicBezTo>
                <a:cubicBezTo>
                  <a:pt x="3770871" y="430021"/>
                  <a:pt x="3532357" y="438727"/>
                  <a:pt x="3462717" y="447431"/>
                </a:cubicBezTo>
                <a:cubicBezTo>
                  <a:pt x="3596774" y="452655"/>
                  <a:pt x="3645521" y="584969"/>
                  <a:pt x="3473163" y="576263"/>
                </a:cubicBezTo>
                <a:cubicBezTo>
                  <a:pt x="3312993" y="428281"/>
                  <a:pt x="3293844" y="837410"/>
                  <a:pt x="3431380" y="811296"/>
                </a:cubicBezTo>
                <a:cubicBezTo>
                  <a:pt x="3549766" y="663312"/>
                  <a:pt x="3640297" y="539704"/>
                  <a:pt x="3826584" y="532740"/>
                </a:cubicBezTo>
                <a:cubicBezTo>
                  <a:pt x="3725606" y="625011"/>
                  <a:pt x="3955415" y="684204"/>
                  <a:pt x="3783057" y="746879"/>
                </a:cubicBezTo>
                <a:cubicBezTo>
                  <a:pt x="4018090" y="832188"/>
                  <a:pt x="3675117" y="863526"/>
                  <a:pt x="3696008" y="926201"/>
                </a:cubicBezTo>
                <a:cubicBezTo>
                  <a:pt x="3866624" y="948833"/>
                  <a:pt x="3786539" y="980170"/>
                  <a:pt x="3685563" y="1065479"/>
                </a:cubicBezTo>
                <a:cubicBezTo>
                  <a:pt x="3706454" y="1044588"/>
                  <a:pt x="3979789" y="1128155"/>
                  <a:pt x="4077284" y="1206498"/>
                </a:cubicBezTo>
                <a:cubicBezTo>
                  <a:pt x="4028536" y="1354482"/>
                  <a:pt x="3861402" y="1211722"/>
                  <a:pt x="3812655" y="1316180"/>
                </a:cubicBezTo>
                <a:cubicBezTo>
                  <a:pt x="3708196" y="1156010"/>
                  <a:pt x="3593292" y="1410193"/>
                  <a:pt x="3527135" y="1218685"/>
                </a:cubicBezTo>
                <a:cubicBezTo>
                  <a:pt x="3534099" y="1363186"/>
                  <a:pt x="3419194" y="1263951"/>
                  <a:pt x="3401784" y="1185606"/>
                </a:cubicBezTo>
                <a:cubicBezTo>
                  <a:pt x="3286880" y="1225649"/>
                  <a:pt x="3553248" y="1340554"/>
                  <a:pt x="3605478" y="1368409"/>
                </a:cubicBezTo>
                <a:cubicBezTo>
                  <a:pt x="3655967" y="1539025"/>
                  <a:pt x="3932783" y="1237835"/>
                  <a:pt x="4030276" y="1446753"/>
                </a:cubicBezTo>
                <a:cubicBezTo>
                  <a:pt x="4110361" y="1382337"/>
                  <a:pt x="4509046" y="1476350"/>
                  <a:pt x="4244417" y="1507688"/>
                </a:cubicBezTo>
                <a:cubicBezTo>
                  <a:pt x="4261827" y="1579067"/>
                  <a:pt x="4119067" y="1653930"/>
                  <a:pt x="4009385" y="1573845"/>
                </a:cubicBezTo>
                <a:cubicBezTo>
                  <a:pt x="4174778" y="1659152"/>
                  <a:pt x="4002421" y="1683526"/>
                  <a:pt x="3922336" y="1603441"/>
                </a:cubicBezTo>
                <a:cubicBezTo>
                  <a:pt x="3924078" y="1754907"/>
                  <a:pt x="3730828" y="1631296"/>
                  <a:pt x="3649003" y="1638260"/>
                </a:cubicBezTo>
                <a:cubicBezTo>
                  <a:pt x="3737792" y="1798430"/>
                  <a:pt x="3991975" y="1836732"/>
                  <a:pt x="4136477" y="1702678"/>
                </a:cubicBezTo>
                <a:cubicBezTo>
                  <a:pt x="4146923" y="1829768"/>
                  <a:pt x="4277495" y="1699195"/>
                  <a:pt x="4338431" y="1758389"/>
                </a:cubicBezTo>
                <a:cubicBezTo>
                  <a:pt x="4549088" y="1760129"/>
                  <a:pt x="4333206" y="1803654"/>
                  <a:pt x="4294905" y="1888961"/>
                </a:cubicBezTo>
                <a:cubicBezTo>
                  <a:pt x="4141699" y="1786245"/>
                  <a:pt x="4242676" y="1982974"/>
                  <a:pt x="4108622" y="1988198"/>
                </a:cubicBezTo>
                <a:cubicBezTo>
                  <a:pt x="4052910" y="2118771"/>
                  <a:pt x="3915372" y="1958600"/>
                  <a:pt x="3932783" y="2014312"/>
                </a:cubicBezTo>
                <a:cubicBezTo>
                  <a:pt x="3798727" y="1982974"/>
                  <a:pt x="3758685" y="2038685"/>
                  <a:pt x="3598514" y="1988198"/>
                </a:cubicBezTo>
                <a:cubicBezTo>
                  <a:pt x="3638557" y="2070023"/>
                  <a:pt x="4002421" y="2224971"/>
                  <a:pt x="4171296" y="2090915"/>
                </a:cubicBezTo>
                <a:cubicBezTo>
                  <a:pt x="4108622" y="2298092"/>
                  <a:pt x="4390660" y="2070023"/>
                  <a:pt x="4451593" y="2197115"/>
                </a:cubicBezTo>
                <a:cubicBezTo>
                  <a:pt x="4712740" y="2224862"/>
                  <a:pt x="4398548" y="2275561"/>
                  <a:pt x="4399855" y="2390813"/>
                </a:cubicBezTo>
                <a:lnTo>
                  <a:pt x="4400881" y="2396002"/>
                </a:lnTo>
                <a:lnTo>
                  <a:pt x="4450786" y="2382305"/>
                </a:lnTo>
                <a:cubicBezTo>
                  <a:pt x="4590517" y="2359437"/>
                  <a:pt x="4745743" y="2427657"/>
                  <a:pt x="4866474" y="2326637"/>
                </a:cubicBezTo>
                <a:cubicBezTo>
                  <a:pt x="4812972" y="2375914"/>
                  <a:pt x="4703152" y="2192880"/>
                  <a:pt x="4596148" y="2195696"/>
                </a:cubicBezTo>
                <a:cubicBezTo>
                  <a:pt x="4541238" y="2181617"/>
                  <a:pt x="4300480" y="2078837"/>
                  <a:pt x="4393404" y="2056311"/>
                </a:cubicBezTo>
                <a:cubicBezTo>
                  <a:pt x="4496183" y="2106997"/>
                  <a:pt x="4455353" y="1994360"/>
                  <a:pt x="4529974" y="2035190"/>
                </a:cubicBezTo>
                <a:cubicBezTo>
                  <a:pt x="4677809" y="2129523"/>
                  <a:pt x="4538422" y="1966201"/>
                  <a:pt x="4628531" y="1967609"/>
                </a:cubicBezTo>
                <a:cubicBezTo>
                  <a:pt x="4835500" y="1999992"/>
                  <a:pt x="4672178" y="1897211"/>
                  <a:pt x="4572212" y="1869052"/>
                </a:cubicBezTo>
                <a:cubicBezTo>
                  <a:pt x="4580660" y="1854973"/>
                  <a:pt x="4479288" y="1784575"/>
                  <a:pt x="4567990" y="1783168"/>
                </a:cubicBezTo>
                <a:cubicBezTo>
                  <a:pt x="4631346" y="1711362"/>
                  <a:pt x="4873513" y="1832446"/>
                  <a:pt x="4784813" y="1739521"/>
                </a:cubicBezTo>
                <a:cubicBezTo>
                  <a:pt x="4917160" y="1778944"/>
                  <a:pt x="5094563" y="1777536"/>
                  <a:pt x="5187487" y="1636742"/>
                </a:cubicBezTo>
                <a:cubicBezTo>
                  <a:pt x="5173407" y="1593094"/>
                  <a:pt x="4914346" y="1778944"/>
                  <a:pt x="4843947" y="1694467"/>
                </a:cubicBezTo>
                <a:cubicBezTo>
                  <a:pt x="5021350" y="1536776"/>
                  <a:pt x="4745391" y="1770496"/>
                  <a:pt x="4717232" y="1635333"/>
                </a:cubicBezTo>
                <a:cubicBezTo>
                  <a:pt x="4883370" y="1526922"/>
                  <a:pt x="4507447" y="1708546"/>
                  <a:pt x="4670769" y="1577608"/>
                </a:cubicBezTo>
                <a:cubicBezTo>
                  <a:pt x="4620083" y="1587463"/>
                  <a:pt x="4373693" y="1522697"/>
                  <a:pt x="4572212" y="1507210"/>
                </a:cubicBezTo>
                <a:cubicBezTo>
                  <a:pt x="4638387" y="1394574"/>
                  <a:pt x="4777773" y="1536776"/>
                  <a:pt x="4869290" y="1532553"/>
                </a:cubicBezTo>
                <a:cubicBezTo>
                  <a:pt x="4793261" y="1408654"/>
                  <a:pt x="5232541" y="1671940"/>
                  <a:pt x="5187487" y="1472011"/>
                </a:cubicBezTo>
                <a:cubicBezTo>
                  <a:pt x="5098785" y="1529737"/>
                  <a:pt x="5103010" y="1457931"/>
                  <a:pt x="5011492" y="1466379"/>
                </a:cubicBezTo>
                <a:cubicBezTo>
                  <a:pt x="5059362" y="1383311"/>
                  <a:pt x="4912936" y="1439629"/>
                  <a:pt x="4843947" y="1415693"/>
                </a:cubicBezTo>
                <a:cubicBezTo>
                  <a:pt x="4697521" y="1365007"/>
                  <a:pt x="5019940" y="1352336"/>
                  <a:pt x="4827052" y="1284754"/>
                </a:cubicBezTo>
                <a:cubicBezTo>
                  <a:pt x="4707375" y="1225621"/>
                  <a:pt x="4936872" y="1241107"/>
                  <a:pt x="4798893" y="1181973"/>
                </a:cubicBezTo>
                <a:cubicBezTo>
                  <a:pt x="4801709" y="1132696"/>
                  <a:pt x="5126944" y="1297425"/>
                  <a:pt x="4984742" y="1103128"/>
                </a:cubicBezTo>
                <a:cubicBezTo>
                  <a:pt x="5073442" y="1145367"/>
                  <a:pt x="5111457" y="1063706"/>
                  <a:pt x="4996006" y="1063706"/>
                </a:cubicBezTo>
                <a:cubicBezTo>
                  <a:pt x="5056547" y="1039771"/>
                  <a:pt x="4870697" y="846881"/>
                  <a:pt x="5019940" y="904608"/>
                </a:cubicBezTo>
                <a:cubicBezTo>
                  <a:pt x="5063587" y="876449"/>
                  <a:pt x="5115680" y="872225"/>
                  <a:pt x="5131169" y="970781"/>
                </a:cubicBezTo>
                <a:cubicBezTo>
                  <a:pt x="5255069" y="1083417"/>
                  <a:pt x="5074852" y="773668"/>
                  <a:pt x="5093153" y="773668"/>
                </a:cubicBezTo>
                <a:cubicBezTo>
                  <a:pt x="5225500" y="914463"/>
                  <a:pt x="5174815" y="710311"/>
                  <a:pt x="5190302" y="628650"/>
                </a:cubicBezTo>
                <a:cubicBezTo>
                  <a:pt x="5291675" y="653993"/>
                  <a:pt x="5187487" y="793379"/>
                  <a:pt x="5260700" y="783525"/>
                </a:cubicBezTo>
                <a:cubicBezTo>
                  <a:pt x="5438101" y="668073"/>
                  <a:pt x="5279002" y="821538"/>
                  <a:pt x="5253659" y="901792"/>
                </a:cubicBezTo>
                <a:cubicBezTo>
                  <a:pt x="5219869" y="1094681"/>
                  <a:pt x="5309977" y="820131"/>
                  <a:pt x="5360663" y="891936"/>
                </a:cubicBezTo>
                <a:cubicBezTo>
                  <a:pt x="5433877" y="876449"/>
                  <a:pt x="5547921" y="818722"/>
                  <a:pt x="5432470" y="931358"/>
                </a:cubicBezTo>
                <a:cubicBezTo>
                  <a:pt x="5592976" y="976413"/>
                  <a:pt x="5400086" y="983453"/>
                  <a:pt x="5343768" y="990492"/>
                </a:cubicBezTo>
                <a:cubicBezTo>
                  <a:pt x="5452181" y="994717"/>
                  <a:pt x="5491603" y="1101721"/>
                  <a:pt x="5352216" y="1094681"/>
                </a:cubicBezTo>
                <a:cubicBezTo>
                  <a:pt x="5222684" y="975006"/>
                  <a:pt x="5207198" y="1305873"/>
                  <a:pt x="5318425" y="1284754"/>
                </a:cubicBezTo>
                <a:cubicBezTo>
                  <a:pt x="5414165" y="1165078"/>
                  <a:pt x="5487379" y="1065114"/>
                  <a:pt x="5638030" y="1059482"/>
                </a:cubicBezTo>
                <a:cubicBezTo>
                  <a:pt x="5556370" y="1134103"/>
                  <a:pt x="5742218" y="1181973"/>
                  <a:pt x="5602831" y="1232660"/>
                </a:cubicBezTo>
                <a:cubicBezTo>
                  <a:pt x="5792904" y="1301650"/>
                  <a:pt x="5515538" y="1326993"/>
                  <a:pt x="5532433" y="1377679"/>
                </a:cubicBezTo>
                <a:cubicBezTo>
                  <a:pt x="5670412" y="1395981"/>
                  <a:pt x="5605646" y="1421325"/>
                  <a:pt x="5523985" y="1490315"/>
                </a:cubicBezTo>
                <a:cubicBezTo>
                  <a:pt x="5540881" y="1473419"/>
                  <a:pt x="5761929" y="1541001"/>
                  <a:pt x="5840774" y="1604358"/>
                </a:cubicBezTo>
                <a:cubicBezTo>
                  <a:pt x="5801352" y="1724034"/>
                  <a:pt x="5666189" y="1608582"/>
                  <a:pt x="5626766" y="1693059"/>
                </a:cubicBezTo>
                <a:cubicBezTo>
                  <a:pt x="5542290" y="1563528"/>
                  <a:pt x="5449366" y="1769089"/>
                  <a:pt x="5395864" y="1614214"/>
                </a:cubicBezTo>
                <a:cubicBezTo>
                  <a:pt x="5401495" y="1731073"/>
                  <a:pt x="5308571" y="1650821"/>
                  <a:pt x="5294491" y="1587463"/>
                </a:cubicBezTo>
                <a:cubicBezTo>
                  <a:pt x="5201567" y="1619846"/>
                  <a:pt x="5416981" y="1712771"/>
                  <a:pt x="5459220" y="1735298"/>
                </a:cubicBezTo>
                <a:cubicBezTo>
                  <a:pt x="5500051" y="1873277"/>
                  <a:pt x="5723914" y="1629701"/>
                  <a:pt x="5802759" y="1798655"/>
                </a:cubicBezTo>
                <a:cubicBezTo>
                  <a:pt x="5867525" y="1746562"/>
                  <a:pt x="6189946" y="1822591"/>
                  <a:pt x="5975937" y="1847934"/>
                </a:cubicBezTo>
                <a:cubicBezTo>
                  <a:pt x="5990017" y="1905659"/>
                  <a:pt x="5874565" y="1966201"/>
                  <a:pt x="5785864" y="1901436"/>
                </a:cubicBezTo>
                <a:cubicBezTo>
                  <a:pt x="5919620" y="1970425"/>
                  <a:pt x="5780232" y="1990136"/>
                  <a:pt x="5715466" y="1925370"/>
                </a:cubicBezTo>
                <a:cubicBezTo>
                  <a:pt x="5716875" y="2047862"/>
                  <a:pt x="5560592" y="1947897"/>
                  <a:pt x="5494419" y="1953529"/>
                </a:cubicBezTo>
                <a:cubicBezTo>
                  <a:pt x="5566224" y="2083061"/>
                  <a:pt x="5771784" y="2114035"/>
                  <a:pt x="5888645" y="2005624"/>
                </a:cubicBezTo>
                <a:cubicBezTo>
                  <a:pt x="5897092" y="2108403"/>
                  <a:pt x="6002688" y="2002808"/>
                  <a:pt x="6051967" y="2050678"/>
                </a:cubicBezTo>
                <a:cubicBezTo>
                  <a:pt x="6222328" y="2052086"/>
                  <a:pt x="6047742" y="2087285"/>
                  <a:pt x="6016767" y="2156274"/>
                </a:cubicBezTo>
                <a:cubicBezTo>
                  <a:pt x="5892868" y="2073206"/>
                  <a:pt x="5974529" y="2232303"/>
                  <a:pt x="5866118" y="2236528"/>
                </a:cubicBezTo>
                <a:cubicBezTo>
                  <a:pt x="5821063" y="2342123"/>
                  <a:pt x="5709835" y="2212592"/>
                  <a:pt x="5723914" y="2257646"/>
                </a:cubicBezTo>
                <a:cubicBezTo>
                  <a:pt x="5615503" y="2232303"/>
                  <a:pt x="5583120" y="2277357"/>
                  <a:pt x="5453588" y="2236528"/>
                </a:cubicBezTo>
                <a:cubicBezTo>
                  <a:pt x="5485972" y="2302701"/>
                  <a:pt x="5780232" y="2428009"/>
                  <a:pt x="5916804" y="2319596"/>
                </a:cubicBezTo>
                <a:cubicBezTo>
                  <a:pt x="5866118" y="2487142"/>
                  <a:pt x="6094205" y="2302701"/>
                  <a:pt x="6143483" y="2405481"/>
                </a:cubicBezTo>
                <a:cubicBezTo>
                  <a:pt x="6368754" y="2429416"/>
                  <a:pt x="6064637" y="2474470"/>
                  <a:pt x="6105469" y="2581474"/>
                </a:cubicBezTo>
                <a:cubicBezTo>
                  <a:pt x="5959042" y="2625121"/>
                  <a:pt x="5842182" y="2629345"/>
                  <a:pt x="5683084" y="2629345"/>
                </a:cubicBezTo>
                <a:cubicBezTo>
                  <a:pt x="5616911" y="2675808"/>
                  <a:pt x="5961858" y="2805339"/>
                  <a:pt x="6035071" y="2670176"/>
                </a:cubicBezTo>
                <a:cubicBezTo>
                  <a:pt x="6061822" y="2718046"/>
                  <a:pt x="6157562" y="2678624"/>
                  <a:pt x="6063230" y="2740573"/>
                </a:cubicBezTo>
                <a:cubicBezTo>
                  <a:pt x="6137851" y="2754653"/>
                  <a:pt x="6226552" y="2696926"/>
                  <a:pt x="6296950" y="2775771"/>
                </a:cubicBezTo>
                <a:cubicBezTo>
                  <a:pt x="6329332" y="2844761"/>
                  <a:pt x="6129403" y="2953173"/>
                  <a:pt x="6033663" y="2919382"/>
                </a:cubicBezTo>
                <a:cubicBezTo>
                  <a:pt x="6170234" y="2994004"/>
                  <a:pt x="5990017" y="3029202"/>
                  <a:pt x="5912579" y="3002452"/>
                </a:cubicBezTo>
                <a:cubicBezTo>
                  <a:pt x="5843590" y="3081297"/>
                  <a:pt x="6140667" y="3075665"/>
                  <a:pt x="6223736" y="3060177"/>
                </a:cubicBezTo>
                <a:cubicBezTo>
                  <a:pt x="6334964" y="2988372"/>
                  <a:pt x="6292725" y="3137615"/>
                  <a:pt x="6211064" y="3120719"/>
                </a:cubicBezTo>
                <a:cubicBezTo>
                  <a:pt x="6285686" y="3182669"/>
                  <a:pt x="6187130" y="3205196"/>
                  <a:pt x="6140667" y="3174221"/>
                </a:cubicBezTo>
                <a:cubicBezTo>
                  <a:pt x="6209657" y="3299528"/>
                  <a:pt x="6375795" y="3200972"/>
                  <a:pt x="6482799" y="3186892"/>
                </a:cubicBezTo>
                <a:cubicBezTo>
                  <a:pt x="6477167" y="3385414"/>
                  <a:pt x="6308213" y="3410757"/>
                  <a:pt x="6153339" y="3381189"/>
                </a:cubicBezTo>
                <a:cubicBezTo>
                  <a:pt x="6160378" y="3519168"/>
                  <a:pt x="6453231" y="3414980"/>
                  <a:pt x="6560235" y="3478338"/>
                </a:cubicBezTo>
                <a:cubicBezTo>
                  <a:pt x="6771427" y="3400900"/>
                  <a:pt x="6603882" y="3567038"/>
                  <a:pt x="6502510" y="3575486"/>
                </a:cubicBezTo>
                <a:cubicBezTo>
                  <a:pt x="6617962" y="3598013"/>
                  <a:pt x="6515181" y="3623356"/>
                  <a:pt x="6460272" y="3614909"/>
                </a:cubicBezTo>
                <a:cubicBezTo>
                  <a:pt x="6557419" y="3716281"/>
                  <a:pt x="6332148" y="3590974"/>
                  <a:pt x="6299766" y="3665595"/>
                </a:cubicBezTo>
                <a:cubicBezTo>
                  <a:pt x="6427888" y="3737401"/>
                  <a:pt x="6610921" y="3754296"/>
                  <a:pt x="6764388" y="3758519"/>
                </a:cubicBezTo>
                <a:cubicBezTo>
                  <a:pt x="6924895" y="3738808"/>
                  <a:pt x="6820706" y="3762744"/>
                  <a:pt x="6736229" y="3809205"/>
                </a:cubicBezTo>
                <a:cubicBezTo>
                  <a:pt x="6896736" y="3959857"/>
                  <a:pt x="6519405" y="3889459"/>
                  <a:pt x="6482799" y="4004911"/>
                </a:cubicBezTo>
                <a:cubicBezTo>
                  <a:pt x="6318068" y="4003502"/>
                  <a:pt x="6261750" y="4034477"/>
                  <a:pt x="6085757" y="3992239"/>
                </a:cubicBezTo>
                <a:cubicBezTo>
                  <a:pt x="5947778" y="3954225"/>
                  <a:pt x="5932290" y="4030254"/>
                  <a:pt x="6077310" y="4059820"/>
                </a:cubicBezTo>
                <a:cubicBezTo>
                  <a:pt x="6308213" y="4140074"/>
                  <a:pt x="6508142" y="4125995"/>
                  <a:pt x="6733414" y="4147113"/>
                </a:cubicBezTo>
                <a:cubicBezTo>
                  <a:pt x="6858720" y="4128811"/>
                  <a:pt x="6663016" y="4200615"/>
                  <a:pt x="6744677" y="4190760"/>
                </a:cubicBezTo>
                <a:cubicBezTo>
                  <a:pt x="6988251" y="4238631"/>
                  <a:pt x="6619369" y="4220326"/>
                  <a:pt x="6653160" y="4238631"/>
                </a:cubicBezTo>
                <a:cubicBezTo>
                  <a:pt x="6943197" y="4351266"/>
                  <a:pt x="6305397" y="4206247"/>
                  <a:pt x="6484206" y="4411807"/>
                </a:cubicBezTo>
                <a:cubicBezTo>
                  <a:pt x="6351859" y="4272421"/>
                  <a:pt x="6274422" y="4482205"/>
                  <a:pt x="6140667" y="4365346"/>
                </a:cubicBezTo>
                <a:cubicBezTo>
                  <a:pt x="6182905" y="4473757"/>
                  <a:pt x="6046335" y="4362530"/>
                  <a:pt x="6001281" y="4370978"/>
                </a:cubicBezTo>
                <a:cubicBezTo>
                  <a:pt x="6006912" y="4417439"/>
                  <a:pt x="6305397" y="4546971"/>
                  <a:pt x="6437744" y="4537116"/>
                </a:cubicBezTo>
                <a:cubicBezTo>
                  <a:pt x="6513774" y="4580761"/>
                  <a:pt x="6757348" y="4408992"/>
                  <a:pt x="6660200" y="4528668"/>
                </a:cubicBezTo>
                <a:cubicBezTo>
                  <a:pt x="6717925" y="4527259"/>
                  <a:pt x="6938974" y="4492061"/>
                  <a:pt x="6755941" y="4565275"/>
                </a:cubicBezTo>
                <a:cubicBezTo>
                  <a:pt x="6572907" y="4570906"/>
                  <a:pt x="6702439" y="4618777"/>
                  <a:pt x="6798179" y="4625816"/>
                </a:cubicBezTo>
                <a:cubicBezTo>
                  <a:pt x="6747493" y="4644120"/>
                  <a:pt x="6664423" y="4642711"/>
                  <a:pt x="6791139" y="4694806"/>
                </a:cubicBezTo>
                <a:cubicBezTo>
                  <a:pt x="6685543" y="4661015"/>
                  <a:pt x="6688359" y="4734228"/>
                  <a:pt x="6609514" y="4742676"/>
                </a:cubicBezTo>
                <a:cubicBezTo>
                  <a:pt x="6736229" y="4742676"/>
                  <a:pt x="6639080" y="4815889"/>
                  <a:pt x="6571499" y="4784915"/>
                </a:cubicBezTo>
                <a:cubicBezTo>
                  <a:pt x="6671464" y="4835601"/>
                  <a:pt x="6536301" y="4811665"/>
                  <a:pt x="6512365" y="4835601"/>
                </a:cubicBezTo>
                <a:cubicBezTo>
                  <a:pt x="6399729" y="4865167"/>
                  <a:pt x="6571499" y="4915853"/>
                  <a:pt x="6667239" y="4924301"/>
                </a:cubicBezTo>
                <a:cubicBezTo>
                  <a:pt x="6798179" y="4904590"/>
                  <a:pt x="6861536" y="4979212"/>
                  <a:pt x="6691175" y="4974987"/>
                </a:cubicBezTo>
                <a:cubicBezTo>
                  <a:pt x="6791139" y="5052425"/>
                  <a:pt x="6603882" y="4967948"/>
                  <a:pt x="6578539" y="4970764"/>
                </a:cubicBezTo>
                <a:cubicBezTo>
                  <a:pt x="6663016" y="5029898"/>
                  <a:pt x="6579946" y="4993291"/>
                  <a:pt x="6586987" y="5066504"/>
                </a:cubicBezTo>
                <a:cubicBezTo>
                  <a:pt x="6553196" y="5043977"/>
                  <a:pt x="6433520" y="5081991"/>
                  <a:pt x="6371570" y="5046793"/>
                </a:cubicBezTo>
                <a:cubicBezTo>
                  <a:pt x="6285686" y="4914446"/>
                  <a:pt x="6353268" y="5156613"/>
                  <a:pt x="6270198" y="5097479"/>
                </a:cubicBezTo>
                <a:cubicBezTo>
                  <a:pt x="6237816" y="5114375"/>
                  <a:pt x="6143483" y="5110150"/>
                  <a:pt x="6095612" y="5056648"/>
                </a:cubicBezTo>
                <a:cubicBezTo>
                  <a:pt x="6047742" y="5067912"/>
                  <a:pt x="5942147" y="4996107"/>
                  <a:pt x="5957633" y="5091848"/>
                </a:cubicBezTo>
                <a:cubicBezTo>
                  <a:pt x="5846406" y="5112966"/>
                  <a:pt x="5647885" y="5152389"/>
                  <a:pt x="5549329" y="5048200"/>
                </a:cubicBezTo>
                <a:cubicBezTo>
                  <a:pt x="5509907" y="5045384"/>
                  <a:pt x="5376316" y="4789210"/>
                  <a:pt x="5419216" y="5037184"/>
                </a:cubicBezTo>
                <a:cubicBezTo>
                  <a:pt x="5405435" y="5090251"/>
                  <a:pt x="5433637" y="5220612"/>
                  <a:pt x="5443538" y="5420527"/>
                </a:cubicBezTo>
                <a:cubicBezTo>
                  <a:pt x="5476547" y="5566524"/>
                  <a:pt x="5452941" y="5652539"/>
                  <a:pt x="5316855" y="5635849"/>
                </a:cubicBezTo>
                <a:cubicBezTo>
                  <a:pt x="5141790" y="5647943"/>
                  <a:pt x="5148706" y="5638788"/>
                  <a:pt x="5155938" y="5481815"/>
                </a:cubicBezTo>
                <a:lnTo>
                  <a:pt x="5158239" y="5413630"/>
                </a:lnTo>
                <a:lnTo>
                  <a:pt x="5147349" y="5413910"/>
                </a:lnTo>
                <a:cubicBezTo>
                  <a:pt x="5106936" y="5406991"/>
                  <a:pt x="5009142" y="5367002"/>
                  <a:pt x="4989556" y="5369179"/>
                </a:cubicBezTo>
                <a:cubicBezTo>
                  <a:pt x="5094015" y="5442300"/>
                  <a:pt x="4991296" y="5397034"/>
                  <a:pt x="5000002" y="5487565"/>
                </a:cubicBezTo>
                <a:cubicBezTo>
                  <a:pt x="4958218" y="5459710"/>
                  <a:pt x="4810235" y="5506715"/>
                  <a:pt x="4733631" y="5463192"/>
                </a:cubicBezTo>
                <a:cubicBezTo>
                  <a:pt x="4627433" y="5299540"/>
                  <a:pt x="4711000" y="5598988"/>
                  <a:pt x="4608281" y="5525867"/>
                </a:cubicBezTo>
                <a:cubicBezTo>
                  <a:pt x="4568239" y="5546759"/>
                  <a:pt x="4451593" y="5541535"/>
                  <a:pt x="4392400" y="5475378"/>
                </a:cubicBezTo>
                <a:cubicBezTo>
                  <a:pt x="4333206" y="5489305"/>
                  <a:pt x="4202634" y="5400516"/>
                  <a:pt x="4221784" y="5518903"/>
                </a:cubicBezTo>
                <a:cubicBezTo>
                  <a:pt x="4084248" y="5545017"/>
                  <a:pt x="3838769" y="5593764"/>
                  <a:pt x="3716900" y="5464932"/>
                </a:cubicBezTo>
                <a:cubicBezTo>
                  <a:pt x="3668153" y="5461450"/>
                  <a:pt x="3502964" y="5144681"/>
                  <a:pt x="3556012" y="5451309"/>
                </a:cubicBezTo>
                <a:cubicBezTo>
                  <a:pt x="3538971" y="5516929"/>
                  <a:pt x="3573844" y="5678124"/>
                  <a:pt x="3586087" y="5925327"/>
                </a:cubicBezTo>
                <a:cubicBezTo>
                  <a:pt x="3626903" y="6105857"/>
                  <a:pt x="3597713" y="6212218"/>
                  <a:pt x="3429439" y="6191581"/>
                </a:cubicBezTo>
                <a:cubicBezTo>
                  <a:pt x="3182039" y="6208670"/>
                  <a:pt x="3228553" y="6191443"/>
                  <a:pt x="3233660" y="5906278"/>
                </a:cubicBezTo>
                <a:cubicBezTo>
                  <a:pt x="3238767" y="5735413"/>
                  <a:pt x="3311855" y="5413344"/>
                  <a:pt x="3288620" y="5337841"/>
                </a:cubicBezTo>
                <a:cubicBezTo>
                  <a:pt x="3224204" y="5127182"/>
                  <a:pt x="3124968" y="5473637"/>
                  <a:pt x="3046625" y="5386589"/>
                </a:cubicBezTo>
                <a:cubicBezTo>
                  <a:pt x="2935202" y="5491047"/>
                  <a:pt x="2804628" y="5522385"/>
                  <a:pt x="2640976" y="5576354"/>
                </a:cubicBezTo>
                <a:cubicBezTo>
                  <a:pt x="2658386" y="5384847"/>
                  <a:pt x="2454692" y="5661663"/>
                  <a:pt x="2473842" y="5524125"/>
                </a:cubicBezTo>
                <a:cubicBezTo>
                  <a:pt x="2462418" y="5504539"/>
                  <a:pt x="2135780" y="5611957"/>
                  <a:pt x="2183935" y="5467663"/>
                </a:cubicBezTo>
                <a:lnTo>
                  <a:pt x="2184849" y="5465670"/>
                </a:lnTo>
                <a:lnTo>
                  <a:pt x="2150410" y="5472083"/>
                </a:lnTo>
                <a:cubicBezTo>
                  <a:pt x="2034603" y="5492699"/>
                  <a:pt x="1869045" y="5511807"/>
                  <a:pt x="1781333" y="5419083"/>
                </a:cubicBezTo>
                <a:cubicBezTo>
                  <a:pt x="1741236" y="5416219"/>
                  <a:pt x="1605361" y="5155663"/>
                  <a:pt x="1648995" y="5407878"/>
                </a:cubicBezTo>
                <a:cubicBezTo>
                  <a:pt x="1634979" y="5461853"/>
                  <a:pt x="1663663" y="5594444"/>
                  <a:pt x="1673733" y="5797780"/>
                </a:cubicBezTo>
                <a:cubicBezTo>
                  <a:pt x="1707306" y="5946274"/>
                  <a:pt x="1683296" y="6033761"/>
                  <a:pt x="1544883" y="6016786"/>
                </a:cubicBezTo>
                <a:cubicBezTo>
                  <a:pt x="1341385" y="6030843"/>
                  <a:pt x="1379645" y="6016673"/>
                  <a:pt x="1383845" y="5782111"/>
                </a:cubicBezTo>
                <a:cubicBezTo>
                  <a:pt x="1388046" y="5641567"/>
                  <a:pt x="1448164" y="5376650"/>
                  <a:pt x="1429052" y="5314546"/>
                </a:cubicBezTo>
                <a:cubicBezTo>
                  <a:pt x="1376068" y="5141268"/>
                  <a:pt x="1294441" y="5426244"/>
                  <a:pt x="1230000" y="5354642"/>
                </a:cubicBezTo>
                <a:cubicBezTo>
                  <a:pt x="1138350" y="5440565"/>
                  <a:pt x="1030947" y="5466341"/>
                  <a:pt x="896336" y="5510734"/>
                </a:cubicBezTo>
                <a:cubicBezTo>
                  <a:pt x="910656" y="5353210"/>
                  <a:pt x="743109" y="5580904"/>
                  <a:pt x="758860" y="5467773"/>
                </a:cubicBezTo>
                <a:cubicBezTo>
                  <a:pt x="748837" y="5450588"/>
                  <a:pt x="443813" y="5552263"/>
                  <a:pt x="532599" y="5394739"/>
                </a:cubicBezTo>
                <a:cubicBezTo>
                  <a:pt x="462430" y="5443429"/>
                  <a:pt x="304906" y="5434836"/>
                  <a:pt x="442381" y="5357507"/>
                </a:cubicBezTo>
                <a:cubicBezTo>
                  <a:pt x="241896" y="5394739"/>
                  <a:pt x="402284" y="5288769"/>
                  <a:pt x="505391" y="5294497"/>
                </a:cubicBezTo>
                <a:cubicBezTo>
                  <a:pt x="410877" y="5280177"/>
                  <a:pt x="304906" y="5310249"/>
                  <a:pt x="223279" y="5277313"/>
                </a:cubicBezTo>
                <a:cubicBezTo>
                  <a:pt x="130198" y="5337458"/>
                  <a:pt x="188910" y="5235783"/>
                  <a:pt x="123037" y="5265856"/>
                </a:cubicBezTo>
                <a:cubicBezTo>
                  <a:pt x="121605" y="5217167"/>
                  <a:pt x="170295" y="5172773"/>
                  <a:pt x="58596" y="5221462"/>
                </a:cubicBezTo>
                <a:cubicBezTo>
                  <a:pt x="-136162" y="5247239"/>
                  <a:pt x="231871" y="5124084"/>
                  <a:pt x="57163" y="5132676"/>
                </a:cubicBezTo>
                <a:cubicBezTo>
                  <a:pt x="130198" y="5082556"/>
                  <a:pt x="236168" y="5042459"/>
                  <a:pt x="372211" y="5061074"/>
                </a:cubicBezTo>
                <a:cubicBezTo>
                  <a:pt x="439517" y="5128381"/>
                  <a:pt x="697284" y="4965129"/>
                  <a:pt x="528303" y="5022410"/>
                </a:cubicBezTo>
                <a:cubicBezTo>
                  <a:pt x="571264" y="4899255"/>
                  <a:pt x="468158" y="5022410"/>
                  <a:pt x="383667" y="5056779"/>
                </a:cubicBezTo>
                <a:cubicBezTo>
                  <a:pt x="436653" y="4973721"/>
                  <a:pt x="360755" y="4972288"/>
                  <a:pt x="312065" y="5013818"/>
                </a:cubicBezTo>
                <a:cubicBezTo>
                  <a:pt x="284857" y="4989473"/>
                  <a:pt x="240464" y="4933624"/>
                  <a:pt x="155974" y="4962265"/>
                </a:cubicBezTo>
                <a:cubicBezTo>
                  <a:pt x="264809" y="4874910"/>
                  <a:pt x="140221" y="4896391"/>
                  <a:pt x="77212" y="4912143"/>
                </a:cubicBezTo>
                <a:cubicBezTo>
                  <a:pt x="-108953" y="4870614"/>
                  <a:pt x="259081" y="4864886"/>
                  <a:pt x="104421" y="4806172"/>
                </a:cubicBezTo>
                <a:cubicBezTo>
                  <a:pt x="150246" y="4781828"/>
                  <a:pt x="549783" y="4811900"/>
                  <a:pt x="442381" y="4760347"/>
                </a:cubicBezTo>
                <a:cubicBezTo>
                  <a:pt x="416605" y="4714522"/>
                  <a:pt x="337842" y="4771803"/>
                  <a:pt x="292017" y="4701634"/>
                </a:cubicBezTo>
                <a:cubicBezTo>
                  <a:pt x="137357" y="4741731"/>
                  <a:pt x="376508" y="4605687"/>
                  <a:pt x="249056" y="4640056"/>
                </a:cubicBezTo>
                <a:cubicBezTo>
                  <a:pt x="87237" y="4632897"/>
                  <a:pt x="210392" y="4582775"/>
                  <a:pt x="294881" y="4588503"/>
                </a:cubicBezTo>
                <a:cubicBezTo>
                  <a:pt x="472453" y="4502581"/>
                  <a:pt x="163134" y="4535518"/>
                  <a:pt x="115877" y="4451027"/>
                </a:cubicBezTo>
                <a:cubicBezTo>
                  <a:pt x="177454" y="4369402"/>
                  <a:pt x="158838" y="4356513"/>
                  <a:pt x="57163" y="4356513"/>
                </a:cubicBezTo>
                <a:cubicBezTo>
                  <a:pt x="-108953" y="4273455"/>
                  <a:pt x="299178" y="4365105"/>
                  <a:pt x="148813" y="4296368"/>
                </a:cubicBezTo>
                <a:cubicBezTo>
                  <a:pt x="204664" y="4266296"/>
                  <a:pt x="310634" y="4269160"/>
                  <a:pt x="395123" y="4263431"/>
                </a:cubicBezTo>
                <a:cubicBezTo>
                  <a:pt x="476750" y="4322144"/>
                  <a:pt x="854807" y="4209014"/>
                  <a:pt x="711604" y="4181805"/>
                </a:cubicBezTo>
                <a:cubicBezTo>
                  <a:pt x="576993" y="4213309"/>
                  <a:pt x="754565" y="4082995"/>
                  <a:pt x="621385" y="4147436"/>
                </a:cubicBezTo>
                <a:cubicBezTo>
                  <a:pt x="562672" y="4075834"/>
                  <a:pt x="410877" y="4143140"/>
                  <a:pt x="383667" y="4058650"/>
                </a:cubicBezTo>
                <a:cubicBezTo>
                  <a:pt x="207528" y="4022850"/>
                  <a:pt x="489638" y="4011393"/>
                  <a:pt x="345003" y="3994209"/>
                </a:cubicBezTo>
                <a:cubicBezTo>
                  <a:pt x="165998" y="3948384"/>
                  <a:pt x="303473" y="3922607"/>
                  <a:pt x="403716" y="3956976"/>
                </a:cubicBezTo>
                <a:cubicBezTo>
                  <a:pt x="558375" y="3952679"/>
                  <a:pt x="724491" y="3969863"/>
                  <a:pt x="894904" y="3926902"/>
                </a:cubicBezTo>
                <a:cubicBezTo>
                  <a:pt x="1055292" y="3892534"/>
                  <a:pt x="914953" y="3835252"/>
                  <a:pt x="821870" y="3849573"/>
                </a:cubicBezTo>
                <a:cubicBezTo>
                  <a:pt x="804685" y="3762219"/>
                  <a:pt x="694419" y="3893966"/>
                  <a:pt x="700147" y="3795155"/>
                </a:cubicBezTo>
                <a:cubicBezTo>
                  <a:pt x="628546" y="3813772"/>
                  <a:pt x="585585" y="3775107"/>
                  <a:pt x="493935" y="3790860"/>
                </a:cubicBezTo>
                <a:cubicBezTo>
                  <a:pt x="532599" y="3709233"/>
                  <a:pt x="253353" y="3785132"/>
                  <a:pt x="312065" y="3713530"/>
                </a:cubicBezTo>
                <a:cubicBezTo>
                  <a:pt x="446677" y="3650520"/>
                  <a:pt x="204664" y="3661977"/>
                  <a:pt x="316362" y="3611855"/>
                </a:cubicBezTo>
                <a:cubicBezTo>
                  <a:pt x="506822" y="3570326"/>
                  <a:pt x="710171" y="3611855"/>
                  <a:pt x="897768" y="3558870"/>
                </a:cubicBezTo>
                <a:cubicBezTo>
                  <a:pt x="670074" y="3472948"/>
                  <a:pt x="1026651" y="3484404"/>
                  <a:pt x="1093956" y="3412802"/>
                </a:cubicBezTo>
                <a:cubicBezTo>
                  <a:pt x="1030947" y="3338337"/>
                  <a:pt x="987986" y="3448603"/>
                  <a:pt x="932137" y="3418531"/>
                </a:cubicBezTo>
                <a:cubicBezTo>
                  <a:pt x="864831" y="3399913"/>
                  <a:pt x="894904" y="3422826"/>
                  <a:pt x="817574" y="3451467"/>
                </a:cubicBezTo>
                <a:cubicBezTo>
                  <a:pt x="668643" y="3428554"/>
                  <a:pt x="538327" y="3415667"/>
                  <a:pt x="419469" y="3301104"/>
                </a:cubicBezTo>
                <a:cubicBezTo>
                  <a:pt x="501094" y="3225205"/>
                  <a:pt x="774613" y="3215182"/>
                  <a:pt x="917817" y="3149308"/>
                </a:cubicBezTo>
                <a:cubicBezTo>
                  <a:pt x="860535" y="3061953"/>
                  <a:pt x="996578" y="3073409"/>
                  <a:pt x="947889" y="3037609"/>
                </a:cubicBezTo>
                <a:cubicBezTo>
                  <a:pt x="803254" y="3155036"/>
                  <a:pt x="678666" y="3049066"/>
                  <a:pt x="539760" y="2966008"/>
                </a:cubicBezTo>
                <a:cubicBezTo>
                  <a:pt x="506822" y="2875789"/>
                  <a:pt x="1013762" y="2983192"/>
                  <a:pt x="787501" y="2882949"/>
                </a:cubicBezTo>
                <a:cubicBezTo>
                  <a:pt x="767452" y="2874357"/>
                  <a:pt x="539760" y="2774115"/>
                  <a:pt x="604200" y="2723993"/>
                </a:cubicBezTo>
                <a:cubicBezTo>
                  <a:pt x="760293" y="2660983"/>
                  <a:pt x="946458" y="2768387"/>
                  <a:pt x="1086797" y="2650960"/>
                </a:cubicBezTo>
                <a:cubicBezTo>
                  <a:pt x="1032380" y="2701080"/>
                  <a:pt x="920681" y="2514916"/>
                  <a:pt x="811846" y="2517780"/>
                </a:cubicBezTo>
                <a:cubicBezTo>
                  <a:pt x="755996" y="2503459"/>
                  <a:pt x="511119" y="2398922"/>
                  <a:pt x="605633" y="2376009"/>
                </a:cubicBezTo>
                <a:cubicBezTo>
                  <a:pt x="710171" y="2427562"/>
                  <a:pt x="668643" y="2312999"/>
                  <a:pt x="744540" y="2354528"/>
                </a:cubicBezTo>
                <a:cubicBezTo>
                  <a:pt x="894904" y="2450475"/>
                  <a:pt x="753132" y="2284359"/>
                  <a:pt x="844782" y="2285790"/>
                </a:cubicBezTo>
                <a:cubicBezTo>
                  <a:pt x="1055292" y="2318728"/>
                  <a:pt x="889176" y="2214188"/>
                  <a:pt x="787501" y="2185548"/>
                </a:cubicBezTo>
                <a:cubicBezTo>
                  <a:pt x="796093" y="2171227"/>
                  <a:pt x="692987" y="2099625"/>
                  <a:pt x="783206" y="2098194"/>
                </a:cubicBezTo>
                <a:cubicBezTo>
                  <a:pt x="847646" y="2025160"/>
                  <a:pt x="1093956" y="2148315"/>
                  <a:pt x="1003739" y="2053800"/>
                </a:cubicBezTo>
                <a:cubicBezTo>
                  <a:pt x="1138350" y="2093897"/>
                  <a:pt x="1318787" y="2092466"/>
                  <a:pt x="1413301" y="1949263"/>
                </a:cubicBezTo>
                <a:cubicBezTo>
                  <a:pt x="1398981" y="1904869"/>
                  <a:pt x="1135486" y="2093897"/>
                  <a:pt x="1063884" y="2007975"/>
                </a:cubicBezTo>
                <a:cubicBezTo>
                  <a:pt x="1244321" y="1847587"/>
                  <a:pt x="963642" y="2085305"/>
                  <a:pt x="935001" y="1947830"/>
                </a:cubicBezTo>
                <a:cubicBezTo>
                  <a:pt x="1103981" y="1837564"/>
                  <a:pt x="721627" y="2022296"/>
                  <a:pt x="887743" y="1889117"/>
                </a:cubicBezTo>
                <a:cubicBezTo>
                  <a:pt x="836190" y="1899140"/>
                  <a:pt x="585585" y="1833267"/>
                  <a:pt x="787501" y="1817515"/>
                </a:cubicBezTo>
                <a:cubicBezTo>
                  <a:pt x="854807" y="1702952"/>
                  <a:pt x="996578" y="1847587"/>
                  <a:pt x="1089661" y="1843292"/>
                </a:cubicBezTo>
                <a:cubicBezTo>
                  <a:pt x="1012331" y="1717273"/>
                  <a:pt x="1459126" y="1985063"/>
                  <a:pt x="1413301" y="1781714"/>
                </a:cubicBezTo>
                <a:cubicBezTo>
                  <a:pt x="1323082" y="1840428"/>
                  <a:pt x="1327379" y="1767393"/>
                  <a:pt x="1234296" y="1775985"/>
                </a:cubicBezTo>
                <a:cubicBezTo>
                  <a:pt x="1282985" y="1691496"/>
                  <a:pt x="1134053" y="1748777"/>
                  <a:pt x="1063884" y="1724432"/>
                </a:cubicBezTo>
                <a:cubicBezTo>
                  <a:pt x="914953" y="1672879"/>
                  <a:pt x="1242888" y="1659991"/>
                  <a:pt x="1046700" y="1591254"/>
                </a:cubicBezTo>
                <a:cubicBezTo>
                  <a:pt x="924976" y="1531108"/>
                  <a:pt x="1158399" y="1546860"/>
                  <a:pt x="1018059" y="1486714"/>
                </a:cubicBezTo>
                <a:cubicBezTo>
                  <a:pt x="1020923" y="1436594"/>
                  <a:pt x="1351723" y="1604141"/>
                  <a:pt x="1207088" y="1406520"/>
                </a:cubicBezTo>
                <a:cubicBezTo>
                  <a:pt x="1297305" y="1449481"/>
                  <a:pt x="1335971" y="1366423"/>
                  <a:pt x="1218544" y="1366423"/>
                </a:cubicBezTo>
                <a:cubicBezTo>
                  <a:pt x="1280121" y="1342079"/>
                  <a:pt x="1091092" y="1145890"/>
                  <a:pt x="1242888" y="1204604"/>
                </a:cubicBezTo>
                <a:cubicBezTo>
                  <a:pt x="1287282" y="1175963"/>
                  <a:pt x="1340266" y="1171667"/>
                  <a:pt x="1356019" y="1271909"/>
                </a:cubicBezTo>
                <a:cubicBezTo>
                  <a:pt x="1482039" y="1386472"/>
                  <a:pt x="1298738" y="1071424"/>
                  <a:pt x="1317354" y="1071424"/>
                </a:cubicBezTo>
                <a:cubicBezTo>
                  <a:pt x="1451965" y="1214628"/>
                  <a:pt x="1400412" y="1006983"/>
                  <a:pt x="1416165" y="923925"/>
                </a:cubicBezTo>
                <a:cubicBezTo>
                  <a:pt x="1519271" y="949702"/>
                  <a:pt x="1413301" y="1091473"/>
                  <a:pt x="1487767" y="1081449"/>
                </a:cubicBezTo>
                <a:cubicBezTo>
                  <a:pt x="1668203" y="964022"/>
                  <a:pt x="1506382" y="1120113"/>
                  <a:pt x="1480606" y="1201740"/>
                </a:cubicBezTo>
                <a:cubicBezTo>
                  <a:pt x="1446237" y="1397928"/>
                  <a:pt x="1537887" y="1118682"/>
                  <a:pt x="1589441" y="1191715"/>
                </a:cubicBezTo>
                <a:cubicBezTo>
                  <a:pt x="1663906" y="1175963"/>
                  <a:pt x="1779902" y="1117249"/>
                  <a:pt x="1662475" y="1231812"/>
                </a:cubicBezTo>
                <a:cubicBezTo>
                  <a:pt x="1825727" y="1277637"/>
                  <a:pt x="1629537" y="1284798"/>
                  <a:pt x="1572256" y="1291957"/>
                </a:cubicBezTo>
                <a:cubicBezTo>
                  <a:pt x="1682524" y="1296254"/>
                  <a:pt x="1722620" y="1405089"/>
                  <a:pt x="1580848" y="1397928"/>
                </a:cubicBezTo>
                <a:cubicBezTo>
                  <a:pt x="1449101" y="1276206"/>
                  <a:pt x="1433349" y="1612733"/>
                  <a:pt x="1546479" y="1591254"/>
                </a:cubicBezTo>
                <a:cubicBezTo>
                  <a:pt x="1643858" y="1469530"/>
                  <a:pt x="1718324" y="1367856"/>
                  <a:pt x="1871552" y="1362128"/>
                </a:cubicBezTo>
                <a:cubicBezTo>
                  <a:pt x="1788494" y="1438025"/>
                  <a:pt x="1977523" y="1486714"/>
                  <a:pt x="1835750" y="1538268"/>
                </a:cubicBezTo>
                <a:cubicBezTo>
                  <a:pt x="2029076" y="1608438"/>
                  <a:pt x="1746964" y="1634215"/>
                  <a:pt x="1764149" y="1685768"/>
                </a:cubicBezTo>
                <a:cubicBezTo>
                  <a:pt x="1904488" y="1704384"/>
                  <a:pt x="1838615" y="1730160"/>
                  <a:pt x="1755557" y="1800331"/>
                </a:cubicBezTo>
                <a:cubicBezTo>
                  <a:pt x="1772741" y="1783146"/>
                  <a:pt x="1997571" y="1851884"/>
                  <a:pt x="2077765" y="1916325"/>
                </a:cubicBezTo>
                <a:cubicBezTo>
                  <a:pt x="2037668" y="2038049"/>
                  <a:pt x="1900193" y="1920622"/>
                  <a:pt x="1860096" y="2006544"/>
                </a:cubicBezTo>
                <a:cubicBezTo>
                  <a:pt x="1774174" y="1874797"/>
                  <a:pt x="1679659" y="2083874"/>
                  <a:pt x="1625242" y="1926350"/>
                </a:cubicBezTo>
                <a:cubicBezTo>
                  <a:pt x="1630970" y="2045208"/>
                  <a:pt x="1536456" y="1963583"/>
                  <a:pt x="1522135" y="1899140"/>
                </a:cubicBezTo>
                <a:cubicBezTo>
                  <a:pt x="1427621" y="1932078"/>
                  <a:pt x="1646722" y="2026592"/>
                  <a:pt x="1689683" y="2049505"/>
                </a:cubicBezTo>
                <a:cubicBezTo>
                  <a:pt x="1731213" y="2189844"/>
                  <a:pt x="1958906" y="1942102"/>
                  <a:pt x="2039100" y="2113946"/>
                </a:cubicBezTo>
                <a:cubicBezTo>
                  <a:pt x="2104973" y="2060961"/>
                  <a:pt x="2432910" y="2138291"/>
                  <a:pt x="2215240" y="2164068"/>
                </a:cubicBezTo>
                <a:cubicBezTo>
                  <a:pt x="2229561" y="2222780"/>
                  <a:pt x="2112134" y="2284359"/>
                  <a:pt x="2021915" y="2218485"/>
                </a:cubicBezTo>
                <a:cubicBezTo>
                  <a:pt x="2157959" y="2288654"/>
                  <a:pt x="2016187" y="2308703"/>
                  <a:pt x="1950313" y="2242829"/>
                </a:cubicBezTo>
                <a:cubicBezTo>
                  <a:pt x="1951746" y="2367417"/>
                  <a:pt x="1792789" y="2265742"/>
                  <a:pt x="1725485" y="2271470"/>
                </a:cubicBezTo>
                <a:cubicBezTo>
                  <a:pt x="1798518" y="2403217"/>
                  <a:pt x="2007595" y="2434722"/>
                  <a:pt x="2126454" y="2324456"/>
                </a:cubicBezTo>
                <a:cubicBezTo>
                  <a:pt x="2135046" y="2428994"/>
                  <a:pt x="2242448" y="2321592"/>
                  <a:pt x="2292571" y="2370281"/>
                </a:cubicBezTo>
                <a:cubicBezTo>
                  <a:pt x="2422527" y="2371354"/>
                  <a:pt x="2355132" y="2391761"/>
                  <a:pt x="2300021" y="2431500"/>
                </a:cubicBezTo>
                <a:lnTo>
                  <a:pt x="2293389" y="2437073"/>
                </a:lnTo>
                <a:lnTo>
                  <a:pt x="2357703" y="2434619"/>
                </a:lnTo>
                <a:cubicBezTo>
                  <a:pt x="2504309" y="2435384"/>
                  <a:pt x="2680583" y="2457827"/>
                  <a:pt x="2508662" y="2381659"/>
                </a:cubicBezTo>
                <a:cubicBezTo>
                  <a:pt x="2484288" y="2371213"/>
                  <a:pt x="2207473" y="2249345"/>
                  <a:pt x="2285816" y="2188410"/>
                </a:cubicBezTo>
                <a:cubicBezTo>
                  <a:pt x="2475584" y="2111806"/>
                  <a:pt x="2701911" y="2242381"/>
                  <a:pt x="2872527" y="2099621"/>
                </a:cubicBezTo>
                <a:cubicBezTo>
                  <a:pt x="2806370" y="2160554"/>
                  <a:pt x="2670574" y="1934227"/>
                  <a:pt x="2538259" y="1937709"/>
                </a:cubicBezTo>
                <a:cubicBezTo>
                  <a:pt x="2470360" y="1920299"/>
                  <a:pt x="2172654" y="1793208"/>
                  <a:pt x="2287558" y="1765353"/>
                </a:cubicBezTo>
                <a:cubicBezTo>
                  <a:pt x="2414649" y="1828028"/>
                  <a:pt x="2364161" y="1688750"/>
                  <a:pt x="2456432" y="1739237"/>
                </a:cubicBezTo>
                <a:cubicBezTo>
                  <a:pt x="2639236" y="1855884"/>
                  <a:pt x="2466878" y="1653930"/>
                  <a:pt x="2578301" y="1655670"/>
                </a:cubicBezTo>
                <a:cubicBezTo>
                  <a:pt x="2834225" y="1695713"/>
                  <a:pt x="2632272" y="1568621"/>
                  <a:pt x="2508662" y="1533802"/>
                </a:cubicBezTo>
                <a:cubicBezTo>
                  <a:pt x="2519107" y="1516392"/>
                  <a:pt x="2393757" y="1429343"/>
                  <a:pt x="2503439" y="1427603"/>
                </a:cubicBezTo>
                <a:cubicBezTo>
                  <a:pt x="2581783" y="1338812"/>
                  <a:pt x="2881231" y="1488536"/>
                  <a:pt x="2771550" y="1373632"/>
                </a:cubicBezTo>
                <a:cubicBezTo>
                  <a:pt x="2935202" y="1422379"/>
                  <a:pt x="3154565" y="1420639"/>
                  <a:pt x="3269470" y="1246541"/>
                </a:cubicBezTo>
                <a:cubicBezTo>
                  <a:pt x="3252060" y="1192570"/>
                  <a:pt x="2931720" y="1422379"/>
                  <a:pt x="2844671" y="1317920"/>
                </a:cubicBezTo>
                <a:cubicBezTo>
                  <a:pt x="3064034" y="1122931"/>
                  <a:pt x="2722803" y="1411933"/>
                  <a:pt x="2687983" y="1244799"/>
                </a:cubicBezTo>
                <a:cubicBezTo>
                  <a:pt x="2893419" y="1110745"/>
                  <a:pt x="2428577" y="1335330"/>
                  <a:pt x="2630530" y="1173420"/>
                </a:cubicBezTo>
                <a:cubicBezTo>
                  <a:pt x="2567855" y="1185606"/>
                  <a:pt x="2263185" y="1105521"/>
                  <a:pt x="2508662" y="1086371"/>
                </a:cubicBezTo>
                <a:cubicBezTo>
                  <a:pt x="2590489" y="947093"/>
                  <a:pt x="2762844" y="1122931"/>
                  <a:pt x="2876009" y="1117709"/>
                </a:cubicBezTo>
                <a:cubicBezTo>
                  <a:pt x="2781996" y="964502"/>
                  <a:pt x="3325181" y="1290065"/>
                  <a:pt x="3269470" y="1042846"/>
                </a:cubicBezTo>
                <a:cubicBezTo>
                  <a:pt x="3159787" y="1114227"/>
                  <a:pt x="3165011" y="1025436"/>
                  <a:pt x="3051847" y="1035882"/>
                </a:cubicBezTo>
                <a:cubicBezTo>
                  <a:pt x="3111040" y="933165"/>
                  <a:pt x="2929978" y="1002804"/>
                  <a:pt x="2844671" y="973206"/>
                </a:cubicBezTo>
                <a:cubicBezTo>
                  <a:pt x="2663609" y="910531"/>
                  <a:pt x="3062293" y="894863"/>
                  <a:pt x="2823779" y="811296"/>
                </a:cubicBezTo>
                <a:cubicBezTo>
                  <a:pt x="2675795" y="738175"/>
                  <a:pt x="2959576" y="757325"/>
                  <a:pt x="2788960" y="684204"/>
                </a:cubicBezTo>
                <a:cubicBezTo>
                  <a:pt x="2792442" y="623271"/>
                  <a:pt x="3194607" y="826964"/>
                  <a:pt x="3018769" y="586709"/>
                </a:cubicBezTo>
                <a:cubicBezTo>
                  <a:pt x="3128450" y="638938"/>
                  <a:pt x="3175457" y="537962"/>
                  <a:pt x="3032697" y="537962"/>
                </a:cubicBezTo>
                <a:cubicBezTo>
                  <a:pt x="3107558" y="508366"/>
                  <a:pt x="2877749" y="269851"/>
                  <a:pt x="3062293" y="341232"/>
                </a:cubicBezTo>
                <a:cubicBezTo>
                  <a:pt x="3116264" y="306412"/>
                  <a:pt x="3180679" y="301189"/>
                  <a:pt x="3199831" y="423057"/>
                </a:cubicBezTo>
                <a:cubicBezTo>
                  <a:pt x="3353037" y="562335"/>
                  <a:pt x="3130192" y="179320"/>
                  <a:pt x="3152823" y="179320"/>
                </a:cubicBezTo>
                <a:cubicBezTo>
                  <a:pt x="3316475" y="353418"/>
                  <a:pt x="3253800" y="100977"/>
                  <a:pt x="327295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68564" tIns="34289" rIns="68564" bIns="34289" anchor="ctr">
            <a:noAutofit/>
          </a:bodyPr>
          <a:lstStyle>
            <a:lvl1pPr marL="0" indent="0" algn="ctr">
              <a:buNone/>
              <a:defRPr sz="900" baseline="0">
                <a:latin typeface="+mn-lt"/>
                <a:cs typeface="Arial" panose="020B0604020202020204" pitchFamily="34" charset="0"/>
              </a:defRPr>
            </a:lvl1pPr>
            <a:lvl2pPr marL="342803" indent="0">
              <a:buNone/>
              <a:defRPr sz="2100"/>
            </a:lvl2pPr>
            <a:lvl3pPr marL="685613" indent="0">
              <a:buNone/>
              <a:defRPr sz="1800"/>
            </a:lvl3pPr>
            <a:lvl4pPr marL="1028420" indent="0">
              <a:buNone/>
              <a:defRPr sz="1500"/>
            </a:lvl4pPr>
            <a:lvl5pPr marL="1371226" indent="0">
              <a:buNone/>
              <a:defRPr sz="1500"/>
            </a:lvl5pPr>
            <a:lvl6pPr marL="1714037" indent="0">
              <a:buNone/>
              <a:defRPr sz="1500"/>
            </a:lvl6pPr>
            <a:lvl7pPr marL="2056838" indent="0">
              <a:buNone/>
              <a:defRPr sz="1500"/>
            </a:lvl7pPr>
            <a:lvl8pPr marL="2399640" indent="0">
              <a:buNone/>
              <a:defRPr sz="1500"/>
            </a:lvl8pPr>
            <a:lvl9pPr marL="2742443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Graphic 47"/>
          <p:cNvSpPr/>
          <p:nvPr userDrawn="1"/>
        </p:nvSpPr>
        <p:spPr>
          <a:xfrm>
            <a:off x="7219315" y="3047564"/>
            <a:ext cx="1135856" cy="1703785"/>
          </a:xfrm>
          <a:custGeom>
            <a:avLst/>
            <a:gdLst>
              <a:gd name="connsiteX0" fmla="*/ 949088 w 2076450"/>
              <a:gd name="connsiteY0" fmla="*/ 7144 h 3114675"/>
              <a:gd name="connsiteX1" fmla="*/ 883365 w 2076450"/>
              <a:gd name="connsiteY1" fmla="*/ 105251 h 3114675"/>
              <a:gd name="connsiteX2" fmla="*/ 909083 w 2076450"/>
              <a:gd name="connsiteY2" fmla="*/ 238601 h 3114675"/>
              <a:gd name="connsiteX3" fmla="*/ 833835 w 2076450"/>
              <a:gd name="connsiteY3" fmla="*/ 193834 h 3114675"/>
              <a:gd name="connsiteX4" fmla="*/ 817643 w 2076450"/>
              <a:gd name="connsiteY4" fmla="*/ 301466 h 3114675"/>
              <a:gd name="connsiteX5" fmla="*/ 810023 w 2076450"/>
              <a:gd name="connsiteY5" fmla="*/ 328136 h 3114675"/>
              <a:gd name="connsiteX6" fmla="*/ 684293 w 2076450"/>
              <a:gd name="connsiteY6" fmla="*/ 381476 h 3114675"/>
              <a:gd name="connsiteX7" fmla="*/ 703343 w 2076450"/>
              <a:gd name="connsiteY7" fmla="*/ 451009 h 3114675"/>
              <a:gd name="connsiteX8" fmla="*/ 714773 w 2076450"/>
              <a:gd name="connsiteY8" fmla="*/ 539591 h 3114675"/>
              <a:gd name="connsiteX9" fmla="*/ 828120 w 2076450"/>
              <a:gd name="connsiteY9" fmla="*/ 573881 h 3114675"/>
              <a:gd name="connsiteX10" fmla="*/ 947183 w 2076450"/>
              <a:gd name="connsiteY10" fmla="*/ 577691 h 3114675"/>
              <a:gd name="connsiteX11" fmla="*/ 731918 w 2076450"/>
              <a:gd name="connsiteY11" fmla="*/ 618649 h 3114675"/>
              <a:gd name="connsiteX12" fmla="*/ 530940 w 2076450"/>
              <a:gd name="connsiteY12" fmla="*/ 601504 h 3114675"/>
              <a:gd name="connsiteX13" fmla="*/ 597615 w 2076450"/>
              <a:gd name="connsiteY13" fmla="*/ 649129 h 3114675"/>
              <a:gd name="connsiteX14" fmla="*/ 629048 w 2076450"/>
              <a:gd name="connsiteY14" fmla="*/ 688181 h 3114675"/>
              <a:gd name="connsiteX15" fmla="*/ 714773 w 2076450"/>
              <a:gd name="connsiteY15" fmla="*/ 728186 h 3114675"/>
              <a:gd name="connsiteX16" fmla="*/ 947183 w 2076450"/>
              <a:gd name="connsiteY16" fmla="*/ 689134 h 3114675"/>
              <a:gd name="connsiteX17" fmla="*/ 674768 w 2076450"/>
              <a:gd name="connsiteY17" fmla="*/ 758666 h 3114675"/>
              <a:gd name="connsiteX18" fmla="*/ 528083 w 2076450"/>
              <a:gd name="connsiteY18" fmla="*/ 788194 h 3114675"/>
              <a:gd name="connsiteX19" fmla="*/ 530940 w 2076450"/>
              <a:gd name="connsiteY19" fmla="*/ 846296 h 3114675"/>
              <a:gd name="connsiteX20" fmla="*/ 569040 w 2076450"/>
              <a:gd name="connsiteY20" fmla="*/ 912971 h 3114675"/>
              <a:gd name="connsiteX21" fmla="*/ 502365 w 2076450"/>
              <a:gd name="connsiteY21" fmla="*/ 958691 h 3114675"/>
              <a:gd name="connsiteX22" fmla="*/ 409973 w 2076450"/>
              <a:gd name="connsiteY22" fmla="*/ 972979 h 3114675"/>
              <a:gd name="connsiteX23" fmla="*/ 547133 w 2076450"/>
              <a:gd name="connsiteY23" fmla="*/ 1067276 h 3114675"/>
              <a:gd name="connsiteX24" fmla="*/ 730013 w 2076450"/>
              <a:gd name="connsiteY24" fmla="*/ 1155859 h 3114675"/>
              <a:gd name="connsiteX25" fmla="*/ 409020 w 2076450"/>
              <a:gd name="connsiteY25" fmla="*/ 1204436 h 3114675"/>
              <a:gd name="connsiteX26" fmla="*/ 530940 w 2076450"/>
              <a:gd name="connsiteY26" fmla="*/ 1310164 h 3114675"/>
              <a:gd name="connsiteX27" fmla="*/ 366158 w 2076450"/>
              <a:gd name="connsiteY27" fmla="*/ 1365409 h 3114675"/>
              <a:gd name="connsiteX28" fmla="*/ 637620 w 2076450"/>
              <a:gd name="connsiteY28" fmla="*/ 1413034 h 3114675"/>
              <a:gd name="connsiteX29" fmla="*/ 617618 w 2076450"/>
              <a:gd name="connsiteY29" fmla="*/ 1487329 h 3114675"/>
              <a:gd name="connsiteX30" fmla="*/ 286148 w 2076450"/>
              <a:gd name="connsiteY30" fmla="*/ 1588294 h 3114675"/>
              <a:gd name="connsiteX31" fmla="*/ 550943 w 2076450"/>
              <a:gd name="connsiteY31" fmla="*/ 1688306 h 3114675"/>
              <a:gd name="connsiteX32" fmla="*/ 627143 w 2076450"/>
              <a:gd name="connsiteY32" fmla="*/ 1666399 h 3114675"/>
              <a:gd name="connsiteX33" fmla="*/ 734775 w 2076450"/>
              <a:gd name="connsiteY33" fmla="*/ 1662589 h 3114675"/>
              <a:gd name="connsiteX34" fmla="*/ 604283 w 2076450"/>
              <a:gd name="connsiteY34" fmla="*/ 1759744 h 3114675"/>
              <a:gd name="connsiteX35" fmla="*/ 217568 w 2076450"/>
              <a:gd name="connsiteY35" fmla="*/ 1794986 h 3114675"/>
              <a:gd name="connsiteX36" fmla="*/ 214710 w 2076450"/>
              <a:gd name="connsiteY36" fmla="*/ 1862614 h 3114675"/>
              <a:gd name="connsiteX37" fmla="*/ 335678 w 2076450"/>
              <a:gd name="connsiteY37" fmla="*/ 1914049 h 3114675"/>
              <a:gd name="connsiteX38" fmla="*/ 472838 w 2076450"/>
              <a:gd name="connsiteY38" fmla="*/ 1916906 h 3114675"/>
              <a:gd name="connsiteX39" fmla="*/ 553800 w 2076450"/>
              <a:gd name="connsiteY39" fmla="*/ 1953101 h 3114675"/>
              <a:gd name="connsiteX40" fmla="*/ 602378 w 2076450"/>
              <a:gd name="connsiteY40" fmla="*/ 2004536 h 3114675"/>
              <a:gd name="connsiteX41" fmla="*/ 275670 w 2076450"/>
              <a:gd name="connsiteY41" fmla="*/ 2024539 h 3114675"/>
              <a:gd name="connsiteX42" fmla="*/ 236618 w 2076450"/>
              <a:gd name="connsiteY42" fmla="*/ 2049304 h 3114675"/>
              <a:gd name="connsiteX43" fmla="*/ 262335 w 2076450"/>
              <a:gd name="connsiteY43" fmla="*/ 2092166 h 3114675"/>
              <a:gd name="connsiteX44" fmla="*/ 420450 w 2076450"/>
              <a:gd name="connsiteY44" fmla="*/ 2151221 h 3114675"/>
              <a:gd name="connsiteX45" fmla="*/ 480458 w 2076450"/>
              <a:gd name="connsiteY45" fmla="*/ 2174081 h 3114675"/>
              <a:gd name="connsiteX46" fmla="*/ 269955 w 2076450"/>
              <a:gd name="connsiteY46" fmla="*/ 2228374 h 3114675"/>
              <a:gd name="connsiteX47" fmla="*/ 106125 w 2076450"/>
              <a:gd name="connsiteY47" fmla="*/ 2250281 h 3114675"/>
              <a:gd name="connsiteX48" fmla="*/ 45165 w 2076450"/>
              <a:gd name="connsiteY48" fmla="*/ 2290286 h 3114675"/>
              <a:gd name="connsiteX49" fmla="*/ 84218 w 2076450"/>
              <a:gd name="connsiteY49" fmla="*/ 2353151 h 3114675"/>
              <a:gd name="connsiteX50" fmla="*/ 203280 w 2076450"/>
              <a:gd name="connsiteY50" fmla="*/ 2444591 h 3114675"/>
              <a:gd name="connsiteX51" fmla="*/ 172800 w 2076450"/>
              <a:gd name="connsiteY51" fmla="*/ 2478881 h 3114675"/>
              <a:gd name="connsiteX52" fmla="*/ 201375 w 2076450"/>
              <a:gd name="connsiteY52" fmla="*/ 2519839 h 3114675"/>
              <a:gd name="connsiteX53" fmla="*/ 301388 w 2076450"/>
              <a:gd name="connsiteY53" fmla="*/ 2558891 h 3114675"/>
              <a:gd name="connsiteX54" fmla="*/ 76598 w 2076450"/>
              <a:gd name="connsiteY54" fmla="*/ 2589371 h 3114675"/>
              <a:gd name="connsiteX55" fmla="*/ 58500 w 2076450"/>
              <a:gd name="connsiteY55" fmla="*/ 2659856 h 3114675"/>
              <a:gd name="connsiteX56" fmla="*/ 110888 w 2076450"/>
              <a:gd name="connsiteY56" fmla="*/ 2693194 h 3114675"/>
              <a:gd name="connsiteX57" fmla="*/ 214710 w 2076450"/>
              <a:gd name="connsiteY57" fmla="*/ 2727484 h 3114675"/>
              <a:gd name="connsiteX58" fmla="*/ 262335 w 2076450"/>
              <a:gd name="connsiteY58" fmla="*/ 2756059 h 3114675"/>
              <a:gd name="connsiteX59" fmla="*/ 358538 w 2076450"/>
              <a:gd name="connsiteY59" fmla="*/ 2733199 h 3114675"/>
              <a:gd name="connsiteX60" fmla="*/ 254715 w 2076450"/>
              <a:gd name="connsiteY60" fmla="*/ 2758916 h 3114675"/>
              <a:gd name="connsiteX61" fmla="*/ 45165 w 2076450"/>
              <a:gd name="connsiteY61" fmla="*/ 2806541 h 3114675"/>
              <a:gd name="connsiteX62" fmla="*/ 46118 w 2076450"/>
              <a:gd name="connsiteY62" fmla="*/ 2865596 h 3114675"/>
              <a:gd name="connsiteX63" fmla="*/ 88980 w 2076450"/>
              <a:gd name="connsiteY63" fmla="*/ 2895124 h 3114675"/>
              <a:gd name="connsiteX64" fmla="*/ 155655 w 2076450"/>
              <a:gd name="connsiteY64" fmla="*/ 2902744 h 3114675"/>
              <a:gd name="connsiteX65" fmla="*/ 343298 w 2076450"/>
              <a:gd name="connsiteY65" fmla="*/ 2914174 h 3114675"/>
              <a:gd name="connsiteX66" fmla="*/ 301388 w 2076450"/>
              <a:gd name="connsiteY66" fmla="*/ 2956084 h 3114675"/>
              <a:gd name="connsiteX67" fmla="*/ 361395 w 2076450"/>
              <a:gd name="connsiteY67" fmla="*/ 2980849 h 3114675"/>
              <a:gd name="connsiteX68" fmla="*/ 511890 w 2076450"/>
              <a:gd name="connsiteY68" fmla="*/ 3029426 h 3114675"/>
              <a:gd name="connsiteX69" fmla="*/ 603330 w 2076450"/>
              <a:gd name="connsiteY69" fmla="*/ 3058001 h 3114675"/>
              <a:gd name="connsiteX70" fmla="*/ 825263 w 2076450"/>
              <a:gd name="connsiteY70" fmla="*/ 2954179 h 3114675"/>
              <a:gd name="connsiteX71" fmla="*/ 957660 w 2076450"/>
              <a:gd name="connsiteY71" fmla="*/ 2927509 h 3114675"/>
              <a:gd name="connsiteX72" fmla="*/ 1013858 w 2076450"/>
              <a:gd name="connsiteY72" fmla="*/ 3102769 h 3114675"/>
              <a:gd name="connsiteX73" fmla="*/ 1119585 w 2076450"/>
              <a:gd name="connsiteY73" fmla="*/ 3020854 h 3114675"/>
              <a:gd name="connsiteX74" fmla="*/ 1191975 w 2076450"/>
              <a:gd name="connsiteY74" fmla="*/ 2997041 h 3114675"/>
              <a:gd name="connsiteX75" fmla="*/ 1468200 w 2076450"/>
              <a:gd name="connsiteY75" fmla="*/ 3026569 h 3114675"/>
              <a:gd name="connsiteX76" fmla="*/ 1561545 w 2076450"/>
              <a:gd name="connsiteY76" fmla="*/ 3002756 h 3114675"/>
              <a:gd name="connsiteX77" fmla="*/ 1679655 w 2076450"/>
              <a:gd name="connsiteY77" fmla="*/ 3030379 h 3114675"/>
              <a:gd name="connsiteX78" fmla="*/ 1748235 w 2076450"/>
              <a:gd name="connsiteY78" fmla="*/ 2996089 h 3114675"/>
              <a:gd name="connsiteX79" fmla="*/ 1893968 w 2076450"/>
              <a:gd name="connsiteY79" fmla="*/ 3009424 h 3114675"/>
              <a:gd name="connsiteX80" fmla="*/ 1888253 w 2076450"/>
              <a:gd name="connsiteY80" fmla="*/ 2944654 h 3114675"/>
              <a:gd name="connsiteX81" fmla="*/ 1964453 w 2076450"/>
              <a:gd name="connsiteY81" fmla="*/ 2947511 h 3114675"/>
              <a:gd name="connsiteX82" fmla="*/ 1948260 w 2076450"/>
              <a:gd name="connsiteY82" fmla="*/ 2913221 h 3114675"/>
              <a:gd name="connsiteX83" fmla="*/ 1843485 w 2076450"/>
              <a:gd name="connsiteY83" fmla="*/ 2853214 h 3114675"/>
              <a:gd name="connsiteX84" fmla="*/ 1883490 w 2076450"/>
              <a:gd name="connsiteY84" fmla="*/ 2818924 h 3114675"/>
              <a:gd name="connsiteX85" fmla="*/ 1909208 w 2076450"/>
              <a:gd name="connsiteY85" fmla="*/ 2790349 h 3114675"/>
              <a:gd name="connsiteX86" fmla="*/ 2032080 w 2076450"/>
              <a:gd name="connsiteY86" fmla="*/ 2757964 h 3114675"/>
              <a:gd name="connsiteX87" fmla="*/ 2036843 w 2076450"/>
              <a:gd name="connsiteY87" fmla="*/ 2711291 h 3114675"/>
              <a:gd name="connsiteX88" fmla="*/ 2008268 w 2076450"/>
              <a:gd name="connsiteY88" fmla="*/ 2670334 h 3114675"/>
              <a:gd name="connsiteX89" fmla="*/ 1943498 w 2076450"/>
              <a:gd name="connsiteY89" fmla="*/ 2645569 h 3114675"/>
              <a:gd name="connsiteX90" fmla="*/ 1793003 w 2076450"/>
              <a:gd name="connsiteY90" fmla="*/ 2651284 h 3114675"/>
              <a:gd name="connsiteX91" fmla="*/ 1497728 w 2076450"/>
              <a:gd name="connsiteY91" fmla="*/ 2538889 h 3114675"/>
              <a:gd name="connsiteX92" fmla="*/ 1592025 w 2076450"/>
              <a:gd name="connsiteY92" fmla="*/ 2535079 h 3114675"/>
              <a:gd name="connsiteX93" fmla="*/ 1824435 w 2076450"/>
              <a:gd name="connsiteY93" fmla="*/ 2566511 h 3114675"/>
              <a:gd name="connsiteX94" fmla="*/ 1938735 w 2076450"/>
              <a:gd name="connsiteY94" fmla="*/ 2449354 h 3114675"/>
              <a:gd name="connsiteX95" fmla="*/ 2000648 w 2076450"/>
              <a:gd name="connsiteY95" fmla="*/ 2416969 h 3114675"/>
              <a:gd name="connsiteX96" fmla="*/ 1993028 w 2076450"/>
              <a:gd name="connsiteY96" fmla="*/ 2387441 h 3114675"/>
              <a:gd name="connsiteX97" fmla="*/ 1549163 w 2076450"/>
              <a:gd name="connsiteY97" fmla="*/ 2328386 h 3114675"/>
              <a:gd name="connsiteX98" fmla="*/ 1554878 w 2076450"/>
              <a:gd name="connsiteY98" fmla="*/ 2282666 h 3114675"/>
              <a:gd name="connsiteX99" fmla="*/ 1823483 w 2076450"/>
              <a:gd name="connsiteY99" fmla="*/ 2291239 h 3114675"/>
              <a:gd name="connsiteX100" fmla="*/ 1994933 w 2076450"/>
              <a:gd name="connsiteY100" fmla="*/ 2158841 h 3114675"/>
              <a:gd name="connsiteX101" fmla="*/ 2013983 w 2076450"/>
              <a:gd name="connsiteY101" fmla="*/ 2124551 h 3114675"/>
              <a:gd name="connsiteX102" fmla="*/ 1699658 w 2076450"/>
              <a:gd name="connsiteY102" fmla="*/ 2061686 h 3114675"/>
              <a:gd name="connsiteX103" fmla="*/ 1808243 w 2076450"/>
              <a:gd name="connsiteY103" fmla="*/ 2027396 h 3114675"/>
              <a:gd name="connsiteX104" fmla="*/ 1836818 w 2076450"/>
              <a:gd name="connsiteY104" fmla="*/ 2000726 h 3114675"/>
              <a:gd name="connsiteX105" fmla="*/ 1875870 w 2076450"/>
              <a:gd name="connsiteY105" fmla="*/ 1935004 h 3114675"/>
              <a:gd name="connsiteX106" fmla="*/ 1600598 w 2076450"/>
              <a:gd name="connsiteY106" fmla="*/ 1869281 h 3114675"/>
              <a:gd name="connsiteX107" fmla="*/ 1823483 w 2076450"/>
              <a:gd name="connsiteY107" fmla="*/ 1737836 h 3114675"/>
              <a:gd name="connsiteX108" fmla="*/ 1592025 w 2076450"/>
              <a:gd name="connsiteY108" fmla="*/ 1729264 h 3114675"/>
              <a:gd name="connsiteX109" fmla="*/ 1639650 w 2076450"/>
              <a:gd name="connsiteY109" fmla="*/ 1693069 h 3114675"/>
              <a:gd name="connsiteX110" fmla="*/ 1648223 w 2076450"/>
              <a:gd name="connsiteY110" fmla="*/ 1652111 h 3114675"/>
              <a:gd name="connsiteX111" fmla="*/ 1437720 w 2076450"/>
              <a:gd name="connsiteY111" fmla="*/ 1613059 h 3114675"/>
              <a:gd name="connsiteX112" fmla="*/ 1519635 w 2076450"/>
              <a:gd name="connsiteY112" fmla="*/ 1556861 h 3114675"/>
              <a:gd name="connsiteX113" fmla="*/ 1697753 w 2076450"/>
              <a:gd name="connsiteY113" fmla="*/ 1459706 h 3114675"/>
              <a:gd name="connsiteX114" fmla="*/ 1539638 w 2076450"/>
              <a:gd name="connsiteY114" fmla="*/ 1435894 h 3114675"/>
              <a:gd name="connsiteX115" fmla="*/ 1520588 w 2076450"/>
              <a:gd name="connsiteY115" fmla="*/ 1388269 h 3114675"/>
              <a:gd name="connsiteX116" fmla="*/ 1282463 w 2076450"/>
              <a:gd name="connsiteY116" fmla="*/ 1360646 h 3114675"/>
              <a:gd name="connsiteX117" fmla="*/ 1568213 w 2076450"/>
              <a:gd name="connsiteY117" fmla="*/ 1328261 h 3114675"/>
              <a:gd name="connsiteX118" fmla="*/ 1593930 w 2076450"/>
              <a:gd name="connsiteY118" fmla="*/ 1209199 h 3114675"/>
              <a:gd name="connsiteX119" fmla="*/ 1440578 w 2076450"/>
              <a:gd name="connsiteY119" fmla="*/ 1151096 h 3114675"/>
              <a:gd name="connsiteX120" fmla="*/ 1127205 w 2076450"/>
              <a:gd name="connsiteY120" fmla="*/ 1094899 h 3114675"/>
              <a:gd name="connsiteX121" fmla="*/ 1310085 w 2076450"/>
              <a:gd name="connsiteY121" fmla="*/ 1109186 h 3114675"/>
              <a:gd name="connsiteX122" fmla="*/ 1406288 w 2076450"/>
              <a:gd name="connsiteY122" fmla="*/ 1094899 h 3114675"/>
              <a:gd name="connsiteX123" fmla="*/ 1508205 w 2076450"/>
              <a:gd name="connsiteY123" fmla="*/ 1040606 h 3114675"/>
              <a:gd name="connsiteX124" fmla="*/ 1532018 w 2076450"/>
              <a:gd name="connsiteY124" fmla="*/ 969169 h 3114675"/>
              <a:gd name="connsiteX125" fmla="*/ 1421528 w 2076450"/>
              <a:gd name="connsiteY125" fmla="*/ 938689 h 3114675"/>
              <a:gd name="connsiteX126" fmla="*/ 1154828 w 2076450"/>
              <a:gd name="connsiteY126" fmla="*/ 903446 h 3114675"/>
              <a:gd name="connsiteX127" fmla="*/ 1304370 w 2076450"/>
              <a:gd name="connsiteY127" fmla="*/ 884396 h 3114675"/>
              <a:gd name="connsiteX128" fmla="*/ 1351995 w 2076450"/>
              <a:gd name="connsiteY128" fmla="*/ 868204 h 3114675"/>
              <a:gd name="connsiteX129" fmla="*/ 1480583 w 2076450"/>
              <a:gd name="connsiteY129" fmla="*/ 832009 h 3114675"/>
              <a:gd name="connsiteX130" fmla="*/ 1363425 w 2076450"/>
              <a:gd name="connsiteY130" fmla="*/ 798671 h 3114675"/>
              <a:gd name="connsiteX131" fmla="*/ 1131015 w 2076450"/>
              <a:gd name="connsiteY131" fmla="*/ 755809 h 3114675"/>
              <a:gd name="connsiteX132" fmla="*/ 1019573 w 2076450"/>
              <a:gd name="connsiteY132" fmla="*/ 655796 h 3114675"/>
              <a:gd name="connsiteX133" fmla="*/ 1088153 w 2076450"/>
              <a:gd name="connsiteY133" fmla="*/ 673894 h 3114675"/>
              <a:gd name="connsiteX134" fmla="*/ 1244363 w 2076450"/>
              <a:gd name="connsiteY134" fmla="*/ 727234 h 3114675"/>
              <a:gd name="connsiteX135" fmla="*/ 1389143 w 2076450"/>
              <a:gd name="connsiteY135" fmla="*/ 667226 h 3114675"/>
              <a:gd name="connsiteX136" fmla="*/ 1174830 w 2076450"/>
              <a:gd name="connsiteY136" fmla="*/ 590074 h 3114675"/>
              <a:gd name="connsiteX137" fmla="*/ 1180545 w 2076450"/>
              <a:gd name="connsiteY137" fmla="*/ 513874 h 3114675"/>
              <a:gd name="connsiteX138" fmla="*/ 1228170 w 2076450"/>
              <a:gd name="connsiteY138" fmla="*/ 415766 h 3114675"/>
              <a:gd name="connsiteX139" fmla="*/ 1251983 w 2076450"/>
              <a:gd name="connsiteY139" fmla="*/ 298609 h 3114675"/>
              <a:gd name="connsiteX140" fmla="*/ 1035765 w 2076450"/>
              <a:gd name="connsiteY140" fmla="*/ 451009 h 3114675"/>
              <a:gd name="connsiteX141" fmla="*/ 1058625 w 2076450"/>
              <a:gd name="connsiteY141" fmla="*/ 322421 h 3114675"/>
              <a:gd name="connsiteX142" fmla="*/ 1052910 w 2076450"/>
              <a:gd name="connsiteY142" fmla="*/ 251936 h 3114675"/>
              <a:gd name="connsiteX143" fmla="*/ 1112918 w 2076450"/>
              <a:gd name="connsiteY143" fmla="*/ 211931 h 3114675"/>
              <a:gd name="connsiteX144" fmla="*/ 1064340 w 2076450"/>
              <a:gd name="connsiteY144" fmla="*/ 185261 h 3114675"/>
              <a:gd name="connsiteX145" fmla="*/ 991950 w 2076450"/>
              <a:gd name="connsiteY145" fmla="*/ 191929 h 3114675"/>
              <a:gd name="connsiteX146" fmla="*/ 996713 w 2076450"/>
              <a:gd name="connsiteY146" fmla="*/ 111919 h 3114675"/>
              <a:gd name="connsiteX147" fmla="*/ 949088 w 2076450"/>
              <a:gd name="connsiteY147" fmla="*/ 7144 h 3114675"/>
              <a:gd name="connsiteX148" fmla="*/ 949088 w 2076450"/>
              <a:gd name="connsiteY148" fmla="*/ 7144 h 3114675"/>
              <a:gd name="connsiteX149" fmla="*/ 949088 w 2076450"/>
              <a:gd name="connsiteY149" fmla="*/ 7144 h 3114675"/>
              <a:gd name="connsiteX150" fmla="*/ 886223 w 2076450"/>
              <a:gd name="connsiteY150" fmla="*/ 287179 h 3114675"/>
              <a:gd name="connsiteX151" fmla="*/ 908130 w 2076450"/>
              <a:gd name="connsiteY151" fmla="*/ 327184 h 3114675"/>
              <a:gd name="connsiteX152" fmla="*/ 886223 w 2076450"/>
              <a:gd name="connsiteY152" fmla="*/ 287179 h 3114675"/>
              <a:gd name="connsiteX153" fmla="*/ 863363 w 2076450"/>
              <a:gd name="connsiteY153" fmla="*/ 404336 h 3114675"/>
              <a:gd name="connsiteX154" fmla="*/ 876698 w 2076450"/>
              <a:gd name="connsiteY154" fmla="*/ 435769 h 3114675"/>
              <a:gd name="connsiteX155" fmla="*/ 863363 w 2076450"/>
              <a:gd name="connsiteY155" fmla="*/ 404336 h 3114675"/>
              <a:gd name="connsiteX156" fmla="*/ 1116728 w 2076450"/>
              <a:gd name="connsiteY156" fmla="*/ 470059 h 3114675"/>
              <a:gd name="connsiteX157" fmla="*/ 1066245 w 2076450"/>
              <a:gd name="connsiteY157" fmla="*/ 511016 h 3114675"/>
              <a:gd name="connsiteX158" fmla="*/ 1116728 w 2076450"/>
              <a:gd name="connsiteY158" fmla="*/ 470059 h 3114675"/>
              <a:gd name="connsiteX159" fmla="*/ 1009095 w 2076450"/>
              <a:gd name="connsiteY159" fmla="*/ 584359 h 3114675"/>
              <a:gd name="connsiteX160" fmla="*/ 1029098 w 2076450"/>
              <a:gd name="connsiteY160" fmla="*/ 599599 h 3114675"/>
              <a:gd name="connsiteX161" fmla="*/ 1009095 w 2076450"/>
              <a:gd name="connsiteY161" fmla="*/ 584359 h 3114675"/>
              <a:gd name="connsiteX162" fmla="*/ 1009095 w 2076450"/>
              <a:gd name="connsiteY162" fmla="*/ 584359 h 3114675"/>
              <a:gd name="connsiteX163" fmla="*/ 1111013 w 2076450"/>
              <a:gd name="connsiteY163" fmla="*/ 603409 h 3114675"/>
              <a:gd name="connsiteX164" fmla="*/ 1111013 w 2076450"/>
              <a:gd name="connsiteY164" fmla="*/ 603409 h 3114675"/>
              <a:gd name="connsiteX165" fmla="*/ 1251030 w 2076450"/>
              <a:gd name="connsiteY165" fmla="*/ 632936 h 3114675"/>
              <a:gd name="connsiteX166" fmla="*/ 1251030 w 2076450"/>
              <a:gd name="connsiteY166" fmla="*/ 632936 h 3114675"/>
              <a:gd name="connsiteX167" fmla="*/ 1032908 w 2076450"/>
              <a:gd name="connsiteY167" fmla="*/ 760571 h 3114675"/>
              <a:gd name="connsiteX168" fmla="*/ 1028145 w 2076450"/>
              <a:gd name="connsiteY168" fmla="*/ 780574 h 3114675"/>
              <a:gd name="connsiteX169" fmla="*/ 1032908 w 2076450"/>
              <a:gd name="connsiteY169" fmla="*/ 760571 h 3114675"/>
              <a:gd name="connsiteX170" fmla="*/ 1032908 w 2076450"/>
              <a:gd name="connsiteY170" fmla="*/ 760571 h 3114675"/>
              <a:gd name="connsiteX171" fmla="*/ 961470 w 2076450"/>
              <a:gd name="connsiteY171" fmla="*/ 867251 h 3114675"/>
              <a:gd name="connsiteX172" fmla="*/ 961470 w 2076450"/>
              <a:gd name="connsiteY172" fmla="*/ 867251 h 3114675"/>
              <a:gd name="connsiteX173" fmla="*/ 1036718 w 2076450"/>
              <a:gd name="connsiteY173" fmla="*/ 884396 h 3114675"/>
              <a:gd name="connsiteX174" fmla="*/ 1036718 w 2076450"/>
              <a:gd name="connsiteY174" fmla="*/ 884396 h 3114675"/>
              <a:gd name="connsiteX175" fmla="*/ 921465 w 2076450"/>
              <a:gd name="connsiteY175" fmla="*/ 888206 h 3114675"/>
              <a:gd name="connsiteX176" fmla="*/ 921465 w 2076450"/>
              <a:gd name="connsiteY176" fmla="*/ 888206 h 3114675"/>
              <a:gd name="connsiteX177" fmla="*/ 874793 w 2076450"/>
              <a:gd name="connsiteY177" fmla="*/ 904399 h 3114675"/>
              <a:gd name="connsiteX178" fmla="*/ 874793 w 2076450"/>
              <a:gd name="connsiteY178" fmla="*/ 904399 h 3114675"/>
              <a:gd name="connsiteX179" fmla="*/ 681435 w 2076450"/>
              <a:gd name="connsiteY179" fmla="*/ 904399 h 3114675"/>
              <a:gd name="connsiteX180" fmla="*/ 777638 w 2076450"/>
              <a:gd name="connsiteY180" fmla="*/ 946309 h 3114675"/>
              <a:gd name="connsiteX181" fmla="*/ 681435 w 2076450"/>
              <a:gd name="connsiteY181" fmla="*/ 904399 h 3114675"/>
              <a:gd name="connsiteX182" fmla="*/ 1532970 w 2076450"/>
              <a:gd name="connsiteY182" fmla="*/ 1327309 h 3114675"/>
              <a:gd name="connsiteX183" fmla="*/ 1532970 w 2076450"/>
              <a:gd name="connsiteY183" fmla="*/ 1327309 h 3114675"/>
              <a:gd name="connsiteX184" fmla="*/ 757635 w 2076450"/>
              <a:gd name="connsiteY184" fmla="*/ 1423511 h 3114675"/>
              <a:gd name="connsiteX185" fmla="*/ 757635 w 2076450"/>
              <a:gd name="connsiteY185" fmla="*/ 1423511 h 3114675"/>
              <a:gd name="connsiteX186" fmla="*/ 1558688 w 2076450"/>
              <a:gd name="connsiteY186" fmla="*/ 1764506 h 3114675"/>
              <a:gd name="connsiteX187" fmla="*/ 1558688 w 2076450"/>
              <a:gd name="connsiteY187" fmla="*/ 1764506 h 3114675"/>
              <a:gd name="connsiteX188" fmla="*/ 1766333 w 2076450"/>
              <a:gd name="connsiteY188" fmla="*/ 1807369 h 3114675"/>
              <a:gd name="connsiteX189" fmla="*/ 1766333 w 2076450"/>
              <a:gd name="connsiteY189" fmla="*/ 1807369 h 3114675"/>
              <a:gd name="connsiteX190" fmla="*/ 1769190 w 2076450"/>
              <a:gd name="connsiteY190" fmla="*/ 2006441 h 3114675"/>
              <a:gd name="connsiteX191" fmla="*/ 1769190 w 2076450"/>
              <a:gd name="connsiteY191" fmla="*/ 2006441 h 3114675"/>
              <a:gd name="connsiteX192" fmla="*/ 151845 w 2076450"/>
              <a:gd name="connsiteY192" fmla="*/ 2329339 h 3114675"/>
              <a:gd name="connsiteX193" fmla="*/ 151845 w 2076450"/>
              <a:gd name="connsiteY193" fmla="*/ 2329339 h 3114675"/>
              <a:gd name="connsiteX194" fmla="*/ 301388 w 2076450"/>
              <a:gd name="connsiteY194" fmla="*/ 2397919 h 3114675"/>
              <a:gd name="connsiteX195" fmla="*/ 469028 w 2076450"/>
              <a:gd name="connsiteY195" fmla="*/ 2426494 h 3114675"/>
              <a:gd name="connsiteX196" fmla="*/ 301388 w 2076450"/>
              <a:gd name="connsiteY196" fmla="*/ 2397919 h 3114675"/>
              <a:gd name="connsiteX197" fmla="*/ 517605 w 2076450"/>
              <a:gd name="connsiteY197" fmla="*/ 2406491 h 3114675"/>
              <a:gd name="connsiteX198" fmla="*/ 517605 w 2076450"/>
              <a:gd name="connsiteY198" fmla="*/ 2406491 h 3114675"/>
              <a:gd name="connsiteX199" fmla="*/ 423308 w 2076450"/>
              <a:gd name="connsiteY199" fmla="*/ 2736056 h 3114675"/>
              <a:gd name="connsiteX200" fmla="*/ 423308 w 2076450"/>
              <a:gd name="connsiteY200" fmla="*/ 2736056 h 311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</a:cxnLst>
            <a:rect l="l" t="t" r="r" b="b"/>
            <a:pathLst>
              <a:path w="2076450" h="3114675">
                <a:moveTo>
                  <a:pt x="949088" y="7144"/>
                </a:moveTo>
                <a:cubicBezTo>
                  <a:pt x="938610" y="62389"/>
                  <a:pt x="972900" y="200501"/>
                  <a:pt x="883365" y="105251"/>
                </a:cubicBezTo>
                <a:cubicBezTo>
                  <a:pt x="870983" y="105251"/>
                  <a:pt x="992903" y="314801"/>
                  <a:pt x="909083" y="238601"/>
                </a:cubicBezTo>
                <a:cubicBezTo>
                  <a:pt x="898605" y="171926"/>
                  <a:pt x="863363" y="174784"/>
                  <a:pt x="833835" y="193834"/>
                </a:cubicBezTo>
                <a:cubicBezTo>
                  <a:pt x="732870" y="154781"/>
                  <a:pt x="858600" y="285274"/>
                  <a:pt x="817643" y="301466"/>
                </a:cubicBezTo>
                <a:cubicBezTo>
                  <a:pt x="895748" y="301466"/>
                  <a:pt x="870030" y="356711"/>
                  <a:pt x="810023" y="328136"/>
                </a:cubicBezTo>
                <a:cubicBezTo>
                  <a:pt x="906225" y="459581"/>
                  <a:pt x="686198" y="348139"/>
                  <a:pt x="684293" y="381476"/>
                </a:cubicBezTo>
                <a:cubicBezTo>
                  <a:pt x="777638" y="421481"/>
                  <a:pt x="622380" y="411004"/>
                  <a:pt x="703343" y="451009"/>
                </a:cubicBezTo>
                <a:cubicBezTo>
                  <a:pt x="833835" y="496729"/>
                  <a:pt x="615713" y="505301"/>
                  <a:pt x="714773" y="539591"/>
                </a:cubicBezTo>
                <a:cubicBezTo>
                  <a:pt x="761445" y="555784"/>
                  <a:pt x="860505" y="517684"/>
                  <a:pt x="828120" y="573881"/>
                </a:cubicBezTo>
                <a:cubicBezTo>
                  <a:pt x="890033" y="568166"/>
                  <a:pt x="887175" y="616744"/>
                  <a:pt x="947183" y="577691"/>
                </a:cubicBezTo>
                <a:cubicBezTo>
                  <a:pt x="977663" y="712946"/>
                  <a:pt x="680483" y="534829"/>
                  <a:pt x="731918" y="618649"/>
                </a:cubicBezTo>
                <a:cubicBezTo>
                  <a:pt x="670005" y="621506"/>
                  <a:pt x="575708" y="525304"/>
                  <a:pt x="530940" y="601504"/>
                </a:cubicBezTo>
                <a:cubicBezTo>
                  <a:pt x="396638" y="611981"/>
                  <a:pt x="563325" y="655796"/>
                  <a:pt x="597615" y="649129"/>
                </a:cubicBezTo>
                <a:cubicBezTo>
                  <a:pt x="487125" y="737711"/>
                  <a:pt x="741443" y="614839"/>
                  <a:pt x="629048" y="688181"/>
                </a:cubicBezTo>
                <a:cubicBezTo>
                  <a:pt x="648098" y="779621"/>
                  <a:pt x="834788" y="621506"/>
                  <a:pt x="714773" y="728186"/>
                </a:cubicBezTo>
                <a:cubicBezTo>
                  <a:pt x="762398" y="785336"/>
                  <a:pt x="937658" y="659606"/>
                  <a:pt x="947183" y="689134"/>
                </a:cubicBezTo>
                <a:cubicBezTo>
                  <a:pt x="884318" y="784384"/>
                  <a:pt x="764303" y="785336"/>
                  <a:pt x="674768" y="758666"/>
                </a:cubicBezTo>
                <a:cubicBezTo>
                  <a:pt x="734775" y="821531"/>
                  <a:pt x="570945" y="739616"/>
                  <a:pt x="528083" y="788194"/>
                </a:cubicBezTo>
                <a:cubicBezTo>
                  <a:pt x="468075" y="789146"/>
                  <a:pt x="536655" y="836771"/>
                  <a:pt x="530940" y="846296"/>
                </a:cubicBezTo>
                <a:cubicBezTo>
                  <a:pt x="598568" y="865346"/>
                  <a:pt x="709058" y="934879"/>
                  <a:pt x="569040" y="912971"/>
                </a:cubicBezTo>
                <a:cubicBezTo>
                  <a:pt x="508080" y="912019"/>
                  <a:pt x="602378" y="1022509"/>
                  <a:pt x="502365" y="958691"/>
                </a:cubicBezTo>
                <a:cubicBezTo>
                  <a:pt x="451883" y="931069"/>
                  <a:pt x="479505" y="1007269"/>
                  <a:pt x="409973" y="972979"/>
                </a:cubicBezTo>
                <a:cubicBezTo>
                  <a:pt x="347108" y="988219"/>
                  <a:pt x="509985" y="1057751"/>
                  <a:pt x="547133" y="1067276"/>
                </a:cubicBezTo>
                <a:cubicBezTo>
                  <a:pt x="619523" y="1065371"/>
                  <a:pt x="693818" y="1189196"/>
                  <a:pt x="730013" y="1155859"/>
                </a:cubicBezTo>
                <a:cubicBezTo>
                  <a:pt x="636668" y="1233964"/>
                  <a:pt x="512843" y="1162526"/>
                  <a:pt x="409020" y="1204436"/>
                </a:cubicBezTo>
                <a:cubicBezTo>
                  <a:pt x="366158" y="1237774"/>
                  <a:pt x="517605" y="1304449"/>
                  <a:pt x="530940" y="1310164"/>
                </a:cubicBezTo>
                <a:cubicBezTo>
                  <a:pt x="681435" y="1376839"/>
                  <a:pt x="344250" y="1305401"/>
                  <a:pt x="366158" y="1365409"/>
                </a:cubicBezTo>
                <a:cubicBezTo>
                  <a:pt x="458550" y="1420654"/>
                  <a:pt x="541418" y="1491139"/>
                  <a:pt x="637620" y="1413034"/>
                </a:cubicBezTo>
                <a:cubicBezTo>
                  <a:pt x="670005" y="1436846"/>
                  <a:pt x="579518" y="1429226"/>
                  <a:pt x="617618" y="1487329"/>
                </a:cubicBezTo>
                <a:cubicBezTo>
                  <a:pt x="522368" y="1531144"/>
                  <a:pt x="340440" y="1537811"/>
                  <a:pt x="286148" y="1588294"/>
                </a:cubicBezTo>
                <a:cubicBezTo>
                  <a:pt x="365205" y="1664494"/>
                  <a:pt x="451883" y="1673066"/>
                  <a:pt x="550943" y="1688306"/>
                </a:cubicBezTo>
                <a:cubicBezTo>
                  <a:pt x="602378" y="1669256"/>
                  <a:pt x="582375" y="1654016"/>
                  <a:pt x="627143" y="1666399"/>
                </a:cubicBezTo>
                <a:cubicBezTo>
                  <a:pt x="664290" y="1686401"/>
                  <a:pt x="692865" y="1613059"/>
                  <a:pt x="734775" y="1662589"/>
                </a:cubicBezTo>
                <a:cubicBezTo>
                  <a:pt x="690008" y="1710214"/>
                  <a:pt x="452835" y="1702594"/>
                  <a:pt x="604283" y="1759744"/>
                </a:cubicBezTo>
                <a:cubicBezTo>
                  <a:pt x="479505" y="1794986"/>
                  <a:pt x="344250" y="1767364"/>
                  <a:pt x="217568" y="1794986"/>
                </a:cubicBezTo>
                <a:cubicBezTo>
                  <a:pt x="143273" y="1828324"/>
                  <a:pt x="304245" y="1820704"/>
                  <a:pt x="214710" y="1862614"/>
                </a:cubicBezTo>
                <a:cubicBezTo>
                  <a:pt x="175658" y="1910239"/>
                  <a:pt x="361395" y="1859756"/>
                  <a:pt x="335678" y="1914049"/>
                </a:cubicBezTo>
                <a:cubicBezTo>
                  <a:pt x="396638" y="1903571"/>
                  <a:pt x="425213" y="1929289"/>
                  <a:pt x="472838" y="1916906"/>
                </a:cubicBezTo>
                <a:cubicBezTo>
                  <a:pt x="469028" y="1982629"/>
                  <a:pt x="542370" y="1894999"/>
                  <a:pt x="553800" y="1953101"/>
                </a:cubicBezTo>
                <a:cubicBezTo>
                  <a:pt x="615713" y="1943576"/>
                  <a:pt x="709058" y="1981676"/>
                  <a:pt x="602378" y="2004536"/>
                </a:cubicBezTo>
                <a:cubicBezTo>
                  <a:pt x="489030" y="2033111"/>
                  <a:pt x="378540" y="2021681"/>
                  <a:pt x="275670" y="2024539"/>
                </a:cubicBezTo>
                <a:cubicBezTo>
                  <a:pt x="208995" y="2001679"/>
                  <a:pt x="117555" y="2018824"/>
                  <a:pt x="236618" y="2049304"/>
                </a:cubicBezTo>
                <a:cubicBezTo>
                  <a:pt x="332820" y="2060734"/>
                  <a:pt x="145178" y="2068354"/>
                  <a:pt x="262335" y="2092166"/>
                </a:cubicBezTo>
                <a:cubicBezTo>
                  <a:pt x="280433" y="2148364"/>
                  <a:pt x="381398" y="2103596"/>
                  <a:pt x="420450" y="2151221"/>
                </a:cubicBezTo>
                <a:cubicBezTo>
                  <a:pt x="509033" y="2108359"/>
                  <a:pt x="390923" y="2195036"/>
                  <a:pt x="480458" y="2174081"/>
                </a:cubicBezTo>
                <a:cubicBezTo>
                  <a:pt x="575708" y="2192179"/>
                  <a:pt x="324248" y="2267426"/>
                  <a:pt x="269955" y="2228374"/>
                </a:cubicBezTo>
                <a:cubicBezTo>
                  <a:pt x="213758" y="2232184"/>
                  <a:pt x="143273" y="2230279"/>
                  <a:pt x="106125" y="2250281"/>
                </a:cubicBezTo>
                <a:cubicBezTo>
                  <a:pt x="206138" y="2296001"/>
                  <a:pt x="-65325" y="2235041"/>
                  <a:pt x="45165" y="2290286"/>
                </a:cubicBezTo>
                <a:cubicBezTo>
                  <a:pt x="112793" y="2290286"/>
                  <a:pt x="125175" y="2298859"/>
                  <a:pt x="84218" y="2353151"/>
                </a:cubicBezTo>
                <a:cubicBezTo>
                  <a:pt x="115650" y="2409349"/>
                  <a:pt x="321390" y="2387441"/>
                  <a:pt x="203280" y="2444591"/>
                </a:cubicBezTo>
                <a:cubicBezTo>
                  <a:pt x="147083" y="2440781"/>
                  <a:pt x="65168" y="2474119"/>
                  <a:pt x="172800" y="2478881"/>
                </a:cubicBezTo>
                <a:cubicBezTo>
                  <a:pt x="257573" y="2456021"/>
                  <a:pt x="98505" y="2546509"/>
                  <a:pt x="201375" y="2519839"/>
                </a:cubicBezTo>
                <a:cubicBezTo>
                  <a:pt x="231855" y="2566511"/>
                  <a:pt x="284243" y="2528411"/>
                  <a:pt x="301388" y="2558891"/>
                </a:cubicBezTo>
                <a:cubicBezTo>
                  <a:pt x="372825" y="2593181"/>
                  <a:pt x="107078" y="2573179"/>
                  <a:pt x="76598" y="2589371"/>
                </a:cubicBezTo>
                <a:cubicBezTo>
                  <a:pt x="179468" y="2628424"/>
                  <a:pt x="-65325" y="2632234"/>
                  <a:pt x="58500" y="2659856"/>
                </a:cubicBezTo>
                <a:cubicBezTo>
                  <a:pt x="100410" y="2649379"/>
                  <a:pt x="183278" y="2635091"/>
                  <a:pt x="110888" y="2693194"/>
                </a:cubicBezTo>
                <a:cubicBezTo>
                  <a:pt x="167085" y="2674144"/>
                  <a:pt x="196613" y="2711291"/>
                  <a:pt x="214710" y="2727484"/>
                </a:cubicBezTo>
                <a:cubicBezTo>
                  <a:pt x="247095" y="2699861"/>
                  <a:pt x="297578" y="2700814"/>
                  <a:pt x="262335" y="2756059"/>
                </a:cubicBezTo>
                <a:cubicBezTo>
                  <a:pt x="318533" y="2733199"/>
                  <a:pt x="387113" y="2651284"/>
                  <a:pt x="358538" y="2733199"/>
                </a:cubicBezTo>
                <a:cubicBezTo>
                  <a:pt x="470933" y="2695099"/>
                  <a:pt x="299483" y="2803684"/>
                  <a:pt x="254715" y="2758916"/>
                </a:cubicBezTo>
                <a:cubicBezTo>
                  <a:pt x="164228" y="2746534"/>
                  <a:pt x="93743" y="2773204"/>
                  <a:pt x="45165" y="2806541"/>
                </a:cubicBezTo>
                <a:cubicBezTo>
                  <a:pt x="161370" y="2800826"/>
                  <a:pt x="-83423" y="2882741"/>
                  <a:pt x="46118" y="2865596"/>
                </a:cubicBezTo>
                <a:cubicBezTo>
                  <a:pt x="120413" y="2833211"/>
                  <a:pt x="88028" y="2862739"/>
                  <a:pt x="88980" y="2895124"/>
                </a:cubicBezTo>
                <a:cubicBezTo>
                  <a:pt x="132795" y="2875121"/>
                  <a:pt x="93743" y="2942749"/>
                  <a:pt x="155655" y="2902744"/>
                </a:cubicBezTo>
                <a:cubicBezTo>
                  <a:pt x="209948" y="2924651"/>
                  <a:pt x="280433" y="2904649"/>
                  <a:pt x="343298" y="2914174"/>
                </a:cubicBezTo>
                <a:cubicBezTo>
                  <a:pt x="274718" y="2910364"/>
                  <a:pt x="168038" y="2980849"/>
                  <a:pt x="301388" y="2956084"/>
                </a:cubicBezTo>
                <a:cubicBezTo>
                  <a:pt x="209948" y="3007519"/>
                  <a:pt x="314723" y="3013234"/>
                  <a:pt x="361395" y="2980849"/>
                </a:cubicBezTo>
                <a:cubicBezTo>
                  <a:pt x="302340" y="3085624"/>
                  <a:pt x="505223" y="3017996"/>
                  <a:pt x="511890" y="3029426"/>
                </a:cubicBezTo>
                <a:cubicBezTo>
                  <a:pt x="501413" y="3104674"/>
                  <a:pt x="612855" y="2953226"/>
                  <a:pt x="603330" y="3058001"/>
                </a:cubicBezTo>
                <a:cubicBezTo>
                  <a:pt x="692865" y="3028474"/>
                  <a:pt x="764303" y="3011329"/>
                  <a:pt x="825263" y="2954179"/>
                </a:cubicBezTo>
                <a:cubicBezTo>
                  <a:pt x="868125" y="3001804"/>
                  <a:pt x="922418" y="2812256"/>
                  <a:pt x="957660" y="2927509"/>
                </a:cubicBezTo>
                <a:cubicBezTo>
                  <a:pt x="950993" y="3005614"/>
                  <a:pt x="858600" y="3144679"/>
                  <a:pt x="1013858" y="3102769"/>
                </a:cubicBezTo>
                <a:cubicBezTo>
                  <a:pt x="1088153" y="3107531"/>
                  <a:pt x="1167210" y="3117056"/>
                  <a:pt x="1119585" y="3020854"/>
                </a:cubicBezTo>
                <a:cubicBezTo>
                  <a:pt x="1095773" y="2920841"/>
                  <a:pt x="1165305" y="2995136"/>
                  <a:pt x="1191975" y="2997041"/>
                </a:cubicBezTo>
                <a:cubicBezTo>
                  <a:pt x="1258650" y="3067526"/>
                  <a:pt x="1392953" y="3040856"/>
                  <a:pt x="1468200" y="3026569"/>
                </a:cubicBezTo>
                <a:cubicBezTo>
                  <a:pt x="1457723" y="2961799"/>
                  <a:pt x="1529160" y="3010376"/>
                  <a:pt x="1561545" y="3002756"/>
                </a:cubicBezTo>
                <a:cubicBezTo>
                  <a:pt x="1593930" y="3038951"/>
                  <a:pt x="1657748" y="3041809"/>
                  <a:pt x="1679655" y="3030379"/>
                </a:cubicBezTo>
                <a:cubicBezTo>
                  <a:pt x="1735853" y="3070384"/>
                  <a:pt x="1690133" y="2906554"/>
                  <a:pt x="1748235" y="2996089"/>
                </a:cubicBezTo>
                <a:cubicBezTo>
                  <a:pt x="1790145" y="3019901"/>
                  <a:pt x="1871108" y="2994184"/>
                  <a:pt x="1893968" y="3009424"/>
                </a:cubicBezTo>
                <a:cubicBezTo>
                  <a:pt x="1889205" y="2959894"/>
                  <a:pt x="1945403" y="2984659"/>
                  <a:pt x="1888253" y="2944654"/>
                </a:cubicBezTo>
                <a:cubicBezTo>
                  <a:pt x="1905398" y="2942749"/>
                  <a:pt x="2032080" y="2999899"/>
                  <a:pt x="1964453" y="2947511"/>
                </a:cubicBezTo>
                <a:cubicBezTo>
                  <a:pt x="2079705" y="2950369"/>
                  <a:pt x="2036843" y="2899886"/>
                  <a:pt x="1948260" y="2913221"/>
                </a:cubicBezTo>
                <a:cubicBezTo>
                  <a:pt x="1883490" y="2907506"/>
                  <a:pt x="1767285" y="2873216"/>
                  <a:pt x="1843485" y="2853214"/>
                </a:cubicBezTo>
                <a:cubicBezTo>
                  <a:pt x="1859678" y="2837021"/>
                  <a:pt x="1951118" y="2853214"/>
                  <a:pt x="1883490" y="2818924"/>
                </a:cubicBezTo>
                <a:cubicBezTo>
                  <a:pt x="1929210" y="2839879"/>
                  <a:pt x="1994933" y="2790349"/>
                  <a:pt x="1909208" y="2790349"/>
                </a:cubicBezTo>
                <a:cubicBezTo>
                  <a:pt x="1962548" y="2784634"/>
                  <a:pt x="1960643" y="2735104"/>
                  <a:pt x="2032080" y="2757964"/>
                </a:cubicBezTo>
                <a:cubicBezTo>
                  <a:pt x="1946355" y="2722721"/>
                  <a:pt x="2002553" y="2723674"/>
                  <a:pt x="2036843" y="2711291"/>
                </a:cubicBezTo>
                <a:cubicBezTo>
                  <a:pt x="1972073" y="2706529"/>
                  <a:pt x="1884443" y="2674144"/>
                  <a:pt x="2008268" y="2670334"/>
                </a:cubicBezTo>
                <a:cubicBezTo>
                  <a:pt x="2132093" y="2620804"/>
                  <a:pt x="1982550" y="2644616"/>
                  <a:pt x="1943498" y="2645569"/>
                </a:cubicBezTo>
                <a:cubicBezTo>
                  <a:pt x="2009220" y="2564606"/>
                  <a:pt x="1844438" y="2680811"/>
                  <a:pt x="1793003" y="2651284"/>
                </a:cubicBezTo>
                <a:cubicBezTo>
                  <a:pt x="1703468" y="2657951"/>
                  <a:pt x="1501538" y="2570321"/>
                  <a:pt x="1497728" y="2538889"/>
                </a:cubicBezTo>
                <a:cubicBezTo>
                  <a:pt x="1528208" y="2533174"/>
                  <a:pt x="1620600" y="2608421"/>
                  <a:pt x="1592025" y="2535079"/>
                </a:cubicBezTo>
                <a:cubicBezTo>
                  <a:pt x="1682513" y="2614136"/>
                  <a:pt x="1734900" y="2472214"/>
                  <a:pt x="1824435" y="2566511"/>
                </a:cubicBezTo>
                <a:cubicBezTo>
                  <a:pt x="1703468" y="2427446"/>
                  <a:pt x="2134950" y="2525554"/>
                  <a:pt x="1938735" y="2449354"/>
                </a:cubicBezTo>
                <a:cubicBezTo>
                  <a:pt x="1915875" y="2436971"/>
                  <a:pt x="2165430" y="2449354"/>
                  <a:pt x="2000648" y="2416969"/>
                </a:cubicBezTo>
                <a:cubicBezTo>
                  <a:pt x="1945403" y="2423636"/>
                  <a:pt x="2077800" y="2375059"/>
                  <a:pt x="1993028" y="2387441"/>
                </a:cubicBezTo>
                <a:cubicBezTo>
                  <a:pt x="1840628" y="2373154"/>
                  <a:pt x="1705373" y="2382679"/>
                  <a:pt x="1549163" y="2328386"/>
                </a:cubicBezTo>
                <a:cubicBezTo>
                  <a:pt x="1451055" y="2308384"/>
                  <a:pt x="1461533" y="2256949"/>
                  <a:pt x="1554878" y="2282666"/>
                </a:cubicBezTo>
                <a:cubicBezTo>
                  <a:pt x="1673940" y="2311241"/>
                  <a:pt x="1712040" y="2290286"/>
                  <a:pt x="1823483" y="2291239"/>
                </a:cubicBezTo>
                <a:cubicBezTo>
                  <a:pt x="1848248" y="2213134"/>
                  <a:pt x="2103518" y="2260759"/>
                  <a:pt x="1994933" y="2158841"/>
                </a:cubicBezTo>
                <a:cubicBezTo>
                  <a:pt x="2052083" y="2127409"/>
                  <a:pt x="2122568" y="2111216"/>
                  <a:pt x="2013983" y="2124551"/>
                </a:cubicBezTo>
                <a:cubicBezTo>
                  <a:pt x="1910160" y="2121694"/>
                  <a:pt x="1786335" y="2110264"/>
                  <a:pt x="1699658" y="2061686"/>
                </a:cubicBezTo>
                <a:cubicBezTo>
                  <a:pt x="1721565" y="2011204"/>
                  <a:pt x="1873965" y="2095976"/>
                  <a:pt x="1808243" y="2027396"/>
                </a:cubicBezTo>
                <a:cubicBezTo>
                  <a:pt x="1845390" y="2033111"/>
                  <a:pt x="1914923" y="2015966"/>
                  <a:pt x="1836818" y="2000726"/>
                </a:cubicBezTo>
                <a:cubicBezTo>
                  <a:pt x="1905398" y="1995011"/>
                  <a:pt x="2018745" y="1882616"/>
                  <a:pt x="1875870" y="1935004"/>
                </a:cubicBezTo>
                <a:cubicBezTo>
                  <a:pt x="1803480" y="1892141"/>
                  <a:pt x="1605360" y="1962626"/>
                  <a:pt x="1600598" y="1869281"/>
                </a:cubicBezTo>
                <a:cubicBezTo>
                  <a:pt x="1705373" y="1889284"/>
                  <a:pt x="1819673" y="1872139"/>
                  <a:pt x="1823483" y="1737836"/>
                </a:cubicBezTo>
                <a:cubicBezTo>
                  <a:pt x="1751093" y="1747361"/>
                  <a:pt x="1638698" y="1814036"/>
                  <a:pt x="1592025" y="1729264"/>
                </a:cubicBezTo>
                <a:cubicBezTo>
                  <a:pt x="1623458" y="1750219"/>
                  <a:pt x="1690133" y="1734979"/>
                  <a:pt x="1639650" y="1693069"/>
                </a:cubicBezTo>
                <a:cubicBezTo>
                  <a:pt x="1694895" y="1704499"/>
                  <a:pt x="1723470" y="1603534"/>
                  <a:pt x="1648223" y="1652111"/>
                </a:cubicBezTo>
                <a:cubicBezTo>
                  <a:pt x="1592025" y="1662589"/>
                  <a:pt x="1391048" y="1666399"/>
                  <a:pt x="1437720" y="1613059"/>
                </a:cubicBezTo>
                <a:cubicBezTo>
                  <a:pt x="1490108" y="1631156"/>
                  <a:pt x="1612028" y="1607344"/>
                  <a:pt x="1519635" y="1556861"/>
                </a:cubicBezTo>
                <a:cubicBezTo>
                  <a:pt x="1584405" y="1579721"/>
                  <a:pt x="1719660" y="1506379"/>
                  <a:pt x="1697753" y="1459706"/>
                </a:cubicBezTo>
                <a:cubicBezTo>
                  <a:pt x="1650128" y="1406366"/>
                  <a:pt x="1590120" y="1445419"/>
                  <a:pt x="1539638" y="1435894"/>
                </a:cubicBezTo>
                <a:cubicBezTo>
                  <a:pt x="1603455" y="1393984"/>
                  <a:pt x="1538685" y="1420654"/>
                  <a:pt x="1520588" y="1388269"/>
                </a:cubicBezTo>
                <a:cubicBezTo>
                  <a:pt x="1471058" y="1479709"/>
                  <a:pt x="1237695" y="1392079"/>
                  <a:pt x="1282463" y="1360646"/>
                </a:cubicBezTo>
                <a:cubicBezTo>
                  <a:pt x="1390095" y="1360646"/>
                  <a:pt x="1469153" y="1357789"/>
                  <a:pt x="1568213" y="1328261"/>
                </a:cubicBezTo>
                <a:cubicBezTo>
                  <a:pt x="1540590" y="1255871"/>
                  <a:pt x="1746330" y="1225391"/>
                  <a:pt x="1593930" y="1209199"/>
                </a:cubicBezTo>
                <a:cubicBezTo>
                  <a:pt x="1560593" y="1139666"/>
                  <a:pt x="1406288" y="1264444"/>
                  <a:pt x="1440578" y="1151096"/>
                </a:cubicBezTo>
                <a:cubicBezTo>
                  <a:pt x="1348185" y="1224439"/>
                  <a:pt x="1149113" y="1139666"/>
                  <a:pt x="1127205" y="1094899"/>
                </a:cubicBezTo>
                <a:cubicBezTo>
                  <a:pt x="1214835" y="1122521"/>
                  <a:pt x="1236743" y="1092041"/>
                  <a:pt x="1310085" y="1109186"/>
                </a:cubicBezTo>
                <a:cubicBezTo>
                  <a:pt x="1300560" y="1078706"/>
                  <a:pt x="1375808" y="1166336"/>
                  <a:pt x="1406288" y="1094899"/>
                </a:cubicBezTo>
                <a:cubicBezTo>
                  <a:pt x="1479630" y="1092041"/>
                  <a:pt x="1424385" y="984409"/>
                  <a:pt x="1508205" y="1040606"/>
                </a:cubicBezTo>
                <a:cubicBezTo>
                  <a:pt x="1529160" y="993934"/>
                  <a:pt x="1647270" y="970121"/>
                  <a:pt x="1532018" y="969169"/>
                </a:cubicBezTo>
                <a:cubicBezTo>
                  <a:pt x="1498680" y="936784"/>
                  <a:pt x="1427243" y="1008221"/>
                  <a:pt x="1421528" y="938689"/>
                </a:cubicBezTo>
                <a:cubicBezTo>
                  <a:pt x="1342470" y="1012031"/>
                  <a:pt x="1203405" y="991076"/>
                  <a:pt x="1154828" y="903446"/>
                </a:cubicBezTo>
                <a:cubicBezTo>
                  <a:pt x="1199595" y="899636"/>
                  <a:pt x="1305323" y="967264"/>
                  <a:pt x="1304370" y="884396"/>
                </a:cubicBezTo>
                <a:cubicBezTo>
                  <a:pt x="1348185" y="928211"/>
                  <a:pt x="1442483" y="914876"/>
                  <a:pt x="1351995" y="868204"/>
                </a:cubicBezTo>
                <a:cubicBezTo>
                  <a:pt x="1412003" y="912019"/>
                  <a:pt x="1490108" y="871061"/>
                  <a:pt x="1480583" y="832009"/>
                </a:cubicBezTo>
                <a:cubicBezTo>
                  <a:pt x="1625363" y="814864"/>
                  <a:pt x="1407240" y="763429"/>
                  <a:pt x="1363425" y="798671"/>
                </a:cubicBezTo>
                <a:cubicBezTo>
                  <a:pt x="1310085" y="684371"/>
                  <a:pt x="1158638" y="849154"/>
                  <a:pt x="1131015" y="755809"/>
                </a:cubicBezTo>
                <a:cubicBezTo>
                  <a:pt x="1102440" y="740569"/>
                  <a:pt x="956708" y="677704"/>
                  <a:pt x="1019573" y="655796"/>
                </a:cubicBezTo>
                <a:cubicBezTo>
                  <a:pt x="1029098" y="698659"/>
                  <a:pt x="1091963" y="752951"/>
                  <a:pt x="1088153" y="673894"/>
                </a:cubicBezTo>
                <a:cubicBezTo>
                  <a:pt x="1124348" y="778669"/>
                  <a:pt x="1187213" y="639604"/>
                  <a:pt x="1244363" y="727234"/>
                </a:cubicBezTo>
                <a:cubicBezTo>
                  <a:pt x="1271033" y="670084"/>
                  <a:pt x="1362473" y="748189"/>
                  <a:pt x="1389143" y="667226"/>
                </a:cubicBezTo>
                <a:cubicBezTo>
                  <a:pt x="1335803" y="624364"/>
                  <a:pt x="1186260" y="578644"/>
                  <a:pt x="1174830" y="590074"/>
                </a:cubicBezTo>
                <a:cubicBezTo>
                  <a:pt x="1230075" y="543401"/>
                  <a:pt x="1273890" y="526256"/>
                  <a:pt x="1180545" y="513874"/>
                </a:cubicBezTo>
                <a:cubicBezTo>
                  <a:pt x="1169115" y="479584"/>
                  <a:pt x="1356758" y="462439"/>
                  <a:pt x="1228170" y="415766"/>
                </a:cubicBezTo>
                <a:cubicBezTo>
                  <a:pt x="1322468" y="381476"/>
                  <a:pt x="1196738" y="349091"/>
                  <a:pt x="1251983" y="298609"/>
                </a:cubicBezTo>
                <a:cubicBezTo>
                  <a:pt x="1150065" y="302419"/>
                  <a:pt x="1100535" y="370046"/>
                  <a:pt x="1035765" y="451009"/>
                </a:cubicBezTo>
                <a:cubicBezTo>
                  <a:pt x="960518" y="465296"/>
                  <a:pt x="970995" y="241459"/>
                  <a:pt x="1058625" y="322421"/>
                </a:cubicBezTo>
                <a:cubicBezTo>
                  <a:pt x="1152923" y="327184"/>
                  <a:pt x="1126253" y="254794"/>
                  <a:pt x="1052910" y="251936"/>
                </a:cubicBezTo>
                <a:cubicBezTo>
                  <a:pt x="1091010" y="247174"/>
                  <a:pt x="1221503" y="242411"/>
                  <a:pt x="1112918" y="211931"/>
                </a:cubicBezTo>
                <a:cubicBezTo>
                  <a:pt x="1191023" y="135731"/>
                  <a:pt x="1113870" y="174784"/>
                  <a:pt x="1064340" y="185261"/>
                </a:cubicBezTo>
                <a:cubicBezTo>
                  <a:pt x="1030050" y="136684"/>
                  <a:pt x="969090" y="322421"/>
                  <a:pt x="991950" y="191929"/>
                </a:cubicBezTo>
                <a:cubicBezTo>
                  <a:pt x="1009095" y="137636"/>
                  <a:pt x="1116728" y="33814"/>
                  <a:pt x="996713" y="111919"/>
                </a:cubicBezTo>
                <a:cubicBezTo>
                  <a:pt x="947183" y="118586"/>
                  <a:pt x="1017668" y="24289"/>
                  <a:pt x="949088" y="7144"/>
                </a:cubicBezTo>
                <a:lnTo>
                  <a:pt x="949088" y="7144"/>
                </a:lnTo>
                <a:lnTo>
                  <a:pt x="949088" y="7144"/>
                </a:lnTo>
                <a:close/>
                <a:moveTo>
                  <a:pt x="886223" y="287179"/>
                </a:moveTo>
                <a:cubicBezTo>
                  <a:pt x="950993" y="293846"/>
                  <a:pt x="936705" y="430054"/>
                  <a:pt x="908130" y="327184"/>
                </a:cubicBezTo>
                <a:cubicBezTo>
                  <a:pt x="904320" y="313849"/>
                  <a:pt x="879555" y="305276"/>
                  <a:pt x="886223" y="287179"/>
                </a:cubicBezTo>
                <a:close/>
                <a:moveTo>
                  <a:pt x="863363" y="404336"/>
                </a:moveTo>
                <a:cubicBezTo>
                  <a:pt x="931943" y="406241"/>
                  <a:pt x="947183" y="504349"/>
                  <a:pt x="876698" y="435769"/>
                </a:cubicBezTo>
                <a:cubicBezTo>
                  <a:pt x="877650" y="436721"/>
                  <a:pt x="842408" y="406241"/>
                  <a:pt x="863363" y="404336"/>
                </a:cubicBezTo>
                <a:close/>
                <a:moveTo>
                  <a:pt x="1116728" y="470059"/>
                </a:moveTo>
                <a:cubicBezTo>
                  <a:pt x="1142445" y="539591"/>
                  <a:pt x="916703" y="542449"/>
                  <a:pt x="1066245" y="511016"/>
                </a:cubicBezTo>
                <a:cubicBezTo>
                  <a:pt x="1087200" y="502444"/>
                  <a:pt x="1096725" y="479584"/>
                  <a:pt x="1116728" y="470059"/>
                </a:cubicBezTo>
                <a:close/>
                <a:moveTo>
                  <a:pt x="1009095" y="584359"/>
                </a:moveTo>
                <a:cubicBezTo>
                  <a:pt x="1068150" y="591026"/>
                  <a:pt x="1128158" y="624364"/>
                  <a:pt x="1029098" y="599599"/>
                </a:cubicBezTo>
                <a:lnTo>
                  <a:pt x="1009095" y="584359"/>
                </a:lnTo>
                <a:lnTo>
                  <a:pt x="1009095" y="584359"/>
                </a:lnTo>
                <a:close/>
                <a:moveTo>
                  <a:pt x="1111013" y="603409"/>
                </a:moveTo>
                <a:cubicBezTo>
                  <a:pt x="1179593" y="587216"/>
                  <a:pt x="1100535" y="662464"/>
                  <a:pt x="1111013" y="603409"/>
                </a:cubicBezTo>
                <a:close/>
                <a:moveTo>
                  <a:pt x="1251030" y="632936"/>
                </a:moveTo>
                <a:cubicBezTo>
                  <a:pt x="1281510" y="652939"/>
                  <a:pt x="1209120" y="642461"/>
                  <a:pt x="1251030" y="632936"/>
                </a:cubicBezTo>
                <a:close/>
                <a:moveTo>
                  <a:pt x="1032908" y="760571"/>
                </a:moveTo>
                <a:cubicBezTo>
                  <a:pt x="1069103" y="813911"/>
                  <a:pt x="1010048" y="875824"/>
                  <a:pt x="1028145" y="780574"/>
                </a:cubicBezTo>
                <a:lnTo>
                  <a:pt x="1032908" y="760571"/>
                </a:lnTo>
                <a:lnTo>
                  <a:pt x="1032908" y="760571"/>
                </a:lnTo>
                <a:close/>
                <a:moveTo>
                  <a:pt x="961470" y="867251"/>
                </a:moveTo>
                <a:cubicBezTo>
                  <a:pt x="989093" y="885349"/>
                  <a:pt x="919560" y="881539"/>
                  <a:pt x="961470" y="867251"/>
                </a:cubicBezTo>
                <a:close/>
                <a:moveTo>
                  <a:pt x="1036718" y="884396"/>
                </a:moveTo>
                <a:cubicBezTo>
                  <a:pt x="1052910" y="926306"/>
                  <a:pt x="1022430" y="907256"/>
                  <a:pt x="1036718" y="884396"/>
                </a:cubicBezTo>
                <a:close/>
                <a:moveTo>
                  <a:pt x="921465" y="888206"/>
                </a:moveTo>
                <a:cubicBezTo>
                  <a:pt x="952898" y="901541"/>
                  <a:pt x="887175" y="904399"/>
                  <a:pt x="921465" y="888206"/>
                </a:cubicBezTo>
                <a:close/>
                <a:moveTo>
                  <a:pt x="874793" y="904399"/>
                </a:moveTo>
                <a:cubicBezTo>
                  <a:pt x="906225" y="917734"/>
                  <a:pt x="840503" y="920591"/>
                  <a:pt x="874793" y="904399"/>
                </a:cubicBezTo>
                <a:close/>
                <a:moveTo>
                  <a:pt x="681435" y="904399"/>
                </a:moveTo>
                <a:cubicBezTo>
                  <a:pt x="718583" y="948214"/>
                  <a:pt x="920513" y="896779"/>
                  <a:pt x="777638" y="946309"/>
                </a:cubicBezTo>
                <a:cubicBezTo>
                  <a:pt x="745253" y="952976"/>
                  <a:pt x="654765" y="966311"/>
                  <a:pt x="681435" y="904399"/>
                </a:cubicBezTo>
                <a:close/>
                <a:moveTo>
                  <a:pt x="1532970" y="1327309"/>
                </a:moveTo>
                <a:cubicBezTo>
                  <a:pt x="1567260" y="1342549"/>
                  <a:pt x="1512015" y="1349216"/>
                  <a:pt x="1532970" y="1327309"/>
                </a:cubicBezTo>
                <a:close/>
                <a:moveTo>
                  <a:pt x="757635" y="1423511"/>
                </a:moveTo>
                <a:cubicBezTo>
                  <a:pt x="685245" y="1477804"/>
                  <a:pt x="650003" y="1441609"/>
                  <a:pt x="757635" y="1423511"/>
                </a:cubicBezTo>
                <a:close/>
                <a:moveTo>
                  <a:pt x="1558688" y="1764506"/>
                </a:moveTo>
                <a:cubicBezTo>
                  <a:pt x="1654890" y="1774984"/>
                  <a:pt x="1460580" y="1774031"/>
                  <a:pt x="1558688" y="1764506"/>
                </a:cubicBezTo>
                <a:close/>
                <a:moveTo>
                  <a:pt x="1766333" y="1807369"/>
                </a:moveTo>
                <a:cubicBezTo>
                  <a:pt x="1818720" y="1806416"/>
                  <a:pt x="1736805" y="1819751"/>
                  <a:pt x="1766333" y="1807369"/>
                </a:cubicBezTo>
                <a:close/>
                <a:moveTo>
                  <a:pt x="1769190" y="2006441"/>
                </a:moveTo>
                <a:cubicBezTo>
                  <a:pt x="1833008" y="2002631"/>
                  <a:pt x="1785383" y="2038826"/>
                  <a:pt x="1769190" y="2006441"/>
                </a:cubicBezTo>
                <a:close/>
                <a:moveTo>
                  <a:pt x="151845" y="2329339"/>
                </a:moveTo>
                <a:cubicBezTo>
                  <a:pt x="171848" y="2352199"/>
                  <a:pt x="91838" y="2336006"/>
                  <a:pt x="151845" y="2329339"/>
                </a:cubicBezTo>
                <a:close/>
                <a:moveTo>
                  <a:pt x="301388" y="2397919"/>
                </a:moveTo>
                <a:cubicBezTo>
                  <a:pt x="343298" y="2445544"/>
                  <a:pt x="410925" y="2404586"/>
                  <a:pt x="469028" y="2426494"/>
                </a:cubicBezTo>
                <a:cubicBezTo>
                  <a:pt x="496650" y="2436971"/>
                  <a:pt x="202328" y="2484596"/>
                  <a:pt x="301388" y="2397919"/>
                </a:cubicBezTo>
                <a:close/>
                <a:moveTo>
                  <a:pt x="517605" y="2406491"/>
                </a:moveTo>
                <a:cubicBezTo>
                  <a:pt x="548085" y="2420779"/>
                  <a:pt x="455693" y="2415064"/>
                  <a:pt x="517605" y="2406491"/>
                </a:cubicBezTo>
                <a:close/>
                <a:moveTo>
                  <a:pt x="423308" y="2736056"/>
                </a:moveTo>
                <a:cubicBezTo>
                  <a:pt x="450930" y="2753201"/>
                  <a:pt x="381398" y="2750344"/>
                  <a:pt x="423308" y="2736056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525" cap="flat">
            <a:noFill/>
            <a:prstDash val="solid"/>
            <a:miter/>
          </a:ln>
        </p:spPr>
        <p:txBody>
          <a:bodyPr lIns="68564" tIns="34289" rIns="68564" bIns="34289" rtlCol="0" anchor="ctr"/>
          <a:lstStyle/>
          <a:p>
            <a:pPr defTabSz="685137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12" name="Graphic 47"/>
          <p:cNvSpPr/>
          <p:nvPr userDrawn="1"/>
        </p:nvSpPr>
        <p:spPr>
          <a:xfrm>
            <a:off x="7966426" y="3600039"/>
            <a:ext cx="885752" cy="1328627"/>
          </a:xfrm>
          <a:custGeom>
            <a:avLst/>
            <a:gdLst>
              <a:gd name="connsiteX0" fmla="*/ 949088 w 2076450"/>
              <a:gd name="connsiteY0" fmla="*/ 7144 h 3114675"/>
              <a:gd name="connsiteX1" fmla="*/ 883365 w 2076450"/>
              <a:gd name="connsiteY1" fmla="*/ 105251 h 3114675"/>
              <a:gd name="connsiteX2" fmla="*/ 909083 w 2076450"/>
              <a:gd name="connsiteY2" fmla="*/ 238601 h 3114675"/>
              <a:gd name="connsiteX3" fmla="*/ 833835 w 2076450"/>
              <a:gd name="connsiteY3" fmla="*/ 193834 h 3114675"/>
              <a:gd name="connsiteX4" fmla="*/ 817643 w 2076450"/>
              <a:gd name="connsiteY4" fmla="*/ 301466 h 3114675"/>
              <a:gd name="connsiteX5" fmla="*/ 810023 w 2076450"/>
              <a:gd name="connsiteY5" fmla="*/ 328136 h 3114675"/>
              <a:gd name="connsiteX6" fmla="*/ 684293 w 2076450"/>
              <a:gd name="connsiteY6" fmla="*/ 381476 h 3114675"/>
              <a:gd name="connsiteX7" fmla="*/ 703343 w 2076450"/>
              <a:gd name="connsiteY7" fmla="*/ 451009 h 3114675"/>
              <a:gd name="connsiteX8" fmla="*/ 714773 w 2076450"/>
              <a:gd name="connsiteY8" fmla="*/ 539591 h 3114675"/>
              <a:gd name="connsiteX9" fmla="*/ 828120 w 2076450"/>
              <a:gd name="connsiteY9" fmla="*/ 573881 h 3114675"/>
              <a:gd name="connsiteX10" fmla="*/ 947183 w 2076450"/>
              <a:gd name="connsiteY10" fmla="*/ 577691 h 3114675"/>
              <a:gd name="connsiteX11" fmla="*/ 731918 w 2076450"/>
              <a:gd name="connsiteY11" fmla="*/ 618649 h 3114675"/>
              <a:gd name="connsiteX12" fmla="*/ 530940 w 2076450"/>
              <a:gd name="connsiteY12" fmla="*/ 601504 h 3114675"/>
              <a:gd name="connsiteX13" fmla="*/ 597615 w 2076450"/>
              <a:gd name="connsiteY13" fmla="*/ 649129 h 3114675"/>
              <a:gd name="connsiteX14" fmla="*/ 629048 w 2076450"/>
              <a:gd name="connsiteY14" fmla="*/ 688181 h 3114675"/>
              <a:gd name="connsiteX15" fmla="*/ 714773 w 2076450"/>
              <a:gd name="connsiteY15" fmla="*/ 728186 h 3114675"/>
              <a:gd name="connsiteX16" fmla="*/ 947183 w 2076450"/>
              <a:gd name="connsiteY16" fmla="*/ 689134 h 3114675"/>
              <a:gd name="connsiteX17" fmla="*/ 674768 w 2076450"/>
              <a:gd name="connsiteY17" fmla="*/ 758666 h 3114675"/>
              <a:gd name="connsiteX18" fmla="*/ 528083 w 2076450"/>
              <a:gd name="connsiteY18" fmla="*/ 788194 h 3114675"/>
              <a:gd name="connsiteX19" fmla="*/ 530940 w 2076450"/>
              <a:gd name="connsiteY19" fmla="*/ 846296 h 3114675"/>
              <a:gd name="connsiteX20" fmla="*/ 569040 w 2076450"/>
              <a:gd name="connsiteY20" fmla="*/ 912971 h 3114675"/>
              <a:gd name="connsiteX21" fmla="*/ 502365 w 2076450"/>
              <a:gd name="connsiteY21" fmla="*/ 958691 h 3114675"/>
              <a:gd name="connsiteX22" fmla="*/ 409973 w 2076450"/>
              <a:gd name="connsiteY22" fmla="*/ 972979 h 3114675"/>
              <a:gd name="connsiteX23" fmla="*/ 547133 w 2076450"/>
              <a:gd name="connsiteY23" fmla="*/ 1067276 h 3114675"/>
              <a:gd name="connsiteX24" fmla="*/ 730013 w 2076450"/>
              <a:gd name="connsiteY24" fmla="*/ 1155859 h 3114675"/>
              <a:gd name="connsiteX25" fmla="*/ 409020 w 2076450"/>
              <a:gd name="connsiteY25" fmla="*/ 1204436 h 3114675"/>
              <a:gd name="connsiteX26" fmla="*/ 530940 w 2076450"/>
              <a:gd name="connsiteY26" fmla="*/ 1310164 h 3114675"/>
              <a:gd name="connsiteX27" fmla="*/ 366158 w 2076450"/>
              <a:gd name="connsiteY27" fmla="*/ 1365409 h 3114675"/>
              <a:gd name="connsiteX28" fmla="*/ 637620 w 2076450"/>
              <a:gd name="connsiteY28" fmla="*/ 1413034 h 3114675"/>
              <a:gd name="connsiteX29" fmla="*/ 617618 w 2076450"/>
              <a:gd name="connsiteY29" fmla="*/ 1487329 h 3114675"/>
              <a:gd name="connsiteX30" fmla="*/ 286148 w 2076450"/>
              <a:gd name="connsiteY30" fmla="*/ 1588294 h 3114675"/>
              <a:gd name="connsiteX31" fmla="*/ 550943 w 2076450"/>
              <a:gd name="connsiteY31" fmla="*/ 1688306 h 3114675"/>
              <a:gd name="connsiteX32" fmla="*/ 627143 w 2076450"/>
              <a:gd name="connsiteY32" fmla="*/ 1666399 h 3114675"/>
              <a:gd name="connsiteX33" fmla="*/ 734775 w 2076450"/>
              <a:gd name="connsiteY33" fmla="*/ 1662589 h 3114675"/>
              <a:gd name="connsiteX34" fmla="*/ 604283 w 2076450"/>
              <a:gd name="connsiteY34" fmla="*/ 1759744 h 3114675"/>
              <a:gd name="connsiteX35" fmla="*/ 217568 w 2076450"/>
              <a:gd name="connsiteY35" fmla="*/ 1794986 h 3114675"/>
              <a:gd name="connsiteX36" fmla="*/ 214710 w 2076450"/>
              <a:gd name="connsiteY36" fmla="*/ 1862614 h 3114675"/>
              <a:gd name="connsiteX37" fmla="*/ 335678 w 2076450"/>
              <a:gd name="connsiteY37" fmla="*/ 1914049 h 3114675"/>
              <a:gd name="connsiteX38" fmla="*/ 472838 w 2076450"/>
              <a:gd name="connsiteY38" fmla="*/ 1916906 h 3114675"/>
              <a:gd name="connsiteX39" fmla="*/ 553800 w 2076450"/>
              <a:gd name="connsiteY39" fmla="*/ 1953101 h 3114675"/>
              <a:gd name="connsiteX40" fmla="*/ 602378 w 2076450"/>
              <a:gd name="connsiteY40" fmla="*/ 2004536 h 3114675"/>
              <a:gd name="connsiteX41" fmla="*/ 275670 w 2076450"/>
              <a:gd name="connsiteY41" fmla="*/ 2024539 h 3114675"/>
              <a:gd name="connsiteX42" fmla="*/ 236618 w 2076450"/>
              <a:gd name="connsiteY42" fmla="*/ 2049304 h 3114675"/>
              <a:gd name="connsiteX43" fmla="*/ 262335 w 2076450"/>
              <a:gd name="connsiteY43" fmla="*/ 2092166 h 3114675"/>
              <a:gd name="connsiteX44" fmla="*/ 420450 w 2076450"/>
              <a:gd name="connsiteY44" fmla="*/ 2151221 h 3114675"/>
              <a:gd name="connsiteX45" fmla="*/ 480458 w 2076450"/>
              <a:gd name="connsiteY45" fmla="*/ 2174081 h 3114675"/>
              <a:gd name="connsiteX46" fmla="*/ 269955 w 2076450"/>
              <a:gd name="connsiteY46" fmla="*/ 2228374 h 3114675"/>
              <a:gd name="connsiteX47" fmla="*/ 106125 w 2076450"/>
              <a:gd name="connsiteY47" fmla="*/ 2250281 h 3114675"/>
              <a:gd name="connsiteX48" fmla="*/ 45165 w 2076450"/>
              <a:gd name="connsiteY48" fmla="*/ 2290286 h 3114675"/>
              <a:gd name="connsiteX49" fmla="*/ 84218 w 2076450"/>
              <a:gd name="connsiteY49" fmla="*/ 2353151 h 3114675"/>
              <a:gd name="connsiteX50" fmla="*/ 203280 w 2076450"/>
              <a:gd name="connsiteY50" fmla="*/ 2444591 h 3114675"/>
              <a:gd name="connsiteX51" fmla="*/ 172800 w 2076450"/>
              <a:gd name="connsiteY51" fmla="*/ 2478881 h 3114675"/>
              <a:gd name="connsiteX52" fmla="*/ 201375 w 2076450"/>
              <a:gd name="connsiteY52" fmla="*/ 2519839 h 3114675"/>
              <a:gd name="connsiteX53" fmla="*/ 301388 w 2076450"/>
              <a:gd name="connsiteY53" fmla="*/ 2558891 h 3114675"/>
              <a:gd name="connsiteX54" fmla="*/ 76598 w 2076450"/>
              <a:gd name="connsiteY54" fmla="*/ 2589371 h 3114675"/>
              <a:gd name="connsiteX55" fmla="*/ 58500 w 2076450"/>
              <a:gd name="connsiteY55" fmla="*/ 2659856 h 3114675"/>
              <a:gd name="connsiteX56" fmla="*/ 110888 w 2076450"/>
              <a:gd name="connsiteY56" fmla="*/ 2693194 h 3114675"/>
              <a:gd name="connsiteX57" fmla="*/ 214710 w 2076450"/>
              <a:gd name="connsiteY57" fmla="*/ 2727484 h 3114675"/>
              <a:gd name="connsiteX58" fmla="*/ 262335 w 2076450"/>
              <a:gd name="connsiteY58" fmla="*/ 2756059 h 3114675"/>
              <a:gd name="connsiteX59" fmla="*/ 358538 w 2076450"/>
              <a:gd name="connsiteY59" fmla="*/ 2733199 h 3114675"/>
              <a:gd name="connsiteX60" fmla="*/ 254715 w 2076450"/>
              <a:gd name="connsiteY60" fmla="*/ 2758916 h 3114675"/>
              <a:gd name="connsiteX61" fmla="*/ 45165 w 2076450"/>
              <a:gd name="connsiteY61" fmla="*/ 2806541 h 3114675"/>
              <a:gd name="connsiteX62" fmla="*/ 46118 w 2076450"/>
              <a:gd name="connsiteY62" fmla="*/ 2865596 h 3114675"/>
              <a:gd name="connsiteX63" fmla="*/ 88980 w 2076450"/>
              <a:gd name="connsiteY63" fmla="*/ 2895124 h 3114675"/>
              <a:gd name="connsiteX64" fmla="*/ 155655 w 2076450"/>
              <a:gd name="connsiteY64" fmla="*/ 2902744 h 3114675"/>
              <a:gd name="connsiteX65" fmla="*/ 343298 w 2076450"/>
              <a:gd name="connsiteY65" fmla="*/ 2914174 h 3114675"/>
              <a:gd name="connsiteX66" fmla="*/ 301388 w 2076450"/>
              <a:gd name="connsiteY66" fmla="*/ 2956084 h 3114675"/>
              <a:gd name="connsiteX67" fmla="*/ 361395 w 2076450"/>
              <a:gd name="connsiteY67" fmla="*/ 2980849 h 3114675"/>
              <a:gd name="connsiteX68" fmla="*/ 511890 w 2076450"/>
              <a:gd name="connsiteY68" fmla="*/ 3029426 h 3114675"/>
              <a:gd name="connsiteX69" fmla="*/ 603330 w 2076450"/>
              <a:gd name="connsiteY69" fmla="*/ 3058001 h 3114675"/>
              <a:gd name="connsiteX70" fmla="*/ 825263 w 2076450"/>
              <a:gd name="connsiteY70" fmla="*/ 2954179 h 3114675"/>
              <a:gd name="connsiteX71" fmla="*/ 957660 w 2076450"/>
              <a:gd name="connsiteY71" fmla="*/ 2927509 h 3114675"/>
              <a:gd name="connsiteX72" fmla="*/ 1013858 w 2076450"/>
              <a:gd name="connsiteY72" fmla="*/ 3102769 h 3114675"/>
              <a:gd name="connsiteX73" fmla="*/ 1119585 w 2076450"/>
              <a:gd name="connsiteY73" fmla="*/ 3020854 h 3114675"/>
              <a:gd name="connsiteX74" fmla="*/ 1191975 w 2076450"/>
              <a:gd name="connsiteY74" fmla="*/ 2997041 h 3114675"/>
              <a:gd name="connsiteX75" fmla="*/ 1468200 w 2076450"/>
              <a:gd name="connsiteY75" fmla="*/ 3026569 h 3114675"/>
              <a:gd name="connsiteX76" fmla="*/ 1561545 w 2076450"/>
              <a:gd name="connsiteY76" fmla="*/ 3002756 h 3114675"/>
              <a:gd name="connsiteX77" fmla="*/ 1679655 w 2076450"/>
              <a:gd name="connsiteY77" fmla="*/ 3030379 h 3114675"/>
              <a:gd name="connsiteX78" fmla="*/ 1748235 w 2076450"/>
              <a:gd name="connsiteY78" fmla="*/ 2996089 h 3114675"/>
              <a:gd name="connsiteX79" fmla="*/ 1893968 w 2076450"/>
              <a:gd name="connsiteY79" fmla="*/ 3009424 h 3114675"/>
              <a:gd name="connsiteX80" fmla="*/ 1888253 w 2076450"/>
              <a:gd name="connsiteY80" fmla="*/ 2944654 h 3114675"/>
              <a:gd name="connsiteX81" fmla="*/ 1964453 w 2076450"/>
              <a:gd name="connsiteY81" fmla="*/ 2947511 h 3114675"/>
              <a:gd name="connsiteX82" fmla="*/ 1948260 w 2076450"/>
              <a:gd name="connsiteY82" fmla="*/ 2913221 h 3114675"/>
              <a:gd name="connsiteX83" fmla="*/ 1843485 w 2076450"/>
              <a:gd name="connsiteY83" fmla="*/ 2853214 h 3114675"/>
              <a:gd name="connsiteX84" fmla="*/ 1883490 w 2076450"/>
              <a:gd name="connsiteY84" fmla="*/ 2818924 h 3114675"/>
              <a:gd name="connsiteX85" fmla="*/ 1909208 w 2076450"/>
              <a:gd name="connsiteY85" fmla="*/ 2790349 h 3114675"/>
              <a:gd name="connsiteX86" fmla="*/ 2032080 w 2076450"/>
              <a:gd name="connsiteY86" fmla="*/ 2757964 h 3114675"/>
              <a:gd name="connsiteX87" fmla="*/ 2036843 w 2076450"/>
              <a:gd name="connsiteY87" fmla="*/ 2711291 h 3114675"/>
              <a:gd name="connsiteX88" fmla="*/ 2008268 w 2076450"/>
              <a:gd name="connsiteY88" fmla="*/ 2670334 h 3114675"/>
              <a:gd name="connsiteX89" fmla="*/ 1943498 w 2076450"/>
              <a:gd name="connsiteY89" fmla="*/ 2645569 h 3114675"/>
              <a:gd name="connsiteX90" fmla="*/ 1793003 w 2076450"/>
              <a:gd name="connsiteY90" fmla="*/ 2651284 h 3114675"/>
              <a:gd name="connsiteX91" fmla="*/ 1497728 w 2076450"/>
              <a:gd name="connsiteY91" fmla="*/ 2538889 h 3114675"/>
              <a:gd name="connsiteX92" fmla="*/ 1592025 w 2076450"/>
              <a:gd name="connsiteY92" fmla="*/ 2535079 h 3114675"/>
              <a:gd name="connsiteX93" fmla="*/ 1824435 w 2076450"/>
              <a:gd name="connsiteY93" fmla="*/ 2566511 h 3114675"/>
              <a:gd name="connsiteX94" fmla="*/ 1938735 w 2076450"/>
              <a:gd name="connsiteY94" fmla="*/ 2449354 h 3114675"/>
              <a:gd name="connsiteX95" fmla="*/ 2000648 w 2076450"/>
              <a:gd name="connsiteY95" fmla="*/ 2416969 h 3114675"/>
              <a:gd name="connsiteX96" fmla="*/ 1993028 w 2076450"/>
              <a:gd name="connsiteY96" fmla="*/ 2387441 h 3114675"/>
              <a:gd name="connsiteX97" fmla="*/ 1549163 w 2076450"/>
              <a:gd name="connsiteY97" fmla="*/ 2328386 h 3114675"/>
              <a:gd name="connsiteX98" fmla="*/ 1554878 w 2076450"/>
              <a:gd name="connsiteY98" fmla="*/ 2282666 h 3114675"/>
              <a:gd name="connsiteX99" fmla="*/ 1823483 w 2076450"/>
              <a:gd name="connsiteY99" fmla="*/ 2291239 h 3114675"/>
              <a:gd name="connsiteX100" fmla="*/ 1994933 w 2076450"/>
              <a:gd name="connsiteY100" fmla="*/ 2158841 h 3114675"/>
              <a:gd name="connsiteX101" fmla="*/ 2013983 w 2076450"/>
              <a:gd name="connsiteY101" fmla="*/ 2124551 h 3114675"/>
              <a:gd name="connsiteX102" fmla="*/ 1699658 w 2076450"/>
              <a:gd name="connsiteY102" fmla="*/ 2061686 h 3114675"/>
              <a:gd name="connsiteX103" fmla="*/ 1808243 w 2076450"/>
              <a:gd name="connsiteY103" fmla="*/ 2027396 h 3114675"/>
              <a:gd name="connsiteX104" fmla="*/ 1836818 w 2076450"/>
              <a:gd name="connsiteY104" fmla="*/ 2000726 h 3114675"/>
              <a:gd name="connsiteX105" fmla="*/ 1875870 w 2076450"/>
              <a:gd name="connsiteY105" fmla="*/ 1935004 h 3114675"/>
              <a:gd name="connsiteX106" fmla="*/ 1600598 w 2076450"/>
              <a:gd name="connsiteY106" fmla="*/ 1869281 h 3114675"/>
              <a:gd name="connsiteX107" fmla="*/ 1823483 w 2076450"/>
              <a:gd name="connsiteY107" fmla="*/ 1737836 h 3114675"/>
              <a:gd name="connsiteX108" fmla="*/ 1592025 w 2076450"/>
              <a:gd name="connsiteY108" fmla="*/ 1729264 h 3114675"/>
              <a:gd name="connsiteX109" fmla="*/ 1639650 w 2076450"/>
              <a:gd name="connsiteY109" fmla="*/ 1693069 h 3114675"/>
              <a:gd name="connsiteX110" fmla="*/ 1648223 w 2076450"/>
              <a:gd name="connsiteY110" fmla="*/ 1652111 h 3114675"/>
              <a:gd name="connsiteX111" fmla="*/ 1437720 w 2076450"/>
              <a:gd name="connsiteY111" fmla="*/ 1613059 h 3114675"/>
              <a:gd name="connsiteX112" fmla="*/ 1519635 w 2076450"/>
              <a:gd name="connsiteY112" fmla="*/ 1556861 h 3114675"/>
              <a:gd name="connsiteX113" fmla="*/ 1697753 w 2076450"/>
              <a:gd name="connsiteY113" fmla="*/ 1459706 h 3114675"/>
              <a:gd name="connsiteX114" fmla="*/ 1539638 w 2076450"/>
              <a:gd name="connsiteY114" fmla="*/ 1435894 h 3114675"/>
              <a:gd name="connsiteX115" fmla="*/ 1520588 w 2076450"/>
              <a:gd name="connsiteY115" fmla="*/ 1388269 h 3114675"/>
              <a:gd name="connsiteX116" fmla="*/ 1282463 w 2076450"/>
              <a:gd name="connsiteY116" fmla="*/ 1360646 h 3114675"/>
              <a:gd name="connsiteX117" fmla="*/ 1568213 w 2076450"/>
              <a:gd name="connsiteY117" fmla="*/ 1328261 h 3114675"/>
              <a:gd name="connsiteX118" fmla="*/ 1593930 w 2076450"/>
              <a:gd name="connsiteY118" fmla="*/ 1209199 h 3114675"/>
              <a:gd name="connsiteX119" fmla="*/ 1440578 w 2076450"/>
              <a:gd name="connsiteY119" fmla="*/ 1151096 h 3114675"/>
              <a:gd name="connsiteX120" fmla="*/ 1127205 w 2076450"/>
              <a:gd name="connsiteY120" fmla="*/ 1094899 h 3114675"/>
              <a:gd name="connsiteX121" fmla="*/ 1310085 w 2076450"/>
              <a:gd name="connsiteY121" fmla="*/ 1109186 h 3114675"/>
              <a:gd name="connsiteX122" fmla="*/ 1406288 w 2076450"/>
              <a:gd name="connsiteY122" fmla="*/ 1094899 h 3114675"/>
              <a:gd name="connsiteX123" fmla="*/ 1508205 w 2076450"/>
              <a:gd name="connsiteY123" fmla="*/ 1040606 h 3114675"/>
              <a:gd name="connsiteX124" fmla="*/ 1532018 w 2076450"/>
              <a:gd name="connsiteY124" fmla="*/ 969169 h 3114675"/>
              <a:gd name="connsiteX125" fmla="*/ 1421528 w 2076450"/>
              <a:gd name="connsiteY125" fmla="*/ 938689 h 3114675"/>
              <a:gd name="connsiteX126" fmla="*/ 1154828 w 2076450"/>
              <a:gd name="connsiteY126" fmla="*/ 903446 h 3114675"/>
              <a:gd name="connsiteX127" fmla="*/ 1304370 w 2076450"/>
              <a:gd name="connsiteY127" fmla="*/ 884396 h 3114675"/>
              <a:gd name="connsiteX128" fmla="*/ 1351995 w 2076450"/>
              <a:gd name="connsiteY128" fmla="*/ 868204 h 3114675"/>
              <a:gd name="connsiteX129" fmla="*/ 1480583 w 2076450"/>
              <a:gd name="connsiteY129" fmla="*/ 832009 h 3114675"/>
              <a:gd name="connsiteX130" fmla="*/ 1363425 w 2076450"/>
              <a:gd name="connsiteY130" fmla="*/ 798671 h 3114675"/>
              <a:gd name="connsiteX131" fmla="*/ 1131015 w 2076450"/>
              <a:gd name="connsiteY131" fmla="*/ 755809 h 3114675"/>
              <a:gd name="connsiteX132" fmla="*/ 1019573 w 2076450"/>
              <a:gd name="connsiteY132" fmla="*/ 655796 h 3114675"/>
              <a:gd name="connsiteX133" fmla="*/ 1088153 w 2076450"/>
              <a:gd name="connsiteY133" fmla="*/ 673894 h 3114675"/>
              <a:gd name="connsiteX134" fmla="*/ 1244363 w 2076450"/>
              <a:gd name="connsiteY134" fmla="*/ 727234 h 3114675"/>
              <a:gd name="connsiteX135" fmla="*/ 1389143 w 2076450"/>
              <a:gd name="connsiteY135" fmla="*/ 667226 h 3114675"/>
              <a:gd name="connsiteX136" fmla="*/ 1174830 w 2076450"/>
              <a:gd name="connsiteY136" fmla="*/ 590074 h 3114675"/>
              <a:gd name="connsiteX137" fmla="*/ 1180545 w 2076450"/>
              <a:gd name="connsiteY137" fmla="*/ 513874 h 3114675"/>
              <a:gd name="connsiteX138" fmla="*/ 1228170 w 2076450"/>
              <a:gd name="connsiteY138" fmla="*/ 415766 h 3114675"/>
              <a:gd name="connsiteX139" fmla="*/ 1251983 w 2076450"/>
              <a:gd name="connsiteY139" fmla="*/ 298609 h 3114675"/>
              <a:gd name="connsiteX140" fmla="*/ 1035765 w 2076450"/>
              <a:gd name="connsiteY140" fmla="*/ 451009 h 3114675"/>
              <a:gd name="connsiteX141" fmla="*/ 1058625 w 2076450"/>
              <a:gd name="connsiteY141" fmla="*/ 322421 h 3114675"/>
              <a:gd name="connsiteX142" fmla="*/ 1052910 w 2076450"/>
              <a:gd name="connsiteY142" fmla="*/ 251936 h 3114675"/>
              <a:gd name="connsiteX143" fmla="*/ 1112918 w 2076450"/>
              <a:gd name="connsiteY143" fmla="*/ 211931 h 3114675"/>
              <a:gd name="connsiteX144" fmla="*/ 1064340 w 2076450"/>
              <a:gd name="connsiteY144" fmla="*/ 185261 h 3114675"/>
              <a:gd name="connsiteX145" fmla="*/ 991950 w 2076450"/>
              <a:gd name="connsiteY145" fmla="*/ 191929 h 3114675"/>
              <a:gd name="connsiteX146" fmla="*/ 996713 w 2076450"/>
              <a:gd name="connsiteY146" fmla="*/ 111919 h 3114675"/>
              <a:gd name="connsiteX147" fmla="*/ 949088 w 2076450"/>
              <a:gd name="connsiteY147" fmla="*/ 7144 h 3114675"/>
              <a:gd name="connsiteX148" fmla="*/ 949088 w 2076450"/>
              <a:gd name="connsiteY148" fmla="*/ 7144 h 3114675"/>
              <a:gd name="connsiteX149" fmla="*/ 949088 w 2076450"/>
              <a:gd name="connsiteY149" fmla="*/ 7144 h 3114675"/>
              <a:gd name="connsiteX150" fmla="*/ 886223 w 2076450"/>
              <a:gd name="connsiteY150" fmla="*/ 287179 h 3114675"/>
              <a:gd name="connsiteX151" fmla="*/ 908130 w 2076450"/>
              <a:gd name="connsiteY151" fmla="*/ 327184 h 3114675"/>
              <a:gd name="connsiteX152" fmla="*/ 886223 w 2076450"/>
              <a:gd name="connsiteY152" fmla="*/ 287179 h 3114675"/>
              <a:gd name="connsiteX153" fmla="*/ 863363 w 2076450"/>
              <a:gd name="connsiteY153" fmla="*/ 404336 h 3114675"/>
              <a:gd name="connsiteX154" fmla="*/ 876698 w 2076450"/>
              <a:gd name="connsiteY154" fmla="*/ 435769 h 3114675"/>
              <a:gd name="connsiteX155" fmla="*/ 863363 w 2076450"/>
              <a:gd name="connsiteY155" fmla="*/ 404336 h 3114675"/>
              <a:gd name="connsiteX156" fmla="*/ 1116728 w 2076450"/>
              <a:gd name="connsiteY156" fmla="*/ 470059 h 3114675"/>
              <a:gd name="connsiteX157" fmla="*/ 1066245 w 2076450"/>
              <a:gd name="connsiteY157" fmla="*/ 511016 h 3114675"/>
              <a:gd name="connsiteX158" fmla="*/ 1116728 w 2076450"/>
              <a:gd name="connsiteY158" fmla="*/ 470059 h 3114675"/>
              <a:gd name="connsiteX159" fmla="*/ 1009095 w 2076450"/>
              <a:gd name="connsiteY159" fmla="*/ 584359 h 3114675"/>
              <a:gd name="connsiteX160" fmla="*/ 1029098 w 2076450"/>
              <a:gd name="connsiteY160" fmla="*/ 599599 h 3114675"/>
              <a:gd name="connsiteX161" fmla="*/ 1009095 w 2076450"/>
              <a:gd name="connsiteY161" fmla="*/ 584359 h 3114675"/>
              <a:gd name="connsiteX162" fmla="*/ 1009095 w 2076450"/>
              <a:gd name="connsiteY162" fmla="*/ 584359 h 3114675"/>
              <a:gd name="connsiteX163" fmla="*/ 1111013 w 2076450"/>
              <a:gd name="connsiteY163" fmla="*/ 603409 h 3114675"/>
              <a:gd name="connsiteX164" fmla="*/ 1111013 w 2076450"/>
              <a:gd name="connsiteY164" fmla="*/ 603409 h 3114675"/>
              <a:gd name="connsiteX165" fmla="*/ 1251030 w 2076450"/>
              <a:gd name="connsiteY165" fmla="*/ 632936 h 3114675"/>
              <a:gd name="connsiteX166" fmla="*/ 1251030 w 2076450"/>
              <a:gd name="connsiteY166" fmla="*/ 632936 h 3114675"/>
              <a:gd name="connsiteX167" fmla="*/ 1032908 w 2076450"/>
              <a:gd name="connsiteY167" fmla="*/ 760571 h 3114675"/>
              <a:gd name="connsiteX168" fmla="*/ 1028145 w 2076450"/>
              <a:gd name="connsiteY168" fmla="*/ 780574 h 3114675"/>
              <a:gd name="connsiteX169" fmla="*/ 1032908 w 2076450"/>
              <a:gd name="connsiteY169" fmla="*/ 760571 h 3114675"/>
              <a:gd name="connsiteX170" fmla="*/ 1032908 w 2076450"/>
              <a:gd name="connsiteY170" fmla="*/ 760571 h 3114675"/>
              <a:gd name="connsiteX171" fmla="*/ 961470 w 2076450"/>
              <a:gd name="connsiteY171" fmla="*/ 867251 h 3114675"/>
              <a:gd name="connsiteX172" fmla="*/ 961470 w 2076450"/>
              <a:gd name="connsiteY172" fmla="*/ 867251 h 3114675"/>
              <a:gd name="connsiteX173" fmla="*/ 1036718 w 2076450"/>
              <a:gd name="connsiteY173" fmla="*/ 884396 h 3114675"/>
              <a:gd name="connsiteX174" fmla="*/ 1036718 w 2076450"/>
              <a:gd name="connsiteY174" fmla="*/ 884396 h 3114675"/>
              <a:gd name="connsiteX175" fmla="*/ 921465 w 2076450"/>
              <a:gd name="connsiteY175" fmla="*/ 888206 h 3114675"/>
              <a:gd name="connsiteX176" fmla="*/ 921465 w 2076450"/>
              <a:gd name="connsiteY176" fmla="*/ 888206 h 3114675"/>
              <a:gd name="connsiteX177" fmla="*/ 874793 w 2076450"/>
              <a:gd name="connsiteY177" fmla="*/ 904399 h 3114675"/>
              <a:gd name="connsiteX178" fmla="*/ 874793 w 2076450"/>
              <a:gd name="connsiteY178" fmla="*/ 904399 h 3114675"/>
              <a:gd name="connsiteX179" fmla="*/ 681435 w 2076450"/>
              <a:gd name="connsiteY179" fmla="*/ 904399 h 3114675"/>
              <a:gd name="connsiteX180" fmla="*/ 777638 w 2076450"/>
              <a:gd name="connsiteY180" fmla="*/ 946309 h 3114675"/>
              <a:gd name="connsiteX181" fmla="*/ 681435 w 2076450"/>
              <a:gd name="connsiteY181" fmla="*/ 904399 h 3114675"/>
              <a:gd name="connsiteX182" fmla="*/ 1532970 w 2076450"/>
              <a:gd name="connsiteY182" fmla="*/ 1327309 h 3114675"/>
              <a:gd name="connsiteX183" fmla="*/ 1532970 w 2076450"/>
              <a:gd name="connsiteY183" fmla="*/ 1327309 h 3114675"/>
              <a:gd name="connsiteX184" fmla="*/ 757635 w 2076450"/>
              <a:gd name="connsiteY184" fmla="*/ 1423511 h 3114675"/>
              <a:gd name="connsiteX185" fmla="*/ 757635 w 2076450"/>
              <a:gd name="connsiteY185" fmla="*/ 1423511 h 3114675"/>
              <a:gd name="connsiteX186" fmla="*/ 1558688 w 2076450"/>
              <a:gd name="connsiteY186" fmla="*/ 1764506 h 3114675"/>
              <a:gd name="connsiteX187" fmla="*/ 1558688 w 2076450"/>
              <a:gd name="connsiteY187" fmla="*/ 1764506 h 3114675"/>
              <a:gd name="connsiteX188" fmla="*/ 1766333 w 2076450"/>
              <a:gd name="connsiteY188" fmla="*/ 1807369 h 3114675"/>
              <a:gd name="connsiteX189" fmla="*/ 1766333 w 2076450"/>
              <a:gd name="connsiteY189" fmla="*/ 1807369 h 3114675"/>
              <a:gd name="connsiteX190" fmla="*/ 1769190 w 2076450"/>
              <a:gd name="connsiteY190" fmla="*/ 2006441 h 3114675"/>
              <a:gd name="connsiteX191" fmla="*/ 1769190 w 2076450"/>
              <a:gd name="connsiteY191" fmla="*/ 2006441 h 3114675"/>
              <a:gd name="connsiteX192" fmla="*/ 151845 w 2076450"/>
              <a:gd name="connsiteY192" fmla="*/ 2329339 h 3114675"/>
              <a:gd name="connsiteX193" fmla="*/ 151845 w 2076450"/>
              <a:gd name="connsiteY193" fmla="*/ 2329339 h 3114675"/>
              <a:gd name="connsiteX194" fmla="*/ 301388 w 2076450"/>
              <a:gd name="connsiteY194" fmla="*/ 2397919 h 3114675"/>
              <a:gd name="connsiteX195" fmla="*/ 469028 w 2076450"/>
              <a:gd name="connsiteY195" fmla="*/ 2426494 h 3114675"/>
              <a:gd name="connsiteX196" fmla="*/ 301388 w 2076450"/>
              <a:gd name="connsiteY196" fmla="*/ 2397919 h 3114675"/>
              <a:gd name="connsiteX197" fmla="*/ 517605 w 2076450"/>
              <a:gd name="connsiteY197" fmla="*/ 2406491 h 3114675"/>
              <a:gd name="connsiteX198" fmla="*/ 517605 w 2076450"/>
              <a:gd name="connsiteY198" fmla="*/ 2406491 h 3114675"/>
              <a:gd name="connsiteX199" fmla="*/ 423308 w 2076450"/>
              <a:gd name="connsiteY199" fmla="*/ 2736056 h 3114675"/>
              <a:gd name="connsiteX200" fmla="*/ 423308 w 2076450"/>
              <a:gd name="connsiteY200" fmla="*/ 2736056 h 311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</a:cxnLst>
            <a:rect l="l" t="t" r="r" b="b"/>
            <a:pathLst>
              <a:path w="2076450" h="3114675">
                <a:moveTo>
                  <a:pt x="949088" y="7144"/>
                </a:moveTo>
                <a:cubicBezTo>
                  <a:pt x="938610" y="62389"/>
                  <a:pt x="972900" y="200501"/>
                  <a:pt x="883365" y="105251"/>
                </a:cubicBezTo>
                <a:cubicBezTo>
                  <a:pt x="870983" y="105251"/>
                  <a:pt x="992903" y="314801"/>
                  <a:pt x="909083" y="238601"/>
                </a:cubicBezTo>
                <a:cubicBezTo>
                  <a:pt x="898605" y="171926"/>
                  <a:pt x="863363" y="174784"/>
                  <a:pt x="833835" y="193834"/>
                </a:cubicBezTo>
                <a:cubicBezTo>
                  <a:pt x="732870" y="154781"/>
                  <a:pt x="858600" y="285274"/>
                  <a:pt x="817643" y="301466"/>
                </a:cubicBezTo>
                <a:cubicBezTo>
                  <a:pt x="895748" y="301466"/>
                  <a:pt x="870030" y="356711"/>
                  <a:pt x="810023" y="328136"/>
                </a:cubicBezTo>
                <a:cubicBezTo>
                  <a:pt x="906225" y="459581"/>
                  <a:pt x="686198" y="348139"/>
                  <a:pt x="684293" y="381476"/>
                </a:cubicBezTo>
                <a:cubicBezTo>
                  <a:pt x="777638" y="421481"/>
                  <a:pt x="622380" y="411004"/>
                  <a:pt x="703343" y="451009"/>
                </a:cubicBezTo>
                <a:cubicBezTo>
                  <a:pt x="833835" y="496729"/>
                  <a:pt x="615713" y="505301"/>
                  <a:pt x="714773" y="539591"/>
                </a:cubicBezTo>
                <a:cubicBezTo>
                  <a:pt x="761445" y="555784"/>
                  <a:pt x="860505" y="517684"/>
                  <a:pt x="828120" y="573881"/>
                </a:cubicBezTo>
                <a:cubicBezTo>
                  <a:pt x="890033" y="568166"/>
                  <a:pt x="887175" y="616744"/>
                  <a:pt x="947183" y="577691"/>
                </a:cubicBezTo>
                <a:cubicBezTo>
                  <a:pt x="977663" y="712946"/>
                  <a:pt x="680483" y="534829"/>
                  <a:pt x="731918" y="618649"/>
                </a:cubicBezTo>
                <a:cubicBezTo>
                  <a:pt x="670005" y="621506"/>
                  <a:pt x="575708" y="525304"/>
                  <a:pt x="530940" y="601504"/>
                </a:cubicBezTo>
                <a:cubicBezTo>
                  <a:pt x="396638" y="611981"/>
                  <a:pt x="563325" y="655796"/>
                  <a:pt x="597615" y="649129"/>
                </a:cubicBezTo>
                <a:cubicBezTo>
                  <a:pt x="487125" y="737711"/>
                  <a:pt x="741443" y="614839"/>
                  <a:pt x="629048" y="688181"/>
                </a:cubicBezTo>
                <a:cubicBezTo>
                  <a:pt x="648098" y="779621"/>
                  <a:pt x="834788" y="621506"/>
                  <a:pt x="714773" y="728186"/>
                </a:cubicBezTo>
                <a:cubicBezTo>
                  <a:pt x="762398" y="785336"/>
                  <a:pt x="937658" y="659606"/>
                  <a:pt x="947183" y="689134"/>
                </a:cubicBezTo>
                <a:cubicBezTo>
                  <a:pt x="884318" y="784384"/>
                  <a:pt x="764303" y="785336"/>
                  <a:pt x="674768" y="758666"/>
                </a:cubicBezTo>
                <a:cubicBezTo>
                  <a:pt x="734775" y="821531"/>
                  <a:pt x="570945" y="739616"/>
                  <a:pt x="528083" y="788194"/>
                </a:cubicBezTo>
                <a:cubicBezTo>
                  <a:pt x="468075" y="789146"/>
                  <a:pt x="536655" y="836771"/>
                  <a:pt x="530940" y="846296"/>
                </a:cubicBezTo>
                <a:cubicBezTo>
                  <a:pt x="598568" y="865346"/>
                  <a:pt x="709058" y="934879"/>
                  <a:pt x="569040" y="912971"/>
                </a:cubicBezTo>
                <a:cubicBezTo>
                  <a:pt x="508080" y="912019"/>
                  <a:pt x="602378" y="1022509"/>
                  <a:pt x="502365" y="958691"/>
                </a:cubicBezTo>
                <a:cubicBezTo>
                  <a:pt x="451883" y="931069"/>
                  <a:pt x="479505" y="1007269"/>
                  <a:pt x="409973" y="972979"/>
                </a:cubicBezTo>
                <a:cubicBezTo>
                  <a:pt x="347108" y="988219"/>
                  <a:pt x="509985" y="1057751"/>
                  <a:pt x="547133" y="1067276"/>
                </a:cubicBezTo>
                <a:cubicBezTo>
                  <a:pt x="619523" y="1065371"/>
                  <a:pt x="693818" y="1189196"/>
                  <a:pt x="730013" y="1155859"/>
                </a:cubicBezTo>
                <a:cubicBezTo>
                  <a:pt x="636668" y="1233964"/>
                  <a:pt x="512843" y="1162526"/>
                  <a:pt x="409020" y="1204436"/>
                </a:cubicBezTo>
                <a:cubicBezTo>
                  <a:pt x="366158" y="1237774"/>
                  <a:pt x="517605" y="1304449"/>
                  <a:pt x="530940" y="1310164"/>
                </a:cubicBezTo>
                <a:cubicBezTo>
                  <a:pt x="681435" y="1376839"/>
                  <a:pt x="344250" y="1305401"/>
                  <a:pt x="366158" y="1365409"/>
                </a:cubicBezTo>
                <a:cubicBezTo>
                  <a:pt x="458550" y="1420654"/>
                  <a:pt x="541418" y="1491139"/>
                  <a:pt x="637620" y="1413034"/>
                </a:cubicBezTo>
                <a:cubicBezTo>
                  <a:pt x="670005" y="1436846"/>
                  <a:pt x="579518" y="1429226"/>
                  <a:pt x="617618" y="1487329"/>
                </a:cubicBezTo>
                <a:cubicBezTo>
                  <a:pt x="522368" y="1531144"/>
                  <a:pt x="340440" y="1537811"/>
                  <a:pt x="286148" y="1588294"/>
                </a:cubicBezTo>
                <a:cubicBezTo>
                  <a:pt x="365205" y="1664494"/>
                  <a:pt x="451883" y="1673066"/>
                  <a:pt x="550943" y="1688306"/>
                </a:cubicBezTo>
                <a:cubicBezTo>
                  <a:pt x="602378" y="1669256"/>
                  <a:pt x="582375" y="1654016"/>
                  <a:pt x="627143" y="1666399"/>
                </a:cubicBezTo>
                <a:cubicBezTo>
                  <a:pt x="664290" y="1686401"/>
                  <a:pt x="692865" y="1613059"/>
                  <a:pt x="734775" y="1662589"/>
                </a:cubicBezTo>
                <a:cubicBezTo>
                  <a:pt x="690008" y="1710214"/>
                  <a:pt x="452835" y="1702594"/>
                  <a:pt x="604283" y="1759744"/>
                </a:cubicBezTo>
                <a:cubicBezTo>
                  <a:pt x="479505" y="1794986"/>
                  <a:pt x="344250" y="1767364"/>
                  <a:pt x="217568" y="1794986"/>
                </a:cubicBezTo>
                <a:cubicBezTo>
                  <a:pt x="143273" y="1828324"/>
                  <a:pt x="304245" y="1820704"/>
                  <a:pt x="214710" y="1862614"/>
                </a:cubicBezTo>
                <a:cubicBezTo>
                  <a:pt x="175658" y="1910239"/>
                  <a:pt x="361395" y="1859756"/>
                  <a:pt x="335678" y="1914049"/>
                </a:cubicBezTo>
                <a:cubicBezTo>
                  <a:pt x="396638" y="1903571"/>
                  <a:pt x="425213" y="1929289"/>
                  <a:pt x="472838" y="1916906"/>
                </a:cubicBezTo>
                <a:cubicBezTo>
                  <a:pt x="469028" y="1982629"/>
                  <a:pt x="542370" y="1894999"/>
                  <a:pt x="553800" y="1953101"/>
                </a:cubicBezTo>
                <a:cubicBezTo>
                  <a:pt x="615713" y="1943576"/>
                  <a:pt x="709058" y="1981676"/>
                  <a:pt x="602378" y="2004536"/>
                </a:cubicBezTo>
                <a:cubicBezTo>
                  <a:pt x="489030" y="2033111"/>
                  <a:pt x="378540" y="2021681"/>
                  <a:pt x="275670" y="2024539"/>
                </a:cubicBezTo>
                <a:cubicBezTo>
                  <a:pt x="208995" y="2001679"/>
                  <a:pt x="117555" y="2018824"/>
                  <a:pt x="236618" y="2049304"/>
                </a:cubicBezTo>
                <a:cubicBezTo>
                  <a:pt x="332820" y="2060734"/>
                  <a:pt x="145178" y="2068354"/>
                  <a:pt x="262335" y="2092166"/>
                </a:cubicBezTo>
                <a:cubicBezTo>
                  <a:pt x="280433" y="2148364"/>
                  <a:pt x="381398" y="2103596"/>
                  <a:pt x="420450" y="2151221"/>
                </a:cubicBezTo>
                <a:cubicBezTo>
                  <a:pt x="509033" y="2108359"/>
                  <a:pt x="390923" y="2195036"/>
                  <a:pt x="480458" y="2174081"/>
                </a:cubicBezTo>
                <a:cubicBezTo>
                  <a:pt x="575708" y="2192179"/>
                  <a:pt x="324248" y="2267426"/>
                  <a:pt x="269955" y="2228374"/>
                </a:cubicBezTo>
                <a:cubicBezTo>
                  <a:pt x="213758" y="2232184"/>
                  <a:pt x="143273" y="2230279"/>
                  <a:pt x="106125" y="2250281"/>
                </a:cubicBezTo>
                <a:cubicBezTo>
                  <a:pt x="206138" y="2296001"/>
                  <a:pt x="-65325" y="2235041"/>
                  <a:pt x="45165" y="2290286"/>
                </a:cubicBezTo>
                <a:cubicBezTo>
                  <a:pt x="112793" y="2290286"/>
                  <a:pt x="125175" y="2298859"/>
                  <a:pt x="84218" y="2353151"/>
                </a:cubicBezTo>
                <a:cubicBezTo>
                  <a:pt x="115650" y="2409349"/>
                  <a:pt x="321390" y="2387441"/>
                  <a:pt x="203280" y="2444591"/>
                </a:cubicBezTo>
                <a:cubicBezTo>
                  <a:pt x="147083" y="2440781"/>
                  <a:pt x="65168" y="2474119"/>
                  <a:pt x="172800" y="2478881"/>
                </a:cubicBezTo>
                <a:cubicBezTo>
                  <a:pt x="257573" y="2456021"/>
                  <a:pt x="98505" y="2546509"/>
                  <a:pt x="201375" y="2519839"/>
                </a:cubicBezTo>
                <a:cubicBezTo>
                  <a:pt x="231855" y="2566511"/>
                  <a:pt x="284243" y="2528411"/>
                  <a:pt x="301388" y="2558891"/>
                </a:cubicBezTo>
                <a:cubicBezTo>
                  <a:pt x="372825" y="2593181"/>
                  <a:pt x="107078" y="2573179"/>
                  <a:pt x="76598" y="2589371"/>
                </a:cubicBezTo>
                <a:cubicBezTo>
                  <a:pt x="179468" y="2628424"/>
                  <a:pt x="-65325" y="2632234"/>
                  <a:pt x="58500" y="2659856"/>
                </a:cubicBezTo>
                <a:cubicBezTo>
                  <a:pt x="100410" y="2649379"/>
                  <a:pt x="183278" y="2635091"/>
                  <a:pt x="110888" y="2693194"/>
                </a:cubicBezTo>
                <a:cubicBezTo>
                  <a:pt x="167085" y="2674144"/>
                  <a:pt x="196613" y="2711291"/>
                  <a:pt x="214710" y="2727484"/>
                </a:cubicBezTo>
                <a:cubicBezTo>
                  <a:pt x="247095" y="2699861"/>
                  <a:pt x="297578" y="2700814"/>
                  <a:pt x="262335" y="2756059"/>
                </a:cubicBezTo>
                <a:cubicBezTo>
                  <a:pt x="318533" y="2733199"/>
                  <a:pt x="387113" y="2651284"/>
                  <a:pt x="358538" y="2733199"/>
                </a:cubicBezTo>
                <a:cubicBezTo>
                  <a:pt x="470933" y="2695099"/>
                  <a:pt x="299483" y="2803684"/>
                  <a:pt x="254715" y="2758916"/>
                </a:cubicBezTo>
                <a:cubicBezTo>
                  <a:pt x="164228" y="2746534"/>
                  <a:pt x="93743" y="2773204"/>
                  <a:pt x="45165" y="2806541"/>
                </a:cubicBezTo>
                <a:cubicBezTo>
                  <a:pt x="161370" y="2800826"/>
                  <a:pt x="-83423" y="2882741"/>
                  <a:pt x="46118" y="2865596"/>
                </a:cubicBezTo>
                <a:cubicBezTo>
                  <a:pt x="120413" y="2833211"/>
                  <a:pt x="88028" y="2862739"/>
                  <a:pt x="88980" y="2895124"/>
                </a:cubicBezTo>
                <a:cubicBezTo>
                  <a:pt x="132795" y="2875121"/>
                  <a:pt x="93743" y="2942749"/>
                  <a:pt x="155655" y="2902744"/>
                </a:cubicBezTo>
                <a:cubicBezTo>
                  <a:pt x="209948" y="2924651"/>
                  <a:pt x="280433" y="2904649"/>
                  <a:pt x="343298" y="2914174"/>
                </a:cubicBezTo>
                <a:cubicBezTo>
                  <a:pt x="274718" y="2910364"/>
                  <a:pt x="168038" y="2980849"/>
                  <a:pt x="301388" y="2956084"/>
                </a:cubicBezTo>
                <a:cubicBezTo>
                  <a:pt x="209948" y="3007519"/>
                  <a:pt x="314723" y="3013234"/>
                  <a:pt x="361395" y="2980849"/>
                </a:cubicBezTo>
                <a:cubicBezTo>
                  <a:pt x="302340" y="3085624"/>
                  <a:pt x="505223" y="3017996"/>
                  <a:pt x="511890" y="3029426"/>
                </a:cubicBezTo>
                <a:cubicBezTo>
                  <a:pt x="501413" y="3104674"/>
                  <a:pt x="612855" y="2953226"/>
                  <a:pt x="603330" y="3058001"/>
                </a:cubicBezTo>
                <a:cubicBezTo>
                  <a:pt x="692865" y="3028474"/>
                  <a:pt x="764303" y="3011329"/>
                  <a:pt x="825263" y="2954179"/>
                </a:cubicBezTo>
                <a:cubicBezTo>
                  <a:pt x="868125" y="3001804"/>
                  <a:pt x="922418" y="2812256"/>
                  <a:pt x="957660" y="2927509"/>
                </a:cubicBezTo>
                <a:cubicBezTo>
                  <a:pt x="950993" y="3005614"/>
                  <a:pt x="858600" y="3144679"/>
                  <a:pt x="1013858" y="3102769"/>
                </a:cubicBezTo>
                <a:cubicBezTo>
                  <a:pt x="1088153" y="3107531"/>
                  <a:pt x="1167210" y="3117056"/>
                  <a:pt x="1119585" y="3020854"/>
                </a:cubicBezTo>
                <a:cubicBezTo>
                  <a:pt x="1095773" y="2920841"/>
                  <a:pt x="1165305" y="2995136"/>
                  <a:pt x="1191975" y="2997041"/>
                </a:cubicBezTo>
                <a:cubicBezTo>
                  <a:pt x="1258650" y="3067526"/>
                  <a:pt x="1392953" y="3040856"/>
                  <a:pt x="1468200" y="3026569"/>
                </a:cubicBezTo>
                <a:cubicBezTo>
                  <a:pt x="1457723" y="2961799"/>
                  <a:pt x="1529160" y="3010376"/>
                  <a:pt x="1561545" y="3002756"/>
                </a:cubicBezTo>
                <a:cubicBezTo>
                  <a:pt x="1593930" y="3038951"/>
                  <a:pt x="1657748" y="3041809"/>
                  <a:pt x="1679655" y="3030379"/>
                </a:cubicBezTo>
                <a:cubicBezTo>
                  <a:pt x="1735853" y="3070384"/>
                  <a:pt x="1690133" y="2906554"/>
                  <a:pt x="1748235" y="2996089"/>
                </a:cubicBezTo>
                <a:cubicBezTo>
                  <a:pt x="1790145" y="3019901"/>
                  <a:pt x="1871108" y="2994184"/>
                  <a:pt x="1893968" y="3009424"/>
                </a:cubicBezTo>
                <a:cubicBezTo>
                  <a:pt x="1889205" y="2959894"/>
                  <a:pt x="1945403" y="2984659"/>
                  <a:pt x="1888253" y="2944654"/>
                </a:cubicBezTo>
                <a:cubicBezTo>
                  <a:pt x="1905398" y="2942749"/>
                  <a:pt x="2032080" y="2999899"/>
                  <a:pt x="1964453" y="2947511"/>
                </a:cubicBezTo>
                <a:cubicBezTo>
                  <a:pt x="2079705" y="2950369"/>
                  <a:pt x="2036843" y="2899886"/>
                  <a:pt x="1948260" y="2913221"/>
                </a:cubicBezTo>
                <a:cubicBezTo>
                  <a:pt x="1883490" y="2907506"/>
                  <a:pt x="1767285" y="2873216"/>
                  <a:pt x="1843485" y="2853214"/>
                </a:cubicBezTo>
                <a:cubicBezTo>
                  <a:pt x="1859678" y="2837021"/>
                  <a:pt x="1951118" y="2853214"/>
                  <a:pt x="1883490" y="2818924"/>
                </a:cubicBezTo>
                <a:cubicBezTo>
                  <a:pt x="1929210" y="2839879"/>
                  <a:pt x="1994933" y="2790349"/>
                  <a:pt x="1909208" y="2790349"/>
                </a:cubicBezTo>
                <a:cubicBezTo>
                  <a:pt x="1962548" y="2784634"/>
                  <a:pt x="1960643" y="2735104"/>
                  <a:pt x="2032080" y="2757964"/>
                </a:cubicBezTo>
                <a:cubicBezTo>
                  <a:pt x="1946355" y="2722721"/>
                  <a:pt x="2002553" y="2723674"/>
                  <a:pt x="2036843" y="2711291"/>
                </a:cubicBezTo>
                <a:cubicBezTo>
                  <a:pt x="1972073" y="2706529"/>
                  <a:pt x="1884443" y="2674144"/>
                  <a:pt x="2008268" y="2670334"/>
                </a:cubicBezTo>
                <a:cubicBezTo>
                  <a:pt x="2132093" y="2620804"/>
                  <a:pt x="1982550" y="2644616"/>
                  <a:pt x="1943498" y="2645569"/>
                </a:cubicBezTo>
                <a:cubicBezTo>
                  <a:pt x="2009220" y="2564606"/>
                  <a:pt x="1844438" y="2680811"/>
                  <a:pt x="1793003" y="2651284"/>
                </a:cubicBezTo>
                <a:cubicBezTo>
                  <a:pt x="1703468" y="2657951"/>
                  <a:pt x="1501538" y="2570321"/>
                  <a:pt x="1497728" y="2538889"/>
                </a:cubicBezTo>
                <a:cubicBezTo>
                  <a:pt x="1528208" y="2533174"/>
                  <a:pt x="1620600" y="2608421"/>
                  <a:pt x="1592025" y="2535079"/>
                </a:cubicBezTo>
                <a:cubicBezTo>
                  <a:pt x="1682513" y="2614136"/>
                  <a:pt x="1734900" y="2472214"/>
                  <a:pt x="1824435" y="2566511"/>
                </a:cubicBezTo>
                <a:cubicBezTo>
                  <a:pt x="1703468" y="2427446"/>
                  <a:pt x="2134950" y="2525554"/>
                  <a:pt x="1938735" y="2449354"/>
                </a:cubicBezTo>
                <a:cubicBezTo>
                  <a:pt x="1915875" y="2436971"/>
                  <a:pt x="2165430" y="2449354"/>
                  <a:pt x="2000648" y="2416969"/>
                </a:cubicBezTo>
                <a:cubicBezTo>
                  <a:pt x="1945403" y="2423636"/>
                  <a:pt x="2077800" y="2375059"/>
                  <a:pt x="1993028" y="2387441"/>
                </a:cubicBezTo>
                <a:cubicBezTo>
                  <a:pt x="1840628" y="2373154"/>
                  <a:pt x="1705373" y="2382679"/>
                  <a:pt x="1549163" y="2328386"/>
                </a:cubicBezTo>
                <a:cubicBezTo>
                  <a:pt x="1451055" y="2308384"/>
                  <a:pt x="1461533" y="2256949"/>
                  <a:pt x="1554878" y="2282666"/>
                </a:cubicBezTo>
                <a:cubicBezTo>
                  <a:pt x="1673940" y="2311241"/>
                  <a:pt x="1712040" y="2290286"/>
                  <a:pt x="1823483" y="2291239"/>
                </a:cubicBezTo>
                <a:cubicBezTo>
                  <a:pt x="1848248" y="2213134"/>
                  <a:pt x="2103518" y="2260759"/>
                  <a:pt x="1994933" y="2158841"/>
                </a:cubicBezTo>
                <a:cubicBezTo>
                  <a:pt x="2052083" y="2127409"/>
                  <a:pt x="2122568" y="2111216"/>
                  <a:pt x="2013983" y="2124551"/>
                </a:cubicBezTo>
                <a:cubicBezTo>
                  <a:pt x="1910160" y="2121694"/>
                  <a:pt x="1786335" y="2110264"/>
                  <a:pt x="1699658" y="2061686"/>
                </a:cubicBezTo>
                <a:cubicBezTo>
                  <a:pt x="1721565" y="2011204"/>
                  <a:pt x="1873965" y="2095976"/>
                  <a:pt x="1808243" y="2027396"/>
                </a:cubicBezTo>
                <a:cubicBezTo>
                  <a:pt x="1845390" y="2033111"/>
                  <a:pt x="1914923" y="2015966"/>
                  <a:pt x="1836818" y="2000726"/>
                </a:cubicBezTo>
                <a:cubicBezTo>
                  <a:pt x="1905398" y="1995011"/>
                  <a:pt x="2018745" y="1882616"/>
                  <a:pt x="1875870" y="1935004"/>
                </a:cubicBezTo>
                <a:cubicBezTo>
                  <a:pt x="1803480" y="1892141"/>
                  <a:pt x="1605360" y="1962626"/>
                  <a:pt x="1600598" y="1869281"/>
                </a:cubicBezTo>
                <a:cubicBezTo>
                  <a:pt x="1705373" y="1889284"/>
                  <a:pt x="1819673" y="1872139"/>
                  <a:pt x="1823483" y="1737836"/>
                </a:cubicBezTo>
                <a:cubicBezTo>
                  <a:pt x="1751093" y="1747361"/>
                  <a:pt x="1638698" y="1814036"/>
                  <a:pt x="1592025" y="1729264"/>
                </a:cubicBezTo>
                <a:cubicBezTo>
                  <a:pt x="1623458" y="1750219"/>
                  <a:pt x="1690133" y="1734979"/>
                  <a:pt x="1639650" y="1693069"/>
                </a:cubicBezTo>
                <a:cubicBezTo>
                  <a:pt x="1694895" y="1704499"/>
                  <a:pt x="1723470" y="1603534"/>
                  <a:pt x="1648223" y="1652111"/>
                </a:cubicBezTo>
                <a:cubicBezTo>
                  <a:pt x="1592025" y="1662589"/>
                  <a:pt x="1391048" y="1666399"/>
                  <a:pt x="1437720" y="1613059"/>
                </a:cubicBezTo>
                <a:cubicBezTo>
                  <a:pt x="1490108" y="1631156"/>
                  <a:pt x="1612028" y="1607344"/>
                  <a:pt x="1519635" y="1556861"/>
                </a:cubicBezTo>
                <a:cubicBezTo>
                  <a:pt x="1584405" y="1579721"/>
                  <a:pt x="1719660" y="1506379"/>
                  <a:pt x="1697753" y="1459706"/>
                </a:cubicBezTo>
                <a:cubicBezTo>
                  <a:pt x="1650128" y="1406366"/>
                  <a:pt x="1590120" y="1445419"/>
                  <a:pt x="1539638" y="1435894"/>
                </a:cubicBezTo>
                <a:cubicBezTo>
                  <a:pt x="1603455" y="1393984"/>
                  <a:pt x="1538685" y="1420654"/>
                  <a:pt x="1520588" y="1388269"/>
                </a:cubicBezTo>
                <a:cubicBezTo>
                  <a:pt x="1471058" y="1479709"/>
                  <a:pt x="1237695" y="1392079"/>
                  <a:pt x="1282463" y="1360646"/>
                </a:cubicBezTo>
                <a:cubicBezTo>
                  <a:pt x="1390095" y="1360646"/>
                  <a:pt x="1469153" y="1357789"/>
                  <a:pt x="1568213" y="1328261"/>
                </a:cubicBezTo>
                <a:cubicBezTo>
                  <a:pt x="1540590" y="1255871"/>
                  <a:pt x="1746330" y="1225391"/>
                  <a:pt x="1593930" y="1209199"/>
                </a:cubicBezTo>
                <a:cubicBezTo>
                  <a:pt x="1560593" y="1139666"/>
                  <a:pt x="1406288" y="1264444"/>
                  <a:pt x="1440578" y="1151096"/>
                </a:cubicBezTo>
                <a:cubicBezTo>
                  <a:pt x="1348185" y="1224439"/>
                  <a:pt x="1149113" y="1139666"/>
                  <a:pt x="1127205" y="1094899"/>
                </a:cubicBezTo>
                <a:cubicBezTo>
                  <a:pt x="1214835" y="1122521"/>
                  <a:pt x="1236743" y="1092041"/>
                  <a:pt x="1310085" y="1109186"/>
                </a:cubicBezTo>
                <a:cubicBezTo>
                  <a:pt x="1300560" y="1078706"/>
                  <a:pt x="1375808" y="1166336"/>
                  <a:pt x="1406288" y="1094899"/>
                </a:cubicBezTo>
                <a:cubicBezTo>
                  <a:pt x="1479630" y="1092041"/>
                  <a:pt x="1424385" y="984409"/>
                  <a:pt x="1508205" y="1040606"/>
                </a:cubicBezTo>
                <a:cubicBezTo>
                  <a:pt x="1529160" y="993934"/>
                  <a:pt x="1647270" y="970121"/>
                  <a:pt x="1532018" y="969169"/>
                </a:cubicBezTo>
                <a:cubicBezTo>
                  <a:pt x="1498680" y="936784"/>
                  <a:pt x="1427243" y="1008221"/>
                  <a:pt x="1421528" y="938689"/>
                </a:cubicBezTo>
                <a:cubicBezTo>
                  <a:pt x="1342470" y="1012031"/>
                  <a:pt x="1203405" y="991076"/>
                  <a:pt x="1154828" y="903446"/>
                </a:cubicBezTo>
                <a:cubicBezTo>
                  <a:pt x="1199595" y="899636"/>
                  <a:pt x="1305323" y="967264"/>
                  <a:pt x="1304370" y="884396"/>
                </a:cubicBezTo>
                <a:cubicBezTo>
                  <a:pt x="1348185" y="928211"/>
                  <a:pt x="1442483" y="914876"/>
                  <a:pt x="1351995" y="868204"/>
                </a:cubicBezTo>
                <a:cubicBezTo>
                  <a:pt x="1412003" y="912019"/>
                  <a:pt x="1490108" y="871061"/>
                  <a:pt x="1480583" y="832009"/>
                </a:cubicBezTo>
                <a:cubicBezTo>
                  <a:pt x="1625363" y="814864"/>
                  <a:pt x="1407240" y="763429"/>
                  <a:pt x="1363425" y="798671"/>
                </a:cubicBezTo>
                <a:cubicBezTo>
                  <a:pt x="1310085" y="684371"/>
                  <a:pt x="1158638" y="849154"/>
                  <a:pt x="1131015" y="755809"/>
                </a:cubicBezTo>
                <a:cubicBezTo>
                  <a:pt x="1102440" y="740569"/>
                  <a:pt x="956708" y="677704"/>
                  <a:pt x="1019573" y="655796"/>
                </a:cubicBezTo>
                <a:cubicBezTo>
                  <a:pt x="1029098" y="698659"/>
                  <a:pt x="1091963" y="752951"/>
                  <a:pt x="1088153" y="673894"/>
                </a:cubicBezTo>
                <a:cubicBezTo>
                  <a:pt x="1124348" y="778669"/>
                  <a:pt x="1187213" y="639604"/>
                  <a:pt x="1244363" y="727234"/>
                </a:cubicBezTo>
                <a:cubicBezTo>
                  <a:pt x="1271033" y="670084"/>
                  <a:pt x="1362473" y="748189"/>
                  <a:pt x="1389143" y="667226"/>
                </a:cubicBezTo>
                <a:cubicBezTo>
                  <a:pt x="1335803" y="624364"/>
                  <a:pt x="1186260" y="578644"/>
                  <a:pt x="1174830" y="590074"/>
                </a:cubicBezTo>
                <a:cubicBezTo>
                  <a:pt x="1230075" y="543401"/>
                  <a:pt x="1273890" y="526256"/>
                  <a:pt x="1180545" y="513874"/>
                </a:cubicBezTo>
                <a:cubicBezTo>
                  <a:pt x="1169115" y="479584"/>
                  <a:pt x="1356758" y="462439"/>
                  <a:pt x="1228170" y="415766"/>
                </a:cubicBezTo>
                <a:cubicBezTo>
                  <a:pt x="1322468" y="381476"/>
                  <a:pt x="1196738" y="349091"/>
                  <a:pt x="1251983" y="298609"/>
                </a:cubicBezTo>
                <a:cubicBezTo>
                  <a:pt x="1150065" y="302419"/>
                  <a:pt x="1100535" y="370046"/>
                  <a:pt x="1035765" y="451009"/>
                </a:cubicBezTo>
                <a:cubicBezTo>
                  <a:pt x="960518" y="465296"/>
                  <a:pt x="970995" y="241459"/>
                  <a:pt x="1058625" y="322421"/>
                </a:cubicBezTo>
                <a:cubicBezTo>
                  <a:pt x="1152923" y="327184"/>
                  <a:pt x="1126253" y="254794"/>
                  <a:pt x="1052910" y="251936"/>
                </a:cubicBezTo>
                <a:cubicBezTo>
                  <a:pt x="1091010" y="247174"/>
                  <a:pt x="1221503" y="242411"/>
                  <a:pt x="1112918" y="211931"/>
                </a:cubicBezTo>
                <a:cubicBezTo>
                  <a:pt x="1191023" y="135731"/>
                  <a:pt x="1113870" y="174784"/>
                  <a:pt x="1064340" y="185261"/>
                </a:cubicBezTo>
                <a:cubicBezTo>
                  <a:pt x="1030050" y="136684"/>
                  <a:pt x="969090" y="322421"/>
                  <a:pt x="991950" y="191929"/>
                </a:cubicBezTo>
                <a:cubicBezTo>
                  <a:pt x="1009095" y="137636"/>
                  <a:pt x="1116728" y="33814"/>
                  <a:pt x="996713" y="111919"/>
                </a:cubicBezTo>
                <a:cubicBezTo>
                  <a:pt x="947183" y="118586"/>
                  <a:pt x="1017668" y="24289"/>
                  <a:pt x="949088" y="7144"/>
                </a:cubicBezTo>
                <a:lnTo>
                  <a:pt x="949088" y="7144"/>
                </a:lnTo>
                <a:lnTo>
                  <a:pt x="949088" y="7144"/>
                </a:lnTo>
                <a:close/>
                <a:moveTo>
                  <a:pt x="886223" y="287179"/>
                </a:moveTo>
                <a:cubicBezTo>
                  <a:pt x="950993" y="293846"/>
                  <a:pt x="936705" y="430054"/>
                  <a:pt x="908130" y="327184"/>
                </a:cubicBezTo>
                <a:cubicBezTo>
                  <a:pt x="904320" y="313849"/>
                  <a:pt x="879555" y="305276"/>
                  <a:pt x="886223" y="287179"/>
                </a:cubicBezTo>
                <a:close/>
                <a:moveTo>
                  <a:pt x="863363" y="404336"/>
                </a:moveTo>
                <a:cubicBezTo>
                  <a:pt x="931943" y="406241"/>
                  <a:pt x="947183" y="504349"/>
                  <a:pt x="876698" y="435769"/>
                </a:cubicBezTo>
                <a:cubicBezTo>
                  <a:pt x="877650" y="436721"/>
                  <a:pt x="842408" y="406241"/>
                  <a:pt x="863363" y="404336"/>
                </a:cubicBezTo>
                <a:close/>
                <a:moveTo>
                  <a:pt x="1116728" y="470059"/>
                </a:moveTo>
                <a:cubicBezTo>
                  <a:pt x="1142445" y="539591"/>
                  <a:pt x="916703" y="542449"/>
                  <a:pt x="1066245" y="511016"/>
                </a:cubicBezTo>
                <a:cubicBezTo>
                  <a:pt x="1087200" y="502444"/>
                  <a:pt x="1096725" y="479584"/>
                  <a:pt x="1116728" y="470059"/>
                </a:cubicBezTo>
                <a:close/>
                <a:moveTo>
                  <a:pt x="1009095" y="584359"/>
                </a:moveTo>
                <a:cubicBezTo>
                  <a:pt x="1068150" y="591026"/>
                  <a:pt x="1128158" y="624364"/>
                  <a:pt x="1029098" y="599599"/>
                </a:cubicBezTo>
                <a:lnTo>
                  <a:pt x="1009095" y="584359"/>
                </a:lnTo>
                <a:lnTo>
                  <a:pt x="1009095" y="584359"/>
                </a:lnTo>
                <a:close/>
                <a:moveTo>
                  <a:pt x="1111013" y="603409"/>
                </a:moveTo>
                <a:cubicBezTo>
                  <a:pt x="1179593" y="587216"/>
                  <a:pt x="1100535" y="662464"/>
                  <a:pt x="1111013" y="603409"/>
                </a:cubicBezTo>
                <a:close/>
                <a:moveTo>
                  <a:pt x="1251030" y="632936"/>
                </a:moveTo>
                <a:cubicBezTo>
                  <a:pt x="1281510" y="652939"/>
                  <a:pt x="1209120" y="642461"/>
                  <a:pt x="1251030" y="632936"/>
                </a:cubicBezTo>
                <a:close/>
                <a:moveTo>
                  <a:pt x="1032908" y="760571"/>
                </a:moveTo>
                <a:cubicBezTo>
                  <a:pt x="1069103" y="813911"/>
                  <a:pt x="1010048" y="875824"/>
                  <a:pt x="1028145" y="780574"/>
                </a:cubicBezTo>
                <a:lnTo>
                  <a:pt x="1032908" y="760571"/>
                </a:lnTo>
                <a:lnTo>
                  <a:pt x="1032908" y="760571"/>
                </a:lnTo>
                <a:close/>
                <a:moveTo>
                  <a:pt x="961470" y="867251"/>
                </a:moveTo>
                <a:cubicBezTo>
                  <a:pt x="989093" y="885349"/>
                  <a:pt x="919560" y="881539"/>
                  <a:pt x="961470" y="867251"/>
                </a:cubicBezTo>
                <a:close/>
                <a:moveTo>
                  <a:pt x="1036718" y="884396"/>
                </a:moveTo>
                <a:cubicBezTo>
                  <a:pt x="1052910" y="926306"/>
                  <a:pt x="1022430" y="907256"/>
                  <a:pt x="1036718" y="884396"/>
                </a:cubicBezTo>
                <a:close/>
                <a:moveTo>
                  <a:pt x="921465" y="888206"/>
                </a:moveTo>
                <a:cubicBezTo>
                  <a:pt x="952898" y="901541"/>
                  <a:pt x="887175" y="904399"/>
                  <a:pt x="921465" y="888206"/>
                </a:cubicBezTo>
                <a:close/>
                <a:moveTo>
                  <a:pt x="874793" y="904399"/>
                </a:moveTo>
                <a:cubicBezTo>
                  <a:pt x="906225" y="917734"/>
                  <a:pt x="840503" y="920591"/>
                  <a:pt x="874793" y="904399"/>
                </a:cubicBezTo>
                <a:close/>
                <a:moveTo>
                  <a:pt x="681435" y="904399"/>
                </a:moveTo>
                <a:cubicBezTo>
                  <a:pt x="718583" y="948214"/>
                  <a:pt x="920513" y="896779"/>
                  <a:pt x="777638" y="946309"/>
                </a:cubicBezTo>
                <a:cubicBezTo>
                  <a:pt x="745253" y="952976"/>
                  <a:pt x="654765" y="966311"/>
                  <a:pt x="681435" y="904399"/>
                </a:cubicBezTo>
                <a:close/>
                <a:moveTo>
                  <a:pt x="1532970" y="1327309"/>
                </a:moveTo>
                <a:cubicBezTo>
                  <a:pt x="1567260" y="1342549"/>
                  <a:pt x="1512015" y="1349216"/>
                  <a:pt x="1532970" y="1327309"/>
                </a:cubicBezTo>
                <a:close/>
                <a:moveTo>
                  <a:pt x="757635" y="1423511"/>
                </a:moveTo>
                <a:cubicBezTo>
                  <a:pt x="685245" y="1477804"/>
                  <a:pt x="650003" y="1441609"/>
                  <a:pt x="757635" y="1423511"/>
                </a:cubicBezTo>
                <a:close/>
                <a:moveTo>
                  <a:pt x="1558688" y="1764506"/>
                </a:moveTo>
                <a:cubicBezTo>
                  <a:pt x="1654890" y="1774984"/>
                  <a:pt x="1460580" y="1774031"/>
                  <a:pt x="1558688" y="1764506"/>
                </a:cubicBezTo>
                <a:close/>
                <a:moveTo>
                  <a:pt x="1766333" y="1807369"/>
                </a:moveTo>
                <a:cubicBezTo>
                  <a:pt x="1818720" y="1806416"/>
                  <a:pt x="1736805" y="1819751"/>
                  <a:pt x="1766333" y="1807369"/>
                </a:cubicBezTo>
                <a:close/>
                <a:moveTo>
                  <a:pt x="1769190" y="2006441"/>
                </a:moveTo>
                <a:cubicBezTo>
                  <a:pt x="1833008" y="2002631"/>
                  <a:pt x="1785383" y="2038826"/>
                  <a:pt x="1769190" y="2006441"/>
                </a:cubicBezTo>
                <a:close/>
                <a:moveTo>
                  <a:pt x="151845" y="2329339"/>
                </a:moveTo>
                <a:cubicBezTo>
                  <a:pt x="171848" y="2352199"/>
                  <a:pt x="91838" y="2336006"/>
                  <a:pt x="151845" y="2329339"/>
                </a:cubicBezTo>
                <a:close/>
                <a:moveTo>
                  <a:pt x="301388" y="2397919"/>
                </a:moveTo>
                <a:cubicBezTo>
                  <a:pt x="343298" y="2445544"/>
                  <a:pt x="410925" y="2404586"/>
                  <a:pt x="469028" y="2426494"/>
                </a:cubicBezTo>
                <a:cubicBezTo>
                  <a:pt x="496650" y="2436971"/>
                  <a:pt x="202328" y="2484596"/>
                  <a:pt x="301388" y="2397919"/>
                </a:cubicBezTo>
                <a:close/>
                <a:moveTo>
                  <a:pt x="517605" y="2406491"/>
                </a:moveTo>
                <a:cubicBezTo>
                  <a:pt x="548085" y="2420779"/>
                  <a:pt x="455693" y="2415064"/>
                  <a:pt x="517605" y="2406491"/>
                </a:cubicBezTo>
                <a:close/>
                <a:moveTo>
                  <a:pt x="423308" y="2736056"/>
                </a:moveTo>
                <a:cubicBezTo>
                  <a:pt x="450930" y="2753201"/>
                  <a:pt x="381398" y="2750344"/>
                  <a:pt x="423308" y="2736056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525" cap="flat">
            <a:noFill/>
            <a:prstDash val="solid"/>
            <a:miter/>
          </a:ln>
        </p:spPr>
        <p:txBody>
          <a:bodyPr lIns="68564" tIns="34289" rIns="68564" bIns="34289" rtlCol="0" anchor="ctr"/>
          <a:lstStyle/>
          <a:p>
            <a:pPr defTabSz="685137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13" name="Freeform: Shape 12"/>
          <p:cNvSpPr/>
          <p:nvPr userDrawn="1"/>
        </p:nvSpPr>
        <p:spPr>
          <a:xfrm>
            <a:off x="8831124" y="4012375"/>
            <a:ext cx="312887" cy="841914"/>
          </a:xfrm>
          <a:custGeom>
            <a:avLst/>
            <a:gdLst>
              <a:gd name="connsiteX0" fmla="*/ 150537 w 417182"/>
              <a:gd name="connsiteY0" fmla="*/ 987116 h 1122552"/>
              <a:gd name="connsiteX1" fmla="*/ 150537 w 417182"/>
              <a:gd name="connsiteY1" fmla="*/ 987116 h 1122552"/>
              <a:gd name="connsiteX2" fmla="*/ 184647 w 417182"/>
              <a:gd name="connsiteY2" fmla="*/ 867904 h 1122552"/>
              <a:gd name="connsiteX3" fmla="*/ 184647 w 417182"/>
              <a:gd name="connsiteY3" fmla="*/ 867904 h 1122552"/>
              <a:gd name="connsiteX4" fmla="*/ 106436 w 417182"/>
              <a:gd name="connsiteY4" fmla="*/ 864804 h 1122552"/>
              <a:gd name="connsiteX5" fmla="*/ 167075 w 417182"/>
              <a:gd name="connsiteY5" fmla="*/ 875140 h 1122552"/>
              <a:gd name="connsiteX6" fmla="*/ 106436 w 417182"/>
              <a:gd name="connsiteY6" fmla="*/ 864804 h 1122552"/>
              <a:gd name="connsiteX7" fmla="*/ 52342 w 417182"/>
              <a:gd name="connsiteY7" fmla="*/ 839997 h 1122552"/>
              <a:gd name="connsiteX8" fmla="*/ 52342 w 417182"/>
              <a:gd name="connsiteY8" fmla="*/ 839997 h 1122552"/>
              <a:gd name="connsiteX9" fmla="*/ 271472 w 417182"/>
              <a:gd name="connsiteY9" fmla="*/ 512336 h 1122552"/>
              <a:gd name="connsiteX10" fmla="*/ 271472 w 417182"/>
              <a:gd name="connsiteY10" fmla="*/ 512336 h 1122552"/>
              <a:gd name="connsiteX11" fmla="*/ 313851 w 417182"/>
              <a:gd name="connsiteY11" fmla="*/ 324560 h 1122552"/>
              <a:gd name="connsiteX12" fmla="*/ 313851 w 417182"/>
              <a:gd name="connsiteY12" fmla="*/ 324560 h 1122552"/>
              <a:gd name="connsiteX13" fmla="*/ 243908 w 417182"/>
              <a:gd name="connsiteY13" fmla="*/ 324560 h 1122552"/>
              <a:gd name="connsiteX14" fmla="*/ 278707 w 417182"/>
              <a:gd name="connsiteY14" fmla="*/ 339720 h 1122552"/>
              <a:gd name="connsiteX15" fmla="*/ 243908 w 417182"/>
              <a:gd name="connsiteY15" fmla="*/ 324560 h 1122552"/>
              <a:gd name="connsiteX16" fmla="*/ 330733 w 417182"/>
              <a:gd name="connsiteY16" fmla="*/ 318703 h 1122552"/>
              <a:gd name="connsiteX17" fmla="*/ 330733 w 417182"/>
              <a:gd name="connsiteY17" fmla="*/ 318703 h 1122552"/>
              <a:gd name="connsiteX18" fmla="*/ 345204 w 417182"/>
              <a:gd name="connsiteY18" fmla="*/ 311123 h 1122552"/>
              <a:gd name="connsiteX19" fmla="*/ 345204 w 417182"/>
              <a:gd name="connsiteY19" fmla="*/ 311123 h 1122552"/>
              <a:gd name="connsiteX20" fmla="*/ 371045 w 417182"/>
              <a:gd name="connsiteY20" fmla="*/ 272534 h 1122552"/>
              <a:gd name="connsiteX21" fmla="*/ 369322 w 417182"/>
              <a:gd name="connsiteY21" fmla="*/ 279769 h 1122552"/>
              <a:gd name="connsiteX22" fmla="*/ 371045 w 417182"/>
              <a:gd name="connsiteY22" fmla="*/ 272534 h 1122552"/>
              <a:gd name="connsiteX23" fmla="*/ 399297 w 417182"/>
              <a:gd name="connsiteY23" fmla="*/ 215684 h 1122552"/>
              <a:gd name="connsiteX24" fmla="*/ 399297 w 417182"/>
              <a:gd name="connsiteY24" fmla="*/ 215684 h 1122552"/>
              <a:gd name="connsiteX25" fmla="*/ 362431 w 417182"/>
              <a:gd name="connsiteY25" fmla="*/ 208794 h 1122552"/>
              <a:gd name="connsiteX26" fmla="*/ 369667 w 417182"/>
              <a:gd name="connsiteY26" fmla="*/ 214306 h 1122552"/>
              <a:gd name="connsiteX27" fmla="*/ 362431 w 417182"/>
              <a:gd name="connsiteY27" fmla="*/ 208794 h 1122552"/>
              <a:gd name="connsiteX28" fmla="*/ 401365 w 417182"/>
              <a:gd name="connsiteY28" fmla="*/ 167448 h 1122552"/>
              <a:gd name="connsiteX29" fmla="*/ 383104 w 417182"/>
              <a:gd name="connsiteY29" fmla="*/ 182264 h 1122552"/>
              <a:gd name="connsiteX30" fmla="*/ 401365 w 417182"/>
              <a:gd name="connsiteY30" fmla="*/ 167448 h 1122552"/>
              <a:gd name="connsiteX31" fmla="*/ 309716 w 417182"/>
              <a:gd name="connsiteY31" fmla="*/ 143675 h 1122552"/>
              <a:gd name="connsiteX32" fmla="*/ 314540 w 417182"/>
              <a:gd name="connsiteY32" fmla="*/ 155045 h 1122552"/>
              <a:gd name="connsiteX33" fmla="*/ 309716 w 417182"/>
              <a:gd name="connsiteY33" fmla="*/ 143675 h 1122552"/>
              <a:gd name="connsiteX34" fmla="*/ 317985 w 417182"/>
              <a:gd name="connsiteY34" fmla="*/ 101296 h 1122552"/>
              <a:gd name="connsiteX35" fmla="*/ 325909 w 417182"/>
              <a:gd name="connsiteY35" fmla="*/ 115767 h 1122552"/>
              <a:gd name="connsiteX36" fmla="*/ 317985 w 417182"/>
              <a:gd name="connsiteY36" fmla="*/ 101296 h 1122552"/>
              <a:gd name="connsiteX37" fmla="*/ 340725 w 417182"/>
              <a:gd name="connsiteY37" fmla="*/ 0 h 1122552"/>
              <a:gd name="connsiteX38" fmla="*/ 357952 w 417182"/>
              <a:gd name="connsiteY38" fmla="*/ 37900 h 1122552"/>
              <a:gd name="connsiteX39" fmla="*/ 356229 w 417182"/>
              <a:gd name="connsiteY39" fmla="*/ 66842 h 1122552"/>
              <a:gd name="connsiteX40" fmla="*/ 382414 w 417182"/>
              <a:gd name="connsiteY40" fmla="*/ 64430 h 1122552"/>
              <a:gd name="connsiteX41" fmla="*/ 399986 w 417182"/>
              <a:gd name="connsiteY41" fmla="*/ 74077 h 1122552"/>
              <a:gd name="connsiteX42" fmla="*/ 378280 w 417182"/>
              <a:gd name="connsiteY42" fmla="*/ 88548 h 1122552"/>
              <a:gd name="connsiteX43" fmla="*/ 380347 w 417182"/>
              <a:gd name="connsiteY43" fmla="*/ 114044 h 1122552"/>
              <a:gd name="connsiteX44" fmla="*/ 372078 w 417182"/>
              <a:gd name="connsiteY44" fmla="*/ 160557 h 1122552"/>
              <a:gd name="connsiteX45" fmla="*/ 406145 w 417182"/>
              <a:gd name="connsiteY45" fmla="*/ 122529 h 1122552"/>
              <a:gd name="connsiteX46" fmla="*/ 417182 w 417182"/>
              <a:gd name="connsiteY46" fmla="*/ 118254 h 1122552"/>
              <a:gd name="connsiteX47" fmla="*/ 417182 w 417182"/>
              <a:gd name="connsiteY47" fmla="*/ 252973 h 1122552"/>
              <a:gd name="connsiteX48" fmla="*/ 416438 w 417182"/>
              <a:gd name="connsiteY48" fmla="*/ 253154 h 1122552"/>
              <a:gd name="connsiteX49" fmla="*/ 391028 w 417182"/>
              <a:gd name="connsiteY49" fmla="*/ 241181 h 1122552"/>
              <a:gd name="connsiteX50" fmla="*/ 366221 w 417182"/>
              <a:gd name="connsiteY50" fmla="*/ 234634 h 1122552"/>
              <a:gd name="connsiteX51" fmla="*/ 406532 w 417182"/>
              <a:gd name="connsiteY51" fmla="*/ 270811 h 1122552"/>
              <a:gd name="connsiteX52" fmla="*/ 417182 w 417182"/>
              <a:gd name="connsiteY52" fmla="*/ 278708 h 1122552"/>
              <a:gd name="connsiteX53" fmla="*/ 417182 w 417182"/>
              <a:gd name="connsiteY53" fmla="*/ 324555 h 1122552"/>
              <a:gd name="connsiteX54" fmla="*/ 415146 w 417182"/>
              <a:gd name="connsiteY54" fmla="*/ 324215 h 1122552"/>
              <a:gd name="connsiteX55" fmla="*/ 417182 w 417182"/>
              <a:gd name="connsiteY55" fmla="*/ 326321 h 1122552"/>
              <a:gd name="connsiteX56" fmla="*/ 417182 w 417182"/>
              <a:gd name="connsiteY56" fmla="*/ 395968 h 1122552"/>
              <a:gd name="connsiteX57" fmla="*/ 405154 w 417182"/>
              <a:gd name="connsiteY57" fmla="*/ 393469 h 1122552"/>
              <a:gd name="connsiteX58" fmla="*/ 417182 w 417182"/>
              <a:gd name="connsiteY58" fmla="*/ 403573 h 1122552"/>
              <a:gd name="connsiteX59" fmla="*/ 417182 w 417182"/>
              <a:gd name="connsiteY59" fmla="*/ 1076079 h 1122552"/>
              <a:gd name="connsiteX60" fmla="*/ 408643 w 417182"/>
              <a:gd name="connsiteY60" fmla="*/ 1072003 h 1122552"/>
              <a:gd name="connsiteX61" fmla="*/ 402398 w 417182"/>
              <a:gd name="connsiteY61" fmla="*/ 1090135 h 1122552"/>
              <a:gd name="connsiteX62" fmla="*/ 364154 w 417182"/>
              <a:gd name="connsiteY62" fmla="*/ 1119765 h 1122552"/>
              <a:gd name="connsiteX63" fmla="*/ 343826 w 417182"/>
              <a:gd name="connsiteY63" fmla="*/ 1056370 h 1122552"/>
              <a:gd name="connsiteX64" fmla="*/ 295934 w 417182"/>
              <a:gd name="connsiteY64" fmla="*/ 1066017 h 1122552"/>
              <a:gd name="connsiteX65" fmla="*/ 215656 w 417182"/>
              <a:gd name="connsiteY65" fmla="*/ 1103572 h 1122552"/>
              <a:gd name="connsiteX66" fmla="*/ 182579 w 417182"/>
              <a:gd name="connsiteY66" fmla="*/ 1093235 h 1122552"/>
              <a:gd name="connsiteX67" fmla="*/ 128142 w 417182"/>
              <a:gd name="connsiteY67" fmla="*/ 1075664 h 1122552"/>
              <a:gd name="connsiteX68" fmla="*/ 106436 w 417182"/>
              <a:gd name="connsiteY68" fmla="*/ 1066706 h 1122552"/>
              <a:gd name="connsiteX69" fmla="*/ 121595 w 417182"/>
              <a:gd name="connsiteY69" fmla="*/ 1051546 h 1122552"/>
              <a:gd name="connsiteX70" fmla="*/ 53720 w 417182"/>
              <a:gd name="connsiteY70" fmla="*/ 1047411 h 1122552"/>
              <a:gd name="connsiteX71" fmla="*/ 29602 w 417182"/>
              <a:gd name="connsiteY71" fmla="*/ 1044655 h 1122552"/>
              <a:gd name="connsiteX72" fmla="*/ 14098 w 417182"/>
              <a:gd name="connsiteY72" fmla="*/ 1033974 h 1122552"/>
              <a:gd name="connsiteX73" fmla="*/ 13753 w 417182"/>
              <a:gd name="connsiteY73" fmla="*/ 1012612 h 1122552"/>
              <a:gd name="connsiteX74" fmla="*/ 89553 w 417182"/>
              <a:gd name="connsiteY74" fmla="*/ 995385 h 1122552"/>
              <a:gd name="connsiteX75" fmla="*/ 127108 w 417182"/>
              <a:gd name="connsiteY75" fmla="*/ 986083 h 1122552"/>
              <a:gd name="connsiteX76" fmla="*/ 92309 w 417182"/>
              <a:gd name="connsiteY76" fmla="*/ 994352 h 1122552"/>
              <a:gd name="connsiteX77" fmla="*/ 75082 w 417182"/>
              <a:gd name="connsiteY77" fmla="*/ 984016 h 1122552"/>
              <a:gd name="connsiteX78" fmla="*/ 37527 w 417182"/>
              <a:gd name="connsiteY78" fmla="*/ 971612 h 1122552"/>
              <a:gd name="connsiteX79" fmla="*/ 18577 w 417182"/>
              <a:gd name="connsiteY79" fmla="*/ 959553 h 1122552"/>
              <a:gd name="connsiteX80" fmla="*/ 25123 w 417182"/>
              <a:gd name="connsiteY80" fmla="*/ 934057 h 1122552"/>
              <a:gd name="connsiteX81" fmla="*/ 106436 w 417182"/>
              <a:gd name="connsiteY81" fmla="*/ 923031 h 1122552"/>
              <a:gd name="connsiteX82" fmla="*/ 70258 w 417182"/>
              <a:gd name="connsiteY82" fmla="*/ 908905 h 1122552"/>
              <a:gd name="connsiteX83" fmla="*/ 59922 w 417182"/>
              <a:gd name="connsiteY83" fmla="*/ 894090 h 1122552"/>
              <a:gd name="connsiteX84" fmla="*/ 70947 w 417182"/>
              <a:gd name="connsiteY84" fmla="*/ 881686 h 1122552"/>
              <a:gd name="connsiteX85" fmla="*/ 27880 w 417182"/>
              <a:gd name="connsiteY85" fmla="*/ 848610 h 1122552"/>
              <a:gd name="connsiteX86" fmla="*/ 13753 w 417182"/>
              <a:gd name="connsiteY86" fmla="*/ 825870 h 1122552"/>
              <a:gd name="connsiteX87" fmla="*/ 35804 w 417182"/>
              <a:gd name="connsiteY87" fmla="*/ 811399 h 1122552"/>
              <a:gd name="connsiteX88" fmla="*/ 95065 w 417182"/>
              <a:gd name="connsiteY88" fmla="*/ 803475 h 1122552"/>
              <a:gd name="connsiteX89" fmla="*/ 171210 w 417182"/>
              <a:gd name="connsiteY89" fmla="*/ 783836 h 1122552"/>
              <a:gd name="connsiteX90" fmla="*/ 149503 w 417182"/>
              <a:gd name="connsiteY90" fmla="*/ 775567 h 1122552"/>
              <a:gd name="connsiteX91" fmla="*/ 92309 w 417182"/>
              <a:gd name="connsiteY91" fmla="*/ 754205 h 1122552"/>
              <a:gd name="connsiteX92" fmla="*/ 83007 w 417182"/>
              <a:gd name="connsiteY92" fmla="*/ 738701 h 1122552"/>
              <a:gd name="connsiteX93" fmla="*/ 97133 w 417182"/>
              <a:gd name="connsiteY93" fmla="*/ 729743 h 1122552"/>
              <a:gd name="connsiteX94" fmla="*/ 215311 w 417182"/>
              <a:gd name="connsiteY94" fmla="*/ 722507 h 1122552"/>
              <a:gd name="connsiteX95" fmla="*/ 197739 w 417182"/>
              <a:gd name="connsiteY95" fmla="*/ 703902 h 1122552"/>
              <a:gd name="connsiteX96" fmla="*/ 168453 w 417182"/>
              <a:gd name="connsiteY96" fmla="*/ 690809 h 1122552"/>
              <a:gd name="connsiteX97" fmla="*/ 118839 w 417182"/>
              <a:gd name="connsiteY97" fmla="*/ 689776 h 1122552"/>
              <a:gd name="connsiteX98" fmla="*/ 75082 w 417182"/>
              <a:gd name="connsiteY98" fmla="*/ 671170 h 1122552"/>
              <a:gd name="connsiteX99" fmla="*/ 76116 w 417182"/>
              <a:gd name="connsiteY99" fmla="*/ 646708 h 1122552"/>
              <a:gd name="connsiteX100" fmla="*/ 216000 w 417182"/>
              <a:gd name="connsiteY100" fmla="*/ 633960 h 1122552"/>
              <a:gd name="connsiteX101" fmla="*/ 263203 w 417182"/>
              <a:gd name="connsiteY101" fmla="*/ 598816 h 1122552"/>
              <a:gd name="connsiteX102" fmla="*/ 224269 w 417182"/>
              <a:gd name="connsiteY102" fmla="*/ 600194 h 1122552"/>
              <a:gd name="connsiteX103" fmla="*/ 196706 w 417182"/>
              <a:gd name="connsiteY103" fmla="*/ 608119 h 1122552"/>
              <a:gd name="connsiteX104" fmla="*/ 100923 w 417182"/>
              <a:gd name="connsiteY104" fmla="*/ 571942 h 1122552"/>
              <a:gd name="connsiteX105" fmla="*/ 220824 w 417182"/>
              <a:gd name="connsiteY105" fmla="*/ 535420 h 1122552"/>
              <a:gd name="connsiteX106" fmla="*/ 228059 w 417182"/>
              <a:gd name="connsiteY106" fmla="*/ 508546 h 1122552"/>
              <a:gd name="connsiteX107" fmla="*/ 129865 w 417182"/>
              <a:gd name="connsiteY107" fmla="*/ 491319 h 1122552"/>
              <a:gd name="connsiteX108" fmla="*/ 189470 w 417182"/>
              <a:gd name="connsiteY108" fmla="*/ 471335 h 1122552"/>
              <a:gd name="connsiteX109" fmla="*/ 145369 w 417182"/>
              <a:gd name="connsiteY109" fmla="*/ 433091 h 1122552"/>
              <a:gd name="connsiteX110" fmla="*/ 261480 w 417182"/>
              <a:gd name="connsiteY110" fmla="*/ 415519 h 1122552"/>
              <a:gd name="connsiteX111" fmla="*/ 195328 w 417182"/>
              <a:gd name="connsiteY111" fmla="*/ 383477 h 1122552"/>
              <a:gd name="connsiteX112" fmla="*/ 145714 w 417182"/>
              <a:gd name="connsiteY112" fmla="*/ 349367 h 1122552"/>
              <a:gd name="connsiteX113" fmla="*/ 179134 w 417182"/>
              <a:gd name="connsiteY113" fmla="*/ 344199 h 1122552"/>
              <a:gd name="connsiteX114" fmla="*/ 203252 w 417182"/>
              <a:gd name="connsiteY114" fmla="*/ 327661 h 1122552"/>
              <a:gd name="connsiteX115" fmla="*/ 189470 w 417182"/>
              <a:gd name="connsiteY115" fmla="*/ 303543 h 1122552"/>
              <a:gd name="connsiteX116" fmla="*/ 188437 w 417182"/>
              <a:gd name="connsiteY116" fmla="*/ 282526 h 1122552"/>
              <a:gd name="connsiteX117" fmla="*/ 241497 w 417182"/>
              <a:gd name="connsiteY117" fmla="*/ 271845 h 1122552"/>
              <a:gd name="connsiteX118" fmla="*/ 340036 w 417182"/>
              <a:gd name="connsiteY118" fmla="*/ 246693 h 1122552"/>
              <a:gd name="connsiteX119" fmla="*/ 255967 w 417182"/>
              <a:gd name="connsiteY119" fmla="*/ 260819 h 1122552"/>
              <a:gd name="connsiteX120" fmla="*/ 224958 w 417182"/>
              <a:gd name="connsiteY120" fmla="*/ 246349 h 1122552"/>
              <a:gd name="connsiteX121" fmla="*/ 213588 w 417182"/>
              <a:gd name="connsiteY121" fmla="*/ 232222 h 1122552"/>
              <a:gd name="connsiteX122" fmla="*/ 189470 w 417182"/>
              <a:gd name="connsiteY122" fmla="*/ 214995 h 1122552"/>
              <a:gd name="connsiteX123" fmla="*/ 262169 w 417182"/>
              <a:gd name="connsiteY123" fmla="*/ 221197 h 1122552"/>
              <a:gd name="connsiteX124" fmla="*/ 340036 w 417182"/>
              <a:gd name="connsiteY124" fmla="*/ 206382 h 1122552"/>
              <a:gd name="connsiteX125" fmla="*/ 296968 w 417182"/>
              <a:gd name="connsiteY125" fmla="*/ 205003 h 1122552"/>
              <a:gd name="connsiteX126" fmla="*/ 255967 w 417182"/>
              <a:gd name="connsiteY126" fmla="*/ 192600 h 1122552"/>
              <a:gd name="connsiteX127" fmla="*/ 251833 w 417182"/>
              <a:gd name="connsiteY127" fmla="*/ 160557 h 1122552"/>
              <a:gd name="connsiteX128" fmla="*/ 244942 w 417182"/>
              <a:gd name="connsiteY128" fmla="*/ 135406 h 1122552"/>
              <a:gd name="connsiteX129" fmla="*/ 290422 w 417182"/>
              <a:gd name="connsiteY129" fmla="*/ 116111 h 1122552"/>
              <a:gd name="connsiteX130" fmla="*/ 293178 w 417182"/>
              <a:gd name="connsiteY130" fmla="*/ 106464 h 1122552"/>
              <a:gd name="connsiteX131" fmla="*/ 299035 w 417182"/>
              <a:gd name="connsiteY131" fmla="*/ 67531 h 1122552"/>
              <a:gd name="connsiteX132" fmla="*/ 326254 w 417182"/>
              <a:gd name="connsiteY132" fmla="*/ 83724 h 1122552"/>
              <a:gd name="connsiteX133" fmla="*/ 316951 w 417182"/>
              <a:gd name="connsiteY133" fmla="*/ 35488 h 1122552"/>
              <a:gd name="connsiteX134" fmla="*/ 340725 w 417182"/>
              <a:gd name="connsiteY134" fmla="*/ 0 h 1122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</a:cxnLst>
            <a:rect l="l" t="t" r="r" b="b"/>
            <a:pathLst>
              <a:path w="417182" h="1122552">
                <a:moveTo>
                  <a:pt x="150537" y="987116"/>
                </a:moveTo>
                <a:cubicBezTo>
                  <a:pt x="135377" y="992285"/>
                  <a:pt x="160529" y="993318"/>
                  <a:pt x="150537" y="987116"/>
                </a:cubicBezTo>
                <a:close/>
                <a:moveTo>
                  <a:pt x="184647" y="867904"/>
                </a:moveTo>
                <a:cubicBezTo>
                  <a:pt x="162252" y="871005"/>
                  <a:pt x="195672" y="873073"/>
                  <a:pt x="184647" y="867904"/>
                </a:cubicBezTo>
                <a:close/>
                <a:moveTo>
                  <a:pt x="106436" y="864804"/>
                </a:moveTo>
                <a:cubicBezTo>
                  <a:pt x="70603" y="896157"/>
                  <a:pt x="177067" y="878930"/>
                  <a:pt x="167075" y="875140"/>
                </a:cubicBezTo>
                <a:cubicBezTo>
                  <a:pt x="146058" y="867215"/>
                  <a:pt x="121595" y="882031"/>
                  <a:pt x="106436" y="864804"/>
                </a:cubicBezTo>
                <a:close/>
                <a:moveTo>
                  <a:pt x="52342" y="839997"/>
                </a:moveTo>
                <a:cubicBezTo>
                  <a:pt x="30636" y="842408"/>
                  <a:pt x="59578" y="848266"/>
                  <a:pt x="52342" y="839997"/>
                </a:cubicBezTo>
                <a:close/>
                <a:moveTo>
                  <a:pt x="271472" y="512336"/>
                </a:moveTo>
                <a:cubicBezTo>
                  <a:pt x="232538" y="518882"/>
                  <a:pt x="245286" y="531975"/>
                  <a:pt x="271472" y="512336"/>
                </a:cubicBezTo>
                <a:close/>
                <a:moveTo>
                  <a:pt x="313851" y="324560"/>
                </a:moveTo>
                <a:cubicBezTo>
                  <a:pt x="301447" y="330417"/>
                  <a:pt x="325220" y="329384"/>
                  <a:pt x="313851" y="324560"/>
                </a:cubicBezTo>
                <a:close/>
                <a:moveTo>
                  <a:pt x="243908" y="324560"/>
                </a:moveTo>
                <a:cubicBezTo>
                  <a:pt x="234261" y="346955"/>
                  <a:pt x="266993" y="342132"/>
                  <a:pt x="278707" y="339720"/>
                </a:cubicBezTo>
                <a:cubicBezTo>
                  <a:pt x="330389" y="321804"/>
                  <a:pt x="257345" y="340409"/>
                  <a:pt x="243908" y="324560"/>
                </a:cubicBezTo>
                <a:close/>
                <a:moveTo>
                  <a:pt x="330733" y="318703"/>
                </a:moveTo>
                <a:cubicBezTo>
                  <a:pt x="318329" y="324560"/>
                  <a:pt x="342103" y="323526"/>
                  <a:pt x="330733" y="318703"/>
                </a:cubicBezTo>
                <a:close/>
                <a:moveTo>
                  <a:pt x="345204" y="311123"/>
                </a:moveTo>
                <a:cubicBezTo>
                  <a:pt x="330044" y="316291"/>
                  <a:pt x="355196" y="317669"/>
                  <a:pt x="345204" y="311123"/>
                </a:cubicBezTo>
                <a:close/>
                <a:moveTo>
                  <a:pt x="371045" y="272534"/>
                </a:moveTo>
                <a:lnTo>
                  <a:pt x="369322" y="279769"/>
                </a:lnTo>
                <a:cubicBezTo>
                  <a:pt x="362776" y="314224"/>
                  <a:pt x="384137" y="291828"/>
                  <a:pt x="371045" y="272534"/>
                </a:cubicBezTo>
                <a:close/>
                <a:moveTo>
                  <a:pt x="399297" y="215684"/>
                </a:moveTo>
                <a:cubicBezTo>
                  <a:pt x="395507" y="237046"/>
                  <a:pt x="424104" y="209827"/>
                  <a:pt x="399297" y="215684"/>
                </a:cubicBezTo>
                <a:close/>
                <a:moveTo>
                  <a:pt x="362431" y="208794"/>
                </a:moveTo>
                <a:lnTo>
                  <a:pt x="369667" y="214306"/>
                </a:lnTo>
                <a:cubicBezTo>
                  <a:pt x="405499" y="223264"/>
                  <a:pt x="383793" y="211205"/>
                  <a:pt x="362431" y="208794"/>
                </a:cubicBezTo>
                <a:close/>
                <a:moveTo>
                  <a:pt x="401365" y="167448"/>
                </a:moveTo>
                <a:cubicBezTo>
                  <a:pt x="394129" y="170894"/>
                  <a:pt x="390683" y="179163"/>
                  <a:pt x="383104" y="182264"/>
                </a:cubicBezTo>
                <a:cubicBezTo>
                  <a:pt x="329010" y="193634"/>
                  <a:pt x="410667" y="192600"/>
                  <a:pt x="401365" y="167448"/>
                </a:cubicBezTo>
                <a:close/>
                <a:moveTo>
                  <a:pt x="309716" y="143675"/>
                </a:moveTo>
                <a:cubicBezTo>
                  <a:pt x="302136" y="144364"/>
                  <a:pt x="314884" y="155389"/>
                  <a:pt x="314540" y="155045"/>
                </a:cubicBezTo>
                <a:cubicBezTo>
                  <a:pt x="340036" y="179852"/>
                  <a:pt x="334523" y="144364"/>
                  <a:pt x="309716" y="143675"/>
                </a:cubicBezTo>
                <a:close/>
                <a:moveTo>
                  <a:pt x="317985" y="101296"/>
                </a:moveTo>
                <a:cubicBezTo>
                  <a:pt x="315573" y="107842"/>
                  <a:pt x="324531" y="110943"/>
                  <a:pt x="325909" y="115767"/>
                </a:cubicBezTo>
                <a:cubicBezTo>
                  <a:pt x="336246" y="152978"/>
                  <a:pt x="341414" y="103708"/>
                  <a:pt x="317985" y="101296"/>
                </a:cubicBezTo>
                <a:close/>
                <a:moveTo>
                  <a:pt x="340725" y="0"/>
                </a:moveTo>
                <a:cubicBezTo>
                  <a:pt x="365532" y="6202"/>
                  <a:pt x="340036" y="40312"/>
                  <a:pt x="357952" y="37900"/>
                </a:cubicBezTo>
                <a:cubicBezTo>
                  <a:pt x="401365" y="9648"/>
                  <a:pt x="362431" y="47203"/>
                  <a:pt x="356229" y="66842"/>
                </a:cubicBezTo>
                <a:cubicBezTo>
                  <a:pt x="347960" y="114044"/>
                  <a:pt x="370011" y="46858"/>
                  <a:pt x="382414" y="64430"/>
                </a:cubicBezTo>
                <a:cubicBezTo>
                  <a:pt x="400331" y="60640"/>
                  <a:pt x="428239" y="46514"/>
                  <a:pt x="399986" y="74077"/>
                </a:cubicBezTo>
                <a:cubicBezTo>
                  <a:pt x="439264" y="85102"/>
                  <a:pt x="392062" y="86825"/>
                  <a:pt x="378280" y="88548"/>
                </a:cubicBezTo>
                <a:cubicBezTo>
                  <a:pt x="404810" y="89582"/>
                  <a:pt x="414457" y="115767"/>
                  <a:pt x="380347" y="114044"/>
                </a:cubicBezTo>
                <a:cubicBezTo>
                  <a:pt x="348649" y="84758"/>
                  <a:pt x="344859" y="165725"/>
                  <a:pt x="372078" y="160557"/>
                </a:cubicBezTo>
                <a:cubicBezTo>
                  <a:pt x="383793" y="145914"/>
                  <a:pt x="394129" y="132477"/>
                  <a:pt x="406145" y="122529"/>
                </a:cubicBezTo>
                <a:lnTo>
                  <a:pt x="417182" y="118254"/>
                </a:lnTo>
                <a:lnTo>
                  <a:pt x="417182" y="252973"/>
                </a:lnTo>
                <a:lnTo>
                  <a:pt x="416438" y="253154"/>
                </a:lnTo>
                <a:cubicBezTo>
                  <a:pt x="406533" y="257030"/>
                  <a:pt x="397575" y="260131"/>
                  <a:pt x="391028" y="241181"/>
                </a:cubicBezTo>
                <a:cubicBezTo>
                  <a:pt x="392406" y="269777"/>
                  <a:pt x="369667" y="250139"/>
                  <a:pt x="366221" y="234634"/>
                </a:cubicBezTo>
                <a:cubicBezTo>
                  <a:pt x="343481" y="242559"/>
                  <a:pt x="396196" y="265299"/>
                  <a:pt x="406532" y="270811"/>
                </a:cubicBezTo>
                <a:lnTo>
                  <a:pt x="417182" y="278708"/>
                </a:lnTo>
                <a:lnTo>
                  <a:pt x="417182" y="324555"/>
                </a:lnTo>
                <a:lnTo>
                  <a:pt x="415146" y="324215"/>
                </a:lnTo>
                <a:lnTo>
                  <a:pt x="417182" y="326321"/>
                </a:lnTo>
                <a:lnTo>
                  <a:pt x="417182" y="395968"/>
                </a:lnTo>
                <a:lnTo>
                  <a:pt x="405154" y="393469"/>
                </a:lnTo>
                <a:lnTo>
                  <a:pt x="417182" y="403573"/>
                </a:lnTo>
                <a:lnTo>
                  <a:pt x="417182" y="1076079"/>
                </a:lnTo>
                <a:lnTo>
                  <a:pt x="408643" y="1072003"/>
                </a:lnTo>
                <a:cubicBezTo>
                  <a:pt x="402226" y="1069721"/>
                  <a:pt x="398092" y="1072046"/>
                  <a:pt x="402398" y="1090135"/>
                </a:cubicBezTo>
                <a:cubicBezTo>
                  <a:pt x="419625" y="1124933"/>
                  <a:pt x="391028" y="1121488"/>
                  <a:pt x="364154" y="1119765"/>
                </a:cubicBezTo>
                <a:cubicBezTo>
                  <a:pt x="307993" y="1134925"/>
                  <a:pt x="341414" y="1084622"/>
                  <a:pt x="343826" y="1056370"/>
                </a:cubicBezTo>
                <a:cubicBezTo>
                  <a:pt x="331078" y="1014680"/>
                  <a:pt x="311439" y="1083244"/>
                  <a:pt x="295934" y="1066017"/>
                </a:cubicBezTo>
                <a:cubicBezTo>
                  <a:pt x="273884" y="1086689"/>
                  <a:pt x="248043" y="1092891"/>
                  <a:pt x="215656" y="1103572"/>
                </a:cubicBezTo>
                <a:cubicBezTo>
                  <a:pt x="219101" y="1065672"/>
                  <a:pt x="178790" y="1120455"/>
                  <a:pt x="182579" y="1093235"/>
                </a:cubicBezTo>
                <a:cubicBezTo>
                  <a:pt x="180168" y="1089101"/>
                  <a:pt x="106780" y="1113564"/>
                  <a:pt x="128142" y="1075664"/>
                </a:cubicBezTo>
                <a:cubicBezTo>
                  <a:pt x="111259" y="1087378"/>
                  <a:pt x="73359" y="1085311"/>
                  <a:pt x="106436" y="1066706"/>
                </a:cubicBezTo>
                <a:cubicBezTo>
                  <a:pt x="58200" y="1075664"/>
                  <a:pt x="96788" y="1050168"/>
                  <a:pt x="121595" y="1051546"/>
                </a:cubicBezTo>
                <a:cubicBezTo>
                  <a:pt x="98856" y="1048101"/>
                  <a:pt x="73359" y="1055336"/>
                  <a:pt x="53720" y="1047411"/>
                </a:cubicBezTo>
                <a:cubicBezTo>
                  <a:pt x="31325" y="1061882"/>
                  <a:pt x="45451" y="1037420"/>
                  <a:pt x="29602" y="1044655"/>
                </a:cubicBezTo>
                <a:cubicBezTo>
                  <a:pt x="29258" y="1032941"/>
                  <a:pt x="40972" y="1022260"/>
                  <a:pt x="14098" y="1033974"/>
                </a:cubicBezTo>
                <a:cubicBezTo>
                  <a:pt x="-32760" y="1040176"/>
                  <a:pt x="55788" y="1010545"/>
                  <a:pt x="13753" y="1012612"/>
                </a:cubicBezTo>
                <a:cubicBezTo>
                  <a:pt x="31325" y="1000554"/>
                  <a:pt x="56821" y="990906"/>
                  <a:pt x="89553" y="995385"/>
                </a:cubicBezTo>
                <a:cubicBezTo>
                  <a:pt x="105747" y="1011579"/>
                  <a:pt x="167764" y="972301"/>
                  <a:pt x="127108" y="986083"/>
                </a:cubicBezTo>
                <a:cubicBezTo>
                  <a:pt x="137444" y="956452"/>
                  <a:pt x="112637" y="986083"/>
                  <a:pt x="92309" y="994352"/>
                </a:cubicBezTo>
                <a:cubicBezTo>
                  <a:pt x="105057" y="974368"/>
                  <a:pt x="86796" y="974024"/>
                  <a:pt x="75082" y="984016"/>
                </a:cubicBezTo>
                <a:cubicBezTo>
                  <a:pt x="68536" y="978158"/>
                  <a:pt x="57855" y="964721"/>
                  <a:pt x="37527" y="971612"/>
                </a:cubicBezTo>
                <a:cubicBezTo>
                  <a:pt x="63712" y="950595"/>
                  <a:pt x="33737" y="955763"/>
                  <a:pt x="18577" y="959553"/>
                </a:cubicBezTo>
                <a:cubicBezTo>
                  <a:pt x="-26214" y="949561"/>
                  <a:pt x="62334" y="948183"/>
                  <a:pt x="25123" y="934057"/>
                </a:cubicBezTo>
                <a:cubicBezTo>
                  <a:pt x="36149" y="928200"/>
                  <a:pt x="132276" y="935435"/>
                  <a:pt x="106436" y="923031"/>
                </a:cubicBezTo>
                <a:cubicBezTo>
                  <a:pt x="100234" y="912006"/>
                  <a:pt x="81284" y="925788"/>
                  <a:pt x="70258" y="908905"/>
                </a:cubicBezTo>
                <a:cubicBezTo>
                  <a:pt x="33048" y="918552"/>
                  <a:pt x="90587" y="885821"/>
                  <a:pt x="59922" y="894090"/>
                </a:cubicBezTo>
                <a:cubicBezTo>
                  <a:pt x="20989" y="892367"/>
                  <a:pt x="50620" y="880308"/>
                  <a:pt x="70947" y="881686"/>
                </a:cubicBezTo>
                <a:cubicBezTo>
                  <a:pt x="113671" y="861013"/>
                  <a:pt x="39250" y="868938"/>
                  <a:pt x="27880" y="848610"/>
                </a:cubicBezTo>
                <a:cubicBezTo>
                  <a:pt x="42695" y="828971"/>
                  <a:pt x="38216" y="825870"/>
                  <a:pt x="13753" y="825870"/>
                </a:cubicBezTo>
                <a:cubicBezTo>
                  <a:pt x="-26214" y="805887"/>
                  <a:pt x="71981" y="827937"/>
                  <a:pt x="35804" y="811399"/>
                </a:cubicBezTo>
                <a:cubicBezTo>
                  <a:pt x="49241" y="804164"/>
                  <a:pt x="74738" y="804853"/>
                  <a:pt x="95065" y="803475"/>
                </a:cubicBezTo>
                <a:cubicBezTo>
                  <a:pt x="114705" y="817601"/>
                  <a:pt x="205664" y="790382"/>
                  <a:pt x="171210" y="783836"/>
                </a:cubicBezTo>
                <a:cubicBezTo>
                  <a:pt x="138823" y="791416"/>
                  <a:pt x="181546" y="760063"/>
                  <a:pt x="149503" y="775567"/>
                </a:cubicBezTo>
                <a:cubicBezTo>
                  <a:pt x="135377" y="758340"/>
                  <a:pt x="98856" y="774533"/>
                  <a:pt x="92309" y="754205"/>
                </a:cubicBezTo>
                <a:cubicBezTo>
                  <a:pt x="49931" y="745592"/>
                  <a:pt x="117805" y="742835"/>
                  <a:pt x="83007" y="738701"/>
                </a:cubicBezTo>
                <a:cubicBezTo>
                  <a:pt x="39939" y="727675"/>
                  <a:pt x="73015" y="721474"/>
                  <a:pt x="97133" y="729743"/>
                </a:cubicBezTo>
                <a:cubicBezTo>
                  <a:pt x="134343" y="728709"/>
                  <a:pt x="174310" y="732843"/>
                  <a:pt x="215311" y="722507"/>
                </a:cubicBezTo>
                <a:cubicBezTo>
                  <a:pt x="253900" y="714238"/>
                  <a:pt x="220135" y="700456"/>
                  <a:pt x="197739" y="703902"/>
                </a:cubicBezTo>
                <a:cubicBezTo>
                  <a:pt x="193605" y="682885"/>
                  <a:pt x="167075" y="714583"/>
                  <a:pt x="168453" y="690809"/>
                </a:cubicBezTo>
                <a:cubicBezTo>
                  <a:pt x="151226" y="695288"/>
                  <a:pt x="140890" y="685986"/>
                  <a:pt x="118839" y="689776"/>
                </a:cubicBezTo>
                <a:cubicBezTo>
                  <a:pt x="128142" y="670137"/>
                  <a:pt x="60956" y="688398"/>
                  <a:pt x="75082" y="671170"/>
                </a:cubicBezTo>
                <a:cubicBezTo>
                  <a:pt x="107469" y="656010"/>
                  <a:pt x="49241" y="658767"/>
                  <a:pt x="76116" y="646708"/>
                </a:cubicBezTo>
                <a:cubicBezTo>
                  <a:pt x="121940" y="636716"/>
                  <a:pt x="170865" y="646708"/>
                  <a:pt x="216000" y="633960"/>
                </a:cubicBezTo>
                <a:cubicBezTo>
                  <a:pt x="161218" y="613287"/>
                  <a:pt x="247009" y="616043"/>
                  <a:pt x="263203" y="598816"/>
                </a:cubicBezTo>
                <a:cubicBezTo>
                  <a:pt x="248043" y="580900"/>
                  <a:pt x="237706" y="607430"/>
                  <a:pt x="224269" y="600194"/>
                </a:cubicBezTo>
                <a:cubicBezTo>
                  <a:pt x="208076" y="595715"/>
                  <a:pt x="215311" y="601228"/>
                  <a:pt x="196706" y="608119"/>
                </a:cubicBezTo>
                <a:cubicBezTo>
                  <a:pt x="160873" y="602606"/>
                  <a:pt x="129520" y="599505"/>
                  <a:pt x="100923" y="571942"/>
                </a:cubicBezTo>
                <a:cubicBezTo>
                  <a:pt x="120562" y="553681"/>
                  <a:pt x="186370" y="551269"/>
                  <a:pt x="220824" y="535420"/>
                </a:cubicBezTo>
                <a:cubicBezTo>
                  <a:pt x="207042" y="514403"/>
                  <a:pt x="239774" y="517159"/>
                  <a:pt x="228059" y="508546"/>
                </a:cubicBezTo>
                <a:cubicBezTo>
                  <a:pt x="193260" y="536799"/>
                  <a:pt x="163285" y="511302"/>
                  <a:pt x="129865" y="491319"/>
                </a:cubicBezTo>
                <a:cubicBezTo>
                  <a:pt x="121940" y="469612"/>
                  <a:pt x="243908" y="495453"/>
                  <a:pt x="189470" y="471335"/>
                </a:cubicBezTo>
                <a:cubicBezTo>
                  <a:pt x="184647" y="469268"/>
                  <a:pt x="129865" y="445150"/>
                  <a:pt x="145369" y="433091"/>
                </a:cubicBezTo>
                <a:cubicBezTo>
                  <a:pt x="182924" y="417931"/>
                  <a:pt x="227715" y="443772"/>
                  <a:pt x="261480" y="415519"/>
                </a:cubicBezTo>
                <a:cubicBezTo>
                  <a:pt x="248387" y="427578"/>
                  <a:pt x="221513" y="382788"/>
                  <a:pt x="195328" y="383477"/>
                </a:cubicBezTo>
                <a:cubicBezTo>
                  <a:pt x="181890" y="380031"/>
                  <a:pt x="122974" y="354880"/>
                  <a:pt x="145714" y="349367"/>
                </a:cubicBezTo>
                <a:cubicBezTo>
                  <a:pt x="170865" y="361771"/>
                  <a:pt x="160873" y="334207"/>
                  <a:pt x="179134" y="344199"/>
                </a:cubicBezTo>
                <a:cubicBezTo>
                  <a:pt x="215311" y="367283"/>
                  <a:pt x="181201" y="327316"/>
                  <a:pt x="203252" y="327661"/>
                </a:cubicBezTo>
                <a:cubicBezTo>
                  <a:pt x="253900" y="335585"/>
                  <a:pt x="213933" y="310434"/>
                  <a:pt x="189470" y="303543"/>
                </a:cubicBezTo>
                <a:cubicBezTo>
                  <a:pt x="191538" y="300097"/>
                  <a:pt x="166730" y="282870"/>
                  <a:pt x="188437" y="282526"/>
                </a:cubicBezTo>
                <a:cubicBezTo>
                  <a:pt x="203941" y="264954"/>
                  <a:pt x="263203" y="294585"/>
                  <a:pt x="241497" y="271845"/>
                </a:cubicBezTo>
                <a:cubicBezTo>
                  <a:pt x="273884" y="281492"/>
                  <a:pt x="317296" y="281148"/>
                  <a:pt x="340036" y="246693"/>
                </a:cubicBezTo>
                <a:cubicBezTo>
                  <a:pt x="336590" y="236012"/>
                  <a:pt x="273194" y="281492"/>
                  <a:pt x="255967" y="260819"/>
                </a:cubicBezTo>
                <a:cubicBezTo>
                  <a:pt x="299380" y="222231"/>
                  <a:pt x="231849" y="279425"/>
                  <a:pt x="224958" y="246349"/>
                </a:cubicBezTo>
                <a:cubicBezTo>
                  <a:pt x="265615" y="219819"/>
                  <a:pt x="173621" y="264265"/>
                  <a:pt x="213588" y="232222"/>
                </a:cubicBezTo>
                <a:cubicBezTo>
                  <a:pt x="201185" y="234634"/>
                  <a:pt x="140890" y="218785"/>
                  <a:pt x="189470" y="214995"/>
                </a:cubicBezTo>
                <a:cubicBezTo>
                  <a:pt x="205664" y="187432"/>
                  <a:pt x="239774" y="222231"/>
                  <a:pt x="262169" y="221197"/>
                </a:cubicBezTo>
                <a:cubicBezTo>
                  <a:pt x="243564" y="190877"/>
                  <a:pt x="351061" y="255307"/>
                  <a:pt x="340036" y="206382"/>
                </a:cubicBezTo>
                <a:cubicBezTo>
                  <a:pt x="318329" y="220508"/>
                  <a:pt x="319363" y="202936"/>
                  <a:pt x="296968" y="205003"/>
                </a:cubicBezTo>
                <a:cubicBezTo>
                  <a:pt x="308682" y="184676"/>
                  <a:pt x="272850" y="198457"/>
                  <a:pt x="255967" y="192600"/>
                </a:cubicBezTo>
                <a:cubicBezTo>
                  <a:pt x="220135" y="180196"/>
                  <a:pt x="299035" y="177096"/>
                  <a:pt x="251833" y="160557"/>
                </a:cubicBezTo>
                <a:cubicBezTo>
                  <a:pt x="222546" y="146087"/>
                  <a:pt x="278707" y="149876"/>
                  <a:pt x="244942" y="135406"/>
                </a:cubicBezTo>
                <a:cubicBezTo>
                  <a:pt x="245631" y="123347"/>
                  <a:pt x="325220" y="163658"/>
                  <a:pt x="290422" y="116111"/>
                </a:cubicBezTo>
                <a:cubicBezTo>
                  <a:pt x="312128" y="126448"/>
                  <a:pt x="321431" y="106464"/>
                  <a:pt x="293178" y="106464"/>
                </a:cubicBezTo>
                <a:cubicBezTo>
                  <a:pt x="307993" y="100607"/>
                  <a:pt x="262513" y="53404"/>
                  <a:pt x="299035" y="67531"/>
                </a:cubicBezTo>
                <a:cubicBezTo>
                  <a:pt x="309716" y="60640"/>
                  <a:pt x="322464" y="59606"/>
                  <a:pt x="326254" y="83724"/>
                </a:cubicBezTo>
                <a:cubicBezTo>
                  <a:pt x="356574" y="111288"/>
                  <a:pt x="312472" y="35488"/>
                  <a:pt x="316951" y="35488"/>
                </a:cubicBezTo>
                <a:cubicBezTo>
                  <a:pt x="349338" y="69942"/>
                  <a:pt x="336935" y="19984"/>
                  <a:pt x="340725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525" cap="flat">
            <a:noFill/>
            <a:prstDash val="solid"/>
            <a:miter/>
          </a:ln>
        </p:spPr>
        <p:txBody>
          <a:bodyPr lIns="68564" tIns="34289" rIns="68564" bIns="34289" rtlCol="0" anchor="ctr"/>
          <a:lstStyle/>
          <a:p>
            <a:pPr defTabSz="685137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14" name="Graphic 47"/>
          <p:cNvSpPr/>
          <p:nvPr userDrawn="1"/>
        </p:nvSpPr>
        <p:spPr>
          <a:xfrm>
            <a:off x="804870" y="4324531"/>
            <a:ext cx="251855" cy="377783"/>
          </a:xfrm>
          <a:custGeom>
            <a:avLst/>
            <a:gdLst>
              <a:gd name="connsiteX0" fmla="*/ 949088 w 2076450"/>
              <a:gd name="connsiteY0" fmla="*/ 7144 h 3114675"/>
              <a:gd name="connsiteX1" fmla="*/ 883365 w 2076450"/>
              <a:gd name="connsiteY1" fmla="*/ 105251 h 3114675"/>
              <a:gd name="connsiteX2" fmla="*/ 909083 w 2076450"/>
              <a:gd name="connsiteY2" fmla="*/ 238601 h 3114675"/>
              <a:gd name="connsiteX3" fmla="*/ 833835 w 2076450"/>
              <a:gd name="connsiteY3" fmla="*/ 193834 h 3114675"/>
              <a:gd name="connsiteX4" fmla="*/ 817643 w 2076450"/>
              <a:gd name="connsiteY4" fmla="*/ 301466 h 3114675"/>
              <a:gd name="connsiteX5" fmla="*/ 810023 w 2076450"/>
              <a:gd name="connsiteY5" fmla="*/ 328136 h 3114675"/>
              <a:gd name="connsiteX6" fmla="*/ 684293 w 2076450"/>
              <a:gd name="connsiteY6" fmla="*/ 381476 h 3114675"/>
              <a:gd name="connsiteX7" fmla="*/ 703343 w 2076450"/>
              <a:gd name="connsiteY7" fmla="*/ 451009 h 3114675"/>
              <a:gd name="connsiteX8" fmla="*/ 714773 w 2076450"/>
              <a:gd name="connsiteY8" fmla="*/ 539591 h 3114675"/>
              <a:gd name="connsiteX9" fmla="*/ 828120 w 2076450"/>
              <a:gd name="connsiteY9" fmla="*/ 573881 h 3114675"/>
              <a:gd name="connsiteX10" fmla="*/ 947183 w 2076450"/>
              <a:gd name="connsiteY10" fmla="*/ 577691 h 3114675"/>
              <a:gd name="connsiteX11" fmla="*/ 731918 w 2076450"/>
              <a:gd name="connsiteY11" fmla="*/ 618649 h 3114675"/>
              <a:gd name="connsiteX12" fmla="*/ 530940 w 2076450"/>
              <a:gd name="connsiteY12" fmla="*/ 601504 h 3114675"/>
              <a:gd name="connsiteX13" fmla="*/ 597615 w 2076450"/>
              <a:gd name="connsiteY13" fmla="*/ 649129 h 3114675"/>
              <a:gd name="connsiteX14" fmla="*/ 629048 w 2076450"/>
              <a:gd name="connsiteY14" fmla="*/ 688181 h 3114675"/>
              <a:gd name="connsiteX15" fmla="*/ 714773 w 2076450"/>
              <a:gd name="connsiteY15" fmla="*/ 728186 h 3114675"/>
              <a:gd name="connsiteX16" fmla="*/ 947183 w 2076450"/>
              <a:gd name="connsiteY16" fmla="*/ 689134 h 3114675"/>
              <a:gd name="connsiteX17" fmla="*/ 674768 w 2076450"/>
              <a:gd name="connsiteY17" fmla="*/ 758666 h 3114675"/>
              <a:gd name="connsiteX18" fmla="*/ 528083 w 2076450"/>
              <a:gd name="connsiteY18" fmla="*/ 788194 h 3114675"/>
              <a:gd name="connsiteX19" fmla="*/ 530940 w 2076450"/>
              <a:gd name="connsiteY19" fmla="*/ 846296 h 3114675"/>
              <a:gd name="connsiteX20" fmla="*/ 569040 w 2076450"/>
              <a:gd name="connsiteY20" fmla="*/ 912971 h 3114675"/>
              <a:gd name="connsiteX21" fmla="*/ 502365 w 2076450"/>
              <a:gd name="connsiteY21" fmla="*/ 958691 h 3114675"/>
              <a:gd name="connsiteX22" fmla="*/ 409973 w 2076450"/>
              <a:gd name="connsiteY22" fmla="*/ 972979 h 3114675"/>
              <a:gd name="connsiteX23" fmla="*/ 547133 w 2076450"/>
              <a:gd name="connsiteY23" fmla="*/ 1067276 h 3114675"/>
              <a:gd name="connsiteX24" fmla="*/ 730013 w 2076450"/>
              <a:gd name="connsiteY24" fmla="*/ 1155859 h 3114675"/>
              <a:gd name="connsiteX25" fmla="*/ 409020 w 2076450"/>
              <a:gd name="connsiteY25" fmla="*/ 1204436 h 3114675"/>
              <a:gd name="connsiteX26" fmla="*/ 530940 w 2076450"/>
              <a:gd name="connsiteY26" fmla="*/ 1310164 h 3114675"/>
              <a:gd name="connsiteX27" fmla="*/ 366158 w 2076450"/>
              <a:gd name="connsiteY27" fmla="*/ 1365409 h 3114675"/>
              <a:gd name="connsiteX28" fmla="*/ 637620 w 2076450"/>
              <a:gd name="connsiteY28" fmla="*/ 1413034 h 3114675"/>
              <a:gd name="connsiteX29" fmla="*/ 617618 w 2076450"/>
              <a:gd name="connsiteY29" fmla="*/ 1487329 h 3114675"/>
              <a:gd name="connsiteX30" fmla="*/ 286148 w 2076450"/>
              <a:gd name="connsiteY30" fmla="*/ 1588294 h 3114675"/>
              <a:gd name="connsiteX31" fmla="*/ 550943 w 2076450"/>
              <a:gd name="connsiteY31" fmla="*/ 1688306 h 3114675"/>
              <a:gd name="connsiteX32" fmla="*/ 627143 w 2076450"/>
              <a:gd name="connsiteY32" fmla="*/ 1666399 h 3114675"/>
              <a:gd name="connsiteX33" fmla="*/ 734775 w 2076450"/>
              <a:gd name="connsiteY33" fmla="*/ 1662589 h 3114675"/>
              <a:gd name="connsiteX34" fmla="*/ 604283 w 2076450"/>
              <a:gd name="connsiteY34" fmla="*/ 1759744 h 3114675"/>
              <a:gd name="connsiteX35" fmla="*/ 217568 w 2076450"/>
              <a:gd name="connsiteY35" fmla="*/ 1794986 h 3114675"/>
              <a:gd name="connsiteX36" fmla="*/ 214710 w 2076450"/>
              <a:gd name="connsiteY36" fmla="*/ 1862614 h 3114675"/>
              <a:gd name="connsiteX37" fmla="*/ 335678 w 2076450"/>
              <a:gd name="connsiteY37" fmla="*/ 1914049 h 3114675"/>
              <a:gd name="connsiteX38" fmla="*/ 472838 w 2076450"/>
              <a:gd name="connsiteY38" fmla="*/ 1916906 h 3114675"/>
              <a:gd name="connsiteX39" fmla="*/ 553800 w 2076450"/>
              <a:gd name="connsiteY39" fmla="*/ 1953101 h 3114675"/>
              <a:gd name="connsiteX40" fmla="*/ 602378 w 2076450"/>
              <a:gd name="connsiteY40" fmla="*/ 2004536 h 3114675"/>
              <a:gd name="connsiteX41" fmla="*/ 275670 w 2076450"/>
              <a:gd name="connsiteY41" fmla="*/ 2024539 h 3114675"/>
              <a:gd name="connsiteX42" fmla="*/ 236618 w 2076450"/>
              <a:gd name="connsiteY42" fmla="*/ 2049304 h 3114675"/>
              <a:gd name="connsiteX43" fmla="*/ 262335 w 2076450"/>
              <a:gd name="connsiteY43" fmla="*/ 2092166 h 3114675"/>
              <a:gd name="connsiteX44" fmla="*/ 420450 w 2076450"/>
              <a:gd name="connsiteY44" fmla="*/ 2151221 h 3114675"/>
              <a:gd name="connsiteX45" fmla="*/ 480458 w 2076450"/>
              <a:gd name="connsiteY45" fmla="*/ 2174081 h 3114675"/>
              <a:gd name="connsiteX46" fmla="*/ 269955 w 2076450"/>
              <a:gd name="connsiteY46" fmla="*/ 2228374 h 3114675"/>
              <a:gd name="connsiteX47" fmla="*/ 106125 w 2076450"/>
              <a:gd name="connsiteY47" fmla="*/ 2250281 h 3114675"/>
              <a:gd name="connsiteX48" fmla="*/ 45165 w 2076450"/>
              <a:gd name="connsiteY48" fmla="*/ 2290286 h 3114675"/>
              <a:gd name="connsiteX49" fmla="*/ 84218 w 2076450"/>
              <a:gd name="connsiteY49" fmla="*/ 2353151 h 3114675"/>
              <a:gd name="connsiteX50" fmla="*/ 203280 w 2076450"/>
              <a:gd name="connsiteY50" fmla="*/ 2444591 h 3114675"/>
              <a:gd name="connsiteX51" fmla="*/ 172800 w 2076450"/>
              <a:gd name="connsiteY51" fmla="*/ 2478881 h 3114675"/>
              <a:gd name="connsiteX52" fmla="*/ 201375 w 2076450"/>
              <a:gd name="connsiteY52" fmla="*/ 2519839 h 3114675"/>
              <a:gd name="connsiteX53" fmla="*/ 301388 w 2076450"/>
              <a:gd name="connsiteY53" fmla="*/ 2558891 h 3114675"/>
              <a:gd name="connsiteX54" fmla="*/ 76598 w 2076450"/>
              <a:gd name="connsiteY54" fmla="*/ 2589371 h 3114675"/>
              <a:gd name="connsiteX55" fmla="*/ 58500 w 2076450"/>
              <a:gd name="connsiteY55" fmla="*/ 2659856 h 3114675"/>
              <a:gd name="connsiteX56" fmla="*/ 110888 w 2076450"/>
              <a:gd name="connsiteY56" fmla="*/ 2693194 h 3114675"/>
              <a:gd name="connsiteX57" fmla="*/ 214710 w 2076450"/>
              <a:gd name="connsiteY57" fmla="*/ 2727484 h 3114675"/>
              <a:gd name="connsiteX58" fmla="*/ 262335 w 2076450"/>
              <a:gd name="connsiteY58" fmla="*/ 2756059 h 3114675"/>
              <a:gd name="connsiteX59" fmla="*/ 358538 w 2076450"/>
              <a:gd name="connsiteY59" fmla="*/ 2733199 h 3114675"/>
              <a:gd name="connsiteX60" fmla="*/ 254715 w 2076450"/>
              <a:gd name="connsiteY60" fmla="*/ 2758916 h 3114675"/>
              <a:gd name="connsiteX61" fmla="*/ 45165 w 2076450"/>
              <a:gd name="connsiteY61" fmla="*/ 2806541 h 3114675"/>
              <a:gd name="connsiteX62" fmla="*/ 46118 w 2076450"/>
              <a:gd name="connsiteY62" fmla="*/ 2865596 h 3114675"/>
              <a:gd name="connsiteX63" fmla="*/ 88980 w 2076450"/>
              <a:gd name="connsiteY63" fmla="*/ 2895124 h 3114675"/>
              <a:gd name="connsiteX64" fmla="*/ 155655 w 2076450"/>
              <a:gd name="connsiteY64" fmla="*/ 2902744 h 3114675"/>
              <a:gd name="connsiteX65" fmla="*/ 343298 w 2076450"/>
              <a:gd name="connsiteY65" fmla="*/ 2914174 h 3114675"/>
              <a:gd name="connsiteX66" fmla="*/ 301388 w 2076450"/>
              <a:gd name="connsiteY66" fmla="*/ 2956084 h 3114675"/>
              <a:gd name="connsiteX67" fmla="*/ 361395 w 2076450"/>
              <a:gd name="connsiteY67" fmla="*/ 2980849 h 3114675"/>
              <a:gd name="connsiteX68" fmla="*/ 511890 w 2076450"/>
              <a:gd name="connsiteY68" fmla="*/ 3029426 h 3114675"/>
              <a:gd name="connsiteX69" fmla="*/ 603330 w 2076450"/>
              <a:gd name="connsiteY69" fmla="*/ 3058001 h 3114675"/>
              <a:gd name="connsiteX70" fmla="*/ 825263 w 2076450"/>
              <a:gd name="connsiteY70" fmla="*/ 2954179 h 3114675"/>
              <a:gd name="connsiteX71" fmla="*/ 957660 w 2076450"/>
              <a:gd name="connsiteY71" fmla="*/ 2927509 h 3114675"/>
              <a:gd name="connsiteX72" fmla="*/ 1013858 w 2076450"/>
              <a:gd name="connsiteY72" fmla="*/ 3102769 h 3114675"/>
              <a:gd name="connsiteX73" fmla="*/ 1119585 w 2076450"/>
              <a:gd name="connsiteY73" fmla="*/ 3020854 h 3114675"/>
              <a:gd name="connsiteX74" fmla="*/ 1191975 w 2076450"/>
              <a:gd name="connsiteY74" fmla="*/ 2997041 h 3114675"/>
              <a:gd name="connsiteX75" fmla="*/ 1468200 w 2076450"/>
              <a:gd name="connsiteY75" fmla="*/ 3026569 h 3114675"/>
              <a:gd name="connsiteX76" fmla="*/ 1561545 w 2076450"/>
              <a:gd name="connsiteY76" fmla="*/ 3002756 h 3114675"/>
              <a:gd name="connsiteX77" fmla="*/ 1679655 w 2076450"/>
              <a:gd name="connsiteY77" fmla="*/ 3030379 h 3114675"/>
              <a:gd name="connsiteX78" fmla="*/ 1748235 w 2076450"/>
              <a:gd name="connsiteY78" fmla="*/ 2996089 h 3114675"/>
              <a:gd name="connsiteX79" fmla="*/ 1893968 w 2076450"/>
              <a:gd name="connsiteY79" fmla="*/ 3009424 h 3114675"/>
              <a:gd name="connsiteX80" fmla="*/ 1888253 w 2076450"/>
              <a:gd name="connsiteY80" fmla="*/ 2944654 h 3114675"/>
              <a:gd name="connsiteX81" fmla="*/ 1964453 w 2076450"/>
              <a:gd name="connsiteY81" fmla="*/ 2947511 h 3114675"/>
              <a:gd name="connsiteX82" fmla="*/ 1948260 w 2076450"/>
              <a:gd name="connsiteY82" fmla="*/ 2913221 h 3114675"/>
              <a:gd name="connsiteX83" fmla="*/ 1843485 w 2076450"/>
              <a:gd name="connsiteY83" fmla="*/ 2853214 h 3114675"/>
              <a:gd name="connsiteX84" fmla="*/ 1883490 w 2076450"/>
              <a:gd name="connsiteY84" fmla="*/ 2818924 h 3114675"/>
              <a:gd name="connsiteX85" fmla="*/ 1909208 w 2076450"/>
              <a:gd name="connsiteY85" fmla="*/ 2790349 h 3114675"/>
              <a:gd name="connsiteX86" fmla="*/ 2032080 w 2076450"/>
              <a:gd name="connsiteY86" fmla="*/ 2757964 h 3114675"/>
              <a:gd name="connsiteX87" fmla="*/ 2036843 w 2076450"/>
              <a:gd name="connsiteY87" fmla="*/ 2711291 h 3114675"/>
              <a:gd name="connsiteX88" fmla="*/ 2008268 w 2076450"/>
              <a:gd name="connsiteY88" fmla="*/ 2670334 h 3114675"/>
              <a:gd name="connsiteX89" fmla="*/ 1943498 w 2076450"/>
              <a:gd name="connsiteY89" fmla="*/ 2645569 h 3114675"/>
              <a:gd name="connsiteX90" fmla="*/ 1793003 w 2076450"/>
              <a:gd name="connsiteY90" fmla="*/ 2651284 h 3114675"/>
              <a:gd name="connsiteX91" fmla="*/ 1497728 w 2076450"/>
              <a:gd name="connsiteY91" fmla="*/ 2538889 h 3114675"/>
              <a:gd name="connsiteX92" fmla="*/ 1592025 w 2076450"/>
              <a:gd name="connsiteY92" fmla="*/ 2535079 h 3114675"/>
              <a:gd name="connsiteX93" fmla="*/ 1824435 w 2076450"/>
              <a:gd name="connsiteY93" fmla="*/ 2566511 h 3114675"/>
              <a:gd name="connsiteX94" fmla="*/ 1938735 w 2076450"/>
              <a:gd name="connsiteY94" fmla="*/ 2449354 h 3114675"/>
              <a:gd name="connsiteX95" fmla="*/ 2000648 w 2076450"/>
              <a:gd name="connsiteY95" fmla="*/ 2416969 h 3114675"/>
              <a:gd name="connsiteX96" fmla="*/ 1993028 w 2076450"/>
              <a:gd name="connsiteY96" fmla="*/ 2387441 h 3114675"/>
              <a:gd name="connsiteX97" fmla="*/ 1549163 w 2076450"/>
              <a:gd name="connsiteY97" fmla="*/ 2328386 h 3114675"/>
              <a:gd name="connsiteX98" fmla="*/ 1554878 w 2076450"/>
              <a:gd name="connsiteY98" fmla="*/ 2282666 h 3114675"/>
              <a:gd name="connsiteX99" fmla="*/ 1823483 w 2076450"/>
              <a:gd name="connsiteY99" fmla="*/ 2291239 h 3114675"/>
              <a:gd name="connsiteX100" fmla="*/ 1994933 w 2076450"/>
              <a:gd name="connsiteY100" fmla="*/ 2158841 h 3114675"/>
              <a:gd name="connsiteX101" fmla="*/ 2013983 w 2076450"/>
              <a:gd name="connsiteY101" fmla="*/ 2124551 h 3114675"/>
              <a:gd name="connsiteX102" fmla="*/ 1699658 w 2076450"/>
              <a:gd name="connsiteY102" fmla="*/ 2061686 h 3114675"/>
              <a:gd name="connsiteX103" fmla="*/ 1808243 w 2076450"/>
              <a:gd name="connsiteY103" fmla="*/ 2027396 h 3114675"/>
              <a:gd name="connsiteX104" fmla="*/ 1836818 w 2076450"/>
              <a:gd name="connsiteY104" fmla="*/ 2000726 h 3114675"/>
              <a:gd name="connsiteX105" fmla="*/ 1875870 w 2076450"/>
              <a:gd name="connsiteY105" fmla="*/ 1935004 h 3114675"/>
              <a:gd name="connsiteX106" fmla="*/ 1600598 w 2076450"/>
              <a:gd name="connsiteY106" fmla="*/ 1869281 h 3114675"/>
              <a:gd name="connsiteX107" fmla="*/ 1823483 w 2076450"/>
              <a:gd name="connsiteY107" fmla="*/ 1737836 h 3114675"/>
              <a:gd name="connsiteX108" fmla="*/ 1592025 w 2076450"/>
              <a:gd name="connsiteY108" fmla="*/ 1729264 h 3114675"/>
              <a:gd name="connsiteX109" fmla="*/ 1639650 w 2076450"/>
              <a:gd name="connsiteY109" fmla="*/ 1693069 h 3114675"/>
              <a:gd name="connsiteX110" fmla="*/ 1648223 w 2076450"/>
              <a:gd name="connsiteY110" fmla="*/ 1652111 h 3114675"/>
              <a:gd name="connsiteX111" fmla="*/ 1437720 w 2076450"/>
              <a:gd name="connsiteY111" fmla="*/ 1613059 h 3114675"/>
              <a:gd name="connsiteX112" fmla="*/ 1519635 w 2076450"/>
              <a:gd name="connsiteY112" fmla="*/ 1556861 h 3114675"/>
              <a:gd name="connsiteX113" fmla="*/ 1697753 w 2076450"/>
              <a:gd name="connsiteY113" fmla="*/ 1459706 h 3114675"/>
              <a:gd name="connsiteX114" fmla="*/ 1539638 w 2076450"/>
              <a:gd name="connsiteY114" fmla="*/ 1435894 h 3114675"/>
              <a:gd name="connsiteX115" fmla="*/ 1520588 w 2076450"/>
              <a:gd name="connsiteY115" fmla="*/ 1388269 h 3114675"/>
              <a:gd name="connsiteX116" fmla="*/ 1282463 w 2076450"/>
              <a:gd name="connsiteY116" fmla="*/ 1360646 h 3114675"/>
              <a:gd name="connsiteX117" fmla="*/ 1568213 w 2076450"/>
              <a:gd name="connsiteY117" fmla="*/ 1328261 h 3114675"/>
              <a:gd name="connsiteX118" fmla="*/ 1593930 w 2076450"/>
              <a:gd name="connsiteY118" fmla="*/ 1209199 h 3114675"/>
              <a:gd name="connsiteX119" fmla="*/ 1440578 w 2076450"/>
              <a:gd name="connsiteY119" fmla="*/ 1151096 h 3114675"/>
              <a:gd name="connsiteX120" fmla="*/ 1127205 w 2076450"/>
              <a:gd name="connsiteY120" fmla="*/ 1094899 h 3114675"/>
              <a:gd name="connsiteX121" fmla="*/ 1310085 w 2076450"/>
              <a:gd name="connsiteY121" fmla="*/ 1109186 h 3114675"/>
              <a:gd name="connsiteX122" fmla="*/ 1406288 w 2076450"/>
              <a:gd name="connsiteY122" fmla="*/ 1094899 h 3114675"/>
              <a:gd name="connsiteX123" fmla="*/ 1508205 w 2076450"/>
              <a:gd name="connsiteY123" fmla="*/ 1040606 h 3114675"/>
              <a:gd name="connsiteX124" fmla="*/ 1532018 w 2076450"/>
              <a:gd name="connsiteY124" fmla="*/ 969169 h 3114675"/>
              <a:gd name="connsiteX125" fmla="*/ 1421528 w 2076450"/>
              <a:gd name="connsiteY125" fmla="*/ 938689 h 3114675"/>
              <a:gd name="connsiteX126" fmla="*/ 1154828 w 2076450"/>
              <a:gd name="connsiteY126" fmla="*/ 903446 h 3114675"/>
              <a:gd name="connsiteX127" fmla="*/ 1304370 w 2076450"/>
              <a:gd name="connsiteY127" fmla="*/ 884396 h 3114675"/>
              <a:gd name="connsiteX128" fmla="*/ 1351995 w 2076450"/>
              <a:gd name="connsiteY128" fmla="*/ 868204 h 3114675"/>
              <a:gd name="connsiteX129" fmla="*/ 1480583 w 2076450"/>
              <a:gd name="connsiteY129" fmla="*/ 832009 h 3114675"/>
              <a:gd name="connsiteX130" fmla="*/ 1363425 w 2076450"/>
              <a:gd name="connsiteY130" fmla="*/ 798671 h 3114675"/>
              <a:gd name="connsiteX131" fmla="*/ 1131015 w 2076450"/>
              <a:gd name="connsiteY131" fmla="*/ 755809 h 3114675"/>
              <a:gd name="connsiteX132" fmla="*/ 1019573 w 2076450"/>
              <a:gd name="connsiteY132" fmla="*/ 655796 h 3114675"/>
              <a:gd name="connsiteX133" fmla="*/ 1088153 w 2076450"/>
              <a:gd name="connsiteY133" fmla="*/ 673894 h 3114675"/>
              <a:gd name="connsiteX134" fmla="*/ 1244363 w 2076450"/>
              <a:gd name="connsiteY134" fmla="*/ 727234 h 3114675"/>
              <a:gd name="connsiteX135" fmla="*/ 1389143 w 2076450"/>
              <a:gd name="connsiteY135" fmla="*/ 667226 h 3114675"/>
              <a:gd name="connsiteX136" fmla="*/ 1174830 w 2076450"/>
              <a:gd name="connsiteY136" fmla="*/ 590074 h 3114675"/>
              <a:gd name="connsiteX137" fmla="*/ 1180545 w 2076450"/>
              <a:gd name="connsiteY137" fmla="*/ 513874 h 3114675"/>
              <a:gd name="connsiteX138" fmla="*/ 1228170 w 2076450"/>
              <a:gd name="connsiteY138" fmla="*/ 415766 h 3114675"/>
              <a:gd name="connsiteX139" fmla="*/ 1251983 w 2076450"/>
              <a:gd name="connsiteY139" fmla="*/ 298609 h 3114675"/>
              <a:gd name="connsiteX140" fmla="*/ 1035765 w 2076450"/>
              <a:gd name="connsiteY140" fmla="*/ 451009 h 3114675"/>
              <a:gd name="connsiteX141" fmla="*/ 1058625 w 2076450"/>
              <a:gd name="connsiteY141" fmla="*/ 322421 h 3114675"/>
              <a:gd name="connsiteX142" fmla="*/ 1052910 w 2076450"/>
              <a:gd name="connsiteY142" fmla="*/ 251936 h 3114675"/>
              <a:gd name="connsiteX143" fmla="*/ 1112918 w 2076450"/>
              <a:gd name="connsiteY143" fmla="*/ 211931 h 3114675"/>
              <a:gd name="connsiteX144" fmla="*/ 1064340 w 2076450"/>
              <a:gd name="connsiteY144" fmla="*/ 185261 h 3114675"/>
              <a:gd name="connsiteX145" fmla="*/ 991950 w 2076450"/>
              <a:gd name="connsiteY145" fmla="*/ 191929 h 3114675"/>
              <a:gd name="connsiteX146" fmla="*/ 996713 w 2076450"/>
              <a:gd name="connsiteY146" fmla="*/ 111919 h 3114675"/>
              <a:gd name="connsiteX147" fmla="*/ 949088 w 2076450"/>
              <a:gd name="connsiteY147" fmla="*/ 7144 h 3114675"/>
              <a:gd name="connsiteX148" fmla="*/ 949088 w 2076450"/>
              <a:gd name="connsiteY148" fmla="*/ 7144 h 3114675"/>
              <a:gd name="connsiteX149" fmla="*/ 949088 w 2076450"/>
              <a:gd name="connsiteY149" fmla="*/ 7144 h 3114675"/>
              <a:gd name="connsiteX150" fmla="*/ 886223 w 2076450"/>
              <a:gd name="connsiteY150" fmla="*/ 287179 h 3114675"/>
              <a:gd name="connsiteX151" fmla="*/ 908130 w 2076450"/>
              <a:gd name="connsiteY151" fmla="*/ 327184 h 3114675"/>
              <a:gd name="connsiteX152" fmla="*/ 886223 w 2076450"/>
              <a:gd name="connsiteY152" fmla="*/ 287179 h 3114675"/>
              <a:gd name="connsiteX153" fmla="*/ 863363 w 2076450"/>
              <a:gd name="connsiteY153" fmla="*/ 404336 h 3114675"/>
              <a:gd name="connsiteX154" fmla="*/ 876698 w 2076450"/>
              <a:gd name="connsiteY154" fmla="*/ 435769 h 3114675"/>
              <a:gd name="connsiteX155" fmla="*/ 863363 w 2076450"/>
              <a:gd name="connsiteY155" fmla="*/ 404336 h 3114675"/>
              <a:gd name="connsiteX156" fmla="*/ 1116728 w 2076450"/>
              <a:gd name="connsiteY156" fmla="*/ 470059 h 3114675"/>
              <a:gd name="connsiteX157" fmla="*/ 1066245 w 2076450"/>
              <a:gd name="connsiteY157" fmla="*/ 511016 h 3114675"/>
              <a:gd name="connsiteX158" fmla="*/ 1116728 w 2076450"/>
              <a:gd name="connsiteY158" fmla="*/ 470059 h 3114675"/>
              <a:gd name="connsiteX159" fmla="*/ 1009095 w 2076450"/>
              <a:gd name="connsiteY159" fmla="*/ 584359 h 3114675"/>
              <a:gd name="connsiteX160" fmla="*/ 1029098 w 2076450"/>
              <a:gd name="connsiteY160" fmla="*/ 599599 h 3114675"/>
              <a:gd name="connsiteX161" fmla="*/ 1009095 w 2076450"/>
              <a:gd name="connsiteY161" fmla="*/ 584359 h 3114675"/>
              <a:gd name="connsiteX162" fmla="*/ 1009095 w 2076450"/>
              <a:gd name="connsiteY162" fmla="*/ 584359 h 3114675"/>
              <a:gd name="connsiteX163" fmla="*/ 1111013 w 2076450"/>
              <a:gd name="connsiteY163" fmla="*/ 603409 h 3114675"/>
              <a:gd name="connsiteX164" fmla="*/ 1111013 w 2076450"/>
              <a:gd name="connsiteY164" fmla="*/ 603409 h 3114675"/>
              <a:gd name="connsiteX165" fmla="*/ 1251030 w 2076450"/>
              <a:gd name="connsiteY165" fmla="*/ 632936 h 3114675"/>
              <a:gd name="connsiteX166" fmla="*/ 1251030 w 2076450"/>
              <a:gd name="connsiteY166" fmla="*/ 632936 h 3114675"/>
              <a:gd name="connsiteX167" fmla="*/ 1032908 w 2076450"/>
              <a:gd name="connsiteY167" fmla="*/ 760571 h 3114675"/>
              <a:gd name="connsiteX168" fmla="*/ 1028145 w 2076450"/>
              <a:gd name="connsiteY168" fmla="*/ 780574 h 3114675"/>
              <a:gd name="connsiteX169" fmla="*/ 1032908 w 2076450"/>
              <a:gd name="connsiteY169" fmla="*/ 760571 h 3114675"/>
              <a:gd name="connsiteX170" fmla="*/ 1032908 w 2076450"/>
              <a:gd name="connsiteY170" fmla="*/ 760571 h 3114675"/>
              <a:gd name="connsiteX171" fmla="*/ 961470 w 2076450"/>
              <a:gd name="connsiteY171" fmla="*/ 867251 h 3114675"/>
              <a:gd name="connsiteX172" fmla="*/ 961470 w 2076450"/>
              <a:gd name="connsiteY172" fmla="*/ 867251 h 3114675"/>
              <a:gd name="connsiteX173" fmla="*/ 1036718 w 2076450"/>
              <a:gd name="connsiteY173" fmla="*/ 884396 h 3114675"/>
              <a:gd name="connsiteX174" fmla="*/ 1036718 w 2076450"/>
              <a:gd name="connsiteY174" fmla="*/ 884396 h 3114675"/>
              <a:gd name="connsiteX175" fmla="*/ 921465 w 2076450"/>
              <a:gd name="connsiteY175" fmla="*/ 888206 h 3114675"/>
              <a:gd name="connsiteX176" fmla="*/ 921465 w 2076450"/>
              <a:gd name="connsiteY176" fmla="*/ 888206 h 3114675"/>
              <a:gd name="connsiteX177" fmla="*/ 874793 w 2076450"/>
              <a:gd name="connsiteY177" fmla="*/ 904399 h 3114675"/>
              <a:gd name="connsiteX178" fmla="*/ 874793 w 2076450"/>
              <a:gd name="connsiteY178" fmla="*/ 904399 h 3114675"/>
              <a:gd name="connsiteX179" fmla="*/ 681435 w 2076450"/>
              <a:gd name="connsiteY179" fmla="*/ 904399 h 3114675"/>
              <a:gd name="connsiteX180" fmla="*/ 777638 w 2076450"/>
              <a:gd name="connsiteY180" fmla="*/ 946309 h 3114675"/>
              <a:gd name="connsiteX181" fmla="*/ 681435 w 2076450"/>
              <a:gd name="connsiteY181" fmla="*/ 904399 h 3114675"/>
              <a:gd name="connsiteX182" fmla="*/ 1532970 w 2076450"/>
              <a:gd name="connsiteY182" fmla="*/ 1327309 h 3114675"/>
              <a:gd name="connsiteX183" fmla="*/ 1532970 w 2076450"/>
              <a:gd name="connsiteY183" fmla="*/ 1327309 h 3114675"/>
              <a:gd name="connsiteX184" fmla="*/ 757635 w 2076450"/>
              <a:gd name="connsiteY184" fmla="*/ 1423511 h 3114675"/>
              <a:gd name="connsiteX185" fmla="*/ 757635 w 2076450"/>
              <a:gd name="connsiteY185" fmla="*/ 1423511 h 3114675"/>
              <a:gd name="connsiteX186" fmla="*/ 1558688 w 2076450"/>
              <a:gd name="connsiteY186" fmla="*/ 1764506 h 3114675"/>
              <a:gd name="connsiteX187" fmla="*/ 1558688 w 2076450"/>
              <a:gd name="connsiteY187" fmla="*/ 1764506 h 3114675"/>
              <a:gd name="connsiteX188" fmla="*/ 1766333 w 2076450"/>
              <a:gd name="connsiteY188" fmla="*/ 1807369 h 3114675"/>
              <a:gd name="connsiteX189" fmla="*/ 1766333 w 2076450"/>
              <a:gd name="connsiteY189" fmla="*/ 1807369 h 3114675"/>
              <a:gd name="connsiteX190" fmla="*/ 1769190 w 2076450"/>
              <a:gd name="connsiteY190" fmla="*/ 2006441 h 3114675"/>
              <a:gd name="connsiteX191" fmla="*/ 1769190 w 2076450"/>
              <a:gd name="connsiteY191" fmla="*/ 2006441 h 3114675"/>
              <a:gd name="connsiteX192" fmla="*/ 151845 w 2076450"/>
              <a:gd name="connsiteY192" fmla="*/ 2329339 h 3114675"/>
              <a:gd name="connsiteX193" fmla="*/ 151845 w 2076450"/>
              <a:gd name="connsiteY193" fmla="*/ 2329339 h 3114675"/>
              <a:gd name="connsiteX194" fmla="*/ 301388 w 2076450"/>
              <a:gd name="connsiteY194" fmla="*/ 2397919 h 3114675"/>
              <a:gd name="connsiteX195" fmla="*/ 469028 w 2076450"/>
              <a:gd name="connsiteY195" fmla="*/ 2426494 h 3114675"/>
              <a:gd name="connsiteX196" fmla="*/ 301388 w 2076450"/>
              <a:gd name="connsiteY196" fmla="*/ 2397919 h 3114675"/>
              <a:gd name="connsiteX197" fmla="*/ 517605 w 2076450"/>
              <a:gd name="connsiteY197" fmla="*/ 2406491 h 3114675"/>
              <a:gd name="connsiteX198" fmla="*/ 517605 w 2076450"/>
              <a:gd name="connsiteY198" fmla="*/ 2406491 h 3114675"/>
              <a:gd name="connsiteX199" fmla="*/ 423308 w 2076450"/>
              <a:gd name="connsiteY199" fmla="*/ 2736056 h 3114675"/>
              <a:gd name="connsiteX200" fmla="*/ 423308 w 2076450"/>
              <a:gd name="connsiteY200" fmla="*/ 2736056 h 311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</a:cxnLst>
            <a:rect l="l" t="t" r="r" b="b"/>
            <a:pathLst>
              <a:path w="2076450" h="3114675">
                <a:moveTo>
                  <a:pt x="949088" y="7144"/>
                </a:moveTo>
                <a:cubicBezTo>
                  <a:pt x="938610" y="62389"/>
                  <a:pt x="972900" y="200501"/>
                  <a:pt x="883365" y="105251"/>
                </a:cubicBezTo>
                <a:cubicBezTo>
                  <a:pt x="870983" y="105251"/>
                  <a:pt x="992903" y="314801"/>
                  <a:pt x="909083" y="238601"/>
                </a:cubicBezTo>
                <a:cubicBezTo>
                  <a:pt x="898605" y="171926"/>
                  <a:pt x="863363" y="174784"/>
                  <a:pt x="833835" y="193834"/>
                </a:cubicBezTo>
                <a:cubicBezTo>
                  <a:pt x="732870" y="154781"/>
                  <a:pt x="858600" y="285274"/>
                  <a:pt x="817643" y="301466"/>
                </a:cubicBezTo>
                <a:cubicBezTo>
                  <a:pt x="895748" y="301466"/>
                  <a:pt x="870030" y="356711"/>
                  <a:pt x="810023" y="328136"/>
                </a:cubicBezTo>
                <a:cubicBezTo>
                  <a:pt x="906225" y="459581"/>
                  <a:pt x="686198" y="348139"/>
                  <a:pt x="684293" y="381476"/>
                </a:cubicBezTo>
                <a:cubicBezTo>
                  <a:pt x="777638" y="421481"/>
                  <a:pt x="622380" y="411004"/>
                  <a:pt x="703343" y="451009"/>
                </a:cubicBezTo>
                <a:cubicBezTo>
                  <a:pt x="833835" y="496729"/>
                  <a:pt x="615713" y="505301"/>
                  <a:pt x="714773" y="539591"/>
                </a:cubicBezTo>
                <a:cubicBezTo>
                  <a:pt x="761445" y="555784"/>
                  <a:pt x="860505" y="517684"/>
                  <a:pt x="828120" y="573881"/>
                </a:cubicBezTo>
                <a:cubicBezTo>
                  <a:pt x="890033" y="568166"/>
                  <a:pt x="887175" y="616744"/>
                  <a:pt x="947183" y="577691"/>
                </a:cubicBezTo>
                <a:cubicBezTo>
                  <a:pt x="977663" y="712946"/>
                  <a:pt x="680483" y="534829"/>
                  <a:pt x="731918" y="618649"/>
                </a:cubicBezTo>
                <a:cubicBezTo>
                  <a:pt x="670005" y="621506"/>
                  <a:pt x="575708" y="525304"/>
                  <a:pt x="530940" y="601504"/>
                </a:cubicBezTo>
                <a:cubicBezTo>
                  <a:pt x="396638" y="611981"/>
                  <a:pt x="563325" y="655796"/>
                  <a:pt x="597615" y="649129"/>
                </a:cubicBezTo>
                <a:cubicBezTo>
                  <a:pt x="487125" y="737711"/>
                  <a:pt x="741443" y="614839"/>
                  <a:pt x="629048" y="688181"/>
                </a:cubicBezTo>
                <a:cubicBezTo>
                  <a:pt x="648098" y="779621"/>
                  <a:pt x="834788" y="621506"/>
                  <a:pt x="714773" y="728186"/>
                </a:cubicBezTo>
                <a:cubicBezTo>
                  <a:pt x="762398" y="785336"/>
                  <a:pt x="937658" y="659606"/>
                  <a:pt x="947183" y="689134"/>
                </a:cubicBezTo>
                <a:cubicBezTo>
                  <a:pt x="884318" y="784384"/>
                  <a:pt x="764303" y="785336"/>
                  <a:pt x="674768" y="758666"/>
                </a:cubicBezTo>
                <a:cubicBezTo>
                  <a:pt x="734775" y="821531"/>
                  <a:pt x="570945" y="739616"/>
                  <a:pt x="528083" y="788194"/>
                </a:cubicBezTo>
                <a:cubicBezTo>
                  <a:pt x="468075" y="789146"/>
                  <a:pt x="536655" y="836771"/>
                  <a:pt x="530940" y="846296"/>
                </a:cubicBezTo>
                <a:cubicBezTo>
                  <a:pt x="598568" y="865346"/>
                  <a:pt x="709058" y="934879"/>
                  <a:pt x="569040" y="912971"/>
                </a:cubicBezTo>
                <a:cubicBezTo>
                  <a:pt x="508080" y="912019"/>
                  <a:pt x="602378" y="1022509"/>
                  <a:pt x="502365" y="958691"/>
                </a:cubicBezTo>
                <a:cubicBezTo>
                  <a:pt x="451883" y="931069"/>
                  <a:pt x="479505" y="1007269"/>
                  <a:pt x="409973" y="972979"/>
                </a:cubicBezTo>
                <a:cubicBezTo>
                  <a:pt x="347108" y="988219"/>
                  <a:pt x="509985" y="1057751"/>
                  <a:pt x="547133" y="1067276"/>
                </a:cubicBezTo>
                <a:cubicBezTo>
                  <a:pt x="619523" y="1065371"/>
                  <a:pt x="693818" y="1189196"/>
                  <a:pt x="730013" y="1155859"/>
                </a:cubicBezTo>
                <a:cubicBezTo>
                  <a:pt x="636668" y="1233964"/>
                  <a:pt x="512843" y="1162526"/>
                  <a:pt x="409020" y="1204436"/>
                </a:cubicBezTo>
                <a:cubicBezTo>
                  <a:pt x="366158" y="1237774"/>
                  <a:pt x="517605" y="1304449"/>
                  <a:pt x="530940" y="1310164"/>
                </a:cubicBezTo>
                <a:cubicBezTo>
                  <a:pt x="681435" y="1376839"/>
                  <a:pt x="344250" y="1305401"/>
                  <a:pt x="366158" y="1365409"/>
                </a:cubicBezTo>
                <a:cubicBezTo>
                  <a:pt x="458550" y="1420654"/>
                  <a:pt x="541418" y="1491139"/>
                  <a:pt x="637620" y="1413034"/>
                </a:cubicBezTo>
                <a:cubicBezTo>
                  <a:pt x="670005" y="1436846"/>
                  <a:pt x="579518" y="1429226"/>
                  <a:pt x="617618" y="1487329"/>
                </a:cubicBezTo>
                <a:cubicBezTo>
                  <a:pt x="522368" y="1531144"/>
                  <a:pt x="340440" y="1537811"/>
                  <a:pt x="286148" y="1588294"/>
                </a:cubicBezTo>
                <a:cubicBezTo>
                  <a:pt x="365205" y="1664494"/>
                  <a:pt x="451883" y="1673066"/>
                  <a:pt x="550943" y="1688306"/>
                </a:cubicBezTo>
                <a:cubicBezTo>
                  <a:pt x="602378" y="1669256"/>
                  <a:pt x="582375" y="1654016"/>
                  <a:pt x="627143" y="1666399"/>
                </a:cubicBezTo>
                <a:cubicBezTo>
                  <a:pt x="664290" y="1686401"/>
                  <a:pt x="692865" y="1613059"/>
                  <a:pt x="734775" y="1662589"/>
                </a:cubicBezTo>
                <a:cubicBezTo>
                  <a:pt x="690008" y="1710214"/>
                  <a:pt x="452835" y="1702594"/>
                  <a:pt x="604283" y="1759744"/>
                </a:cubicBezTo>
                <a:cubicBezTo>
                  <a:pt x="479505" y="1794986"/>
                  <a:pt x="344250" y="1767364"/>
                  <a:pt x="217568" y="1794986"/>
                </a:cubicBezTo>
                <a:cubicBezTo>
                  <a:pt x="143273" y="1828324"/>
                  <a:pt x="304245" y="1820704"/>
                  <a:pt x="214710" y="1862614"/>
                </a:cubicBezTo>
                <a:cubicBezTo>
                  <a:pt x="175658" y="1910239"/>
                  <a:pt x="361395" y="1859756"/>
                  <a:pt x="335678" y="1914049"/>
                </a:cubicBezTo>
                <a:cubicBezTo>
                  <a:pt x="396638" y="1903571"/>
                  <a:pt x="425213" y="1929289"/>
                  <a:pt x="472838" y="1916906"/>
                </a:cubicBezTo>
                <a:cubicBezTo>
                  <a:pt x="469028" y="1982629"/>
                  <a:pt x="542370" y="1894999"/>
                  <a:pt x="553800" y="1953101"/>
                </a:cubicBezTo>
                <a:cubicBezTo>
                  <a:pt x="615713" y="1943576"/>
                  <a:pt x="709058" y="1981676"/>
                  <a:pt x="602378" y="2004536"/>
                </a:cubicBezTo>
                <a:cubicBezTo>
                  <a:pt x="489030" y="2033111"/>
                  <a:pt x="378540" y="2021681"/>
                  <a:pt x="275670" y="2024539"/>
                </a:cubicBezTo>
                <a:cubicBezTo>
                  <a:pt x="208995" y="2001679"/>
                  <a:pt x="117555" y="2018824"/>
                  <a:pt x="236618" y="2049304"/>
                </a:cubicBezTo>
                <a:cubicBezTo>
                  <a:pt x="332820" y="2060734"/>
                  <a:pt x="145178" y="2068354"/>
                  <a:pt x="262335" y="2092166"/>
                </a:cubicBezTo>
                <a:cubicBezTo>
                  <a:pt x="280433" y="2148364"/>
                  <a:pt x="381398" y="2103596"/>
                  <a:pt x="420450" y="2151221"/>
                </a:cubicBezTo>
                <a:cubicBezTo>
                  <a:pt x="509033" y="2108359"/>
                  <a:pt x="390923" y="2195036"/>
                  <a:pt x="480458" y="2174081"/>
                </a:cubicBezTo>
                <a:cubicBezTo>
                  <a:pt x="575708" y="2192179"/>
                  <a:pt x="324248" y="2267426"/>
                  <a:pt x="269955" y="2228374"/>
                </a:cubicBezTo>
                <a:cubicBezTo>
                  <a:pt x="213758" y="2232184"/>
                  <a:pt x="143273" y="2230279"/>
                  <a:pt x="106125" y="2250281"/>
                </a:cubicBezTo>
                <a:cubicBezTo>
                  <a:pt x="206138" y="2296001"/>
                  <a:pt x="-65325" y="2235041"/>
                  <a:pt x="45165" y="2290286"/>
                </a:cubicBezTo>
                <a:cubicBezTo>
                  <a:pt x="112793" y="2290286"/>
                  <a:pt x="125175" y="2298859"/>
                  <a:pt x="84218" y="2353151"/>
                </a:cubicBezTo>
                <a:cubicBezTo>
                  <a:pt x="115650" y="2409349"/>
                  <a:pt x="321390" y="2387441"/>
                  <a:pt x="203280" y="2444591"/>
                </a:cubicBezTo>
                <a:cubicBezTo>
                  <a:pt x="147083" y="2440781"/>
                  <a:pt x="65168" y="2474119"/>
                  <a:pt x="172800" y="2478881"/>
                </a:cubicBezTo>
                <a:cubicBezTo>
                  <a:pt x="257573" y="2456021"/>
                  <a:pt x="98505" y="2546509"/>
                  <a:pt x="201375" y="2519839"/>
                </a:cubicBezTo>
                <a:cubicBezTo>
                  <a:pt x="231855" y="2566511"/>
                  <a:pt x="284243" y="2528411"/>
                  <a:pt x="301388" y="2558891"/>
                </a:cubicBezTo>
                <a:cubicBezTo>
                  <a:pt x="372825" y="2593181"/>
                  <a:pt x="107078" y="2573179"/>
                  <a:pt x="76598" y="2589371"/>
                </a:cubicBezTo>
                <a:cubicBezTo>
                  <a:pt x="179468" y="2628424"/>
                  <a:pt x="-65325" y="2632234"/>
                  <a:pt x="58500" y="2659856"/>
                </a:cubicBezTo>
                <a:cubicBezTo>
                  <a:pt x="100410" y="2649379"/>
                  <a:pt x="183278" y="2635091"/>
                  <a:pt x="110888" y="2693194"/>
                </a:cubicBezTo>
                <a:cubicBezTo>
                  <a:pt x="167085" y="2674144"/>
                  <a:pt x="196613" y="2711291"/>
                  <a:pt x="214710" y="2727484"/>
                </a:cubicBezTo>
                <a:cubicBezTo>
                  <a:pt x="247095" y="2699861"/>
                  <a:pt x="297578" y="2700814"/>
                  <a:pt x="262335" y="2756059"/>
                </a:cubicBezTo>
                <a:cubicBezTo>
                  <a:pt x="318533" y="2733199"/>
                  <a:pt x="387113" y="2651284"/>
                  <a:pt x="358538" y="2733199"/>
                </a:cubicBezTo>
                <a:cubicBezTo>
                  <a:pt x="470933" y="2695099"/>
                  <a:pt x="299483" y="2803684"/>
                  <a:pt x="254715" y="2758916"/>
                </a:cubicBezTo>
                <a:cubicBezTo>
                  <a:pt x="164228" y="2746534"/>
                  <a:pt x="93743" y="2773204"/>
                  <a:pt x="45165" y="2806541"/>
                </a:cubicBezTo>
                <a:cubicBezTo>
                  <a:pt x="161370" y="2800826"/>
                  <a:pt x="-83423" y="2882741"/>
                  <a:pt x="46118" y="2865596"/>
                </a:cubicBezTo>
                <a:cubicBezTo>
                  <a:pt x="120413" y="2833211"/>
                  <a:pt x="88028" y="2862739"/>
                  <a:pt x="88980" y="2895124"/>
                </a:cubicBezTo>
                <a:cubicBezTo>
                  <a:pt x="132795" y="2875121"/>
                  <a:pt x="93743" y="2942749"/>
                  <a:pt x="155655" y="2902744"/>
                </a:cubicBezTo>
                <a:cubicBezTo>
                  <a:pt x="209948" y="2924651"/>
                  <a:pt x="280433" y="2904649"/>
                  <a:pt x="343298" y="2914174"/>
                </a:cubicBezTo>
                <a:cubicBezTo>
                  <a:pt x="274718" y="2910364"/>
                  <a:pt x="168038" y="2980849"/>
                  <a:pt x="301388" y="2956084"/>
                </a:cubicBezTo>
                <a:cubicBezTo>
                  <a:pt x="209948" y="3007519"/>
                  <a:pt x="314723" y="3013234"/>
                  <a:pt x="361395" y="2980849"/>
                </a:cubicBezTo>
                <a:cubicBezTo>
                  <a:pt x="302340" y="3085624"/>
                  <a:pt x="505223" y="3017996"/>
                  <a:pt x="511890" y="3029426"/>
                </a:cubicBezTo>
                <a:cubicBezTo>
                  <a:pt x="501413" y="3104674"/>
                  <a:pt x="612855" y="2953226"/>
                  <a:pt x="603330" y="3058001"/>
                </a:cubicBezTo>
                <a:cubicBezTo>
                  <a:pt x="692865" y="3028474"/>
                  <a:pt x="764303" y="3011329"/>
                  <a:pt x="825263" y="2954179"/>
                </a:cubicBezTo>
                <a:cubicBezTo>
                  <a:pt x="868125" y="3001804"/>
                  <a:pt x="922418" y="2812256"/>
                  <a:pt x="957660" y="2927509"/>
                </a:cubicBezTo>
                <a:cubicBezTo>
                  <a:pt x="950993" y="3005614"/>
                  <a:pt x="858600" y="3144679"/>
                  <a:pt x="1013858" y="3102769"/>
                </a:cubicBezTo>
                <a:cubicBezTo>
                  <a:pt x="1088153" y="3107531"/>
                  <a:pt x="1167210" y="3117056"/>
                  <a:pt x="1119585" y="3020854"/>
                </a:cubicBezTo>
                <a:cubicBezTo>
                  <a:pt x="1095773" y="2920841"/>
                  <a:pt x="1165305" y="2995136"/>
                  <a:pt x="1191975" y="2997041"/>
                </a:cubicBezTo>
                <a:cubicBezTo>
                  <a:pt x="1258650" y="3067526"/>
                  <a:pt x="1392953" y="3040856"/>
                  <a:pt x="1468200" y="3026569"/>
                </a:cubicBezTo>
                <a:cubicBezTo>
                  <a:pt x="1457723" y="2961799"/>
                  <a:pt x="1529160" y="3010376"/>
                  <a:pt x="1561545" y="3002756"/>
                </a:cubicBezTo>
                <a:cubicBezTo>
                  <a:pt x="1593930" y="3038951"/>
                  <a:pt x="1657748" y="3041809"/>
                  <a:pt x="1679655" y="3030379"/>
                </a:cubicBezTo>
                <a:cubicBezTo>
                  <a:pt x="1735853" y="3070384"/>
                  <a:pt x="1690133" y="2906554"/>
                  <a:pt x="1748235" y="2996089"/>
                </a:cubicBezTo>
                <a:cubicBezTo>
                  <a:pt x="1790145" y="3019901"/>
                  <a:pt x="1871108" y="2994184"/>
                  <a:pt x="1893968" y="3009424"/>
                </a:cubicBezTo>
                <a:cubicBezTo>
                  <a:pt x="1889205" y="2959894"/>
                  <a:pt x="1945403" y="2984659"/>
                  <a:pt x="1888253" y="2944654"/>
                </a:cubicBezTo>
                <a:cubicBezTo>
                  <a:pt x="1905398" y="2942749"/>
                  <a:pt x="2032080" y="2999899"/>
                  <a:pt x="1964453" y="2947511"/>
                </a:cubicBezTo>
                <a:cubicBezTo>
                  <a:pt x="2079705" y="2950369"/>
                  <a:pt x="2036843" y="2899886"/>
                  <a:pt x="1948260" y="2913221"/>
                </a:cubicBezTo>
                <a:cubicBezTo>
                  <a:pt x="1883490" y="2907506"/>
                  <a:pt x="1767285" y="2873216"/>
                  <a:pt x="1843485" y="2853214"/>
                </a:cubicBezTo>
                <a:cubicBezTo>
                  <a:pt x="1859678" y="2837021"/>
                  <a:pt x="1951118" y="2853214"/>
                  <a:pt x="1883490" y="2818924"/>
                </a:cubicBezTo>
                <a:cubicBezTo>
                  <a:pt x="1929210" y="2839879"/>
                  <a:pt x="1994933" y="2790349"/>
                  <a:pt x="1909208" y="2790349"/>
                </a:cubicBezTo>
                <a:cubicBezTo>
                  <a:pt x="1962548" y="2784634"/>
                  <a:pt x="1960643" y="2735104"/>
                  <a:pt x="2032080" y="2757964"/>
                </a:cubicBezTo>
                <a:cubicBezTo>
                  <a:pt x="1946355" y="2722721"/>
                  <a:pt x="2002553" y="2723674"/>
                  <a:pt x="2036843" y="2711291"/>
                </a:cubicBezTo>
                <a:cubicBezTo>
                  <a:pt x="1972073" y="2706529"/>
                  <a:pt x="1884443" y="2674144"/>
                  <a:pt x="2008268" y="2670334"/>
                </a:cubicBezTo>
                <a:cubicBezTo>
                  <a:pt x="2132093" y="2620804"/>
                  <a:pt x="1982550" y="2644616"/>
                  <a:pt x="1943498" y="2645569"/>
                </a:cubicBezTo>
                <a:cubicBezTo>
                  <a:pt x="2009220" y="2564606"/>
                  <a:pt x="1844438" y="2680811"/>
                  <a:pt x="1793003" y="2651284"/>
                </a:cubicBezTo>
                <a:cubicBezTo>
                  <a:pt x="1703468" y="2657951"/>
                  <a:pt x="1501538" y="2570321"/>
                  <a:pt x="1497728" y="2538889"/>
                </a:cubicBezTo>
                <a:cubicBezTo>
                  <a:pt x="1528208" y="2533174"/>
                  <a:pt x="1620600" y="2608421"/>
                  <a:pt x="1592025" y="2535079"/>
                </a:cubicBezTo>
                <a:cubicBezTo>
                  <a:pt x="1682513" y="2614136"/>
                  <a:pt x="1734900" y="2472214"/>
                  <a:pt x="1824435" y="2566511"/>
                </a:cubicBezTo>
                <a:cubicBezTo>
                  <a:pt x="1703468" y="2427446"/>
                  <a:pt x="2134950" y="2525554"/>
                  <a:pt x="1938735" y="2449354"/>
                </a:cubicBezTo>
                <a:cubicBezTo>
                  <a:pt x="1915875" y="2436971"/>
                  <a:pt x="2165430" y="2449354"/>
                  <a:pt x="2000648" y="2416969"/>
                </a:cubicBezTo>
                <a:cubicBezTo>
                  <a:pt x="1945403" y="2423636"/>
                  <a:pt x="2077800" y="2375059"/>
                  <a:pt x="1993028" y="2387441"/>
                </a:cubicBezTo>
                <a:cubicBezTo>
                  <a:pt x="1840628" y="2373154"/>
                  <a:pt x="1705373" y="2382679"/>
                  <a:pt x="1549163" y="2328386"/>
                </a:cubicBezTo>
                <a:cubicBezTo>
                  <a:pt x="1451055" y="2308384"/>
                  <a:pt x="1461533" y="2256949"/>
                  <a:pt x="1554878" y="2282666"/>
                </a:cubicBezTo>
                <a:cubicBezTo>
                  <a:pt x="1673940" y="2311241"/>
                  <a:pt x="1712040" y="2290286"/>
                  <a:pt x="1823483" y="2291239"/>
                </a:cubicBezTo>
                <a:cubicBezTo>
                  <a:pt x="1848248" y="2213134"/>
                  <a:pt x="2103518" y="2260759"/>
                  <a:pt x="1994933" y="2158841"/>
                </a:cubicBezTo>
                <a:cubicBezTo>
                  <a:pt x="2052083" y="2127409"/>
                  <a:pt x="2122568" y="2111216"/>
                  <a:pt x="2013983" y="2124551"/>
                </a:cubicBezTo>
                <a:cubicBezTo>
                  <a:pt x="1910160" y="2121694"/>
                  <a:pt x="1786335" y="2110264"/>
                  <a:pt x="1699658" y="2061686"/>
                </a:cubicBezTo>
                <a:cubicBezTo>
                  <a:pt x="1721565" y="2011204"/>
                  <a:pt x="1873965" y="2095976"/>
                  <a:pt x="1808243" y="2027396"/>
                </a:cubicBezTo>
                <a:cubicBezTo>
                  <a:pt x="1845390" y="2033111"/>
                  <a:pt x="1914923" y="2015966"/>
                  <a:pt x="1836818" y="2000726"/>
                </a:cubicBezTo>
                <a:cubicBezTo>
                  <a:pt x="1905398" y="1995011"/>
                  <a:pt x="2018745" y="1882616"/>
                  <a:pt x="1875870" y="1935004"/>
                </a:cubicBezTo>
                <a:cubicBezTo>
                  <a:pt x="1803480" y="1892141"/>
                  <a:pt x="1605360" y="1962626"/>
                  <a:pt x="1600598" y="1869281"/>
                </a:cubicBezTo>
                <a:cubicBezTo>
                  <a:pt x="1705373" y="1889284"/>
                  <a:pt x="1819673" y="1872139"/>
                  <a:pt x="1823483" y="1737836"/>
                </a:cubicBezTo>
                <a:cubicBezTo>
                  <a:pt x="1751093" y="1747361"/>
                  <a:pt x="1638698" y="1814036"/>
                  <a:pt x="1592025" y="1729264"/>
                </a:cubicBezTo>
                <a:cubicBezTo>
                  <a:pt x="1623458" y="1750219"/>
                  <a:pt x="1690133" y="1734979"/>
                  <a:pt x="1639650" y="1693069"/>
                </a:cubicBezTo>
                <a:cubicBezTo>
                  <a:pt x="1694895" y="1704499"/>
                  <a:pt x="1723470" y="1603534"/>
                  <a:pt x="1648223" y="1652111"/>
                </a:cubicBezTo>
                <a:cubicBezTo>
                  <a:pt x="1592025" y="1662589"/>
                  <a:pt x="1391048" y="1666399"/>
                  <a:pt x="1437720" y="1613059"/>
                </a:cubicBezTo>
                <a:cubicBezTo>
                  <a:pt x="1490108" y="1631156"/>
                  <a:pt x="1612028" y="1607344"/>
                  <a:pt x="1519635" y="1556861"/>
                </a:cubicBezTo>
                <a:cubicBezTo>
                  <a:pt x="1584405" y="1579721"/>
                  <a:pt x="1719660" y="1506379"/>
                  <a:pt x="1697753" y="1459706"/>
                </a:cubicBezTo>
                <a:cubicBezTo>
                  <a:pt x="1650128" y="1406366"/>
                  <a:pt x="1590120" y="1445419"/>
                  <a:pt x="1539638" y="1435894"/>
                </a:cubicBezTo>
                <a:cubicBezTo>
                  <a:pt x="1603455" y="1393984"/>
                  <a:pt x="1538685" y="1420654"/>
                  <a:pt x="1520588" y="1388269"/>
                </a:cubicBezTo>
                <a:cubicBezTo>
                  <a:pt x="1471058" y="1479709"/>
                  <a:pt x="1237695" y="1392079"/>
                  <a:pt x="1282463" y="1360646"/>
                </a:cubicBezTo>
                <a:cubicBezTo>
                  <a:pt x="1390095" y="1360646"/>
                  <a:pt x="1469153" y="1357789"/>
                  <a:pt x="1568213" y="1328261"/>
                </a:cubicBezTo>
                <a:cubicBezTo>
                  <a:pt x="1540590" y="1255871"/>
                  <a:pt x="1746330" y="1225391"/>
                  <a:pt x="1593930" y="1209199"/>
                </a:cubicBezTo>
                <a:cubicBezTo>
                  <a:pt x="1560593" y="1139666"/>
                  <a:pt x="1406288" y="1264444"/>
                  <a:pt x="1440578" y="1151096"/>
                </a:cubicBezTo>
                <a:cubicBezTo>
                  <a:pt x="1348185" y="1224439"/>
                  <a:pt x="1149113" y="1139666"/>
                  <a:pt x="1127205" y="1094899"/>
                </a:cubicBezTo>
                <a:cubicBezTo>
                  <a:pt x="1214835" y="1122521"/>
                  <a:pt x="1236743" y="1092041"/>
                  <a:pt x="1310085" y="1109186"/>
                </a:cubicBezTo>
                <a:cubicBezTo>
                  <a:pt x="1300560" y="1078706"/>
                  <a:pt x="1375808" y="1166336"/>
                  <a:pt x="1406288" y="1094899"/>
                </a:cubicBezTo>
                <a:cubicBezTo>
                  <a:pt x="1479630" y="1092041"/>
                  <a:pt x="1424385" y="984409"/>
                  <a:pt x="1508205" y="1040606"/>
                </a:cubicBezTo>
                <a:cubicBezTo>
                  <a:pt x="1529160" y="993934"/>
                  <a:pt x="1647270" y="970121"/>
                  <a:pt x="1532018" y="969169"/>
                </a:cubicBezTo>
                <a:cubicBezTo>
                  <a:pt x="1498680" y="936784"/>
                  <a:pt x="1427243" y="1008221"/>
                  <a:pt x="1421528" y="938689"/>
                </a:cubicBezTo>
                <a:cubicBezTo>
                  <a:pt x="1342470" y="1012031"/>
                  <a:pt x="1203405" y="991076"/>
                  <a:pt x="1154828" y="903446"/>
                </a:cubicBezTo>
                <a:cubicBezTo>
                  <a:pt x="1199595" y="899636"/>
                  <a:pt x="1305323" y="967264"/>
                  <a:pt x="1304370" y="884396"/>
                </a:cubicBezTo>
                <a:cubicBezTo>
                  <a:pt x="1348185" y="928211"/>
                  <a:pt x="1442483" y="914876"/>
                  <a:pt x="1351995" y="868204"/>
                </a:cubicBezTo>
                <a:cubicBezTo>
                  <a:pt x="1412003" y="912019"/>
                  <a:pt x="1490108" y="871061"/>
                  <a:pt x="1480583" y="832009"/>
                </a:cubicBezTo>
                <a:cubicBezTo>
                  <a:pt x="1625363" y="814864"/>
                  <a:pt x="1407240" y="763429"/>
                  <a:pt x="1363425" y="798671"/>
                </a:cubicBezTo>
                <a:cubicBezTo>
                  <a:pt x="1310085" y="684371"/>
                  <a:pt x="1158638" y="849154"/>
                  <a:pt x="1131015" y="755809"/>
                </a:cubicBezTo>
                <a:cubicBezTo>
                  <a:pt x="1102440" y="740569"/>
                  <a:pt x="956708" y="677704"/>
                  <a:pt x="1019573" y="655796"/>
                </a:cubicBezTo>
                <a:cubicBezTo>
                  <a:pt x="1029098" y="698659"/>
                  <a:pt x="1091963" y="752951"/>
                  <a:pt x="1088153" y="673894"/>
                </a:cubicBezTo>
                <a:cubicBezTo>
                  <a:pt x="1124348" y="778669"/>
                  <a:pt x="1187213" y="639604"/>
                  <a:pt x="1244363" y="727234"/>
                </a:cubicBezTo>
                <a:cubicBezTo>
                  <a:pt x="1271033" y="670084"/>
                  <a:pt x="1362473" y="748189"/>
                  <a:pt x="1389143" y="667226"/>
                </a:cubicBezTo>
                <a:cubicBezTo>
                  <a:pt x="1335803" y="624364"/>
                  <a:pt x="1186260" y="578644"/>
                  <a:pt x="1174830" y="590074"/>
                </a:cubicBezTo>
                <a:cubicBezTo>
                  <a:pt x="1230075" y="543401"/>
                  <a:pt x="1273890" y="526256"/>
                  <a:pt x="1180545" y="513874"/>
                </a:cubicBezTo>
                <a:cubicBezTo>
                  <a:pt x="1169115" y="479584"/>
                  <a:pt x="1356758" y="462439"/>
                  <a:pt x="1228170" y="415766"/>
                </a:cubicBezTo>
                <a:cubicBezTo>
                  <a:pt x="1322468" y="381476"/>
                  <a:pt x="1196738" y="349091"/>
                  <a:pt x="1251983" y="298609"/>
                </a:cubicBezTo>
                <a:cubicBezTo>
                  <a:pt x="1150065" y="302419"/>
                  <a:pt x="1100535" y="370046"/>
                  <a:pt x="1035765" y="451009"/>
                </a:cubicBezTo>
                <a:cubicBezTo>
                  <a:pt x="960518" y="465296"/>
                  <a:pt x="970995" y="241459"/>
                  <a:pt x="1058625" y="322421"/>
                </a:cubicBezTo>
                <a:cubicBezTo>
                  <a:pt x="1152923" y="327184"/>
                  <a:pt x="1126253" y="254794"/>
                  <a:pt x="1052910" y="251936"/>
                </a:cubicBezTo>
                <a:cubicBezTo>
                  <a:pt x="1091010" y="247174"/>
                  <a:pt x="1221503" y="242411"/>
                  <a:pt x="1112918" y="211931"/>
                </a:cubicBezTo>
                <a:cubicBezTo>
                  <a:pt x="1191023" y="135731"/>
                  <a:pt x="1113870" y="174784"/>
                  <a:pt x="1064340" y="185261"/>
                </a:cubicBezTo>
                <a:cubicBezTo>
                  <a:pt x="1030050" y="136684"/>
                  <a:pt x="969090" y="322421"/>
                  <a:pt x="991950" y="191929"/>
                </a:cubicBezTo>
                <a:cubicBezTo>
                  <a:pt x="1009095" y="137636"/>
                  <a:pt x="1116728" y="33814"/>
                  <a:pt x="996713" y="111919"/>
                </a:cubicBezTo>
                <a:cubicBezTo>
                  <a:pt x="947183" y="118586"/>
                  <a:pt x="1017668" y="24289"/>
                  <a:pt x="949088" y="7144"/>
                </a:cubicBezTo>
                <a:lnTo>
                  <a:pt x="949088" y="7144"/>
                </a:lnTo>
                <a:lnTo>
                  <a:pt x="949088" y="7144"/>
                </a:lnTo>
                <a:close/>
                <a:moveTo>
                  <a:pt x="886223" y="287179"/>
                </a:moveTo>
                <a:cubicBezTo>
                  <a:pt x="950993" y="293846"/>
                  <a:pt x="936705" y="430054"/>
                  <a:pt x="908130" y="327184"/>
                </a:cubicBezTo>
                <a:cubicBezTo>
                  <a:pt x="904320" y="313849"/>
                  <a:pt x="879555" y="305276"/>
                  <a:pt x="886223" y="287179"/>
                </a:cubicBezTo>
                <a:close/>
                <a:moveTo>
                  <a:pt x="863363" y="404336"/>
                </a:moveTo>
                <a:cubicBezTo>
                  <a:pt x="931943" y="406241"/>
                  <a:pt x="947183" y="504349"/>
                  <a:pt x="876698" y="435769"/>
                </a:cubicBezTo>
                <a:cubicBezTo>
                  <a:pt x="877650" y="436721"/>
                  <a:pt x="842408" y="406241"/>
                  <a:pt x="863363" y="404336"/>
                </a:cubicBezTo>
                <a:close/>
                <a:moveTo>
                  <a:pt x="1116728" y="470059"/>
                </a:moveTo>
                <a:cubicBezTo>
                  <a:pt x="1142445" y="539591"/>
                  <a:pt x="916703" y="542449"/>
                  <a:pt x="1066245" y="511016"/>
                </a:cubicBezTo>
                <a:cubicBezTo>
                  <a:pt x="1087200" y="502444"/>
                  <a:pt x="1096725" y="479584"/>
                  <a:pt x="1116728" y="470059"/>
                </a:cubicBezTo>
                <a:close/>
                <a:moveTo>
                  <a:pt x="1009095" y="584359"/>
                </a:moveTo>
                <a:cubicBezTo>
                  <a:pt x="1068150" y="591026"/>
                  <a:pt x="1128158" y="624364"/>
                  <a:pt x="1029098" y="599599"/>
                </a:cubicBezTo>
                <a:lnTo>
                  <a:pt x="1009095" y="584359"/>
                </a:lnTo>
                <a:lnTo>
                  <a:pt x="1009095" y="584359"/>
                </a:lnTo>
                <a:close/>
                <a:moveTo>
                  <a:pt x="1111013" y="603409"/>
                </a:moveTo>
                <a:cubicBezTo>
                  <a:pt x="1179593" y="587216"/>
                  <a:pt x="1100535" y="662464"/>
                  <a:pt x="1111013" y="603409"/>
                </a:cubicBezTo>
                <a:close/>
                <a:moveTo>
                  <a:pt x="1251030" y="632936"/>
                </a:moveTo>
                <a:cubicBezTo>
                  <a:pt x="1281510" y="652939"/>
                  <a:pt x="1209120" y="642461"/>
                  <a:pt x="1251030" y="632936"/>
                </a:cubicBezTo>
                <a:close/>
                <a:moveTo>
                  <a:pt x="1032908" y="760571"/>
                </a:moveTo>
                <a:cubicBezTo>
                  <a:pt x="1069103" y="813911"/>
                  <a:pt x="1010048" y="875824"/>
                  <a:pt x="1028145" y="780574"/>
                </a:cubicBezTo>
                <a:lnTo>
                  <a:pt x="1032908" y="760571"/>
                </a:lnTo>
                <a:lnTo>
                  <a:pt x="1032908" y="760571"/>
                </a:lnTo>
                <a:close/>
                <a:moveTo>
                  <a:pt x="961470" y="867251"/>
                </a:moveTo>
                <a:cubicBezTo>
                  <a:pt x="989093" y="885349"/>
                  <a:pt x="919560" y="881539"/>
                  <a:pt x="961470" y="867251"/>
                </a:cubicBezTo>
                <a:close/>
                <a:moveTo>
                  <a:pt x="1036718" y="884396"/>
                </a:moveTo>
                <a:cubicBezTo>
                  <a:pt x="1052910" y="926306"/>
                  <a:pt x="1022430" y="907256"/>
                  <a:pt x="1036718" y="884396"/>
                </a:cubicBezTo>
                <a:close/>
                <a:moveTo>
                  <a:pt x="921465" y="888206"/>
                </a:moveTo>
                <a:cubicBezTo>
                  <a:pt x="952898" y="901541"/>
                  <a:pt x="887175" y="904399"/>
                  <a:pt x="921465" y="888206"/>
                </a:cubicBezTo>
                <a:close/>
                <a:moveTo>
                  <a:pt x="874793" y="904399"/>
                </a:moveTo>
                <a:cubicBezTo>
                  <a:pt x="906225" y="917734"/>
                  <a:pt x="840503" y="920591"/>
                  <a:pt x="874793" y="904399"/>
                </a:cubicBezTo>
                <a:close/>
                <a:moveTo>
                  <a:pt x="681435" y="904399"/>
                </a:moveTo>
                <a:cubicBezTo>
                  <a:pt x="718583" y="948214"/>
                  <a:pt x="920513" y="896779"/>
                  <a:pt x="777638" y="946309"/>
                </a:cubicBezTo>
                <a:cubicBezTo>
                  <a:pt x="745253" y="952976"/>
                  <a:pt x="654765" y="966311"/>
                  <a:pt x="681435" y="904399"/>
                </a:cubicBezTo>
                <a:close/>
                <a:moveTo>
                  <a:pt x="1532970" y="1327309"/>
                </a:moveTo>
                <a:cubicBezTo>
                  <a:pt x="1567260" y="1342549"/>
                  <a:pt x="1512015" y="1349216"/>
                  <a:pt x="1532970" y="1327309"/>
                </a:cubicBezTo>
                <a:close/>
                <a:moveTo>
                  <a:pt x="757635" y="1423511"/>
                </a:moveTo>
                <a:cubicBezTo>
                  <a:pt x="685245" y="1477804"/>
                  <a:pt x="650003" y="1441609"/>
                  <a:pt x="757635" y="1423511"/>
                </a:cubicBezTo>
                <a:close/>
                <a:moveTo>
                  <a:pt x="1558688" y="1764506"/>
                </a:moveTo>
                <a:cubicBezTo>
                  <a:pt x="1654890" y="1774984"/>
                  <a:pt x="1460580" y="1774031"/>
                  <a:pt x="1558688" y="1764506"/>
                </a:cubicBezTo>
                <a:close/>
                <a:moveTo>
                  <a:pt x="1766333" y="1807369"/>
                </a:moveTo>
                <a:cubicBezTo>
                  <a:pt x="1818720" y="1806416"/>
                  <a:pt x="1736805" y="1819751"/>
                  <a:pt x="1766333" y="1807369"/>
                </a:cubicBezTo>
                <a:close/>
                <a:moveTo>
                  <a:pt x="1769190" y="2006441"/>
                </a:moveTo>
                <a:cubicBezTo>
                  <a:pt x="1833008" y="2002631"/>
                  <a:pt x="1785383" y="2038826"/>
                  <a:pt x="1769190" y="2006441"/>
                </a:cubicBezTo>
                <a:close/>
                <a:moveTo>
                  <a:pt x="151845" y="2329339"/>
                </a:moveTo>
                <a:cubicBezTo>
                  <a:pt x="171848" y="2352199"/>
                  <a:pt x="91838" y="2336006"/>
                  <a:pt x="151845" y="2329339"/>
                </a:cubicBezTo>
                <a:close/>
                <a:moveTo>
                  <a:pt x="301388" y="2397919"/>
                </a:moveTo>
                <a:cubicBezTo>
                  <a:pt x="343298" y="2445544"/>
                  <a:pt x="410925" y="2404586"/>
                  <a:pt x="469028" y="2426494"/>
                </a:cubicBezTo>
                <a:cubicBezTo>
                  <a:pt x="496650" y="2436971"/>
                  <a:pt x="202328" y="2484596"/>
                  <a:pt x="301388" y="2397919"/>
                </a:cubicBezTo>
                <a:close/>
                <a:moveTo>
                  <a:pt x="517605" y="2406491"/>
                </a:moveTo>
                <a:cubicBezTo>
                  <a:pt x="548085" y="2420779"/>
                  <a:pt x="455693" y="2415064"/>
                  <a:pt x="517605" y="2406491"/>
                </a:cubicBezTo>
                <a:close/>
                <a:moveTo>
                  <a:pt x="423308" y="2736056"/>
                </a:moveTo>
                <a:cubicBezTo>
                  <a:pt x="450930" y="2753201"/>
                  <a:pt x="381398" y="2750344"/>
                  <a:pt x="423308" y="2736056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525" cap="flat">
            <a:noFill/>
            <a:prstDash val="solid"/>
            <a:miter/>
          </a:ln>
        </p:spPr>
        <p:txBody>
          <a:bodyPr lIns="68564" tIns="34289" rIns="68564" bIns="34289" rtlCol="0" anchor="ctr"/>
          <a:lstStyle/>
          <a:p>
            <a:pPr defTabSz="685137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15" name="Graphic 47"/>
          <p:cNvSpPr/>
          <p:nvPr userDrawn="1"/>
        </p:nvSpPr>
        <p:spPr>
          <a:xfrm>
            <a:off x="-1" y="3895696"/>
            <a:ext cx="506364" cy="759547"/>
          </a:xfrm>
          <a:custGeom>
            <a:avLst/>
            <a:gdLst>
              <a:gd name="connsiteX0" fmla="*/ 949088 w 2076450"/>
              <a:gd name="connsiteY0" fmla="*/ 7144 h 3114675"/>
              <a:gd name="connsiteX1" fmla="*/ 883365 w 2076450"/>
              <a:gd name="connsiteY1" fmla="*/ 105251 h 3114675"/>
              <a:gd name="connsiteX2" fmla="*/ 909083 w 2076450"/>
              <a:gd name="connsiteY2" fmla="*/ 238601 h 3114675"/>
              <a:gd name="connsiteX3" fmla="*/ 833835 w 2076450"/>
              <a:gd name="connsiteY3" fmla="*/ 193834 h 3114675"/>
              <a:gd name="connsiteX4" fmla="*/ 817643 w 2076450"/>
              <a:gd name="connsiteY4" fmla="*/ 301466 h 3114675"/>
              <a:gd name="connsiteX5" fmla="*/ 810023 w 2076450"/>
              <a:gd name="connsiteY5" fmla="*/ 328136 h 3114675"/>
              <a:gd name="connsiteX6" fmla="*/ 684293 w 2076450"/>
              <a:gd name="connsiteY6" fmla="*/ 381476 h 3114675"/>
              <a:gd name="connsiteX7" fmla="*/ 703343 w 2076450"/>
              <a:gd name="connsiteY7" fmla="*/ 451009 h 3114675"/>
              <a:gd name="connsiteX8" fmla="*/ 714773 w 2076450"/>
              <a:gd name="connsiteY8" fmla="*/ 539591 h 3114675"/>
              <a:gd name="connsiteX9" fmla="*/ 828120 w 2076450"/>
              <a:gd name="connsiteY9" fmla="*/ 573881 h 3114675"/>
              <a:gd name="connsiteX10" fmla="*/ 947183 w 2076450"/>
              <a:gd name="connsiteY10" fmla="*/ 577691 h 3114675"/>
              <a:gd name="connsiteX11" fmla="*/ 731918 w 2076450"/>
              <a:gd name="connsiteY11" fmla="*/ 618649 h 3114675"/>
              <a:gd name="connsiteX12" fmla="*/ 530940 w 2076450"/>
              <a:gd name="connsiteY12" fmla="*/ 601504 h 3114675"/>
              <a:gd name="connsiteX13" fmla="*/ 597615 w 2076450"/>
              <a:gd name="connsiteY13" fmla="*/ 649129 h 3114675"/>
              <a:gd name="connsiteX14" fmla="*/ 629048 w 2076450"/>
              <a:gd name="connsiteY14" fmla="*/ 688181 h 3114675"/>
              <a:gd name="connsiteX15" fmla="*/ 714773 w 2076450"/>
              <a:gd name="connsiteY15" fmla="*/ 728186 h 3114675"/>
              <a:gd name="connsiteX16" fmla="*/ 947183 w 2076450"/>
              <a:gd name="connsiteY16" fmla="*/ 689134 h 3114675"/>
              <a:gd name="connsiteX17" fmla="*/ 674768 w 2076450"/>
              <a:gd name="connsiteY17" fmla="*/ 758666 h 3114675"/>
              <a:gd name="connsiteX18" fmla="*/ 528083 w 2076450"/>
              <a:gd name="connsiteY18" fmla="*/ 788194 h 3114675"/>
              <a:gd name="connsiteX19" fmla="*/ 530940 w 2076450"/>
              <a:gd name="connsiteY19" fmla="*/ 846296 h 3114675"/>
              <a:gd name="connsiteX20" fmla="*/ 569040 w 2076450"/>
              <a:gd name="connsiteY20" fmla="*/ 912971 h 3114675"/>
              <a:gd name="connsiteX21" fmla="*/ 502365 w 2076450"/>
              <a:gd name="connsiteY21" fmla="*/ 958691 h 3114675"/>
              <a:gd name="connsiteX22" fmla="*/ 409973 w 2076450"/>
              <a:gd name="connsiteY22" fmla="*/ 972979 h 3114675"/>
              <a:gd name="connsiteX23" fmla="*/ 547133 w 2076450"/>
              <a:gd name="connsiteY23" fmla="*/ 1067276 h 3114675"/>
              <a:gd name="connsiteX24" fmla="*/ 730013 w 2076450"/>
              <a:gd name="connsiteY24" fmla="*/ 1155859 h 3114675"/>
              <a:gd name="connsiteX25" fmla="*/ 409020 w 2076450"/>
              <a:gd name="connsiteY25" fmla="*/ 1204436 h 3114675"/>
              <a:gd name="connsiteX26" fmla="*/ 530940 w 2076450"/>
              <a:gd name="connsiteY26" fmla="*/ 1310164 h 3114675"/>
              <a:gd name="connsiteX27" fmla="*/ 366158 w 2076450"/>
              <a:gd name="connsiteY27" fmla="*/ 1365409 h 3114675"/>
              <a:gd name="connsiteX28" fmla="*/ 637620 w 2076450"/>
              <a:gd name="connsiteY28" fmla="*/ 1413034 h 3114675"/>
              <a:gd name="connsiteX29" fmla="*/ 617618 w 2076450"/>
              <a:gd name="connsiteY29" fmla="*/ 1487329 h 3114675"/>
              <a:gd name="connsiteX30" fmla="*/ 286148 w 2076450"/>
              <a:gd name="connsiteY30" fmla="*/ 1588294 h 3114675"/>
              <a:gd name="connsiteX31" fmla="*/ 550943 w 2076450"/>
              <a:gd name="connsiteY31" fmla="*/ 1688306 h 3114675"/>
              <a:gd name="connsiteX32" fmla="*/ 627143 w 2076450"/>
              <a:gd name="connsiteY32" fmla="*/ 1666399 h 3114675"/>
              <a:gd name="connsiteX33" fmla="*/ 734775 w 2076450"/>
              <a:gd name="connsiteY33" fmla="*/ 1662589 h 3114675"/>
              <a:gd name="connsiteX34" fmla="*/ 604283 w 2076450"/>
              <a:gd name="connsiteY34" fmla="*/ 1759744 h 3114675"/>
              <a:gd name="connsiteX35" fmla="*/ 217568 w 2076450"/>
              <a:gd name="connsiteY35" fmla="*/ 1794986 h 3114675"/>
              <a:gd name="connsiteX36" fmla="*/ 214710 w 2076450"/>
              <a:gd name="connsiteY36" fmla="*/ 1862614 h 3114675"/>
              <a:gd name="connsiteX37" fmla="*/ 335678 w 2076450"/>
              <a:gd name="connsiteY37" fmla="*/ 1914049 h 3114675"/>
              <a:gd name="connsiteX38" fmla="*/ 472838 w 2076450"/>
              <a:gd name="connsiteY38" fmla="*/ 1916906 h 3114675"/>
              <a:gd name="connsiteX39" fmla="*/ 553800 w 2076450"/>
              <a:gd name="connsiteY39" fmla="*/ 1953101 h 3114675"/>
              <a:gd name="connsiteX40" fmla="*/ 602378 w 2076450"/>
              <a:gd name="connsiteY40" fmla="*/ 2004536 h 3114675"/>
              <a:gd name="connsiteX41" fmla="*/ 275670 w 2076450"/>
              <a:gd name="connsiteY41" fmla="*/ 2024539 h 3114675"/>
              <a:gd name="connsiteX42" fmla="*/ 236618 w 2076450"/>
              <a:gd name="connsiteY42" fmla="*/ 2049304 h 3114675"/>
              <a:gd name="connsiteX43" fmla="*/ 262335 w 2076450"/>
              <a:gd name="connsiteY43" fmla="*/ 2092166 h 3114675"/>
              <a:gd name="connsiteX44" fmla="*/ 420450 w 2076450"/>
              <a:gd name="connsiteY44" fmla="*/ 2151221 h 3114675"/>
              <a:gd name="connsiteX45" fmla="*/ 480458 w 2076450"/>
              <a:gd name="connsiteY45" fmla="*/ 2174081 h 3114675"/>
              <a:gd name="connsiteX46" fmla="*/ 269955 w 2076450"/>
              <a:gd name="connsiteY46" fmla="*/ 2228374 h 3114675"/>
              <a:gd name="connsiteX47" fmla="*/ 106125 w 2076450"/>
              <a:gd name="connsiteY47" fmla="*/ 2250281 h 3114675"/>
              <a:gd name="connsiteX48" fmla="*/ 45165 w 2076450"/>
              <a:gd name="connsiteY48" fmla="*/ 2290286 h 3114675"/>
              <a:gd name="connsiteX49" fmla="*/ 84218 w 2076450"/>
              <a:gd name="connsiteY49" fmla="*/ 2353151 h 3114675"/>
              <a:gd name="connsiteX50" fmla="*/ 203280 w 2076450"/>
              <a:gd name="connsiteY50" fmla="*/ 2444591 h 3114675"/>
              <a:gd name="connsiteX51" fmla="*/ 172800 w 2076450"/>
              <a:gd name="connsiteY51" fmla="*/ 2478881 h 3114675"/>
              <a:gd name="connsiteX52" fmla="*/ 201375 w 2076450"/>
              <a:gd name="connsiteY52" fmla="*/ 2519839 h 3114675"/>
              <a:gd name="connsiteX53" fmla="*/ 301388 w 2076450"/>
              <a:gd name="connsiteY53" fmla="*/ 2558891 h 3114675"/>
              <a:gd name="connsiteX54" fmla="*/ 76598 w 2076450"/>
              <a:gd name="connsiteY54" fmla="*/ 2589371 h 3114675"/>
              <a:gd name="connsiteX55" fmla="*/ 58500 w 2076450"/>
              <a:gd name="connsiteY55" fmla="*/ 2659856 h 3114675"/>
              <a:gd name="connsiteX56" fmla="*/ 110888 w 2076450"/>
              <a:gd name="connsiteY56" fmla="*/ 2693194 h 3114675"/>
              <a:gd name="connsiteX57" fmla="*/ 214710 w 2076450"/>
              <a:gd name="connsiteY57" fmla="*/ 2727484 h 3114675"/>
              <a:gd name="connsiteX58" fmla="*/ 262335 w 2076450"/>
              <a:gd name="connsiteY58" fmla="*/ 2756059 h 3114675"/>
              <a:gd name="connsiteX59" fmla="*/ 358538 w 2076450"/>
              <a:gd name="connsiteY59" fmla="*/ 2733199 h 3114675"/>
              <a:gd name="connsiteX60" fmla="*/ 254715 w 2076450"/>
              <a:gd name="connsiteY60" fmla="*/ 2758916 h 3114675"/>
              <a:gd name="connsiteX61" fmla="*/ 45165 w 2076450"/>
              <a:gd name="connsiteY61" fmla="*/ 2806541 h 3114675"/>
              <a:gd name="connsiteX62" fmla="*/ 46118 w 2076450"/>
              <a:gd name="connsiteY62" fmla="*/ 2865596 h 3114675"/>
              <a:gd name="connsiteX63" fmla="*/ 88980 w 2076450"/>
              <a:gd name="connsiteY63" fmla="*/ 2895124 h 3114675"/>
              <a:gd name="connsiteX64" fmla="*/ 155655 w 2076450"/>
              <a:gd name="connsiteY64" fmla="*/ 2902744 h 3114675"/>
              <a:gd name="connsiteX65" fmla="*/ 343298 w 2076450"/>
              <a:gd name="connsiteY65" fmla="*/ 2914174 h 3114675"/>
              <a:gd name="connsiteX66" fmla="*/ 301388 w 2076450"/>
              <a:gd name="connsiteY66" fmla="*/ 2956084 h 3114675"/>
              <a:gd name="connsiteX67" fmla="*/ 361395 w 2076450"/>
              <a:gd name="connsiteY67" fmla="*/ 2980849 h 3114675"/>
              <a:gd name="connsiteX68" fmla="*/ 511890 w 2076450"/>
              <a:gd name="connsiteY68" fmla="*/ 3029426 h 3114675"/>
              <a:gd name="connsiteX69" fmla="*/ 603330 w 2076450"/>
              <a:gd name="connsiteY69" fmla="*/ 3058001 h 3114675"/>
              <a:gd name="connsiteX70" fmla="*/ 825263 w 2076450"/>
              <a:gd name="connsiteY70" fmla="*/ 2954179 h 3114675"/>
              <a:gd name="connsiteX71" fmla="*/ 957660 w 2076450"/>
              <a:gd name="connsiteY71" fmla="*/ 2927509 h 3114675"/>
              <a:gd name="connsiteX72" fmla="*/ 1013858 w 2076450"/>
              <a:gd name="connsiteY72" fmla="*/ 3102769 h 3114675"/>
              <a:gd name="connsiteX73" fmla="*/ 1119585 w 2076450"/>
              <a:gd name="connsiteY73" fmla="*/ 3020854 h 3114675"/>
              <a:gd name="connsiteX74" fmla="*/ 1191975 w 2076450"/>
              <a:gd name="connsiteY74" fmla="*/ 2997041 h 3114675"/>
              <a:gd name="connsiteX75" fmla="*/ 1468200 w 2076450"/>
              <a:gd name="connsiteY75" fmla="*/ 3026569 h 3114675"/>
              <a:gd name="connsiteX76" fmla="*/ 1561545 w 2076450"/>
              <a:gd name="connsiteY76" fmla="*/ 3002756 h 3114675"/>
              <a:gd name="connsiteX77" fmla="*/ 1679655 w 2076450"/>
              <a:gd name="connsiteY77" fmla="*/ 3030379 h 3114675"/>
              <a:gd name="connsiteX78" fmla="*/ 1748235 w 2076450"/>
              <a:gd name="connsiteY78" fmla="*/ 2996089 h 3114675"/>
              <a:gd name="connsiteX79" fmla="*/ 1893968 w 2076450"/>
              <a:gd name="connsiteY79" fmla="*/ 3009424 h 3114675"/>
              <a:gd name="connsiteX80" fmla="*/ 1888253 w 2076450"/>
              <a:gd name="connsiteY80" fmla="*/ 2944654 h 3114675"/>
              <a:gd name="connsiteX81" fmla="*/ 1964453 w 2076450"/>
              <a:gd name="connsiteY81" fmla="*/ 2947511 h 3114675"/>
              <a:gd name="connsiteX82" fmla="*/ 1948260 w 2076450"/>
              <a:gd name="connsiteY82" fmla="*/ 2913221 h 3114675"/>
              <a:gd name="connsiteX83" fmla="*/ 1843485 w 2076450"/>
              <a:gd name="connsiteY83" fmla="*/ 2853214 h 3114675"/>
              <a:gd name="connsiteX84" fmla="*/ 1883490 w 2076450"/>
              <a:gd name="connsiteY84" fmla="*/ 2818924 h 3114675"/>
              <a:gd name="connsiteX85" fmla="*/ 1909208 w 2076450"/>
              <a:gd name="connsiteY85" fmla="*/ 2790349 h 3114675"/>
              <a:gd name="connsiteX86" fmla="*/ 2032080 w 2076450"/>
              <a:gd name="connsiteY86" fmla="*/ 2757964 h 3114675"/>
              <a:gd name="connsiteX87" fmla="*/ 2036843 w 2076450"/>
              <a:gd name="connsiteY87" fmla="*/ 2711291 h 3114675"/>
              <a:gd name="connsiteX88" fmla="*/ 2008268 w 2076450"/>
              <a:gd name="connsiteY88" fmla="*/ 2670334 h 3114675"/>
              <a:gd name="connsiteX89" fmla="*/ 1943498 w 2076450"/>
              <a:gd name="connsiteY89" fmla="*/ 2645569 h 3114675"/>
              <a:gd name="connsiteX90" fmla="*/ 1793003 w 2076450"/>
              <a:gd name="connsiteY90" fmla="*/ 2651284 h 3114675"/>
              <a:gd name="connsiteX91" fmla="*/ 1497728 w 2076450"/>
              <a:gd name="connsiteY91" fmla="*/ 2538889 h 3114675"/>
              <a:gd name="connsiteX92" fmla="*/ 1592025 w 2076450"/>
              <a:gd name="connsiteY92" fmla="*/ 2535079 h 3114675"/>
              <a:gd name="connsiteX93" fmla="*/ 1824435 w 2076450"/>
              <a:gd name="connsiteY93" fmla="*/ 2566511 h 3114675"/>
              <a:gd name="connsiteX94" fmla="*/ 1938735 w 2076450"/>
              <a:gd name="connsiteY94" fmla="*/ 2449354 h 3114675"/>
              <a:gd name="connsiteX95" fmla="*/ 2000648 w 2076450"/>
              <a:gd name="connsiteY95" fmla="*/ 2416969 h 3114675"/>
              <a:gd name="connsiteX96" fmla="*/ 1993028 w 2076450"/>
              <a:gd name="connsiteY96" fmla="*/ 2387441 h 3114675"/>
              <a:gd name="connsiteX97" fmla="*/ 1549163 w 2076450"/>
              <a:gd name="connsiteY97" fmla="*/ 2328386 h 3114675"/>
              <a:gd name="connsiteX98" fmla="*/ 1554878 w 2076450"/>
              <a:gd name="connsiteY98" fmla="*/ 2282666 h 3114675"/>
              <a:gd name="connsiteX99" fmla="*/ 1823483 w 2076450"/>
              <a:gd name="connsiteY99" fmla="*/ 2291239 h 3114675"/>
              <a:gd name="connsiteX100" fmla="*/ 1994933 w 2076450"/>
              <a:gd name="connsiteY100" fmla="*/ 2158841 h 3114675"/>
              <a:gd name="connsiteX101" fmla="*/ 2013983 w 2076450"/>
              <a:gd name="connsiteY101" fmla="*/ 2124551 h 3114675"/>
              <a:gd name="connsiteX102" fmla="*/ 1699658 w 2076450"/>
              <a:gd name="connsiteY102" fmla="*/ 2061686 h 3114675"/>
              <a:gd name="connsiteX103" fmla="*/ 1808243 w 2076450"/>
              <a:gd name="connsiteY103" fmla="*/ 2027396 h 3114675"/>
              <a:gd name="connsiteX104" fmla="*/ 1836818 w 2076450"/>
              <a:gd name="connsiteY104" fmla="*/ 2000726 h 3114675"/>
              <a:gd name="connsiteX105" fmla="*/ 1875870 w 2076450"/>
              <a:gd name="connsiteY105" fmla="*/ 1935004 h 3114675"/>
              <a:gd name="connsiteX106" fmla="*/ 1600598 w 2076450"/>
              <a:gd name="connsiteY106" fmla="*/ 1869281 h 3114675"/>
              <a:gd name="connsiteX107" fmla="*/ 1823483 w 2076450"/>
              <a:gd name="connsiteY107" fmla="*/ 1737836 h 3114675"/>
              <a:gd name="connsiteX108" fmla="*/ 1592025 w 2076450"/>
              <a:gd name="connsiteY108" fmla="*/ 1729264 h 3114675"/>
              <a:gd name="connsiteX109" fmla="*/ 1639650 w 2076450"/>
              <a:gd name="connsiteY109" fmla="*/ 1693069 h 3114675"/>
              <a:gd name="connsiteX110" fmla="*/ 1648223 w 2076450"/>
              <a:gd name="connsiteY110" fmla="*/ 1652111 h 3114675"/>
              <a:gd name="connsiteX111" fmla="*/ 1437720 w 2076450"/>
              <a:gd name="connsiteY111" fmla="*/ 1613059 h 3114675"/>
              <a:gd name="connsiteX112" fmla="*/ 1519635 w 2076450"/>
              <a:gd name="connsiteY112" fmla="*/ 1556861 h 3114675"/>
              <a:gd name="connsiteX113" fmla="*/ 1697753 w 2076450"/>
              <a:gd name="connsiteY113" fmla="*/ 1459706 h 3114675"/>
              <a:gd name="connsiteX114" fmla="*/ 1539638 w 2076450"/>
              <a:gd name="connsiteY114" fmla="*/ 1435894 h 3114675"/>
              <a:gd name="connsiteX115" fmla="*/ 1520588 w 2076450"/>
              <a:gd name="connsiteY115" fmla="*/ 1388269 h 3114675"/>
              <a:gd name="connsiteX116" fmla="*/ 1282463 w 2076450"/>
              <a:gd name="connsiteY116" fmla="*/ 1360646 h 3114675"/>
              <a:gd name="connsiteX117" fmla="*/ 1568213 w 2076450"/>
              <a:gd name="connsiteY117" fmla="*/ 1328261 h 3114675"/>
              <a:gd name="connsiteX118" fmla="*/ 1593930 w 2076450"/>
              <a:gd name="connsiteY118" fmla="*/ 1209199 h 3114675"/>
              <a:gd name="connsiteX119" fmla="*/ 1440578 w 2076450"/>
              <a:gd name="connsiteY119" fmla="*/ 1151096 h 3114675"/>
              <a:gd name="connsiteX120" fmla="*/ 1127205 w 2076450"/>
              <a:gd name="connsiteY120" fmla="*/ 1094899 h 3114675"/>
              <a:gd name="connsiteX121" fmla="*/ 1310085 w 2076450"/>
              <a:gd name="connsiteY121" fmla="*/ 1109186 h 3114675"/>
              <a:gd name="connsiteX122" fmla="*/ 1406288 w 2076450"/>
              <a:gd name="connsiteY122" fmla="*/ 1094899 h 3114675"/>
              <a:gd name="connsiteX123" fmla="*/ 1508205 w 2076450"/>
              <a:gd name="connsiteY123" fmla="*/ 1040606 h 3114675"/>
              <a:gd name="connsiteX124" fmla="*/ 1532018 w 2076450"/>
              <a:gd name="connsiteY124" fmla="*/ 969169 h 3114675"/>
              <a:gd name="connsiteX125" fmla="*/ 1421528 w 2076450"/>
              <a:gd name="connsiteY125" fmla="*/ 938689 h 3114675"/>
              <a:gd name="connsiteX126" fmla="*/ 1154828 w 2076450"/>
              <a:gd name="connsiteY126" fmla="*/ 903446 h 3114675"/>
              <a:gd name="connsiteX127" fmla="*/ 1304370 w 2076450"/>
              <a:gd name="connsiteY127" fmla="*/ 884396 h 3114675"/>
              <a:gd name="connsiteX128" fmla="*/ 1351995 w 2076450"/>
              <a:gd name="connsiteY128" fmla="*/ 868204 h 3114675"/>
              <a:gd name="connsiteX129" fmla="*/ 1480583 w 2076450"/>
              <a:gd name="connsiteY129" fmla="*/ 832009 h 3114675"/>
              <a:gd name="connsiteX130" fmla="*/ 1363425 w 2076450"/>
              <a:gd name="connsiteY130" fmla="*/ 798671 h 3114675"/>
              <a:gd name="connsiteX131" fmla="*/ 1131015 w 2076450"/>
              <a:gd name="connsiteY131" fmla="*/ 755809 h 3114675"/>
              <a:gd name="connsiteX132" fmla="*/ 1019573 w 2076450"/>
              <a:gd name="connsiteY132" fmla="*/ 655796 h 3114675"/>
              <a:gd name="connsiteX133" fmla="*/ 1088153 w 2076450"/>
              <a:gd name="connsiteY133" fmla="*/ 673894 h 3114675"/>
              <a:gd name="connsiteX134" fmla="*/ 1244363 w 2076450"/>
              <a:gd name="connsiteY134" fmla="*/ 727234 h 3114675"/>
              <a:gd name="connsiteX135" fmla="*/ 1389143 w 2076450"/>
              <a:gd name="connsiteY135" fmla="*/ 667226 h 3114675"/>
              <a:gd name="connsiteX136" fmla="*/ 1174830 w 2076450"/>
              <a:gd name="connsiteY136" fmla="*/ 590074 h 3114675"/>
              <a:gd name="connsiteX137" fmla="*/ 1180545 w 2076450"/>
              <a:gd name="connsiteY137" fmla="*/ 513874 h 3114675"/>
              <a:gd name="connsiteX138" fmla="*/ 1228170 w 2076450"/>
              <a:gd name="connsiteY138" fmla="*/ 415766 h 3114675"/>
              <a:gd name="connsiteX139" fmla="*/ 1251983 w 2076450"/>
              <a:gd name="connsiteY139" fmla="*/ 298609 h 3114675"/>
              <a:gd name="connsiteX140" fmla="*/ 1035765 w 2076450"/>
              <a:gd name="connsiteY140" fmla="*/ 451009 h 3114675"/>
              <a:gd name="connsiteX141" fmla="*/ 1058625 w 2076450"/>
              <a:gd name="connsiteY141" fmla="*/ 322421 h 3114675"/>
              <a:gd name="connsiteX142" fmla="*/ 1052910 w 2076450"/>
              <a:gd name="connsiteY142" fmla="*/ 251936 h 3114675"/>
              <a:gd name="connsiteX143" fmla="*/ 1112918 w 2076450"/>
              <a:gd name="connsiteY143" fmla="*/ 211931 h 3114675"/>
              <a:gd name="connsiteX144" fmla="*/ 1064340 w 2076450"/>
              <a:gd name="connsiteY144" fmla="*/ 185261 h 3114675"/>
              <a:gd name="connsiteX145" fmla="*/ 991950 w 2076450"/>
              <a:gd name="connsiteY145" fmla="*/ 191929 h 3114675"/>
              <a:gd name="connsiteX146" fmla="*/ 996713 w 2076450"/>
              <a:gd name="connsiteY146" fmla="*/ 111919 h 3114675"/>
              <a:gd name="connsiteX147" fmla="*/ 949088 w 2076450"/>
              <a:gd name="connsiteY147" fmla="*/ 7144 h 3114675"/>
              <a:gd name="connsiteX148" fmla="*/ 949088 w 2076450"/>
              <a:gd name="connsiteY148" fmla="*/ 7144 h 3114675"/>
              <a:gd name="connsiteX149" fmla="*/ 949088 w 2076450"/>
              <a:gd name="connsiteY149" fmla="*/ 7144 h 3114675"/>
              <a:gd name="connsiteX150" fmla="*/ 886223 w 2076450"/>
              <a:gd name="connsiteY150" fmla="*/ 287179 h 3114675"/>
              <a:gd name="connsiteX151" fmla="*/ 908130 w 2076450"/>
              <a:gd name="connsiteY151" fmla="*/ 327184 h 3114675"/>
              <a:gd name="connsiteX152" fmla="*/ 886223 w 2076450"/>
              <a:gd name="connsiteY152" fmla="*/ 287179 h 3114675"/>
              <a:gd name="connsiteX153" fmla="*/ 863363 w 2076450"/>
              <a:gd name="connsiteY153" fmla="*/ 404336 h 3114675"/>
              <a:gd name="connsiteX154" fmla="*/ 876698 w 2076450"/>
              <a:gd name="connsiteY154" fmla="*/ 435769 h 3114675"/>
              <a:gd name="connsiteX155" fmla="*/ 863363 w 2076450"/>
              <a:gd name="connsiteY155" fmla="*/ 404336 h 3114675"/>
              <a:gd name="connsiteX156" fmla="*/ 1116728 w 2076450"/>
              <a:gd name="connsiteY156" fmla="*/ 470059 h 3114675"/>
              <a:gd name="connsiteX157" fmla="*/ 1066245 w 2076450"/>
              <a:gd name="connsiteY157" fmla="*/ 511016 h 3114675"/>
              <a:gd name="connsiteX158" fmla="*/ 1116728 w 2076450"/>
              <a:gd name="connsiteY158" fmla="*/ 470059 h 3114675"/>
              <a:gd name="connsiteX159" fmla="*/ 1009095 w 2076450"/>
              <a:gd name="connsiteY159" fmla="*/ 584359 h 3114675"/>
              <a:gd name="connsiteX160" fmla="*/ 1029098 w 2076450"/>
              <a:gd name="connsiteY160" fmla="*/ 599599 h 3114675"/>
              <a:gd name="connsiteX161" fmla="*/ 1009095 w 2076450"/>
              <a:gd name="connsiteY161" fmla="*/ 584359 h 3114675"/>
              <a:gd name="connsiteX162" fmla="*/ 1009095 w 2076450"/>
              <a:gd name="connsiteY162" fmla="*/ 584359 h 3114675"/>
              <a:gd name="connsiteX163" fmla="*/ 1111013 w 2076450"/>
              <a:gd name="connsiteY163" fmla="*/ 603409 h 3114675"/>
              <a:gd name="connsiteX164" fmla="*/ 1111013 w 2076450"/>
              <a:gd name="connsiteY164" fmla="*/ 603409 h 3114675"/>
              <a:gd name="connsiteX165" fmla="*/ 1251030 w 2076450"/>
              <a:gd name="connsiteY165" fmla="*/ 632936 h 3114675"/>
              <a:gd name="connsiteX166" fmla="*/ 1251030 w 2076450"/>
              <a:gd name="connsiteY166" fmla="*/ 632936 h 3114675"/>
              <a:gd name="connsiteX167" fmla="*/ 1032908 w 2076450"/>
              <a:gd name="connsiteY167" fmla="*/ 760571 h 3114675"/>
              <a:gd name="connsiteX168" fmla="*/ 1028145 w 2076450"/>
              <a:gd name="connsiteY168" fmla="*/ 780574 h 3114675"/>
              <a:gd name="connsiteX169" fmla="*/ 1032908 w 2076450"/>
              <a:gd name="connsiteY169" fmla="*/ 760571 h 3114675"/>
              <a:gd name="connsiteX170" fmla="*/ 1032908 w 2076450"/>
              <a:gd name="connsiteY170" fmla="*/ 760571 h 3114675"/>
              <a:gd name="connsiteX171" fmla="*/ 961470 w 2076450"/>
              <a:gd name="connsiteY171" fmla="*/ 867251 h 3114675"/>
              <a:gd name="connsiteX172" fmla="*/ 961470 w 2076450"/>
              <a:gd name="connsiteY172" fmla="*/ 867251 h 3114675"/>
              <a:gd name="connsiteX173" fmla="*/ 1036718 w 2076450"/>
              <a:gd name="connsiteY173" fmla="*/ 884396 h 3114675"/>
              <a:gd name="connsiteX174" fmla="*/ 1036718 w 2076450"/>
              <a:gd name="connsiteY174" fmla="*/ 884396 h 3114675"/>
              <a:gd name="connsiteX175" fmla="*/ 921465 w 2076450"/>
              <a:gd name="connsiteY175" fmla="*/ 888206 h 3114675"/>
              <a:gd name="connsiteX176" fmla="*/ 921465 w 2076450"/>
              <a:gd name="connsiteY176" fmla="*/ 888206 h 3114675"/>
              <a:gd name="connsiteX177" fmla="*/ 874793 w 2076450"/>
              <a:gd name="connsiteY177" fmla="*/ 904399 h 3114675"/>
              <a:gd name="connsiteX178" fmla="*/ 874793 w 2076450"/>
              <a:gd name="connsiteY178" fmla="*/ 904399 h 3114675"/>
              <a:gd name="connsiteX179" fmla="*/ 681435 w 2076450"/>
              <a:gd name="connsiteY179" fmla="*/ 904399 h 3114675"/>
              <a:gd name="connsiteX180" fmla="*/ 777638 w 2076450"/>
              <a:gd name="connsiteY180" fmla="*/ 946309 h 3114675"/>
              <a:gd name="connsiteX181" fmla="*/ 681435 w 2076450"/>
              <a:gd name="connsiteY181" fmla="*/ 904399 h 3114675"/>
              <a:gd name="connsiteX182" fmla="*/ 1532970 w 2076450"/>
              <a:gd name="connsiteY182" fmla="*/ 1327309 h 3114675"/>
              <a:gd name="connsiteX183" fmla="*/ 1532970 w 2076450"/>
              <a:gd name="connsiteY183" fmla="*/ 1327309 h 3114675"/>
              <a:gd name="connsiteX184" fmla="*/ 757635 w 2076450"/>
              <a:gd name="connsiteY184" fmla="*/ 1423511 h 3114675"/>
              <a:gd name="connsiteX185" fmla="*/ 757635 w 2076450"/>
              <a:gd name="connsiteY185" fmla="*/ 1423511 h 3114675"/>
              <a:gd name="connsiteX186" fmla="*/ 1558688 w 2076450"/>
              <a:gd name="connsiteY186" fmla="*/ 1764506 h 3114675"/>
              <a:gd name="connsiteX187" fmla="*/ 1558688 w 2076450"/>
              <a:gd name="connsiteY187" fmla="*/ 1764506 h 3114675"/>
              <a:gd name="connsiteX188" fmla="*/ 1766333 w 2076450"/>
              <a:gd name="connsiteY188" fmla="*/ 1807369 h 3114675"/>
              <a:gd name="connsiteX189" fmla="*/ 1766333 w 2076450"/>
              <a:gd name="connsiteY189" fmla="*/ 1807369 h 3114675"/>
              <a:gd name="connsiteX190" fmla="*/ 1769190 w 2076450"/>
              <a:gd name="connsiteY190" fmla="*/ 2006441 h 3114675"/>
              <a:gd name="connsiteX191" fmla="*/ 1769190 w 2076450"/>
              <a:gd name="connsiteY191" fmla="*/ 2006441 h 3114675"/>
              <a:gd name="connsiteX192" fmla="*/ 151845 w 2076450"/>
              <a:gd name="connsiteY192" fmla="*/ 2329339 h 3114675"/>
              <a:gd name="connsiteX193" fmla="*/ 151845 w 2076450"/>
              <a:gd name="connsiteY193" fmla="*/ 2329339 h 3114675"/>
              <a:gd name="connsiteX194" fmla="*/ 301388 w 2076450"/>
              <a:gd name="connsiteY194" fmla="*/ 2397919 h 3114675"/>
              <a:gd name="connsiteX195" fmla="*/ 469028 w 2076450"/>
              <a:gd name="connsiteY195" fmla="*/ 2426494 h 3114675"/>
              <a:gd name="connsiteX196" fmla="*/ 301388 w 2076450"/>
              <a:gd name="connsiteY196" fmla="*/ 2397919 h 3114675"/>
              <a:gd name="connsiteX197" fmla="*/ 517605 w 2076450"/>
              <a:gd name="connsiteY197" fmla="*/ 2406491 h 3114675"/>
              <a:gd name="connsiteX198" fmla="*/ 517605 w 2076450"/>
              <a:gd name="connsiteY198" fmla="*/ 2406491 h 3114675"/>
              <a:gd name="connsiteX199" fmla="*/ 423308 w 2076450"/>
              <a:gd name="connsiteY199" fmla="*/ 2736056 h 3114675"/>
              <a:gd name="connsiteX200" fmla="*/ 423308 w 2076450"/>
              <a:gd name="connsiteY200" fmla="*/ 2736056 h 311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</a:cxnLst>
            <a:rect l="l" t="t" r="r" b="b"/>
            <a:pathLst>
              <a:path w="2076450" h="3114675">
                <a:moveTo>
                  <a:pt x="949088" y="7144"/>
                </a:moveTo>
                <a:cubicBezTo>
                  <a:pt x="938610" y="62389"/>
                  <a:pt x="972900" y="200501"/>
                  <a:pt x="883365" y="105251"/>
                </a:cubicBezTo>
                <a:cubicBezTo>
                  <a:pt x="870983" y="105251"/>
                  <a:pt x="992903" y="314801"/>
                  <a:pt x="909083" y="238601"/>
                </a:cubicBezTo>
                <a:cubicBezTo>
                  <a:pt x="898605" y="171926"/>
                  <a:pt x="863363" y="174784"/>
                  <a:pt x="833835" y="193834"/>
                </a:cubicBezTo>
                <a:cubicBezTo>
                  <a:pt x="732870" y="154781"/>
                  <a:pt x="858600" y="285274"/>
                  <a:pt x="817643" y="301466"/>
                </a:cubicBezTo>
                <a:cubicBezTo>
                  <a:pt x="895748" y="301466"/>
                  <a:pt x="870030" y="356711"/>
                  <a:pt x="810023" y="328136"/>
                </a:cubicBezTo>
                <a:cubicBezTo>
                  <a:pt x="906225" y="459581"/>
                  <a:pt x="686198" y="348139"/>
                  <a:pt x="684293" y="381476"/>
                </a:cubicBezTo>
                <a:cubicBezTo>
                  <a:pt x="777638" y="421481"/>
                  <a:pt x="622380" y="411004"/>
                  <a:pt x="703343" y="451009"/>
                </a:cubicBezTo>
                <a:cubicBezTo>
                  <a:pt x="833835" y="496729"/>
                  <a:pt x="615713" y="505301"/>
                  <a:pt x="714773" y="539591"/>
                </a:cubicBezTo>
                <a:cubicBezTo>
                  <a:pt x="761445" y="555784"/>
                  <a:pt x="860505" y="517684"/>
                  <a:pt x="828120" y="573881"/>
                </a:cubicBezTo>
                <a:cubicBezTo>
                  <a:pt x="890033" y="568166"/>
                  <a:pt x="887175" y="616744"/>
                  <a:pt x="947183" y="577691"/>
                </a:cubicBezTo>
                <a:cubicBezTo>
                  <a:pt x="977663" y="712946"/>
                  <a:pt x="680483" y="534829"/>
                  <a:pt x="731918" y="618649"/>
                </a:cubicBezTo>
                <a:cubicBezTo>
                  <a:pt x="670005" y="621506"/>
                  <a:pt x="575708" y="525304"/>
                  <a:pt x="530940" y="601504"/>
                </a:cubicBezTo>
                <a:cubicBezTo>
                  <a:pt x="396638" y="611981"/>
                  <a:pt x="563325" y="655796"/>
                  <a:pt x="597615" y="649129"/>
                </a:cubicBezTo>
                <a:cubicBezTo>
                  <a:pt x="487125" y="737711"/>
                  <a:pt x="741443" y="614839"/>
                  <a:pt x="629048" y="688181"/>
                </a:cubicBezTo>
                <a:cubicBezTo>
                  <a:pt x="648098" y="779621"/>
                  <a:pt x="834788" y="621506"/>
                  <a:pt x="714773" y="728186"/>
                </a:cubicBezTo>
                <a:cubicBezTo>
                  <a:pt x="762398" y="785336"/>
                  <a:pt x="937658" y="659606"/>
                  <a:pt x="947183" y="689134"/>
                </a:cubicBezTo>
                <a:cubicBezTo>
                  <a:pt x="884318" y="784384"/>
                  <a:pt x="764303" y="785336"/>
                  <a:pt x="674768" y="758666"/>
                </a:cubicBezTo>
                <a:cubicBezTo>
                  <a:pt x="734775" y="821531"/>
                  <a:pt x="570945" y="739616"/>
                  <a:pt x="528083" y="788194"/>
                </a:cubicBezTo>
                <a:cubicBezTo>
                  <a:pt x="468075" y="789146"/>
                  <a:pt x="536655" y="836771"/>
                  <a:pt x="530940" y="846296"/>
                </a:cubicBezTo>
                <a:cubicBezTo>
                  <a:pt x="598568" y="865346"/>
                  <a:pt x="709058" y="934879"/>
                  <a:pt x="569040" y="912971"/>
                </a:cubicBezTo>
                <a:cubicBezTo>
                  <a:pt x="508080" y="912019"/>
                  <a:pt x="602378" y="1022509"/>
                  <a:pt x="502365" y="958691"/>
                </a:cubicBezTo>
                <a:cubicBezTo>
                  <a:pt x="451883" y="931069"/>
                  <a:pt x="479505" y="1007269"/>
                  <a:pt x="409973" y="972979"/>
                </a:cubicBezTo>
                <a:cubicBezTo>
                  <a:pt x="347108" y="988219"/>
                  <a:pt x="509985" y="1057751"/>
                  <a:pt x="547133" y="1067276"/>
                </a:cubicBezTo>
                <a:cubicBezTo>
                  <a:pt x="619523" y="1065371"/>
                  <a:pt x="693818" y="1189196"/>
                  <a:pt x="730013" y="1155859"/>
                </a:cubicBezTo>
                <a:cubicBezTo>
                  <a:pt x="636668" y="1233964"/>
                  <a:pt x="512843" y="1162526"/>
                  <a:pt x="409020" y="1204436"/>
                </a:cubicBezTo>
                <a:cubicBezTo>
                  <a:pt x="366158" y="1237774"/>
                  <a:pt x="517605" y="1304449"/>
                  <a:pt x="530940" y="1310164"/>
                </a:cubicBezTo>
                <a:cubicBezTo>
                  <a:pt x="681435" y="1376839"/>
                  <a:pt x="344250" y="1305401"/>
                  <a:pt x="366158" y="1365409"/>
                </a:cubicBezTo>
                <a:cubicBezTo>
                  <a:pt x="458550" y="1420654"/>
                  <a:pt x="541418" y="1491139"/>
                  <a:pt x="637620" y="1413034"/>
                </a:cubicBezTo>
                <a:cubicBezTo>
                  <a:pt x="670005" y="1436846"/>
                  <a:pt x="579518" y="1429226"/>
                  <a:pt x="617618" y="1487329"/>
                </a:cubicBezTo>
                <a:cubicBezTo>
                  <a:pt x="522368" y="1531144"/>
                  <a:pt x="340440" y="1537811"/>
                  <a:pt x="286148" y="1588294"/>
                </a:cubicBezTo>
                <a:cubicBezTo>
                  <a:pt x="365205" y="1664494"/>
                  <a:pt x="451883" y="1673066"/>
                  <a:pt x="550943" y="1688306"/>
                </a:cubicBezTo>
                <a:cubicBezTo>
                  <a:pt x="602378" y="1669256"/>
                  <a:pt x="582375" y="1654016"/>
                  <a:pt x="627143" y="1666399"/>
                </a:cubicBezTo>
                <a:cubicBezTo>
                  <a:pt x="664290" y="1686401"/>
                  <a:pt x="692865" y="1613059"/>
                  <a:pt x="734775" y="1662589"/>
                </a:cubicBezTo>
                <a:cubicBezTo>
                  <a:pt x="690008" y="1710214"/>
                  <a:pt x="452835" y="1702594"/>
                  <a:pt x="604283" y="1759744"/>
                </a:cubicBezTo>
                <a:cubicBezTo>
                  <a:pt x="479505" y="1794986"/>
                  <a:pt x="344250" y="1767364"/>
                  <a:pt x="217568" y="1794986"/>
                </a:cubicBezTo>
                <a:cubicBezTo>
                  <a:pt x="143273" y="1828324"/>
                  <a:pt x="304245" y="1820704"/>
                  <a:pt x="214710" y="1862614"/>
                </a:cubicBezTo>
                <a:cubicBezTo>
                  <a:pt x="175658" y="1910239"/>
                  <a:pt x="361395" y="1859756"/>
                  <a:pt x="335678" y="1914049"/>
                </a:cubicBezTo>
                <a:cubicBezTo>
                  <a:pt x="396638" y="1903571"/>
                  <a:pt x="425213" y="1929289"/>
                  <a:pt x="472838" y="1916906"/>
                </a:cubicBezTo>
                <a:cubicBezTo>
                  <a:pt x="469028" y="1982629"/>
                  <a:pt x="542370" y="1894999"/>
                  <a:pt x="553800" y="1953101"/>
                </a:cubicBezTo>
                <a:cubicBezTo>
                  <a:pt x="615713" y="1943576"/>
                  <a:pt x="709058" y="1981676"/>
                  <a:pt x="602378" y="2004536"/>
                </a:cubicBezTo>
                <a:cubicBezTo>
                  <a:pt x="489030" y="2033111"/>
                  <a:pt x="378540" y="2021681"/>
                  <a:pt x="275670" y="2024539"/>
                </a:cubicBezTo>
                <a:cubicBezTo>
                  <a:pt x="208995" y="2001679"/>
                  <a:pt x="117555" y="2018824"/>
                  <a:pt x="236618" y="2049304"/>
                </a:cubicBezTo>
                <a:cubicBezTo>
                  <a:pt x="332820" y="2060734"/>
                  <a:pt x="145178" y="2068354"/>
                  <a:pt x="262335" y="2092166"/>
                </a:cubicBezTo>
                <a:cubicBezTo>
                  <a:pt x="280433" y="2148364"/>
                  <a:pt x="381398" y="2103596"/>
                  <a:pt x="420450" y="2151221"/>
                </a:cubicBezTo>
                <a:cubicBezTo>
                  <a:pt x="509033" y="2108359"/>
                  <a:pt x="390923" y="2195036"/>
                  <a:pt x="480458" y="2174081"/>
                </a:cubicBezTo>
                <a:cubicBezTo>
                  <a:pt x="575708" y="2192179"/>
                  <a:pt x="324248" y="2267426"/>
                  <a:pt x="269955" y="2228374"/>
                </a:cubicBezTo>
                <a:cubicBezTo>
                  <a:pt x="213758" y="2232184"/>
                  <a:pt x="143273" y="2230279"/>
                  <a:pt x="106125" y="2250281"/>
                </a:cubicBezTo>
                <a:cubicBezTo>
                  <a:pt x="206138" y="2296001"/>
                  <a:pt x="-65325" y="2235041"/>
                  <a:pt x="45165" y="2290286"/>
                </a:cubicBezTo>
                <a:cubicBezTo>
                  <a:pt x="112793" y="2290286"/>
                  <a:pt x="125175" y="2298859"/>
                  <a:pt x="84218" y="2353151"/>
                </a:cubicBezTo>
                <a:cubicBezTo>
                  <a:pt x="115650" y="2409349"/>
                  <a:pt x="321390" y="2387441"/>
                  <a:pt x="203280" y="2444591"/>
                </a:cubicBezTo>
                <a:cubicBezTo>
                  <a:pt x="147083" y="2440781"/>
                  <a:pt x="65168" y="2474119"/>
                  <a:pt x="172800" y="2478881"/>
                </a:cubicBezTo>
                <a:cubicBezTo>
                  <a:pt x="257573" y="2456021"/>
                  <a:pt x="98505" y="2546509"/>
                  <a:pt x="201375" y="2519839"/>
                </a:cubicBezTo>
                <a:cubicBezTo>
                  <a:pt x="231855" y="2566511"/>
                  <a:pt x="284243" y="2528411"/>
                  <a:pt x="301388" y="2558891"/>
                </a:cubicBezTo>
                <a:cubicBezTo>
                  <a:pt x="372825" y="2593181"/>
                  <a:pt x="107078" y="2573179"/>
                  <a:pt x="76598" y="2589371"/>
                </a:cubicBezTo>
                <a:cubicBezTo>
                  <a:pt x="179468" y="2628424"/>
                  <a:pt x="-65325" y="2632234"/>
                  <a:pt x="58500" y="2659856"/>
                </a:cubicBezTo>
                <a:cubicBezTo>
                  <a:pt x="100410" y="2649379"/>
                  <a:pt x="183278" y="2635091"/>
                  <a:pt x="110888" y="2693194"/>
                </a:cubicBezTo>
                <a:cubicBezTo>
                  <a:pt x="167085" y="2674144"/>
                  <a:pt x="196613" y="2711291"/>
                  <a:pt x="214710" y="2727484"/>
                </a:cubicBezTo>
                <a:cubicBezTo>
                  <a:pt x="247095" y="2699861"/>
                  <a:pt x="297578" y="2700814"/>
                  <a:pt x="262335" y="2756059"/>
                </a:cubicBezTo>
                <a:cubicBezTo>
                  <a:pt x="318533" y="2733199"/>
                  <a:pt x="387113" y="2651284"/>
                  <a:pt x="358538" y="2733199"/>
                </a:cubicBezTo>
                <a:cubicBezTo>
                  <a:pt x="470933" y="2695099"/>
                  <a:pt x="299483" y="2803684"/>
                  <a:pt x="254715" y="2758916"/>
                </a:cubicBezTo>
                <a:cubicBezTo>
                  <a:pt x="164228" y="2746534"/>
                  <a:pt x="93743" y="2773204"/>
                  <a:pt x="45165" y="2806541"/>
                </a:cubicBezTo>
                <a:cubicBezTo>
                  <a:pt x="161370" y="2800826"/>
                  <a:pt x="-83423" y="2882741"/>
                  <a:pt x="46118" y="2865596"/>
                </a:cubicBezTo>
                <a:cubicBezTo>
                  <a:pt x="120413" y="2833211"/>
                  <a:pt x="88028" y="2862739"/>
                  <a:pt x="88980" y="2895124"/>
                </a:cubicBezTo>
                <a:cubicBezTo>
                  <a:pt x="132795" y="2875121"/>
                  <a:pt x="93743" y="2942749"/>
                  <a:pt x="155655" y="2902744"/>
                </a:cubicBezTo>
                <a:cubicBezTo>
                  <a:pt x="209948" y="2924651"/>
                  <a:pt x="280433" y="2904649"/>
                  <a:pt x="343298" y="2914174"/>
                </a:cubicBezTo>
                <a:cubicBezTo>
                  <a:pt x="274718" y="2910364"/>
                  <a:pt x="168038" y="2980849"/>
                  <a:pt x="301388" y="2956084"/>
                </a:cubicBezTo>
                <a:cubicBezTo>
                  <a:pt x="209948" y="3007519"/>
                  <a:pt x="314723" y="3013234"/>
                  <a:pt x="361395" y="2980849"/>
                </a:cubicBezTo>
                <a:cubicBezTo>
                  <a:pt x="302340" y="3085624"/>
                  <a:pt x="505223" y="3017996"/>
                  <a:pt x="511890" y="3029426"/>
                </a:cubicBezTo>
                <a:cubicBezTo>
                  <a:pt x="501413" y="3104674"/>
                  <a:pt x="612855" y="2953226"/>
                  <a:pt x="603330" y="3058001"/>
                </a:cubicBezTo>
                <a:cubicBezTo>
                  <a:pt x="692865" y="3028474"/>
                  <a:pt x="764303" y="3011329"/>
                  <a:pt x="825263" y="2954179"/>
                </a:cubicBezTo>
                <a:cubicBezTo>
                  <a:pt x="868125" y="3001804"/>
                  <a:pt x="922418" y="2812256"/>
                  <a:pt x="957660" y="2927509"/>
                </a:cubicBezTo>
                <a:cubicBezTo>
                  <a:pt x="950993" y="3005614"/>
                  <a:pt x="858600" y="3144679"/>
                  <a:pt x="1013858" y="3102769"/>
                </a:cubicBezTo>
                <a:cubicBezTo>
                  <a:pt x="1088153" y="3107531"/>
                  <a:pt x="1167210" y="3117056"/>
                  <a:pt x="1119585" y="3020854"/>
                </a:cubicBezTo>
                <a:cubicBezTo>
                  <a:pt x="1095773" y="2920841"/>
                  <a:pt x="1165305" y="2995136"/>
                  <a:pt x="1191975" y="2997041"/>
                </a:cubicBezTo>
                <a:cubicBezTo>
                  <a:pt x="1258650" y="3067526"/>
                  <a:pt x="1392953" y="3040856"/>
                  <a:pt x="1468200" y="3026569"/>
                </a:cubicBezTo>
                <a:cubicBezTo>
                  <a:pt x="1457723" y="2961799"/>
                  <a:pt x="1529160" y="3010376"/>
                  <a:pt x="1561545" y="3002756"/>
                </a:cubicBezTo>
                <a:cubicBezTo>
                  <a:pt x="1593930" y="3038951"/>
                  <a:pt x="1657748" y="3041809"/>
                  <a:pt x="1679655" y="3030379"/>
                </a:cubicBezTo>
                <a:cubicBezTo>
                  <a:pt x="1735853" y="3070384"/>
                  <a:pt x="1690133" y="2906554"/>
                  <a:pt x="1748235" y="2996089"/>
                </a:cubicBezTo>
                <a:cubicBezTo>
                  <a:pt x="1790145" y="3019901"/>
                  <a:pt x="1871108" y="2994184"/>
                  <a:pt x="1893968" y="3009424"/>
                </a:cubicBezTo>
                <a:cubicBezTo>
                  <a:pt x="1889205" y="2959894"/>
                  <a:pt x="1945403" y="2984659"/>
                  <a:pt x="1888253" y="2944654"/>
                </a:cubicBezTo>
                <a:cubicBezTo>
                  <a:pt x="1905398" y="2942749"/>
                  <a:pt x="2032080" y="2999899"/>
                  <a:pt x="1964453" y="2947511"/>
                </a:cubicBezTo>
                <a:cubicBezTo>
                  <a:pt x="2079705" y="2950369"/>
                  <a:pt x="2036843" y="2899886"/>
                  <a:pt x="1948260" y="2913221"/>
                </a:cubicBezTo>
                <a:cubicBezTo>
                  <a:pt x="1883490" y="2907506"/>
                  <a:pt x="1767285" y="2873216"/>
                  <a:pt x="1843485" y="2853214"/>
                </a:cubicBezTo>
                <a:cubicBezTo>
                  <a:pt x="1859678" y="2837021"/>
                  <a:pt x="1951118" y="2853214"/>
                  <a:pt x="1883490" y="2818924"/>
                </a:cubicBezTo>
                <a:cubicBezTo>
                  <a:pt x="1929210" y="2839879"/>
                  <a:pt x="1994933" y="2790349"/>
                  <a:pt x="1909208" y="2790349"/>
                </a:cubicBezTo>
                <a:cubicBezTo>
                  <a:pt x="1962548" y="2784634"/>
                  <a:pt x="1960643" y="2735104"/>
                  <a:pt x="2032080" y="2757964"/>
                </a:cubicBezTo>
                <a:cubicBezTo>
                  <a:pt x="1946355" y="2722721"/>
                  <a:pt x="2002553" y="2723674"/>
                  <a:pt x="2036843" y="2711291"/>
                </a:cubicBezTo>
                <a:cubicBezTo>
                  <a:pt x="1972073" y="2706529"/>
                  <a:pt x="1884443" y="2674144"/>
                  <a:pt x="2008268" y="2670334"/>
                </a:cubicBezTo>
                <a:cubicBezTo>
                  <a:pt x="2132093" y="2620804"/>
                  <a:pt x="1982550" y="2644616"/>
                  <a:pt x="1943498" y="2645569"/>
                </a:cubicBezTo>
                <a:cubicBezTo>
                  <a:pt x="2009220" y="2564606"/>
                  <a:pt x="1844438" y="2680811"/>
                  <a:pt x="1793003" y="2651284"/>
                </a:cubicBezTo>
                <a:cubicBezTo>
                  <a:pt x="1703468" y="2657951"/>
                  <a:pt x="1501538" y="2570321"/>
                  <a:pt x="1497728" y="2538889"/>
                </a:cubicBezTo>
                <a:cubicBezTo>
                  <a:pt x="1528208" y="2533174"/>
                  <a:pt x="1620600" y="2608421"/>
                  <a:pt x="1592025" y="2535079"/>
                </a:cubicBezTo>
                <a:cubicBezTo>
                  <a:pt x="1682513" y="2614136"/>
                  <a:pt x="1734900" y="2472214"/>
                  <a:pt x="1824435" y="2566511"/>
                </a:cubicBezTo>
                <a:cubicBezTo>
                  <a:pt x="1703468" y="2427446"/>
                  <a:pt x="2134950" y="2525554"/>
                  <a:pt x="1938735" y="2449354"/>
                </a:cubicBezTo>
                <a:cubicBezTo>
                  <a:pt x="1915875" y="2436971"/>
                  <a:pt x="2165430" y="2449354"/>
                  <a:pt x="2000648" y="2416969"/>
                </a:cubicBezTo>
                <a:cubicBezTo>
                  <a:pt x="1945403" y="2423636"/>
                  <a:pt x="2077800" y="2375059"/>
                  <a:pt x="1993028" y="2387441"/>
                </a:cubicBezTo>
                <a:cubicBezTo>
                  <a:pt x="1840628" y="2373154"/>
                  <a:pt x="1705373" y="2382679"/>
                  <a:pt x="1549163" y="2328386"/>
                </a:cubicBezTo>
                <a:cubicBezTo>
                  <a:pt x="1451055" y="2308384"/>
                  <a:pt x="1461533" y="2256949"/>
                  <a:pt x="1554878" y="2282666"/>
                </a:cubicBezTo>
                <a:cubicBezTo>
                  <a:pt x="1673940" y="2311241"/>
                  <a:pt x="1712040" y="2290286"/>
                  <a:pt x="1823483" y="2291239"/>
                </a:cubicBezTo>
                <a:cubicBezTo>
                  <a:pt x="1848248" y="2213134"/>
                  <a:pt x="2103518" y="2260759"/>
                  <a:pt x="1994933" y="2158841"/>
                </a:cubicBezTo>
                <a:cubicBezTo>
                  <a:pt x="2052083" y="2127409"/>
                  <a:pt x="2122568" y="2111216"/>
                  <a:pt x="2013983" y="2124551"/>
                </a:cubicBezTo>
                <a:cubicBezTo>
                  <a:pt x="1910160" y="2121694"/>
                  <a:pt x="1786335" y="2110264"/>
                  <a:pt x="1699658" y="2061686"/>
                </a:cubicBezTo>
                <a:cubicBezTo>
                  <a:pt x="1721565" y="2011204"/>
                  <a:pt x="1873965" y="2095976"/>
                  <a:pt x="1808243" y="2027396"/>
                </a:cubicBezTo>
                <a:cubicBezTo>
                  <a:pt x="1845390" y="2033111"/>
                  <a:pt x="1914923" y="2015966"/>
                  <a:pt x="1836818" y="2000726"/>
                </a:cubicBezTo>
                <a:cubicBezTo>
                  <a:pt x="1905398" y="1995011"/>
                  <a:pt x="2018745" y="1882616"/>
                  <a:pt x="1875870" y="1935004"/>
                </a:cubicBezTo>
                <a:cubicBezTo>
                  <a:pt x="1803480" y="1892141"/>
                  <a:pt x="1605360" y="1962626"/>
                  <a:pt x="1600598" y="1869281"/>
                </a:cubicBezTo>
                <a:cubicBezTo>
                  <a:pt x="1705373" y="1889284"/>
                  <a:pt x="1819673" y="1872139"/>
                  <a:pt x="1823483" y="1737836"/>
                </a:cubicBezTo>
                <a:cubicBezTo>
                  <a:pt x="1751093" y="1747361"/>
                  <a:pt x="1638698" y="1814036"/>
                  <a:pt x="1592025" y="1729264"/>
                </a:cubicBezTo>
                <a:cubicBezTo>
                  <a:pt x="1623458" y="1750219"/>
                  <a:pt x="1690133" y="1734979"/>
                  <a:pt x="1639650" y="1693069"/>
                </a:cubicBezTo>
                <a:cubicBezTo>
                  <a:pt x="1694895" y="1704499"/>
                  <a:pt x="1723470" y="1603534"/>
                  <a:pt x="1648223" y="1652111"/>
                </a:cubicBezTo>
                <a:cubicBezTo>
                  <a:pt x="1592025" y="1662589"/>
                  <a:pt x="1391048" y="1666399"/>
                  <a:pt x="1437720" y="1613059"/>
                </a:cubicBezTo>
                <a:cubicBezTo>
                  <a:pt x="1490108" y="1631156"/>
                  <a:pt x="1612028" y="1607344"/>
                  <a:pt x="1519635" y="1556861"/>
                </a:cubicBezTo>
                <a:cubicBezTo>
                  <a:pt x="1584405" y="1579721"/>
                  <a:pt x="1719660" y="1506379"/>
                  <a:pt x="1697753" y="1459706"/>
                </a:cubicBezTo>
                <a:cubicBezTo>
                  <a:pt x="1650128" y="1406366"/>
                  <a:pt x="1590120" y="1445419"/>
                  <a:pt x="1539638" y="1435894"/>
                </a:cubicBezTo>
                <a:cubicBezTo>
                  <a:pt x="1603455" y="1393984"/>
                  <a:pt x="1538685" y="1420654"/>
                  <a:pt x="1520588" y="1388269"/>
                </a:cubicBezTo>
                <a:cubicBezTo>
                  <a:pt x="1471058" y="1479709"/>
                  <a:pt x="1237695" y="1392079"/>
                  <a:pt x="1282463" y="1360646"/>
                </a:cubicBezTo>
                <a:cubicBezTo>
                  <a:pt x="1390095" y="1360646"/>
                  <a:pt x="1469153" y="1357789"/>
                  <a:pt x="1568213" y="1328261"/>
                </a:cubicBezTo>
                <a:cubicBezTo>
                  <a:pt x="1540590" y="1255871"/>
                  <a:pt x="1746330" y="1225391"/>
                  <a:pt x="1593930" y="1209199"/>
                </a:cubicBezTo>
                <a:cubicBezTo>
                  <a:pt x="1560593" y="1139666"/>
                  <a:pt x="1406288" y="1264444"/>
                  <a:pt x="1440578" y="1151096"/>
                </a:cubicBezTo>
                <a:cubicBezTo>
                  <a:pt x="1348185" y="1224439"/>
                  <a:pt x="1149113" y="1139666"/>
                  <a:pt x="1127205" y="1094899"/>
                </a:cubicBezTo>
                <a:cubicBezTo>
                  <a:pt x="1214835" y="1122521"/>
                  <a:pt x="1236743" y="1092041"/>
                  <a:pt x="1310085" y="1109186"/>
                </a:cubicBezTo>
                <a:cubicBezTo>
                  <a:pt x="1300560" y="1078706"/>
                  <a:pt x="1375808" y="1166336"/>
                  <a:pt x="1406288" y="1094899"/>
                </a:cubicBezTo>
                <a:cubicBezTo>
                  <a:pt x="1479630" y="1092041"/>
                  <a:pt x="1424385" y="984409"/>
                  <a:pt x="1508205" y="1040606"/>
                </a:cubicBezTo>
                <a:cubicBezTo>
                  <a:pt x="1529160" y="993934"/>
                  <a:pt x="1647270" y="970121"/>
                  <a:pt x="1532018" y="969169"/>
                </a:cubicBezTo>
                <a:cubicBezTo>
                  <a:pt x="1498680" y="936784"/>
                  <a:pt x="1427243" y="1008221"/>
                  <a:pt x="1421528" y="938689"/>
                </a:cubicBezTo>
                <a:cubicBezTo>
                  <a:pt x="1342470" y="1012031"/>
                  <a:pt x="1203405" y="991076"/>
                  <a:pt x="1154828" y="903446"/>
                </a:cubicBezTo>
                <a:cubicBezTo>
                  <a:pt x="1199595" y="899636"/>
                  <a:pt x="1305323" y="967264"/>
                  <a:pt x="1304370" y="884396"/>
                </a:cubicBezTo>
                <a:cubicBezTo>
                  <a:pt x="1348185" y="928211"/>
                  <a:pt x="1442483" y="914876"/>
                  <a:pt x="1351995" y="868204"/>
                </a:cubicBezTo>
                <a:cubicBezTo>
                  <a:pt x="1412003" y="912019"/>
                  <a:pt x="1490108" y="871061"/>
                  <a:pt x="1480583" y="832009"/>
                </a:cubicBezTo>
                <a:cubicBezTo>
                  <a:pt x="1625363" y="814864"/>
                  <a:pt x="1407240" y="763429"/>
                  <a:pt x="1363425" y="798671"/>
                </a:cubicBezTo>
                <a:cubicBezTo>
                  <a:pt x="1310085" y="684371"/>
                  <a:pt x="1158638" y="849154"/>
                  <a:pt x="1131015" y="755809"/>
                </a:cubicBezTo>
                <a:cubicBezTo>
                  <a:pt x="1102440" y="740569"/>
                  <a:pt x="956708" y="677704"/>
                  <a:pt x="1019573" y="655796"/>
                </a:cubicBezTo>
                <a:cubicBezTo>
                  <a:pt x="1029098" y="698659"/>
                  <a:pt x="1091963" y="752951"/>
                  <a:pt x="1088153" y="673894"/>
                </a:cubicBezTo>
                <a:cubicBezTo>
                  <a:pt x="1124348" y="778669"/>
                  <a:pt x="1187213" y="639604"/>
                  <a:pt x="1244363" y="727234"/>
                </a:cubicBezTo>
                <a:cubicBezTo>
                  <a:pt x="1271033" y="670084"/>
                  <a:pt x="1362473" y="748189"/>
                  <a:pt x="1389143" y="667226"/>
                </a:cubicBezTo>
                <a:cubicBezTo>
                  <a:pt x="1335803" y="624364"/>
                  <a:pt x="1186260" y="578644"/>
                  <a:pt x="1174830" y="590074"/>
                </a:cubicBezTo>
                <a:cubicBezTo>
                  <a:pt x="1230075" y="543401"/>
                  <a:pt x="1273890" y="526256"/>
                  <a:pt x="1180545" y="513874"/>
                </a:cubicBezTo>
                <a:cubicBezTo>
                  <a:pt x="1169115" y="479584"/>
                  <a:pt x="1356758" y="462439"/>
                  <a:pt x="1228170" y="415766"/>
                </a:cubicBezTo>
                <a:cubicBezTo>
                  <a:pt x="1322468" y="381476"/>
                  <a:pt x="1196738" y="349091"/>
                  <a:pt x="1251983" y="298609"/>
                </a:cubicBezTo>
                <a:cubicBezTo>
                  <a:pt x="1150065" y="302419"/>
                  <a:pt x="1100535" y="370046"/>
                  <a:pt x="1035765" y="451009"/>
                </a:cubicBezTo>
                <a:cubicBezTo>
                  <a:pt x="960518" y="465296"/>
                  <a:pt x="970995" y="241459"/>
                  <a:pt x="1058625" y="322421"/>
                </a:cubicBezTo>
                <a:cubicBezTo>
                  <a:pt x="1152923" y="327184"/>
                  <a:pt x="1126253" y="254794"/>
                  <a:pt x="1052910" y="251936"/>
                </a:cubicBezTo>
                <a:cubicBezTo>
                  <a:pt x="1091010" y="247174"/>
                  <a:pt x="1221503" y="242411"/>
                  <a:pt x="1112918" y="211931"/>
                </a:cubicBezTo>
                <a:cubicBezTo>
                  <a:pt x="1191023" y="135731"/>
                  <a:pt x="1113870" y="174784"/>
                  <a:pt x="1064340" y="185261"/>
                </a:cubicBezTo>
                <a:cubicBezTo>
                  <a:pt x="1030050" y="136684"/>
                  <a:pt x="969090" y="322421"/>
                  <a:pt x="991950" y="191929"/>
                </a:cubicBezTo>
                <a:cubicBezTo>
                  <a:pt x="1009095" y="137636"/>
                  <a:pt x="1116728" y="33814"/>
                  <a:pt x="996713" y="111919"/>
                </a:cubicBezTo>
                <a:cubicBezTo>
                  <a:pt x="947183" y="118586"/>
                  <a:pt x="1017668" y="24289"/>
                  <a:pt x="949088" y="7144"/>
                </a:cubicBezTo>
                <a:lnTo>
                  <a:pt x="949088" y="7144"/>
                </a:lnTo>
                <a:lnTo>
                  <a:pt x="949088" y="7144"/>
                </a:lnTo>
                <a:close/>
                <a:moveTo>
                  <a:pt x="886223" y="287179"/>
                </a:moveTo>
                <a:cubicBezTo>
                  <a:pt x="950993" y="293846"/>
                  <a:pt x="936705" y="430054"/>
                  <a:pt x="908130" y="327184"/>
                </a:cubicBezTo>
                <a:cubicBezTo>
                  <a:pt x="904320" y="313849"/>
                  <a:pt x="879555" y="305276"/>
                  <a:pt x="886223" y="287179"/>
                </a:cubicBezTo>
                <a:close/>
                <a:moveTo>
                  <a:pt x="863363" y="404336"/>
                </a:moveTo>
                <a:cubicBezTo>
                  <a:pt x="931943" y="406241"/>
                  <a:pt x="947183" y="504349"/>
                  <a:pt x="876698" y="435769"/>
                </a:cubicBezTo>
                <a:cubicBezTo>
                  <a:pt x="877650" y="436721"/>
                  <a:pt x="842408" y="406241"/>
                  <a:pt x="863363" y="404336"/>
                </a:cubicBezTo>
                <a:close/>
                <a:moveTo>
                  <a:pt x="1116728" y="470059"/>
                </a:moveTo>
                <a:cubicBezTo>
                  <a:pt x="1142445" y="539591"/>
                  <a:pt x="916703" y="542449"/>
                  <a:pt x="1066245" y="511016"/>
                </a:cubicBezTo>
                <a:cubicBezTo>
                  <a:pt x="1087200" y="502444"/>
                  <a:pt x="1096725" y="479584"/>
                  <a:pt x="1116728" y="470059"/>
                </a:cubicBezTo>
                <a:close/>
                <a:moveTo>
                  <a:pt x="1009095" y="584359"/>
                </a:moveTo>
                <a:cubicBezTo>
                  <a:pt x="1068150" y="591026"/>
                  <a:pt x="1128158" y="624364"/>
                  <a:pt x="1029098" y="599599"/>
                </a:cubicBezTo>
                <a:lnTo>
                  <a:pt x="1009095" y="584359"/>
                </a:lnTo>
                <a:lnTo>
                  <a:pt x="1009095" y="584359"/>
                </a:lnTo>
                <a:close/>
                <a:moveTo>
                  <a:pt x="1111013" y="603409"/>
                </a:moveTo>
                <a:cubicBezTo>
                  <a:pt x="1179593" y="587216"/>
                  <a:pt x="1100535" y="662464"/>
                  <a:pt x="1111013" y="603409"/>
                </a:cubicBezTo>
                <a:close/>
                <a:moveTo>
                  <a:pt x="1251030" y="632936"/>
                </a:moveTo>
                <a:cubicBezTo>
                  <a:pt x="1281510" y="652939"/>
                  <a:pt x="1209120" y="642461"/>
                  <a:pt x="1251030" y="632936"/>
                </a:cubicBezTo>
                <a:close/>
                <a:moveTo>
                  <a:pt x="1032908" y="760571"/>
                </a:moveTo>
                <a:cubicBezTo>
                  <a:pt x="1069103" y="813911"/>
                  <a:pt x="1010048" y="875824"/>
                  <a:pt x="1028145" y="780574"/>
                </a:cubicBezTo>
                <a:lnTo>
                  <a:pt x="1032908" y="760571"/>
                </a:lnTo>
                <a:lnTo>
                  <a:pt x="1032908" y="760571"/>
                </a:lnTo>
                <a:close/>
                <a:moveTo>
                  <a:pt x="961470" y="867251"/>
                </a:moveTo>
                <a:cubicBezTo>
                  <a:pt x="989093" y="885349"/>
                  <a:pt x="919560" y="881539"/>
                  <a:pt x="961470" y="867251"/>
                </a:cubicBezTo>
                <a:close/>
                <a:moveTo>
                  <a:pt x="1036718" y="884396"/>
                </a:moveTo>
                <a:cubicBezTo>
                  <a:pt x="1052910" y="926306"/>
                  <a:pt x="1022430" y="907256"/>
                  <a:pt x="1036718" y="884396"/>
                </a:cubicBezTo>
                <a:close/>
                <a:moveTo>
                  <a:pt x="921465" y="888206"/>
                </a:moveTo>
                <a:cubicBezTo>
                  <a:pt x="952898" y="901541"/>
                  <a:pt x="887175" y="904399"/>
                  <a:pt x="921465" y="888206"/>
                </a:cubicBezTo>
                <a:close/>
                <a:moveTo>
                  <a:pt x="874793" y="904399"/>
                </a:moveTo>
                <a:cubicBezTo>
                  <a:pt x="906225" y="917734"/>
                  <a:pt x="840503" y="920591"/>
                  <a:pt x="874793" y="904399"/>
                </a:cubicBezTo>
                <a:close/>
                <a:moveTo>
                  <a:pt x="681435" y="904399"/>
                </a:moveTo>
                <a:cubicBezTo>
                  <a:pt x="718583" y="948214"/>
                  <a:pt x="920513" y="896779"/>
                  <a:pt x="777638" y="946309"/>
                </a:cubicBezTo>
                <a:cubicBezTo>
                  <a:pt x="745253" y="952976"/>
                  <a:pt x="654765" y="966311"/>
                  <a:pt x="681435" y="904399"/>
                </a:cubicBezTo>
                <a:close/>
                <a:moveTo>
                  <a:pt x="1532970" y="1327309"/>
                </a:moveTo>
                <a:cubicBezTo>
                  <a:pt x="1567260" y="1342549"/>
                  <a:pt x="1512015" y="1349216"/>
                  <a:pt x="1532970" y="1327309"/>
                </a:cubicBezTo>
                <a:close/>
                <a:moveTo>
                  <a:pt x="757635" y="1423511"/>
                </a:moveTo>
                <a:cubicBezTo>
                  <a:pt x="685245" y="1477804"/>
                  <a:pt x="650003" y="1441609"/>
                  <a:pt x="757635" y="1423511"/>
                </a:cubicBezTo>
                <a:close/>
                <a:moveTo>
                  <a:pt x="1558688" y="1764506"/>
                </a:moveTo>
                <a:cubicBezTo>
                  <a:pt x="1654890" y="1774984"/>
                  <a:pt x="1460580" y="1774031"/>
                  <a:pt x="1558688" y="1764506"/>
                </a:cubicBezTo>
                <a:close/>
                <a:moveTo>
                  <a:pt x="1766333" y="1807369"/>
                </a:moveTo>
                <a:cubicBezTo>
                  <a:pt x="1818720" y="1806416"/>
                  <a:pt x="1736805" y="1819751"/>
                  <a:pt x="1766333" y="1807369"/>
                </a:cubicBezTo>
                <a:close/>
                <a:moveTo>
                  <a:pt x="1769190" y="2006441"/>
                </a:moveTo>
                <a:cubicBezTo>
                  <a:pt x="1833008" y="2002631"/>
                  <a:pt x="1785383" y="2038826"/>
                  <a:pt x="1769190" y="2006441"/>
                </a:cubicBezTo>
                <a:close/>
                <a:moveTo>
                  <a:pt x="151845" y="2329339"/>
                </a:moveTo>
                <a:cubicBezTo>
                  <a:pt x="171848" y="2352199"/>
                  <a:pt x="91838" y="2336006"/>
                  <a:pt x="151845" y="2329339"/>
                </a:cubicBezTo>
                <a:close/>
                <a:moveTo>
                  <a:pt x="301388" y="2397919"/>
                </a:moveTo>
                <a:cubicBezTo>
                  <a:pt x="343298" y="2445544"/>
                  <a:pt x="410925" y="2404586"/>
                  <a:pt x="469028" y="2426494"/>
                </a:cubicBezTo>
                <a:cubicBezTo>
                  <a:pt x="496650" y="2436971"/>
                  <a:pt x="202328" y="2484596"/>
                  <a:pt x="301388" y="2397919"/>
                </a:cubicBezTo>
                <a:close/>
                <a:moveTo>
                  <a:pt x="517605" y="2406491"/>
                </a:moveTo>
                <a:cubicBezTo>
                  <a:pt x="548085" y="2420779"/>
                  <a:pt x="455693" y="2415064"/>
                  <a:pt x="517605" y="2406491"/>
                </a:cubicBezTo>
                <a:close/>
                <a:moveTo>
                  <a:pt x="423308" y="2736056"/>
                </a:moveTo>
                <a:cubicBezTo>
                  <a:pt x="450930" y="2753201"/>
                  <a:pt x="381398" y="2750344"/>
                  <a:pt x="423308" y="2736056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525" cap="flat">
            <a:noFill/>
            <a:prstDash val="solid"/>
            <a:miter/>
          </a:ln>
        </p:spPr>
        <p:txBody>
          <a:bodyPr lIns="68564" tIns="34289" rIns="68564" bIns="34289" rtlCol="0" anchor="ctr"/>
          <a:lstStyle/>
          <a:p>
            <a:pPr defTabSz="685137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16" name="Graphic 47"/>
          <p:cNvSpPr/>
          <p:nvPr userDrawn="1"/>
        </p:nvSpPr>
        <p:spPr>
          <a:xfrm>
            <a:off x="1042917" y="4250894"/>
            <a:ext cx="350026" cy="525039"/>
          </a:xfrm>
          <a:custGeom>
            <a:avLst/>
            <a:gdLst>
              <a:gd name="connsiteX0" fmla="*/ 949088 w 2076450"/>
              <a:gd name="connsiteY0" fmla="*/ 7144 h 3114675"/>
              <a:gd name="connsiteX1" fmla="*/ 883365 w 2076450"/>
              <a:gd name="connsiteY1" fmla="*/ 105251 h 3114675"/>
              <a:gd name="connsiteX2" fmla="*/ 909083 w 2076450"/>
              <a:gd name="connsiteY2" fmla="*/ 238601 h 3114675"/>
              <a:gd name="connsiteX3" fmla="*/ 833835 w 2076450"/>
              <a:gd name="connsiteY3" fmla="*/ 193834 h 3114675"/>
              <a:gd name="connsiteX4" fmla="*/ 817643 w 2076450"/>
              <a:gd name="connsiteY4" fmla="*/ 301466 h 3114675"/>
              <a:gd name="connsiteX5" fmla="*/ 810023 w 2076450"/>
              <a:gd name="connsiteY5" fmla="*/ 328136 h 3114675"/>
              <a:gd name="connsiteX6" fmla="*/ 684293 w 2076450"/>
              <a:gd name="connsiteY6" fmla="*/ 381476 h 3114675"/>
              <a:gd name="connsiteX7" fmla="*/ 703343 w 2076450"/>
              <a:gd name="connsiteY7" fmla="*/ 451009 h 3114675"/>
              <a:gd name="connsiteX8" fmla="*/ 714773 w 2076450"/>
              <a:gd name="connsiteY8" fmla="*/ 539591 h 3114675"/>
              <a:gd name="connsiteX9" fmla="*/ 828120 w 2076450"/>
              <a:gd name="connsiteY9" fmla="*/ 573881 h 3114675"/>
              <a:gd name="connsiteX10" fmla="*/ 947183 w 2076450"/>
              <a:gd name="connsiteY10" fmla="*/ 577691 h 3114675"/>
              <a:gd name="connsiteX11" fmla="*/ 731918 w 2076450"/>
              <a:gd name="connsiteY11" fmla="*/ 618649 h 3114675"/>
              <a:gd name="connsiteX12" fmla="*/ 530940 w 2076450"/>
              <a:gd name="connsiteY12" fmla="*/ 601504 h 3114675"/>
              <a:gd name="connsiteX13" fmla="*/ 597615 w 2076450"/>
              <a:gd name="connsiteY13" fmla="*/ 649129 h 3114675"/>
              <a:gd name="connsiteX14" fmla="*/ 629048 w 2076450"/>
              <a:gd name="connsiteY14" fmla="*/ 688181 h 3114675"/>
              <a:gd name="connsiteX15" fmla="*/ 714773 w 2076450"/>
              <a:gd name="connsiteY15" fmla="*/ 728186 h 3114675"/>
              <a:gd name="connsiteX16" fmla="*/ 947183 w 2076450"/>
              <a:gd name="connsiteY16" fmla="*/ 689134 h 3114675"/>
              <a:gd name="connsiteX17" fmla="*/ 674768 w 2076450"/>
              <a:gd name="connsiteY17" fmla="*/ 758666 h 3114675"/>
              <a:gd name="connsiteX18" fmla="*/ 528083 w 2076450"/>
              <a:gd name="connsiteY18" fmla="*/ 788194 h 3114675"/>
              <a:gd name="connsiteX19" fmla="*/ 530940 w 2076450"/>
              <a:gd name="connsiteY19" fmla="*/ 846296 h 3114675"/>
              <a:gd name="connsiteX20" fmla="*/ 569040 w 2076450"/>
              <a:gd name="connsiteY20" fmla="*/ 912971 h 3114675"/>
              <a:gd name="connsiteX21" fmla="*/ 502365 w 2076450"/>
              <a:gd name="connsiteY21" fmla="*/ 958691 h 3114675"/>
              <a:gd name="connsiteX22" fmla="*/ 409973 w 2076450"/>
              <a:gd name="connsiteY22" fmla="*/ 972979 h 3114675"/>
              <a:gd name="connsiteX23" fmla="*/ 547133 w 2076450"/>
              <a:gd name="connsiteY23" fmla="*/ 1067276 h 3114675"/>
              <a:gd name="connsiteX24" fmla="*/ 730013 w 2076450"/>
              <a:gd name="connsiteY24" fmla="*/ 1155859 h 3114675"/>
              <a:gd name="connsiteX25" fmla="*/ 409020 w 2076450"/>
              <a:gd name="connsiteY25" fmla="*/ 1204436 h 3114675"/>
              <a:gd name="connsiteX26" fmla="*/ 530940 w 2076450"/>
              <a:gd name="connsiteY26" fmla="*/ 1310164 h 3114675"/>
              <a:gd name="connsiteX27" fmla="*/ 366158 w 2076450"/>
              <a:gd name="connsiteY27" fmla="*/ 1365409 h 3114675"/>
              <a:gd name="connsiteX28" fmla="*/ 637620 w 2076450"/>
              <a:gd name="connsiteY28" fmla="*/ 1413034 h 3114675"/>
              <a:gd name="connsiteX29" fmla="*/ 617618 w 2076450"/>
              <a:gd name="connsiteY29" fmla="*/ 1487329 h 3114675"/>
              <a:gd name="connsiteX30" fmla="*/ 286148 w 2076450"/>
              <a:gd name="connsiteY30" fmla="*/ 1588294 h 3114675"/>
              <a:gd name="connsiteX31" fmla="*/ 550943 w 2076450"/>
              <a:gd name="connsiteY31" fmla="*/ 1688306 h 3114675"/>
              <a:gd name="connsiteX32" fmla="*/ 627143 w 2076450"/>
              <a:gd name="connsiteY32" fmla="*/ 1666399 h 3114675"/>
              <a:gd name="connsiteX33" fmla="*/ 734775 w 2076450"/>
              <a:gd name="connsiteY33" fmla="*/ 1662589 h 3114675"/>
              <a:gd name="connsiteX34" fmla="*/ 604283 w 2076450"/>
              <a:gd name="connsiteY34" fmla="*/ 1759744 h 3114675"/>
              <a:gd name="connsiteX35" fmla="*/ 217568 w 2076450"/>
              <a:gd name="connsiteY35" fmla="*/ 1794986 h 3114675"/>
              <a:gd name="connsiteX36" fmla="*/ 214710 w 2076450"/>
              <a:gd name="connsiteY36" fmla="*/ 1862614 h 3114675"/>
              <a:gd name="connsiteX37" fmla="*/ 335678 w 2076450"/>
              <a:gd name="connsiteY37" fmla="*/ 1914049 h 3114675"/>
              <a:gd name="connsiteX38" fmla="*/ 472838 w 2076450"/>
              <a:gd name="connsiteY38" fmla="*/ 1916906 h 3114675"/>
              <a:gd name="connsiteX39" fmla="*/ 553800 w 2076450"/>
              <a:gd name="connsiteY39" fmla="*/ 1953101 h 3114675"/>
              <a:gd name="connsiteX40" fmla="*/ 602378 w 2076450"/>
              <a:gd name="connsiteY40" fmla="*/ 2004536 h 3114675"/>
              <a:gd name="connsiteX41" fmla="*/ 275670 w 2076450"/>
              <a:gd name="connsiteY41" fmla="*/ 2024539 h 3114675"/>
              <a:gd name="connsiteX42" fmla="*/ 236618 w 2076450"/>
              <a:gd name="connsiteY42" fmla="*/ 2049304 h 3114675"/>
              <a:gd name="connsiteX43" fmla="*/ 262335 w 2076450"/>
              <a:gd name="connsiteY43" fmla="*/ 2092166 h 3114675"/>
              <a:gd name="connsiteX44" fmla="*/ 420450 w 2076450"/>
              <a:gd name="connsiteY44" fmla="*/ 2151221 h 3114675"/>
              <a:gd name="connsiteX45" fmla="*/ 480458 w 2076450"/>
              <a:gd name="connsiteY45" fmla="*/ 2174081 h 3114675"/>
              <a:gd name="connsiteX46" fmla="*/ 269955 w 2076450"/>
              <a:gd name="connsiteY46" fmla="*/ 2228374 h 3114675"/>
              <a:gd name="connsiteX47" fmla="*/ 106125 w 2076450"/>
              <a:gd name="connsiteY47" fmla="*/ 2250281 h 3114675"/>
              <a:gd name="connsiteX48" fmla="*/ 45165 w 2076450"/>
              <a:gd name="connsiteY48" fmla="*/ 2290286 h 3114675"/>
              <a:gd name="connsiteX49" fmla="*/ 84218 w 2076450"/>
              <a:gd name="connsiteY49" fmla="*/ 2353151 h 3114675"/>
              <a:gd name="connsiteX50" fmla="*/ 203280 w 2076450"/>
              <a:gd name="connsiteY50" fmla="*/ 2444591 h 3114675"/>
              <a:gd name="connsiteX51" fmla="*/ 172800 w 2076450"/>
              <a:gd name="connsiteY51" fmla="*/ 2478881 h 3114675"/>
              <a:gd name="connsiteX52" fmla="*/ 201375 w 2076450"/>
              <a:gd name="connsiteY52" fmla="*/ 2519839 h 3114675"/>
              <a:gd name="connsiteX53" fmla="*/ 301388 w 2076450"/>
              <a:gd name="connsiteY53" fmla="*/ 2558891 h 3114675"/>
              <a:gd name="connsiteX54" fmla="*/ 76598 w 2076450"/>
              <a:gd name="connsiteY54" fmla="*/ 2589371 h 3114675"/>
              <a:gd name="connsiteX55" fmla="*/ 58500 w 2076450"/>
              <a:gd name="connsiteY55" fmla="*/ 2659856 h 3114675"/>
              <a:gd name="connsiteX56" fmla="*/ 110888 w 2076450"/>
              <a:gd name="connsiteY56" fmla="*/ 2693194 h 3114675"/>
              <a:gd name="connsiteX57" fmla="*/ 214710 w 2076450"/>
              <a:gd name="connsiteY57" fmla="*/ 2727484 h 3114675"/>
              <a:gd name="connsiteX58" fmla="*/ 262335 w 2076450"/>
              <a:gd name="connsiteY58" fmla="*/ 2756059 h 3114675"/>
              <a:gd name="connsiteX59" fmla="*/ 358538 w 2076450"/>
              <a:gd name="connsiteY59" fmla="*/ 2733199 h 3114675"/>
              <a:gd name="connsiteX60" fmla="*/ 254715 w 2076450"/>
              <a:gd name="connsiteY60" fmla="*/ 2758916 h 3114675"/>
              <a:gd name="connsiteX61" fmla="*/ 45165 w 2076450"/>
              <a:gd name="connsiteY61" fmla="*/ 2806541 h 3114675"/>
              <a:gd name="connsiteX62" fmla="*/ 46118 w 2076450"/>
              <a:gd name="connsiteY62" fmla="*/ 2865596 h 3114675"/>
              <a:gd name="connsiteX63" fmla="*/ 88980 w 2076450"/>
              <a:gd name="connsiteY63" fmla="*/ 2895124 h 3114675"/>
              <a:gd name="connsiteX64" fmla="*/ 155655 w 2076450"/>
              <a:gd name="connsiteY64" fmla="*/ 2902744 h 3114675"/>
              <a:gd name="connsiteX65" fmla="*/ 343298 w 2076450"/>
              <a:gd name="connsiteY65" fmla="*/ 2914174 h 3114675"/>
              <a:gd name="connsiteX66" fmla="*/ 301388 w 2076450"/>
              <a:gd name="connsiteY66" fmla="*/ 2956084 h 3114675"/>
              <a:gd name="connsiteX67" fmla="*/ 361395 w 2076450"/>
              <a:gd name="connsiteY67" fmla="*/ 2980849 h 3114675"/>
              <a:gd name="connsiteX68" fmla="*/ 511890 w 2076450"/>
              <a:gd name="connsiteY68" fmla="*/ 3029426 h 3114675"/>
              <a:gd name="connsiteX69" fmla="*/ 603330 w 2076450"/>
              <a:gd name="connsiteY69" fmla="*/ 3058001 h 3114675"/>
              <a:gd name="connsiteX70" fmla="*/ 825263 w 2076450"/>
              <a:gd name="connsiteY70" fmla="*/ 2954179 h 3114675"/>
              <a:gd name="connsiteX71" fmla="*/ 957660 w 2076450"/>
              <a:gd name="connsiteY71" fmla="*/ 2927509 h 3114675"/>
              <a:gd name="connsiteX72" fmla="*/ 1013858 w 2076450"/>
              <a:gd name="connsiteY72" fmla="*/ 3102769 h 3114675"/>
              <a:gd name="connsiteX73" fmla="*/ 1119585 w 2076450"/>
              <a:gd name="connsiteY73" fmla="*/ 3020854 h 3114675"/>
              <a:gd name="connsiteX74" fmla="*/ 1191975 w 2076450"/>
              <a:gd name="connsiteY74" fmla="*/ 2997041 h 3114675"/>
              <a:gd name="connsiteX75" fmla="*/ 1468200 w 2076450"/>
              <a:gd name="connsiteY75" fmla="*/ 3026569 h 3114675"/>
              <a:gd name="connsiteX76" fmla="*/ 1561545 w 2076450"/>
              <a:gd name="connsiteY76" fmla="*/ 3002756 h 3114675"/>
              <a:gd name="connsiteX77" fmla="*/ 1679655 w 2076450"/>
              <a:gd name="connsiteY77" fmla="*/ 3030379 h 3114675"/>
              <a:gd name="connsiteX78" fmla="*/ 1748235 w 2076450"/>
              <a:gd name="connsiteY78" fmla="*/ 2996089 h 3114675"/>
              <a:gd name="connsiteX79" fmla="*/ 1893968 w 2076450"/>
              <a:gd name="connsiteY79" fmla="*/ 3009424 h 3114675"/>
              <a:gd name="connsiteX80" fmla="*/ 1888253 w 2076450"/>
              <a:gd name="connsiteY80" fmla="*/ 2944654 h 3114675"/>
              <a:gd name="connsiteX81" fmla="*/ 1964453 w 2076450"/>
              <a:gd name="connsiteY81" fmla="*/ 2947511 h 3114675"/>
              <a:gd name="connsiteX82" fmla="*/ 1948260 w 2076450"/>
              <a:gd name="connsiteY82" fmla="*/ 2913221 h 3114675"/>
              <a:gd name="connsiteX83" fmla="*/ 1843485 w 2076450"/>
              <a:gd name="connsiteY83" fmla="*/ 2853214 h 3114675"/>
              <a:gd name="connsiteX84" fmla="*/ 1883490 w 2076450"/>
              <a:gd name="connsiteY84" fmla="*/ 2818924 h 3114675"/>
              <a:gd name="connsiteX85" fmla="*/ 1909208 w 2076450"/>
              <a:gd name="connsiteY85" fmla="*/ 2790349 h 3114675"/>
              <a:gd name="connsiteX86" fmla="*/ 2032080 w 2076450"/>
              <a:gd name="connsiteY86" fmla="*/ 2757964 h 3114675"/>
              <a:gd name="connsiteX87" fmla="*/ 2036843 w 2076450"/>
              <a:gd name="connsiteY87" fmla="*/ 2711291 h 3114675"/>
              <a:gd name="connsiteX88" fmla="*/ 2008268 w 2076450"/>
              <a:gd name="connsiteY88" fmla="*/ 2670334 h 3114675"/>
              <a:gd name="connsiteX89" fmla="*/ 1943498 w 2076450"/>
              <a:gd name="connsiteY89" fmla="*/ 2645569 h 3114675"/>
              <a:gd name="connsiteX90" fmla="*/ 1793003 w 2076450"/>
              <a:gd name="connsiteY90" fmla="*/ 2651284 h 3114675"/>
              <a:gd name="connsiteX91" fmla="*/ 1497728 w 2076450"/>
              <a:gd name="connsiteY91" fmla="*/ 2538889 h 3114675"/>
              <a:gd name="connsiteX92" fmla="*/ 1592025 w 2076450"/>
              <a:gd name="connsiteY92" fmla="*/ 2535079 h 3114675"/>
              <a:gd name="connsiteX93" fmla="*/ 1824435 w 2076450"/>
              <a:gd name="connsiteY93" fmla="*/ 2566511 h 3114675"/>
              <a:gd name="connsiteX94" fmla="*/ 1938735 w 2076450"/>
              <a:gd name="connsiteY94" fmla="*/ 2449354 h 3114675"/>
              <a:gd name="connsiteX95" fmla="*/ 2000648 w 2076450"/>
              <a:gd name="connsiteY95" fmla="*/ 2416969 h 3114675"/>
              <a:gd name="connsiteX96" fmla="*/ 1993028 w 2076450"/>
              <a:gd name="connsiteY96" fmla="*/ 2387441 h 3114675"/>
              <a:gd name="connsiteX97" fmla="*/ 1549163 w 2076450"/>
              <a:gd name="connsiteY97" fmla="*/ 2328386 h 3114675"/>
              <a:gd name="connsiteX98" fmla="*/ 1554878 w 2076450"/>
              <a:gd name="connsiteY98" fmla="*/ 2282666 h 3114675"/>
              <a:gd name="connsiteX99" fmla="*/ 1823483 w 2076450"/>
              <a:gd name="connsiteY99" fmla="*/ 2291239 h 3114675"/>
              <a:gd name="connsiteX100" fmla="*/ 1994933 w 2076450"/>
              <a:gd name="connsiteY100" fmla="*/ 2158841 h 3114675"/>
              <a:gd name="connsiteX101" fmla="*/ 2013983 w 2076450"/>
              <a:gd name="connsiteY101" fmla="*/ 2124551 h 3114675"/>
              <a:gd name="connsiteX102" fmla="*/ 1699658 w 2076450"/>
              <a:gd name="connsiteY102" fmla="*/ 2061686 h 3114675"/>
              <a:gd name="connsiteX103" fmla="*/ 1808243 w 2076450"/>
              <a:gd name="connsiteY103" fmla="*/ 2027396 h 3114675"/>
              <a:gd name="connsiteX104" fmla="*/ 1836818 w 2076450"/>
              <a:gd name="connsiteY104" fmla="*/ 2000726 h 3114675"/>
              <a:gd name="connsiteX105" fmla="*/ 1875870 w 2076450"/>
              <a:gd name="connsiteY105" fmla="*/ 1935004 h 3114675"/>
              <a:gd name="connsiteX106" fmla="*/ 1600598 w 2076450"/>
              <a:gd name="connsiteY106" fmla="*/ 1869281 h 3114675"/>
              <a:gd name="connsiteX107" fmla="*/ 1823483 w 2076450"/>
              <a:gd name="connsiteY107" fmla="*/ 1737836 h 3114675"/>
              <a:gd name="connsiteX108" fmla="*/ 1592025 w 2076450"/>
              <a:gd name="connsiteY108" fmla="*/ 1729264 h 3114675"/>
              <a:gd name="connsiteX109" fmla="*/ 1639650 w 2076450"/>
              <a:gd name="connsiteY109" fmla="*/ 1693069 h 3114675"/>
              <a:gd name="connsiteX110" fmla="*/ 1648223 w 2076450"/>
              <a:gd name="connsiteY110" fmla="*/ 1652111 h 3114675"/>
              <a:gd name="connsiteX111" fmla="*/ 1437720 w 2076450"/>
              <a:gd name="connsiteY111" fmla="*/ 1613059 h 3114675"/>
              <a:gd name="connsiteX112" fmla="*/ 1519635 w 2076450"/>
              <a:gd name="connsiteY112" fmla="*/ 1556861 h 3114675"/>
              <a:gd name="connsiteX113" fmla="*/ 1697753 w 2076450"/>
              <a:gd name="connsiteY113" fmla="*/ 1459706 h 3114675"/>
              <a:gd name="connsiteX114" fmla="*/ 1539638 w 2076450"/>
              <a:gd name="connsiteY114" fmla="*/ 1435894 h 3114675"/>
              <a:gd name="connsiteX115" fmla="*/ 1520588 w 2076450"/>
              <a:gd name="connsiteY115" fmla="*/ 1388269 h 3114675"/>
              <a:gd name="connsiteX116" fmla="*/ 1282463 w 2076450"/>
              <a:gd name="connsiteY116" fmla="*/ 1360646 h 3114675"/>
              <a:gd name="connsiteX117" fmla="*/ 1568213 w 2076450"/>
              <a:gd name="connsiteY117" fmla="*/ 1328261 h 3114675"/>
              <a:gd name="connsiteX118" fmla="*/ 1593930 w 2076450"/>
              <a:gd name="connsiteY118" fmla="*/ 1209199 h 3114675"/>
              <a:gd name="connsiteX119" fmla="*/ 1440578 w 2076450"/>
              <a:gd name="connsiteY119" fmla="*/ 1151096 h 3114675"/>
              <a:gd name="connsiteX120" fmla="*/ 1127205 w 2076450"/>
              <a:gd name="connsiteY120" fmla="*/ 1094899 h 3114675"/>
              <a:gd name="connsiteX121" fmla="*/ 1310085 w 2076450"/>
              <a:gd name="connsiteY121" fmla="*/ 1109186 h 3114675"/>
              <a:gd name="connsiteX122" fmla="*/ 1406288 w 2076450"/>
              <a:gd name="connsiteY122" fmla="*/ 1094899 h 3114675"/>
              <a:gd name="connsiteX123" fmla="*/ 1508205 w 2076450"/>
              <a:gd name="connsiteY123" fmla="*/ 1040606 h 3114675"/>
              <a:gd name="connsiteX124" fmla="*/ 1532018 w 2076450"/>
              <a:gd name="connsiteY124" fmla="*/ 969169 h 3114675"/>
              <a:gd name="connsiteX125" fmla="*/ 1421528 w 2076450"/>
              <a:gd name="connsiteY125" fmla="*/ 938689 h 3114675"/>
              <a:gd name="connsiteX126" fmla="*/ 1154828 w 2076450"/>
              <a:gd name="connsiteY126" fmla="*/ 903446 h 3114675"/>
              <a:gd name="connsiteX127" fmla="*/ 1304370 w 2076450"/>
              <a:gd name="connsiteY127" fmla="*/ 884396 h 3114675"/>
              <a:gd name="connsiteX128" fmla="*/ 1351995 w 2076450"/>
              <a:gd name="connsiteY128" fmla="*/ 868204 h 3114675"/>
              <a:gd name="connsiteX129" fmla="*/ 1480583 w 2076450"/>
              <a:gd name="connsiteY129" fmla="*/ 832009 h 3114675"/>
              <a:gd name="connsiteX130" fmla="*/ 1363425 w 2076450"/>
              <a:gd name="connsiteY130" fmla="*/ 798671 h 3114675"/>
              <a:gd name="connsiteX131" fmla="*/ 1131015 w 2076450"/>
              <a:gd name="connsiteY131" fmla="*/ 755809 h 3114675"/>
              <a:gd name="connsiteX132" fmla="*/ 1019573 w 2076450"/>
              <a:gd name="connsiteY132" fmla="*/ 655796 h 3114675"/>
              <a:gd name="connsiteX133" fmla="*/ 1088153 w 2076450"/>
              <a:gd name="connsiteY133" fmla="*/ 673894 h 3114675"/>
              <a:gd name="connsiteX134" fmla="*/ 1244363 w 2076450"/>
              <a:gd name="connsiteY134" fmla="*/ 727234 h 3114675"/>
              <a:gd name="connsiteX135" fmla="*/ 1389143 w 2076450"/>
              <a:gd name="connsiteY135" fmla="*/ 667226 h 3114675"/>
              <a:gd name="connsiteX136" fmla="*/ 1174830 w 2076450"/>
              <a:gd name="connsiteY136" fmla="*/ 590074 h 3114675"/>
              <a:gd name="connsiteX137" fmla="*/ 1180545 w 2076450"/>
              <a:gd name="connsiteY137" fmla="*/ 513874 h 3114675"/>
              <a:gd name="connsiteX138" fmla="*/ 1228170 w 2076450"/>
              <a:gd name="connsiteY138" fmla="*/ 415766 h 3114675"/>
              <a:gd name="connsiteX139" fmla="*/ 1251983 w 2076450"/>
              <a:gd name="connsiteY139" fmla="*/ 298609 h 3114675"/>
              <a:gd name="connsiteX140" fmla="*/ 1035765 w 2076450"/>
              <a:gd name="connsiteY140" fmla="*/ 451009 h 3114675"/>
              <a:gd name="connsiteX141" fmla="*/ 1058625 w 2076450"/>
              <a:gd name="connsiteY141" fmla="*/ 322421 h 3114675"/>
              <a:gd name="connsiteX142" fmla="*/ 1052910 w 2076450"/>
              <a:gd name="connsiteY142" fmla="*/ 251936 h 3114675"/>
              <a:gd name="connsiteX143" fmla="*/ 1112918 w 2076450"/>
              <a:gd name="connsiteY143" fmla="*/ 211931 h 3114675"/>
              <a:gd name="connsiteX144" fmla="*/ 1064340 w 2076450"/>
              <a:gd name="connsiteY144" fmla="*/ 185261 h 3114675"/>
              <a:gd name="connsiteX145" fmla="*/ 991950 w 2076450"/>
              <a:gd name="connsiteY145" fmla="*/ 191929 h 3114675"/>
              <a:gd name="connsiteX146" fmla="*/ 996713 w 2076450"/>
              <a:gd name="connsiteY146" fmla="*/ 111919 h 3114675"/>
              <a:gd name="connsiteX147" fmla="*/ 949088 w 2076450"/>
              <a:gd name="connsiteY147" fmla="*/ 7144 h 3114675"/>
              <a:gd name="connsiteX148" fmla="*/ 949088 w 2076450"/>
              <a:gd name="connsiteY148" fmla="*/ 7144 h 3114675"/>
              <a:gd name="connsiteX149" fmla="*/ 949088 w 2076450"/>
              <a:gd name="connsiteY149" fmla="*/ 7144 h 3114675"/>
              <a:gd name="connsiteX150" fmla="*/ 886223 w 2076450"/>
              <a:gd name="connsiteY150" fmla="*/ 287179 h 3114675"/>
              <a:gd name="connsiteX151" fmla="*/ 908130 w 2076450"/>
              <a:gd name="connsiteY151" fmla="*/ 327184 h 3114675"/>
              <a:gd name="connsiteX152" fmla="*/ 886223 w 2076450"/>
              <a:gd name="connsiteY152" fmla="*/ 287179 h 3114675"/>
              <a:gd name="connsiteX153" fmla="*/ 863363 w 2076450"/>
              <a:gd name="connsiteY153" fmla="*/ 404336 h 3114675"/>
              <a:gd name="connsiteX154" fmla="*/ 876698 w 2076450"/>
              <a:gd name="connsiteY154" fmla="*/ 435769 h 3114675"/>
              <a:gd name="connsiteX155" fmla="*/ 863363 w 2076450"/>
              <a:gd name="connsiteY155" fmla="*/ 404336 h 3114675"/>
              <a:gd name="connsiteX156" fmla="*/ 1116728 w 2076450"/>
              <a:gd name="connsiteY156" fmla="*/ 470059 h 3114675"/>
              <a:gd name="connsiteX157" fmla="*/ 1066245 w 2076450"/>
              <a:gd name="connsiteY157" fmla="*/ 511016 h 3114675"/>
              <a:gd name="connsiteX158" fmla="*/ 1116728 w 2076450"/>
              <a:gd name="connsiteY158" fmla="*/ 470059 h 3114675"/>
              <a:gd name="connsiteX159" fmla="*/ 1009095 w 2076450"/>
              <a:gd name="connsiteY159" fmla="*/ 584359 h 3114675"/>
              <a:gd name="connsiteX160" fmla="*/ 1029098 w 2076450"/>
              <a:gd name="connsiteY160" fmla="*/ 599599 h 3114675"/>
              <a:gd name="connsiteX161" fmla="*/ 1009095 w 2076450"/>
              <a:gd name="connsiteY161" fmla="*/ 584359 h 3114675"/>
              <a:gd name="connsiteX162" fmla="*/ 1009095 w 2076450"/>
              <a:gd name="connsiteY162" fmla="*/ 584359 h 3114675"/>
              <a:gd name="connsiteX163" fmla="*/ 1111013 w 2076450"/>
              <a:gd name="connsiteY163" fmla="*/ 603409 h 3114675"/>
              <a:gd name="connsiteX164" fmla="*/ 1111013 w 2076450"/>
              <a:gd name="connsiteY164" fmla="*/ 603409 h 3114675"/>
              <a:gd name="connsiteX165" fmla="*/ 1251030 w 2076450"/>
              <a:gd name="connsiteY165" fmla="*/ 632936 h 3114675"/>
              <a:gd name="connsiteX166" fmla="*/ 1251030 w 2076450"/>
              <a:gd name="connsiteY166" fmla="*/ 632936 h 3114675"/>
              <a:gd name="connsiteX167" fmla="*/ 1032908 w 2076450"/>
              <a:gd name="connsiteY167" fmla="*/ 760571 h 3114675"/>
              <a:gd name="connsiteX168" fmla="*/ 1028145 w 2076450"/>
              <a:gd name="connsiteY168" fmla="*/ 780574 h 3114675"/>
              <a:gd name="connsiteX169" fmla="*/ 1032908 w 2076450"/>
              <a:gd name="connsiteY169" fmla="*/ 760571 h 3114675"/>
              <a:gd name="connsiteX170" fmla="*/ 1032908 w 2076450"/>
              <a:gd name="connsiteY170" fmla="*/ 760571 h 3114675"/>
              <a:gd name="connsiteX171" fmla="*/ 961470 w 2076450"/>
              <a:gd name="connsiteY171" fmla="*/ 867251 h 3114675"/>
              <a:gd name="connsiteX172" fmla="*/ 961470 w 2076450"/>
              <a:gd name="connsiteY172" fmla="*/ 867251 h 3114675"/>
              <a:gd name="connsiteX173" fmla="*/ 1036718 w 2076450"/>
              <a:gd name="connsiteY173" fmla="*/ 884396 h 3114675"/>
              <a:gd name="connsiteX174" fmla="*/ 1036718 w 2076450"/>
              <a:gd name="connsiteY174" fmla="*/ 884396 h 3114675"/>
              <a:gd name="connsiteX175" fmla="*/ 921465 w 2076450"/>
              <a:gd name="connsiteY175" fmla="*/ 888206 h 3114675"/>
              <a:gd name="connsiteX176" fmla="*/ 921465 w 2076450"/>
              <a:gd name="connsiteY176" fmla="*/ 888206 h 3114675"/>
              <a:gd name="connsiteX177" fmla="*/ 874793 w 2076450"/>
              <a:gd name="connsiteY177" fmla="*/ 904399 h 3114675"/>
              <a:gd name="connsiteX178" fmla="*/ 874793 w 2076450"/>
              <a:gd name="connsiteY178" fmla="*/ 904399 h 3114675"/>
              <a:gd name="connsiteX179" fmla="*/ 681435 w 2076450"/>
              <a:gd name="connsiteY179" fmla="*/ 904399 h 3114675"/>
              <a:gd name="connsiteX180" fmla="*/ 777638 w 2076450"/>
              <a:gd name="connsiteY180" fmla="*/ 946309 h 3114675"/>
              <a:gd name="connsiteX181" fmla="*/ 681435 w 2076450"/>
              <a:gd name="connsiteY181" fmla="*/ 904399 h 3114675"/>
              <a:gd name="connsiteX182" fmla="*/ 1532970 w 2076450"/>
              <a:gd name="connsiteY182" fmla="*/ 1327309 h 3114675"/>
              <a:gd name="connsiteX183" fmla="*/ 1532970 w 2076450"/>
              <a:gd name="connsiteY183" fmla="*/ 1327309 h 3114675"/>
              <a:gd name="connsiteX184" fmla="*/ 757635 w 2076450"/>
              <a:gd name="connsiteY184" fmla="*/ 1423511 h 3114675"/>
              <a:gd name="connsiteX185" fmla="*/ 757635 w 2076450"/>
              <a:gd name="connsiteY185" fmla="*/ 1423511 h 3114675"/>
              <a:gd name="connsiteX186" fmla="*/ 1558688 w 2076450"/>
              <a:gd name="connsiteY186" fmla="*/ 1764506 h 3114675"/>
              <a:gd name="connsiteX187" fmla="*/ 1558688 w 2076450"/>
              <a:gd name="connsiteY187" fmla="*/ 1764506 h 3114675"/>
              <a:gd name="connsiteX188" fmla="*/ 1766333 w 2076450"/>
              <a:gd name="connsiteY188" fmla="*/ 1807369 h 3114675"/>
              <a:gd name="connsiteX189" fmla="*/ 1766333 w 2076450"/>
              <a:gd name="connsiteY189" fmla="*/ 1807369 h 3114675"/>
              <a:gd name="connsiteX190" fmla="*/ 1769190 w 2076450"/>
              <a:gd name="connsiteY190" fmla="*/ 2006441 h 3114675"/>
              <a:gd name="connsiteX191" fmla="*/ 1769190 w 2076450"/>
              <a:gd name="connsiteY191" fmla="*/ 2006441 h 3114675"/>
              <a:gd name="connsiteX192" fmla="*/ 151845 w 2076450"/>
              <a:gd name="connsiteY192" fmla="*/ 2329339 h 3114675"/>
              <a:gd name="connsiteX193" fmla="*/ 151845 w 2076450"/>
              <a:gd name="connsiteY193" fmla="*/ 2329339 h 3114675"/>
              <a:gd name="connsiteX194" fmla="*/ 301388 w 2076450"/>
              <a:gd name="connsiteY194" fmla="*/ 2397919 h 3114675"/>
              <a:gd name="connsiteX195" fmla="*/ 469028 w 2076450"/>
              <a:gd name="connsiteY195" fmla="*/ 2426494 h 3114675"/>
              <a:gd name="connsiteX196" fmla="*/ 301388 w 2076450"/>
              <a:gd name="connsiteY196" fmla="*/ 2397919 h 3114675"/>
              <a:gd name="connsiteX197" fmla="*/ 517605 w 2076450"/>
              <a:gd name="connsiteY197" fmla="*/ 2406491 h 3114675"/>
              <a:gd name="connsiteX198" fmla="*/ 517605 w 2076450"/>
              <a:gd name="connsiteY198" fmla="*/ 2406491 h 3114675"/>
              <a:gd name="connsiteX199" fmla="*/ 423308 w 2076450"/>
              <a:gd name="connsiteY199" fmla="*/ 2736056 h 3114675"/>
              <a:gd name="connsiteX200" fmla="*/ 423308 w 2076450"/>
              <a:gd name="connsiteY200" fmla="*/ 2736056 h 311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</a:cxnLst>
            <a:rect l="l" t="t" r="r" b="b"/>
            <a:pathLst>
              <a:path w="2076450" h="3114675">
                <a:moveTo>
                  <a:pt x="949088" y="7144"/>
                </a:moveTo>
                <a:cubicBezTo>
                  <a:pt x="938610" y="62389"/>
                  <a:pt x="972900" y="200501"/>
                  <a:pt x="883365" y="105251"/>
                </a:cubicBezTo>
                <a:cubicBezTo>
                  <a:pt x="870983" y="105251"/>
                  <a:pt x="992903" y="314801"/>
                  <a:pt x="909083" y="238601"/>
                </a:cubicBezTo>
                <a:cubicBezTo>
                  <a:pt x="898605" y="171926"/>
                  <a:pt x="863363" y="174784"/>
                  <a:pt x="833835" y="193834"/>
                </a:cubicBezTo>
                <a:cubicBezTo>
                  <a:pt x="732870" y="154781"/>
                  <a:pt x="858600" y="285274"/>
                  <a:pt x="817643" y="301466"/>
                </a:cubicBezTo>
                <a:cubicBezTo>
                  <a:pt x="895748" y="301466"/>
                  <a:pt x="870030" y="356711"/>
                  <a:pt x="810023" y="328136"/>
                </a:cubicBezTo>
                <a:cubicBezTo>
                  <a:pt x="906225" y="459581"/>
                  <a:pt x="686198" y="348139"/>
                  <a:pt x="684293" y="381476"/>
                </a:cubicBezTo>
                <a:cubicBezTo>
                  <a:pt x="777638" y="421481"/>
                  <a:pt x="622380" y="411004"/>
                  <a:pt x="703343" y="451009"/>
                </a:cubicBezTo>
                <a:cubicBezTo>
                  <a:pt x="833835" y="496729"/>
                  <a:pt x="615713" y="505301"/>
                  <a:pt x="714773" y="539591"/>
                </a:cubicBezTo>
                <a:cubicBezTo>
                  <a:pt x="761445" y="555784"/>
                  <a:pt x="860505" y="517684"/>
                  <a:pt x="828120" y="573881"/>
                </a:cubicBezTo>
                <a:cubicBezTo>
                  <a:pt x="890033" y="568166"/>
                  <a:pt x="887175" y="616744"/>
                  <a:pt x="947183" y="577691"/>
                </a:cubicBezTo>
                <a:cubicBezTo>
                  <a:pt x="977663" y="712946"/>
                  <a:pt x="680483" y="534829"/>
                  <a:pt x="731918" y="618649"/>
                </a:cubicBezTo>
                <a:cubicBezTo>
                  <a:pt x="670005" y="621506"/>
                  <a:pt x="575708" y="525304"/>
                  <a:pt x="530940" y="601504"/>
                </a:cubicBezTo>
                <a:cubicBezTo>
                  <a:pt x="396638" y="611981"/>
                  <a:pt x="563325" y="655796"/>
                  <a:pt x="597615" y="649129"/>
                </a:cubicBezTo>
                <a:cubicBezTo>
                  <a:pt x="487125" y="737711"/>
                  <a:pt x="741443" y="614839"/>
                  <a:pt x="629048" y="688181"/>
                </a:cubicBezTo>
                <a:cubicBezTo>
                  <a:pt x="648098" y="779621"/>
                  <a:pt x="834788" y="621506"/>
                  <a:pt x="714773" y="728186"/>
                </a:cubicBezTo>
                <a:cubicBezTo>
                  <a:pt x="762398" y="785336"/>
                  <a:pt x="937658" y="659606"/>
                  <a:pt x="947183" y="689134"/>
                </a:cubicBezTo>
                <a:cubicBezTo>
                  <a:pt x="884318" y="784384"/>
                  <a:pt x="764303" y="785336"/>
                  <a:pt x="674768" y="758666"/>
                </a:cubicBezTo>
                <a:cubicBezTo>
                  <a:pt x="734775" y="821531"/>
                  <a:pt x="570945" y="739616"/>
                  <a:pt x="528083" y="788194"/>
                </a:cubicBezTo>
                <a:cubicBezTo>
                  <a:pt x="468075" y="789146"/>
                  <a:pt x="536655" y="836771"/>
                  <a:pt x="530940" y="846296"/>
                </a:cubicBezTo>
                <a:cubicBezTo>
                  <a:pt x="598568" y="865346"/>
                  <a:pt x="709058" y="934879"/>
                  <a:pt x="569040" y="912971"/>
                </a:cubicBezTo>
                <a:cubicBezTo>
                  <a:pt x="508080" y="912019"/>
                  <a:pt x="602378" y="1022509"/>
                  <a:pt x="502365" y="958691"/>
                </a:cubicBezTo>
                <a:cubicBezTo>
                  <a:pt x="451883" y="931069"/>
                  <a:pt x="479505" y="1007269"/>
                  <a:pt x="409973" y="972979"/>
                </a:cubicBezTo>
                <a:cubicBezTo>
                  <a:pt x="347108" y="988219"/>
                  <a:pt x="509985" y="1057751"/>
                  <a:pt x="547133" y="1067276"/>
                </a:cubicBezTo>
                <a:cubicBezTo>
                  <a:pt x="619523" y="1065371"/>
                  <a:pt x="693818" y="1189196"/>
                  <a:pt x="730013" y="1155859"/>
                </a:cubicBezTo>
                <a:cubicBezTo>
                  <a:pt x="636668" y="1233964"/>
                  <a:pt x="512843" y="1162526"/>
                  <a:pt x="409020" y="1204436"/>
                </a:cubicBezTo>
                <a:cubicBezTo>
                  <a:pt x="366158" y="1237774"/>
                  <a:pt x="517605" y="1304449"/>
                  <a:pt x="530940" y="1310164"/>
                </a:cubicBezTo>
                <a:cubicBezTo>
                  <a:pt x="681435" y="1376839"/>
                  <a:pt x="344250" y="1305401"/>
                  <a:pt x="366158" y="1365409"/>
                </a:cubicBezTo>
                <a:cubicBezTo>
                  <a:pt x="458550" y="1420654"/>
                  <a:pt x="541418" y="1491139"/>
                  <a:pt x="637620" y="1413034"/>
                </a:cubicBezTo>
                <a:cubicBezTo>
                  <a:pt x="670005" y="1436846"/>
                  <a:pt x="579518" y="1429226"/>
                  <a:pt x="617618" y="1487329"/>
                </a:cubicBezTo>
                <a:cubicBezTo>
                  <a:pt x="522368" y="1531144"/>
                  <a:pt x="340440" y="1537811"/>
                  <a:pt x="286148" y="1588294"/>
                </a:cubicBezTo>
                <a:cubicBezTo>
                  <a:pt x="365205" y="1664494"/>
                  <a:pt x="451883" y="1673066"/>
                  <a:pt x="550943" y="1688306"/>
                </a:cubicBezTo>
                <a:cubicBezTo>
                  <a:pt x="602378" y="1669256"/>
                  <a:pt x="582375" y="1654016"/>
                  <a:pt x="627143" y="1666399"/>
                </a:cubicBezTo>
                <a:cubicBezTo>
                  <a:pt x="664290" y="1686401"/>
                  <a:pt x="692865" y="1613059"/>
                  <a:pt x="734775" y="1662589"/>
                </a:cubicBezTo>
                <a:cubicBezTo>
                  <a:pt x="690008" y="1710214"/>
                  <a:pt x="452835" y="1702594"/>
                  <a:pt x="604283" y="1759744"/>
                </a:cubicBezTo>
                <a:cubicBezTo>
                  <a:pt x="479505" y="1794986"/>
                  <a:pt x="344250" y="1767364"/>
                  <a:pt x="217568" y="1794986"/>
                </a:cubicBezTo>
                <a:cubicBezTo>
                  <a:pt x="143273" y="1828324"/>
                  <a:pt x="304245" y="1820704"/>
                  <a:pt x="214710" y="1862614"/>
                </a:cubicBezTo>
                <a:cubicBezTo>
                  <a:pt x="175658" y="1910239"/>
                  <a:pt x="361395" y="1859756"/>
                  <a:pt x="335678" y="1914049"/>
                </a:cubicBezTo>
                <a:cubicBezTo>
                  <a:pt x="396638" y="1903571"/>
                  <a:pt x="425213" y="1929289"/>
                  <a:pt x="472838" y="1916906"/>
                </a:cubicBezTo>
                <a:cubicBezTo>
                  <a:pt x="469028" y="1982629"/>
                  <a:pt x="542370" y="1894999"/>
                  <a:pt x="553800" y="1953101"/>
                </a:cubicBezTo>
                <a:cubicBezTo>
                  <a:pt x="615713" y="1943576"/>
                  <a:pt x="709058" y="1981676"/>
                  <a:pt x="602378" y="2004536"/>
                </a:cubicBezTo>
                <a:cubicBezTo>
                  <a:pt x="489030" y="2033111"/>
                  <a:pt x="378540" y="2021681"/>
                  <a:pt x="275670" y="2024539"/>
                </a:cubicBezTo>
                <a:cubicBezTo>
                  <a:pt x="208995" y="2001679"/>
                  <a:pt x="117555" y="2018824"/>
                  <a:pt x="236618" y="2049304"/>
                </a:cubicBezTo>
                <a:cubicBezTo>
                  <a:pt x="332820" y="2060734"/>
                  <a:pt x="145178" y="2068354"/>
                  <a:pt x="262335" y="2092166"/>
                </a:cubicBezTo>
                <a:cubicBezTo>
                  <a:pt x="280433" y="2148364"/>
                  <a:pt x="381398" y="2103596"/>
                  <a:pt x="420450" y="2151221"/>
                </a:cubicBezTo>
                <a:cubicBezTo>
                  <a:pt x="509033" y="2108359"/>
                  <a:pt x="390923" y="2195036"/>
                  <a:pt x="480458" y="2174081"/>
                </a:cubicBezTo>
                <a:cubicBezTo>
                  <a:pt x="575708" y="2192179"/>
                  <a:pt x="324248" y="2267426"/>
                  <a:pt x="269955" y="2228374"/>
                </a:cubicBezTo>
                <a:cubicBezTo>
                  <a:pt x="213758" y="2232184"/>
                  <a:pt x="143273" y="2230279"/>
                  <a:pt x="106125" y="2250281"/>
                </a:cubicBezTo>
                <a:cubicBezTo>
                  <a:pt x="206138" y="2296001"/>
                  <a:pt x="-65325" y="2235041"/>
                  <a:pt x="45165" y="2290286"/>
                </a:cubicBezTo>
                <a:cubicBezTo>
                  <a:pt x="112793" y="2290286"/>
                  <a:pt x="125175" y="2298859"/>
                  <a:pt x="84218" y="2353151"/>
                </a:cubicBezTo>
                <a:cubicBezTo>
                  <a:pt x="115650" y="2409349"/>
                  <a:pt x="321390" y="2387441"/>
                  <a:pt x="203280" y="2444591"/>
                </a:cubicBezTo>
                <a:cubicBezTo>
                  <a:pt x="147083" y="2440781"/>
                  <a:pt x="65168" y="2474119"/>
                  <a:pt x="172800" y="2478881"/>
                </a:cubicBezTo>
                <a:cubicBezTo>
                  <a:pt x="257573" y="2456021"/>
                  <a:pt x="98505" y="2546509"/>
                  <a:pt x="201375" y="2519839"/>
                </a:cubicBezTo>
                <a:cubicBezTo>
                  <a:pt x="231855" y="2566511"/>
                  <a:pt x="284243" y="2528411"/>
                  <a:pt x="301388" y="2558891"/>
                </a:cubicBezTo>
                <a:cubicBezTo>
                  <a:pt x="372825" y="2593181"/>
                  <a:pt x="107078" y="2573179"/>
                  <a:pt x="76598" y="2589371"/>
                </a:cubicBezTo>
                <a:cubicBezTo>
                  <a:pt x="179468" y="2628424"/>
                  <a:pt x="-65325" y="2632234"/>
                  <a:pt x="58500" y="2659856"/>
                </a:cubicBezTo>
                <a:cubicBezTo>
                  <a:pt x="100410" y="2649379"/>
                  <a:pt x="183278" y="2635091"/>
                  <a:pt x="110888" y="2693194"/>
                </a:cubicBezTo>
                <a:cubicBezTo>
                  <a:pt x="167085" y="2674144"/>
                  <a:pt x="196613" y="2711291"/>
                  <a:pt x="214710" y="2727484"/>
                </a:cubicBezTo>
                <a:cubicBezTo>
                  <a:pt x="247095" y="2699861"/>
                  <a:pt x="297578" y="2700814"/>
                  <a:pt x="262335" y="2756059"/>
                </a:cubicBezTo>
                <a:cubicBezTo>
                  <a:pt x="318533" y="2733199"/>
                  <a:pt x="387113" y="2651284"/>
                  <a:pt x="358538" y="2733199"/>
                </a:cubicBezTo>
                <a:cubicBezTo>
                  <a:pt x="470933" y="2695099"/>
                  <a:pt x="299483" y="2803684"/>
                  <a:pt x="254715" y="2758916"/>
                </a:cubicBezTo>
                <a:cubicBezTo>
                  <a:pt x="164228" y="2746534"/>
                  <a:pt x="93743" y="2773204"/>
                  <a:pt x="45165" y="2806541"/>
                </a:cubicBezTo>
                <a:cubicBezTo>
                  <a:pt x="161370" y="2800826"/>
                  <a:pt x="-83423" y="2882741"/>
                  <a:pt x="46118" y="2865596"/>
                </a:cubicBezTo>
                <a:cubicBezTo>
                  <a:pt x="120413" y="2833211"/>
                  <a:pt x="88028" y="2862739"/>
                  <a:pt x="88980" y="2895124"/>
                </a:cubicBezTo>
                <a:cubicBezTo>
                  <a:pt x="132795" y="2875121"/>
                  <a:pt x="93743" y="2942749"/>
                  <a:pt x="155655" y="2902744"/>
                </a:cubicBezTo>
                <a:cubicBezTo>
                  <a:pt x="209948" y="2924651"/>
                  <a:pt x="280433" y="2904649"/>
                  <a:pt x="343298" y="2914174"/>
                </a:cubicBezTo>
                <a:cubicBezTo>
                  <a:pt x="274718" y="2910364"/>
                  <a:pt x="168038" y="2980849"/>
                  <a:pt x="301388" y="2956084"/>
                </a:cubicBezTo>
                <a:cubicBezTo>
                  <a:pt x="209948" y="3007519"/>
                  <a:pt x="314723" y="3013234"/>
                  <a:pt x="361395" y="2980849"/>
                </a:cubicBezTo>
                <a:cubicBezTo>
                  <a:pt x="302340" y="3085624"/>
                  <a:pt x="505223" y="3017996"/>
                  <a:pt x="511890" y="3029426"/>
                </a:cubicBezTo>
                <a:cubicBezTo>
                  <a:pt x="501413" y="3104674"/>
                  <a:pt x="612855" y="2953226"/>
                  <a:pt x="603330" y="3058001"/>
                </a:cubicBezTo>
                <a:cubicBezTo>
                  <a:pt x="692865" y="3028474"/>
                  <a:pt x="764303" y="3011329"/>
                  <a:pt x="825263" y="2954179"/>
                </a:cubicBezTo>
                <a:cubicBezTo>
                  <a:pt x="868125" y="3001804"/>
                  <a:pt x="922418" y="2812256"/>
                  <a:pt x="957660" y="2927509"/>
                </a:cubicBezTo>
                <a:cubicBezTo>
                  <a:pt x="950993" y="3005614"/>
                  <a:pt x="858600" y="3144679"/>
                  <a:pt x="1013858" y="3102769"/>
                </a:cubicBezTo>
                <a:cubicBezTo>
                  <a:pt x="1088153" y="3107531"/>
                  <a:pt x="1167210" y="3117056"/>
                  <a:pt x="1119585" y="3020854"/>
                </a:cubicBezTo>
                <a:cubicBezTo>
                  <a:pt x="1095773" y="2920841"/>
                  <a:pt x="1165305" y="2995136"/>
                  <a:pt x="1191975" y="2997041"/>
                </a:cubicBezTo>
                <a:cubicBezTo>
                  <a:pt x="1258650" y="3067526"/>
                  <a:pt x="1392953" y="3040856"/>
                  <a:pt x="1468200" y="3026569"/>
                </a:cubicBezTo>
                <a:cubicBezTo>
                  <a:pt x="1457723" y="2961799"/>
                  <a:pt x="1529160" y="3010376"/>
                  <a:pt x="1561545" y="3002756"/>
                </a:cubicBezTo>
                <a:cubicBezTo>
                  <a:pt x="1593930" y="3038951"/>
                  <a:pt x="1657748" y="3041809"/>
                  <a:pt x="1679655" y="3030379"/>
                </a:cubicBezTo>
                <a:cubicBezTo>
                  <a:pt x="1735853" y="3070384"/>
                  <a:pt x="1690133" y="2906554"/>
                  <a:pt x="1748235" y="2996089"/>
                </a:cubicBezTo>
                <a:cubicBezTo>
                  <a:pt x="1790145" y="3019901"/>
                  <a:pt x="1871108" y="2994184"/>
                  <a:pt x="1893968" y="3009424"/>
                </a:cubicBezTo>
                <a:cubicBezTo>
                  <a:pt x="1889205" y="2959894"/>
                  <a:pt x="1945403" y="2984659"/>
                  <a:pt x="1888253" y="2944654"/>
                </a:cubicBezTo>
                <a:cubicBezTo>
                  <a:pt x="1905398" y="2942749"/>
                  <a:pt x="2032080" y="2999899"/>
                  <a:pt x="1964453" y="2947511"/>
                </a:cubicBezTo>
                <a:cubicBezTo>
                  <a:pt x="2079705" y="2950369"/>
                  <a:pt x="2036843" y="2899886"/>
                  <a:pt x="1948260" y="2913221"/>
                </a:cubicBezTo>
                <a:cubicBezTo>
                  <a:pt x="1883490" y="2907506"/>
                  <a:pt x="1767285" y="2873216"/>
                  <a:pt x="1843485" y="2853214"/>
                </a:cubicBezTo>
                <a:cubicBezTo>
                  <a:pt x="1859678" y="2837021"/>
                  <a:pt x="1951118" y="2853214"/>
                  <a:pt x="1883490" y="2818924"/>
                </a:cubicBezTo>
                <a:cubicBezTo>
                  <a:pt x="1929210" y="2839879"/>
                  <a:pt x="1994933" y="2790349"/>
                  <a:pt x="1909208" y="2790349"/>
                </a:cubicBezTo>
                <a:cubicBezTo>
                  <a:pt x="1962548" y="2784634"/>
                  <a:pt x="1960643" y="2735104"/>
                  <a:pt x="2032080" y="2757964"/>
                </a:cubicBezTo>
                <a:cubicBezTo>
                  <a:pt x="1946355" y="2722721"/>
                  <a:pt x="2002553" y="2723674"/>
                  <a:pt x="2036843" y="2711291"/>
                </a:cubicBezTo>
                <a:cubicBezTo>
                  <a:pt x="1972073" y="2706529"/>
                  <a:pt x="1884443" y="2674144"/>
                  <a:pt x="2008268" y="2670334"/>
                </a:cubicBezTo>
                <a:cubicBezTo>
                  <a:pt x="2132093" y="2620804"/>
                  <a:pt x="1982550" y="2644616"/>
                  <a:pt x="1943498" y="2645569"/>
                </a:cubicBezTo>
                <a:cubicBezTo>
                  <a:pt x="2009220" y="2564606"/>
                  <a:pt x="1844438" y="2680811"/>
                  <a:pt x="1793003" y="2651284"/>
                </a:cubicBezTo>
                <a:cubicBezTo>
                  <a:pt x="1703468" y="2657951"/>
                  <a:pt x="1501538" y="2570321"/>
                  <a:pt x="1497728" y="2538889"/>
                </a:cubicBezTo>
                <a:cubicBezTo>
                  <a:pt x="1528208" y="2533174"/>
                  <a:pt x="1620600" y="2608421"/>
                  <a:pt x="1592025" y="2535079"/>
                </a:cubicBezTo>
                <a:cubicBezTo>
                  <a:pt x="1682513" y="2614136"/>
                  <a:pt x="1734900" y="2472214"/>
                  <a:pt x="1824435" y="2566511"/>
                </a:cubicBezTo>
                <a:cubicBezTo>
                  <a:pt x="1703468" y="2427446"/>
                  <a:pt x="2134950" y="2525554"/>
                  <a:pt x="1938735" y="2449354"/>
                </a:cubicBezTo>
                <a:cubicBezTo>
                  <a:pt x="1915875" y="2436971"/>
                  <a:pt x="2165430" y="2449354"/>
                  <a:pt x="2000648" y="2416969"/>
                </a:cubicBezTo>
                <a:cubicBezTo>
                  <a:pt x="1945403" y="2423636"/>
                  <a:pt x="2077800" y="2375059"/>
                  <a:pt x="1993028" y="2387441"/>
                </a:cubicBezTo>
                <a:cubicBezTo>
                  <a:pt x="1840628" y="2373154"/>
                  <a:pt x="1705373" y="2382679"/>
                  <a:pt x="1549163" y="2328386"/>
                </a:cubicBezTo>
                <a:cubicBezTo>
                  <a:pt x="1451055" y="2308384"/>
                  <a:pt x="1461533" y="2256949"/>
                  <a:pt x="1554878" y="2282666"/>
                </a:cubicBezTo>
                <a:cubicBezTo>
                  <a:pt x="1673940" y="2311241"/>
                  <a:pt x="1712040" y="2290286"/>
                  <a:pt x="1823483" y="2291239"/>
                </a:cubicBezTo>
                <a:cubicBezTo>
                  <a:pt x="1848248" y="2213134"/>
                  <a:pt x="2103518" y="2260759"/>
                  <a:pt x="1994933" y="2158841"/>
                </a:cubicBezTo>
                <a:cubicBezTo>
                  <a:pt x="2052083" y="2127409"/>
                  <a:pt x="2122568" y="2111216"/>
                  <a:pt x="2013983" y="2124551"/>
                </a:cubicBezTo>
                <a:cubicBezTo>
                  <a:pt x="1910160" y="2121694"/>
                  <a:pt x="1786335" y="2110264"/>
                  <a:pt x="1699658" y="2061686"/>
                </a:cubicBezTo>
                <a:cubicBezTo>
                  <a:pt x="1721565" y="2011204"/>
                  <a:pt x="1873965" y="2095976"/>
                  <a:pt x="1808243" y="2027396"/>
                </a:cubicBezTo>
                <a:cubicBezTo>
                  <a:pt x="1845390" y="2033111"/>
                  <a:pt x="1914923" y="2015966"/>
                  <a:pt x="1836818" y="2000726"/>
                </a:cubicBezTo>
                <a:cubicBezTo>
                  <a:pt x="1905398" y="1995011"/>
                  <a:pt x="2018745" y="1882616"/>
                  <a:pt x="1875870" y="1935004"/>
                </a:cubicBezTo>
                <a:cubicBezTo>
                  <a:pt x="1803480" y="1892141"/>
                  <a:pt x="1605360" y="1962626"/>
                  <a:pt x="1600598" y="1869281"/>
                </a:cubicBezTo>
                <a:cubicBezTo>
                  <a:pt x="1705373" y="1889284"/>
                  <a:pt x="1819673" y="1872139"/>
                  <a:pt x="1823483" y="1737836"/>
                </a:cubicBezTo>
                <a:cubicBezTo>
                  <a:pt x="1751093" y="1747361"/>
                  <a:pt x="1638698" y="1814036"/>
                  <a:pt x="1592025" y="1729264"/>
                </a:cubicBezTo>
                <a:cubicBezTo>
                  <a:pt x="1623458" y="1750219"/>
                  <a:pt x="1690133" y="1734979"/>
                  <a:pt x="1639650" y="1693069"/>
                </a:cubicBezTo>
                <a:cubicBezTo>
                  <a:pt x="1694895" y="1704499"/>
                  <a:pt x="1723470" y="1603534"/>
                  <a:pt x="1648223" y="1652111"/>
                </a:cubicBezTo>
                <a:cubicBezTo>
                  <a:pt x="1592025" y="1662589"/>
                  <a:pt x="1391048" y="1666399"/>
                  <a:pt x="1437720" y="1613059"/>
                </a:cubicBezTo>
                <a:cubicBezTo>
                  <a:pt x="1490108" y="1631156"/>
                  <a:pt x="1612028" y="1607344"/>
                  <a:pt x="1519635" y="1556861"/>
                </a:cubicBezTo>
                <a:cubicBezTo>
                  <a:pt x="1584405" y="1579721"/>
                  <a:pt x="1719660" y="1506379"/>
                  <a:pt x="1697753" y="1459706"/>
                </a:cubicBezTo>
                <a:cubicBezTo>
                  <a:pt x="1650128" y="1406366"/>
                  <a:pt x="1590120" y="1445419"/>
                  <a:pt x="1539638" y="1435894"/>
                </a:cubicBezTo>
                <a:cubicBezTo>
                  <a:pt x="1603455" y="1393984"/>
                  <a:pt x="1538685" y="1420654"/>
                  <a:pt x="1520588" y="1388269"/>
                </a:cubicBezTo>
                <a:cubicBezTo>
                  <a:pt x="1471058" y="1479709"/>
                  <a:pt x="1237695" y="1392079"/>
                  <a:pt x="1282463" y="1360646"/>
                </a:cubicBezTo>
                <a:cubicBezTo>
                  <a:pt x="1390095" y="1360646"/>
                  <a:pt x="1469153" y="1357789"/>
                  <a:pt x="1568213" y="1328261"/>
                </a:cubicBezTo>
                <a:cubicBezTo>
                  <a:pt x="1540590" y="1255871"/>
                  <a:pt x="1746330" y="1225391"/>
                  <a:pt x="1593930" y="1209199"/>
                </a:cubicBezTo>
                <a:cubicBezTo>
                  <a:pt x="1560593" y="1139666"/>
                  <a:pt x="1406288" y="1264444"/>
                  <a:pt x="1440578" y="1151096"/>
                </a:cubicBezTo>
                <a:cubicBezTo>
                  <a:pt x="1348185" y="1224439"/>
                  <a:pt x="1149113" y="1139666"/>
                  <a:pt x="1127205" y="1094899"/>
                </a:cubicBezTo>
                <a:cubicBezTo>
                  <a:pt x="1214835" y="1122521"/>
                  <a:pt x="1236743" y="1092041"/>
                  <a:pt x="1310085" y="1109186"/>
                </a:cubicBezTo>
                <a:cubicBezTo>
                  <a:pt x="1300560" y="1078706"/>
                  <a:pt x="1375808" y="1166336"/>
                  <a:pt x="1406288" y="1094899"/>
                </a:cubicBezTo>
                <a:cubicBezTo>
                  <a:pt x="1479630" y="1092041"/>
                  <a:pt x="1424385" y="984409"/>
                  <a:pt x="1508205" y="1040606"/>
                </a:cubicBezTo>
                <a:cubicBezTo>
                  <a:pt x="1529160" y="993934"/>
                  <a:pt x="1647270" y="970121"/>
                  <a:pt x="1532018" y="969169"/>
                </a:cubicBezTo>
                <a:cubicBezTo>
                  <a:pt x="1498680" y="936784"/>
                  <a:pt x="1427243" y="1008221"/>
                  <a:pt x="1421528" y="938689"/>
                </a:cubicBezTo>
                <a:cubicBezTo>
                  <a:pt x="1342470" y="1012031"/>
                  <a:pt x="1203405" y="991076"/>
                  <a:pt x="1154828" y="903446"/>
                </a:cubicBezTo>
                <a:cubicBezTo>
                  <a:pt x="1199595" y="899636"/>
                  <a:pt x="1305323" y="967264"/>
                  <a:pt x="1304370" y="884396"/>
                </a:cubicBezTo>
                <a:cubicBezTo>
                  <a:pt x="1348185" y="928211"/>
                  <a:pt x="1442483" y="914876"/>
                  <a:pt x="1351995" y="868204"/>
                </a:cubicBezTo>
                <a:cubicBezTo>
                  <a:pt x="1412003" y="912019"/>
                  <a:pt x="1490108" y="871061"/>
                  <a:pt x="1480583" y="832009"/>
                </a:cubicBezTo>
                <a:cubicBezTo>
                  <a:pt x="1625363" y="814864"/>
                  <a:pt x="1407240" y="763429"/>
                  <a:pt x="1363425" y="798671"/>
                </a:cubicBezTo>
                <a:cubicBezTo>
                  <a:pt x="1310085" y="684371"/>
                  <a:pt x="1158638" y="849154"/>
                  <a:pt x="1131015" y="755809"/>
                </a:cubicBezTo>
                <a:cubicBezTo>
                  <a:pt x="1102440" y="740569"/>
                  <a:pt x="956708" y="677704"/>
                  <a:pt x="1019573" y="655796"/>
                </a:cubicBezTo>
                <a:cubicBezTo>
                  <a:pt x="1029098" y="698659"/>
                  <a:pt x="1091963" y="752951"/>
                  <a:pt x="1088153" y="673894"/>
                </a:cubicBezTo>
                <a:cubicBezTo>
                  <a:pt x="1124348" y="778669"/>
                  <a:pt x="1187213" y="639604"/>
                  <a:pt x="1244363" y="727234"/>
                </a:cubicBezTo>
                <a:cubicBezTo>
                  <a:pt x="1271033" y="670084"/>
                  <a:pt x="1362473" y="748189"/>
                  <a:pt x="1389143" y="667226"/>
                </a:cubicBezTo>
                <a:cubicBezTo>
                  <a:pt x="1335803" y="624364"/>
                  <a:pt x="1186260" y="578644"/>
                  <a:pt x="1174830" y="590074"/>
                </a:cubicBezTo>
                <a:cubicBezTo>
                  <a:pt x="1230075" y="543401"/>
                  <a:pt x="1273890" y="526256"/>
                  <a:pt x="1180545" y="513874"/>
                </a:cubicBezTo>
                <a:cubicBezTo>
                  <a:pt x="1169115" y="479584"/>
                  <a:pt x="1356758" y="462439"/>
                  <a:pt x="1228170" y="415766"/>
                </a:cubicBezTo>
                <a:cubicBezTo>
                  <a:pt x="1322468" y="381476"/>
                  <a:pt x="1196738" y="349091"/>
                  <a:pt x="1251983" y="298609"/>
                </a:cubicBezTo>
                <a:cubicBezTo>
                  <a:pt x="1150065" y="302419"/>
                  <a:pt x="1100535" y="370046"/>
                  <a:pt x="1035765" y="451009"/>
                </a:cubicBezTo>
                <a:cubicBezTo>
                  <a:pt x="960518" y="465296"/>
                  <a:pt x="970995" y="241459"/>
                  <a:pt x="1058625" y="322421"/>
                </a:cubicBezTo>
                <a:cubicBezTo>
                  <a:pt x="1152923" y="327184"/>
                  <a:pt x="1126253" y="254794"/>
                  <a:pt x="1052910" y="251936"/>
                </a:cubicBezTo>
                <a:cubicBezTo>
                  <a:pt x="1091010" y="247174"/>
                  <a:pt x="1221503" y="242411"/>
                  <a:pt x="1112918" y="211931"/>
                </a:cubicBezTo>
                <a:cubicBezTo>
                  <a:pt x="1191023" y="135731"/>
                  <a:pt x="1113870" y="174784"/>
                  <a:pt x="1064340" y="185261"/>
                </a:cubicBezTo>
                <a:cubicBezTo>
                  <a:pt x="1030050" y="136684"/>
                  <a:pt x="969090" y="322421"/>
                  <a:pt x="991950" y="191929"/>
                </a:cubicBezTo>
                <a:cubicBezTo>
                  <a:pt x="1009095" y="137636"/>
                  <a:pt x="1116728" y="33814"/>
                  <a:pt x="996713" y="111919"/>
                </a:cubicBezTo>
                <a:cubicBezTo>
                  <a:pt x="947183" y="118586"/>
                  <a:pt x="1017668" y="24289"/>
                  <a:pt x="949088" y="7144"/>
                </a:cubicBezTo>
                <a:lnTo>
                  <a:pt x="949088" y="7144"/>
                </a:lnTo>
                <a:lnTo>
                  <a:pt x="949088" y="7144"/>
                </a:lnTo>
                <a:close/>
                <a:moveTo>
                  <a:pt x="886223" y="287179"/>
                </a:moveTo>
                <a:cubicBezTo>
                  <a:pt x="950993" y="293846"/>
                  <a:pt x="936705" y="430054"/>
                  <a:pt x="908130" y="327184"/>
                </a:cubicBezTo>
                <a:cubicBezTo>
                  <a:pt x="904320" y="313849"/>
                  <a:pt x="879555" y="305276"/>
                  <a:pt x="886223" y="287179"/>
                </a:cubicBezTo>
                <a:close/>
                <a:moveTo>
                  <a:pt x="863363" y="404336"/>
                </a:moveTo>
                <a:cubicBezTo>
                  <a:pt x="931943" y="406241"/>
                  <a:pt x="947183" y="504349"/>
                  <a:pt x="876698" y="435769"/>
                </a:cubicBezTo>
                <a:cubicBezTo>
                  <a:pt x="877650" y="436721"/>
                  <a:pt x="842408" y="406241"/>
                  <a:pt x="863363" y="404336"/>
                </a:cubicBezTo>
                <a:close/>
                <a:moveTo>
                  <a:pt x="1116728" y="470059"/>
                </a:moveTo>
                <a:cubicBezTo>
                  <a:pt x="1142445" y="539591"/>
                  <a:pt x="916703" y="542449"/>
                  <a:pt x="1066245" y="511016"/>
                </a:cubicBezTo>
                <a:cubicBezTo>
                  <a:pt x="1087200" y="502444"/>
                  <a:pt x="1096725" y="479584"/>
                  <a:pt x="1116728" y="470059"/>
                </a:cubicBezTo>
                <a:close/>
                <a:moveTo>
                  <a:pt x="1009095" y="584359"/>
                </a:moveTo>
                <a:cubicBezTo>
                  <a:pt x="1068150" y="591026"/>
                  <a:pt x="1128158" y="624364"/>
                  <a:pt x="1029098" y="599599"/>
                </a:cubicBezTo>
                <a:lnTo>
                  <a:pt x="1009095" y="584359"/>
                </a:lnTo>
                <a:lnTo>
                  <a:pt x="1009095" y="584359"/>
                </a:lnTo>
                <a:close/>
                <a:moveTo>
                  <a:pt x="1111013" y="603409"/>
                </a:moveTo>
                <a:cubicBezTo>
                  <a:pt x="1179593" y="587216"/>
                  <a:pt x="1100535" y="662464"/>
                  <a:pt x="1111013" y="603409"/>
                </a:cubicBezTo>
                <a:close/>
                <a:moveTo>
                  <a:pt x="1251030" y="632936"/>
                </a:moveTo>
                <a:cubicBezTo>
                  <a:pt x="1281510" y="652939"/>
                  <a:pt x="1209120" y="642461"/>
                  <a:pt x="1251030" y="632936"/>
                </a:cubicBezTo>
                <a:close/>
                <a:moveTo>
                  <a:pt x="1032908" y="760571"/>
                </a:moveTo>
                <a:cubicBezTo>
                  <a:pt x="1069103" y="813911"/>
                  <a:pt x="1010048" y="875824"/>
                  <a:pt x="1028145" y="780574"/>
                </a:cubicBezTo>
                <a:lnTo>
                  <a:pt x="1032908" y="760571"/>
                </a:lnTo>
                <a:lnTo>
                  <a:pt x="1032908" y="760571"/>
                </a:lnTo>
                <a:close/>
                <a:moveTo>
                  <a:pt x="961470" y="867251"/>
                </a:moveTo>
                <a:cubicBezTo>
                  <a:pt x="989093" y="885349"/>
                  <a:pt x="919560" y="881539"/>
                  <a:pt x="961470" y="867251"/>
                </a:cubicBezTo>
                <a:close/>
                <a:moveTo>
                  <a:pt x="1036718" y="884396"/>
                </a:moveTo>
                <a:cubicBezTo>
                  <a:pt x="1052910" y="926306"/>
                  <a:pt x="1022430" y="907256"/>
                  <a:pt x="1036718" y="884396"/>
                </a:cubicBezTo>
                <a:close/>
                <a:moveTo>
                  <a:pt x="921465" y="888206"/>
                </a:moveTo>
                <a:cubicBezTo>
                  <a:pt x="952898" y="901541"/>
                  <a:pt x="887175" y="904399"/>
                  <a:pt x="921465" y="888206"/>
                </a:cubicBezTo>
                <a:close/>
                <a:moveTo>
                  <a:pt x="874793" y="904399"/>
                </a:moveTo>
                <a:cubicBezTo>
                  <a:pt x="906225" y="917734"/>
                  <a:pt x="840503" y="920591"/>
                  <a:pt x="874793" y="904399"/>
                </a:cubicBezTo>
                <a:close/>
                <a:moveTo>
                  <a:pt x="681435" y="904399"/>
                </a:moveTo>
                <a:cubicBezTo>
                  <a:pt x="718583" y="948214"/>
                  <a:pt x="920513" y="896779"/>
                  <a:pt x="777638" y="946309"/>
                </a:cubicBezTo>
                <a:cubicBezTo>
                  <a:pt x="745253" y="952976"/>
                  <a:pt x="654765" y="966311"/>
                  <a:pt x="681435" y="904399"/>
                </a:cubicBezTo>
                <a:close/>
                <a:moveTo>
                  <a:pt x="1532970" y="1327309"/>
                </a:moveTo>
                <a:cubicBezTo>
                  <a:pt x="1567260" y="1342549"/>
                  <a:pt x="1512015" y="1349216"/>
                  <a:pt x="1532970" y="1327309"/>
                </a:cubicBezTo>
                <a:close/>
                <a:moveTo>
                  <a:pt x="757635" y="1423511"/>
                </a:moveTo>
                <a:cubicBezTo>
                  <a:pt x="685245" y="1477804"/>
                  <a:pt x="650003" y="1441609"/>
                  <a:pt x="757635" y="1423511"/>
                </a:cubicBezTo>
                <a:close/>
                <a:moveTo>
                  <a:pt x="1558688" y="1764506"/>
                </a:moveTo>
                <a:cubicBezTo>
                  <a:pt x="1654890" y="1774984"/>
                  <a:pt x="1460580" y="1774031"/>
                  <a:pt x="1558688" y="1764506"/>
                </a:cubicBezTo>
                <a:close/>
                <a:moveTo>
                  <a:pt x="1766333" y="1807369"/>
                </a:moveTo>
                <a:cubicBezTo>
                  <a:pt x="1818720" y="1806416"/>
                  <a:pt x="1736805" y="1819751"/>
                  <a:pt x="1766333" y="1807369"/>
                </a:cubicBezTo>
                <a:close/>
                <a:moveTo>
                  <a:pt x="1769190" y="2006441"/>
                </a:moveTo>
                <a:cubicBezTo>
                  <a:pt x="1833008" y="2002631"/>
                  <a:pt x="1785383" y="2038826"/>
                  <a:pt x="1769190" y="2006441"/>
                </a:cubicBezTo>
                <a:close/>
                <a:moveTo>
                  <a:pt x="151845" y="2329339"/>
                </a:moveTo>
                <a:cubicBezTo>
                  <a:pt x="171848" y="2352199"/>
                  <a:pt x="91838" y="2336006"/>
                  <a:pt x="151845" y="2329339"/>
                </a:cubicBezTo>
                <a:close/>
                <a:moveTo>
                  <a:pt x="301388" y="2397919"/>
                </a:moveTo>
                <a:cubicBezTo>
                  <a:pt x="343298" y="2445544"/>
                  <a:pt x="410925" y="2404586"/>
                  <a:pt x="469028" y="2426494"/>
                </a:cubicBezTo>
                <a:cubicBezTo>
                  <a:pt x="496650" y="2436971"/>
                  <a:pt x="202328" y="2484596"/>
                  <a:pt x="301388" y="2397919"/>
                </a:cubicBezTo>
                <a:close/>
                <a:moveTo>
                  <a:pt x="517605" y="2406491"/>
                </a:moveTo>
                <a:cubicBezTo>
                  <a:pt x="548085" y="2420779"/>
                  <a:pt x="455693" y="2415064"/>
                  <a:pt x="517605" y="2406491"/>
                </a:cubicBezTo>
                <a:close/>
                <a:moveTo>
                  <a:pt x="423308" y="2736056"/>
                </a:moveTo>
                <a:cubicBezTo>
                  <a:pt x="450930" y="2753201"/>
                  <a:pt x="381398" y="2750344"/>
                  <a:pt x="423308" y="2736056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525" cap="flat">
            <a:noFill/>
            <a:prstDash val="solid"/>
            <a:miter/>
          </a:ln>
        </p:spPr>
        <p:txBody>
          <a:bodyPr lIns="68564" tIns="34289" rIns="68564" bIns="34289" rtlCol="0" anchor="ctr"/>
          <a:lstStyle/>
          <a:p>
            <a:pPr defTabSz="685137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17" name="Graphic 47"/>
          <p:cNvSpPr/>
          <p:nvPr userDrawn="1"/>
        </p:nvSpPr>
        <p:spPr>
          <a:xfrm>
            <a:off x="2399824" y="4245069"/>
            <a:ext cx="310040" cy="465060"/>
          </a:xfrm>
          <a:custGeom>
            <a:avLst/>
            <a:gdLst>
              <a:gd name="connsiteX0" fmla="*/ 949088 w 2076450"/>
              <a:gd name="connsiteY0" fmla="*/ 7144 h 3114675"/>
              <a:gd name="connsiteX1" fmla="*/ 883365 w 2076450"/>
              <a:gd name="connsiteY1" fmla="*/ 105251 h 3114675"/>
              <a:gd name="connsiteX2" fmla="*/ 909083 w 2076450"/>
              <a:gd name="connsiteY2" fmla="*/ 238601 h 3114675"/>
              <a:gd name="connsiteX3" fmla="*/ 833835 w 2076450"/>
              <a:gd name="connsiteY3" fmla="*/ 193834 h 3114675"/>
              <a:gd name="connsiteX4" fmla="*/ 817643 w 2076450"/>
              <a:gd name="connsiteY4" fmla="*/ 301466 h 3114675"/>
              <a:gd name="connsiteX5" fmla="*/ 810023 w 2076450"/>
              <a:gd name="connsiteY5" fmla="*/ 328136 h 3114675"/>
              <a:gd name="connsiteX6" fmla="*/ 684293 w 2076450"/>
              <a:gd name="connsiteY6" fmla="*/ 381476 h 3114675"/>
              <a:gd name="connsiteX7" fmla="*/ 703343 w 2076450"/>
              <a:gd name="connsiteY7" fmla="*/ 451009 h 3114675"/>
              <a:gd name="connsiteX8" fmla="*/ 714773 w 2076450"/>
              <a:gd name="connsiteY8" fmla="*/ 539591 h 3114675"/>
              <a:gd name="connsiteX9" fmla="*/ 828120 w 2076450"/>
              <a:gd name="connsiteY9" fmla="*/ 573881 h 3114675"/>
              <a:gd name="connsiteX10" fmla="*/ 947183 w 2076450"/>
              <a:gd name="connsiteY10" fmla="*/ 577691 h 3114675"/>
              <a:gd name="connsiteX11" fmla="*/ 731918 w 2076450"/>
              <a:gd name="connsiteY11" fmla="*/ 618649 h 3114675"/>
              <a:gd name="connsiteX12" fmla="*/ 530940 w 2076450"/>
              <a:gd name="connsiteY12" fmla="*/ 601504 h 3114675"/>
              <a:gd name="connsiteX13" fmla="*/ 597615 w 2076450"/>
              <a:gd name="connsiteY13" fmla="*/ 649129 h 3114675"/>
              <a:gd name="connsiteX14" fmla="*/ 629048 w 2076450"/>
              <a:gd name="connsiteY14" fmla="*/ 688181 h 3114675"/>
              <a:gd name="connsiteX15" fmla="*/ 714773 w 2076450"/>
              <a:gd name="connsiteY15" fmla="*/ 728186 h 3114675"/>
              <a:gd name="connsiteX16" fmla="*/ 947183 w 2076450"/>
              <a:gd name="connsiteY16" fmla="*/ 689134 h 3114675"/>
              <a:gd name="connsiteX17" fmla="*/ 674768 w 2076450"/>
              <a:gd name="connsiteY17" fmla="*/ 758666 h 3114675"/>
              <a:gd name="connsiteX18" fmla="*/ 528083 w 2076450"/>
              <a:gd name="connsiteY18" fmla="*/ 788194 h 3114675"/>
              <a:gd name="connsiteX19" fmla="*/ 530940 w 2076450"/>
              <a:gd name="connsiteY19" fmla="*/ 846296 h 3114675"/>
              <a:gd name="connsiteX20" fmla="*/ 569040 w 2076450"/>
              <a:gd name="connsiteY20" fmla="*/ 912971 h 3114675"/>
              <a:gd name="connsiteX21" fmla="*/ 502365 w 2076450"/>
              <a:gd name="connsiteY21" fmla="*/ 958691 h 3114675"/>
              <a:gd name="connsiteX22" fmla="*/ 409973 w 2076450"/>
              <a:gd name="connsiteY22" fmla="*/ 972979 h 3114675"/>
              <a:gd name="connsiteX23" fmla="*/ 547133 w 2076450"/>
              <a:gd name="connsiteY23" fmla="*/ 1067276 h 3114675"/>
              <a:gd name="connsiteX24" fmla="*/ 730013 w 2076450"/>
              <a:gd name="connsiteY24" fmla="*/ 1155859 h 3114675"/>
              <a:gd name="connsiteX25" fmla="*/ 409020 w 2076450"/>
              <a:gd name="connsiteY25" fmla="*/ 1204436 h 3114675"/>
              <a:gd name="connsiteX26" fmla="*/ 530940 w 2076450"/>
              <a:gd name="connsiteY26" fmla="*/ 1310164 h 3114675"/>
              <a:gd name="connsiteX27" fmla="*/ 366158 w 2076450"/>
              <a:gd name="connsiteY27" fmla="*/ 1365409 h 3114675"/>
              <a:gd name="connsiteX28" fmla="*/ 637620 w 2076450"/>
              <a:gd name="connsiteY28" fmla="*/ 1413034 h 3114675"/>
              <a:gd name="connsiteX29" fmla="*/ 617618 w 2076450"/>
              <a:gd name="connsiteY29" fmla="*/ 1487329 h 3114675"/>
              <a:gd name="connsiteX30" fmla="*/ 286148 w 2076450"/>
              <a:gd name="connsiteY30" fmla="*/ 1588294 h 3114675"/>
              <a:gd name="connsiteX31" fmla="*/ 550943 w 2076450"/>
              <a:gd name="connsiteY31" fmla="*/ 1688306 h 3114675"/>
              <a:gd name="connsiteX32" fmla="*/ 627143 w 2076450"/>
              <a:gd name="connsiteY32" fmla="*/ 1666399 h 3114675"/>
              <a:gd name="connsiteX33" fmla="*/ 734775 w 2076450"/>
              <a:gd name="connsiteY33" fmla="*/ 1662589 h 3114675"/>
              <a:gd name="connsiteX34" fmla="*/ 604283 w 2076450"/>
              <a:gd name="connsiteY34" fmla="*/ 1759744 h 3114675"/>
              <a:gd name="connsiteX35" fmla="*/ 217568 w 2076450"/>
              <a:gd name="connsiteY35" fmla="*/ 1794986 h 3114675"/>
              <a:gd name="connsiteX36" fmla="*/ 214710 w 2076450"/>
              <a:gd name="connsiteY36" fmla="*/ 1862614 h 3114675"/>
              <a:gd name="connsiteX37" fmla="*/ 335678 w 2076450"/>
              <a:gd name="connsiteY37" fmla="*/ 1914049 h 3114675"/>
              <a:gd name="connsiteX38" fmla="*/ 472838 w 2076450"/>
              <a:gd name="connsiteY38" fmla="*/ 1916906 h 3114675"/>
              <a:gd name="connsiteX39" fmla="*/ 553800 w 2076450"/>
              <a:gd name="connsiteY39" fmla="*/ 1953101 h 3114675"/>
              <a:gd name="connsiteX40" fmla="*/ 602378 w 2076450"/>
              <a:gd name="connsiteY40" fmla="*/ 2004536 h 3114675"/>
              <a:gd name="connsiteX41" fmla="*/ 275670 w 2076450"/>
              <a:gd name="connsiteY41" fmla="*/ 2024539 h 3114675"/>
              <a:gd name="connsiteX42" fmla="*/ 236618 w 2076450"/>
              <a:gd name="connsiteY42" fmla="*/ 2049304 h 3114675"/>
              <a:gd name="connsiteX43" fmla="*/ 262335 w 2076450"/>
              <a:gd name="connsiteY43" fmla="*/ 2092166 h 3114675"/>
              <a:gd name="connsiteX44" fmla="*/ 420450 w 2076450"/>
              <a:gd name="connsiteY44" fmla="*/ 2151221 h 3114675"/>
              <a:gd name="connsiteX45" fmla="*/ 480458 w 2076450"/>
              <a:gd name="connsiteY45" fmla="*/ 2174081 h 3114675"/>
              <a:gd name="connsiteX46" fmla="*/ 269955 w 2076450"/>
              <a:gd name="connsiteY46" fmla="*/ 2228374 h 3114675"/>
              <a:gd name="connsiteX47" fmla="*/ 106125 w 2076450"/>
              <a:gd name="connsiteY47" fmla="*/ 2250281 h 3114675"/>
              <a:gd name="connsiteX48" fmla="*/ 45165 w 2076450"/>
              <a:gd name="connsiteY48" fmla="*/ 2290286 h 3114675"/>
              <a:gd name="connsiteX49" fmla="*/ 84218 w 2076450"/>
              <a:gd name="connsiteY49" fmla="*/ 2353151 h 3114675"/>
              <a:gd name="connsiteX50" fmla="*/ 203280 w 2076450"/>
              <a:gd name="connsiteY50" fmla="*/ 2444591 h 3114675"/>
              <a:gd name="connsiteX51" fmla="*/ 172800 w 2076450"/>
              <a:gd name="connsiteY51" fmla="*/ 2478881 h 3114675"/>
              <a:gd name="connsiteX52" fmla="*/ 201375 w 2076450"/>
              <a:gd name="connsiteY52" fmla="*/ 2519839 h 3114675"/>
              <a:gd name="connsiteX53" fmla="*/ 301388 w 2076450"/>
              <a:gd name="connsiteY53" fmla="*/ 2558891 h 3114675"/>
              <a:gd name="connsiteX54" fmla="*/ 76598 w 2076450"/>
              <a:gd name="connsiteY54" fmla="*/ 2589371 h 3114675"/>
              <a:gd name="connsiteX55" fmla="*/ 58500 w 2076450"/>
              <a:gd name="connsiteY55" fmla="*/ 2659856 h 3114675"/>
              <a:gd name="connsiteX56" fmla="*/ 110888 w 2076450"/>
              <a:gd name="connsiteY56" fmla="*/ 2693194 h 3114675"/>
              <a:gd name="connsiteX57" fmla="*/ 214710 w 2076450"/>
              <a:gd name="connsiteY57" fmla="*/ 2727484 h 3114675"/>
              <a:gd name="connsiteX58" fmla="*/ 262335 w 2076450"/>
              <a:gd name="connsiteY58" fmla="*/ 2756059 h 3114675"/>
              <a:gd name="connsiteX59" fmla="*/ 358538 w 2076450"/>
              <a:gd name="connsiteY59" fmla="*/ 2733199 h 3114675"/>
              <a:gd name="connsiteX60" fmla="*/ 254715 w 2076450"/>
              <a:gd name="connsiteY60" fmla="*/ 2758916 h 3114675"/>
              <a:gd name="connsiteX61" fmla="*/ 45165 w 2076450"/>
              <a:gd name="connsiteY61" fmla="*/ 2806541 h 3114675"/>
              <a:gd name="connsiteX62" fmla="*/ 46118 w 2076450"/>
              <a:gd name="connsiteY62" fmla="*/ 2865596 h 3114675"/>
              <a:gd name="connsiteX63" fmla="*/ 88980 w 2076450"/>
              <a:gd name="connsiteY63" fmla="*/ 2895124 h 3114675"/>
              <a:gd name="connsiteX64" fmla="*/ 155655 w 2076450"/>
              <a:gd name="connsiteY64" fmla="*/ 2902744 h 3114675"/>
              <a:gd name="connsiteX65" fmla="*/ 343298 w 2076450"/>
              <a:gd name="connsiteY65" fmla="*/ 2914174 h 3114675"/>
              <a:gd name="connsiteX66" fmla="*/ 301388 w 2076450"/>
              <a:gd name="connsiteY66" fmla="*/ 2956084 h 3114675"/>
              <a:gd name="connsiteX67" fmla="*/ 361395 w 2076450"/>
              <a:gd name="connsiteY67" fmla="*/ 2980849 h 3114675"/>
              <a:gd name="connsiteX68" fmla="*/ 511890 w 2076450"/>
              <a:gd name="connsiteY68" fmla="*/ 3029426 h 3114675"/>
              <a:gd name="connsiteX69" fmla="*/ 603330 w 2076450"/>
              <a:gd name="connsiteY69" fmla="*/ 3058001 h 3114675"/>
              <a:gd name="connsiteX70" fmla="*/ 825263 w 2076450"/>
              <a:gd name="connsiteY70" fmla="*/ 2954179 h 3114675"/>
              <a:gd name="connsiteX71" fmla="*/ 957660 w 2076450"/>
              <a:gd name="connsiteY71" fmla="*/ 2927509 h 3114675"/>
              <a:gd name="connsiteX72" fmla="*/ 1013858 w 2076450"/>
              <a:gd name="connsiteY72" fmla="*/ 3102769 h 3114675"/>
              <a:gd name="connsiteX73" fmla="*/ 1119585 w 2076450"/>
              <a:gd name="connsiteY73" fmla="*/ 3020854 h 3114675"/>
              <a:gd name="connsiteX74" fmla="*/ 1191975 w 2076450"/>
              <a:gd name="connsiteY74" fmla="*/ 2997041 h 3114675"/>
              <a:gd name="connsiteX75" fmla="*/ 1468200 w 2076450"/>
              <a:gd name="connsiteY75" fmla="*/ 3026569 h 3114675"/>
              <a:gd name="connsiteX76" fmla="*/ 1561545 w 2076450"/>
              <a:gd name="connsiteY76" fmla="*/ 3002756 h 3114675"/>
              <a:gd name="connsiteX77" fmla="*/ 1679655 w 2076450"/>
              <a:gd name="connsiteY77" fmla="*/ 3030379 h 3114675"/>
              <a:gd name="connsiteX78" fmla="*/ 1748235 w 2076450"/>
              <a:gd name="connsiteY78" fmla="*/ 2996089 h 3114675"/>
              <a:gd name="connsiteX79" fmla="*/ 1893968 w 2076450"/>
              <a:gd name="connsiteY79" fmla="*/ 3009424 h 3114675"/>
              <a:gd name="connsiteX80" fmla="*/ 1888253 w 2076450"/>
              <a:gd name="connsiteY80" fmla="*/ 2944654 h 3114675"/>
              <a:gd name="connsiteX81" fmla="*/ 1964453 w 2076450"/>
              <a:gd name="connsiteY81" fmla="*/ 2947511 h 3114675"/>
              <a:gd name="connsiteX82" fmla="*/ 1948260 w 2076450"/>
              <a:gd name="connsiteY82" fmla="*/ 2913221 h 3114675"/>
              <a:gd name="connsiteX83" fmla="*/ 1843485 w 2076450"/>
              <a:gd name="connsiteY83" fmla="*/ 2853214 h 3114675"/>
              <a:gd name="connsiteX84" fmla="*/ 1883490 w 2076450"/>
              <a:gd name="connsiteY84" fmla="*/ 2818924 h 3114675"/>
              <a:gd name="connsiteX85" fmla="*/ 1909208 w 2076450"/>
              <a:gd name="connsiteY85" fmla="*/ 2790349 h 3114675"/>
              <a:gd name="connsiteX86" fmla="*/ 2032080 w 2076450"/>
              <a:gd name="connsiteY86" fmla="*/ 2757964 h 3114675"/>
              <a:gd name="connsiteX87" fmla="*/ 2036843 w 2076450"/>
              <a:gd name="connsiteY87" fmla="*/ 2711291 h 3114675"/>
              <a:gd name="connsiteX88" fmla="*/ 2008268 w 2076450"/>
              <a:gd name="connsiteY88" fmla="*/ 2670334 h 3114675"/>
              <a:gd name="connsiteX89" fmla="*/ 1943498 w 2076450"/>
              <a:gd name="connsiteY89" fmla="*/ 2645569 h 3114675"/>
              <a:gd name="connsiteX90" fmla="*/ 1793003 w 2076450"/>
              <a:gd name="connsiteY90" fmla="*/ 2651284 h 3114675"/>
              <a:gd name="connsiteX91" fmla="*/ 1497728 w 2076450"/>
              <a:gd name="connsiteY91" fmla="*/ 2538889 h 3114675"/>
              <a:gd name="connsiteX92" fmla="*/ 1592025 w 2076450"/>
              <a:gd name="connsiteY92" fmla="*/ 2535079 h 3114675"/>
              <a:gd name="connsiteX93" fmla="*/ 1824435 w 2076450"/>
              <a:gd name="connsiteY93" fmla="*/ 2566511 h 3114675"/>
              <a:gd name="connsiteX94" fmla="*/ 1938735 w 2076450"/>
              <a:gd name="connsiteY94" fmla="*/ 2449354 h 3114675"/>
              <a:gd name="connsiteX95" fmla="*/ 2000648 w 2076450"/>
              <a:gd name="connsiteY95" fmla="*/ 2416969 h 3114675"/>
              <a:gd name="connsiteX96" fmla="*/ 1993028 w 2076450"/>
              <a:gd name="connsiteY96" fmla="*/ 2387441 h 3114675"/>
              <a:gd name="connsiteX97" fmla="*/ 1549163 w 2076450"/>
              <a:gd name="connsiteY97" fmla="*/ 2328386 h 3114675"/>
              <a:gd name="connsiteX98" fmla="*/ 1554878 w 2076450"/>
              <a:gd name="connsiteY98" fmla="*/ 2282666 h 3114675"/>
              <a:gd name="connsiteX99" fmla="*/ 1823483 w 2076450"/>
              <a:gd name="connsiteY99" fmla="*/ 2291239 h 3114675"/>
              <a:gd name="connsiteX100" fmla="*/ 1994933 w 2076450"/>
              <a:gd name="connsiteY100" fmla="*/ 2158841 h 3114675"/>
              <a:gd name="connsiteX101" fmla="*/ 2013983 w 2076450"/>
              <a:gd name="connsiteY101" fmla="*/ 2124551 h 3114675"/>
              <a:gd name="connsiteX102" fmla="*/ 1699658 w 2076450"/>
              <a:gd name="connsiteY102" fmla="*/ 2061686 h 3114675"/>
              <a:gd name="connsiteX103" fmla="*/ 1808243 w 2076450"/>
              <a:gd name="connsiteY103" fmla="*/ 2027396 h 3114675"/>
              <a:gd name="connsiteX104" fmla="*/ 1836818 w 2076450"/>
              <a:gd name="connsiteY104" fmla="*/ 2000726 h 3114675"/>
              <a:gd name="connsiteX105" fmla="*/ 1875870 w 2076450"/>
              <a:gd name="connsiteY105" fmla="*/ 1935004 h 3114675"/>
              <a:gd name="connsiteX106" fmla="*/ 1600598 w 2076450"/>
              <a:gd name="connsiteY106" fmla="*/ 1869281 h 3114675"/>
              <a:gd name="connsiteX107" fmla="*/ 1823483 w 2076450"/>
              <a:gd name="connsiteY107" fmla="*/ 1737836 h 3114675"/>
              <a:gd name="connsiteX108" fmla="*/ 1592025 w 2076450"/>
              <a:gd name="connsiteY108" fmla="*/ 1729264 h 3114675"/>
              <a:gd name="connsiteX109" fmla="*/ 1639650 w 2076450"/>
              <a:gd name="connsiteY109" fmla="*/ 1693069 h 3114675"/>
              <a:gd name="connsiteX110" fmla="*/ 1648223 w 2076450"/>
              <a:gd name="connsiteY110" fmla="*/ 1652111 h 3114675"/>
              <a:gd name="connsiteX111" fmla="*/ 1437720 w 2076450"/>
              <a:gd name="connsiteY111" fmla="*/ 1613059 h 3114675"/>
              <a:gd name="connsiteX112" fmla="*/ 1519635 w 2076450"/>
              <a:gd name="connsiteY112" fmla="*/ 1556861 h 3114675"/>
              <a:gd name="connsiteX113" fmla="*/ 1697753 w 2076450"/>
              <a:gd name="connsiteY113" fmla="*/ 1459706 h 3114675"/>
              <a:gd name="connsiteX114" fmla="*/ 1539638 w 2076450"/>
              <a:gd name="connsiteY114" fmla="*/ 1435894 h 3114675"/>
              <a:gd name="connsiteX115" fmla="*/ 1520588 w 2076450"/>
              <a:gd name="connsiteY115" fmla="*/ 1388269 h 3114675"/>
              <a:gd name="connsiteX116" fmla="*/ 1282463 w 2076450"/>
              <a:gd name="connsiteY116" fmla="*/ 1360646 h 3114675"/>
              <a:gd name="connsiteX117" fmla="*/ 1568213 w 2076450"/>
              <a:gd name="connsiteY117" fmla="*/ 1328261 h 3114675"/>
              <a:gd name="connsiteX118" fmla="*/ 1593930 w 2076450"/>
              <a:gd name="connsiteY118" fmla="*/ 1209199 h 3114675"/>
              <a:gd name="connsiteX119" fmla="*/ 1440578 w 2076450"/>
              <a:gd name="connsiteY119" fmla="*/ 1151096 h 3114675"/>
              <a:gd name="connsiteX120" fmla="*/ 1127205 w 2076450"/>
              <a:gd name="connsiteY120" fmla="*/ 1094899 h 3114675"/>
              <a:gd name="connsiteX121" fmla="*/ 1310085 w 2076450"/>
              <a:gd name="connsiteY121" fmla="*/ 1109186 h 3114675"/>
              <a:gd name="connsiteX122" fmla="*/ 1406288 w 2076450"/>
              <a:gd name="connsiteY122" fmla="*/ 1094899 h 3114675"/>
              <a:gd name="connsiteX123" fmla="*/ 1508205 w 2076450"/>
              <a:gd name="connsiteY123" fmla="*/ 1040606 h 3114675"/>
              <a:gd name="connsiteX124" fmla="*/ 1532018 w 2076450"/>
              <a:gd name="connsiteY124" fmla="*/ 969169 h 3114675"/>
              <a:gd name="connsiteX125" fmla="*/ 1421528 w 2076450"/>
              <a:gd name="connsiteY125" fmla="*/ 938689 h 3114675"/>
              <a:gd name="connsiteX126" fmla="*/ 1154828 w 2076450"/>
              <a:gd name="connsiteY126" fmla="*/ 903446 h 3114675"/>
              <a:gd name="connsiteX127" fmla="*/ 1304370 w 2076450"/>
              <a:gd name="connsiteY127" fmla="*/ 884396 h 3114675"/>
              <a:gd name="connsiteX128" fmla="*/ 1351995 w 2076450"/>
              <a:gd name="connsiteY128" fmla="*/ 868204 h 3114675"/>
              <a:gd name="connsiteX129" fmla="*/ 1480583 w 2076450"/>
              <a:gd name="connsiteY129" fmla="*/ 832009 h 3114675"/>
              <a:gd name="connsiteX130" fmla="*/ 1363425 w 2076450"/>
              <a:gd name="connsiteY130" fmla="*/ 798671 h 3114675"/>
              <a:gd name="connsiteX131" fmla="*/ 1131015 w 2076450"/>
              <a:gd name="connsiteY131" fmla="*/ 755809 h 3114675"/>
              <a:gd name="connsiteX132" fmla="*/ 1019573 w 2076450"/>
              <a:gd name="connsiteY132" fmla="*/ 655796 h 3114675"/>
              <a:gd name="connsiteX133" fmla="*/ 1088153 w 2076450"/>
              <a:gd name="connsiteY133" fmla="*/ 673894 h 3114675"/>
              <a:gd name="connsiteX134" fmla="*/ 1244363 w 2076450"/>
              <a:gd name="connsiteY134" fmla="*/ 727234 h 3114675"/>
              <a:gd name="connsiteX135" fmla="*/ 1389143 w 2076450"/>
              <a:gd name="connsiteY135" fmla="*/ 667226 h 3114675"/>
              <a:gd name="connsiteX136" fmla="*/ 1174830 w 2076450"/>
              <a:gd name="connsiteY136" fmla="*/ 590074 h 3114675"/>
              <a:gd name="connsiteX137" fmla="*/ 1180545 w 2076450"/>
              <a:gd name="connsiteY137" fmla="*/ 513874 h 3114675"/>
              <a:gd name="connsiteX138" fmla="*/ 1228170 w 2076450"/>
              <a:gd name="connsiteY138" fmla="*/ 415766 h 3114675"/>
              <a:gd name="connsiteX139" fmla="*/ 1251983 w 2076450"/>
              <a:gd name="connsiteY139" fmla="*/ 298609 h 3114675"/>
              <a:gd name="connsiteX140" fmla="*/ 1035765 w 2076450"/>
              <a:gd name="connsiteY140" fmla="*/ 451009 h 3114675"/>
              <a:gd name="connsiteX141" fmla="*/ 1058625 w 2076450"/>
              <a:gd name="connsiteY141" fmla="*/ 322421 h 3114675"/>
              <a:gd name="connsiteX142" fmla="*/ 1052910 w 2076450"/>
              <a:gd name="connsiteY142" fmla="*/ 251936 h 3114675"/>
              <a:gd name="connsiteX143" fmla="*/ 1112918 w 2076450"/>
              <a:gd name="connsiteY143" fmla="*/ 211931 h 3114675"/>
              <a:gd name="connsiteX144" fmla="*/ 1064340 w 2076450"/>
              <a:gd name="connsiteY144" fmla="*/ 185261 h 3114675"/>
              <a:gd name="connsiteX145" fmla="*/ 991950 w 2076450"/>
              <a:gd name="connsiteY145" fmla="*/ 191929 h 3114675"/>
              <a:gd name="connsiteX146" fmla="*/ 996713 w 2076450"/>
              <a:gd name="connsiteY146" fmla="*/ 111919 h 3114675"/>
              <a:gd name="connsiteX147" fmla="*/ 949088 w 2076450"/>
              <a:gd name="connsiteY147" fmla="*/ 7144 h 3114675"/>
              <a:gd name="connsiteX148" fmla="*/ 949088 w 2076450"/>
              <a:gd name="connsiteY148" fmla="*/ 7144 h 3114675"/>
              <a:gd name="connsiteX149" fmla="*/ 949088 w 2076450"/>
              <a:gd name="connsiteY149" fmla="*/ 7144 h 3114675"/>
              <a:gd name="connsiteX150" fmla="*/ 886223 w 2076450"/>
              <a:gd name="connsiteY150" fmla="*/ 287179 h 3114675"/>
              <a:gd name="connsiteX151" fmla="*/ 908130 w 2076450"/>
              <a:gd name="connsiteY151" fmla="*/ 327184 h 3114675"/>
              <a:gd name="connsiteX152" fmla="*/ 886223 w 2076450"/>
              <a:gd name="connsiteY152" fmla="*/ 287179 h 3114675"/>
              <a:gd name="connsiteX153" fmla="*/ 863363 w 2076450"/>
              <a:gd name="connsiteY153" fmla="*/ 404336 h 3114675"/>
              <a:gd name="connsiteX154" fmla="*/ 876698 w 2076450"/>
              <a:gd name="connsiteY154" fmla="*/ 435769 h 3114675"/>
              <a:gd name="connsiteX155" fmla="*/ 863363 w 2076450"/>
              <a:gd name="connsiteY155" fmla="*/ 404336 h 3114675"/>
              <a:gd name="connsiteX156" fmla="*/ 1116728 w 2076450"/>
              <a:gd name="connsiteY156" fmla="*/ 470059 h 3114675"/>
              <a:gd name="connsiteX157" fmla="*/ 1066245 w 2076450"/>
              <a:gd name="connsiteY157" fmla="*/ 511016 h 3114675"/>
              <a:gd name="connsiteX158" fmla="*/ 1116728 w 2076450"/>
              <a:gd name="connsiteY158" fmla="*/ 470059 h 3114675"/>
              <a:gd name="connsiteX159" fmla="*/ 1009095 w 2076450"/>
              <a:gd name="connsiteY159" fmla="*/ 584359 h 3114675"/>
              <a:gd name="connsiteX160" fmla="*/ 1029098 w 2076450"/>
              <a:gd name="connsiteY160" fmla="*/ 599599 h 3114675"/>
              <a:gd name="connsiteX161" fmla="*/ 1009095 w 2076450"/>
              <a:gd name="connsiteY161" fmla="*/ 584359 h 3114675"/>
              <a:gd name="connsiteX162" fmla="*/ 1009095 w 2076450"/>
              <a:gd name="connsiteY162" fmla="*/ 584359 h 3114675"/>
              <a:gd name="connsiteX163" fmla="*/ 1111013 w 2076450"/>
              <a:gd name="connsiteY163" fmla="*/ 603409 h 3114675"/>
              <a:gd name="connsiteX164" fmla="*/ 1111013 w 2076450"/>
              <a:gd name="connsiteY164" fmla="*/ 603409 h 3114675"/>
              <a:gd name="connsiteX165" fmla="*/ 1251030 w 2076450"/>
              <a:gd name="connsiteY165" fmla="*/ 632936 h 3114675"/>
              <a:gd name="connsiteX166" fmla="*/ 1251030 w 2076450"/>
              <a:gd name="connsiteY166" fmla="*/ 632936 h 3114675"/>
              <a:gd name="connsiteX167" fmla="*/ 1032908 w 2076450"/>
              <a:gd name="connsiteY167" fmla="*/ 760571 h 3114675"/>
              <a:gd name="connsiteX168" fmla="*/ 1028145 w 2076450"/>
              <a:gd name="connsiteY168" fmla="*/ 780574 h 3114675"/>
              <a:gd name="connsiteX169" fmla="*/ 1032908 w 2076450"/>
              <a:gd name="connsiteY169" fmla="*/ 760571 h 3114675"/>
              <a:gd name="connsiteX170" fmla="*/ 1032908 w 2076450"/>
              <a:gd name="connsiteY170" fmla="*/ 760571 h 3114675"/>
              <a:gd name="connsiteX171" fmla="*/ 961470 w 2076450"/>
              <a:gd name="connsiteY171" fmla="*/ 867251 h 3114675"/>
              <a:gd name="connsiteX172" fmla="*/ 961470 w 2076450"/>
              <a:gd name="connsiteY172" fmla="*/ 867251 h 3114675"/>
              <a:gd name="connsiteX173" fmla="*/ 1036718 w 2076450"/>
              <a:gd name="connsiteY173" fmla="*/ 884396 h 3114675"/>
              <a:gd name="connsiteX174" fmla="*/ 1036718 w 2076450"/>
              <a:gd name="connsiteY174" fmla="*/ 884396 h 3114675"/>
              <a:gd name="connsiteX175" fmla="*/ 921465 w 2076450"/>
              <a:gd name="connsiteY175" fmla="*/ 888206 h 3114675"/>
              <a:gd name="connsiteX176" fmla="*/ 921465 w 2076450"/>
              <a:gd name="connsiteY176" fmla="*/ 888206 h 3114675"/>
              <a:gd name="connsiteX177" fmla="*/ 874793 w 2076450"/>
              <a:gd name="connsiteY177" fmla="*/ 904399 h 3114675"/>
              <a:gd name="connsiteX178" fmla="*/ 874793 w 2076450"/>
              <a:gd name="connsiteY178" fmla="*/ 904399 h 3114675"/>
              <a:gd name="connsiteX179" fmla="*/ 681435 w 2076450"/>
              <a:gd name="connsiteY179" fmla="*/ 904399 h 3114675"/>
              <a:gd name="connsiteX180" fmla="*/ 777638 w 2076450"/>
              <a:gd name="connsiteY180" fmla="*/ 946309 h 3114675"/>
              <a:gd name="connsiteX181" fmla="*/ 681435 w 2076450"/>
              <a:gd name="connsiteY181" fmla="*/ 904399 h 3114675"/>
              <a:gd name="connsiteX182" fmla="*/ 1532970 w 2076450"/>
              <a:gd name="connsiteY182" fmla="*/ 1327309 h 3114675"/>
              <a:gd name="connsiteX183" fmla="*/ 1532970 w 2076450"/>
              <a:gd name="connsiteY183" fmla="*/ 1327309 h 3114675"/>
              <a:gd name="connsiteX184" fmla="*/ 757635 w 2076450"/>
              <a:gd name="connsiteY184" fmla="*/ 1423511 h 3114675"/>
              <a:gd name="connsiteX185" fmla="*/ 757635 w 2076450"/>
              <a:gd name="connsiteY185" fmla="*/ 1423511 h 3114675"/>
              <a:gd name="connsiteX186" fmla="*/ 1558688 w 2076450"/>
              <a:gd name="connsiteY186" fmla="*/ 1764506 h 3114675"/>
              <a:gd name="connsiteX187" fmla="*/ 1558688 w 2076450"/>
              <a:gd name="connsiteY187" fmla="*/ 1764506 h 3114675"/>
              <a:gd name="connsiteX188" fmla="*/ 1766333 w 2076450"/>
              <a:gd name="connsiteY188" fmla="*/ 1807369 h 3114675"/>
              <a:gd name="connsiteX189" fmla="*/ 1766333 w 2076450"/>
              <a:gd name="connsiteY189" fmla="*/ 1807369 h 3114675"/>
              <a:gd name="connsiteX190" fmla="*/ 1769190 w 2076450"/>
              <a:gd name="connsiteY190" fmla="*/ 2006441 h 3114675"/>
              <a:gd name="connsiteX191" fmla="*/ 1769190 w 2076450"/>
              <a:gd name="connsiteY191" fmla="*/ 2006441 h 3114675"/>
              <a:gd name="connsiteX192" fmla="*/ 151845 w 2076450"/>
              <a:gd name="connsiteY192" fmla="*/ 2329339 h 3114675"/>
              <a:gd name="connsiteX193" fmla="*/ 151845 w 2076450"/>
              <a:gd name="connsiteY193" fmla="*/ 2329339 h 3114675"/>
              <a:gd name="connsiteX194" fmla="*/ 301388 w 2076450"/>
              <a:gd name="connsiteY194" fmla="*/ 2397919 h 3114675"/>
              <a:gd name="connsiteX195" fmla="*/ 469028 w 2076450"/>
              <a:gd name="connsiteY195" fmla="*/ 2426494 h 3114675"/>
              <a:gd name="connsiteX196" fmla="*/ 301388 w 2076450"/>
              <a:gd name="connsiteY196" fmla="*/ 2397919 h 3114675"/>
              <a:gd name="connsiteX197" fmla="*/ 517605 w 2076450"/>
              <a:gd name="connsiteY197" fmla="*/ 2406491 h 3114675"/>
              <a:gd name="connsiteX198" fmla="*/ 517605 w 2076450"/>
              <a:gd name="connsiteY198" fmla="*/ 2406491 h 3114675"/>
              <a:gd name="connsiteX199" fmla="*/ 423308 w 2076450"/>
              <a:gd name="connsiteY199" fmla="*/ 2736056 h 3114675"/>
              <a:gd name="connsiteX200" fmla="*/ 423308 w 2076450"/>
              <a:gd name="connsiteY200" fmla="*/ 2736056 h 311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</a:cxnLst>
            <a:rect l="l" t="t" r="r" b="b"/>
            <a:pathLst>
              <a:path w="2076450" h="3114675">
                <a:moveTo>
                  <a:pt x="949088" y="7144"/>
                </a:moveTo>
                <a:cubicBezTo>
                  <a:pt x="938610" y="62389"/>
                  <a:pt x="972900" y="200501"/>
                  <a:pt x="883365" y="105251"/>
                </a:cubicBezTo>
                <a:cubicBezTo>
                  <a:pt x="870983" y="105251"/>
                  <a:pt x="992903" y="314801"/>
                  <a:pt x="909083" y="238601"/>
                </a:cubicBezTo>
                <a:cubicBezTo>
                  <a:pt x="898605" y="171926"/>
                  <a:pt x="863363" y="174784"/>
                  <a:pt x="833835" y="193834"/>
                </a:cubicBezTo>
                <a:cubicBezTo>
                  <a:pt x="732870" y="154781"/>
                  <a:pt x="858600" y="285274"/>
                  <a:pt x="817643" y="301466"/>
                </a:cubicBezTo>
                <a:cubicBezTo>
                  <a:pt x="895748" y="301466"/>
                  <a:pt x="870030" y="356711"/>
                  <a:pt x="810023" y="328136"/>
                </a:cubicBezTo>
                <a:cubicBezTo>
                  <a:pt x="906225" y="459581"/>
                  <a:pt x="686198" y="348139"/>
                  <a:pt x="684293" y="381476"/>
                </a:cubicBezTo>
                <a:cubicBezTo>
                  <a:pt x="777638" y="421481"/>
                  <a:pt x="622380" y="411004"/>
                  <a:pt x="703343" y="451009"/>
                </a:cubicBezTo>
                <a:cubicBezTo>
                  <a:pt x="833835" y="496729"/>
                  <a:pt x="615713" y="505301"/>
                  <a:pt x="714773" y="539591"/>
                </a:cubicBezTo>
                <a:cubicBezTo>
                  <a:pt x="761445" y="555784"/>
                  <a:pt x="860505" y="517684"/>
                  <a:pt x="828120" y="573881"/>
                </a:cubicBezTo>
                <a:cubicBezTo>
                  <a:pt x="890033" y="568166"/>
                  <a:pt x="887175" y="616744"/>
                  <a:pt x="947183" y="577691"/>
                </a:cubicBezTo>
                <a:cubicBezTo>
                  <a:pt x="977663" y="712946"/>
                  <a:pt x="680483" y="534829"/>
                  <a:pt x="731918" y="618649"/>
                </a:cubicBezTo>
                <a:cubicBezTo>
                  <a:pt x="670005" y="621506"/>
                  <a:pt x="575708" y="525304"/>
                  <a:pt x="530940" y="601504"/>
                </a:cubicBezTo>
                <a:cubicBezTo>
                  <a:pt x="396638" y="611981"/>
                  <a:pt x="563325" y="655796"/>
                  <a:pt x="597615" y="649129"/>
                </a:cubicBezTo>
                <a:cubicBezTo>
                  <a:pt x="487125" y="737711"/>
                  <a:pt x="741443" y="614839"/>
                  <a:pt x="629048" y="688181"/>
                </a:cubicBezTo>
                <a:cubicBezTo>
                  <a:pt x="648098" y="779621"/>
                  <a:pt x="834788" y="621506"/>
                  <a:pt x="714773" y="728186"/>
                </a:cubicBezTo>
                <a:cubicBezTo>
                  <a:pt x="762398" y="785336"/>
                  <a:pt x="937658" y="659606"/>
                  <a:pt x="947183" y="689134"/>
                </a:cubicBezTo>
                <a:cubicBezTo>
                  <a:pt x="884318" y="784384"/>
                  <a:pt x="764303" y="785336"/>
                  <a:pt x="674768" y="758666"/>
                </a:cubicBezTo>
                <a:cubicBezTo>
                  <a:pt x="734775" y="821531"/>
                  <a:pt x="570945" y="739616"/>
                  <a:pt x="528083" y="788194"/>
                </a:cubicBezTo>
                <a:cubicBezTo>
                  <a:pt x="468075" y="789146"/>
                  <a:pt x="536655" y="836771"/>
                  <a:pt x="530940" y="846296"/>
                </a:cubicBezTo>
                <a:cubicBezTo>
                  <a:pt x="598568" y="865346"/>
                  <a:pt x="709058" y="934879"/>
                  <a:pt x="569040" y="912971"/>
                </a:cubicBezTo>
                <a:cubicBezTo>
                  <a:pt x="508080" y="912019"/>
                  <a:pt x="602378" y="1022509"/>
                  <a:pt x="502365" y="958691"/>
                </a:cubicBezTo>
                <a:cubicBezTo>
                  <a:pt x="451883" y="931069"/>
                  <a:pt x="479505" y="1007269"/>
                  <a:pt x="409973" y="972979"/>
                </a:cubicBezTo>
                <a:cubicBezTo>
                  <a:pt x="347108" y="988219"/>
                  <a:pt x="509985" y="1057751"/>
                  <a:pt x="547133" y="1067276"/>
                </a:cubicBezTo>
                <a:cubicBezTo>
                  <a:pt x="619523" y="1065371"/>
                  <a:pt x="693818" y="1189196"/>
                  <a:pt x="730013" y="1155859"/>
                </a:cubicBezTo>
                <a:cubicBezTo>
                  <a:pt x="636668" y="1233964"/>
                  <a:pt x="512843" y="1162526"/>
                  <a:pt x="409020" y="1204436"/>
                </a:cubicBezTo>
                <a:cubicBezTo>
                  <a:pt x="366158" y="1237774"/>
                  <a:pt x="517605" y="1304449"/>
                  <a:pt x="530940" y="1310164"/>
                </a:cubicBezTo>
                <a:cubicBezTo>
                  <a:pt x="681435" y="1376839"/>
                  <a:pt x="344250" y="1305401"/>
                  <a:pt x="366158" y="1365409"/>
                </a:cubicBezTo>
                <a:cubicBezTo>
                  <a:pt x="458550" y="1420654"/>
                  <a:pt x="541418" y="1491139"/>
                  <a:pt x="637620" y="1413034"/>
                </a:cubicBezTo>
                <a:cubicBezTo>
                  <a:pt x="670005" y="1436846"/>
                  <a:pt x="579518" y="1429226"/>
                  <a:pt x="617618" y="1487329"/>
                </a:cubicBezTo>
                <a:cubicBezTo>
                  <a:pt x="522368" y="1531144"/>
                  <a:pt x="340440" y="1537811"/>
                  <a:pt x="286148" y="1588294"/>
                </a:cubicBezTo>
                <a:cubicBezTo>
                  <a:pt x="365205" y="1664494"/>
                  <a:pt x="451883" y="1673066"/>
                  <a:pt x="550943" y="1688306"/>
                </a:cubicBezTo>
                <a:cubicBezTo>
                  <a:pt x="602378" y="1669256"/>
                  <a:pt x="582375" y="1654016"/>
                  <a:pt x="627143" y="1666399"/>
                </a:cubicBezTo>
                <a:cubicBezTo>
                  <a:pt x="664290" y="1686401"/>
                  <a:pt x="692865" y="1613059"/>
                  <a:pt x="734775" y="1662589"/>
                </a:cubicBezTo>
                <a:cubicBezTo>
                  <a:pt x="690008" y="1710214"/>
                  <a:pt x="452835" y="1702594"/>
                  <a:pt x="604283" y="1759744"/>
                </a:cubicBezTo>
                <a:cubicBezTo>
                  <a:pt x="479505" y="1794986"/>
                  <a:pt x="344250" y="1767364"/>
                  <a:pt x="217568" y="1794986"/>
                </a:cubicBezTo>
                <a:cubicBezTo>
                  <a:pt x="143273" y="1828324"/>
                  <a:pt x="304245" y="1820704"/>
                  <a:pt x="214710" y="1862614"/>
                </a:cubicBezTo>
                <a:cubicBezTo>
                  <a:pt x="175658" y="1910239"/>
                  <a:pt x="361395" y="1859756"/>
                  <a:pt x="335678" y="1914049"/>
                </a:cubicBezTo>
                <a:cubicBezTo>
                  <a:pt x="396638" y="1903571"/>
                  <a:pt x="425213" y="1929289"/>
                  <a:pt x="472838" y="1916906"/>
                </a:cubicBezTo>
                <a:cubicBezTo>
                  <a:pt x="469028" y="1982629"/>
                  <a:pt x="542370" y="1894999"/>
                  <a:pt x="553800" y="1953101"/>
                </a:cubicBezTo>
                <a:cubicBezTo>
                  <a:pt x="615713" y="1943576"/>
                  <a:pt x="709058" y="1981676"/>
                  <a:pt x="602378" y="2004536"/>
                </a:cubicBezTo>
                <a:cubicBezTo>
                  <a:pt x="489030" y="2033111"/>
                  <a:pt x="378540" y="2021681"/>
                  <a:pt x="275670" y="2024539"/>
                </a:cubicBezTo>
                <a:cubicBezTo>
                  <a:pt x="208995" y="2001679"/>
                  <a:pt x="117555" y="2018824"/>
                  <a:pt x="236618" y="2049304"/>
                </a:cubicBezTo>
                <a:cubicBezTo>
                  <a:pt x="332820" y="2060734"/>
                  <a:pt x="145178" y="2068354"/>
                  <a:pt x="262335" y="2092166"/>
                </a:cubicBezTo>
                <a:cubicBezTo>
                  <a:pt x="280433" y="2148364"/>
                  <a:pt x="381398" y="2103596"/>
                  <a:pt x="420450" y="2151221"/>
                </a:cubicBezTo>
                <a:cubicBezTo>
                  <a:pt x="509033" y="2108359"/>
                  <a:pt x="390923" y="2195036"/>
                  <a:pt x="480458" y="2174081"/>
                </a:cubicBezTo>
                <a:cubicBezTo>
                  <a:pt x="575708" y="2192179"/>
                  <a:pt x="324248" y="2267426"/>
                  <a:pt x="269955" y="2228374"/>
                </a:cubicBezTo>
                <a:cubicBezTo>
                  <a:pt x="213758" y="2232184"/>
                  <a:pt x="143273" y="2230279"/>
                  <a:pt x="106125" y="2250281"/>
                </a:cubicBezTo>
                <a:cubicBezTo>
                  <a:pt x="206138" y="2296001"/>
                  <a:pt x="-65325" y="2235041"/>
                  <a:pt x="45165" y="2290286"/>
                </a:cubicBezTo>
                <a:cubicBezTo>
                  <a:pt x="112793" y="2290286"/>
                  <a:pt x="125175" y="2298859"/>
                  <a:pt x="84218" y="2353151"/>
                </a:cubicBezTo>
                <a:cubicBezTo>
                  <a:pt x="115650" y="2409349"/>
                  <a:pt x="321390" y="2387441"/>
                  <a:pt x="203280" y="2444591"/>
                </a:cubicBezTo>
                <a:cubicBezTo>
                  <a:pt x="147083" y="2440781"/>
                  <a:pt x="65168" y="2474119"/>
                  <a:pt x="172800" y="2478881"/>
                </a:cubicBezTo>
                <a:cubicBezTo>
                  <a:pt x="257573" y="2456021"/>
                  <a:pt x="98505" y="2546509"/>
                  <a:pt x="201375" y="2519839"/>
                </a:cubicBezTo>
                <a:cubicBezTo>
                  <a:pt x="231855" y="2566511"/>
                  <a:pt x="284243" y="2528411"/>
                  <a:pt x="301388" y="2558891"/>
                </a:cubicBezTo>
                <a:cubicBezTo>
                  <a:pt x="372825" y="2593181"/>
                  <a:pt x="107078" y="2573179"/>
                  <a:pt x="76598" y="2589371"/>
                </a:cubicBezTo>
                <a:cubicBezTo>
                  <a:pt x="179468" y="2628424"/>
                  <a:pt x="-65325" y="2632234"/>
                  <a:pt x="58500" y="2659856"/>
                </a:cubicBezTo>
                <a:cubicBezTo>
                  <a:pt x="100410" y="2649379"/>
                  <a:pt x="183278" y="2635091"/>
                  <a:pt x="110888" y="2693194"/>
                </a:cubicBezTo>
                <a:cubicBezTo>
                  <a:pt x="167085" y="2674144"/>
                  <a:pt x="196613" y="2711291"/>
                  <a:pt x="214710" y="2727484"/>
                </a:cubicBezTo>
                <a:cubicBezTo>
                  <a:pt x="247095" y="2699861"/>
                  <a:pt x="297578" y="2700814"/>
                  <a:pt x="262335" y="2756059"/>
                </a:cubicBezTo>
                <a:cubicBezTo>
                  <a:pt x="318533" y="2733199"/>
                  <a:pt x="387113" y="2651284"/>
                  <a:pt x="358538" y="2733199"/>
                </a:cubicBezTo>
                <a:cubicBezTo>
                  <a:pt x="470933" y="2695099"/>
                  <a:pt x="299483" y="2803684"/>
                  <a:pt x="254715" y="2758916"/>
                </a:cubicBezTo>
                <a:cubicBezTo>
                  <a:pt x="164228" y="2746534"/>
                  <a:pt x="93743" y="2773204"/>
                  <a:pt x="45165" y="2806541"/>
                </a:cubicBezTo>
                <a:cubicBezTo>
                  <a:pt x="161370" y="2800826"/>
                  <a:pt x="-83423" y="2882741"/>
                  <a:pt x="46118" y="2865596"/>
                </a:cubicBezTo>
                <a:cubicBezTo>
                  <a:pt x="120413" y="2833211"/>
                  <a:pt x="88028" y="2862739"/>
                  <a:pt x="88980" y="2895124"/>
                </a:cubicBezTo>
                <a:cubicBezTo>
                  <a:pt x="132795" y="2875121"/>
                  <a:pt x="93743" y="2942749"/>
                  <a:pt x="155655" y="2902744"/>
                </a:cubicBezTo>
                <a:cubicBezTo>
                  <a:pt x="209948" y="2924651"/>
                  <a:pt x="280433" y="2904649"/>
                  <a:pt x="343298" y="2914174"/>
                </a:cubicBezTo>
                <a:cubicBezTo>
                  <a:pt x="274718" y="2910364"/>
                  <a:pt x="168038" y="2980849"/>
                  <a:pt x="301388" y="2956084"/>
                </a:cubicBezTo>
                <a:cubicBezTo>
                  <a:pt x="209948" y="3007519"/>
                  <a:pt x="314723" y="3013234"/>
                  <a:pt x="361395" y="2980849"/>
                </a:cubicBezTo>
                <a:cubicBezTo>
                  <a:pt x="302340" y="3085624"/>
                  <a:pt x="505223" y="3017996"/>
                  <a:pt x="511890" y="3029426"/>
                </a:cubicBezTo>
                <a:cubicBezTo>
                  <a:pt x="501413" y="3104674"/>
                  <a:pt x="612855" y="2953226"/>
                  <a:pt x="603330" y="3058001"/>
                </a:cubicBezTo>
                <a:cubicBezTo>
                  <a:pt x="692865" y="3028474"/>
                  <a:pt x="764303" y="3011329"/>
                  <a:pt x="825263" y="2954179"/>
                </a:cubicBezTo>
                <a:cubicBezTo>
                  <a:pt x="868125" y="3001804"/>
                  <a:pt x="922418" y="2812256"/>
                  <a:pt x="957660" y="2927509"/>
                </a:cubicBezTo>
                <a:cubicBezTo>
                  <a:pt x="950993" y="3005614"/>
                  <a:pt x="858600" y="3144679"/>
                  <a:pt x="1013858" y="3102769"/>
                </a:cubicBezTo>
                <a:cubicBezTo>
                  <a:pt x="1088153" y="3107531"/>
                  <a:pt x="1167210" y="3117056"/>
                  <a:pt x="1119585" y="3020854"/>
                </a:cubicBezTo>
                <a:cubicBezTo>
                  <a:pt x="1095773" y="2920841"/>
                  <a:pt x="1165305" y="2995136"/>
                  <a:pt x="1191975" y="2997041"/>
                </a:cubicBezTo>
                <a:cubicBezTo>
                  <a:pt x="1258650" y="3067526"/>
                  <a:pt x="1392953" y="3040856"/>
                  <a:pt x="1468200" y="3026569"/>
                </a:cubicBezTo>
                <a:cubicBezTo>
                  <a:pt x="1457723" y="2961799"/>
                  <a:pt x="1529160" y="3010376"/>
                  <a:pt x="1561545" y="3002756"/>
                </a:cubicBezTo>
                <a:cubicBezTo>
                  <a:pt x="1593930" y="3038951"/>
                  <a:pt x="1657748" y="3041809"/>
                  <a:pt x="1679655" y="3030379"/>
                </a:cubicBezTo>
                <a:cubicBezTo>
                  <a:pt x="1735853" y="3070384"/>
                  <a:pt x="1690133" y="2906554"/>
                  <a:pt x="1748235" y="2996089"/>
                </a:cubicBezTo>
                <a:cubicBezTo>
                  <a:pt x="1790145" y="3019901"/>
                  <a:pt x="1871108" y="2994184"/>
                  <a:pt x="1893968" y="3009424"/>
                </a:cubicBezTo>
                <a:cubicBezTo>
                  <a:pt x="1889205" y="2959894"/>
                  <a:pt x="1945403" y="2984659"/>
                  <a:pt x="1888253" y="2944654"/>
                </a:cubicBezTo>
                <a:cubicBezTo>
                  <a:pt x="1905398" y="2942749"/>
                  <a:pt x="2032080" y="2999899"/>
                  <a:pt x="1964453" y="2947511"/>
                </a:cubicBezTo>
                <a:cubicBezTo>
                  <a:pt x="2079705" y="2950369"/>
                  <a:pt x="2036843" y="2899886"/>
                  <a:pt x="1948260" y="2913221"/>
                </a:cubicBezTo>
                <a:cubicBezTo>
                  <a:pt x="1883490" y="2907506"/>
                  <a:pt x="1767285" y="2873216"/>
                  <a:pt x="1843485" y="2853214"/>
                </a:cubicBezTo>
                <a:cubicBezTo>
                  <a:pt x="1859678" y="2837021"/>
                  <a:pt x="1951118" y="2853214"/>
                  <a:pt x="1883490" y="2818924"/>
                </a:cubicBezTo>
                <a:cubicBezTo>
                  <a:pt x="1929210" y="2839879"/>
                  <a:pt x="1994933" y="2790349"/>
                  <a:pt x="1909208" y="2790349"/>
                </a:cubicBezTo>
                <a:cubicBezTo>
                  <a:pt x="1962548" y="2784634"/>
                  <a:pt x="1960643" y="2735104"/>
                  <a:pt x="2032080" y="2757964"/>
                </a:cubicBezTo>
                <a:cubicBezTo>
                  <a:pt x="1946355" y="2722721"/>
                  <a:pt x="2002553" y="2723674"/>
                  <a:pt x="2036843" y="2711291"/>
                </a:cubicBezTo>
                <a:cubicBezTo>
                  <a:pt x="1972073" y="2706529"/>
                  <a:pt x="1884443" y="2674144"/>
                  <a:pt x="2008268" y="2670334"/>
                </a:cubicBezTo>
                <a:cubicBezTo>
                  <a:pt x="2132093" y="2620804"/>
                  <a:pt x="1982550" y="2644616"/>
                  <a:pt x="1943498" y="2645569"/>
                </a:cubicBezTo>
                <a:cubicBezTo>
                  <a:pt x="2009220" y="2564606"/>
                  <a:pt x="1844438" y="2680811"/>
                  <a:pt x="1793003" y="2651284"/>
                </a:cubicBezTo>
                <a:cubicBezTo>
                  <a:pt x="1703468" y="2657951"/>
                  <a:pt x="1501538" y="2570321"/>
                  <a:pt x="1497728" y="2538889"/>
                </a:cubicBezTo>
                <a:cubicBezTo>
                  <a:pt x="1528208" y="2533174"/>
                  <a:pt x="1620600" y="2608421"/>
                  <a:pt x="1592025" y="2535079"/>
                </a:cubicBezTo>
                <a:cubicBezTo>
                  <a:pt x="1682513" y="2614136"/>
                  <a:pt x="1734900" y="2472214"/>
                  <a:pt x="1824435" y="2566511"/>
                </a:cubicBezTo>
                <a:cubicBezTo>
                  <a:pt x="1703468" y="2427446"/>
                  <a:pt x="2134950" y="2525554"/>
                  <a:pt x="1938735" y="2449354"/>
                </a:cubicBezTo>
                <a:cubicBezTo>
                  <a:pt x="1915875" y="2436971"/>
                  <a:pt x="2165430" y="2449354"/>
                  <a:pt x="2000648" y="2416969"/>
                </a:cubicBezTo>
                <a:cubicBezTo>
                  <a:pt x="1945403" y="2423636"/>
                  <a:pt x="2077800" y="2375059"/>
                  <a:pt x="1993028" y="2387441"/>
                </a:cubicBezTo>
                <a:cubicBezTo>
                  <a:pt x="1840628" y="2373154"/>
                  <a:pt x="1705373" y="2382679"/>
                  <a:pt x="1549163" y="2328386"/>
                </a:cubicBezTo>
                <a:cubicBezTo>
                  <a:pt x="1451055" y="2308384"/>
                  <a:pt x="1461533" y="2256949"/>
                  <a:pt x="1554878" y="2282666"/>
                </a:cubicBezTo>
                <a:cubicBezTo>
                  <a:pt x="1673940" y="2311241"/>
                  <a:pt x="1712040" y="2290286"/>
                  <a:pt x="1823483" y="2291239"/>
                </a:cubicBezTo>
                <a:cubicBezTo>
                  <a:pt x="1848248" y="2213134"/>
                  <a:pt x="2103518" y="2260759"/>
                  <a:pt x="1994933" y="2158841"/>
                </a:cubicBezTo>
                <a:cubicBezTo>
                  <a:pt x="2052083" y="2127409"/>
                  <a:pt x="2122568" y="2111216"/>
                  <a:pt x="2013983" y="2124551"/>
                </a:cubicBezTo>
                <a:cubicBezTo>
                  <a:pt x="1910160" y="2121694"/>
                  <a:pt x="1786335" y="2110264"/>
                  <a:pt x="1699658" y="2061686"/>
                </a:cubicBezTo>
                <a:cubicBezTo>
                  <a:pt x="1721565" y="2011204"/>
                  <a:pt x="1873965" y="2095976"/>
                  <a:pt x="1808243" y="2027396"/>
                </a:cubicBezTo>
                <a:cubicBezTo>
                  <a:pt x="1845390" y="2033111"/>
                  <a:pt x="1914923" y="2015966"/>
                  <a:pt x="1836818" y="2000726"/>
                </a:cubicBezTo>
                <a:cubicBezTo>
                  <a:pt x="1905398" y="1995011"/>
                  <a:pt x="2018745" y="1882616"/>
                  <a:pt x="1875870" y="1935004"/>
                </a:cubicBezTo>
                <a:cubicBezTo>
                  <a:pt x="1803480" y="1892141"/>
                  <a:pt x="1605360" y="1962626"/>
                  <a:pt x="1600598" y="1869281"/>
                </a:cubicBezTo>
                <a:cubicBezTo>
                  <a:pt x="1705373" y="1889284"/>
                  <a:pt x="1819673" y="1872139"/>
                  <a:pt x="1823483" y="1737836"/>
                </a:cubicBezTo>
                <a:cubicBezTo>
                  <a:pt x="1751093" y="1747361"/>
                  <a:pt x="1638698" y="1814036"/>
                  <a:pt x="1592025" y="1729264"/>
                </a:cubicBezTo>
                <a:cubicBezTo>
                  <a:pt x="1623458" y="1750219"/>
                  <a:pt x="1690133" y="1734979"/>
                  <a:pt x="1639650" y="1693069"/>
                </a:cubicBezTo>
                <a:cubicBezTo>
                  <a:pt x="1694895" y="1704499"/>
                  <a:pt x="1723470" y="1603534"/>
                  <a:pt x="1648223" y="1652111"/>
                </a:cubicBezTo>
                <a:cubicBezTo>
                  <a:pt x="1592025" y="1662589"/>
                  <a:pt x="1391048" y="1666399"/>
                  <a:pt x="1437720" y="1613059"/>
                </a:cubicBezTo>
                <a:cubicBezTo>
                  <a:pt x="1490108" y="1631156"/>
                  <a:pt x="1612028" y="1607344"/>
                  <a:pt x="1519635" y="1556861"/>
                </a:cubicBezTo>
                <a:cubicBezTo>
                  <a:pt x="1584405" y="1579721"/>
                  <a:pt x="1719660" y="1506379"/>
                  <a:pt x="1697753" y="1459706"/>
                </a:cubicBezTo>
                <a:cubicBezTo>
                  <a:pt x="1650128" y="1406366"/>
                  <a:pt x="1590120" y="1445419"/>
                  <a:pt x="1539638" y="1435894"/>
                </a:cubicBezTo>
                <a:cubicBezTo>
                  <a:pt x="1603455" y="1393984"/>
                  <a:pt x="1538685" y="1420654"/>
                  <a:pt x="1520588" y="1388269"/>
                </a:cubicBezTo>
                <a:cubicBezTo>
                  <a:pt x="1471058" y="1479709"/>
                  <a:pt x="1237695" y="1392079"/>
                  <a:pt x="1282463" y="1360646"/>
                </a:cubicBezTo>
                <a:cubicBezTo>
                  <a:pt x="1390095" y="1360646"/>
                  <a:pt x="1469153" y="1357789"/>
                  <a:pt x="1568213" y="1328261"/>
                </a:cubicBezTo>
                <a:cubicBezTo>
                  <a:pt x="1540590" y="1255871"/>
                  <a:pt x="1746330" y="1225391"/>
                  <a:pt x="1593930" y="1209199"/>
                </a:cubicBezTo>
                <a:cubicBezTo>
                  <a:pt x="1560593" y="1139666"/>
                  <a:pt x="1406288" y="1264444"/>
                  <a:pt x="1440578" y="1151096"/>
                </a:cubicBezTo>
                <a:cubicBezTo>
                  <a:pt x="1348185" y="1224439"/>
                  <a:pt x="1149113" y="1139666"/>
                  <a:pt x="1127205" y="1094899"/>
                </a:cubicBezTo>
                <a:cubicBezTo>
                  <a:pt x="1214835" y="1122521"/>
                  <a:pt x="1236743" y="1092041"/>
                  <a:pt x="1310085" y="1109186"/>
                </a:cubicBezTo>
                <a:cubicBezTo>
                  <a:pt x="1300560" y="1078706"/>
                  <a:pt x="1375808" y="1166336"/>
                  <a:pt x="1406288" y="1094899"/>
                </a:cubicBezTo>
                <a:cubicBezTo>
                  <a:pt x="1479630" y="1092041"/>
                  <a:pt x="1424385" y="984409"/>
                  <a:pt x="1508205" y="1040606"/>
                </a:cubicBezTo>
                <a:cubicBezTo>
                  <a:pt x="1529160" y="993934"/>
                  <a:pt x="1647270" y="970121"/>
                  <a:pt x="1532018" y="969169"/>
                </a:cubicBezTo>
                <a:cubicBezTo>
                  <a:pt x="1498680" y="936784"/>
                  <a:pt x="1427243" y="1008221"/>
                  <a:pt x="1421528" y="938689"/>
                </a:cubicBezTo>
                <a:cubicBezTo>
                  <a:pt x="1342470" y="1012031"/>
                  <a:pt x="1203405" y="991076"/>
                  <a:pt x="1154828" y="903446"/>
                </a:cubicBezTo>
                <a:cubicBezTo>
                  <a:pt x="1199595" y="899636"/>
                  <a:pt x="1305323" y="967264"/>
                  <a:pt x="1304370" y="884396"/>
                </a:cubicBezTo>
                <a:cubicBezTo>
                  <a:pt x="1348185" y="928211"/>
                  <a:pt x="1442483" y="914876"/>
                  <a:pt x="1351995" y="868204"/>
                </a:cubicBezTo>
                <a:cubicBezTo>
                  <a:pt x="1412003" y="912019"/>
                  <a:pt x="1490108" y="871061"/>
                  <a:pt x="1480583" y="832009"/>
                </a:cubicBezTo>
                <a:cubicBezTo>
                  <a:pt x="1625363" y="814864"/>
                  <a:pt x="1407240" y="763429"/>
                  <a:pt x="1363425" y="798671"/>
                </a:cubicBezTo>
                <a:cubicBezTo>
                  <a:pt x="1310085" y="684371"/>
                  <a:pt x="1158638" y="849154"/>
                  <a:pt x="1131015" y="755809"/>
                </a:cubicBezTo>
                <a:cubicBezTo>
                  <a:pt x="1102440" y="740569"/>
                  <a:pt x="956708" y="677704"/>
                  <a:pt x="1019573" y="655796"/>
                </a:cubicBezTo>
                <a:cubicBezTo>
                  <a:pt x="1029098" y="698659"/>
                  <a:pt x="1091963" y="752951"/>
                  <a:pt x="1088153" y="673894"/>
                </a:cubicBezTo>
                <a:cubicBezTo>
                  <a:pt x="1124348" y="778669"/>
                  <a:pt x="1187213" y="639604"/>
                  <a:pt x="1244363" y="727234"/>
                </a:cubicBezTo>
                <a:cubicBezTo>
                  <a:pt x="1271033" y="670084"/>
                  <a:pt x="1362473" y="748189"/>
                  <a:pt x="1389143" y="667226"/>
                </a:cubicBezTo>
                <a:cubicBezTo>
                  <a:pt x="1335803" y="624364"/>
                  <a:pt x="1186260" y="578644"/>
                  <a:pt x="1174830" y="590074"/>
                </a:cubicBezTo>
                <a:cubicBezTo>
                  <a:pt x="1230075" y="543401"/>
                  <a:pt x="1273890" y="526256"/>
                  <a:pt x="1180545" y="513874"/>
                </a:cubicBezTo>
                <a:cubicBezTo>
                  <a:pt x="1169115" y="479584"/>
                  <a:pt x="1356758" y="462439"/>
                  <a:pt x="1228170" y="415766"/>
                </a:cubicBezTo>
                <a:cubicBezTo>
                  <a:pt x="1322468" y="381476"/>
                  <a:pt x="1196738" y="349091"/>
                  <a:pt x="1251983" y="298609"/>
                </a:cubicBezTo>
                <a:cubicBezTo>
                  <a:pt x="1150065" y="302419"/>
                  <a:pt x="1100535" y="370046"/>
                  <a:pt x="1035765" y="451009"/>
                </a:cubicBezTo>
                <a:cubicBezTo>
                  <a:pt x="960518" y="465296"/>
                  <a:pt x="970995" y="241459"/>
                  <a:pt x="1058625" y="322421"/>
                </a:cubicBezTo>
                <a:cubicBezTo>
                  <a:pt x="1152923" y="327184"/>
                  <a:pt x="1126253" y="254794"/>
                  <a:pt x="1052910" y="251936"/>
                </a:cubicBezTo>
                <a:cubicBezTo>
                  <a:pt x="1091010" y="247174"/>
                  <a:pt x="1221503" y="242411"/>
                  <a:pt x="1112918" y="211931"/>
                </a:cubicBezTo>
                <a:cubicBezTo>
                  <a:pt x="1191023" y="135731"/>
                  <a:pt x="1113870" y="174784"/>
                  <a:pt x="1064340" y="185261"/>
                </a:cubicBezTo>
                <a:cubicBezTo>
                  <a:pt x="1030050" y="136684"/>
                  <a:pt x="969090" y="322421"/>
                  <a:pt x="991950" y="191929"/>
                </a:cubicBezTo>
                <a:cubicBezTo>
                  <a:pt x="1009095" y="137636"/>
                  <a:pt x="1116728" y="33814"/>
                  <a:pt x="996713" y="111919"/>
                </a:cubicBezTo>
                <a:cubicBezTo>
                  <a:pt x="947183" y="118586"/>
                  <a:pt x="1017668" y="24289"/>
                  <a:pt x="949088" y="7144"/>
                </a:cubicBezTo>
                <a:lnTo>
                  <a:pt x="949088" y="7144"/>
                </a:lnTo>
                <a:lnTo>
                  <a:pt x="949088" y="7144"/>
                </a:lnTo>
                <a:close/>
                <a:moveTo>
                  <a:pt x="886223" y="287179"/>
                </a:moveTo>
                <a:cubicBezTo>
                  <a:pt x="950993" y="293846"/>
                  <a:pt x="936705" y="430054"/>
                  <a:pt x="908130" y="327184"/>
                </a:cubicBezTo>
                <a:cubicBezTo>
                  <a:pt x="904320" y="313849"/>
                  <a:pt x="879555" y="305276"/>
                  <a:pt x="886223" y="287179"/>
                </a:cubicBezTo>
                <a:close/>
                <a:moveTo>
                  <a:pt x="863363" y="404336"/>
                </a:moveTo>
                <a:cubicBezTo>
                  <a:pt x="931943" y="406241"/>
                  <a:pt x="947183" y="504349"/>
                  <a:pt x="876698" y="435769"/>
                </a:cubicBezTo>
                <a:cubicBezTo>
                  <a:pt x="877650" y="436721"/>
                  <a:pt x="842408" y="406241"/>
                  <a:pt x="863363" y="404336"/>
                </a:cubicBezTo>
                <a:close/>
                <a:moveTo>
                  <a:pt x="1116728" y="470059"/>
                </a:moveTo>
                <a:cubicBezTo>
                  <a:pt x="1142445" y="539591"/>
                  <a:pt x="916703" y="542449"/>
                  <a:pt x="1066245" y="511016"/>
                </a:cubicBezTo>
                <a:cubicBezTo>
                  <a:pt x="1087200" y="502444"/>
                  <a:pt x="1096725" y="479584"/>
                  <a:pt x="1116728" y="470059"/>
                </a:cubicBezTo>
                <a:close/>
                <a:moveTo>
                  <a:pt x="1009095" y="584359"/>
                </a:moveTo>
                <a:cubicBezTo>
                  <a:pt x="1068150" y="591026"/>
                  <a:pt x="1128158" y="624364"/>
                  <a:pt x="1029098" y="599599"/>
                </a:cubicBezTo>
                <a:lnTo>
                  <a:pt x="1009095" y="584359"/>
                </a:lnTo>
                <a:lnTo>
                  <a:pt x="1009095" y="584359"/>
                </a:lnTo>
                <a:close/>
                <a:moveTo>
                  <a:pt x="1111013" y="603409"/>
                </a:moveTo>
                <a:cubicBezTo>
                  <a:pt x="1179593" y="587216"/>
                  <a:pt x="1100535" y="662464"/>
                  <a:pt x="1111013" y="603409"/>
                </a:cubicBezTo>
                <a:close/>
                <a:moveTo>
                  <a:pt x="1251030" y="632936"/>
                </a:moveTo>
                <a:cubicBezTo>
                  <a:pt x="1281510" y="652939"/>
                  <a:pt x="1209120" y="642461"/>
                  <a:pt x="1251030" y="632936"/>
                </a:cubicBezTo>
                <a:close/>
                <a:moveTo>
                  <a:pt x="1032908" y="760571"/>
                </a:moveTo>
                <a:cubicBezTo>
                  <a:pt x="1069103" y="813911"/>
                  <a:pt x="1010048" y="875824"/>
                  <a:pt x="1028145" y="780574"/>
                </a:cubicBezTo>
                <a:lnTo>
                  <a:pt x="1032908" y="760571"/>
                </a:lnTo>
                <a:lnTo>
                  <a:pt x="1032908" y="760571"/>
                </a:lnTo>
                <a:close/>
                <a:moveTo>
                  <a:pt x="961470" y="867251"/>
                </a:moveTo>
                <a:cubicBezTo>
                  <a:pt x="989093" y="885349"/>
                  <a:pt x="919560" y="881539"/>
                  <a:pt x="961470" y="867251"/>
                </a:cubicBezTo>
                <a:close/>
                <a:moveTo>
                  <a:pt x="1036718" y="884396"/>
                </a:moveTo>
                <a:cubicBezTo>
                  <a:pt x="1052910" y="926306"/>
                  <a:pt x="1022430" y="907256"/>
                  <a:pt x="1036718" y="884396"/>
                </a:cubicBezTo>
                <a:close/>
                <a:moveTo>
                  <a:pt x="921465" y="888206"/>
                </a:moveTo>
                <a:cubicBezTo>
                  <a:pt x="952898" y="901541"/>
                  <a:pt x="887175" y="904399"/>
                  <a:pt x="921465" y="888206"/>
                </a:cubicBezTo>
                <a:close/>
                <a:moveTo>
                  <a:pt x="874793" y="904399"/>
                </a:moveTo>
                <a:cubicBezTo>
                  <a:pt x="906225" y="917734"/>
                  <a:pt x="840503" y="920591"/>
                  <a:pt x="874793" y="904399"/>
                </a:cubicBezTo>
                <a:close/>
                <a:moveTo>
                  <a:pt x="681435" y="904399"/>
                </a:moveTo>
                <a:cubicBezTo>
                  <a:pt x="718583" y="948214"/>
                  <a:pt x="920513" y="896779"/>
                  <a:pt x="777638" y="946309"/>
                </a:cubicBezTo>
                <a:cubicBezTo>
                  <a:pt x="745253" y="952976"/>
                  <a:pt x="654765" y="966311"/>
                  <a:pt x="681435" y="904399"/>
                </a:cubicBezTo>
                <a:close/>
                <a:moveTo>
                  <a:pt x="1532970" y="1327309"/>
                </a:moveTo>
                <a:cubicBezTo>
                  <a:pt x="1567260" y="1342549"/>
                  <a:pt x="1512015" y="1349216"/>
                  <a:pt x="1532970" y="1327309"/>
                </a:cubicBezTo>
                <a:close/>
                <a:moveTo>
                  <a:pt x="757635" y="1423511"/>
                </a:moveTo>
                <a:cubicBezTo>
                  <a:pt x="685245" y="1477804"/>
                  <a:pt x="650003" y="1441609"/>
                  <a:pt x="757635" y="1423511"/>
                </a:cubicBezTo>
                <a:close/>
                <a:moveTo>
                  <a:pt x="1558688" y="1764506"/>
                </a:moveTo>
                <a:cubicBezTo>
                  <a:pt x="1654890" y="1774984"/>
                  <a:pt x="1460580" y="1774031"/>
                  <a:pt x="1558688" y="1764506"/>
                </a:cubicBezTo>
                <a:close/>
                <a:moveTo>
                  <a:pt x="1766333" y="1807369"/>
                </a:moveTo>
                <a:cubicBezTo>
                  <a:pt x="1818720" y="1806416"/>
                  <a:pt x="1736805" y="1819751"/>
                  <a:pt x="1766333" y="1807369"/>
                </a:cubicBezTo>
                <a:close/>
                <a:moveTo>
                  <a:pt x="1769190" y="2006441"/>
                </a:moveTo>
                <a:cubicBezTo>
                  <a:pt x="1833008" y="2002631"/>
                  <a:pt x="1785383" y="2038826"/>
                  <a:pt x="1769190" y="2006441"/>
                </a:cubicBezTo>
                <a:close/>
                <a:moveTo>
                  <a:pt x="151845" y="2329339"/>
                </a:moveTo>
                <a:cubicBezTo>
                  <a:pt x="171848" y="2352199"/>
                  <a:pt x="91838" y="2336006"/>
                  <a:pt x="151845" y="2329339"/>
                </a:cubicBezTo>
                <a:close/>
                <a:moveTo>
                  <a:pt x="301388" y="2397919"/>
                </a:moveTo>
                <a:cubicBezTo>
                  <a:pt x="343298" y="2445544"/>
                  <a:pt x="410925" y="2404586"/>
                  <a:pt x="469028" y="2426494"/>
                </a:cubicBezTo>
                <a:cubicBezTo>
                  <a:pt x="496650" y="2436971"/>
                  <a:pt x="202328" y="2484596"/>
                  <a:pt x="301388" y="2397919"/>
                </a:cubicBezTo>
                <a:close/>
                <a:moveTo>
                  <a:pt x="517605" y="2406491"/>
                </a:moveTo>
                <a:cubicBezTo>
                  <a:pt x="548085" y="2420779"/>
                  <a:pt x="455693" y="2415064"/>
                  <a:pt x="517605" y="2406491"/>
                </a:cubicBezTo>
                <a:close/>
                <a:moveTo>
                  <a:pt x="423308" y="2736056"/>
                </a:moveTo>
                <a:cubicBezTo>
                  <a:pt x="450930" y="2753201"/>
                  <a:pt x="381398" y="2750344"/>
                  <a:pt x="423308" y="2736056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525" cap="flat">
            <a:noFill/>
            <a:prstDash val="solid"/>
            <a:miter/>
          </a:ln>
        </p:spPr>
        <p:txBody>
          <a:bodyPr lIns="68564" tIns="34289" rIns="68564" bIns="34289" rtlCol="0" anchor="ctr"/>
          <a:lstStyle/>
          <a:p>
            <a:pPr defTabSz="685137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18" name="Graphic 47"/>
          <p:cNvSpPr/>
          <p:nvPr userDrawn="1"/>
        </p:nvSpPr>
        <p:spPr>
          <a:xfrm>
            <a:off x="5533537" y="3911792"/>
            <a:ext cx="310040" cy="465060"/>
          </a:xfrm>
          <a:custGeom>
            <a:avLst/>
            <a:gdLst>
              <a:gd name="connsiteX0" fmla="*/ 949088 w 2076450"/>
              <a:gd name="connsiteY0" fmla="*/ 7144 h 3114675"/>
              <a:gd name="connsiteX1" fmla="*/ 883365 w 2076450"/>
              <a:gd name="connsiteY1" fmla="*/ 105251 h 3114675"/>
              <a:gd name="connsiteX2" fmla="*/ 909083 w 2076450"/>
              <a:gd name="connsiteY2" fmla="*/ 238601 h 3114675"/>
              <a:gd name="connsiteX3" fmla="*/ 833835 w 2076450"/>
              <a:gd name="connsiteY3" fmla="*/ 193834 h 3114675"/>
              <a:gd name="connsiteX4" fmla="*/ 817643 w 2076450"/>
              <a:gd name="connsiteY4" fmla="*/ 301466 h 3114675"/>
              <a:gd name="connsiteX5" fmla="*/ 810023 w 2076450"/>
              <a:gd name="connsiteY5" fmla="*/ 328136 h 3114675"/>
              <a:gd name="connsiteX6" fmla="*/ 684293 w 2076450"/>
              <a:gd name="connsiteY6" fmla="*/ 381476 h 3114675"/>
              <a:gd name="connsiteX7" fmla="*/ 703343 w 2076450"/>
              <a:gd name="connsiteY7" fmla="*/ 451009 h 3114675"/>
              <a:gd name="connsiteX8" fmla="*/ 714773 w 2076450"/>
              <a:gd name="connsiteY8" fmla="*/ 539591 h 3114675"/>
              <a:gd name="connsiteX9" fmla="*/ 828120 w 2076450"/>
              <a:gd name="connsiteY9" fmla="*/ 573881 h 3114675"/>
              <a:gd name="connsiteX10" fmla="*/ 947183 w 2076450"/>
              <a:gd name="connsiteY10" fmla="*/ 577691 h 3114675"/>
              <a:gd name="connsiteX11" fmla="*/ 731918 w 2076450"/>
              <a:gd name="connsiteY11" fmla="*/ 618649 h 3114675"/>
              <a:gd name="connsiteX12" fmla="*/ 530940 w 2076450"/>
              <a:gd name="connsiteY12" fmla="*/ 601504 h 3114675"/>
              <a:gd name="connsiteX13" fmla="*/ 597615 w 2076450"/>
              <a:gd name="connsiteY13" fmla="*/ 649129 h 3114675"/>
              <a:gd name="connsiteX14" fmla="*/ 629048 w 2076450"/>
              <a:gd name="connsiteY14" fmla="*/ 688181 h 3114675"/>
              <a:gd name="connsiteX15" fmla="*/ 714773 w 2076450"/>
              <a:gd name="connsiteY15" fmla="*/ 728186 h 3114675"/>
              <a:gd name="connsiteX16" fmla="*/ 947183 w 2076450"/>
              <a:gd name="connsiteY16" fmla="*/ 689134 h 3114675"/>
              <a:gd name="connsiteX17" fmla="*/ 674768 w 2076450"/>
              <a:gd name="connsiteY17" fmla="*/ 758666 h 3114675"/>
              <a:gd name="connsiteX18" fmla="*/ 528083 w 2076450"/>
              <a:gd name="connsiteY18" fmla="*/ 788194 h 3114675"/>
              <a:gd name="connsiteX19" fmla="*/ 530940 w 2076450"/>
              <a:gd name="connsiteY19" fmla="*/ 846296 h 3114675"/>
              <a:gd name="connsiteX20" fmla="*/ 569040 w 2076450"/>
              <a:gd name="connsiteY20" fmla="*/ 912971 h 3114675"/>
              <a:gd name="connsiteX21" fmla="*/ 502365 w 2076450"/>
              <a:gd name="connsiteY21" fmla="*/ 958691 h 3114675"/>
              <a:gd name="connsiteX22" fmla="*/ 409973 w 2076450"/>
              <a:gd name="connsiteY22" fmla="*/ 972979 h 3114675"/>
              <a:gd name="connsiteX23" fmla="*/ 547133 w 2076450"/>
              <a:gd name="connsiteY23" fmla="*/ 1067276 h 3114675"/>
              <a:gd name="connsiteX24" fmla="*/ 730013 w 2076450"/>
              <a:gd name="connsiteY24" fmla="*/ 1155859 h 3114675"/>
              <a:gd name="connsiteX25" fmla="*/ 409020 w 2076450"/>
              <a:gd name="connsiteY25" fmla="*/ 1204436 h 3114675"/>
              <a:gd name="connsiteX26" fmla="*/ 530940 w 2076450"/>
              <a:gd name="connsiteY26" fmla="*/ 1310164 h 3114675"/>
              <a:gd name="connsiteX27" fmla="*/ 366158 w 2076450"/>
              <a:gd name="connsiteY27" fmla="*/ 1365409 h 3114675"/>
              <a:gd name="connsiteX28" fmla="*/ 637620 w 2076450"/>
              <a:gd name="connsiteY28" fmla="*/ 1413034 h 3114675"/>
              <a:gd name="connsiteX29" fmla="*/ 617618 w 2076450"/>
              <a:gd name="connsiteY29" fmla="*/ 1487329 h 3114675"/>
              <a:gd name="connsiteX30" fmla="*/ 286148 w 2076450"/>
              <a:gd name="connsiteY30" fmla="*/ 1588294 h 3114675"/>
              <a:gd name="connsiteX31" fmla="*/ 550943 w 2076450"/>
              <a:gd name="connsiteY31" fmla="*/ 1688306 h 3114675"/>
              <a:gd name="connsiteX32" fmla="*/ 627143 w 2076450"/>
              <a:gd name="connsiteY32" fmla="*/ 1666399 h 3114675"/>
              <a:gd name="connsiteX33" fmla="*/ 734775 w 2076450"/>
              <a:gd name="connsiteY33" fmla="*/ 1662589 h 3114675"/>
              <a:gd name="connsiteX34" fmla="*/ 604283 w 2076450"/>
              <a:gd name="connsiteY34" fmla="*/ 1759744 h 3114675"/>
              <a:gd name="connsiteX35" fmla="*/ 217568 w 2076450"/>
              <a:gd name="connsiteY35" fmla="*/ 1794986 h 3114675"/>
              <a:gd name="connsiteX36" fmla="*/ 214710 w 2076450"/>
              <a:gd name="connsiteY36" fmla="*/ 1862614 h 3114675"/>
              <a:gd name="connsiteX37" fmla="*/ 335678 w 2076450"/>
              <a:gd name="connsiteY37" fmla="*/ 1914049 h 3114675"/>
              <a:gd name="connsiteX38" fmla="*/ 472838 w 2076450"/>
              <a:gd name="connsiteY38" fmla="*/ 1916906 h 3114675"/>
              <a:gd name="connsiteX39" fmla="*/ 553800 w 2076450"/>
              <a:gd name="connsiteY39" fmla="*/ 1953101 h 3114675"/>
              <a:gd name="connsiteX40" fmla="*/ 602378 w 2076450"/>
              <a:gd name="connsiteY40" fmla="*/ 2004536 h 3114675"/>
              <a:gd name="connsiteX41" fmla="*/ 275670 w 2076450"/>
              <a:gd name="connsiteY41" fmla="*/ 2024539 h 3114675"/>
              <a:gd name="connsiteX42" fmla="*/ 236618 w 2076450"/>
              <a:gd name="connsiteY42" fmla="*/ 2049304 h 3114675"/>
              <a:gd name="connsiteX43" fmla="*/ 262335 w 2076450"/>
              <a:gd name="connsiteY43" fmla="*/ 2092166 h 3114675"/>
              <a:gd name="connsiteX44" fmla="*/ 420450 w 2076450"/>
              <a:gd name="connsiteY44" fmla="*/ 2151221 h 3114675"/>
              <a:gd name="connsiteX45" fmla="*/ 480458 w 2076450"/>
              <a:gd name="connsiteY45" fmla="*/ 2174081 h 3114675"/>
              <a:gd name="connsiteX46" fmla="*/ 269955 w 2076450"/>
              <a:gd name="connsiteY46" fmla="*/ 2228374 h 3114675"/>
              <a:gd name="connsiteX47" fmla="*/ 106125 w 2076450"/>
              <a:gd name="connsiteY47" fmla="*/ 2250281 h 3114675"/>
              <a:gd name="connsiteX48" fmla="*/ 45165 w 2076450"/>
              <a:gd name="connsiteY48" fmla="*/ 2290286 h 3114675"/>
              <a:gd name="connsiteX49" fmla="*/ 84218 w 2076450"/>
              <a:gd name="connsiteY49" fmla="*/ 2353151 h 3114675"/>
              <a:gd name="connsiteX50" fmla="*/ 203280 w 2076450"/>
              <a:gd name="connsiteY50" fmla="*/ 2444591 h 3114675"/>
              <a:gd name="connsiteX51" fmla="*/ 172800 w 2076450"/>
              <a:gd name="connsiteY51" fmla="*/ 2478881 h 3114675"/>
              <a:gd name="connsiteX52" fmla="*/ 201375 w 2076450"/>
              <a:gd name="connsiteY52" fmla="*/ 2519839 h 3114675"/>
              <a:gd name="connsiteX53" fmla="*/ 301388 w 2076450"/>
              <a:gd name="connsiteY53" fmla="*/ 2558891 h 3114675"/>
              <a:gd name="connsiteX54" fmla="*/ 76598 w 2076450"/>
              <a:gd name="connsiteY54" fmla="*/ 2589371 h 3114675"/>
              <a:gd name="connsiteX55" fmla="*/ 58500 w 2076450"/>
              <a:gd name="connsiteY55" fmla="*/ 2659856 h 3114675"/>
              <a:gd name="connsiteX56" fmla="*/ 110888 w 2076450"/>
              <a:gd name="connsiteY56" fmla="*/ 2693194 h 3114675"/>
              <a:gd name="connsiteX57" fmla="*/ 214710 w 2076450"/>
              <a:gd name="connsiteY57" fmla="*/ 2727484 h 3114675"/>
              <a:gd name="connsiteX58" fmla="*/ 262335 w 2076450"/>
              <a:gd name="connsiteY58" fmla="*/ 2756059 h 3114675"/>
              <a:gd name="connsiteX59" fmla="*/ 358538 w 2076450"/>
              <a:gd name="connsiteY59" fmla="*/ 2733199 h 3114675"/>
              <a:gd name="connsiteX60" fmla="*/ 254715 w 2076450"/>
              <a:gd name="connsiteY60" fmla="*/ 2758916 h 3114675"/>
              <a:gd name="connsiteX61" fmla="*/ 45165 w 2076450"/>
              <a:gd name="connsiteY61" fmla="*/ 2806541 h 3114675"/>
              <a:gd name="connsiteX62" fmla="*/ 46118 w 2076450"/>
              <a:gd name="connsiteY62" fmla="*/ 2865596 h 3114675"/>
              <a:gd name="connsiteX63" fmla="*/ 88980 w 2076450"/>
              <a:gd name="connsiteY63" fmla="*/ 2895124 h 3114675"/>
              <a:gd name="connsiteX64" fmla="*/ 155655 w 2076450"/>
              <a:gd name="connsiteY64" fmla="*/ 2902744 h 3114675"/>
              <a:gd name="connsiteX65" fmla="*/ 343298 w 2076450"/>
              <a:gd name="connsiteY65" fmla="*/ 2914174 h 3114675"/>
              <a:gd name="connsiteX66" fmla="*/ 301388 w 2076450"/>
              <a:gd name="connsiteY66" fmla="*/ 2956084 h 3114675"/>
              <a:gd name="connsiteX67" fmla="*/ 361395 w 2076450"/>
              <a:gd name="connsiteY67" fmla="*/ 2980849 h 3114675"/>
              <a:gd name="connsiteX68" fmla="*/ 511890 w 2076450"/>
              <a:gd name="connsiteY68" fmla="*/ 3029426 h 3114675"/>
              <a:gd name="connsiteX69" fmla="*/ 603330 w 2076450"/>
              <a:gd name="connsiteY69" fmla="*/ 3058001 h 3114675"/>
              <a:gd name="connsiteX70" fmla="*/ 825263 w 2076450"/>
              <a:gd name="connsiteY70" fmla="*/ 2954179 h 3114675"/>
              <a:gd name="connsiteX71" fmla="*/ 957660 w 2076450"/>
              <a:gd name="connsiteY71" fmla="*/ 2927509 h 3114675"/>
              <a:gd name="connsiteX72" fmla="*/ 1013858 w 2076450"/>
              <a:gd name="connsiteY72" fmla="*/ 3102769 h 3114675"/>
              <a:gd name="connsiteX73" fmla="*/ 1119585 w 2076450"/>
              <a:gd name="connsiteY73" fmla="*/ 3020854 h 3114675"/>
              <a:gd name="connsiteX74" fmla="*/ 1191975 w 2076450"/>
              <a:gd name="connsiteY74" fmla="*/ 2997041 h 3114675"/>
              <a:gd name="connsiteX75" fmla="*/ 1468200 w 2076450"/>
              <a:gd name="connsiteY75" fmla="*/ 3026569 h 3114675"/>
              <a:gd name="connsiteX76" fmla="*/ 1561545 w 2076450"/>
              <a:gd name="connsiteY76" fmla="*/ 3002756 h 3114675"/>
              <a:gd name="connsiteX77" fmla="*/ 1679655 w 2076450"/>
              <a:gd name="connsiteY77" fmla="*/ 3030379 h 3114675"/>
              <a:gd name="connsiteX78" fmla="*/ 1748235 w 2076450"/>
              <a:gd name="connsiteY78" fmla="*/ 2996089 h 3114675"/>
              <a:gd name="connsiteX79" fmla="*/ 1893968 w 2076450"/>
              <a:gd name="connsiteY79" fmla="*/ 3009424 h 3114675"/>
              <a:gd name="connsiteX80" fmla="*/ 1888253 w 2076450"/>
              <a:gd name="connsiteY80" fmla="*/ 2944654 h 3114675"/>
              <a:gd name="connsiteX81" fmla="*/ 1964453 w 2076450"/>
              <a:gd name="connsiteY81" fmla="*/ 2947511 h 3114675"/>
              <a:gd name="connsiteX82" fmla="*/ 1948260 w 2076450"/>
              <a:gd name="connsiteY82" fmla="*/ 2913221 h 3114675"/>
              <a:gd name="connsiteX83" fmla="*/ 1843485 w 2076450"/>
              <a:gd name="connsiteY83" fmla="*/ 2853214 h 3114675"/>
              <a:gd name="connsiteX84" fmla="*/ 1883490 w 2076450"/>
              <a:gd name="connsiteY84" fmla="*/ 2818924 h 3114675"/>
              <a:gd name="connsiteX85" fmla="*/ 1909208 w 2076450"/>
              <a:gd name="connsiteY85" fmla="*/ 2790349 h 3114675"/>
              <a:gd name="connsiteX86" fmla="*/ 2032080 w 2076450"/>
              <a:gd name="connsiteY86" fmla="*/ 2757964 h 3114675"/>
              <a:gd name="connsiteX87" fmla="*/ 2036843 w 2076450"/>
              <a:gd name="connsiteY87" fmla="*/ 2711291 h 3114675"/>
              <a:gd name="connsiteX88" fmla="*/ 2008268 w 2076450"/>
              <a:gd name="connsiteY88" fmla="*/ 2670334 h 3114675"/>
              <a:gd name="connsiteX89" fmla="*/ 1943498 w 2076450"/>
              <a:gd name="connsiteY89" fmla="*/ 2645569 h 3114675"/>
              <a:gd name="connsiteX90" fmla="*/ 1793003 w 2076450"/>
              <a:gd name="connsiteY90" fmla="*/ 2651284 h 3114675"/>
              <a:gd name="connsiteX91" fmla="*/ 1497728 w 2076450"/>
              <a:gd name="connsiteY91" fmla="*/ 2538889 h 3114675"/>
              <a:gd name="connsiteX92" fmla="*/ 1592025 w 2076450"/>
              <a:gd name="connsiteY92" fmla="*/ 2535079 h 3114675"/>
              <a:gd name="connsiteX93" fmla="*/ 1824435 w 2076450"/>
              <a:gd name="connsiteY93" fmla="*/ 2566511 h 3114675"/>
              <a:gd name="connsiteX94" fmla="*/ 1938735 w 2076450"/>
              <a:gd name="connsiteY94" fmla="*/ 2449354 h 3114675"/>
              <a:gd name="connsiteX95" fmla="*/ 2000648 w 2076450"/>
              <a:gd name="connsiteY95" fmla="*/ 2416969 h 3114675"/>
              <a:gd name="connsiteX96" fmla="*/ 1993028 w 2076450"/>
              <a:gd name="connsiteY96" fmla="*/ 2387441 h 3114675"/>
              <a:gd name="connsiteX97" fmla="*/ 1549163 w 2076450"/>
              <a:gd name="connsiteY97" fmla="*/ 2328386 h 3114675"/>
              <a:gd name="connsiteX98" fmla="*/ 1554878 w 2076450"/>
              <a:gd name="connsiteY98" fmla="*/ 2282666 h 3114675"/>
              <a:gd name="connsiteX99" fmla="*/ 1823483 w 2076450"/>
              <a:gd name="connsiteY99" fmla="*/ 2291239 h 3114675"/>
              <a:gd name="connsiteX100" fmla="*/ 1994933 w 2076450"/>
              <a:gd name="connsiteY100" fmla="*/ 2158841 h 3114675"/>
              <a:gd name="connsiteX101" fmla="*/ 2013983 w 2076450"/>
              <a:gd name="connsiteY101" fmla="*/ 2124551 h 3114675"/>
              <a:gd name="connsiteX102" fmla="*/ 1699658 w 2076450"/>
              <a:gd name="connsiteY102" fmla="*/ 2061686 h 3114675"/>
              <a:gd name="connsiteX103" fmla="*/ 1808243 w 2076450"/>
              <a:gd name="connsiteY103" fmla="*/ 2027396 h 3114675"/>
              <a:gd name="connsiteX104" fmla="*/ 1836818 w 2076450"/>
              <a:gd name="connsiteY104" fmla="*/ 2000726 h 3114675"/>
              <a:gd name="connsiteX105" fmla="*/ 1875870 w 2076450"/>
              <a:gd name="connsiteY105" fmla="*/ 1935004 h 3114675"/>
              <a:gd name="connsiteX106" fmla="*/ 1600598 w 2076450"/>
              <a:gd name="connsiteY106" fmla="*/ 1869281 h 3114675"/>
              <a:gd name="connsiteX107" fmla="*/ 1823483 w 2076450"/>
              <a:gd name="connsiteY107" fmla="*/ 1737836 h 3114675"/>
              <a:gd name="connsiteX108" fmla="*/ 1592025 w 2076450"/>
              <a:gd name="connsiteY108" fmla="*/ 1729264 h 3114675"/>
              <a:gd name="connsiteX109" fmla="*/ 1639650 w 2076450"/>
              <a:gd name="connsiteY109" fmla="*/ 1693069 h 3114675"/>
              <a:gd name="connsiteX110" fmla="*/ 1648223 w 2076450"/>
              <a:gd name="connsiteY110" fmla="*/ 1652111 h 3114675"/>
              <a:gd name="connsiteX111" fmla="*/ 1437720 w 2076450"/>
              <a:gd name="connsiteY111" fmla="*/ 1613059 h 3114675"/>
              <a:gd name="connsiteX112" fmla="*/ 1519635 w 2076450"/>
              <a:gd name="connsiteY112" fmla="*/ 1556861 h 3114675"/>
              <a:gd name="connsiteX113" fmla="*/ 1697753 w 2076450"/>
              <a:gd name="connsiteY113" fmla="*/ 1459706 h 3114675"/>
              <a:gd name="connsiteX114" fmla="*/ 1539638 w 2076450"/>
              <a:gd name="connsiteY114" fmla="*/ 1435894 h 3114675"/>
              <a:gd name="connsiteX115" fmla="*/ 1520588 w 2076450"/>
              <a:gd name="connsiteY115" fmla="*/ 1388269 h 3114675"/>
              <a:gd name="connsiteX116" fmla="*/ 1282463 w 2076450"/>
              <a:gd name="connsiteY116" fmla="*/ 1360646 h 3114675"/>
              <a:gd name="connsiteX117" fmla="*/ 1568213 w 2076450"/>
              <a:gd name="connsiteY117" fmla="*/ 1328261 h 3114675"/>
              <a:gd name="connsiteX118" fmla="*/ 1593930 w 2076450"/>
              <a:gd name="connsiteY118" fmla="*/ 1209199 h 3114675"/>
              <a:gd name="connsiteX119" fmla="*/ 1440578 w 2076450"/>
              <a:gd name="connsiteY119" fmla="*/ 1151096 h 3114675"/>
              <a:gd name="connsiteX120" fmla="*/ 1127205 w 2076450"/>
              <a:gd name="connsiteY120" fmla="*/ 1094899 h 3114675"/>
              <a:gd name="connsiteX121" fmla="*/ 1310085 w 2076450"/>
              <a:gd name="connsiteY121" fmla="*/ 1109186 h 3114675"/>
              <a:gd name="connsiteX122" fmla="*/ 1406288 w 2076450"/>
              <a:gd name="connsiteY122" fmla="*/ 1094899 h 3114675"/>
              <a:gd name="connsiteX123" fmla="*/ 1508205 w 2076450"/>
              <a:gd name="connsiteY123" fmla="*/ 1040606 h 3114675"/>
              <a:gd name="connsiteX124" fmla="*/ 1532018 w 2076450"/>
              <a:gd name="connsiteY124" fmla="*/ 969169 h 3114675"/>
              <a:gd name="connsiteX125" fmla="*/ 1421528 w 2076450"/>
              <a:gd name="connsiteY125" fmla="*/ 938689 h 3114675"/>
              <a:gd name="connsiteX126" fmla="*/ 1154828 w 2076450"/>
              <a:gd name="connsiteY126" fmla="*/ 903446 h 3114675"/>
              <a:gd name="connsiteX127" fmla="*/ 1304370 w 2076450"/>
              <a:gd name="connsiteY127" fmla="*/ 884396 h 3114675"/>
              <a:gd name="connsiteX128" fmla="*/ 1351995 w 2076450"/>
              <a:gd name="connsiteY128" fmla="*/ 868204 h 3114675"/>
              <a:gd name="connsiteX129" fmla="*/ 1480583 w 2076450"/>
              <a:gd name="connsiteY129" fmla="*/ 832009 h 3114675"/>
              <a:gd name="connsiteX130" fmla="*/ 1363425 w 2076450"/>
              <a:gd name="connsiteY130" fmla="*/ 798671 h 3114675"/>
              <a:gd name="connsiteX131" fmla="*/ 1131015 w 2076450"/>
              <a:gd name="connsiteY131" fmla="*/ 755809 h 3114675"/>
              <a:gd name="connsiteX132" fmla="*/ 1019573 w 2076450"/>
              <a:gd name="connsiteY132" fmla="*/ 655796 h 3114675"/>
              <a:gd name="connsiteX133" fmla="*/ 1088153 w 2076450"/>
              <a:gd name="connsiteY133" fmla="*/ 673894 h 3114675"/>
              <a:gd name="connsiteX134" fmla="*/ 1244363 w 2076450"/>
              <a:gd name="connsiteY134" fmla="*/ 727234 h 3114675"/>
              <a:gd name="connsiteX135" fmla="*/ 1389143 w 2076450"/>
              <a:gd name="connsiteY135" fmla="*/ 667226 h 3114675"/>
              <a:gd name="connsiteX136" fmla="*/ 1174830 w 2076450"/>
              <a:gd name="connsiteY136" fmla="*/ 590074 h 3114675"/>
              <a:gd name="connsiteX137" fmla="*/ 1180545 w 2076450"/>
              <a:gd name="connsiteY137" fmla="*/ 513874 h 3114675"/>
              <a:gd name="connsiteX138" fmla="*/ 1228170 w 2076450"/>
              <a:gd name="connsiteY138" fmla="*/ 415766 h 3114675"/>
              <a:gd name="connsiteX139" fmla="*/ 1251983 w 2076450"/>
              <a:gd name="connsiteY139" fmla="*/ 298609 h 3114675"/>
              <a:gd name="connsiteX140" fmla="*/ 1035765 w 2076450"/>
              <a:gd name="connsiteY140" fmla="*/ 451009 h 3114675"/>
              <a:gd name="connsiteX141" fmla="*/ 1058625 w 2076450"/>
              <a:gd name="connsiteY141" fmla="*/ 322421 h 3114675"/>
              <a:gd name="connsiteX142" fmla="*/ 1052910 w 2076450"/>
              <a:gd name="connsiteY142" fmla="*/ 251936 h 3114675"/>
              <a:gd name="connsiteX143" fmla="*/ 1112918 w 2076450"/>
              <a:gd name="connsiteY143" fmla="*/ 211931 h 3114675"/>
              <a:gd name="connsiteX144" fmla="*/ 1064340 w 2076450"/>
              <a:gd name="connsiteY144" fmla="*/ 185261 h 3114675"/>
              <a:gd name="connsiteX145" fmla="*/ 991950 w 2076450"/>
              <a:gd name="connsiteY145" fmla="*/ 191929 h 3114675"/>
              <a:gd name="connsiteX146" fmla="*/ 996713 w 2076450"/>
              <a:gd name="connsiteY146" fmla="*/ 111919 h 3114675"/>
              <a:gd name="connsiteX147" fmla="*/ 949088 w 2076450"/>
              <a:gd name="connsiteY147" fmla="*/ 7144 h 3114675"/>
              <a:gd name="connsiteX148" fmla="*/ 949088 w 2076450"/>
              <a:gd name="connsiteY148" fmla="*/ 7144 h 3114675"/>
              <a:gd name="connsiteX149" fmla="*/ 949088 w 2076450"/>
              <a:gd name="connsiteY149" fmla="*/ 7144 h 3114675"/>
              <a:gd name="connsiteX150" fmla="*/ 886223 w 2076450"/>
              <a:gd name="connsiteY150" fmla="*/ 287179 h 3114675"/>
              <a:gd name="connsiteX151" fmla="*/ 908130 w 2076450"/>
              <a:gd name="connsiteY151" fmla="*/ 327184 h 3114675"/>
              <a:gd name="connsiteX152" fmla="*/ 886223 w 2076450"/>
              <a:gd name="connsiteY152" fmla="*/ 287179 h 3114675"/>
              <a:gd name="connsiteX153" fmla="*/ 863363 w 2076450"/>
              <a:gd name="connsiteY153" fmla="*/ 404336 h 3114675"/>
              <a:gd name="connsiteX154" fmla="*/ 876698 w 2076450"/>
              <a:gd name="connsiteY154" fmla="*/ 435769 h 3114675"/>
              <a:gd name="connsiteX155" fmla="*/ 863363 w 2076450"/>
              <a:gd name="connsiteY155" fmla="*/ 404336 h 3114675"/>
              <a:gd name="connsiteX156" fmla="*/ 1116728 w 2076450"/>
              <a:gd name="connsiteY156" fmla="*/ 470059 h 3114675"/>
              <a:gd name="connsiteX157" fmla="*/ 1066245 w 2076450"/>
              <a:gd name="connsiteY157" fmla="*/ 511016 h 3114675"/>
              <a:gd name="connsiteX158" fmla="*/ 1116728 w 2076450"/>
              <a:gd name="connsiteY158" fmla="*/ 470059 h 3114675"/>
              <a:gd name="connsiteX159" fmla="*/ 1009095 w 2076450"/>
              <a:gd name="connsiteY159" fmla="*/ 584359 h 3114675"/>
              <a:gd name="connsiteX160" fmla="*/ 1029098 w 2076450"/>
              <a:gd name="connsiteY160" fmla="*/ 599599 h 3114675"/>
              <a:gd name="connsiteX161" fmla="*/ 1009095 w 2076450"/>
              <a:gd name="connsiteY161" fmla="*/ 584359 h 3114675"/>
              <a:gd name="connsiteX162" fmla="*/ 1009095 w 2076450"/>
              <a:gd name="connsiteY162" fmla="*/ 584359 h 3114675"/>
              <a:gd name="connsiteX163" fmla="*/ 1111013 w 2076450"/>
              <a:gd name="connsiteY163" fmla="*/ 603409 h 3114675"/>
              <a:gd name="connsiteX164" fmla="*/ 1111013 w 2076450"/>
              <a:gd name="connsiteY164" fmla="*/ 603409 h 3114675"/>
              <a:gd name="connsiteX165" fmla="*/ 1251030 w 2076450"/>
              <a:gd name="connsiteY165" fmla="*/ 632936 h 3114675"/>
              <a:gd name="connsiteX166" fmla="*/ 1251030 w 2076450"/>
              <a:gd name="connsiteY166" fmla="*/ 632936 h 3114675"/>
              <a:gd name="connsiteX167" fmla="*/ 1032908 w 2076450"/>
              <a:gd name="connsiteY167" fmla="*/ 760571 h 3114675"/>
              <a:gd name="connsiteX168" fmla="*/ 1028145 w 2076450"/>
              <a:gd name="connsiteY168" fmla="*/ 780574 h 3114675"/>
              <a:gd name="connsiteX169" fmla="*/ 1032908 w 2076450"/>
              <a:gd name="connsiteY169" fmla="*/ 760571 h 3114675"/>
              <a:gd name="connsiteX170" fmla="*/ 1032908 w 2076450"/>
              <a:gd name="connsiteY170" fmla="*/ 760571 h 3114675"/>
              <a:gd name="connsiteX171" fmla="*/ 961470 w 2076450"/>
              <a:gd name="connsiteY171" fmla="*/ 867251 h 3114675"/>
              <a:gd name="connsiteX172" fmla="*/ 961470 w 2076450"/>
              <a:gd name="connsiteY172" fmla="*/ 867251 h 3114675"/>
              <a:gd name="connsiteX173" fmla="*/ 1036718 w 2076450"/>
              <a:gd name="connsiteY173" fmla="*/ 884396 h 3114675"/>
              <a:gd name="connsiteX174" fmla="*/ 1036718 w 2076450"/>
              <a:gd name="connsiteY174" fmla="*/ 884396 h 3114675"/>
              <a:gd name="connsiteX175" fmla="*/ 921465 w 2076450"/>
              <a:gd name="connsiteY175" fmla="*/ 888206 h 3114675"/>
              <a:gd name="connsiteX176" fmla="*/ 921465 w 2076450"/>
              <a:gd name="connsiteY176" fmla="*/ 888206 h 3114675"/>
              <a:gd name="connsiteX177" fmla="*/ 874793 w 2076450"/>
              <a:gd name="connsiteY177" fmla="*/ 904399 h 3114675"/>
              <a:gd name="connsiteX178" fmla="*/ 874793 w 2076450"/>
              <a:gd name="connsiteY178" fmla="*/ 904399 h 3114675"/>
              <a:gd name="connsiteX179" fmla="*/ 681435 w 2076450"/>
              <a:gd name="connsiteY179" fmla="*/ 904399 h 3114675"/>
              <a:gd name="connsiteX180" fmla="*/ 777638 w 2076450"/>
              <a:gd name="connsiteY180" fmla="*/ 946309 h 3114675"/>
              <a:gd name="connsiteX181" fmla="*/ 681435 w 2076450"/>
              <a:gd name="connsiteY181" fmla="*/ 904399 h 3114675"/>
              <a:gd name="connsiteX182" fmla="*/ 1532970 w 2076450"/>
              <a:gd name="connsiteY182" fmla="*/ 1327309 h 3114675"/>
              <a:gd name="connsiteX183" fmla="*/ 1532970 w 2076450"/>
              <a:gd name="connsiteY183" fmla="*/ 1327309 h 3114675"/>
              <a:gd name="connsiteX184" fmla="*/ 757635 w 2076450"/>
              <a:gd name="connsiteY184" fmla="*/ 1423511 h 3114675"/>
              <a:gd name="connsiteX185" fmla="*/ 757635 w 2076450"/>
              <a:gd name="connsiteY185" fmla="*/ 1423511 h 3114675"/>
              <a:gd name="connsiteX186" fmla="*/ 1558688 w 2076450"/>
              <a:gd name="connsiteY186" fmla="*/ 1764506 h 3114675"/>
              <a:gd name="connsiteX187" fmla="*/ 1558688 w 2076450"/>
              <a:gd name="connsiteY187" fmla="*/ 1764506 h 3114675"/>
              <a:gd name="connsiteX188" fmla="*/ 1766333 w 2076450"/>
              <a:gd name="connsiteY188" fmla="*/ 1807369 h 3114675"/>
              <a:gd name="connsiteX189" fmla="*/ 1766333 w 2076450"/>
              <a:gd name="connsiteY189" fmla="*/ 1807369 h 3114675"/>
              <a:gd name="connsiteX190" fmla="*/ 1769190 w 2076450"/>
              <a:gd name="connsiteY190" fmla="*/ 2006441 h 3114675"/>
              <a:gd name="connsiteX191" fmla="*/ 1769190 w 2076450"/>
              <a:gd name="connsiteY191" fmla="*/ 2006441 h 3114675"/>
              <a:gd name="connsiteX192" fmla="*/ 151845 w 2076450"/>
              <a:gd name="connsiteY192" fmla="*/ 2329339 h 3114675"/>
              <a:gd name="connsiteX193" fmla="*/ 151845 w 2076450"/>
              <a:gd name="connsiteY193" fmla="*/ 2329339 h 3114675"/>
              <a:gd name="connsiteX194" fmla="*/ 301388 w 2076450"/>
              <a:gd name="connsiteY194" fmla="*/ 2397919 h 3114675"/>
              <a:gd name="connsiteX195" fmla="*/ 469028 w 2076450"/>
              <a:gd name="connsiteY195" fmla="*/ 2426494 h 3114675"/>
              <a:gd name="connsiteX196" fmla="*/ 301388 w 2076450"/>
              <a:gd name="connsiteY196" fmla="*/ 2397919 h 3114675"/>
              <a:gd name="connsiteX197" fmla="*/ 517605 w 2076450"/>
              <a:gd name="connsiteY197" fmla="*/ 2406491 h 3114675"/>
              <a:gd name="connsiteX198" fmla="*/ 517605 w 2076450"/>
              <a:gd name="connsiteY198" fmla="*/ 2406491 h 3114675"/>
              <a:gd name="connsiteX199" fmla="*/ 423308 w 2076450"/>
              <a:gd name="connsiteY199" fmla="*/ 2736056 h 3114675"/>
              <a:gd name="connsiteX200" fmla="*/ 423308 w 2076450"/>
              <a:gd name="connsiteY200" fmla="*/ 2736056 h 311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</a:cxnLst>
            <a:rect l="l" t="t" r="r" b="b"/>
            <a:pathLst>
              <a:path w="2076450" h="3114675">
                <a:moveTo>
                  <a:pt x="949088" y="7144"/>
                </a:moveTo>
                <a:cubicBezTo>
                  <a:pt x="938610" y="62389"/>
                  <a:pt x="972900" y="200501"/>
                  <a:pt x="883365" y="105251"/>
                </a:cubicBezTo>
                <a:cubicBezTo>
                  <a:pt x="870983" y="105251"/>
                  <a:pt x="992903" y="314801"/>
                  <a:pt x="909083" y="238601"/>
                </a:cubicBezTo>
                <a:cubicBezTo>
                  <a:pt x="898605" y="171926"/>
                  <a:pt x="863363" y="174784"/>
                  <a:pt x="833835" y="193834"/>
                </a:cubicBezTo>
                <a:cubicBezTo>
                  <a:pt x="732870" y="154781"/>
                  <a:pt x="858600" y="285274"/>
                  <a:pt x="817643" y="301466"/>
                </a:cubicBezTo>
                <a:cubicBezTo>
                  <a:pt x="895748" y="301466"/>
                  <a:pt x="870030" y="356711"/>
                  <a:pt x="810023" y="328136"/>
                </a:cubicBezTo>
                <a:cubicBezTo>
                  <a:pt x="906225" y="459581"/>
                  <a:pt x="686198" y="348139"/>
                  <a:pt x="684293" y="381476"/>
                </a:cubicBezTo>
                <a:cubicBezTo>
                  <a:pt x="777638" y="421481"/>
                  <a:pt x="622380" y="411004"/>
                  <a:pt x="703343" y="451009"/>
                </a:cubicBezTo>
                <a:cubicBezTo>
                  <a:pt x="833835" y="496729"/>
                  <a:pt x="615713" y="505301"/>
                  <a:pt x="714773" y="539591"/>
                </a:cubicBezTo>
                <a:cubicBezTo>
                  <a:pt x="761445" y="555784"/>
                  <a:pt x="860505" y="517684"/>
                  <a:pt x="828120" y="573881"/>
                </a:cubicBezTo>
                <a:cubicBezTo>
                  <a:pt x="890033" y="568166"/>
                  <a:pt x="887175" y="616744"/>
                  <a:pt x="947183" y="577691"/>
                </a:cubicBezTo>
                <a:cubicBezTo>
                  <a:pt x="977663" y="712946"/>
                  <a:pt x="680483" y="534829"/>
                  <a:pt x="731918" y="618649"/>
                </a:cubicBezTo>
                <a:cubicBezTo>
                  <a:pt x="670005" y="621506"/>
                  <a:pt x="575708" y="525304"/>
                  <a:pt x="530940" y="601504"/>
                </a:cubicBezTo>
                <a:cubicBezTo>
                  <a:pt x="396638" y="611981"/>
                  <a:pt x="563325" y="655796"/>
                  <a:pt x="597615" y="649129"/>
                </a:cubicBezTo>
                <a:cubicBezTo>
                  <a:pt x="487125" y="737711"/>
                  <a:pt x="741443" y="614839"/>
                  <a:pt x="629048" y="688181"/>
                </a:cubicBezTo>
                <a:cubicBezTo>
                  <a:pt x="648098" y="779621"/>
                  <a:pt x="834788" y="621506"/>
                  <a:pt x="714773" y="728186"/>
                </a:cubicBezTo>
                <a:cubicBezTo>
                  <a:pt x="762398" y="785336"/>
                  <a:pt x="937658" y="659606"/>
                  <a:pt x="947183" y="689134"/>
                </a:cubicBezTo>
                <a:cubicBezTo>
                  <a:pt x="884318" y="784384"/>
                  <a:pt x="764303" y="785336"/>
                  <a:pt x="674768" y="758666"/>
                </a:cubicBezTo>
                <a:cubicBezTo>
                  <a:pt x="734775" y="821531"/>
                  <a:pt x="570945" y="739616"/>
                  <a:pt x="528083" y="788194"/>
                </a:cubicBezTo>
                <a:cubicBezTo>
                  <a:pt x="468075" y="789146"/>
                  <a:pt x="536655" y="836771"/>
                  <a:pt x="530940" y="846296"/>
                </a:cubicBezTo>
                <a:cubicBezTo>
                  <a:pt x="598568" y="865346"/>
                  <a:pt x="709058" y="934879"/>
                  <a:pt x="569040" y="912971"/>
                </a:cubicBezTo>
                <a:cubicBezTo>
                  <a:pt x="508080" y="912019"/>
                  <a:pt x="602378" y="1022509"/>
                  <a:pt x="502365" y="958691"/>
                </a:cubicBezTo>
                <a:cubicBezTo>
                  <a:pt x="451883" y="931069"/>
                  <a:pt x="479505" y="1007269"/>
                  <a:pt x="409973" y="972979"/>
                </a:cubicBezTo>
                <a:cubicBezTo>
                  <a:pt x="347108" y="988219"/>
                  <a:pt x="509985" y="1057751"/>
                  <a:pt x="547133" y="1067276"/>
                </a:cubicBezTo>
                <a:cubicBezTo>
                  <a:pt x="619523" y="1065371"/>
                  <a:pt x="693818" y="1189196"/>
                  <a:pt x="730013" y="1155859"/>
                </a:cubicBezTo>
                <a:cubicBezTo>
                  <a:pt x="636668" y="1233964"/>
                  <a:pt x="512843" y="1162526"/>
                  <a:pt x="409020" y="1204436"/>
                </a:cubicBezTo>
                <a:cubicBezTo>
                  <a:pt x="366158" y="1237774"/>
                  <a:pt x="517605" y="1304449"/>
                  <a:pt x="530940" y="1310164"/>
                </a:cubicBezTo>
                <a:cubicBezTo>
                  <a:pt x="681435" y="1376839"/>
                  <a:pt x="344250" y="1305401"/>
                  <a:pt x="366158" y="1365409"/>
                </a:cubicBezTo>
                <a:cubicBezTo>
                  <a:pt x="458550" y="1420654"/>
                  <a:pt x="541418" y="1491139"/>
                  <a:pt x="637620" y="1413034"/>
                </a:cubicBezTo>
                <a:cubicBezTo>
                  <a:pt x="670005" y="1436846"/>
                  <a:pt x="579518" y="1429226"/>
                  <a:pt x="617618" y="1487329"/>
                </a:cubicBezTo>
                <a:cubicBezTo>
                  <a:pt x="522368" y="1531144"/>
                  <a:pt x="340440" y="1537811"/>
                  <a:pt x="286148" y="1588294"/>
                </a:cubicBezTo>
                <a:cubicBezTo>
                  <a:pt x="365205" y="1664494"/>
                  <a:pt x="451883" y="1673066"/>
                  <a:pt x="550943" y="1688306"/>
                </a:cubicBezTo>
                <a:cubicBezTo>
                  <a:pt x="602378" y="1669256"/>
                  <a:pt x="582375" y="1654016"/>
                  <a:pt x="627143" y="1666399"/>
                </a:cubicBezTo>
                <a:cubicBezTo>
                  <a:pt x="664290" y="1686401"/>
                  <a:pt x="692865" y="1613059"/>
                  <a:pt x="734775" y="1662589"/>
                </a:cubicBezTo>
                <a:cubicBezTo>
                  <a:pt x="690008" y="1710214"/>
                  <a:pt x="452835" y="1702594"/>
                  <a:pt x="604283" y="1759744"/>
                </a:cubicBezTo>
                <a:cubicBezTo>
                  <a:pt x="479505" y="1794986"/>
                  <a:pt x="344250" y="1767364"/>
                  <a:pt x="217568" y="1794986"/>
                </a:cubicBezTo>
                <a:cubicBezTo>
                  <a:pt x="143273" y="1828324"/>
                  <a:pt x="304245" y="1820704"/>
                  <a:pt x="214710" y="1862614"/>
                </a:cubicBezTo>
                <a:cubicBezTo>
                  <a:pt x="175658" y="1910239"/>
                  <a:pt x="361395" y="1859756"/>
                  <a:pt x="335678" y="1914049"/>
                </a:cubicBezTo>
                <a:cubicBezTo>
                  <a:pt x="396638" y="1903571"/>
                  <a:pt x="425213" y="1929289"/>
                  <a:pt x="472838" y="1916906"/>
                </a:cubicBezTo>
                <a:cubicBezTo>
                  <a:pt x="469028" y="1982629"/>
                  <a:pt x="542370" y="1894999"/>
                  <a:pt x="553800" y="1953101"/>
                </a:cubicBezTo>
                <a:cubicBezTo>
                  <a:pt x="615713" y="1943576"/>
                  <a:pt x="709058" y="1981676"/>
                  <a:pt x="602378" y="2004536"/>
                </a:cubicBezTo>
                <a:cubicBezTo>
                  <a:pt x="489030" y="2033111"/>
                  <a:pt x="378540" y="2021681"/>
                  <a:pt x="275670" y="2024539"/>
                </a:cubicBezTo>
                <a:cubicBezTo>
                  <a:pt x="208995" y="2001679"/>
                  <a:pt x="117555" y="2018824"/>
                  <a:pt x="236618" y="2049304"/>
                </a:cubicBezTo>
                <a:cubicBezTo>
                  <a:pt x="332820" y="2060734"/>
                  <a:pt x="145178" y="2068354"/>
                  <a:pt x="262335" y="2092166"/>
                </a:cubicBezTo>
                <a:cubicBezTo>
                  <a:pt x="280433" y="2148364"/>
                  <a:pt x="381398" y="2103596"/>
                  <a:pt x="420450" y="2151221"/>
                </a:cubicBezTo>
                <a:cubicBezTo>
                  <a:pt x="509033" y="2108359"/>
                  <a:pt x="390923" y="2195036"/>
                  <a:pt x="480458" y="2174081"/>
                </a:cubicBezTo>
                <a:cubicBezTo>
                  <a:pt x="575708" y="2192179"/>
                  <a:pt x="324248" y="2267426"/>
                  <a:pt x="269955" y="2228374"/>
                </a:cubicBezTo>
                <a:cubicBezTo>
                  <a:pt x="213758" y="2232184"/>
                  <a:pt x="143273" y="2230279"/>
                  <a:pt x="106125" y="2250281"/>
                </a:cubicBezTo>
                <a:cubicBezTo>
                  <a:pt x="206138" y="2296001"/>
                  <a:pt x="-65325" y="2235041"/>
                  <a:pt x="45165" y="2290286"/>
                </a:cubicBezTo>
                <a:cubicBezTo>
                  <a:pt x="112793" y="2290286"/>
                  <a:pt x="125175" y="2298859"/>
                  <a:pt x="84218" y="2353151"/>
                </a:cubicBezTo>
                <a:cubicBezTo>
                  <a:pt x="115650" y="2409349"/>
                  <a:pt x="321390" y="2387441"/>
                  <a:pt x="203280" y="2444591"/>
                </a:cubicBezTo>
                <a:cubicBezTo>
                  <a:pt x="147083" y="2440781"/>
                  <a:pt x="65168" y="2474119"/>
                  <a:pt x="172800" y="2478881"/>
                </a:cubicBezTo>
                <a:cubicBezTo>
                  <a:pt x="257573" y="2456021"/>
                  <a:pt x="98505" y="2546509"/>
                  <a:pt x="201375" y="2519839"/>
                </a:cubicBezTo>
                <a:cubicBezTo>
                  <a:pt x="231855" y="2566511"/>
                  <a:pt x="284243" y="2528411"/>
                  <a:pt x="301388" y="2558891"/>
                </a:cubicBezTo>
                <a:cubicBezTo>
                  <a:pt x="372825" y="2593181"/>
                  <a:pt x="107078" y="2573179"/>
                  <a:pt x="76598" y="2589371"/>
                </a:cubicBezTo>
                <a:cubicBezTo>
                  <a:pt x="179468" y="2628424"/>
                  <a:pt x="-65325" y="2632234"/>
                  <a:pt x="58500" y="2659856"/>
                </a:cubicBezTo>
                <a:cubicBezTo>
                  <a:pt x="100410" y="2649379"/>
                  <a:pt x="183278" y="2635091"/>
                  <a:pt x="110888" y="2693194"/>
                </a:cubicBezTo>
                <a:cubicBezTo>
                  <a:pt x="167085" y="2674144"/>
                  <a:pt x="196613" y="2711291"/>
                  <a:pt x="214710" y="2727484"/>
                </a:cubicBezTo>
                <a:cubicBezTo>
                  <a:pt x="247095" y="2699861"/>
                  <a:pt x="297578" y="2700814"/>
                  <a:pt x="262335" y="2756059"/>
                </a:cubicBezTo>
                <a:cubicBezTo>
                  <a:pt x="318533" y="2733199"/>
                  <a:pt x="387113" y="2651284"/>
                  <a:pt x="358538" y="2733199"/>
                </a:cubicBezTo>
                <a:cubicBezTo>
                  <a:pt x="470933" y="2695099"/>
                  <a:pt x="299483" y="2803684"/>
                  <a:pt x="254715" y="2758916"/>
                </a:cubicBezTo>
                <a:cubicBezTo>
                  <a:pt x="164228" y="2746534"/>
                  <a:pt x="93743" y="2773204"/>
                  <a:pt x="45165" y="2806541"/>
                </a:cubicBezTo>
                <a:cubicBezTo>
                  <a:pt x="161370" y="2800826"/>
                  <a:pt x="-83423" y="2882741"/>
                  <a:pt x="46118" y="2865596"/>
                </a:cubicBezTo>
                <a:cubicBezTo>
                  <a:pt x="120413" y="2833211"/>
                  <a:pt x="88028" y="2862739"/>
                  <a:pt x="88980" y="2895124"/>
                </a:cubicBezTo>
                <a:cubicBezTo>
                  <a:pt x="132795" y="2875121"/>
                  <a:pt x="93743" y="2942749"/>
                  <a:pt x="155655" y="2902744"/>
                </a:cubicBezTo>
                <a:cubicBezTo>
                  <a:pt x="209948" y="2924651"/>
                  <a:pt x="280433" y="2904649"/>
                  <a:pt x="343298" y="2914174"/>
                </a:cubicBezTo>
                <a:cubicBezTo>
                  <a:pt x="274718" y="2910364"/>
                  <a:pt x="168038" y="2980849"/>
                  <a:pt x="301388" y="2956084"/>
                </a:cubicBezTo>
                <a:cubicBezTo>
                  <a:pt x="209948" y="3007519"/>
                  <a:pt x="314723" y="3013234"/>
                  <a:pt x="361395" y="2980849"/>
                </a:cubicBezTo>
                <a:cubicBezTo>
                  <a:pt x="302340" y="3085624"/>
                  <a:pt x="505223" y="3017996"/>
                  <a:pt x="511890" y="3029426"/>
                </a:cubicBezTo>
                <a:cubicBezTo>
                  <a:pt x="501413" y="3104674"/>
                  <a:pt x="612855" y="2953226"/>
                  <a:pt x="603330" y="3058001"/>
                </a:cubicBezTo>
                <a:cubicBezTo>
                  <a:pt x="692865" y="3028474"/>
                  <a:pt x="764303" y="3011329"/>
                  <a:pt x="825263" y="2954179"/>
                </a:cubicBezTo>
                <a:cubicBezTo>
                  <a:pt x="868125" y="3001804"/>
                  <a:pt x="922418" y="2812256"/>
                  <a:pt x="957660" y="2927509"/>
                </a:cubicBezTo>
                <a:cubicBezTo>
                  <a:pt x="950993" y="3005614"/>
                  <a:pt x="858600" y="3144679"/>
                  <a:pt x="1013858" y="3102769"/>
                </a:cubicBezTo>
                <a:cubicBezTo>
                  <a:pt x="1088153" y="3107531"/>
                  <a:pt x="1167210" y="3117056"/>
                  <a:pt x="1119585" y="3020854"/>
                </a:cubicBezTo>
                <a:cubicBezTo>
                  <a:pt x="1095773" y="2920841"/>
                  <a:pt x="1165305" y="2995136"/>
                  <a:pt x="1191975" y="2997041"/>
                </a:cubicBezTo>
                <a:cubicBezTo>
                  <a:pt x="1258650" y="3067526"/>
                  <a:pt x="1392953" y="3040856"/>
                  <a:pt x="1468200" y="3026569"/>
                </a:cubicBezTo>
                <a:cubicBezTo>
                  <a:pt x="1457723" y="2961799"/>
                  <a:pt x="1529160" y="3010376"/>
                  <a:pt x="1561545" y="3002756"/>
                </a:cubicBezTo>
                <a:cubicBezTo>
                  <a:pt x="1593930" y="3038951"/>
                  <a:pt x="1657748" y="3041809"/>
                  <a:pt x="1679655" y="3030379"/>
                </a:cubicBezTo>
                <a:cubicBezTo>
                  <a:pt x="1735853" y="3070384"/>
                  <a:pt x="1690133" y="2906554"/>
                  <a:pt x="1748235" y="2996089"/>
                </a:cubicBezTo>
                <a:cubicBezTo>
                  <a:pt x="1790145" y="3019901"/>
                  <a:pt x="1871108" y="2994184"/>
                  <a:pt x="1893968" y="3009424"/>
                </a:cubicBezTo>
                <a:cubicBezTo>
                  <a:pt x="1889205" y="2959894"/>
                  <a:pt x="1945403" y="2984659"/>
                  <a:pt x="1888253" y="2944654"/>
                </a:cubicBezTo>
                <a:cubicBezTo>
                  <a:pt x="1905398" y="2942749"/>
                  <a:pt x="2032080" y="2999899"/>
                  <a:pt x="1964453" y="2947511"/>
                </a:cubicBezTo>
                <a:cubicBezTo>
                  <a:pt x="2079705" y="2950369"/>
                  <a:pt x="2036843" y="2899886"/>
                  <a:pt x="1948260" y="2913221"/>
                </a:cubicBezTo>
                <a:cubicBezTo>
                  <a:pt x="1883490" y="2907506"/>
                  <a:pt x="1767285" y="2873216"/>
                  <a:pt x="1843485" y="2853214"/>
                </a:cubicBezTo>
                <a:cubicBezTo>
                  <a:pt x="1859678" y="2837021"/>
                  <a:pt x="1951118" y="2853214"/>
                  <a:pt x="1883490" y="2818924"/>
                </a:cubicBezTo>
                <a:cubicBezTo>
                  <a:pt x="1929210" y="2839879"/>
                  <a:pt x="1994933" y="2790349"/>
                  <a:pt x="1909208" y="2790349"/>
                </a:cubicBezTo>
                <a:cubicBezTo>
                  <a:pt x="1962548" y="2784634"/>
                  <a:pt x="1960643" y="2735104"/>
                  <a:pt x="2032080" y="2757964"/>
                </a:cubicBezTo>
                <a:cubicBezTo>
                  <a:pt x="1946355" y="2722721"/>
                  <a:pt x="2002553" y="2723674"/>
                  <a:pt x="2036843" y="2711291"/>
                </a:cubicBezTo>
                <a:cubicBezTo>
                  <a:pt x="1972073" y="2706529"/>
                  <a:pt x="1884443" y="2674144"/>
                  <a:pt x="2008268" y="2670334"/>
                </a:cubicBezTo>
                <a:cubicBezTo>
                  <a:pt x="2132093" y="2620804"/>
                  <a:pt x="1982550" y="2644616"/>
                  <a:pt x="1943498" y="2645569"/>
                </a:cubicBezTo>
                <a:cubicBezTo>
                  <a:pt x="2009220" y="2564606"/>
                  <a:pt x="1844438" y="2680811"/>
                  <a:pt x="1793003" y="2651284"/>
                </a:cubicBezTo>
                <a:cubicBezTo>
                  <a:pt x="1703468" y="2657951"/>
                  <a:pt x="1501538" y="2570321"/>
                  <a:pt x="1497728" y="2538889"/>
                </a:cubicBezTo>
                <a:cubicBezTo>
                  <a:pt x="1528208" y="2533174"/>
                  <a:pt x="1620600" y="2608421"/>
                  <a:pt x="1592025" y="2535079"/>
                </a:cubicBezTo>
                <a:cubicBezTo>
                  <a:pt x="1682513" y="2614136"/>
                  <a:pt x="1734900" y="2472214"/>
                  <a:pt x="1824435" y="2566511"/>
                </a:cubicBezTo>
                <a:cubicBezTo>
                  <a:pt x="1703468" y="2427446"/>
                  <a:pt x="2134950" y="2525554"/>
                  <a:pt x="1938735" y="2449354"/>
                </a:cubicBezTo>
                <a:cubicBezTo>
                  <a:pt x="1915875" y="2436971"/>
                  <a:pt x="2165430" y="2449354"/>
                  <a:pt x="2000648" y="2416969"/>
                </a:cubicBezTo>
                <a:cubicBezTo>
                  <a:pt x="1945403" y="2423636"/>
                  <a:pt x="2077800" y="2375059"/>
                  <a:pt x="1993028" y="2387441"/>
                </a:cubicBezTo>
                <a:cubicBezTo>
                  <a:pt x="1840628" y="2373154"/>
                  <a:pt x="1705373" y="2382679"/>
                  <a:pt x="1549163" y="2328386"/>
                </a:cubicBezTo>
                <a:cubicBezTo>
                  <a:pt x="1451055" y="2308384"/>
                  <a:pt x="1461533" y="2256949"/>
                  <a:pt x="1554878" y="2282666"/>
                </a:cubicBezTo>
                <a:cubicBezTo>
                  <a:pt x="1673940" y="2311241"/>
                  <a:pt x="1712040" y="2290286"/>
                  <a:pt x="1823483" y="2291239"/>
                </a:cubicBezTo>
                <a:cubicBezTo>
                  <a:pt x="1848248" y="2213134"/>
                  <a:pt x="2103518" y="2260759"/>
                  <a:pt x="1994933" y="2158841"/>
                </a:cubicBezTo>
                <a:cubicBezTo>
                  <a:pt x="2052083" y="2127409"/>
                  <a:pt x="2122568" y="2111216"/>
                  <a:pt x="2013983" y="2124551"/>
                </a:cubicBezTo>
                <a:cubicBezTo>
                  <a:pt x="1910160" y="2121694"/>
                  <a:pt x="1786335" y="2110264"/>
                  <a:pt x="1699658" y="2061686"/>
                </a:cubicBezTo>
                <a:cubicBezTo>
                  <a:pt x="1721565" y="2011204"/>
                  <a:pt x="1873965" y="2095976"/>
                  <a:pt x="1808243" y="2027396"/>
                </a:cubicBezTo>
                <a:cubicBezTo>
                  <a:pt x="1845390" y="2033111"/>
                  <a:pt x="1914923" y="2015966"/>
                  <a:pt x="1836818" y="2000726"/>
                </a:cubicBezTo>
                <a:cubicBezTo>
                  <a:pt x="1905398" y="1995011"/>
                  <a:pt x="2018745" y="1882616"/>
                  <a:pt x="1875870" y="1935004"/>
                </a:cubicBezTo>
                <a:cubicBezTo>
                  <a:pt x="1803480" y="1892141"/>
                  <a:pt x="1605360" y="1962626"/>
                  <a:pt x="1600598" y="1869281"/>
                </a:cubicBezTo>
                <a:cubicBezTo>
                  <a:pt x="1705373" y="1889284"/>
                  <a:pt x="1819673" y="1872139"/>
                  <a:pt x="1823483" y="1737836"/>
                </a:cubicBezTo>
                <a:cubicBezTo>
                  <a:pt x="1751093" y="1747361"/>
                  <a:pt x="1638698" y="1814036"/>
                  <a:pt x="1592025" y="1729264"/>
                </a:cubicBezTo>
                <a:cubicBezTo>
                  <a:pt x="1623458" y="1750219"/>
                  <a:pt x="1690133" y="1734979"/>
                  <a:pt x="1639650" y="1693069"/>
                </a:cubicBezTo>
                <a:cubicBezTo>
                  <a:pt x="1694895" y="1704499"/>
                  <a:pt x="1723470" y="1603534"/>
                  <a:pt x="1648223" y="1652111"/>
                </a:cubicBezTo>
                <a:cubicBezTo>
                  <a:pt x="1592025" y="1662589"/>
                  <a:pt x="1391048" y="1666399"/>
                  <a:pt x="1437720" y="1613059"/>
                </a:cubicBezTo>
                <a:cubicBezTo>
                  <a:pt x="1490108" y="1631156"/>
                  <a:pt x="1612028" y="1607344"/>
                  <a:pt x="1519635" y="1556861"/>
                </a:cubicBezTo>
                <a:cubicBezTo>
                  <a:pt x="1584405" y="1579721"/>
                  <a:pt x="1719660" y="1506379"/>
                  <a:pt x="1697753" y="1459706"/>
                </a:cubicBezTo>
                <a:cubicBezTo>
                  <a:pt x="1650128" y="1406366"/>
                  <a:pt x="1590120" y="1445419"/>
                  <a:pt x="1539638" y="1435894"/>
                </a:cubicBezTo>
                <a:cubicBezTo>
                  <a:pt x="1603455" y="1393984"/>
                  <a:pt x="1538685" y="1420654"/>
                  <a:pt x="1520588" y="1388269"/>
                </a:cubicBezTo>
                <a:cubicBezTo>
                  <a:pt x="1471058" y="1479709"/>
                  <a:pt x="1237695" y="1392079"/>
                  <a:pt x="1282463" y="1360646"/>
                </a:cubicBezTo>
                <a:cubicBezTo>
                  <a:pt x="1390095" y="1360646"/>
                  <a:pt x="1469153" y="1357789"/>
                  <a:pt x="1568213" y="1328261"/>
                </a:cubicBezTo>
                <a:cubicBezTo>
                  <a:pt x="1540590" y="1255871"/>
                  <a:pt x="1746330" y="1225391"/>
                  <a:pt x="1593930" y="1209199"/>
                </a:cubicBezTo>
                <a:cubicBezTo>
                  <a:pt x="1560593" y="1139666"/>
                  <a:pt x="1406288" y="1264444"/>
                  <a:pt x="1440578" y="1151096"/>
                </a:cubicBezTo>
                <a:cubicBezTo>
                  <a:pt x="1348185" y="1224439"/>
                  <a:pt x="1149113" y="1139666"/>
                  <a:pt x="1127205" y="1094899"/>
                </a:cubicBezTo>
                <a:cubicBezTo>
                  <a:pt x="1214835" y="1122521"/>
                  <a:pt x="1236743" y="1092041"/>
                  <a:pt x="1310085" y="1109186"/>
                </a:cubicBezTo>
                <a:cubicBezTo>
                  <a:pt x="1300560" y="1078706"/>
                  <a:pt x="1375808" y="1166336"/>
                  <a:pt x="1406288" y="1094899"/>
                </a:cubicBezTo>
                <a:cubicBezTo>
                  <a:pt x="1479630" y="1092041"/>
                  <a:pt x="1424385" y="984409"/>
                  <a:pt x="1508205" y="1040606"/>
                </a:cubicBezTo>
                <a:cubicBezTo>
                  <a:pt x="1529160" y="993934"/>
                  <a:pt x="1647270" y="970121"/>
                  <a:pt x="1532018" y="969169"/>
                </a:cubicBezTo>
                <a:cubicBezTo>
                  <a:pt x="1498680" y="936784"/>
                  <a:pt x="1427243" y="1008221"/>
                  <a:pt x="1421528" y="938689"/>
                </a:cubicBezTo>
                <a:cubicBezTo>
                  <a:pt x="1342470" y="1012031"/>
                  <a:pt x="1203405" y="991076"/>
                  <a:pt x="1154828" y="903446"/>
                </a:cubicBezTo>
                <a:cubicBezTo>
                  <a:pt x="1199595" y="899636"/>
                  <a:pt x="1305323" y="967264"/>
                  <a:pt x="1304370" y="884396"/>
                </a:cubicBezTo>
                <a:cubicBezTo>
                  <a:pt x="1348185" y="928211"/>
                  <a:pt x="1442483" y="914876"/>
                  <a:pt x="1351995" y="868204"/>
                </a:cubicBezTo>
                <a:cubicBezTo>
                  <a:pt x="1412003" y="912019"/>
                  <a:pt x="1490108" y="871061"/>
                  <a:pt x="1480583" y="832009"/>
                </a:cubicBezTo>
                <a:cubicBezTo>
                  <a:pt x="1625363" y="814864"/>
                  <a:pt x="1407240" y="763429"/>
                  <a:pt x="1363425" y="798671"/>
                </a:cubicBezTo>
                <a:cubicBezTo>
                  <a:pt x="1310085" y="684371"/>
                  <a:pt x="1158638" y="849154"/>
                  <a:pt x="1131015" y="755809"/>
                </a:cubicBezTo>
                <a:cubicBezTo>
                  <a:pt x="1102440" y="740569"/>
                  <a:pt x="956708" y="677704"/>
                  <a:pt x="1019573" y="655796"/>
                </a:cubicBezTo>
                <a:cubicBezTo>
                  <a:pt x="1029098" y="698659"/>
                  <a:pt x="1091963" y="752951"/>
                  <a:pt x="1088153" y="673894"/>
                </a:cubicBezTo>
                <a:cubicBezTo>
                  <a:pt x="1124348" y="778669"/>
                  <a:pt x="1187213" y="639604"/>
                  <a:pt x="1244363" y="727234"/>
                </a:cubicBezTo>
                <a:cubicBezTo>
                  <a:pt x="1271033" y="670084"/>
                  <a:pt x="1362473" y="748189"/>
                  <a:pt x="1389143" y="667226"/>
                </a:cubicBezTo>
                <a:cubicBezTo>
                  <a:pt x="1335803" y="624364"/>
                  <a:pt x="1186260" y="578644"/>
                  <a:pt x="1174830" y="590074"/>
                </a:cubicBezTo>
                <a:cubicBezTo>
                  <a:pt x="1230075" y="543401"/>
                  <a:pt x="1273890" y="526256"/>
                  <a:pt x="1180545" y="513874"/>
                </a:cubicBezTo>
                <a:cubicBezTo>
                  <a:pt x="1169115" y="479584"/>
                  <a:pt x="1356758" y="462439"/>
                  <a:pt x="1228170" y="415766"/>
                </a:cubicBezTo>
                <a:cubicBezTo>
                  <a:pt x="1322468" y="381476"/>
                  <a:pt x="1196738" y="349091"/>
                  <a:pt x="1251983" y="298609"/>
                </a:cubicBezTo>
                <a:cubicBezTo>
                  <a:pt x="1150065" y="302419"/>
                  <a:pt x="1100535" y="370046"/>
                  <a:pt x="1035765" y="451009"/>
                </a:cubicBezTo>
                <a:cubicBezTo>
                  <a:pt x="960518" y="465296"/>
                  <a:pt x="970995" y="241459"/>
                  <a:pt x="1058625" y="322421"/>
                </a:cubicBezTo>
                <a:cubicBezTo>
                  <a:pt x="1152923" y="327184"/>
                  <a:pt x="1126253" y="254794"/>
                  <a:pt x="1052910" y="251936"/>
                </a:cubicBezTo>
                <a:cubicBezTo>
                  <a:pt x="1091010" y="247174"/>
                  <a:pt x="1221503" y="242411"/>
                  <a:pt x="1112918" y="211931"/>
                </a:cubicBezTo>
                <a:cubicBezTo>
                  <a:pt x="1191023" y="135731"/>
                  <a:pt x="1113870" y="174784"/>
                  <a:pt x="1064340" y="185261"/>
                </a:cubicBezTo>
                <a:cubicBezTo>
                  <a:pt x="1030050" y="136684"/>
                  <a:pt x="969090" y="322421"/>
                  <a:pt x="991950" y="191929"/>
                </a:cubicBezTo>
                <a:cubicBezTo>
                  <a:pt x="1009095" y="137636"/>
                  <a:pt x="1116728" y="33814"/>
                  <a:pt x="996713" y="111919"/>
                </a:cubicBezTo>
                <a:cubicBezTo>
                  <a:pt x="947183" y="118586"/>
                  <a:pt x="1017668" y="24289"/>
                  <a:pt x="949088" y="7144"/>
                </a:cubicBezTo>
                <a:lnTo>
                  <a:pt x="949088" y="7144"/>
                </a:lnTo>
                <a:lnTo>
                  <a:pt x="949088" y="7144"/>
                </a:lnTo>
                <a:close/>
                <a:moveTo>
                  <a:pt x="886223" y="287179"/>
                </a:moveTo>
                <a:cubicBezTo>
                  <a:pt x="950993" y="293846"/>
                  <a:pt x="936705" y="430054"/>
                  <a:pt x="908130" y="327184"/>
                </a:cubicBezTo>
                <a:cubicBezTo>
                  <a:pt x="904320" y="313849"/>
                  <a:pt x="879555" y="305276"/>
                  <a:pt x="886223" y="287179"/>
                </a:cubicBezTo>
                <a:close/>
                <a:moveTo>
                  <a:pt x="863363" y="404336"/>
                </a:moveTo>
                <a:cubicBezTo>
                  <a:pt x="931943" y="406241"/>
                  <a:pt x="947183" y="504349"/>
                  <a:pt x="876698" y="435769"/>
                </a:cubicBezTo>
                <a:cubicBezTo>
                  <a:pt x="877650" y="436721"/>
                  <a:pt x="842408" y="406241"/>
                  <a:pt x="863363" y="404336"/>
                </a:cubicBezTo>
                <a:close/>
                <a:moveTo>
                  <a:pt x="1116728" y="470059"/>
                </a:moveTo>
                <a:cubicBezTo>
                  <a:pt x="1142445" y="539591"/>
                  <a:pt x="916703" y="542449"/>
                  <a:pt x="1066245" y="511016"/>
                </a:cubicBezTo>
                <a:cubicBezTo>
                  <a:pt x="1087200" y="502444"/>
                  <a:pt x="1096725" y="479584"/>
                  <a:pt x="1116728" y="470059"/>
                </a:cubicBezTo>
                <a:close/>
                <a:moveTo>
                  <a:pt x="1009095" y="584359"/>
                </a:moveTo>
                <a:cubicBezTo>
                  <a:pt x="1068150" y="591026"/>
                  <a:pt x="1128158" y="624364"/>
                  <a:pt x="1029098" y="599599"/>
                </a:cubicBezTo>
                <a:lnTo>
                  <a:pt x="1009095" y="584359"/>
                </a:lnTo>
                <a:lnTo>
                  <a:pt x="1009095" y="584359"/>
                </a:lnTo>
                <a:close/>
                <a:moveTo>
                  <a:pt x="1111013" y="603409"/>
                </a:moveTo>
                <a:cubicBezTo>
                  <a:pt x="1179593" y="587216"/>
                  <a:pt x="1100535" y="662464"/>
                  <a:pt x="1111013" y="603409"/>
                </a:cubicBezTo>
                <a:close/>
                <a:moveTo>
                  <a:pt x="1251030" y="632936"/>
                </a:moveTo>
                <a:cubicBezTo>
                  <a:pt x="1281510" y="652939"/>
                  <a:pt x="1209120" y="642461"/>
                  <a:pt x="1251030" y="632936"/>
                </a:cubicBezTo>
                <a:close/>
                <a:moveTo>
                  <a:pt x="1032908" y="760571"/>
                </a:moveTo>
                <a:cubicBezTo>
                  <a:pt x="1069103" y="813911"/>
                  <a:pt x="1010048" y="875824"/>
                  <a:pt x="1028145" y="780574"/>
                </a:cubicBezTo>
                <a:lnTo>
                  <a:pt x="1032908" y="760571"/>
                </a:lnTo>
                <a:lnTo>
                  <a:pt x="1032908" y="760571"/>
                </a:lnTo>
                <a:close/>
                <a:moveTo>
                  <a:pt x="961470" y="867251"/>
                </a:moveTo>
                <a:cubicBezTo>
                  <a:pt x="989093" y="885349"/>
                  <a:pt x="919560" y="881539"/>
                  <a:pt x="961470" y="867251"/>
                </a:cubicBezTo>
                <a:close/>
                <a:moveTo>
                  <a:pt x="1036718" y="884396"/>
                </a:moveTo>
                <a:cubicBezTo>
                  <a:pt x="1052910" y="926306"/>
                  <a:pt x="1022430" y="907256"/>
                  <a:pt x="1036718" y="884396"/>
                </a:cubicBezTo>
                <a:close/>
                <a:moveTo>
                  <a:pt x="921465" y="888206"/>
                </a:moveTo>
                <a:cubicBezTo>
                  <a:pt x="952898" y="901541"/>
                  <a:pt x="887175" y="904399"/>
                  <a:pt x="921465" y="888206"/>
                </a:cubicBezTo>
                <a:close/>
                <a:moveTo>
                  <a:pt x="874793" y="904399"/>
                </a:moveTo>
                <a:cubicBezTo>
                  <a:pt x="906225" y="917734"/>
                  <a:pt x="840503" y="920591"/>
                  <a:pt x="874793" y="904399"/>
                </a:cubicBezTo>
                <a:close/>
                <a:moveTo>
                  <a:pt x="681435" y="904399"/>
                </a:moveTo>
                <a:cubicBezTo>
                  <a:pt x="718583" y="948214"/>
                  <a:pt x="920513" y="896779"/>
                  <a:pt x="777638" y="946309"/>
                </a:cubicBezTo>
                <a:cubicBezTo>
                  <a:pt x="745253" y="952976"/>
                  <a:pt x="654765" y="966311"/>
                  <a:pt x="681435" y="904399"/>
                </a:cubicBezTo>
                <a:close/>
                <a:moveTo>
                  <a:pt x="1532970" y="1327309"/>
                </a:moveTo>
                <a:cubicBezTo>
                  <a:pt x="1567260" y="1342549"/>
                  <a:pt x="1512015" y="1349216"/>
                  <a:pt x="1532970" y="1327309"/>
                </a:cubicBezTo>
                <a:close/>
                <a:moveTo>
                  <a:pt x="757635" y="1423511"/>
                </a:moveTo>
                <a:cubicBezTo>
                  <a:pt x="685245" y="1477804"/>
                  <a:pt x="650003" y="1441609"/>
                  <a:pt x="757635" y="1423511"/>
                </a:cubicBezTo>
                <a:close/>
                <a:moveTo>
                  <a:pt x="1558688" y="1764506"/>
                </a:moveTo>
                <a:cubicBezTo>
                  <a:pt x="1654890" y="1774984"/>
                  <a:pt x="1460580" y="1774031"/>
                  <a:pt x="1558688" y="1764506"/>
                </a:cubicBezTo>
                <a:close/>
                <a:moveTo>
                  <a:pt x="1766333" y="1807369"/>
                </a:moveTo>
                <a:cubicBezTo>
                  <a:pt x="1818720" y="1806416"/>
                  <a:pt x="1736805" y="1819751"/>
                  <a:pt x="1766333" y="1807369"/>
                </a:cubicBezTo>
                <a:close/>
                <a:moveTo>
                  <a:pt x="1769190" y="2006441"/>
                </a:moveTo>
                <a:cubicBezTo>
                  <a:pt x="1833008" y="2002631"/>
                  <a:pt x="1785383" y="2038826"/>
                  <a:pt x="1769190" y="2006441"/>
                </a:cubicBezTo>
                <a:close/>
                <a:moveTo>
                  <a:pt x="151845" y="2329339"/>
                </a:moveTo>
                <a:cubicBezTo>
                  <a:pt x="171848" y="2352199"/>
                  <a:pt x="91838" y="2336006"/>
                  <a:pt x="151845" y="2329339"/>
                </a:cubicBezTo>
                <a:close/>
                <a:moveTo>
                  <a:pt x="301388" y="2397919"/>
                </a:moveTo>
                <a:cubicBezTo>
                  <a:pt x="343298" y="2445544"/>
                  <a:pt x="410925" y="2404586"/>
                  <a:pt x="469028" y="2426494"/>
                </a:cubicBezTo>
                <a:cubicBezTo>
                  <a:pt x="496650" y="2436971"/>
                  <a:pt x="202328" y="2484596"/>
                  <a:pt x="301388" y="2397919"/>
                </a:cubicBezTo>
                <a:close/>
                <a:moveTo>
                  <a:pt x="517605" y="2406491"/>
                </a:moveTo>
                <a:cubicBezTo>
                  <a:pt x="548085" y="2420779"/>
                  <a:pt x="455693" y="2415064"/>
                  <a:pt x="517605" y="2406491"/>
                </a:cubicBezTo>
                <a:close/>
                <a:moveTo>
                  <a:pt x="423308" y="2736056"/>
                </a:moveTo>
                <a:cubicBezTo>
                  <a:pt x="450930" y="2753201"/>
                  <a:pt x="381398" y="2750344"/>
                  <a:pt x="423308" y="2736056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525" cap="flat">
            <a:noFill/>
            <a:prstDash val="solid"/>
            <a:miter/>
          </a:ln>
        </p:spPr>
        <p:txBody>
          <a:bodyPr lIns="68564" tIns="34289" rIns="68564" bIns="34289" rtlCol="0" anchor="ctr"/>
          <a:lstStyle/>
          <a:p>
            <a:pPr defTabSz="685137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19" name="Graphic 47"/>
          <p:cNvSpPr/>
          <p:nvPr userDrawn="1"/>
        </p:nvSpPr>
        <p:spPr>
          <a:xfrm>
            <a:off x="5221785" y="4134627"/>
            <a:ext cx="155020" cy="232530"/>
          </a:xfrm>
          <a:custGeom>
            <a:avLst/>
            <a:gdLst>
              <a:gd name="connsiteX0" fmla="*/ 949088 w 2076450"/>
              <a:gd name="connsiteY0" fmla="*/ 7144 h 3114675"/>
              <a:gd name="connsiteX1" fmla="*/ 883365 w 2076450"/>
              <a:gd name="connsiteY1" fmla="*/ 105251 h 3114675"/>
              <a:gd name="connsiteX2" fmla="*/ 909083 w 2076450"/>
              <a:gd name="connsiteY2" fmla="*/ 238601 h 3114675"/>
              <a:gd name="connsiteX3" fmla="*/ 833835 w 2076450"/>
              <a:gd name="connsiteY3" fmla="*/ 193834 h 3114675"/>
              <a:gd name="connsiteX4" fmla="*/ 817643 w 2076450"/>
              <a:gd name="connsiteY4" fmla="*/ 301466 h 3114675"/>
              <a:gd name="connsiteX5" fmla="*/ 810023 w 2076450"/>
              <a:gd name="connsiteY5" fmla="*/ 328136 h 3114675"/>
              <a:gd name="connsiteX6" fmla="*/ 684293 w 2076450"/>
              <a:gd name="connsiteY6" fmla="*/ 381476 h 3114675"/>
              <a:gd name="connsiteX7" fmla="*/ 703343 w 2076450"/>
              <a:gd name="connsiteY7" fmla="*/ 451009 h 3114675"/>
              <a:gd name="connsiteX8" fmla="*/ 714773 w 2076450"/>
              <a:gd name="connsiteY8" fmla="*/ 539591 h 3114675"/>
              <a:gd name="connsiteX9" fmla="*/ 828120 w 2076450"/>
              <a:gd name="connsiteY9" fmla="*/ 573881 h 3114675"/>
              <a:gd name="connsiteX10" fmla="*/ 947183 w 2076450"/>
              <a:gd name="connsiteY10" fmla="*/ 577691 h 3114675"/>
              <a:gd name="connsiteX11" fmla="*/ 731918 w 2076450"/>
              <a:gd name="connsiteY11" fmla="*/ 618649 h 3114675"/>
              <a:gd name="connsiteX12" fmla="*/ 530940 w 2076450"/>
              <a:gd name="connsiteY12" fmla="*/ 601504 h 3114675"/>
              <a:gd name="connsiteX13" fmla="*/ 597615 w 2076450"/>
              <a:gd name="connsiteY13" fmla="*/ 649129 h 3114675"/>
              <a:gd name="connsiteX14" fmla="*/ 629048 w 2076450"/>
              <a:gd name="connsiteY14" fmla="*/ 688181 h 3114675"/>
              <a:gd name="connsiteX15" fmla="*/ 714773 w 2076450"/>
              <a:gd name="connsiteY15" fmla="*/ 728186 h 3114675"/>
              <a:gd name="connsiteX16" fmla="*/ 947183 w 2076450"/>
              <a:gd name="connsiteY16" fmla="*/ 689134 h 3114675"/>
              <a:gd name="connsiteX17" fmla="*/ 674768 w 2076450"/>
              <a:gd name="connsiteY17" fmla="*/ 758666 h 3114675"/>
              <a:gd name="connsiteX18" fmla="*/ 528083 w 2076450"/>
              <a:gd name="connsiteY18" fmla="*/ 788194 h 3114675"/>
              <a:gd name="connsiteX19" fmla="*/ 530940 w 2076450"/>
              <a:gd name="connsiteY19" fmla="*/ 846296 h 3114675"/>
              <a:gd name="connsiteX20" fmla="*/ 569040 w 2076450"/>
              <a:gd name="connsiteY20" fmla="*/ 912971 h 3114675"/>
              <a:gd name="connsiteX21" fmla="*/ 502365 w 2076450"/>
              <a:gd name="connsiteY21" fmla="*/ 958691 h 3114675"/>
              <a:gd name="connsiteX22" fmla="*/ 409973 w 2076450"/>
              <a:gd name="connsiteY22" fmla="*/ 972979 h 3114675"/>
              <a:gd name="connsiteX23" fmla="*/ 547133 w 2076450"/>
              <a:gd name="connsiteY23" fmla="*/ 1067276 h 3114675"/>
              <a:gd name="connsiteX24" fmla="*/ 730013 w 2076450"/>
              <a:gd name="connsiteY24" fmla="*/ 1155859 h 3114675"/>
              <a:gd name="connsiteX25" fmla="*/ 409020 w 2076450"/>
              <a:gd name="connsiteY25" fmla="*/ 1204436 h 3114675"/>
              <a:gd name="connsiteX26" fmla="*/ 530940 w 2076450"/>
              <a:gd name="connsiteY26" fmla="*/ 1310164 h 3114675"/>
              <a:gd name="connsiteX27" fmla="*/ 366158 w 2076450"/>
              <a:gd name="connsiteY27" fmla="*/ 1365409 h 3114675"/>
              <a:gd name="connsiteX28" fmla="*/ 637620 w 2076450"/>
              <a:gd name="connsiteY28" fmla="*/ 1413034 h 3114675"/>
              <a:gd name="connsiteX29" fmla="*/ 617618 w 2076450"/>
              <a:gd name="connsiteY29" fmla="*/ 1487329 h 3114675"/>
              <a:gd name="connsiteX30" fmla="*/ 286148 w 2076450"/>
              <a:gd name="connsiteY30" fmla="*/ 1588294 h 3114675"/>
              <a:gd name="connsiteX31" fmla="*/ 550943 w 2076450"/>
              <a:gd name="connsiteY31" fmla="*/ 1688306 h 3114675"/>
              <a:gd name="connsiteX32" fmla="*/ 627143 w 2076450"/>
              <a:gd name="connsiteY32" fmla="*/ 1666399 h 3114675"/>
              <a:gd name="connsiteX33" fmla="*/ 734775 w 2076450"/>
              <a:gd name="connsiteY33" fmla="*/ 1662589 h 3114675"/>
              <a:gd name="connsiteX34" fmla="*/ 604283 w 2076450"/>
              <a:gd name="connsiteY34" fmla="*/ 1759744 h 3114675"/>
              <a:gd name="connsiteX35" fmla="*/ 217568 w 2076450"/>
              <a:gd name="connsiteY35" fmla="*/ 1794986 h 3114675"/>
              <a:gd name="connsiteX36" fmla="*/ 214710 w 2076450"/>
              <a:gd name="connsiteY36" fmla="*/ 1862614 h 3114675"/>
              <a:gd name="connsiteX37" fmla="*/ 335678 w 2076450"/>
              <a:gd name="connsiteY37" fmla="*/ 1914049 h 3114675"/>
              <a:gd name="connsiteX38" fmla="*/ 472838 w 2076450"/>
              <a:gd name="connsiteY38" fmla="*/ 1916906 h 3114675"/>
              <a:gd name="connsiteX39" fmla="*/ 553800 w 2076450"/>
              <a:gd name="connsiteY39" fmla="*/ 1953101 h 3114675"/>
              <a:gd name="connsiteX40" fmla="*/ 602378 w 2076450"/>
              <a:gd name="connsiteY40" fmla="*/ 2004536 h 3114675"/>
              <a:gd name="connsiteX41" fmla="*/ 275670 w 2076450"/>
              <a:gd name="connsiteY41" fmla="*/ 2024539 h 3114675"/>
              <a:gd name="connsiteX42" fmla="*/ 236618 w 2076450"/>
              <a:gd name="connsiteY42" fmla="*/ 2049304 h 3114675"/>
              <a:gd name="connsiteX43" fmla="*/ 262335 w 2076450"/>
              <a:gd name="connsiteY43" fmla="*/ 2092166 h 3114675"/>
              <a:gd name="connsiteX44" fmla="*/ 420450 w 2076450"/>
              <a:gd name="connsiteY44" fmla="*/ 2151221 h 3114675"/>
              <a:gd name="connsiteX45" fmla="*/ 480458 w 2076450"/>
              <a:gd name="connsiteY45" fmla="*/ 2174081 h 3114675"/>
              <a:gd name="connsiteX46" fmla="*/ 269955 w 2076450"/>
              <a:gd name="connsiteY46" fmla="*/ 2228374 h 3114675"/>
              <a:gd name="connsiteX47" fmla="*/ 106125 w 2076450"/>
              <a:gd name="connsiteY47" fmla="*/ 2250281 h 3114675"/>
              <a:gd name="connsiteX48" fmla="*/ 45165 w 2076450"/>
              <a:gd name="connsiteY48" fmla="*/ 2290286 h 3114675"/>
              <a:gd name="connsiteX49" fmla="*/ 84218 w 2076450"/>
              <a:gd name="connsiteY49" fmla="*/ 2353151 h 3114675"/>
              <a:gd name="connsiteX50" fmla="*/ 203280 w 2076450"/>
              <a:gd name="connsiteY50" fmla="*/ 2444591 h 3114675"/>
              <a:gd name="connsiteX51" fmla="*/ 172800 w 2076450"/>
              <a:gd name="connsiteY51" fmla="*/ 2478881 h 3114675"/>
              <a:gd name="connsiteX52" fmla="*/ 201375 w 2076450"/>
              <a:gd name="connsiteY52" fmla="*/ 2519839 h 3114675"/>
              <a:gd name="connsiteX53" fmla="*/ 301388 w 2076450"/>
              <a:gd name="connsiteY53" fmla="*/ 2558891 h 3114675"/>
              <a:gd name="connsiteX54" fmla="*/ 76598 w 2076450"/>
              <a:gd name="connsiteY54" fmla="*/ 2589371 h 3114675"/>
              <a:gd name="connsiteX55" fmla="*/ 58500 w 2076450"/>
              <a:gd name="connsiteY55" fmla="*/ 2659856 h 3114675"/>
              <a:gd name="connsiteX56" fmla="*/ 110888 w 2076450"/>
              <a:gd name="connsiteY56" fmla="*/ 2693194 h 3114675"/>
              <a:gd name="connsiteX57" fmla="*/ 214710 w 2076450"/>
              <a:gd name="connsiteY57" fmla="*/ 2727484 h 3114675"/>
              <a:gd name="connsiteX58" fmla="*/ 262335 w 2076450"/>
              <a:gd name="connsiteY58" fmla="*/ 2756059 h 3114675"/>
              <a:gd name="connsiteX59" fmla="*/ 358538 w 2076450"/>
              <a:gd name="connsiteY59" fmla="*/ 2733199 h 3114675"/>
              <a:gd name="connsiteX60" fmla="*/ 254715 w 2076450"/>
              <a:gd name="connsiteY60" fmla="*/ 2758916 h 3114675"/>
              <a:gd name="connsiteX61" fmla="*/ 45165 w 2076450"/>
              <a:gd name="connsiteY61" fmla="*/ 2806541 h 3114675"/>
              <a:gd name="connsiteX62" fmla="*/ 46118 w 2076450"/>
              <a:gd name="connsiteY62" fmla="*/ 2865596 h 3114675"/>
              <a:gd name="connsiteX63" fmla="*/ 88980 w 2076450"/>
              <a:gd name="connsiteY63" fmla="*/ 2895124 h 3114675"/>
              <a:gd name="connsiteX64" fmla="*/ 155655 w 2076450"/>
              <a:gd name="connsiteY64" fmla="*/ 2902744 h 3114675"/>
              <a:gd name="connsiteX65" fmla="*/ 343298 w 2076450"/>
              <a:gd name="connsiteY65" fmla="*/ 2914174 h 3114675"/>
              <a:gd name="connsiteX66" fmla="*/ 301388 w 2076450"/>
              <a:gd name="connsiteY66" fmla="*/ 2956084 h 3114675"/>
              <a:gd name="connsiteX67" fmla="*/ 361395 w 2076450"/>
              <a:gd name="connsiteY67" fmla="*/ 2980849 h 3114675"/>
              <a:gd name="connsiteX68" fmla="*/ 511890 w 2076450"/>
              <a:gd name="connsiteY68" fmla="*/ 3029426 h 3114675"/>
              <a:gd name="connsiteX69" fmla="*/ 603330 w 2076450"/>
              <a:gd name="connsiteY69" fmla="*/ 3058001 h 3114675"/>
              <a:gd name="connsiteX70" fmla="*/ 825263 w 2076450"/>
              <a:gd name="connsiteY70" fmla="*/ 2954179 h 3114675"/>
              <a:gd name="connsiteX71" fmla="*/ 957660 w 2076450"/>
              <a:gd name="connsiteY71" fmla="*/ 2927509 h 3114675"/>
              <a:gd name="connsiteX72" fmla="*/ 1013858 w 2076450"/>
              <a:gd name="connsiteY72" fmla="*/ 3102769 h 3114675"/>
              <a:gd name="connsiteX73" fmla="*/ 1119585 w 2076450"/>
              <a:gd name="connsiteY73" fmla="*/ 3020854 h 3114675"/>
              <a:gd name="connsiteX74" fmla="*/ 1191975 w 2076450"/>
              <a:gd name="connsiteY74" fmla="*/ 2997041 h 3114675"/>
              <a:gd name="connsiteX75" fmla="*/ 1468200 w 2076450"/>
              <a:gd name="connsiteY75" fmla="*/ 3026569 h 3114675"/>
              <a:gd name="connsiteX76" fmla="*/ 1561545 w 2076450"/>
              <a:gd name="connsiteY76" fmla="*/ 3002756 h 3114675"/>
              <a:gd name="connsiteX77" fmla="*/ 1679655 w 2076450"/>
              <a:gd name="connsiteY77" fmla="*/ 3030379 h 3114675"/>
              <a:gd name="connsiteX78" fmla="*/ 1748235 w 2076450"/>
              <a:gd name="connsiteY78" fmla="*/ 2996089 h 3114675"/>
              <a:gd name="connsiteX79" fmla="*/ 1893968 w 2076450"/>
              <a:gd name="connsiteY79" fmla="*/ 3009424 h 3114675"/>
              <a:gd name="connsiteX80" fmla="*/ 1888253 w 2076450"/>
              <a:gd name="connsiteY80" fmla="*/ 2944654 h 3114675"/>
              <a:gd name="connsiteX81" fmla="*/ 1964453 w 2076450"/>
              <a:gd name="connsiteY81" fmla="*/ 2947511 h 3114675"/>
              <a:gd name="connsiteX82" fmla="*/ 1948260 w 2076450"/>
              <a:gd name="connsiteY82" fmla="*/ 2913221 h 3114675"/>
              <a:gd name="connsiteX83" fmla="*/ 1843485 w 2076450"/>
              <a:gd name="connsiteY83" fmla="*/ 2853214 h 3114675"/>
              <a:gd name="connsiteX84" fmla="*/ 1883490 w 2076450"/>
              <a:gd name="connsiteY84" fmla="*/ 2818924 h 3114675"/>
              <a:gd name="connsiteX85" fmla="*/ 1909208 w 2076450"/>
              <a:gd name="connsiteY85" fmla="*/ 2790349 h 3114675"/>
              <a:gd name="connsiteX86" fmla="*/ 2032080 w 2076450"/>
              <a:gd name="connsiteY86" fmla="*/ 2757964 h 3114675"/>
              <a:gd name="connsiteX87" fmla="*/ 2036843 w 2076450"/>
              <a:gd name="connsiteY87" fmla="*/ 2711291 h 3114675"/>
              <a:gd name="connsiteX88" fmla="*/ 2008268 w 2076450"/>
              <a:gd name="connsiteY88" fmla="*/ 2670334 h 3114675"/>
              <a:gd name="connsiteX89" fmla="*/ 1943498 w 2076450"/>
              <a:gd name="connsiteY89" fmla="*/ 2645569 h 3114675"/>
              <a:gd name="connsiteX90" fmla="*/ 1793003 w 2076450"/>
              <a:gd name="connsiteY90" fmla="*/ 2651284 h 3114675"/>
              <a:gd name="connsiteX91" fmla="*/ 1497728 w 2076450"/>
              <a:gd name="connsiteY91" fmla="*/ 2538889 h 3114675"/>
              <a:gd name="connsiteX92" fmla="*/ 1592025 w 2076450"/>
              <a:gd name="connsiteY92" fmla="*/ 2535079 h 3114675"/>
              <a:gd name="connsiteX93" fmla="*/ 1824435 w 2076450"/>
              <a:gd name="connsiteY93" fmla="*/ 2566511 h 3114675"/>
              <a:gd name="connsiteX94" fmla="*/ 1938735 w 2076450"/>
              <a:gd name="connsiteY94" fmla="*/ 2449354 h 3114675"/>
              <a:gd name="connsiteX95" fmla="*/ 2000648 w 2076450"/>
              <a:gd name="connsiteY95" fmla="*/ 2416969 h 3114675"/>
              <a:gd name="connsiteX96" fmla="*/ 1993028 w 2076450"/>
              <a:gd name="connsiteY96" fmla="*/ 2387441 h 3114675"/>
              <a:gd name="connsiteX97" fmla="*/ 1549163 w 2076450"/>
              <a:gd name="connsiteY97" fmla="*/ 2328386 h 3114675"/>
              <a:gd name="connsiteX98" fmla="*/ 1554878 w 2076450"/>
              <a:gd name="connsiteY98" fmla="*/ 2282666 h 3114675"/>
              <a:gd name="connsiteX99" fmla="*/ 1823483 w 2076450"/>
              <a:gd name="connsiteY99" fmla="*/ 2291239 h 3114675"/>
              <a:gd name="connsiteX100" fmla="*/ 1994933 w 2076450"/>
              <a:gd name="connsiteY100" fmla="*/ 2158841 h 3114675"/>
              <a:gd name="connsiteX101" fmla="*/ 2013983 w 2076450"/>
              <a:gd name="connsiteY101" fmla="*/ 2124551 h 3114675"/>
              <a:gd name="connsiteX102" fmla="*/ 1699658 w 2076450"/>
              <a:gd name="connsiteY102" fmla="*/ 2061686 h 3114675"/>
              <a:gd name="connsiteX103" fmla="*/ 1808243 w 2076450"/>
              <a:gd name="connsiteY103" fmla="*/ 2027396 h 3114675"/>
              <a:gd name="connsiteX104" fmla="*/ 1836818 w 2076450"/>
              <a:gd name="connsiteY104" fmla="*/ 2000726 h 3114675"/>
              <a:gd name="connsiteX105" fmla="*/ 1875870 w 2076450"/>
              <a:gd name="connsiteY105" fmla="*/ 1935004 h 3114675"/>
              <a:gd name="connsiteX106" fmla="*/ 1600598 w 2076450"/>
              <a:gd name="connsiteY106" fmla="*/ 1869281 h 3114675"/>
              <a:gd name="connsiteX107" fmla="*/ 1823483 w 2076450"/>
              <a:gd name="connsiteY107" fmla="*/ 1737836 h 3114675"/>
              <a:gd name="connsiteX108" fmla="*/ 1592025 w 2076450"/>
              <a:gd name="connsiteY108" fmla="*/ 1729264 h 3114675"/>
              <a:gd name="connsiteX109" fmla="*/ 1639650 w 2076450"/>
              <a:gd name="connsiteY109" fmla="*/ 1693069 h 3114675"/>
              <a:gd name="connsiteX110" fmla="*/ 1648223 w 2076450"/>
              <a:gd name="connsiteY110" fmla="*/ 1652111 h 3114675"/>
              <a:gd name="connsiteX111" fmla="*/ 1437720 w 2076450"/>
              <a:gd name="connsiteY111" fmla="*/ 1613059 h 3114675"/>
              <a:gd name="connsiteX112" fmla="*/ 1519635 w 2076450"/>
              <a:gd name="connsiteY112" fmla="*/ 1556861 h 3114675"/>
              <a:gd name="connsiteX113" fmla="*/ 1697753 w 2076450"/>
              <a:gd name="connsiteY113" fmla="*/ 1459706 h 3114675"/>
              <a:gd name="connsiteX114" fmla="*/ 1539638 w 2076450"/>
              <a:gd name="connsiteY114" fmla="*/ 1435894 h 3114675"/>
              <a:gd name="connsiteX115" fmla="*/ 1520588 w 2076450"/>
              <a:gd name="connsiteY115" fmla="*/ 1388269 h 3114675"/>
              <a:gd name="connsiteX116" fmla="*/ 1282463 w 2076450"/>
              <a:gd name="connsiteY116" fmla="*/ 1360646 h 3114675"/>
              <a:gd name="connsiteX117" fmla="*/ 1568213 w 2076450"/>
              <a:gd name="connsiteY117" fmla="*/ 1328261 h 3114675"/>
              <a:gd name="connsiteX118" fmla="*/ 1593930 w 2076450"/>
              <a:gd name="connsiteY118" fmla="*/ 1209199 h 3114675"/>
              <a:gd name="connsiteX119" fmla="*/ 1440578 w 2076450"/>
              <a:gd name="connsiteY119" fmla="*/ 1151096 h 3114675"/>
              <a:gd name="connsiteX120" fmla="*/ 1127205 w 2076450"/>
              <a:gd name="connsiteY120" fmla="*/ 1094899 h 3114675"/>
              <a:gd name="connsiteX121" fmla="*/ 1310085 w 2076450"/>
              <a:gd name="connsiteY121" fmla="*/ 1109186 h 3114675"/>
              <a:gd name="connsiteX122" fmla="*/ 1406288 w 2076450"/>
              <a:gd name="connsiteY122" fmla="*/ 1094899 h 3114675"/>
              <a:gd name="connsiteX123" fmla="*/ 1508205 w 2076450"/>
              <a:gd name="connsiteY123" fmla="*/ 1040606 h 3114675"/>
              <a:gd name="connsiteX124" fmla="*/ 1532018 w 2076450"/>
              <a:gd name="connsiteY124" fmla="*/ 969169 h 3114675"/>
              <a:gd name="connsiteX125" fmla="*/ 1421528 w 2076450"/>
              <a:gd name="connsiteY125" fmla="*/ 938689 h 3114675"/>
              <a:gd name="connsiteX126" fmla="*/ 1154828 w 2076450"/>
              <a:gd name="connsiteY126" fmla="*/ 903446 h 3114675"/>
              <a:gd name="connsiteX127" fmla="*/ 1304370 w 2076450"/>
              <a:gd name="connsiteY127" fmla="*/ 884396 h 3114675"/>
              <a:gd name="connsiteX128" fmla="*/ 1351995 w 2076450"/>
              <a:gd name="connsiteY128" fmla="*/ 868204 h 3114675"/>
              <a:gd name="connsiteX129" fmla="*/ 1480583 w 2076450"/>
              <a:gd name="connsiteY129" fmla="*/ 832009 h 3114675"/>
              <a:gd name="connsiteX130" fmla="*/ 1363425 w 2076450"/>
              <a:gd name="connsiteY130" fmla="*/ 798671 h 3114675"/>
              <a:gd name="connsiteX131" fmla="*/ 1131015 w 2076450"/>
              <a:gd name="connsiteY131" fmla="*/ 755809 h 3114675"/>
              <a:gd name="connsiteX132" fmla="*/ 1019573 w 2076450"/>
              <a:gd name="connsiteY132" fmla="*/ 655796 h 3114675"/>
              <a:gd name="connsiteX133" fmla="*/ 1088153 w 2076450"/>
              <a:gd name="connsiteY133" fmla="*/ 673894 h 3114675"/>
              <a:gd name="connsiteX134" fmla="*/ 1244363 w 2076450"/>
              <a:gd name="connsiteY134" fmla="*/ 727234 h 3114675"/>
              <a:gd name="connsiteX135" fmla="*/ 1389143 w 2076450"/>
              <a:gd name="connsiteY135" fmla="*/ 667226 h 3114675"/>
              <a:gd name="connsiteX136" fmla="*/ 1174830 w 2076450"/>
              <a:gd name="connsiteY136" fmla="*/ 590074 h 3114675"/>
              <a:gd name="connsiteX137" fmla="*/ 1180545 w 2076450"/>
              <a:gd name="connsiteY137" fmla="*/ 513874 h 3114675"/>
              <a:gd name="connsiteX138" fmla="*/ 1228170 w 2076450"/>
              <a:gd name="connsiteY138" fmla="*/ 415766 h 3114675"/>
              <a:gd name="connsiteX139" fmla="*/ 1251983 w 2076450"/>
              <a:gd name="connsiteY139" fmla="*/ 298609 h 3114675"/>
              <a:gd name="connsiteX140" fmla="*/ 1035765 w 2076450"/>
              <a:gd name="connsiteY140" fmla="*/ 451009 h 3114675"/>
              <a:gd name="connsiteX141" fmla="*/ 1058625 w 2076450"/>
              <a:gd name="connsiteY141" fmla="*/ 322421 h 3114675"/>
              <a:gd name="connsiteX142" fmla="*/ 1052910 w 2076450"/>
              <a:gd name="connsiteY142" fmla="*/ 251936 h 3114675"/>
              <a:gd name="connsiteX143" fmla="*/ 1112918 w 2076450"/>
              <a:gd name="connsiteY143" fmla="*/ 211931 h 3114675"/>
              <a:gd name="connsiteX144" fmla="*/ 1064340 w 2076450"/>
              <a:gd name="connsiteY144" fmla="*/ 185261 h 3114675"/>
              <a:gd name="connsiteX145" fmla="*/ 991950 w 2076450"/>
              <a:gd name="connsiteY145" fmla="*/ 191929 h 3114675"/>
              <a:gd name="connsiteX146" fmla="*/ 996713 w 2076450"/>
              <a:gd name="connsiteY146" fmla="*/ 111919 h 3114675"/>
              <a:gd name="connsiteX147" fmla="*/ 949088 w 2076450"/>
              <a:gd name="connsiteY147" fmla="*/ 7144 h 3114675"/>
              <a:gd name="connsiteX148" fmla="*/ 949088 w 2076450"/>
              <a:gd name="connsiteY148" fmla="*/ 7144 h 3114675"/>
              <a:gd name="connsiteX149" fmla="*/ 949088 w 2076450"/>
              <a:gd name="connsiteY149" fmla="*/ 7144 h 3114675"/>
              <a:gd name="connsiteX150" fmla="*/ 886223 w 2076450"/>
              <a:gd name="connsiteY150" fmla="*/ 287179 h 3114675"/>
              <a:gd name="connsiteX151" fmla="*/ 908130 w 2076450"/>
              <a:gd name="connsiteY151" fmla="*/ 327184 h 3114675"/>
              <a:gd name="connsiteX152" fmla="*/ 886223 w 2076450"/>
              <a:gd name="connsiteY152" fmla="*/ 287179 h 3114675"/>
              <a:gd name="connsiteX153" fmla="*/ 863363 w 2076450"/>
              <a:gd name="connsiteY153" fmla="*/ 404336 h 3114675"/>
              <a:gd name="connsiteX154" fmla="*/ 876698 w 2076450"/>
              <a:gd name="connsiteY154" fmla="*/ 435769 h 3114675"/>
              <a:gd name="connsiteX155" fmla="*/ 863363 w 2076450"/>
              <a:gd name="connsiteY155" fmla="*/ 404336 h 3114675"/>
              <a:gd name="connsiteX156" fmla="*/ 1116728 w 2076450"/>
              <a:gd name="connsiteY156" fmla="*/ 470059 h 3114675"/>
              <a:gd name="connsiteX157" fmla="*/ 1066245 w 2076450"/>
              <a:gd name="connsiteY157" fmla="*/ 511016 h 3114675"/>
              <a:gd name="connsiteX158" fmla="*/ 1116728 w 2076450"/>
              <a:gd name="connsiteY158" fmla="*/ 470059 h 3114675"/>
              <a:gd name="connsiteX159" fmla="*/ 1009095 w 2076450"/>
              <a:gd name="connsiteY159" fmla="*/ 584359 h 3114675"/>
              <a:gd name="connsiteX160" fmla="*/ 1029098 w 2076450"/>
              <a:gd name="connsiteY160" fmla="*/ 599599 h 3114675"/>
              <a:gd name="connsiteX161" fmla="*/ 1009095 w 2076450"/>
              <a:gd name="connsiteY161" fmla="*/ 584359 h 3114675"/>
              <a:gd name="connsiteX162" fmla="*/ 1009095 w 2076450"/>
              <a:gd name="connsiteY162" fmla="*/ 584359 h 3114675"/>
              <a:gd name="connsiteX163" fmla="*/ 1111013 w 2076450"/>
              <a:gd name="connsiteY163" fmla="*/ 603409 h 3114675"/>
              <a:gd name="connsiteX164" fmla="*/ 1111013 w 2076450"/>
              <a:gd name="connsiteY164" fmla="*/ 603409 h 3114675"/>
              <a:gd name="connsiteX165" fmla="*/ 1251030 w 2076450"/>
              <a:gd name="connsiteY165" fmla="*/ 632936 h 3114675"/>
              <a:gd name="connsiteX166" fmla="*/ 1251030 w 2076450"/>
              <a:gd name="connsiteY166" fmla="*/ 632936 h 3114675"/>
              <a:gd name="connsiteX167" fmla="*/ 1032908 w 2076450"/>
              <a:gd name="connsiteY167" fmla="*/ 760571 h 3114675"/>
              <a:gd name="connsiteX168" fmla="*/ 1028145 w 2076450"/>
              <a:gd name="connsiteY168" fmla="*/ 780574 h 3114675"/>
              <a:gd name="connsiteX169" fmla="*/ 1032908 w 2076450"/>
              <a:gd name="connsiteY169" fmla="*/ 760571 h 3114675"/>
              <a:gd name="connsiteX170" fmla="*/ 1032908 w 2076450"/>
              <a:gd name="connsiteY170" fmla="*/ 760571 h 3114675"/>
              <a:gd name="connsiteX171" fmla="*/ 961470 w 2076450"/>
              <a:gd name="connsiteY171" fmla="*/ 867251 h 3114675"/>
              <a:gd name="connsiteX172" fmla="*/ 961470 w 2076450"/>
              <a:gd name="connsiteY172" fmla="*/ 867251 h 3114675"/>
              <a:gd name="connsiteX173" fmla="*/ 1036718 w 2076450"/>
              <a:gd name="connsiteY173" fmla="*/ 884396 h 3114675"/>
              <a:gd name="connsiteX174" fmla="*/ 1036718 w 2076450"/>
              <a:gd name="connsiteY174" fmla="*/ 884396 h 3114675"/>
              <a:gd name="connsiteX175" fmla="*/ 921465 w 2076450"/>
              <a:gd name="connsiteY175" fmla="*/ 888206 h 3114675"/>
              <a:gd name="connsiteX176" fmla="*/ 921465 w 2076450"/>
              <a:gd name="connsiteY176" fmla="*/ 888206 h 3114675"/>
              <a:gd name="connsiteX177" fmla="*/ 874793 w 2076450"/>
              <a:gd name="connsiteY177" fmla="*/ 904399 h 3114675"/>
              <a:gd name="connsiteX178" fmla="*/ 874793 w 2076450"/>
              <a:gd name="connsiteY178" fmla="*/ 904399 h 3114675"/>
              <a:gd name="connsiteX179" fmla="*/ 681435 w 2076450"/>
              <a:gd name="connsiteY179" fmla="*/ 904399 h 3114675"/>
              <a:gd name="connsiteX180" fmla="*/ 777638 w 2076450"/>
              <a:gd name="connsiteY180" fmla="*/ 946309 h 3114675"/>
              <a:gd name="connsiteX181" fmla="*/ 681435 w 2076450"/>
              <a:gd name="connsiteY181" fmla="*/ 904399 h 3114675"/>
              <a:gd name="connsiteX182" fmla="*/ 1532970 w 2076450"/>
              <a:gd name="connsiteY182" fmla="*/ 1327309 h 3114675"/>
              <a:gd name="connsiteX183" fmla="*/ 1532970 w 2076450"/>
              <a:gd name="connsiteY183" fmla="*/ 1327309 h 3114675"/>
              <a:gd name="connsiteX184" fmla="*/ 757635 w 2076450"/>
              <a:gd name="connsiteY184" fmla="*/ 1423511 h 3114675"/>
              <a:gd name="connsiteX185" fmla="*/ 757635 w 2076450"/>
              <a:gd name="connsiteY185" fmla="*/ 1423511 h 3114675"/>
              <a:gd name="connsiteX186" fmla="*/ 1558688 w 2076450"/>
              <a:gd name="connsiteY186" fmla="*/ 1764506 h 3114675"/>
              <a:gd name="connsiteX187" fmla="*/ 1558688 w 2076450"/>
              <a:gd name="connsiteY187" fmla="*/ 1764506 h 3114675"/>
              <a:gd name="connsiteX188" fmla="*/ 1766333 w 2076450"/>
              <a:gd name="connsiteY188" fmla="*/ 1807369 h 3114675"/>
              <a:gd name="connsiteX189" fmla="*/ 1766333 w 2076450"/>
              <a:gd name="connsiteY189" fmla="*/ 1807369 h 3114675"/>
              <a:gd name="connsiteX190" fmla="*/ 1769190 w 2076450"/>
              <a:gd name="connsiteY190" fmla="*/ 2006441 h 3114675"/>
              <a:gd name="connsiteX191" fmla="*/ 1769190 w 2076450"/>
              <a:gd name="connsiteY191" fmla="*/ 2006441 h 3114675"/>
              <a:gd name="connsiteX192" fmla="*/ 151845 w 2076450"/>
              <a:gd name="connsiteY192" fmla="*/ 2329339 h 3114675"/>
              <a:gd name="connsiteX193" fmla="*/ 151845 w 2076450"/>
              <a:gd name="connsiteY193" fmla="*/ 2329339 h 3114675"/>
              <a:gd name="connsiteX194" fmla="*/ 301388 w 2076450"/>
              <a:gd name="connsiteY194" fmla="*/ 2397919 h 3114675"/>
              <a:gd name="connsiteX195" fmla="*/ 469028 w 2076450"/>
              <a:gd name="connsiteY195" fmla="*/ 2426494 h 3114675"/>
              <a:gd name="connsiteX196" fmla="*/ 301388 w 2076450"/>
              <a:gd name="connsiteY196" fmla="*/ 2397919 h 3114675"/>
              <a:gd name="connsiteX197" fmla="*/ 517605 w 2076450"/>
              <a:gd name="connsiteY197" fmla="*/ 2406491 h 3114675"/>
              <a:gd name="connsiteX198" fmla="*/ 517605 w 2076450"/>
              <a:gd name="connsiteY198" fmla="*/ 2406491 h 3114675"/>
              <a:gd name="connsiteX199" fmla="*/ 423308 w 2076450"/>
              <a:gd name="connsiteY199" fmla="*/ 2736056 h 3114675"/>
              <a:gd name="connsiteX200" fmla="*/ 423308 w 2076450"/>
              <a:gd name="connsiteY200" fmla="*/ 2736056 h 311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</a:cxnLst>
            <a:rect l="l" t="t" r="r" b="b"/>
            <a:pathLst>
              <a:path w="2076450" h="3114675">
                <a:moveTo>
                  <a:pt x="949088" y="7144"/>
                </a:moveTo>
                <a:cubicBezTo>
                  <a:pt x="938610" y="62389"/>
                  <a:pt x="972900" y="200501"/>
                  <a:pt x="883365" y="105251"/>
                </a:cubicBezTo>
                <a:cubicBezTo>
                  <a:pt x="870983" y="105251"/>
                  <a:pt x="992903" y="314801"/>
                  <a:pt x="909083" y="238601"/>
                </a:cubicBezTo>
                <a:cubicBezTo>
                  <a:pt x="898605" y="171926"/>
                  <a:pt x="863363" y="174784"/>
                  <a:pt x="833835" y="193834"/>
                </a:cubicBezTo>
                <a:cubicBezTo>
                  <a:pt x="732870" y="154781"/>
                  <a:pt x="858600" y="285274"/>
                  <a:pt x="817643" y="301466"/>
                </a:cubicBezTo>
                <a:cubicBezTo>
                  <a:pt x="895748" y="301466"/>
                  <a:pt x="870030" y="356711"/>
                  <a:pt x="810023" y="328136"/>
                </a:cubicBezTo>
                <a:cubicBezTo>
                  <a:pt x="906225" y="459581"/>
                  <a:pt x="686198" y="348139"/>
                  <a:pt x="684293" y="381476"/>
                </a:cubicBezTo>
                <a:cubicBezTo>
                  <a:pt x="777638" y="421481"/>
                  <a:pt x="622380" y="411004"/>
                  <a:pt x="703343" y="451009"/>
                </a:cubicBezTo>
                <a:cubicBezTo>
                  <a:pt x="833835" y="496729"/>
                  <a:pt x="615713" y="505301"/>
                  <a:pt x="714773" y="539591"/>
                </a:cubicBezTo>
                <a:cubicBezTo>
                  <a:pt x="761445" y="555784"/>
                  <a:pt x="860505" y="517684"/>
                  <a:pt x="828120" y="573881"/>
                </a:cubicBezTo>
                <a:cubicBezTo>
                  <a:pt x="890033" y="568166"/>
                  <a:pt x="887175" y="616744"/>
                  <a:pt x="947183" y="577691"/>
                </a:cubicBezTo>
                <a:cubicBezTo>
                  <a:pt x="977663" y="712946"/>
                  <a:pt x="680483" y="534829"/>
                  <a:pt x="731918" y="618649"/>
                </a:cubicBezTo>
                <a:cubicBezTo>
                  <a:pt x="670005" y="621506"/>
                  <a:pt x="575708" y="525304"/>
                  <a:pt x="530940" y="601504"/>
                </a:cubicBezTo>
                <a:cubicBezTo>
                  <a:pt x="396638" y="611981"/>
                  <a:pt x="563325" y="655796"/>
                  <a:pt x="597615" y="649129"/>
                </a:cubicBezTo>
                <a:cubicBezTo>
                  <a:pt x="487125" y="737711"/>
                  <a:pt x="741443" y="614839"/>
                  <a:pt x="629048" y="688181"/>
                </a:cubicBezTo>
                <a:cubicBezTo>
                  <a:pt x="648098" y="779621"/>
                  <a:pt x="834788" y="621506"/>
                  <a:pt x="714773" y="728186"/>
                </a:cubicBezTo>
                <a:cubicBezTo>
                  <a:pt x="762398" y="785336"/>
                  <a:pt x="937658" y="659606"/>
                  <a:pt x="947183" y="689134"/>
                </a:cubicBezTo>
                <a:cubicBezTo>
                  <a:pt x="884318" y="784384"/>
                  <a:pt x="764303" y="785336"/>
                  <a:pt x="674768" y="758666"/>
                </a:cubicBezTo>
                <a:cubicBezTo>
                  <a:pt x="734775" y="821531"/>
                  <a:pt x="570945" y="739616"/>
                  <a:pt x="528083" y="788194"/>
                </a:cubicBezTo>
                <a:cubicBezTo>
                  <a:pt x="468075" y="789146"/>
                  <a:pt x="536655" y="836771"/>
                  <a:pt x="530940" y="846296"/>
                </a:cubicBezTo>
                <a:cubicBezTo>
                  <a:pt x="598568" y="865346"/>
                  <a:pt x="709058" y="934879"/>
                  <a:pt x="569040" y="912971"/>
                </a:cubicBezTo>
                <a:cubicBezTo>
                  <a:pt x="508080" y="912019"/>
                  <a:pt x="602378" y="1022509"/>
                  <a:pt x="502365" y="958691"/>
                </a:cubicBezTo>
                <a:cubicBezTo>
                  <a:pt x="451883" y="931069"/>
                  <a:pt x="479505" y="1007269"/>
                  <a:pt x="409973" y="972979"/>
                </a:cubicBezTo>
                <a:cubicBezTo>
                  <a:pt x="347108" y="988219"/>
                  <a:pt x="509985" y="1057751"/>
                  <a:pt x="547133" y="1067276"/>
                </a:cubicBezTo>
                <a:cubicBezTo>
                  <a:pt x="619523" y="1065371"/>
                  <a:pt x="693818" y="1189196"/>
                  <a:pt x="730013" y="1155859"/>
                </a:cubicBezTo>
                <a:cubicBezTo>
                  <a:pt x="636668" y="1233964"/>
                  <a:pt x="512843" y="1162526"/>
                  <a:pt x="409020" y="1204436"/>
                </a:cubicBezTo>
                <a:cubicBezTo>
                  <a:pt x="366158" y="1237774"/>
                  <a:pt x="517605" y="1304449"/>
                  <a:pt x="530940" y="1310164"/>
                </a:cubicBezTo>
                <a:cubicBezTo>
                  <a:pt x="681435" y="1376839"/>
                  <a:pt x="344250" y="1305401"/>
                  <a:pt x="366158" y="1365409"/>
                </a:cubicBezTo>
                <a:cubicBezTo>
                  <a:pt x="458550" y="1420654"/>
                  <a:pt x="541418" y="1491139"/>
                  <a:pt x="637620" y="1413034"/>
                </a:cubicBezTo>
                <a:cubicBezTo>
                  <a:pt x="670005" y="1436846"/>
                  <a:pt x="579518" y="1429226"/>
                  <a:pt x="617618" y="1487329"/>
                </a:cubicBezTo>
                <a:cubicBezTo>
                  <a:pt x="522368" y="1531144"/>
                  <a:pt x="340440" y="1537811"/>
                  <a:pt x="286148" y="1588294"/>
                </a:cubicBezTo>
                <a:cubicBezTo>
                  <a:pt x="365205" y="1664494"/>
                  <a:pt x="451883" y="1673066"/>
                  <a:pt x="550943" y="1688306"/>
                </a:cubicBezTo>
                <a:cubicBezTo>
                  <a:pt x="602378" y="1669256"/>
                  <a:pt x="582375" y="1654016"/>
                  <a:pt x="627143" y="1666399"/>
                </a:cubicBezTo>
                <a:cubicBezTo>
                  <a:pt x="664290" y="1686401"/>
                  <a:pt x="692865" y="1613059"/>
                  <a:pt x="734775" y="1662589"/>
                </a:cubicBezTo>
                <a:cubicBezTo>
                  <a:pt x="690008" y="1710214"/>
                  <a:pt x="452835" y="1702594"/>
                  <a:pt x="604283" y="1759744"/>
                </a:cubicBezTo>
                <a:cubicBezTo>
                  <a:pt x="479505" y="1794986"/>
                  <a:pt x="344250" y="1767364"/>
                  <a:pt x="217568" y="1794986"/>
                </a:cubicBezTo>
                <a:cubicBezTo>
                  <a:pt x="143273" y="1828324"/>
                  <a:pt x="304245" y="1820704"/>
                  <a:pt x="214710" y="1862614"/>
                </a:cubicBezTo>
                <a:cubicBezTo>
                  <a:pt x="175658" y="1910239"/>
                  <a:pt x="361395" y="1859756"/>
                  <a:pt x="335678" y="1914049"/>
                </a:cubicBezTo>
                <a:cubicBezTo>
                  <a:pt x="396638" y="1903571"/>
                  <a:pt x="425213" y="1929289"/>
                  <a:pt x="472838" y="1916906"/>
                </a:cubicBezTo>
                <a:cubicBezTo>
                  <a:pt x="469028" y="1982629"/>
                  <a:pt x="542370" y="1894999"/>
                  <a:pt x="553800" y="1953101"/>
                </a:cubicBezTo>
                <a:cubicBezTo>
                  <a:pt x="615713" y="1943576"/>
                  <a:pt x="709058" y="1981676"/>
                  <a:pt x="602378" y="2004536"/>
                </a:cubicBezTo>
                <a:cubicBezTo>
                  <a:pt x="489030" y="2033111"/>
                  <a:pt x="378540" y="2021681"/>
                  <a:pt x="275670" y="2024539"/>
                </a:cubicBezTo>
                <a:cubicBezTo>
                  <a:pt x="208995" y="2001679"/>
                  <a:pt x="117555" y="2018824"/>
                  <a:pt x="236618" y="2049304"/>
                </a:cubicBezTo>
                <a:cubicBezTo>
                  <a:pt x="332820" y="2060734"/>
                  <a:pt x="145178" y="2068354"/>
                  <a:pt x="262335" y="2092166"/>
                </a:cubicBezTo>
                <a:cubicBezTo>
                  <a:pt x="280433" y="2148364"/>
                  <a:pt x="381398" y="2103596"/>
                  <a:pt x="420450" y="2151221"/>
                </a:cubicBezTo>
                <a:cubicBezTo>
                  <a:pt x="509033" y="2108359"/>
                  <a:pt x="390923" y="2195036"/>
                  <a:pt x="480458" y="2174081"/>
                </a:cubicBezTo>
                <a:cubicBezTo>
                  <a:pt x="575708" y="2192179"/>
                  <a:pt x="324248" y="2267426"/>
                  <a:pt x="269955" y="2228374"/>
                </a:cubicBezTo>
                <a:cubicBezTo>
                  <a:pt x="213758" y="2232184"/>
                  <a:pt x="143273" y="2230279"/>
                  <a:pt x="106125" y="2250281"/>
                </a:cubicBezTo>
                <a:cubicBezTo>
                  <a:pt x="206138" y="2296001"/>
                  <a:pt x="-65325" y="2235041"/>
                  <a:pt x="45165" y="2290286"/>
                </a:cubicBezTo>
                <a:cubicBezTo>
                  <a:pt x="112793" y="2290286"/>
                  <a:pt x="125175" y="2298859"/>
                  <a:pt x="84218" y="2353151"/>
                </a:cubicBezTo>
                <a:cubicBezTo>
                  <a:pt x="115650" y="2409349"/>
                  <a:pt x="321390" y="2387441"/>
                  <a:pt x="203280" y="2444591"/>
                </a:cubicBezTo>
                <a:cubicBezTo>
                  <a:pt x="147083" y="2440781"/>
                  <a:pt x="65168" y="2474119"/>
                  <a:pt x="172800" y="2478881"/>
                </a:cubicBezTo>
                <a:cubicBezTo>
                  <a:pt x="257573" y="2456021"/>
                  <a:pt x="98505" y="2546509"/>
                  <a:pt x="201375" y="2519839"/>
                </a:cubicBezTo>
                <a:cubicBezTo>
                  <a:pt x="231855" y="2566511"/>
                  <a:pt x="284243" y="2528411"/>
                  <a:pt x="301388" y="2558891"/>
                </a:cubicBezTo>
                <a:cubicBezTo>
                  <a:pt x="372825" y="2593181"/>
                  <a:pt x="107078" y="2573179"/>
                  <a:pt x="76598" y="2589371"/>
                </a:cubicBezTo>
                <a:cubicBezTo>
                  <a:pt x="179468" y="2628424"/>
                  <a:pt x="-65325" y="2632234"/>
                  <a:pt x="58500" y="2659856"/>
                </a:cubicBezTo>
                <a:cubicBezTo>
                  <a:pt x="100410" y="2649379"/>
                  <a:pt x="183278" y="2635091"/>
                  <a:pt x="110888" y="2693194"/>
                </a:cubicBezTo>
                <a:cubicBezTo>
                  <a:pt x="167085" y="2674144"/>
                  <a:pt x="196613" y="2711291"/>
                  <a:pt x="214710" y="2727484"/>
                </a:cubicBezTo>
                <a:cubicBezTo>
                  <a:pt x="247095" y="2699861"/>
                  <a:pt x="297578" y="2700814"/>
                  <a:pt x="262335" y="2756059"/>
                </a:cubicBezTo>
                <a:cubicBezTo>
                  <a:pt x="318533" y="2733199"/>
                  <a:pt x="387113" y="2651284"/>
                  <a:pt x="358538" y="2733199"/>
                </a:cubicBezTo>
                <a:cubicBezTo>
                  <a:pt x="470933" y="2695099"/>
                  <a:pt x="299483" y="2803684"/>
                  <a:pt x="254715" y="2758916"/>
                </a:cubicBezTo>
                <a:cubicBezTo>
                  <a:pt x="164228" y="2746534"/>
                  <a:pt x="93743" y="2773204"/>
                  <a:pt x="45165" y="2806541"/>
                </a:cubicBezTo>
                <a:cubicBezTo>
                  <a:pt x="161370" y="2800826"/>
                  <a:pt x="-83423" y="2882741"/>
                  <a:pt x="46118" y="2865596"/>
                </a:cubicBezTo>
                <a:cubicBezTo>
                  <a:pt x="120413" y="2833211"/>
                  <a:pt x="88028" y="2862739"/>
                  <a:pt x="88980" y="2895124"/>
                </a:cubicBezTo>
                <a:cubicBezTo>
                  <a:pt x="132795" y="2875121"/>
                  <a:pt x="93743" y="2942749"/>
                  <a:pt x="155655" y="2902744"/>
                </a:cubicBezTo>
                <a:cubicBezTo>
                  <a:pt x="209948" y="2924651"/>
                  <a:pt x="280433" y="2904649"/>
                  <a:pt x="343298" y="2914174"/>
                </a:cubicBezTo>
                <a:cubicBezTo>
                  <a:pt x="274718" y="2910364"/>
                  <a:pt x="168038" y="2980849"/>
                  <a:pt x="301388" y="2956084"/>
                </a:cubicBezTo>
                <a:cubicBezTo>
                  <a:pt x="209948" y="3007519"/>
                  <a:pt x="314723" y="3013234"/>
                  <a:pt x="361395" y="2980849"/>
                </a:cubicBezTo>
                <a:cubicBezTo>
                  <a:pt x="302340" y="3085624"/>
                  <a:pt x="505223" y="3017996"/>
                  <a:pt x="511890" y="3029426"/>
                </a:cubicBezTo>
                <a:cubicBezTo>
                  <a:pt x="501413" y="3104674"/>
                  <a:pt x="612855" y="2953226"/>
                  <a:pt x="603330" y="3058001"/>
                </a:cubicBezTo>
                <a:cubicBezTo>
                  <a:pt x="692865" y="3028474"/>
                  <a:pt x="764303" y="3011329"/>
                  <a:pt x="825263" y="2954179"/>
                </a:cubicBezTo>
                <a:cubicBezTo>
                  <a:pt x="868125" y="3001804"/>
                  <a:pt x="922418" y="2812256"/>
                  <a:pt x="957660" y="2927509"/>
                </a:cubicBezTo>
                <a:cubicBezTo>
                  <a:pt x="950993" y="3005614"/>
                  <a:pt x="858600" y="3144679"/>
                  <a:pt x="1013858" y="3102769"/>
                </a:cubicBezTo>
                <a:cubicBezTo>
                  <a:pt x="1088153" y="3107531"/>
                  <a:pt x="1167210" y="3117056"/>
                  <a:pt x="1119585" y="3020854"/>
                </a:cubicBezTo>
                <a:cubicBezTo>
                  <a:pt x="1095773" y="2920841"/>
                  <a:pt x="1165305" y="2995136"/>
                  <a:pt x="1191975" y="2997041"/>
                </a:cubicBezTo>
                <a:cubicBezTo>
                  <a:pt x="1258650" y="3067526"/>
                  <a:pt x="1392953" y="3040856"/>
                  <a:pt x="1468200" y="3026569"/>
                </a:cubicBezTo>
                <a:cubicBezTo>
                  <a:pt x="1457723" y="2961799"/>
                  <a:pt x="1529160" y="3010376"/>
                  <a:pt x="1561545" y="3002756"/>
                </a:cubicBezTo>
                <a:cubicBezTo>
                  <a:pt x="1593930" y="3038951"/>
                  <a:pt x="1657748" y="3041809"/>
                  <a:pt x="1679655" y="3030379"/>
                </a:cubicBezTo>
                <a:cubicBezTo>
                  <a:pt x="1735853" y="3070384"/>
                  <a:pt x="1690133" y="2906554"/>
                  <a:pt x="1748235" y="2996089"/>
                </a:cubicBezTo>
                <a:cubicBezTo>
                  <a:pt x="1790145" y="3019901"/>
                  <a:pt x="1871108" y="2994184"/>
                  <a:pt x="1893968" y="3009424"/>
                </a:cubicBezTo>
                <a:cubicBezTo>
                  <a:pt x="1889205" y="2959894"/>
                  <a:pt x="1945403" y="2984659"/>
                  <a:pt x="1888253" y="2944654"/>
                </a:cubicBezTo>
                <a:cubicBezTo>
                  <a:pt x="1905398" y="2942749"/>
                  <a:pt x="2032080" y="2999899"/>
                  <a:pt x="1964453" y="2947511"/>
                </a:cubicBezTo>
                <a:cubicBezTo>
                  <a:pt x="2079705" y="2950369"/>
                  <a:pt x="2036843" y="2899886"/>
                  <a:pt x="1948260" y="2913221"/>
                </a:cubicBezTo>
                <a:cubicBezTo>
                  <a:pt x="1883490" y="2907506"/>
                  <a:pt x="1767285" y="2873216"/>
                  <a:pt x="1843485" y="2853214"/>
                </a:cubicBezTo>
                <a:cubicBezTo>
                  <a:pt x="1859678" y="2837021"/>
                  <a:pt x="1951118" y="2853214"/>
                  <a:pt x="1883490" y="2818924"/>
                </a:cubicBezTo>
                <a:cubicBezTo>
                  <a:pt x="1929210" y="2839879"/>
                  <a:pt x="1994933" y="2790349"/>
                  <a:pt x="1909208" y="2790349"/>
                </a:cubicBezTo>
                <a:cubicBezTo>
                  <a:pt x="1962548" y="2784634"/>
                  <a:pt x="1960643" y="2735104"/>
                  <a:pt x="2032080" y="2757964"/>
                </a:cubicBezTo>
                <a:cubicBezTo>
                  <a:pt x="1946355" y="2722721"/>
                  <a:pt x="2002553" y="2723674"/>
                  <a:pt x="2036843" y="2711291"/>
                </a:cubicBezTo>
                <a:cubicBezTo>
                  <a:pt x="1972073" y="2706529"/>
                  <a:pt x="1884443" y="2674144"/>
                  <a:pt x="2008268" y="2670334"/>
                </a:cubicBezTo>
                <a:cubicBezTo>
                  <a:pt x="2132093" y="2620804"/>
                  <a:pt x="1982550" y="2644616"/>
                  <a:pt x="1943498" y="2645569"/>
                </a:cubicBezTo>
                <a:cubicBezTo>
                  <a:pt x="2009220" y="2564606"/>
                  <a:pt x="1844438" y="2680811"/>
                  <a:pt x="1793003" y="2651284"/>
                </a:cubicBezTo>
                <a:cubicBezTo>
                  <a:pt x="1703468" y="2657951"/>
                  <a:pt x="1501538" y="2570321"/>
                  <a:pt x="1497728" y="2538889"/>
                </a:cubicBezTo>
                <a:cubicBezTo>
                  <a:pt x="1528208" y="2533174"/>
                  <a:pt x="1620600" y="2608421"/>
                  <a:pt x="1592025" y="2535079"/>
                </a:cubicBezTo>
                <a:cubicBezTo>
                  <a:pt x="1682513" y="2614136"/>
                  <a:pt x="1734900" y="2472214"/>
                  <a:pt x="1824435" y="2566511"/>
                </a:cubicBezTo>
                <a:cubicBezTo>
                  <a:pt x="1703468" y="2427446"/>
                  <a:pt x="2134950" y="2525554"/>
                  <a:pt x="1938735" y="2449354"/>
                </a:cubicBezTo>
                <a:cubicBezTo>
                  <a:pt x="1915875" y="2436971"/>
                  <a:pt x="2165430" y="2449354"/>
                  <a:pt x="2000648" y="2416969"/>
                </a:cubicBezTo>
                <a:cubicBezTo>
                  <a:pt x="1945403" y="2423636"/>
                  <a:pt x="2077800" y="2375059"/>
                  <a:pt x="1993028" y="2387441"/>
                </a:cubicBezTo>
                <a:cubicBezTo>
                  <a:pt x="1840628" y="2373154"/>
                  <a:pt x="1705373" y="2382679"/>
                  <a:pt x="1549163" y="2328386"/>
                </a:cubicBezTo>
                <a:cubicBezTo>
                  <a:pt x="1451055" y="2308384"/>
                  <a:pt x="1461533" y="2256949"/>
                  <a:pt x="1554878" y="2282666"/>
                </a:cubicBezTo>
                <a:cubicBezTo>
                  <a:pt x="1673940" y="2311241"/>
                  <a:pt x="1712040" y="2290286"/>
                  <a:pt x="1823483" y="2291239"/>
                </a:cubicBezTo>
                <a:cubicBezTo>
                  <a:pt x="1848248" y="2213134"/>
                  <a:pt x="2103518" y="2260759"/>
                  <a:pt x="1994933" y="2158841"/>
                </a:cubicBezTo>
                <a:cubicBezTo>
                  <a:pt x="2052083" y="2127409"/>
                  <a:pt x="2122568" y="2111216"/>
                  <a:pt x="2013983" y="2124551"/>
                </a:cubicBezTo>
                <a:cubicBezTo>
                  <a:pt x="1910160" y="2121694"/>
                  <a:pt x="1786335" y="2110264"/>
                  <a:pt x="1699658" y="2061686"/>
                </a:cubicBezTo>
                <a:cubicBezTo>
                  <a:pt x="1721565" y="2011204"/>
                  <a:pt x="1873965" y="2095976"/>
                  <a:pt x="1808243" y="2027396"/>
                </a:cubicBezTo>
                <a:cubicBezTo>
                  <a:pt x="1845390" y="2033111"/>
                  <a:pt x="1914923" y="2015966"/>
                  <a:pt x="1836818" y="2000726"/>
                </a:cubicBezTo>
                <a:cubicBezTo>
                  <a:pt x="1905398" y="1995011"/>
                  <a:pt x="2018745" y="1882616"/>
                  <a:pt x="1875870" y="1935004"/>
                </a:cubicBezTo>
                <a:cubicBezTo>
                  <a:pt x="1803480" y="1892141"/>
                  <a:pt x="1605360" y="1962626"/>
                  <a:pt x="1600598" y="1869281"/>
                </a:cubicBezTo>
                <a:cubicBezTo>
                  <a:pt x="1705373" y="1889284"/>
                  <a:pt x="1819673" y="1872139"/>
                  <a:pt x="1823483" y="1737836"/>
                </a:cubicBezTo>
                <a:cubicBezTo>
                  <a:pt x="1751093" y="1747361"/>
                  <a:pt x="1638698" y="1814036"/>
                  <a:pt x="1592025" y="1729264"/>
                </a:cubicBezTo>
                <a:cubicBezTo>
                  <a:pt x="1623458" y="1750219"/>
                  <a:pt x="1690133" y="1734979"/>
                  <a:pt x="1639650" y="1693069"/>
                </a:cubicBezTo>
                <a:cubicBezTo>
                  <a:pt x="1694895" y="1704499"/>
                  <a:pt x="1723470" y="1603534"/>
                  <a:pt x="1648223" y="1652111"/>
                </a:cubicBezTo>
                <a:cubicBezTo>
                  <a:pt x="1592025" y="1662589"/>
                  <a:pt x="1391048" y="1666399"/>
                  <a:pt x="1437720" y="1613059"/>
                </a:cubicBezTo>
                <a:cubicBezTo>
                  <a:pt x="1490108" y="1631156"/>
                  <a:pt x="1612028" y="1607344"/>
                  <a:pt x="1519635" y="1556861"/>
                </a:cubicBezTo>
                <a:cubicBezTo>
                  <a:pt x="1584405" y="1579721"/>
                  <a:pt x="1719660" y="1506379"/>
                  <a:pt x="1697753" y="1459706"/>
                </a:cubicBezTo>
                <a:cubicBezTo>
                  <a:pt x="1650128" y="1406366"/>
                  <a:pt x="1590120" y="1445419"/>
                  <a:pt x="1539638" y="1435894"/>
                </a:cubicBezTo>
                <a:cubicBezTo>
                  <a:pt x="1603455" y="1393984"/>
                  <a:pt x="1538685" y="1420654"/>
                  <a:pt x="1520588" y="1388269"/>
                </a:cubicBezTo>
                <a:cubicBezTo>
                  <a:pt x="1471058" y="1479709"/>
                  <a:pt x="1237695" y="1392079"/>
                  <a:pt x="1282463" y="1360646"/>
                </a:cubicBezTo>
                <a:cubicBezTo>
                  <a:pt x="1390095" y="1360646"/>
                  <a:pt x="1469153" y="1357789"/>
                  <a:pt x="1568213" y="1328261"/>
                </a:cubicBezTo>
                <a:cubicBezTo>
                  <a:pt x="1540590" y="1255871"/>
                  <a:pt x="1746330" y="1225391"/>
                  <a:pt x="1593930" y="1209199"/>
                </a:cubicBezTo>
                <a:cubicBezTo>
                  <a:pt x="1560593" y="1139666"/>
                  <a:pt x="1406288" y="1264444"/>
                  <a:pt x="1440578" y="1151096"/>
                </a:cubicBezTo>
                <a:cubicBezTo>
                  <a:pt x="1348185" y="1224439"/>
                  <a:pt x="1149113" y="1139666"/>
                  <a:pt x="1127205" y="1094899"/>
                </a:cubicBezTo>
                <a:cubicBezTo>
                  <a:pt x="1214835" y="1122521"/>
                  <a:pt x="1236743" y="1092041"/>
                  <a:pt x="1310085" y="1109186"/>
                </a:cubicBezTo>
                <a:cubicBezTo>
                  <a:pt x="1300560" y="1078706"/>
                  <a:pt x="1375808" y="1166336"/>
                  <a:pt x="1406288" y="1094899"/>
                </a:cubicBezTo>
                <a:cubicBezTo>
                  <a:pt x="1479630" y="1092041"/>
                  <a:pt x="1424385" y="984409"/>
                  <a:pt x="1508205" y="1040606"/>
                </a:cubicBezTo>
                <a:cubicBezTo>
                  <a:pt x="1529160" y="993934"/>
                  <a:pt x="1647270" y="970121"/>
                  <a:pt x="1532018" y="969169"/>
                </a:cubicBezTo>
                <a:cubicBezTo>
                  <a:pt x="1498680" y="936784"/>
                  <a:pt x="1427243" y="1008221"/>
                  <a:pt x="1421528" y="938689"/>
                </a:cubicBezTo>
                <a:cubicBezTo>
                  <a:pt x="1342470" y="1012031"/>
                  <a:pt x="1203405" y="991076"/>
                  <a:pt x="1154828" y="903446"/>
                </a:cubicBezTo>
                <a:cubicBezTo>
                  <a:pt x="1199595" y="899636"/>
                  <a:pt x="1305323" y="967264"/>
                  <a:pt x="1304370" y="884396"/>
                </a:cubicBezTo>
                <a:cubicBezTo>
                  <a:pt x="1348185" y="928211"/>
                  <a:pt x="1442483" y="914876"/>
                  <a:pt x="1351995" y="868204"/>
                </a:cubicBezTo>
                <a:cubicBezTo>
                  <a:pt x="1412003" y="912019"/>
                  <a:pt x="1490108" y="871061"/>
                  <a:pt x="1480583" y="832009"/>
                </a:cubicBezTo>
                <a:cubicBezTo>
                  <a:pt x="1625363" y="814864"/>
                  <a:pt x="1407240" y="763429"/>
                  <a:pt x="1363425" y="798671"/>
                </a:cubicBezTo>
                <a:cubicBezTo>
                  <a:pt x="1310085" y="684371"/>
                  <a:pt x="1158638" y="849154"/>
                  <a:pt x="1131015" y="755809"/>
                </a:cubicBezTo>
                <a:cubicBezTo>
                  <a:pt x="1102440" y="740569"/>
                  <a:pt x="956708" y="677704"/>
                  <a:pt x="1019573" y="655796"/>
                </a:cubicBezTo>
                <a:cubicBezTo>
                  <a:pt x="1029098" y="698659"/>
                  <a:pt x="1091963" y="752951"/>
                  <a:pt x="1088153" y="673894"/>
                </a:cubicBezTo>
                <a:cubicBezTo>
                  <a:pt x="1124348" y="778669"/>
                  <a:pt x="1187213" y="639604"/>
                  <a:pt x="1244363" y="727234"/>
                </a:cubicBezTo>
                <a:cubicBezTo>
                  <a:pt x="1271033" y="670084"/>
                  <a:pt x="1362473" y="748189"/>
                  <a:pt x="1389143" y="667226"/>
                </a:cubicBezTo>
                <a:cubicBezTo>
                  <a:pt x="1335803" y="624364"/>
                  <a:pt x="1186260" y="578644"/>
                  <a:pt x="1174830" y="590074"/>
                </a:cubicBezTo>
                <a:cubicBezTo>
                  <a:pt x="1230075" y="543401"/>
                  <a:pt x="1273890" y="526256"/>
                  <a:pt x="1180545" y="513874"/>
                </a:cubicBezTo>
                <a:cubicBezTo>
                  <a:pt x="1169115" y="479584"/>
                  <a:pt x="1356758" y="462439"/>
                  <a:pt x="1228170" y="415766"/>
                </a:cubicBezTo>
                <a:cubicBezTo>
                  <a:pt x="1322468" y="381476"/>
                  <a:pt x="1196738" y="349091"/>
                  <a:pt x="1251983" y="298609"/>
                </a:cubicBezTo>
                <a:cubicBezTo>
                  <a:pt x="1150065" y="302419"/>
                  <a:pt x="1100535" y="370046"/>
                  <a:pt x="1035765" y="451009"/>
                </a:cubicBezTo>
                <a:cubicBezTo>
                  <a:pt x="960518" y="465296"/>
                  <a:pt x="970995" y="241459"/>
                  <a:pt x="1058625" y="322421"/>
                </a:cubicBezTo>
                <a:cubicBezTo>
                  <a:pt x="1152923" y="327184"/>
                  <a:pt x="1126253" y="254794"/>
                  <a:pt x="1052910" y="251936"/>
                </a:cubicBezTo>
                <a:cubicBezTo>
                  <a:pt x="1091010" y="247174"/>
                  <a:pt x="1221503" y="242411"/>
                  <a:pt x="1112918" y="211931"/>
                </a:cubicBezTo>
                <a:cubicBezTo>
                  <a:pt x="1191023" y="135731"/>
                  <a:pt x="1113870" y="174784"/>
                  <a:pt x="1064340" y="185261"/>
                </a:cubicBezTo>
                <a:cubicBezTo>
                  <a:pt x="1030050" y="136684"/>
                  <a:pt x="969090" y="322421"/>
                  <a:pt x="991950" y="191929"/>
                </a:cubicBezTo>
                <a:cubicBezTo>
                  <a:pt x="1009095" y="137636"/>
                  <a:pt x="1116728" y="33814"/>
                  <a:pt x="996713" y="111919"/>
                </a:cubicBezTo>
                <a:cubicBezTo>
                  <a:pt x="947183" y="118586"/>
                  <a:pt x="1017668" y="24289"/>
                  <a:pt x="949088" y="7144"/>
                </a:cubicBezTo>
                <a:lnTo>
                  <a:pt x="949088" y="7144"/>
                </a:lnTo>
                <a:lnTo>
                  <a:pt x="949088" y="7144"/>
                </a:lnTo>
                <a:close/>
                <a:moveTo>
                  <a:pt x="886223" y="287179"/>
                </a:moveTo>
                <a:cubicBezTo>
                  <a:pt x="950993" y="293846"/>
                  <a:pt x="936705" y="430054"/>
                  <a:pt x="908130" y="327184"/>
                </a:cubicBezTo>
                <a:cubicBezTo>
                  <a:pt x="904320" y="313849"/>
                  <a:pt x="879555" y="305276"/>
                  <a:pt x="886223" y="287179"/>
                </a:cubicBezTo>
                <a:close/>
                <a:moveTo>
                  <a:pt x="863363" y="404336"/>
                </a:moveTo>
                <a:cubicBezTo>
                  <a:pt x="931943" y="406241"/>
                  <a:pt x="947183" y="504349"/>
                  <a:pt x="876698" y="435769"/>
                </a:cubicBezTo>
                <a:cubicBezTo>
                  <a:pt x="877650" y="436721"/>
                  <a:pt x="842408" y="406241"/>
                  <a:pt x="863363" y="404336"/>
                </a:cubicBezTo>
                <a:close/>
                <a:moveTo>
                  <a:pt x="1116728" y="470059"/>
                </a:moveTo>
                <a:cubicBezTo>
                  <a:pt x="1142445" y="539591"/>
                  <a:pt x="916703" y="542449"/>
                  <a:pt x="1066245" y="511016"/>
                </a:cubicBezTo>
                <a:cubicBezTo>
                  <a:pt x="1087200" y="502444"/>
                  <a:pt x="1096725" y="479584"/>
                  <a:pt x="1116728" y="470059"/>
                </a:cubicBezTo>
                <a:close/>
                <a:moveTo>
                  <a:pt x="1009095" y="584359"/>
                </a:moveTo>
                <a:cubicBezTo>
                  <a:pt x="1068150" y="591026"/>
                  <a:pt x="1128158" y="624364"/>
                  <a:pt x="1029098" y="599599"/>
                </a:cubicBezTo>
                <a:lnTo>
                  <a:pt x="1009095" y="584359"/>
                </a:lnTo>
                <a:lnTo>
                  <a:pt x="1009095" y="584359"/>
                </a:lnTo>
                <a:close/>
                <a:moveTo>
                  <a:pt x="1111013" y="603409"/>
                </a:moveTo>
                <a:cubicBezTo>
                  <a:pt x="1179593" y="587216"/>
                  <a:pt x="1100535" y="662464"/>
                  <a:pt x="1111013" y="603409"/>
                </a:cubicBezTo>
                <a:close/>
                <a:moveTo>
                  <a:pt x="1251030" y="632936"/>
                </a:moveTo>
                <a:cubicBezTo>
                  <a:pt x="1281510" y="652939"/>
                  <a:pt x="1209120" y="642461"/>
                  <a:pt x="1251030" y="632936"/>
                </a:cubicBezTo>
                <a:close/>
                <a:moveTo>
                  <a:pt x="1032908" y="760571"/>
                </a:moveTo>
                <a:cubicBezTo>
                  <a:pt x="1069103" y="813911"/>
                  <a:pt x="1010048" y="875824"/>
                  <a:pt x="1028145" y="780574"/>
                </a:cubicBezTo>
                <a:lnTo>
                  <a:pt x="1032908" y="760571"/>
                </a:lnTo>
                <a:lnTo>
                  <a:pt x="1032908" y="760571"/>
                </a:lnTo>
                <a:close/>
                <a:moveTo>
                  <a:pt x="961470" y="867251"/>
                </a:moveTo>
                <a:cubicBezTo>
                  <a:pt x="989093" y="885349"/>
                  <a:pt x="919560" y="881539"/>
                  <a:pt x="961470" y="867251"/>
                </a:cubicBezTo>
                <a:close/>
                <a:moveTo>
                  <a:pt x="1036718" y="884396"/>
                </a:moveTo>
                <a:cubicBezTo>
                  <a:pt x="1052910" y="926306"/>
                  <a:pt x="1022430" y="907256"/>
                  <a:pt x="1036718" y="884396"/>
                </a:cubicBezTo>
                <a:close/>
                <a:moveTo>
                  <a:pt x="921465" y="888206"/>
                </a:moveTo>
                <a:cubicBezTo>
                  <a:pt x="952898" y="901541"/>
                  <a:pt x="887175" y="904399"/>
                  <a:pt x="921465" y="888206"/>
                </a:cubicBezTo>
                <a:close/>
                <a:moveTo>
                  <a:pt x="874793" y="904399"/>
                </a:moveTo>
                <a:cubicBezTo>
                  <a:pt x="906225" y="917734"/>
                  <a:pt x="840503" y="920591"/>
                  <a:pt x="874793" y="904399"/>
                </a:cubicBezTo>
                <a:close/>
                <a:moveTo>
                  <a:pt x="681435" y="904399"/>
                </a:moveTo>
                <a:cubicBezTo>
                  <a:pt x="718583" y="948214"/>
                  <a:pt x="920513" y="896779"/>
                  <a:pt x="777638" y="946309"/>
                </a:cubicBezTo>
                <a:cubicBezTo>
                  <a:pt x="745253" y="952976"/>
                  <a:pt x="654765" y="966311"/>
                  <a:pt x="681435" y="904399"/>
                </a:cubicBezTo>
                <a:close/>
                <a:moveTo>
                  <a:pt x="1532970" y="1327309"/>
                </a:moveTo>
                <a:cubicBezTo>
                  <a:pt x="1567260" y="1342549"/>
                  <a:pt x="1512015" y="1349216"/>
                  <a:pt x="1532970" y="1327309"/>
                </a:cubicBezTo>
                <a:close/>
                <a:moveTo>
                  <a:pt x="757635" y="1423511"/>
                </a:moveTo>
                <a:cubicBezTo>
                  <a:pt x="685245" y="1477804"/>
                  <a:pt x="650003" y="1441609"/>
                  <a:pt x="757635" y="1423511"/>
                </a:cubicBezTo>
                <a:close/>
                <a:moveTo>
                  <a:pt x="1558688" y="1764506"/>
                </a:moveTo>
                <a:cubicBezTo>
                  <a:pt x="1654890" y="1774984"/>
                  <a:pt x="1460580" y="1774031"/>
                  <a:pt x="1558688" y="1764506"/>
                </a:cubicBezTo>
                <a:close/>
                <a:moveTo>
                  <a:pt x="1766333" y="1807369"/>
                </a:moveTo>
                <a:cubicBezTo>
                  <a:pt x="1818720" y="1806416"/>
                  <a:pt x="1736805" y="1819751"/>
                  <a:pt x="1766333" y="1807369"/>
                </a:cubicBezTo>
                <a:close/>
                <a:moveTo>
                  <a:pt x="1769190" y="2006441"/>
                </a:moveTo>
                <a:cubicBezTo>
                  <a:pt x="1833008" y="2002631"/>
                  <a:pt x="1785383" y="2038826"/>
                  <a:pt x="1769190" y="2006441"/>
                </a:cubicBezTo>
                <a:close/>
                <a:moveTo>
                  <a:pt x="151845" y="2329339"/>
                </a:moveTo>
                <a:cubicBezTo>
                  <a:pt x="171848" y="2352199"/>
                  <a:pt x="91838" y="2336006"/>
                  <a:pt x="151845" y="2329339"/>
                </a:cubicBezTo>
                <a:close/>
                <a:moveTo>
                  <a:pt x="301388" y="2397919"/>
                </a:moveTo>
                <a:cubicBezTo>
                  <a:pt x="343298" y="2445544"/>
                  <a:pt x="410925" y="2404586"/>
                  <a:pt x="469028" y="2426494"/>
                </a:cubicBezTo>
                <a:cubicBezTo>
                  <a:pt x="496650" y="2436971"/>
                  <a:pt x="202328" y="2484596"/>
                  <a:pt x="301388" y="2397919"/>
                </a:cubicBezTo>
                <a:close/>
                <a:moveTo>
                  <a:pt x="517605" y="2406491"/>
                </a:moveTo>
                <a:cubicBezTo>
                  <a:pt x="548085" y="2420779"/>
                  <a:pt x="455693" y="2415064"/>
                  <a:pt x="517605" y="2406491"/>
                </a:cubicBezTo>
                <a:close/>
                <a:moveTo>
                  <a:pt x="423308" y="2736056"/>
                </a:moveTo>
                <a:cubicBezTo>
                  <a:pt x="450930" y="2753201"/>
                  <a:pt x="381398" y="2750344"/>
                  <a:pt x="423308" y="2736056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525" cap="flat">
            <a:noFill/>
            <a:prstDash val="solid"/>
            <a:miter/>
          </a:ln>
        </p:spPr>
        <p:txBody>
          <a:bodyPr lIns="68564" tIns="34289" rIns="68564" bIns="34289" rtlCol="0" anchor="ctr"/>
          <a:lstStyle/>
          <a:p>
            <a:pPr defTabSz="685137"/>
            <a:endParaRPr lang="en-US" sz="1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92745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idx="10" hasCustomPrompt="1"/>
          </p:nvPr>
        </p:nvSpPr>
        <p:spPr>
          <a:xfrm>
            <a:off x="2" y="13"/>
            <a:ext cx="9143997" cy="5143499"/>
          </a:xfrm>
          <a:custGeom>
            <a:avLst/>
            <a:gdLst>
              <a:gd name="connsiteX0" fmla="*/ 12191996 w 12191996"/>
              <a:gd name="connsiteY0" fmla="*/ 0 h 6857999"/>
              <a:gd name="connsiteX1" fmla="*/ 12191996 w 12191996"/>
              <a:gd name="connsiteY1" fmla="*/ 3562458 h 6857999"/>
              <a:gd name="connsiteX2" fmla="*/ 5 w 12191996"/>
              <a:gd name="connsiteY2" fmla="*/ 6857999 h 6857999"/>
              <a:gd name="connsiteX3" fmla="*/ 0 w 12191996"/>
              <a:gd name="connsiteY3" fmla="*/ 6857999 h 6857999"/>
              <a:gd name="connsiteX4" fmla="*/ 0 w 12191996"/>
              <a:gd name="connsiteY4" fmla="*/ 3295543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1996" h="6857999">
                <a:moveTo>
                  <a:pt x="12191996" y="0"/>
                </a:moveTo>
                <a:lnTo>
                  <a:pt x="12191996" y="3562458"/>
                </a:lnTo>
                <a:lnTo>
                  <a:pt x="5" y="6857999"/>
                </a:lnTo>
                <a:lnTo>
                  <a:pt x="0" y="6857999"/>
                </a:lnTo>
                <a:lnTo>
                  <a:pt x="0" y="329554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68564" tIns="34289" rIns="68564" bIns="34289" anchor="ctr">
            <a:noAutofit/>
          </a:bodyPr>
          <a:lstStyle>
            <a:lvl1pPr marL="0" indent="0" algn="ctr">
              <a:buNone/>
              <a:defRPr sz="900" baseline="0">
                <a:latin typeface="+mn-lt"/>
                <a:cs typeface="Arial" panose="020B0604020202020204" pitchFamily="34" charset="0"/>
              </a:defRPr>
            </a:lvl1pPr>
            <a:lvl2pPr marL="342803" indent="0">
              <a:buNone/>
              <a:defRPr sz="2100"/>
            </a:lvl2pPr>
            <a:lvl3pPr marL="685613" indent="0">
              <a:buNone/>
              <a:defRPr sz="1800"/>
            </a:lvl3pPr>
            <a:lvl4pPr marL="1028420" indent="0">
              <a:buNone/>
              <a:defRPr sz="1500"/>
            </a:lvl4pPr>
            <a:lvl5pPr marL="1371226" indent="0">
              <a:buNone/>
              <a:defRPr sz="1500"/>
            </a:lvl5pPr>
            <a:lvl6pPr marL="1714037" indent="0">
              <a:buNone/>
              <a:defRPr sz="1500"/>
            </a:lvl6pPr>
            <a:lvl7pPr marL="2056838" indent="0">
              <a:buNone/>
              <a:defRPr sz="1500"/>
            </a:lvl7pPr>
            <a:lvl8pPr marL="2399640" indent="0">
              <a:buNone/>
              <a:defRPr sz="1500"/>
            </a:lvl8pPr>
            <a:lvl9pPr marL="2742443" indent="0">
              <a:buNone/>
              <a:defRPr sz="15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9835485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idx="10" hasCustomPrompt="1"/>
          </p:nvPr>
        </p:nvSpPr>
        <p:spPr>
          <a:xfrm>
            <a:off x="2" y="2"/>
            <a:ext cx="9143997" cy="4575570"/>
          </a:xfrm>
          <a:custGeom>
            <a:avLst/>
            <a:gdLst>
              <a:gd name="connsiteX0" fmla="*/ 0 w 12191996"/>
              <a:gd name="connsiteY0" fmla="*/ 0 h 6100760"/>
              <a:gd name="connsiteX1" fmla="*/ 12191996 w 12191996"/>
              <a:gd name="connsiteY1" fmla="*/ 0 h 6100760"/>
              <a:gd name="connsiteX2" fmla="*/ 12191996 w 12191996"/>
              <a:gd name="connsiteY2" fmla="*/ 9523 h 6100760"/>
              <a:gd name="connsiteX3" fmla="*/ 6100759 w 12191996"/>
              <a:gd name="connsiteY3" fmla="*/ 6100760 h 6100760"/>
              <a:gd name="connsiteX4" fmla="*/ 0 w 12191996"/>
              <a:gd name="connsiteY4" fmla="*/ 2 h 6100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1996" h="6100760">
                <a:moveTo>
                  <a:pt x="0" y="0"/>
                </a:moveTo>
                <a:lnTo>
                  <a:pt x="12191996" y="0"/>
                </a:lnTo>
                <a:lnTo>
                  <a:pt x="12191996" y="9523"/>
                </a:lnTo>
                <a:lnTo>
                  <a:pt x="6100759" y="6100760"/>
                </a:lnTo>
                <a:lnTo>
                  <a:pt x="0" y="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68564" tIns="34289" rIns="68564" bIns="34289" anchor="ctr">
            <a:noAutofit/>
          </a:bodyPr>
          <a:lstStyle>
            <a:lvl1pPr marL="0" indent="0" algn="ctr">
              <a:buNone/>
              <a:defRPr sz="900" baseline="0">
                <a:latin typeface="+mn-lt"/>
                <a:cs typeface="Arial" panose="020B0604020202020204" pitchFamily="34" charset="0"/>
              </a:defRPr>
            </a:lvl1pPr>
            <a:lvl2pPr marL="342803" indent="0">
              <a:buNone/>
              <a:defRPr sz="2100"/>
            </a:lvl2pPr>
            <a:lvl3pPr marL="685613" indent="0">
              <a:buNone/>
              <a:defRPr sz="1800"/>
            </a:lvl3pPr>
            <a:lvl4pPr marL="1028420" indent="0">
              <a:buNone/>
              <a:defRPr sz="1500"/>
            </a:lvl4pPr>
            <a:lvl5pPr marL="1371226" indent="0">
              <a:buNone/>
              <a:defRPr sz="1500"/>
            </a:lvl5pPr>
            <a:lvl6pPr marL="1714037" indent="0">
              <a:buNone/>
              <a:defRPr sz="1500"/>
            </a:lvl6pPr>
            <a:lvl7pPr marL="2056838" indent="0">
              <a:buNone/>
              <a:defRPr sz="1500"/>
            </a:lvl7pPr>
            <a:lvl8pPr marL="2399640" indent="0">
              <a:buNone/>
              <a:defRPr sz="1500"/>
            </a:lvl8pPr>
            <a:lvl9pPr marL="2742443" indent="0">
              <a:buNone/>
              <a:defRPr sz="15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74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9" y="254648"/>
            <a:ext cx="8679898" cy="543185"/>
          </a:xfrm>
          <a:prstGeom prst="rect">
            <a:avLst/>
          </a:prstGeom>
        </p:spPr>
        <p:txBody>
          <a:bodyPr lIns="68556" tIns="34289" rIns="68556" bIns="34289" anchor="ctr"/>
          <a:lstStyle>
            <a:lvl1pPr marL="0" indent="0" algn="ctr">
              <a:buNone/>
              <a:defRPr sz="41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21666468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idx="11" hasCustomPrompt="1"/>
          </p:nvPr>
        </p:nvSpPr>
        <p:spPr>
          <a:xfrm>
            <a:off x="7014411" y="3013910"/>
            <a:ext cx="2129590" cy="2129590"/>
          </a:xfrm>
          <a:custGeom>
            <a:avLst/>
            <a:gdLst>
              <a:gd name="connsiteX0" fmla="*/ 2839453 w 2839453"/>
              <a:gd name="connsiteY0" fmla="*/ 0 h 2839453"/>
              <a:gd name="connsiteX1" fmla="*/ 2839453 w 2839453"/>
              <a:gd name="connsiteY1" fmla="*/ 2839453 h 2839453"/>
              <a:gd name="connsiteX2" fmla="*/ 0 w 2839453"/>
              <a:gd name="connsiteY2" fmla="*/ 2839453 h 2839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39453" h="2839453">
                <a:moveTo>
                  <a:pt x="2839453" y="0"/>
                </a:moveTo>
                <a:lnTo>
                  <a:pt x="2839453" y="2839453"/>
                </a:lnTo>
                <a:lnTo>
                  <a:pt x="0" y="28394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68564" tIns="34289" rIns="68564" bIns="34289" anchor="ctr">
            <a:noAutofit/>
          </a:bodyPr>
          <a:lstStyle>
            <a:lvl1pPr marL="0" indent="0" algn="ctr">
              <a:buNone/>
              <a:defRPr sz="900" baseline="0">
                <a:latin typeface="+mn-lt"/>
                <a:cs typeface="Arial" panose="020B0604020202020204" pitchFamily="34" charset="0"/>
              </a:defRPr>
            </a:lvl1pPr>
            <a:lvl2pPr marL="342803" indent="0">
              <a:buNone/>
              <a:defRPr sz="2100"/>
            </a:lvl2pPr>
            <a:lvl3pPr marL="685613" indent="0">
              <a:buNone/>
              <a:defRPr sz="1800"/>
            </a:lvl3pPr>
            <a:lvl4pPr marL="1028420" indent="0">
              <a:buNone/>
              <a:defRPr sz="1500"/>
            </a:lvl4pPr>
            <a:lvl5pPr marL="1371226" indent="0">
              <a:buNone/>
              <a:defRPr sz="1500"/>
            </a:lvl5pPr>
            <a:lvl6pPr marL="1714037" indent="0">
              <a:buNone/>
              <a:defRPr sz="1500"/>
            </a:lvl6pPr>
            <a:lvl7pPr marL="2056838" indent="0">
              <a:buNone/>
              <a:defRPr sz="1500"/>
            </a:lvl7pPr>
            <a:lvl8pPr marL="2399640" indent="0">
              <a:buNone/>
              <a:defRPr sz="1500"/>
            </a:lvl8pPr>
            <a:lvl9pPr marL="2742443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idx="12" hasCustomPrompt="1"/>
          </p:nvPr>
        </p:nvSpPr>
        <p:spPr>
          <a:xfrm>
            <a:off x="2251092" y="2954935"/>
            <a:ext cx="4377137" cy="2188568"/>
          </a:xfrm>
          <a:custGeom>
            <a:avLst/>
            <a:gdLst>
              <a:gd name="connsiteX0" fmla="*/ 2918092 w 5836182"/>
              <a:gd name="connsiteY0" fmla="*/ 0 h 2918091"/>
              <a:gd name="connsiteX1" fmla="*/ 5836182 w 5836182"/>
              <a:gd name="connsiteY1" fmla="*/ 2918091 h 2918091"/>
              <a:gd name="connsiteX2" fmla="*/ 0 w 5836182"/>
              <a:gd name="connsiteY2" fmla="*/ 2918091 h 2918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36182" h="2918091">
                <a:moveTo>
                  <a:pt x="2918092" y="0"/>
                </a:moveTo>
                <a:lnTo>
                  <a:pt x="5836182" y="2918091"/>
                </a:lnTo>
                <a:lnTo>
                  <a:pt x="0" y="291809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68564" tIns="34289" rIns="68564" bIns="34289" anchor="ctr">
            <a:noAutofit/>
          </a:bodyPr>
          <a:lstStyle>
            <a:lvl1pPr marL="0" indent="0" algn="ctr">
              <a:buNone/>
              <a:defRPr sz="900" baseline="0">
                <a:latin typeface="+mn-lt"/>
                <a:cs typeface="Arial" panose="020B0604020202020204" pitchFamily="34" charset="0"/>
              </a:defRPr>
            </a:lvl1pPr>
            <a:lvl2pPr marL="342803" indent="0">
              <a:buNone/>
              <a:defRPr sz="2100"/>
            </a:lvl2pPr>
            <a:lvl3pPr marL="685613" indent="0">
              <a:buNone/>
              <a:defRPr sz="1800"/>
            </a:lvl3pPr>
            <a:lvl4pPr marL="1028420" indent="0">
              <a:buNone/>
              <a:defRPr sz="1500"/>
            </a:lvl4pPr>
            <a:lvl5pPr marL="1371226" indent="0">
              <a:buNone/>
              <a:defRPr sz="1500"/>
            </a:lvl5pPr>
            <a:lvl6pPr marL="1714037" indent="0">
              <a:buNone/>
              <a:defRPr sz="1500"/>
            </a:lvl6pPr>
            <a:lvl7pPr marL="2056838" indent="0">
              <a:buNone/>
              <a:defRPr sz="1500"/>
            </a:lvl7pPr>
            <a:lvl8pPr marL="2399640" indent="0">
              <a:buNone/>
              <a:defRPr sz="1500"/>
            </a:lvl8pPr>
            <a:lvl9pPr marL="2742443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idx="13" hasCustomPrompt="1"/>
          </p:nvPr>
        </p:nvSpPr>
        <p:spPr>
          <a:xfrm>
            <a:off x="6924551" y="3"/>
            <a:ext cx="2219448" cy="2681722"/>
          </a:xfrm>
          <a:custGeom>
            <a:avLst/>
            <a:gdLst>
              <a:gd name="connsiteX0" fmla="*/ 616365 w 2959264"/>
              <a:gd name="connsiteY0" fmla="*/ 0 h 3575629"/>
              <a:gd name="connsiteX1" fmla="*/ 2959264 w 2959264"/>
              <a:gd name="connsiteY1" fmla="*/ 0 h 3575629"/>
              <a:gd name="connsiteX2" fmla="*/ 2959264 w 2959264"/>
              <a:gd name="connsiteY2" fmla="*/ 3575629 h 3575629"/>
              <a:gd name="connsiteX3" fmla="*/ 0 w 2959264"/>
              <a:gd name="connsiteY3" fmla="*/ 616365 h 3575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59264" h="3575629">
                <a:moveTo>
                  <a:pt x="616365" y="0"/>
                </a:moveTo>
                <a:lnTo>
                  <a:pt x="2959264" y="0"/>
                </a:lnTo>
                <a:lnTo>
                  <a:pt x="2959264" y="3575629"/>
                </a:lnTo>
                <a:lnTo>
                  <a:pt x="0" y="61636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68564" tIns="34289" rIns="68564" bIns="34289" anchor="ctr">
            <a:noAutofit/>
          </a:bodyPr>
          <a:lstStyle>
            <a:lvl1pPr marL="0" indent="0" algn="ctr">
              <a:buNone/>
              <a:defRPr sz="900" baseline="0">
                <a:latin typeface="+mn-lt"/>
                <a:cs typeface="Arial" panose="020B0604020202020204" pitchFamily="34" charset="0"/>
              </a:defRPr>
            </a:lvl1pPr>
            <a:lvl2pPr marL="342803" indent="0">
              <a:buNone/>
              <a:defRPr sz="2100"/>
            </a:lvl2pPr>
            <a:lvl3pPr marL="685613" indent="0">
              <a:buNone/>
              <a:defRPr sz="1800"/>
            </a:lvl3pPr>
            <a:lvl4pPr marL="1028420" indent="0">
              <a:buNone/>
              <a:defRPr sz="1500"/>
            </a:lvl4pPr>
            <a:lvl5pPr marL="1371226" indent="0">
              <a:buNone/>
              <a:defRPr sz="1500"/>
            </a:lvl5pPr>
            <a:lvl6pPr marL="1714037" indent="0">
              <a:buNone/>
              <a:defRPr sz="1500"/>
            </a:lvl6pPr>
            <a:lvl7pPr marL="2056838" indent="0">
              <a:buNone/>
              <a:defRPr sz="1500"/>
            </a:lvl7pPr>
            <a:lvl8pPr marL="2399640" indent="0">
              <a:buNone/>
              <a:defRPr sz="1500"/>
            </a:lvl8pPr>
            <a:lvl9pPr marL="2742443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idx="10" hasCustomPrompt="1"/>
          </p:nvPr>
        </p:nvSpPr>
        <p:spPr>
          <a:xfrm>
            <a:off x="4572011" y="585801"/>
            <a:ext cx="4493417" cy="4493417"/>
          </a:xfrm>
          <a:custGeom>
            <a:avLst/>
            <a:gdLst>
              <a:gd name="connsiteX0" fmla="*/ 2995611 w 5991222"/>
              <a:gd name="connsiteY0" fmla="*/ 0 h 5991222"/>
              <a:gd name="connsiteX1" fmla="*/ 5991222 w 5991222"/>
              <a:gd name="connsiteY1" fmla="*/ 2995611 h 5991222"/>
              <a:gd name="connsiteX2" fmla="*/ 2995611 w 5991222"/>
              <a:gd name="connsiteY2" fmla="*/ 5991222 h 5991222"/>
              <a:gd name="connsiteX3" fmla="*/ 0 w 5991222"/>
              <a:gd name="connsiteY3" fmla="*/ 2995611 h 5991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91222" h="5991222">
                <a:moveTo>
                  <a:pt x="2995611" y="0"/>
                </a:moveTo>
                <a:lnTo>
                  <a:pt x="5991222" y="2995611"/>
                </a:lnTo>
                <a:lnTo>
                  <a:pt x="2995611" y="5991222"/>
                </a:lnTo>
                <a:lnTo>
                  <a:pt x="0" y="299561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68564" tIns="34289" rIns="68564" bIns="34289" anchor="ctr">
            <a:noAutofit/>
          </a:bodyPr>
          <a:lstStyle>
            <a:lvl1pPr marL="0" indent="0" algn="ctr">
              <a:buNone/>
              <a:defRPr sz="900" baseline="0">
                <a:latin typeface="+mn-lt"/>
                <a:cs typeface="Arial" panose="020B0604020202020204" pitchFamily="34" charset="0"/>
              </a:defRPr>
            </a:lvl1pPr>
            <a:lvl2pPr marL="342803" indent="0">
              <a:buNone/>
              <a:defRPr sz="2100"/>
            </a:lvl2pPr>
            <a:lvl3pPr marL="685613" indent="0">
              <a:buNone/>
              <a:defRPr sz="1800"/>
            </a:lvl3pPr>
            <a:lvl4pPr marL="1028420" indent="0">
              <a:buNone/>
              <a:defRPr sz="1500"/>
            </a:lvl4pPr>
            <a:lvl5pPr marL="1371226" indent="0">
              <a:buNone/>
              <a:defRPr sz="1500"/>
            </a:lvl5pPr>
            <a:lvl6pPr marL="1714037" indent="0">
              <a:buNone/>
              <a:defRPr sz="1500"/>
            </a:lvl6pPr>
            <a:lvl7pPr marL="2056838" indent="0">
              <a:buNone/>
              <a:defRPr sz="1500"/>
            </a:lvl7pPr>
            <a:lvl8pPr marL="2399640" indent="0">
              <a:buNone/>
              <a:defRPr sz="1500"/>
            </a:lvl8pPr>
            <a:lvl9pPr marL="2742443" indent="0">
              <a:buNone/>
              <a:defRPr sz="15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638157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9" y="92620"/>
            <a:ext cx="8679898" cy="543185"/>
          </a:xfrm>
          <a:prstGeom prst="rect">
            <a:avLst/>
          </a:prstGeom>
        </p:spPr>
        <p:txBody>
          <a:bodyPr lIns="68564" tIns="34289" rIns="68564" bIns="34289" anchor="ctr"/>
          <a:lstStyle>
            <a:lvl1pPr marL="0" indent="0" algn="ctr">
              <a:buNone/>
              <a:defRPr sz="41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265519" y="848705"/>
            <a:ext cx="2670575" cy="405192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4" tIns="34289" rIns="68564" bIns="34289" rtlCol="0" anchor="ctr"/>
          <a:lstStyle/>
          <a:p>
            <a:pPr algn="ctr" defTabSz="685137"/>
            <a:endParaRPr lang="ko-KR" altLang="en-US" sz="1000">
              <a:solidFill>
                <a:prstClr val="white"/>
              </a:solidFill>
            </a:endParaRPr>
          </a:p>
        </p:txBody>
      </p:sp>
      <p:sp>
        <p:nvSpPr>
          <p:cNvPr id="4" name="Rounded Rectangle 3"/>
          <p:cNvSpPr/>
          <p:nvPr userDrawn="1"/>
        </p:nvSpPr>
        <p:spPr>
          <a:xfrm>
            <a:off x="398951" y="1010625"/>
            <a:ext cx="115401" cy="37614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4" tIns="34289" rIns="68564" bIns="34289" rtlCol="0" anchor="ctr"/>
          <a:lstStyle/>
          <a:p>
            <a:pPr algn="ctr" defTabSz="685137"/>
            <a:endParaRPr lang="ko-KR" altLang="en-US" sz="1000">
              <a:solidFill>
                <a:prstClr val="white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2292894" y="957491"/>
            <a:ext cx="514387" cy="51386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4" tIns="34289" rIns="68564" bIns="34289" rtlCol="0" anchor="ctr"/>
          <a:lstStyle/>
          <a:p>
            <a:pPr algn="ctr" defTabSz="685137"/>
            <a:endParaRPr lang="ko-KR" altLang="en-US" sz="100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58" name="TextBox 57"/>
          <p:cNvSpPr txBox="1"/>
          <p:nvPr userDrawn="1"/>
        </p:nvSpPr>
        <p:spPr>
          <a:xfrm>
            <a:off x="533778" y="1216369"/>
            <a:ext cx="1674186" cy="415497"/>
          </a:xfrm>
          <a:prstGeom prst="rect">
            <a:avLst/>
          </a:prstGeom>
          <a:noFill/>
        </p:spPr>
        <p:txBody>
          <a:bodyPr wrap="square" lIns="68564" tIns="34289" rIns="68564" bIns="34289" rtlCol="0" anchor="ctr">
            <a:spAutoFit/>
          </a:bodyPr>
          <a:lstStyle/>
          <a:p>
            <a:pPr defTabSz="685137"/>
            <a:r>
              <a:rPr lang="en-US" altLang="ko-KR" sz="1100" b="1" dirty="0">
                <a:solidFill>
                  <a:prstClr val="white"/>
                </a:solidFill>
                <a:cs typeface="Arial" panose="020B0604020202020204" pitchFamily="34" charset="0"/>
              </a:rPr>
              <a:t>You can Resize without losing quality</a:t>
            </a:r>
            <a:endParaRPr lang="ko-KR" altLang="en-US" sz="1100" b="1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 userDrawn="1"/>
        </p:nvSpPr>
        <p:spPr>
          <a:xfrm>
            <a:off x="533778" y="1578287"/>
            <a:ext cx="1674186" cy="588621"/>
          </a:xfrm>
          <a:prstGeom prst="rect">
            <a:avLst/>
          </a:prstGeom>
          <a:noFill/>
        </p:spPr>
        <p:txBody>
          <a:bodyPr wrap="square" lIns="68564" tIns="34289" rIns="68564" bIns="34289" rtlCol="0" anchor="ctr">
            <a:spAutoFit/>
          </a:bodyPr>
          <a:lstStyle/>
          <a:p>
            <a:pPr defTabSz="685137"/>
            <a:r>
              <a:rPr lang="en-US" altLang="ko-KR" sz="1100" b="1" dirty="0">
                <a:solidFill>
                  <a:prstClr val="white"/>
                </a:solidFill>
                <a:cs typeface="Arial" panose="020B0604020202020204" pitchFamily="34" charset="0"/>
              </a:rPr>
              <a:t>You can Change Fill Color &amp;</a:t>
            </a:r>
          </a:p>
          <a:p>
            <a:pPr defTabSz="685137"/>
            <a:r>
              <a:rPr lang="en-US" altLang="ko-KR" sz="1100" b="1" dirty="0">
                <a:solidFill>
                  <a:prstClr val="white"/>
                </a:solidFill>
                <a:cs typeface="Arial" panose="020B0604020202020204" pitchFamily="34" charset="0"/>
              </a:rPr>
              <a:t>Line Color</a:t>
            </a:r>
            <a:endParaRPr lang="ko-KR" altLang="en-US" sz="1100" b="1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60" name="TextBox 59"/>
          <p:cNvSpPr txBox="1"/>
          <p:nvPr userDrawn="1"/>
        </p:nvSpPr>
        <p:spPr>
          <a:xfrm>
            <a:off x="540922" y="4350562"/>
            <a:ext cx="1674000" cy="242372"/>
          </a:xfrm>
          <a:prstGeom prst="rect">
            <a:avLst/>
          </a:prstGeom>
          <a:noFill/>
        </p:spPr>
        <p:txBody>
          <a:bodyPr wrap="square" lIns="68564" tIns="34289" rIns="68564" bIns="34289" rtlCol="0" anchor="ctr">
            <a:spAutoFit/>
          </a:bodyPr>
          <a:lstStyle/>
          <a:p>
            <a:pPr defTabSz="685137"/>
            <a:r>
              <a:rPr lang="en-US" altLang="ko-KR" sz="1100" dirty="0">
                <a:solidFill>
                  <a:prstClr val="white"/>
                </a:solidFill>
                <a:cs typeface="Arial" panose="020B0604020202020204" pitchFamily="34" charset="0"/>
              </a:rPr>
              <a:t>www.allppt.com</a:t>
            </a:r>
            <a:endParaRPr lang="ko-KR" altLang="en-US" sz="110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61" name="TextBox 60"/>
          <p:cNvSpPr txBox="1"/>
          <p:nvPr userDrawn="1"/>
        </p:nvSpPr>
        <p:spPr>
          <a:xfrm>
            <a:off x="540922" y="3337744"/>
            <a:ext cx="2037972" cy="1038746"/>
          </a:xfrm>
          <a:prstGeom prst="rect">
            <a:avLst/>
          </a:prstGeom>
          <a:noFill/>
        </p:spPr>
        <p:txBody>
          <a:bodyPr wrap="square" lIns="68564" tIns="34289" rIns="68564" bIns="34289" rtlCol="0" anchor="ctr">
            <a:spAutoFit/>
          </a:bodyPr>
          <a:lstStyle/>
          <a:p>
            <a:pPr defTabSz="685137"/>
            <a:r>
              <a:rPr lang="en-US" altLang="ko-KR" sz="2100" b="1" dirty="0">
                <a:solidFill>
                  <a:prstClr val="white"/>
                </a:solidFill>
                <a:cs typeface="Arial" panose="020B0604020202020204" pitchFamily="34" charset="0"/>
              </a:rPr>
              <a:t>FREE </a:t>
            </a:r>
          </a:p>
          <a:p>
            <a:pPr defTabSz="685137"/>
            <a:r>
              <a:rPr lang="en-US" altLang="ko-KR" sz="2100" b="1" dirty="0">
                <a:solidFill>
                  <a:prstClr val="white"/>
                </a:solidFill>
                <a:cs typeface="Arial" panose="020B0604020202020204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256759780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그림 개체 틀 11"/>
          <p:cNvSpPr>
            <a:spLocks noGrp="1"/>
          </p:cNvSpPr>
          <p:nvPr>
            <p:ph type="pic" sz="quarter" idx="10" hasCustomPrompt="1"/>
          </p:nvPr>
        </p:nvSpPr>
        <p:spPr>
          <a:xfrm>
            <a:off x="14" y="0"/>
            <a:ext cx="5922169" cy="5143500"/>
          </a:xfrm>
          <a:custGeom>
            <a:avLst/>
            <a:gdLst>
              <a:gd name="connsiteX0" fmla="*/ 6193612 w 7896225"/>
              <a:gd name="connsiteY0" fmla="*/ 0 h 6858000"/>
              <a:gd name="connsiteX1" fmla="*/ 7896225 w 7896225"/>
              <a:gd name="connsiteY1" fmla="*/ 0 h 6858000"/>
              <a:gd name="connsiteX2" fmla="*/ 4598214 w 7896225"/>
              <a:gd name="connsiteY2" fmla="*/ 6858000 h 6858000"/>
              <a:gd name="connsiteX3" fmla="*/ 2895600 w 7896225"/>
              <a:gd name="connsiteY3" fmla="*/ 6858000 h 6858000"/>
              <a:gd name="connsiteX4" fmla="*/ 4383861 w 7896225"/>
              <a:gd name="connsiteY4" fmla="*/ 0 h 6858000"/>
              <a:gd name="connsiteX5" fmla="*/ 6086474 w 7896225"/>
              <a:gd name="connsiteY5" fmla="*/ 0 h 6858000"/>
              <a:gd name="connsiteX6" fmla="*/ 2788462 w 7896225"/>
              <a:gd name="connsiteY6" fmla="*/ 6858000 h 6858000"/>
              <a:gd name="connsiteX7" fmla="*/ 1085849 w 7896225"/>
              <a:gd name="connsiteY7" fmla="*/ 6858000 h 6858000"/>
              <a:gd name="connsiteX8" fmla="*/ 2574110 w 7896225"/>
              <a:gd name="connsiteY8" fmla="*/ 0 h 6858000"/>
              <a:gd name="connsiteX9" fmla="*/ 4276723 w 7896225"/>
              <a:gd name="connsiteY9" fmla="*/ 0 h 6858000"/>
              <a:gd name="connsiteX10" fmla="*/ 978711 w 7896225"/>
              <a:gd name="connsiteY10" fmla="*/ 6858000 h 6858000"/>
              <a:gd name="connsiteX11" fmla="*/ 0 w 7896225"/>
              <a:gd name="connsiteY11" fmla="*/ 6858000 h 6858000"/>
              <a:gd name="connsiteX12" fmla="*/ 0 w 7896225"/>
              <a:gd name="connsiteY12" fmla="*/ 5352694 h 6858000"/>
              <a:gd name="connsiteX13" fmla="*/ 764359 w 7896225"/>
              <a:gd name="connsiteY13" fmla="*/ 0 h 6858000"/>
              <a:gd name="connsiteX14" fmla="*/ 2466972 w 7896225"/>
              <a:gd name="connsiteY14" fmla="*/ 0 h 6858000"/>
              <a:gd name="connsiteX15" fmla="*/ 0 w 7896225"/>
              <a:gd name="connsiteY15" fmla="*/ 5129907 h 6858000"/>
              <a:gd name="connsiteX16" fmla="*/ 0 w 7896225"/>
              <a:gd name="connsiteY16" fmla="*/ 158943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896225" h="6858000">
                <a:moveTo>
                  <a:pt x="6193612" y="0"/>
                </a:moveTo>
                <a:lnTo>
                  <a:pt x="7896225" y="0"/>
                </a:lnTo>
                <a:lnTo>
                  <a:pt x="4598214" y="6858000"/>
                </a:lnTo>
                <a:lnTo>
                  <a:pt x="2895600" y="6858000"/>
                </a:lnTo>
                <a:close/>
                <a:moveTo>
                  <a:pt x="4383861" y="0"/>
                </a:moveTo>
                <a:lnTo>
                  <a:pt x="6086474" y="0"/>
                </a:lnTo>
                <a:lnTo>
                  <a:pt x="2788462" y="6858000"/>
                </a:lnTo>
                <a:lnTo>
                  <a:pt x="1085849" y="6858000"/>
                </a:lnTo>
                <a:close/>
                <a:moveTo>
                  <a:pt x="2574110" y="0"/>
                </a:moveTo>
                <a:lnTo>
                  <a:pt x="4276723" y="0"/>
                </a:lnTo>
                <a:lnTo>
                  <a:pt x="978711" y="6858000"/>
                </a:lnTo>
                <a:lnTo>
                  <a:pt x="0" y="6858000"/>
                </a:lnTo>
                <a:lnTo>
                  <a:pt x="0" y="5352694"/>
                </a:lnTo>
                <a:close/>
                <a:moveTo>
                  <a:pt x="764359" y="0"/>
                </a:moveTo>
                <a:lnTo>
                  <a:pt x="2466972" y="0"/>
                </a:lnTo>
                <a:lnTo>
                  <a:pt x="0" y="5129907"/>
                </a:lnTo>
                <a:lnTo>
                  <a:pt x="0" y="158943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lIns="68564" tIns="34289" rIns="68564" bIns="34289" anchor="ctr">
            <a:noAutofit/>
          </a:bodyPr>
          <a:lstStyle>
            <a:lvl1pPr marL="0" marR="0" indent="0" algn="ctr" defTabSz="685613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defRPr sz="9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6051284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그림 개체 틀 3"/>
          <p:cNvSpPr>
            <a:spLocks noGrp="1"/>
          </p:cNvSpPr>
          <p:nvPr>
            <p:ph type="pic" sz="quarter" idx="10" hasCustomPrompt="1"/>
          </p:nvPr>
        </p:nvSpPr>
        <p:spPr>
          <a:xfrm>
            <a:off x="1137909" y="320774"/>
            <a:ext cx="2700000" cy="2700000"/>
          </a:xfrm>
          <a:prstGeom prst="diamond">
            <a:avLst/>
          </a:pr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  <a:effectLst/>
        </p:spPr>
        <p:txBody>
          <a:bodyPr wrap="square" lIns="68564" tIns="34289" rIns="68564" bIns="34289" anchor="ctr">
            <a:noAutofit/>
          </a:bodyPr>
          <a:lstStyle>
            <a:lvl1pPr marL="0" marR="0" indent="0" algn="ctr" defTabSz="685613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defRPr sz="9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그림 개체 틀 3"/>
          <p:cNvSpPr>
            <a:spLocks noGrp="1"/>
          </p:cNvSpPr>
          <p:nvPr>
            <p:ph type="pic" sz="quarter" idx="11" hasCustomPrompt="1"/>
          </p:nvPr>
        </p:nvSpPr>
        <p:spPr>
          <a:xfrm>
            <a:off x="1465208" y="2127776"/>
            <a:ext cx="2700000" cy="2700000"/>
          </a:xfrm>
          <a:prstGeom prst="diamond">
            <a:avLst/>
          </a:pr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  <a:effectLst/>
        </p:spPr>
        <p:txBody>
          <a:bodyPr wrap="square" lIns="68564" tIns="34289" rIns="68564" bIns="34289" anchor="ctr">
            <a:noAutofit/>
          </a:bodyPr>
          <a:lstStyle>
            <a:lvl1pPr marL="0" marR="0" indent="0" algn="ctr" defTabSz="685613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defRPr sz="9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11" name="그림 개체 틀 3"/>
          <p:cNvSpPr>
            <a:spLocks noGrp="1"/>
          </p:cNvSpPr>
          <p:nvPr>
            <p:ph type="pic" sz="quarter" idx="12" hasCustomPrompt="1"/>
          </p:nvPr>
        </p:nvSpPr>
        <p:spPr>
          <a:xfrm>
            <a:off x="3305643" y="1688563"/>
            <a:ext cx="1485000" cy="1485000"/>
          </a:xfrm>
          <a:prstGeom prst="diamond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lIns="68564" tIns="34289" rIns="68564" bIns="34289" anchor="ctr">
            <a:noAutofit/>
          </a:bodyPr>
          <a:lstStyle>
            <a:lvl1pPr marL="0" marR="0" indent="0" algn="ctr" defTabSz="685613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defRPr sz="9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그림 개체 틀 3"/>
          <p:cNvSpPr>
            <a:spLocks noGrp="1"/>
          </p:cNvSpPr>
          <p:nvPr>
            <p:ph type="pic" sz="quarter" idx="13" hasCustomPrompt="1"/>
          </p:nvPr>
        </p:nvSpPr>
        <p:spPr>
          <a:xfrm>
            <a:off x="477078" y="2007685"/>
            <a:ext cx="1485000" cy="1485000"/>
          </a:xfrm>
          <a:prstGeom prst="diamond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lIns="68564" tIns="34289" rIns="68564" bIns="34289" anchor="ctr">
            <a:noAutofit/>
          </a:bodyPr>
          <a:lstStyle>
            <a:lvl1pPr marL="0" marR="0" indent="0" algn="ctr" defTabSz="685613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defRPr sz="9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9417499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그림 개체 틀 9"/>
          <p:cNvSpPr>
            <a:spLocks noGrp="1"/>
          </p:cNvSpPr>
          <p:nvPr>
            <p:ph type="pic" sz="quarter" idx="10" hasCustomPrompt="1"/>
          </p:nvPr>
        </p:nvSpPr>
        <p:spPr>
          <a:xfrm>
            <a:off x="282724" y="315323"/>
            <a:ext cx="5024504" cy="4383108"/>
          </a:xfrm>
          <a:custGeom>
            <a:avLst/>
            <a:gdLst>
              <a:gd name="connsiteX0" fmla="*/ 6255989 w 6364927"/>
              <a:gd name="connsiteY0" fmla="*/ 5288703 h 5552421"/>
              <a:gd name="connsiteX1" fmla="*/ 6256633 w 6364927"/>
              <a:gd name="connsiteY1" fmla="*/ 5289197 h 5552421"/>
              <a:gd name="connsiteX2" fmla="*/ 6273669 w 6364927"/>
              <a:gd name="connsiteY2" fmla="*/ 5302275 h 5552421"/>
              <a:gd name="connsiteX3" fmla="*/ 6338341 w 6364927"/>
              <a:gd name="connsiteY3" fmla="*/ 5305638 h 5552421"/>
              <a:gd name="connsiteX4" fmla="*/ 6353495 w 6364927"/>
              <a:gd name="connsiteY4" fmla="*/ 5296297 h 5552421"/>
              <a:gd name="connsiteX5" fmla="*/ 6364927 w 6364927"/>
              <a:gd name="connsiteY5" fmla="*/ 5316029 h 5552421"/>
              <a:gd name="connsiteX6" fmla="*/ 6361174 w 6364927"/>
              <a:gd name="connsiteY6" fmla="*/ 5318389 h 5552421"/>
              <a:gd name="connsiteX7" fmla="*/ 6311999 w 6364927"/>
              <a:gd name="connsiteY7" fmla="*/ 5363376 h 5552421"/>
              <a:gd name="connsiteX8" fmla="*/ 6278329 w 6364927"/>
              <a:gd name="connsiteY8" fmla="*/ 5408157 h 5552421"/>
              <a:gd name="connsiteX9" fmla="*/ 6275149 w 6364927"/>
              <a:gd name="connsiteY9" fmla="*/ 5406491 h 5552421"/>
              <a:gd name="connsiteX10" fmla="*/ 6228626 w 6364927"/>
              <a:gd name="connsiteY10" fmla="*/ 5438500 h 5552421"/>
              <a:gd name="connsiteX11" fmla="*/ 6193338 w 6364927"/>
              <a:gd name="connsiteY11" fmla="*/ 5476400 h 5552421"/>
              <a:gd name="connsiteX12" fmla="*/ 6184516 w 6364927"/>
              <a:gd name="connsiteY12" fmla="*/ 5427640 h 5552421"/>
              <a:gd name="connsiteX13" fmla="*/ 6241860 w 6364927"/>
              <a:gd name="connsiteY13" fmla="*/ 5319261 h 5552421"/>
              <a:gd name="connsiteX14" fmla="*/ 6256196 w 6364927"/>
              <a:gd name="connsiteY14" fmla="*/ 5289451 h 5552421"/>
              <a:gd name="connsiteX15" fmla="*/ 2968165 w 6364927"/>
              <a:gd name="connsiteY15" fmla="*/ 245883 h 5552421"/>
              <a:gd name="connsiteX16" fmla="*/ 2986957 w 6364927"/>
              <a:gd name="connsiteY16" fmla="*/ 259205 h 5552421"/>
              <a:gd name="connsiteX17" fmla="*/ 3033442 w 6364927"/>
              <a:gd name="connsiteY17" fmla="*/ 283914 h 5552421"/>
              <a:gd name="connsiteX18" fmla="*/ 2956404 w 6364927"/>
              <a:gd name="connsiteY18" fmla="*/ 411016 h 5552421"/>
              <a:gd name="connsiteX19" fmla="*/ 3117671 w 6364927"/>
              <a:gd name="connsiteY19" fmla="*/ 343228 h 5552421"/>
              <a:gd name="connsiteX20" fmla="*/ 3210547 w 6364927"/>
              <a:gd name="connsiteY20" fmla="*/ 330280 h 5552421"/>
              <a:gd name="connsiteX21" fmla="*/ 3243292 w 6364927"/>
              <a:gd name="connsiteY21" fmla="*/ 397967 h 5552421"/>
              <a:gd name="connsiteX22" fmla="*/ 3193322 w 6364927"/>
              <a:gd name="connsiteY22" fmla="*/ 452344 h 5552421"/>
              <a:gd name="connsiteX23" fmla="*/ 3176728 w 6364927"/>
              <a:gd name="connsiteY23" fmla="*/ 467036 h 5552421"/>
              <a:gd name="connsiteX24" fmla="*/ 3081773 w 6364927"/>
              <a:gd name="connsiteY24" fmla="*/ 562716 h 5552421"/>
              <a:gd name="connsiteX25" fmla="*/ 3134961 w 6364927"/>
              <a:gd name="connsiteY25" fmla="*/ 644059 h 5552421"/>
              <a:gd name="connsiteX26" fmla="*/ 3233513 w 6364927"/>
              <a:gd name="connsiteY26" fmla="*/ 673688 h 5552421"/>
              <a:gd name="connsiteX27" fmla="*/ 3288282 w 6364927"/>
              <a:gd name="connsiteY27" fmla="*/ 724562 h 5552421"/>
              <a:gd name="connsiteX28" fmla="*/ 3337558 w 6364927"/>
              <a:gd name="connsiteY28" fmla="*/ 864218 h 5552421"/>
              <a:gd name="connsiteX29" fmla="*/ 3337370 w 6364927"/>
              <a:gd name="connsiteY29" fmla="*/ 874518 h 5552421"/>
              <a:gd name="connsiteX30" fmla="*/ 3344120 w 6364927"/>
              <a:gd name="connsiteY30" fmla="*/ 962335 h 5552421"/>
              <a:gd name="connsiteX31" fmla="*/ 3319577 w 6364927"/>
              <a:gd name="connsiteY31" fmla="*/ 1017294 h 5552421"/>
              <a:gd name="connsiteX32" fmla="*/ 3288347 w 6364927"/>
              <a:gd name="connsiteY32" fmla="*/ 1147458 h 5552421"/>
              <a:gd name="connsiteX33" fmla="*/ 3305699 w 6364927"/>
              <a:gd name="connsiteY33" fmla="*/ 1209780 h 5552421"/>
              <a:gd name="connsiteX34" fmla="*/ 3348793 w 6364927"/>
              <a:gd name="connsiteY34" fmla="*/ 1240909 h 5552421"/>
              <a:gd name="connsiteX35" fmla="*/ 3443497 w 6364927"/>
              <a:gd name="connsiteY35" fmla="*/ 1242190 h 5552421"/>
              <a:gd name="connsiteX36" fmla="*/ 3517378 w 6364927"/>
              <a:gd name="connsiteY36" fmla="*/ 1240227 h 5552421"/>
              <a:gd name="connsiteX37" fmla="*/ 3646343 w 6364927"/>
              <a:gd name="connsiteY37" fmla="*/ 1257363 h 5552421"/>
              <a:gd name="connsiteX38" fmla="*/ 3673411 w 6364927"/>
              <a:gd name="connsiteY38" fmla="*/ 1282474 h 5552421"/>
              <a:gd name="connsiteX39" fmla="*/ 3675051 w 6364927"/>
              <a:gd name="connsiteY39" fmla="*/ 1307003 h 5552421"/>
              <a:gd name="connsiteX40" fmla="*/ 3740667 w 6364927"/>
              <a:gd name="connsiteY40" fmla="*/ 1269055 h 5552421"/>
              <a:gd name="connsiteX41" fmla="*/ 3665336 w 6364927"/>
              <a:gd name="connsiteY41" fmla="*/ 1344214 h 5552421"/>
              <a:gd name="connsiteX42" fmla="*/ 3620350 w 6364927"/>
              <a:gd name="connsiteY42" fmla="*/ 1385517 h 5552421"/>
              <a:gd name="connsiteX43" fmla="*/ 3642434 w 6364927"/>
              <a:gd name="connsiteY43" fmla="*/ 1423702 h 5552421"/>
              <a:gd name="connsiteX44" fmla="*/ 3770892 w 6364927"/>
              <a:gd name="connsiteY44" fmla="*/ 1472724 h 5552421"/>
              <a:gd name="connsiteX45" fmla="*/ 3684074 w 6364927"/>
              <a:gd name="connsiteY45" fmla="*/ 1517837 h 5552421"/>
              <a:gd name="connsiteX46" fmla="*/ 3736569 w 6364927"/>
              <a:gd name="connsiteY46" fmla="*/ 1543530 h 5552421"/>
              <a:gd name="connsiteX47" fmla="*/ 3651203 w 6364927"/>
              <a:gd name="connsiteY47" fmla="*/ 1623473 h 5552421"/>
              <a:gd name="connsiteX48" fmla="*/ 3629816 w 6364927"/>
              <a:gd name="connsiteY48" fmla="*/ 1651128 h 5552421"/>
              <a:gd name="connsiteX49" fmla="*/ 3661868 w 6364927"/>
              <a:gd name="connsiteY49" fmla="*/ 1663165 h 5552421"/>
              <a:gd name="connsiteX50" fmla="*/ 3751776 w 6364927"/>
              <a:gd name="connsiteY50" fmla="*/ 1667219 h 5552421"/>
              <a:gd name="connsiteX51" fmla="*/ 3687612 w 6364927"/>
              <a:gd name="connsiteY51" fmla="*/ 1739996 h 5552421"/>
              <a:gd name="connsiteX52" fmla="*/ 3762629 w 6364927"/>
              <a:gd name="connsiteY52" fmla="*/ 1696612 h 5552421"/>
              <a:gd name="connsiteX53" fmla="*/ 3840927 w 6364927"/>
              <a:gd name="connsiteY53" fmla="*/ 1702285 h 5552421"/>
              <a:gd name="connsiteX54" fmla="*/ 3842380 w 6364927"/>
              <a:gd name="connsiteY54" fmla="*/ 1737114 h 5552421"/>
              <a:gd name="connsiteX55" fmla="*/ 3909639 w 6364927"/>
              <a:gd name="connsiteY55" fmla="*/ 1831721 h 5552421"/>
              <a:gd name="connsiteX56" fmla="*/ 3790897 w 6364927"/>
              <a:gd name="connsiteY56" fmla="*/ 1951348 h 5552421"/>
              <a:gd name="connsiteX57" fmla="*/ 3906107 w 6364927"/>
              <a:gd name="connsiteY57" fmla="*/ 1879624 h 5552421"/>
              <a:gd name="connsiteX58" fmla="*/ 4018349 w 6364927"/>
              <a:gd name="connsiteY58" fmla="*/ 1824902 h 5552421"/>
              <a:gd name="connsiteX59" fmla="*/ 4064218 w 6364927"/>
              <a:gd name="connsiteY59" fmla="*/ 1839139 h 5552421"/>
              <a:gd name="connsiteX60" fmla="*/ 4033239 w 6364927"/>
              <a:gd name="connsiteY60" fmla="*/ 1872342 h 5552421"/>
              <a:gd name="connsiteX61" fmla="*/ 3911028 w 6364927"/>
              <a:gd name="connsiteY61" fmla="*/ 1953211 h 5552421"/>
              <a:gd name="connsiteX62" fmla="*/ 4052546 w 6364927"/>
              <a:gd name="connsiteY62" fmla="*/ 1927419 h 5552421"/>
              <a:gd name="connsiteX63" fmla="*/ 4093811 w 6364927"/>
              <a:gd name="connsiteY63" fmla="*/ 1944319 h 5552421"/>
              <a:gd name="connsiteX64" fmla="*/ 4069456 w 6364927"/>
              <a:gd name="connsiteY64" fmla="*/ 1988976 h 5552421"/>
              <a:gd name="connsiteX65" fmla="*/ 4032420 w 6364927"/>
              <a:gd name="connsiteY65" fmla="*/ 1990014 h 5552421"/>
              <a:gd name="connsiteX66" fmla="*/ 4004597 w 6364927"/>
              <a:gd name="connsiteY66" fmla="*/ 1995914 h 5552421"/>
              <a:gd name="connsiteX67" fmla="*/ 3875381 w 6364927"/>
              <a:gd name="connsiteY67" fmla="*/ 2075738 h 5552421"/>
              <a:gd name="connsiteX68" fmla="*/ 3879798 w 6364927"/>
              <a:gd name="connsiteY68" fmla="*/ 2083375 h 5552421"/>
              <a:gd name="connsiteX69" fmla="*/ 3904845 w 6364927"/>
              <a:gd name="connsiteY69" fmla="*/ 2094368 h 5552421"/>
              <a:gd name="connsiteX70" fmla="*/ 4068638 w 6364927"/>
              <a:gd name="connsiteY70" fmla="*/ 2106649 h 5552421"/>
              <a:gd name="connsiteX71" fmla="*/ 4112675 w 6364927"/>
              <a:gd name="connsiteY71" fmla="*/ 2096467 h 5552421"/>
              <a:gd name="connsiteX72" fmla="*/ 4070278 w 6364927"/>
              <a:gd name="connsiteY72" fmla="*/ 2131178 h 5552421"/>
              <a:gd name="connsiteX73" fmla="*/ 4041887 w 6364927"/>
              <a:gd name="connsiteY73" fmla="*/ 2157789 h 5552421"/>
              <a:gd name="connsiteX74" fmla="*/ 4079365 w 6364927"/>
              <a:gd name="connsiteY74" fmla="*/ 2157515 h 5552421"/>
              <a:gd name="connsiteX75" fmla="*/ 4186622 w 6364927"/>
              <a:gd name="connsiteY75" fmla="*/ 2115868 h 5552421"/>
              <a:gd name="connsiteX76" fmla="*/ 4265300 w 6364927"/>
              <a:gd name="connsiteY76" fmla="*/ 2111130 h 5552421"/>
              <a:gd name="connsiteX77" fmla="*/ 4224164 w 6364927"/>
              <a:gd name="connsiteY77" fmla="*/ 2180781 h 5552421"/>
              <a:gd name="connsiteX78" fmla="*/ 4219367 w 6364927"/>
              <a:gd name="connsiteY78" fmla="*/ 2183555 h 5552421"/>
              <a:gd name="connsiteX79" fmla="*/ 4269654 w 6364927"/>
              <a:gd name="connsiteY79" fmla="*/ 2205428 h 5552421"/>
              <a:gd name="connsiteX80" fmla="*/ 4323981 w 6364927"/>
              <a:gd name="connsiteY80" fmla="*/ 2255539 h 5552421"/>
              <a:gd name="connsiteX81" fmla="*/ 4348837 w 6364927"/>
              <a:gd name="connsiteY81" fmla="*/ 2266642 h 5552421"/>
              <a:gd name="connsiteX82" fmla="*/ 4322466 w 6364927"/>
              <a:gd name="connsiteY82" fmla="*/ 2307371 h 5552421"/>
              <a:gd name="connsiteX83" fmla="*/ 4198046 w 6364927"/>
              <a:gd name="connsiteY83" fmla="*/ 2384422 h 5552421"/>
              <a:gd name="connsiteX84" fmla="*/ 4296787 w 6364927"/>
              <a:gd name="connsiteY84" fmla="*/ 2403751 h 5552421"/>
              <a:gd name="connsiteX85" fmla="*/ 4348397 w 6364927"/>
              <a:gd name="connsiteY85" fmla="*/ 2373903 h 5552421"/>
              <a:gd name="connsiteX86" fmla="*/ 4335276 w 6364927"/>
              <a:gd name="connsiteY86" fmla="*/ 2437543 h 5552421"/>
              <a:gd name="connsiteX87" fmla="*/ 4338365 w 6364927"/>
              <a:gd name="connsiteY87" fmla="*/ 2486712 h 5552421"/>
              <a:gd name="connsiteX88" fmla="*/ 4316285 w 6364927"/>
              <a:gd name="connsiteY88" fmla="*/ 2556552 h 5552421"/>
              <a:gd name="connsiteX89" fmla="*/ 4240888 w 6364927"/>
              <a:gd name="connsiteY89" fmla="*/ 2610348 h 5552421"/>
              <a:gd name="connsiteX90" fmla="*/ 4427203 w 6364927"/>
              <a:gd name="connsiteY90" fmla="*/ 2553552 h 5552421"/>
              <a:gd name="connsiteX91" fmla="*/ 4235652 w 6364927"/>
              <a:gd name="connsiteY91" fmla="*/ 2720383 h 5552421"/>
              <a:gd name="connsiteX92" fmla="*/ 4279690 w 6364927"/>
              <a:gd name="connsiteY92" fmla="*/ 2710202 h 5552421"/>
              <a:gd name="connsiteX93" fmla="*/ 4367076 w 6364927"/>
              <a:gd name="connsiteY93" fmla="*/ 2644377 h 5552421"/>
              <a:gd name="connsiteX94" fmla="*/ 4442978 w 6364927"/>
              <a:gd name="connsiteY94" fmla="*/ 2656531 h 5552421"/>
              <a:gd name="connsiteX95" fmla="*/ 4486072 w 6364927"/>
              <a:gd name="connsiteY95" fmla="*/ 2687661 h 5552421"/>
              <a:gd name="connsiteX96" fmla="*/ 4601407 w 6364927"/>
              <a:gd name="connsiteY96" fmla="*/ 2692297 h 5552421"/>
              <a:gd name="connsiteX97" fmla="*/ 4593078 w 6364927"/>
              <a:gd name="connsiteY97" fmla="*/ 2742974 h 5552421"/>
              <a:gd name="connsiteX98" fmla="*/ 4656110 w 6364927"/>
              <a:gd name="connsiteY98" fmla="*/ 2721807 h 5552421"/>
              <a:gd name="connsiteX99" fmla="*/ 4765007 w 6364927"/>
              <a:gd name="connsiteY99" fmla="*/ 2704689 h 5552421"/>
              <a:gd name="connsiteX100" fmla="*/ 4722358 w 6364927"/>
              <a:gd name="connsiteY100" fmla="*/ 2782348 h 5552421"/>
              <a:gd name="connsiteX101" fmla="*/ 4734472 w 6364927"/>
              <a:gd name="connsiteY101" fmla="*/ 2846680 h 5552421"/>
              <a:gd name="connsiteX102" fmla="*/ 4642861 w 6364927"/>
              <a:gd name="connsiteY102" fmla="*/ 2904758 h 5552421"/>
              <a:gd name="connsiteX103" fmla="*/ 4895489 w 6364927"/>
              <a:gd name="connsiteY103" fmla="*/ 2875854 h 5552421"/>
              <a:gd name="connsiteX104" fmla="*/ 4870946 w 6364927"/>
              <a:gd name="connsiteY104" fmla="*/ 2930812 h 5552421"/>
              <a:gd name="connsiteX105" fmla="*/ 4945776 w 6364927"/>
              <a:gd name="connsiteY105" fmla="*/ 2889685 h 5552421"/>
              <a:gd name="connsiteX106" fmla="*/ 4957035 w 6364927"/>
              <a:gd name="connsiteY106" fmla="*/ 2885934 h 5552421"/>
              <a:gd name="connsiteX107" fmla="*/ 4964182 w 6364927"/>
              <a:gd name="connsiteY107" fmla="*/ 2898270 h 5552421"/>
              <a:gd name="connsiteX108" fmla="*/ 4907974 w 6364927"/>
              <a:gd name="connsiteY108" fmla="*/ 2974446 h 5552421"/>
              <a:gd name="connsiteX109" fmla="*/ 4668984 w 6364927"/>
              <a:gd name="connsiteY109" fmla="*/ 3220863 h 5552421"/>
              <a:gd name="connsiteX110" fmla="*/ 4879147 w 6364927"/>
              <a:gd name="connsiteY110" fmla="*/ 3151294 h 5552421"/>
              <a:gd name="connsiteX111" fmla="*/ 4780915 w 6364927"/>
              <a:gd name="connsiteY111" fmla="*/ 3208104 h 5552421"/>
              <a:gd name="connsiteX112" fmla="*/ 4702550 w 6364927"/>
              <a:gd name="connsiteY112" fmla="*/ 3278903 h 5552421"/>
              <a:gd name="connsiteX113" fmla="*/ 4794858 w 6364927"/>
              <a:gd name="connsiteY113" fmla="*/ 3286666 h 5552421"/>
              <a:gd name="connsiteX114" fmla="*/ 4897827 w 6364927"/>
              <a:gd name="connsiteY114" fmla="*/ 3323931 h 5552421"/>
              <a:gd name="connsiteX115" fmla="*/ 4935244 w 6364927"/>
              <a:gd name="connsiteY115" fmla="*/ 3312484 h 5552421"/>
              <a:gd name="connsiteX116" fmla="*/ 5037705 w 6364927"/>
              <a:gd name="connsiteY116" fmla="*/ 3273610 h 5552421"/>
              <a:gd name="connsiteX117" fmla="*/ 4984959 w 6364927"/>
              <a:gd name="connsiteY117" fmla="*/ 3344879 h 5552421"/>
              <a:gd name="connsiteX118" fmla="*/ 5010891 w 6364927"/>
              <a:gd name="connsiteY118" fmla="*/ 3411411 h 5552421"/>
              <a:gd name="connsiteX119" fmla="*/ 5110896 w 6364927"/>
              <a:gd name="connsiteY119" fmla="*/ 3475869 h 5552421"/>
              <a:gd name="connsiteX120" fmla="*/ 5224781 w 6364927"/>
              <a:gd name="connsiteY120" fmla="*/ 3553701 h 5552421"/>
              <a:gd name="connsiteX121" fmla="*/ 5245412 w 6364927"/>
              <a:gd name="connsiteY121" fmla="*/ 3557057 h 5552421"/>
              <a:gd name="connsiteX122" fmla="*/ 5240051 w 6364927"/>
              <a:gd name="connsiteY122" fmla="*/ 3590730 h 5552421"/>
              <a:gd name="connsiteX123" fmla="*/ 5244468 w 6364927"/>
              <a:gd name="connsiteY123" fmla="*/ 3598367 h 5552421"/>
              <a:gd name="connsiteX124" fmla="*/ 5258285 w 6364927"/>
              <a:gd name="connsiteY124" fmla="*/ 3600567 h 5552421"/>
              <a:gd name="connsiteX125" fmla="*/ 5260494 w 6364927"/>
              <a:gd name="connsiteY125" fmla="*/ 3604385 h 5552421"/>
              <a:gd name="connsiteX126" fmla="*/ 5130898 w 6364927"/>
              <a:gd name="connsiteY126" fmla="*/ 3694621 h 5552421"/>
              <a:gd name="connsiteX127" fmla="*/ 5164591 w 6364927"/>
              <a:gd name="connsiteY127" fmla="*/ 3731187 h 5552421"/>
              <a:gd name="connsiteX128" fmla="*/ 5202892 w 6364927"/>
              <a:gd name="connsiteY128" fmla="*/ 3775279 h 5552421"/>
              <a:gd name="connsiteX129" fmla="*/ 5301253 w 6364927"/>
              <a:gd name="connsiteY129" fmla="*/ 3805019 h 5552421"/>
              <a:gd name="connsiteX130" fmla="*/ 5305670 w 6364927"/>
              <a:gd name="connsiteY130" fmla="*/ 3812656 h 5552421"/>
              <a:gd name="connsiteX131" fmla="*/ 5311159 w 6364927"/>
              <a:gd name="connsiteY131" fmla="*/ 3865533 h 5552421"/>
              <a:gd name="connsiteX132" fmla="*/ 5308444 w 6364927"/>
              <a:gd name="connsiteY132" fmla="*/ 3893599 h 5552421"/>
              <a:gd name="connsiteX133" fmla="*/ 5303589 w 6364927"/>
              <a:gd name="connsiteY133" fmla="*/ 3993223 h 5552421"/>
              <a:gd name="connsiteX134" fmla="*/ 5422835 w 6364927"/>
              <a:gd name="connsiteY134" fmla="*/ 3939547 h 5552421"/>
              <a:gd name="connsiteX135" fmla="*/ 5391605 w 6364927"/>
              <a:gd name="connsiteY135" fmla="*/ 4069711 h 5552421"/>
              <a:gd name="connsiteX136" fmla="*/ 5354509 w 6364927"/>
              <a:gd name="connsiteY136" fmla="*/ 4167598 h 5552421"/>
              <a:gd name="connsiteX137" fmla="*/ 5333118 w 6364927"/>
              <a:gd name="connsiteY137" fmla="*/ 4185064 h 5552421"/>
              <a:gd name="connsiteX138" fmla="*/ 5259930 w 6364927"/>
              <a:gd name="connsiteY138" fmla="*/ 4242678 h 5552421"/>
              <a:gd name="connsiteX139" fmla="*/ 5217533 w 6364927"/>
              <a:gd name="connsiteY139" fmla="*/ 4277389 h 5552421"/>
              <a:gd name="connsiteX140" fmla="*/ 5224850 w 6364927"/>
              <a:gd name="connsiteY140" fmla="*/ 4344495 h 5552421"/>
              <a:gd name="connsiteX141" fmla="*/ 5422967 w 6364927"/>
              <a:gd name="connsiteY141" fmla="*/ 4285970 h 5552421"/>
              <a:gd name="connsiteX142" fmla="*/ 5472621 w 6364927"/>
              <a:gd name="connsiteY142" fmla="*/ 4361203 h 5552421"/>
              <a:gd name="connsiteX143" fmla="*/ 5544486 w 6364927"/>
              <a:gd name="connsiteY143" fmla="*/ 4355310 h 5552421"/>
              <a:gd name="connsiteX144" fmla="*/ 5585939 w 6364927"/>
              <a:gd name="connsiteY144" fmla="*/ 4361910 h 5552421"/>
              <a:gd name="connsiteX145" fmla="*/ 5568778 w 6364927"/>
              <a:gd name="connsiteY145" fmla="*/ 4397313 h 5552421"/>
              <a:gd name="connsiteX146" fmla="*/ 5456849 w 6364927"/>
              <a:gd name="connsiteY146" fmla="*/ 4518096 h 5552421"/>
              <a:gd name="connsiteX147" fmla="*/ 5750484 w 6364927"/>
              <a:gd name="connsiteY147" fmla="*/ 4332992 h 5552421"/>
              <a:gd name="connsiteX148" fmla="*/ 5751181 w 6364927"/>
              <a:gd name="connsiteY148" fmla="*/ 4398831 h 5552421"/>
              <a:gd name="connsiteX149" fmla="*/ 5669284 w 6364927"/>
              <a:gd name="connsiteY149" fmla="*/ 4517533 h 5552421"/>
              <a:gd name="connsiteX150" fmla="*/ 5742221 w 6364927"/>
              <a:gd name="connsiteY150" fmla="*/ 4556880 h 5552421"/>
              <a:gd name="connsiteX151" fmla="*/ 5790744 w 6364927"/>
              <a:gd name="connsiteY151" fmla="*/ 4835572 h 5552421"/>
              <a:gd name="connsiteX152" fmla="*/ 5850432 w 6364927"/>
              <a:gd name="connsiteY152" fmla="*/ 4852009 h 5552421"/>
              <a:gd name="connsiteX153" fmla="*/ 5949235 w 6364927"/>
              <a:gd name="connsiteY153" fmla="*/ 4784676 h 5552421"/>
              <a:gd name="connsiteX154" fmla="*/ 5856113 w 6364927"/>
              <a:gd name="connsiteY154" fmla="*/ 4904775 h 5552421"/>
              <a:gd name="connsiteX155" fmla="*/ 5979396 w 6364927"/>
              <a:gd name="connsiteY155" fmla="*/ 4869145 h 5552421"/>
              <a:gd name="connsiteX156" fmla="*/ 5894030 w 6364927"/>
              <a:gd name="connsiteY156" fmla="*/ 4949088 h 5552421"/>
              <a:gd name="connsiteX157" fmla="*/ 5989176 w 6364927"/>
              <a:gd name="connsiteY157" fmla="*/ 4951133 h 5552421"/>
              <a:gd name="connsiteX158" fmla="*/ 5953404 w 6364927"/>
              <a:gd name="connsiteY158" fmla="*/ 4997299 h 5552421"/>
              <a:gd name="connsiteX159" fmla="*/ 5924949 w 6364927"/>
              <a:gd name="connsiteY159" fmla="*/ 5110571 h 5552421"/>
              <a:gd name="connsiteX160" fmla="*/ 6012332 w 6364927"/>
              <a:gd name="connsiteY160" fmla="*/ 5034558 h 5552421"/>
              <a:gd name="connsiteX161" fmla="*/ 6102619 w 6364927"/>
              <a:gd name="connsiteY161" fmla="*/ 5028202 h 5552421"/>
              <a:gd name="connsiteX162" fmla="*/ 6113661 w 6364927"/>
              <a:gd name="connsiteY162" fmla="*/ 5047294 h 5552421"/>
              <a:gd name="connsiteX163" fmla="*/ 6113030 w 6364927"/>
              <a:gd name="connsiteY163" fmla="*/ 5154666 h 5552421"/>
              <a:gd name="connsiteX164" fmla="*/ 6163821 w 6364927"/>
              <a:gd name="connsiteY164" fmla="*/ 5242490 h 5552421"/>
              <a:gd name="connsiteX165" fmla="*/ 6171695 w 6364927"/>
              <a:gd name="connsiteY165" fmla="*/ 5272825 h 5552421"/>
              <a:gd name="connsiteX166" fmla="*/ 6171960 w 6364927"/>
              <a:gd name="connsiteY166" fmla="*/ 5272847 h 5552421"/>
              <a:gd name="connsiteX167" fmla="*/ 6160393 w 6364927"/>
              <a:gd name="connsiteY167" fmla="*/ 5281399 h 5552421"/>
              <a:gd name="connsiteX168" fmla="*/ 6144817 w 6364927"/>
              <a:gd name="connsiteY168" fmla="*/ 5319261 h 5552421"/>
              <a:gd name="connsiteX169" fmla="*/ 6077770 w 6364927"/>
              <a:gd name="connsiteY169" fmla="*/ 5167441 h 5552421"/>
              <a:gd name="connsiteX170" fmla="*/ 6055714 w 6364927"/>
              <a:gd name="connsiteY170" fmla="*/ 5308401 h 5552421"/>
              <a:gd name="connsiteX171" fmla="*/ 6011604 w 6364927"/>
              <a:gd name="connsiteY171" fmla="*/ 5405920 h 5552421"/>
              <a:gd name="connsiteX172" fmla="*/ 6007193 w 6364927"/>
              <a:gd name="connsiteY172" fmla="*/ 5411239 h 5552421"/>
              <a:gd name="connsiteX173" fmla="*/ 6007193 w 6364927"/>
              <a:gd name="connsiteY173" fmla="*/ 5400601 h 5552421"/>
              <a:gd name="connsiteX174" fmla="*/ 5923384 w 6364927"/>
              <a:gd name="connsiteY174" fmla="*/ 5340981 h 5552421"/>
              <a:gd name="connsiteX175" fmla="*/ 5918972 w 6364927"/>
              <a:gd name="connsiteY175" fmla="*/ 5232602 h 5552421"/>
              <a:gd name="connsiteX176" fmla="*/ 5905740 w 6364927"/>
              <a:gd name="connsiteY176" fmla="*/ 5205341 h 5552421"/>
              <a:gd name="connsiteX177" fmla="*/ 5879273 w 6364927"/>
              <a:gd name="connsiteY177" fmla="*/ 5183842 h 5552421"/>
              <a:gd name="connsiteX178" fmla="*/ 5782230 w 6364927"/>
              <a:gd name="connsiteY178" fmla="*/ 5183842 h 5552421"/>
              <a:gd name="connsiteX179" fmla="*/ 5694010 w 6364927"/>
              <a:gd name="connsiteY179" fmla="*/ 5237921 h 5552421"/>
              <a:gd name="connsiteX180" fmla="*/ 5591674 w 6364927"/>
              <a:gd name="connsiteY180" fmla="*/ 5281361 h 5552421"/>
              <a:gd name="connsiteX181" fmla="*/ 5547564 w 6364927"/>
              <a:gd name="connsiteY181" fmla="*/ 5221742 h 5552421"/>
              <a:gd name="connsiteX182" fmla="*/ 5560797 w 6364927"/>
              <a:gd name="connsiteY182" fmla="*/ 5248781 h 5552421"/>
              <a:gd name="connsiteX183" fmla="*/ 5556386 w 6364927"/>
              <a:gd name="connsiteY183" fmla="*/ 5303082 h 5552421"/>
              <a:gd name="connsiteX184" fmla="*/ 5521098 w 6364927"/>
              <a:gd name="connsiteY184" fmla="*/ 5275821 h 5552421"/>
              <a:gd name="connsiteX185" fmla="*/ 5494632 w 6364927"/>
              <a:gd name="connsiteY185" fmla="*/ 5216422 h 5552421"/>
              <a:gd name="connsiteX186" fmla="*/ 5450521 w 6364927"/>
              <a:gd name="connsiteY186" fmla="*/ 5243240 h 5552421"/>
              <a:gd name="connsiteX187" fmla="*/ 5349068 w 6364927"/>
              <a:gd name="connsiteY187" fmla="*/ 5118682 h 5552421"/>
              <a:gd name="connsiteX188" fmla="*/ 5322601 w 6364927"/>
              <a:gd name="connsiteY188" fmla="*/ 5113141 h 5552421"/>
              <a:gd name="connsiteX189" fmla="*/ 5296135 w 6364927"/>
              <a:gd name="connsiteY189" fmla="*/ 5096961 h 5552421"/>
              <a:gd name="connsiteX190" fmla="*/ 5184977 w 6364927"/>
              <a:gd name="connsiteY190" fmla="*/ 5026482 h 5552421"/>
              <a:gd name="connsiteX191" fmla="*/ 5154100 w 6364927"/>
              <a:gd name="connsiteY191" fmla="*/ 5037342 h 5552421"/>
              <a:gd name="connsiteX192" fmla="*/ 5109990 w 6364927"/>
              <a:gd name="connsiteY192" fmla="*/ 5107822 h 5552421"/>
              <a:gd name="connsiteX193" fmla="*/ 5070290 w 6364927"/>
              <a:gd name="connsiteY193" fmla="*/ 5178301 h 5552421"/>
              <a:gd name="connsiteX194" fmla="*/ 5017358 w 6364927"/>
              <a:gd name="connsiteY194" fmla="*/ 5194481 h 5552421"/>
              <a:gd name="connsiteX195" fmla="*/ 4937960 w 6364927"/>
              <a:gd name="connsiteY195" fmla="*/ 5205341 h 5552421"/>
              <a:gd name="connsiteX196" fmla="*/ 4933548 w 6364927"/>
              <a:gd name="connsiteY196" fmla="*/ 5346522 h 5552421"/>
              <a:gd name="connsiteX197" fmla="*/ 4866501 w 6364927"/>
              <a:gd name="connsiteY197" fmla="*/ 5243240 h 5552421"/>
              <a:gd name="connsiteX198" fmla="*/ 4901789 w 6364927"/>
              <a:gd name="connsiteY198" fmla="*/ 5232602 h 5552421"/>
              <a:gd name="connsiteX199" fmla="*/ 4901789 w 6364927"/>
              <a:gd name="connsiteY199" fmla="*/ 5129542 h 5552421"/>
              <a:gd name="connsiteX200" fmla="*/ 4875323 w 6364927"/>
              <a:gd name="connsiteY200" fmla="*/ 5113141 h 5552421"/>
              <a:gd name="connsiteX201" fmla="*/ 4844446 w 6364927"/>
              <a:gd name="connsiteY201" fmla="*/ 5156581 h 5552421"/>
              <a:gd name="connsiteX202" fmla="*/ 4830330 w 6364927"/>
              <a:gd name="connsiteY202" fmla="*/ 5194481 h 5552421"/>
              <a:gd name="connsiteX203" fmla="*/ 4737698 w 6364927"/>
              <a:gd name="connsiteY203" fmla="*/ 5275821 h 5552421"/>
              <a:gd name="connsiteX204" fmla="*/ 4750932 w 6364927"/>
              <a:gd name="connsiteY204" fmla="*/ 5086101 h 5552421"/>
              <a:gd name="connsiteX205" fmla="*/ 4702410 w 6364927"/>
              <a:gd name="connsiteY205" fmla="*/ 5140402 h 5552421"/>
              <a:gd name="connsiteX206" fmla="*/ 4675944 w 6364927"/>
              <a:gd name="connsiteY206" fmla="*/ 5026482 h 5552421"/>
              <a:gd name="connsiteX207" fmla="*/ 4636245 w 6364927"/>
              <a:gd name="connsiteY207" fmla="*/ 5010302 h 5552421"/>
              <a:gd name="connsiteX208" fmla="*/ 4614190 w 6364927"/>
              <a:gd name="connsiteY208" fmla="*/ 5048202 h 5552421"/>
              <a:gd name="connsiteX209" fmla="*/ 4548024 w 6364927"/>
              <a:gd name="connsiteY209" fmla="*/ 5048202 h 5552421"/>
              <a:gd name="connsiteX210" fmla="*/ 4512736 w 6364927"/>
              <a:gd name="connsiteY210" fmla="*/ 5151262 h 5552421"/>
              <a:gd name="connsiteX211" fmla="*/ 4450982 w 6364927"/>
              <a:gd name="connsiteY211" fmla="*/ 5107822 h 5552421"/>
              <a:gd name="connsiteX212" fmla="*/ 4388345 w 6364927"/>
              <a:gd name="connsiteY212" fmla="*/ 5113141 h 5552421"/>
              <a:gd name="connsiteX213" fmla="*/ 4361879 w 6364927"/>
              <a:gd name="connsiteY213" fmla="*/ 5151262 h 5552421"/>
              <a:gd name="connsiteX214" fmla="*/ 4322180 w 6364927"/>
              <a:gd name="connsiteY214" fmla="*/ 4983041 h 5552421"/>
              <a:gd name="connsiteX215" fmla="*/ 4282480 w 6364927"/>
              <a:gd name="connsiteY215" fmla="*/ 5281361 h 5552421"/>
              <a:gd name="connsiteX216" fmla="*/ 4269248 w 6364927"/>
              <a:gd name="connsiteY216" fmla="*/ 5183842 h 5552421"/>
              <a:gd name="connsiteX217" fmla="*/ 4269248 w 6364927"/>
              <a:gd name="connsiteY217" fmla="*/ 5086101 h 5552421"/>
              <a:gd name="connsiteX218" fmla="*/ 4203082 w 6364927"/>
              <a:gd name="connsiteY218" fmla="*/ 5221742 h 5552421"/>
              <a:gd name="connsiteX219" fmla="*/ 4172204 w 6364927"/>
              <a:gd name="connsiteY219" fmla="*/ 5237921 h 5552421"/>
              <a:gd name="connsiteX220" fmla="*/ 4145738 w 6364927"/>
              <a:gd name="connsiteY220" fmla="*/ 5205341 h 5552421"/>
              <a:gd name="connsiteX221" fmla="*/ 4163382 w 6364927"/>
              <a:gd name="connsiteY221" fmla="*/ 5178301 h 5552421"/>
              <a:gd name="connsiteX222" fmla="*/ 4172204 w 6364927"/>
              <a:gd name="connsiteY222" fmla="*/ 5145721 h 5552421"/>
              <a:gd name="connsiteX223" fmla="*/ 4172204 w 6364927"/>
              <a:gd name="connsiteY223" fmla="*/ 4999221 h 5552421"/>
              <a:gd name="connsiteX224" fmla="*/ 4167794 w 6364927"/>
              <a:gd name="connsiteY224" fmla="*/ 4993901 h 5552421"/>
              <a:gd name="connsiteX225" fmla="*/ 4141328 w 6364927"/>
              <a:gd name="connsiteY225" fmla="*/ 5010302 h 5552421"/>
              <a:gd name="connsiteX226" fmla="*/ 4044285 w 6364927"/>
              <a:gd name="connsiteY226" fmla="*/ 5161900 h 5552421"/>
              <a:gd name="connsiteX227" fmla="*/ 4035463 w 6364927"/>
              <a:gd name="connsiteY227" fmla="*/ 5178301 h 5552421"/>
              <a:gd name="connsiteX228" fmla="*/ 4008997 w 6364927"/>
              <a:gd name="connsiteY228" fmla="*/ 5080560 h 5552421"/>
              <a:gd name="connsiteX229" fmla="*/ 3977237 w 6364927"/>
              <a:gd name="connsiteY229" fmla="*/ 5232602 h 5552421"/>
              <a:gd name="connsiteX230" fmla="*/ 3941949 w 6364927"/>
              <a:gd name="connsiteY230" fmla="*/ 5319261 h 5552421"/>
              <a:gd name="connsiteX231" fmla="*/ 3906661 w 6364927"/>
              <a:gd name="connsiteY231" fmla="*/ 5232602 h 5552421"/>
              <a:gd name="connsiteX232" fmla="*/ 3897839 w 6364927"/>
              <a:gd name="connsiteY232" fmla="*/ 5227061 h 5552421"/>
              <a:gd name="connsiteX233" fmla="*/ 3866962 w 6364927"/>
              <a:gd name="connsiteY233" fmla="*/ 5286681 h 5552421"/>
              <a:gd name="connsiteX234" fmla="*/ 3853729 w 6364927"/>
              <a:gd name="connsiteY234" fmla="*/ 5237921 h 5552421"/>
              <a:gd name="connsiteX235" fmla="*/ 3787563 w 6364927"/>
              <a:gd name="connsiteY235" fmla="*/ 5303082 h 5552421"/>
              <a:gd name="connsiteX236" fmla="*/ 3739042 w 6364927"/>
              <a:gd name="connsiteY236" fmla="*/ 5319261 h 5552421"/>
              <a:gd name="connsiteX237" fmla="*/ 3730220 w 6364927"/>
              <a:gd name="connsiteY237" fmla="*/ 5389741 h 5552421"/>
              <a:gd name="connsiteX238" fmla="*/ 3734631 w 6364927"/>
              <a:gd name="connsiteY238" fmla="*/ 5286681 h 5552421"/>
              <a:gd name="connsiteX239" fmla="*/ 3739042 w 6364927"/>
              <a:gd name="connsiteY239" fmla="*/ 5129542 h 5552421"/>
              <a:gd name="connsiteX240" fmla="*/ 3593478 w 6364927"/>
              <a:gd name="connsiteY240" fmla="*/ 5216422 h 5552421"/>
              <a:gd name="connsiteX241" fmla="*/ 3535252 w 6364927"/>
              <a:gd name="connsiteY241" fmla="*/ 5161900 h 5552421"/>
              <a:gd name="connsiteX242" fmla="*/ 3526430 w 6364927"/>
              <a:gd name="connsiteY242" fmla="*/ 5053743 h 5552421"/>
              <a:gd name="connsiteX243" fmla="*/ 3477909 w 6364927"/>
              <a:gd name="connsiteY243" fmla="*/ 5232602 h 5552421"/>
              <a:gd name="connsiteX244" fmla="*/ 3442621 w 6364927"/>
              <a:gd name="connsiteY244" fmla="*/ 5113141 h 5552421"/>
              <a:gd name="connsiteX245" fmla="*/ 3429388 w 6364927"/>
              <a:gd name="connsiteY245" fmla="*/ 4993901 h 5552421"/>
              <a:gd name="connsiteX246" fmla="*/ 3416155 w 6364927"/>
              <a:gd name="connsiteY246" fmla="*/ 5042661 h 5552421"/>
              <a:gd name="connsiteX247" fmla="*/ 3429388 w 6364927"/>
              <a:gd name="connsiteY247" fmla="*/ 5140402 h 5552421"/>
              <a:gd name="connsiteX248" fmla="*/ 3376455 w 6364927"/>
              <a:gd name="connsiteY248" fmla="*/ 5200022 h 5552421"/>
              <a:gd name="connsiteX249" fmla="*/ 3341167 w 6364927"/>
              <a:gd name="connsiteY249" fmla="*/ 5216422 h 5552421"/>
              <a:gd name="connsiteX250" fmla="*/ 3301468 w 6364927"/>
              <a:gd name="connsiteY250" fmla="*/ 5275821 h 5552421"/>
              <a:gd name="connsiteX251" fmla="*/ 3257357 w 6364927"/>
              <a:gd name="connsiteY251" fmla="*/ 5297762 h 5552421"/>
              <a:gd name="connsiteX252" fmla="*/ 3222069 w 6364927"/>
              <a:gd name="connsiteY252" fmla="*/ 5324580 h 5552421"/>
              <a:gd name="connsiteX253" fmla="*/ 3208836 w 6364927"/>
              <a:gd name="connsiteY253" fmla="*/ 5433181 h 5552421"/>
              <a:gd name="connsiteX254" fmla="*/ 3182370 w 6364927"/>
              <a:gd name="connsiteY254" fmla="*/ 5471081 h 5552421"/>
              <a:gd name="connsiteX255" fmla="*/ 3155904 w 6364927"/>
              <a:gd name="connsiteY255" fmla="*/ 5438500 h 5552421"/>
              <a:gd name="connsiteX256" fmla="*/ 3136495 w 6364927"/>
              <a:gd name="connsiteY256" fmla="*/ 5384421 h 5552421"/>
              <a:gd name="connsiteX257" fmla="*/ 3070330 w 6364927"/>
              <a:gd name="connsiteY257" fmla="*/ 5373340 h 5552421"/>
              <a:gd name="connsiteX258" fmla="*/ 3070330 w 6364927"/>
              <a:gd name="connsiteY258" fmla="*/ 5248781 h 5552421"/>
              <a:gd name="connsiteX259" fmla="*/ 2968876 w 6364927"/>
              <a:gd name="connsiteY259" fmla="*/ 5503439 h 5552421"/>
              <a:gd name="connsiteX260" fmla="*/ 2929177 w 6364927"/>
              <a:gd name="connsiteY260" fmla="*/ 5449360 h 5552421"/>
              <a:gd name="connsiteX261" fmla="*/ 2924766 w 6364927"/>
              <a:gd name="connsiteY261" fmla="*/ 5552421 h 5552421"/>
              <a:gd name="connsiteX262" fmla="*/ 2854189 w 6364927"/>
              <a:gd name="connsiteY262" fmla="*/ 5395060 h 5552421"/>
              <a:gd name="connsiteX263" fmla="*/ 2849778 w 6364927"/>
              <a:gd name="connsiteY263" fmla="*/ 5378659 h 5552421"/>
              <a:gd name="connsiteX264" fmla="*/ 2796846 w 6364927"/>
              <a:gd name="connsiteY264" fmla="*/ 5151262 h 5552421"/>
              <a:gd name="connsiteX265" fmla="*/ 2770380 w 6364927"/>
              <a:gd name="connsiteY265" fmla="*/ 5118682 h 5552421"/>
              <a:gd name="connsiteX266" fmla="*/ 2743913 w 6364927"/>
              <a:gd name="connsiteY266" fmla="*/ 5324580 h 5552421"/>
              <a:gd name="connsiteX267" fmla="*/ 2739502 w 6364927"/>
              <a:gd name="connsiteY267" fmla="*/ 5205341 h 5552421"/>
              <a:gd name="connsiteX268" fmla="*/ 2712154 w 6364927"/>
              <a:gd name="connsiteY268" fmla="*/ 5096961 h 5552421"/>
              <a:gd name="connsiteX269" fmla="*/ 2645989 w 6364927"/>
              <a:gd name="connsiteY269" fmla="*/ 5216422 h 5552421"/>
              <a:gd name="connsiteX270" fmla="*/ 2615111 w 6364927"/>
              <a:gd name="connsiteY270" fmla="*/ 5254100 h 5552421"/>
              <a:gd name="connsiteX271" fmla="*/ 2566590 w 6364927"/>
              <a:gd name="connsiteY271" fmla="*/ 5340981 h 5552421"/>
              <a:gd name="connsiteX272" fmla="*/ 2557768 w 6364927"/>
              <a:gd name="connsiteY272" fmla="*/ 5389741 h 5552421"/>
              <a:gd name="connsiteX273" fmla="*/ 2513658 w 6364927"/>
              <a:gd name="connsiteY273" fmla="*/ 5330121 h 5552421"/>
              <a:gd name="connsiteX274" fmla="*/ 2425437 w 6364927"/>
              <a:gd name="connsiteY274" fmla="*/ 5324580 h 5552421"/>
              <a:gd name="connsiteX275" fmla="*/ 2372505 w 6364927"/>
              <a:gd name="connsiteY275" fmla="*/ 5378659 h 5552421"/>
              <a:gd name="connsiteX276" fmla="*/ 2301046 w 6364927"/>
              <a:gd name="connsiteY276" fmla="*/ 5378659 h 5552421"/>
              <a:gd name="connsiteX277" fmla="*/ 2248114 w 6364927"/>
              <a:gd name="connsiteY277" fmla="*/ 5373340 h 5552421"/>
              <a:gd name="connsiteX278" fmla="*/ 2181948 w 6364927"/>
              <a:gd name="connsiteY278" fmla="*/ 5449360 h 5552421"/>
              <a:gd name="connsiteX279" fmla="*/ 2181948 w 6364927"/>
              <a:gd name="connsiteY279" fmla="*/ 5378659 h 5552421"/>
              <a:gd name="connsiteX280" fmla="*/ 2155482 w 6364927"/>
              <a:gd name="connsiteY280" fmla="*/ 5438500 h 5552421"/>
              <a:gd name="connsiteX281" fmla="*/ 2142249 w 6364927"/>
              <a:gd name="connsiteY281" fmla="*/ 5335440 h 5552421"/>
              <a:gd name="connsiteX282" fmla="*/ 2067262 w 6364927"/>
              <a:gd name="connsiteY282" fmla="*/ 5303082 h 5552421"/>
              <a:gd name="connsiteX283" fmla="*/ 1987863 w 6364927"/>
              <a:gd name="connsiteY283" fmla="*/ 5384421 h 5552421"/>
              <a:gd name="connsiteX284" fmla="*/ 1801718 w 6364927"/>
              <a:gd name="connsiteY284" fmla="*/ 5319261 h 5552421"/>
              <a:gd name="connsiteX285" fmla="*/ 1792896 w 6364927"/>
              <a:gd name="connsiteY285" fmla="*/ 5395060 h 5552421"/>
              <a:gd name="connsiteX286" fmla="*/ 1744374 w 6364927"/>
              <a:gd name="connsiteY286" fmla="*/ 5303082 h 5552421"/>
              <a:gd name="connsiteX287" fmla="*/ 1748785 w 6364927"/>
              <a:gd name="connsiteY287" fmla="*/ 5161900 h 5552421"/>
              <a:gd name="connsiteX288" fmla="*/ 1731141 w 6364927"/>
              <a:gd name="connsiteY288" fmla="*/ 5156581 h 5552421"/>
              <a:gd name="connsiteX289" fmla="*/ 1704675 w 6364927"/>
              <a:gd name="connsiteY289" fmla="*/ 5303082 h 5552421"/>
              <a:gd name="connsiteX290" fmla="*/ 1589988 w 6364927"/>
              <a:gd name="connsiteY290" fmla="*/ 5243240 h 5552421"/>
              <a:gd name="connsiteX291" fmla="*/ 1616454 w 6364927"/>
              <a:gd name="connsiteY291" fmla="*/ 5135083 h 5552421"/>
              <a:gd name="connsiteX292" fmla="*/ 1532645 w 6364927"/>
              <a:gd name="connsiteY292" fmla="*/ 5086101 h 5552421"/>
              <a:gd name="connsiteX293" fmla="*/ 1497357 w 6364927"/>
              <a:gd name="connsiteY293" fmla="*/ 5237921 h 5552421"/>
              <a:gd name="connsiteX294" fmla="*/ 1386199 w 6364927"/>
              <a:gd name="connsiteY294" fmla="*/ 5292000 h 5552421"/>
              <a:gd name="connsiteX295" fmla="*/ 1358850 w 6364927"/>
              <a:gd name="connsiteY295" fmla="*/ 5368021 h 5552421"/>
              <a:gd name="connsiteX296" fmla="*/ 1314740 w 6364927"/>
              <a:gd name="connsiteY296" fmla="*/ 5373340 h 5552421"/>
              <a:gd name="connsiteX297" fmla="*/ 1266219 w 6364927"/>
              <a:gd name="connsiteY297" fmla="*/ 5227061 h 5552421"/>
              <a:gd name="connsiteX298" fmla="*/ 1275041 w 6364927"/>
              <a:gd name="connsiteY298" fmla="*/ 5492579 h 5552421"/>
              <a:gd name="connsiteX299" fmla="*/ 1213286 w 6364927"/>
              <a:gd name="connsiteY299" fmla="*/ 5438500 h 5552421"/>
              <a:gd name="connsiteX300" fmla="*/ 1164765 w 6364927"/>
              <a:gd name="connsiteY300" fmla="*/ 5389741 h 5552421"/>
              <a:gd name="connsiteX301" fmla="*/ 1120655 w 6364927"/>
              <a:gd name="connsiteY301" fmla="*/ 5384421 h 5552421"/>
              <a:gd name="connsiteX302" fmla="*/ 841878 w 6364927"/>
              <a:gd name="connsiteY302" fmla="*/ 5292000 h 5552421"/>
              <a:gd name="connsiteX303" fmla="*/ 780123 w 6364927"/>
              <a:gd name="connsiteY303" fmla="*/ 5357160 h 5552421"/>
              <a:gd name="connsiteX304" fmla="*/ 784534 w 6364927"/>
              <a:gd name="connsiteY304" fmla="*/ 5416780 h 5552421"/>
              <a:gd name="connsiteX305" fmla="*/ 771301 w 6364927"/>
              <a:gd name="connsiteY305" fmla="*/ 5454680 h 5552421"/>
              <a:gd name="connsiteX306" fmla="*/ 736013 w 6364927"/>
              <a:gd name="connsiteY306" fmla="*/ 5422321 h 5552421"/>
              <a:gd name="connsiteX307" fmla="*/ 731602 w 6364927"/>
              <a:gd name="connsiteY307" fmla="*/ 5357160 h 5552421"/>
              <a:gd name="connsiteX308" fmla="*/ 713958 w 6364927"/>
              <a:gd name="connsiteY308" fmla="*/ 5357160 h 5552421"/>
              <a:gd name="connsiteX309" fmla="*/ 687492 w 6364927"/>
              <a:gd name="connsiteY309" fmla="*/ 5416780 h 5552421"/>
              <a:gd name="connsiteX310" fmla="*/ 674259 w 6364927"/>
              <a:gd name="connsiteY310" fmla="*/ 5330121 h 5552421"/>
              <a:gd name="connsiteX311" fmla="*/ 669847 w 6364927"/>
              <a:gd name="connsiteY311" fmla="*/ 5330121 h 5552421"/>
              <a:gd name="connsiteX312" fmla="*/ 665436 w 6364927"/>
              <a:gd name="connsiteY312" fmla="*/ 5330121 h 5552421"/>
              <a:gd name="connsiteX313" fmla="*/ 652203 w 6364927"/>
              <a:gd name="connsiteY313" fmla="*/ 5373340 h 5552421"/>
              <a:gd name="connsiteX314" fmla="*/ 624855 w 6364927"/>
              <a:gd name="connsiteY314" fmla="*/ 5395060 h 5552421"/>
              <a:gd name="connsiteX315" fmla="*/ 602800 w 6364927"/>
              <a:gd name="connsiteY315" fmla="*/ 5362480 h 5552421"/>
              <a:gd name="connsiteX316" fmla="*/ 514579 w 6364927"/>
              <a:gd name="connsiteY316" fmla="*/ 5259641 h 5552421"/>
              <a:gd name="connsiteX317" fmla="*/ 479291 w 6364927"/>
              <a:gd name="connsiteY317" fmla="*/ 5481941 h 5552421"/>
              <a:gd name="connsiteX318" fmla="*/ 267562 w 6364927"/>
              <a:gd name="connsiteY318" fmla="*/ 5411239 h 5552421"/>
              <a:gd name="connsiteX319" fmla="*/ 227862 w 6364927"/>
              <a:gd name="connsiteY319" fmla="*/ 5465761 h 5552421"/>
              <a:gd name="connsiteX320" fmla="*/ 187281 w 6364927"/>
              <a:gd name="connsiteY320" fmla="*/ 5492579 h 5552421"/>
              <a:gd name="connsiteX321" fmla="*/ 99060 w 6364927"/>
              <a:gd name="connsiteY321" fmla="*/ 5487260 h 5552421"/>
              <a:gd name="connsiteX322" fmla="*/ 15251 w 6364927"/>
              <a:gd name="connsiteY322" fmla="*/ 5340981 h 5552421"/>
              <a:gd name="connsiteX323" fmla="*/ 11278 w 6364927"/>
              <a:gd name="connsiteY323" fmla="*/ 5346268 h 5552421"/>
              <a:gd name="connsiteX324" fmla="*/ 524 w 6364927"/>
              <a:gd name="connsiteY324" fmla="*/ 5307700 h 5552421"/>
              <a:gd name="connsiteX325" fmla="*/ 15484 w 6364927"/>
              <a:gd name="connsiteY325" fmla="*/ 5255311 h 5552421"/>
              <a:gd name="connsiteX326" fmla="*/ 32691 w 6364927"/>
              <a:gd name="connsiteY326" fmla="*/ 5145477 h 5552421"/>
              <a:gd name="connsiteX327" fmla="*/ 106617 w 6364927"/>
              <a:gd name="connsiteY327" fmla="*/ 5139539 h 5552421"/>
              <a:gd name="connsiteX328" fmla="*/ 76668 w 6364927"/>
              <a:gd name="connsiteY328" fmla="*/ 5136483 h 5552421"/>
              <a:gd name="connsiteX329" fmla="*/ 32902 w 6364927"/>
              <a:gd name="connsiteY329" fmla="*/ 5104040 h 5552421"/>
              <a:gd name="connsiteX330" fmla="*/ 74695 w 6364927"/>
              <a:gd name="connsiteY330" fmla="*/ 5088490 h 5552421"/>
              <a:gd name="connsiteX331" fmla="*/ 139107 w 6364927"/>
              <a:gd name="connsiteY331" fmla="*/ 5097415 h 5552421"/>
              <a:gd name="connsiteX332" fmla="*/ 139654 w 6364927"/>
              <a:gd name="connsiteY332" fmla="*/ 5045795 h 5552421"/>
              <a:gd name="connsiteX333" fmla="*/ 299014 w 6364927"/>
              <a:gd name="connsiteY333" fmla="*/ 5025498 h 5552421"/>
              <a:gd name="connsiteX334" fmla="*/ 317705 w 6364927"/>
              <a:gd name="connsiteY334" fmla="*/ 5005958 h 5552421"/>
              <a:gd name="connsiteX335" fmla="*/ 345428 w 6364927"/>
              <a:gd name="connsiteY335" fmla="*/ 4992041 h 5552421"/>
              <a:gd name="connsiteX336" fmla="*/ 464008 w 6364927"/>
              <a:gd name="connsiteY336" fmla="*/ 4934925 h 5552421"/>
              <a:gd name="connsiteX337" fmla="*/ 471107 w 6364927"/>
              <a:gd name="connsiteY337" fmla="*/ 4902973 h 5552421"/>
              <a:gd name="connsiteX338" fmla="*/ 434587 w 6364927"/>
              <a:gd name="connsiteY338" fmla="*/ 4828277 h 5552421"/>
              <a:gd name="connsiteX339" fmla="*/ 395736 w 6364927"/>
              <a:gd name="connsiteY339" fmla="*/ 4757327 h 5552421"/>
              <a:gd name="connsiteX340" fmla="*/ 409976 w 6364927"/>
              <a:gd name="connsiteY340" fmla="*/ 4703840 h 5552421"/>
              <a:gd name="connsiteX341" fmla="*/ 442719 w 6364927"/>
              <a:gd name="connsiteY341" fmla="*/ 4630696 h 5552421"/>
              <a:gd name="connsiteX342" fmla="*/ 325198 w 6364927"/>
              <a:gd name="connsiteY342" fmla="*/ 4552337 h 5552421"/>
              <a:gd name="connsiteX343" fmla="*/ 448312 w 6364927"/>
              <a:gd name="connsiteY343" fmla="*/ 4550003 h 5552421"/>
              <a:gd name="connsiteX344" fmla="*/ 438693 w 6364927"/>
              <a:gd name="connsiteY344" fmla="*/ 4585583 h 5552421"/>
              <a:gd name="connsiteX345" fmla="*/ 526184 w 6364927"/>
              <a:gd name="connsiteY345" fmla="*/ 4640050 h 5552421"/>
              <a:gd name="connsiteX346" fmla="*/ 554094 w 6364927"/>
              <a:gd name="connsiteY346" fmla="*/ 4626251 h 5552421"/>
              <a:gd name="connsiteX347" fmla="*/ 533536 w 6364927"/>
              <a:gd name="connsiteY347" fmla="*/ 4577079 h 5552421"/>
              <a:gd name="connsiteX348" fmla="*/ 508821 w 6364927"/>
              <a:gd name="connsiteY348" fmla="*/ 4545067 h 5552421"/>
              <a:gd name="connsiteX349" fmla="*/ 488726 w 6364927"/>
              <a:gd name="connsiteY349" fmla="*/ 4423440 h 5552421"/>
              <a:gd name="connsiteX350" fmla="*/ 642790 w 6364927"/>
              <a:gd name="connsiteY350" fmla="*/ 4534942 h 5552421"/>
              <a:gd name="connsiteX351" fmla="*/ 622337 w 6364927"/>
              <a:gd name="connsiteY351" fmla="*/ 4465052 h 5552421"/>
              <a:gd name="connsiteX352" fmla="*/ 733035 w 6364927"/>
              <a:gd name="connsiteY352" fmla="*/ 4502792 h 5552421"/>
              <a:gd name="connsiteX353" fmla="*/ 767751 w 6364927"/>
              <a:gd name="connsiteY353" fmla="*/ 4477641 h 5552421"/>
              <a:gd name="connsiteX354" fmla="*/ 747233 w 6364927"/>
              <a:gd name="connsiteY354" fmla="*/ 4438888 h 5552421"/>
              <a:gd name="connsiteX355" fmla="*/ 782202 w 6364927"/>
              <a:gd name="connsiteY355" fmla="*/ 4382718 h 5552421"/>
              <a:gd name="connsiteX356" fmla="*/ 713362 w 6364927"/>
              <a:gd name="connsiteY356" fmla="*/ 4298293 h 5552421"/>
              <a:gd name="connsiteX357" fmla="*/ 782877 w 6364927"/>
              <a:gd name="connsiteY357" fmla="*/ 4268826 h 5552421"/>
              <a:gd name="connsiteX358" fmla="*/ 811465 w 6364927"/>
              <a:gd name="connsiteY358" fmla="*/ 4212841 h 5552421"/>
              <a:gd name="connsiteX359" fmla="*/ 793091 w 6364927"/>
              <a:gd name="connsiteY359" fmla="*/ 4170226 h 5552421"/>
              <a:gd name="connsiteX360" fmla="*/ 956879 w 6364927"/>
              <a:gd name="connsiteY360" fmla="*/ 4225429 h 5552421"/>
              <a:gd name="connsiteX361" fmla="*/ 724608 w 6364927"/>
              <a:gd name="connsiteY361" fmla="*/ 4034063 h 5552421"/>
              <a:gd name="connsiteX362" fmla="*/ 814388 w 6364927"/>
              <a:gd name="connsiteY362" fmla="*/ 4074369 h 5552421"/>
              <a:gd name="connsiteX363" fmla="*/ 897364 w 6364927"/>
              <a:gd name="connsiteY363" fmla="*/ 4126026 h 5552421"/>
              <a:gd name="connsiteX364" fmla="*/ 817183 w 6364927"/>
              <a:gd name="connsiteY364" fmla="*/ 3998169 h 5552421"/>
              <a:gd name="connsiteX365" fmla="*/ 819767 w 6364927"/>
              <a:gd name="connsiteY365" fmla="*/ 3963405 h 5552421"/>
              <a:gd name="connsiteX366" fmla="*/ 861413 w 6364927"/>
              <a:gd name="connsiteY366" fmla="*/ 3958157 h 5552421"/>
              <a:gd name="connsiteX367" fmla="*/ 875043 w 6364927"/>
              <a:gd name="connsiteY367" fmla="*/ 3987426 h 5552421"/>
              <a:gd name="connsiteX368" fmla="*/ 898038 w 6364927"/>
              <a:gd name="connsiteY368" fmla="*/ 4012134 h 5552421"/>
              <a:gd name="connsiteX369" fmla="*/ 1022407 w 6364927"/>
              <a:gd name="connsiteY369" fmla="*/ 4089560 h 5552421"/>
              <a:gd name="connsiteX370" fmla="*/ 1029254 w 6364927"/>
              <a:gd name="connsiteY370" fmla="*/ 4088627 h 5552421"/>
              <a:gd name="connsiteX371" fmla="*/ 1029318 w 6364927"/>
              <a:gd name="connsiteY371" fmla="*/ 4057491 h 5552421"/>
              <a:gd name="connsiteX372" fmla="*/ 951910 w 6364927"/>
              <a:gd name="connsiteY372" fmla="*/ 3894988 h 5552421"/>
              <a:gd name="connsiteX373" fmla="*/ 942649 w 6364927"/>
              <a:gd name="connsiteY373" fmla="*/ 3878831 h 5552421"/>
              <a:gd name="connsiteX374" fmla="*/ 1039612 w 6364927"/>
              <a:gd name="connsiteY374" fmla="*/ 3908019 h 5552421"/>
              <a:gd name="connsiteX375" fmla="*/ 927324 w 6364927"/>
              <a:gd name="connsiteY375" fmla="*/ 3800703 h 5552421"/>
              <a:gd name="connsiteX376" fmla="*/ 872407 w 6364927"/>
              <a:gd name="connsiteY376" fmla="*/ 3724946 h 5552421"/>
              <a:gd name="connsiteX377" fmla="*/ 964624 w 6364927"/>
              <a:gd name="connsiteY377" fmla="*/ 3740789 h 5552421"/>
              <a:gd name="connsiteX378" fmla="*/ 973991 w 6364927"/>
              <a:gd name="connsiteY378" fmla="*/ 3736228 h 5552421"/>
              <a:gd name="connsiteX379" fmla="*/ 939696 w 6364927"/>
              <a:gd name="connsiteY379" fmla="*/ 3678506 h 5552421"/>
              <a:gd name="connsiteX380" fmla="*/ 988084 w 6364927"/>
              <a:gd name="connsiteY380" fmla="*/ 3693042 h 5552421"/>
              <a:gd name="connsiteX381" fmla="*/ 967736 w 6364927"/>
              <a:gd name="connsiteY381" fmla="*/ 3602434 h 5552421"/>
              <a:gd name="connsiteX382" fmla="*/ 979645 w 6364927"/>
              <a:gd name="connsiteY382" fmla="*/ 3552692 h 5552421"/>
              <a:gd name="connsiteX383" fmla="*/ 924475 w 6364927"/>
              <a:gd name="connsiteY383" fmla="*/ 3507954 h 5552421"/>
              <a:gd name="connsiteX384" fmla="*/ 1009634 w 6364927"/>
              <a:gd name="connsiteY384" fmla="*/ 3566166 h 5552421"/>
              <a:gd name="connsiteX385" fmla="*/ 1140703 w 6364927"/>
              <a:gd name="connsiteY385" fmla="*/ 3652960 h 5552421"/>
              <a:gd name="connsiteX386" fmla="*/ 1143879 w 6364927"/>
              <a:gd name="connsiteY386" fmla="*/ 3483469 h 5552421"/>
              <a:gd name="connsiteX387" fmla="*/ 1220937 w 6364927"/>
              <a:gd name="connsiteY387" fmla="*/ 3462855 h 5552421"/>
              <a:gd name="connsiteX388" fmla="*/ 1317417 w 6364927"/>
              <a:gd name="connsiteY388" fmla="*/ 3512528 h 5552421"/>
              <a:gd name="connsiteX389" fmla="*/ 1191222 w 6364927"/>
              <a:gd name="connsiteY389" fmla="*/ 3376808 h 5552421"/>
              <a:gd name="connsiteX390" fmla="*/ 1311286 w 6364927"/>
              <a:gd name="connsiteY390" fmla="*/ 3409987 h 5552421"/>
              <a:gd name="connsiteX391" fmla="*/ 1419506 w 6364927"/>
              <a:gd name="connsiteY391" fmla="*/ 3461772 h 5552421"/>
              <a:gd name="connsiteX392" fmla="*/ 1385106 w 6364927"/>
              <a:gd name="connsiteY392" fmla="*/ 3424768 h 5552421"/>
              <a:gd name="connsiteX393" fmla="*/ 1295137 w 6364927"/>
              <a:gd name="connsiteY393" fmla="*/ 3384345 h 5552421"/>
              <a:gd name="connsiteX394" fmla="*/ 1272500 w 6364927"/>
              <a:gd name="connsiteY394" fmla="*/ 3307900 h 5552421"/>
              <a:gd name="connsiteX395" fmla="*/ 1277226 w 6364927"/>
              <a:gd name="connsiteY395" fmla="*/ 3269275 h 5552421"/>
              <a:gd name="connsiteX396" fmla="*/ 1247783 w 6364927"/>
              <a:gd name="connsiteY396" fmla="*/ 3204181 h 5552421"/>
              <a:gd name="connsiteX397" fmla="*/ 1252468 w 6364927"/>
              <a:gd name="connsiteY397" fmla="*/ 3155138 h 5552421"/>
              <a:gd name="connsiteX398" fmla="*/ 1248352 w 6364927"/>
              <a:gd name="connsiteY398" fmla="*/ 3111007 h 5552421"/>
              <a:gd name="connsiteX399" fmla="*/ 1163151 w 6364927"/>
              <a:gd name="connsiteY399" fmla="*/ 3042377 h 5552421"/>
              <a:gd name="connsiteX400" fmla="*/ 1144965 w 6364927"/>
              <a:gd name="connsiteY400" fmla="*/ 2999879 h 5552421"/>
              <a:gd name="connsiteX401" fmla="*/ 1186611 w 6364927"/>
              <a:gd name="connsiteY401" fmla="*/ 2994630 h 5552421"/>
              <a:gd name="connsiteX402" fmla="*/ 1242777 w 6364927"/>
              <a:gd name="connsiteY402" fmla="*/ 3006735 h 5552421"/>
              <a:gd name="connsiteX403" fmla="*/ 1287154 w 6364927"/>
              <a:gd name="connsiteY403" fmla="*/ 2956421 h 5552421"/>
              <a:gd name="connsiteX404" fmla="*/ 1392895 w 6364927"/>
              <a:gd name="connsiteY404" fmla="*/ 3022251 h 5552421"/>
              <a:gd name="connsiteX405" fmla="*/ 1230327 w 6364927"/>
              <a:gd name="connsiteY405" fmla="*/ 2801536 h 5552421"/>
              <a:gd name="connsiteX406" fmla="*/ 1297218 w 6364927"/>
              <a:gd name="connsiteY406" fmla="*/ 2796415 h 5552421"/>
              <a:gd name="connsiteX407" fmla="*/ 1212058 w 6364927"/>
              <a:gd name="connsiteY407" fmla="*/ 2738203 h 5552421"/>
              <a:gd name="connsiteX408" fmla="*/ 1382946 w 6364927"/>
              <a:gd name="connsiteY408" fmla="*/ 2761454 h 5552421"/>
              <a:gd name="connsiteX409" fmla="*/ 1399201 w 6364927"/>
              <a:gd name="connsiteY409" fmla="*/ 2766377 h 5552421"/>
              <a:gd name="connsiteX410" fmla="*/ 1620220 w 6364927"/>
              <a:gd name="connsiteY410" fmla="*/ 2841622 h 5552421"/>
              <a:gd name="connsiteX411" fmla="*/ 1661866 w 6364927"/>
              <a:gd name="connsiteY411" fmla="*/ 2836373 h 5552421"/>
              <a:gd name="connsiteX412" fmla="*/ 1501060 w 6364927"/>
              <a:gd name="connsiteY412" fmla="*/ 2705087 h 5552421"/>
              <a:gd name="connsiteX413" fmla="*/ 1604617 w 6364927"/>
              <a:gd name="connsiteY413" fmla="*/ 2764361 h 5552421"/>
              <a:gd name="connsiteX414" fmla="*/ 1711077 w 6364927"/>
              <a:gd name="connsiteY414" fmla="*/ 2798423 h 5552421"/>
              <a:gd name="connsiteX415" fmla="*/ 1644632 w 6364927"/>
              <a:gd name="connsiteY415" fmla="*/ 2679118 h 5552421"/>
              <a:gd name="connsiteX416" fmla="*/ 1628965 w 6364927"/>
              <a:gd name="connsiteY416" fmla="*/ 2632992 h 5552421"/>
              <a:gd name="connsiteX417" fmla="*/ 1580853 w 6364927"/>
              <a:gd name="connsiteY417" fmla="*/ 2545884 h 5552421"/>
              <a:gd name="connsiteX418" fmla="*/ 1544122 w 6364927"/>
              <a:gd name="connsiteY418" fmla="*/ 2512625 h 5552421"/>
              <a:gd name="connsiteX419" fmla="*/ 1618048 w 6364927"/>
              <a:gd name="connsiteY419" fmla="*/ 2506688 h 5552421"/>
              <a:gd name="connsiteX420" fmla="*/ 1669377 w 6364927"/>
              <a:gd name="connsiteY420" fmla="*/ 2434723 h 5552421"/>
              <a:gd name="connsiteX421" fmla="*/ 1651443 w 6364927"/>
              <a:gd name="connsiteY421" fmla="*/ 2361206 h 5552421"/>
              <a:gd name="connsiteX422" fmla="*/ 1689209 w 6364927"/>
              <a:gd name="connsiteY422" fmla="*/ 2300543 h 5552421"/>
              <a:gd name="connsiteX423" fmla="*/ 1721700 w 6364927"/>
              <a:gd name="connsiteY423" fmla="*/ 2258418 h 5552421"/>
              <a:gd name="connsiteX424" fmla="*/ 1692132 w 6364927"/>
              <a:gd name="connsiteY424" fmla="*/ 2162071 h 5552421"/>
              <a:gd name="connsiteX425" fmla="*/ 1752153 w 6364927"/>
              <a:gd name="connsiteY425" fmla="*/ 2199437 h 5552421"/>
              <a:gd name="connsiteX426" fmla="*/ 1715339 w 6364927"/>
              <a:gd name="connsiteY426" fmla="*/ 2145343 h 5552421"/>
              <a:gd name="connsiteX427" fmla="*/ 1809824 w 6364927"/>
              <a:gd name="connsiteY427" fmla="*/ 2188577 h 5552421"/>
              <a:gd name="connsiteX428" fmla="*/ 1876925 w 6364927"/>
              <a:gd name="connsiteY428" fmla="*/ 2142019 h 5552421"/>
              <a:gd name="connsiteX429" fmla="*/ 1849836 w 6364927"/>
              <a:gd name="connsiteY429" fmla="*/ 2031627 h 5552421"/>
              <a:gd name="connsiteX430" fmla="*/ 2003532 w 6364927"/>
              <a:gd name="connsiteY430" fmla="*/ 1908040 h 5552421"/>
              <a:gd name="connsiteX431" fmla="*/ 1943846 w 6364927"/>
              <a:gd name="connsiteY431" fmla="*/ 1860491 h 5552421"/>
              <a:gd name="connsiteX432" fmla="*/ 2047573 w 6364927"/>
              <a:gd name="connsiteY432" fmla="*/ 1867910 h 5552421"/>
              <a:gd name="connsiteX433" fmla="*/ 2165095 w 6364927"/>
              <a:gd name="connsiteY433" fmla="*/ 1946270 h 5552421"/>
              <a:gd name="connsiteX434" fmla="*/ 2178936 w 6364927"/>
              <a:gd name="connsiteY434" fmla="*/ 1934103 h 5552421"/>
              <a:gd name="connsiteX435" fmla="*/ 2068555 w 6364927"/>
              <a:gd name="connsiteY435" fmla="*/ 1834209 h 5552421"/>
              <a:gd name="connsiteX436" fmla="*/ 2179968 w 6364927"/>
              <a:gd name="connsiteY436" fmla="*/ 1768474 h 5552421"/>
              <a:gd name="connsiteX437" fmla="*/ 2257799 w 6364927"/>
              <a:gd name="connsiteY437" fmla="*/ 1848104 h 5552421"/>
              <a:gd name="connsiteX438" fmla="*/ 2343675 w 6364927"/>
              <a:gd name="connsiteY438" fmla="*/ 1802843 h 5552421"/>
              <a:gd name="connsiteX439" fmla="*/ 2233440 w 6364927"/>
              <a:gd name="connsiteY439" fmla="*/ 1692648 h 5552421"/>
              <a:gd name="connsiteX440" fmla="*/ 2246279 w 6364927"/>
              <a:gd name="connsiteY440" fmla="*/ 1569701 h 5552421"/>
              <a:gd name="connsiteX441" fmla="*/ 2196197 w 6364927"/>
              <a:gd name="connsiteY441" fmla="*/ 1506307 h 5552421"/>
              <a:gd name="connsiteX442" fmla="*/ 2214993 w 6364927"/>
              <a:gd name="connsiteY442" fmla="*/ 1466049 h 5552421"/>
              <a:gd name="connsiteX443" fmla="*/ 2364818 w 6364927"/>
              <a:gd name="connsiteY443" fmla="*/ 1502168 h 5552421"/>
              <a:gd name="connsiteX444" fmla="*/ 2134749 w 6364927"/>
              <a:gd name="connsiteY444" fmla="*/ 1369329 h 5552421"/>
              <a:gd name="connsiteX445" fmla="*/ 2213296 w 6364927"/>
              <a:gd name="connsiteY445" fmla="*/ 1345485 h 5552421"/>
              <a:gd name="connsiteX446" fmla="*/ 2280333 w 6364927"/>
              <a:gd name="connsiteY446" fmla="*/ 1330063 h 5552421"/>
              <a:gd name="connsiteX447" fmla="*/ 2308161 w 6364927"/>
              <a:gd name="connsiteY447" fmla="*/ 1295428 h 5552421"/>
              <a:gd name="connsiteX448" fmla="*/ 2533956 w 6364927"/>
              <a:gd name="connsiteY448" fmla="*/ 1107611 h 5552421"/>
              <a:gd name="connsiteX449" fmla="*/ 2511277 w 6364927"/>
              <a:gd name="connsiteY449" fmla="*/ 1020748 h 5552421"/>
              <a:gd name="connsiteX450" fmla="*/ 2458332 w 6364927"/>
              <a:gd name="connsiteY450" fmla="*/ 992984 h 5552421"/>
              <a:gd name="connsiteX451" fmla="*/ 2433152 w 6364927"/>
              <a:gd name="connsiteY451" fmla="*/ 961720 h 5552421"/>
              <a:gd name="connsiteX452" fmla="*/ 2479273 w 6364927"/>
              <a:gd name="connsiteY452" fmla="*/ 948864 h 5552421"/>
              <a:gd name="connsiteX453" fmla="*/ 2536920 w 6364927"/>
              <a:gd name="connsiteY453" fmla="*/ 979557 h 5552421"/>
              <a:gd name="connsiteX454" fmla="*/ 2546246 w 6364927"/>
              <a:gd name="connsiteY454" fmla="*/ 964579 h 5552421"/>
              <a:gd name="connsiteX455" fmla="*/ 2509620 w 6364927"/>
              <a:gd name="connsiteY455" fmla="*/ 910601 h 5552421"/>
              <a:gd name="connsiteX456" fmla="*/ 2590181 w 6364927"/>
              <a:gd name="connsiteY456" fmla="*/ 945167 h 5552421"/>
              <a:gd name="connsiteX457" fmla="*/ 2592513 w 6364927"/>
              <a:gd name="connsiteY457" fmla="*/ 941422 h 5552421"/>
              <a:gd name="connsiteX458" fmla="*/ 2594844 w 6364927"/>
              <a:gd name="connsiteY458" fmla="*/ 937678 h 5552421"/>
              <a:gd name="connsiteX459" fmla="*/ 2565148 w 6364927"/>
              <a:gd name="connsiteY459" fmla="*/ 903603 h 5552421"/>
              <a:gd name="connsiteX460" fmla="*/ 2561163 w 6364927"/>
              <a:gd name="connsiteY460" fmla="*/ 868906 h 5552421"/>
              <a:gd name="connsiteX461" fmla="*/ 2600478 w 6364927"/>
              <a:gd name="connsiteY461" fmla="*/ 867402 h 5552421"/>
              <a:gd name="connsiteX462" fmla="*/ 2734405 w 6364927"/>
              <a:gd name="connsiteY462" fmla="*/ 846860 h 5552421"/>
              <a:gd name="connsiteX463" fmla="*/ 2564339 w 6364927"/>
              <a:gd name="connsiteY463" fmla="*/ 699416 h 5552421"/>
              <a:gd name="connsiteX464" fmla="*/ 2736259 w 6364927"/>
              <a:gd name="connsiteY464" fmla="*/ 557039 h 5552421"/>
              <a:gd name="connsiteX465" fmla="*/ 2710955 w 6364927"/>
              <a:gd name="connsiteY465" fmla="*/ 494522 h 5552421"/>
              <a:gd name="connsiteX466" fmla="*/ 2709637 w 6364927"/>
              <a:gd name="connsiteY466" fmla="*/ 445897 h 5552421"/>
              <a:gd name="connsiteX467" fmla="*/ 2760777 w 6364927"/>
              <a:gd name="connsiteY467" fmla="*/ 373816 h 5552421"/>
              <a:gd name="connsiteX468" fmla="*/ 2929252 w 6364927"/>
              <a:gd name="connsiteY468" fmla="*/ 379976 h 5552421"/>
              <a:gd name="connsiteX469" fmla="*/ 2973798 w 6364927"/>
              <a:gd name="connsiteY469" fmla="*/ 277809 h 5552421"/>
              <a:gd name="connsiteX470" fmla="*/ 3140035 w 6364927"/>
              <a:gd name="connsiteY470" fmla="*/ 81724 h 5552421"/>
              <a:gd name="connsiteX471" fmla="*/ 3147401 w 6364927"/>
              <a:gd name="connsiteY471" fmla="*/ 106542 h 5552421"/>
              <a:gd name="connsiteX472" fmla="*/ 3234202 w 6364927"/>
              <a:gd name="connsiteY472" fmla="*/ 111757 h 5552421"/>
              <a:gd name="connsiteX473" fmla="*/ 3021704 w 6364927"/>
              <a:gd name="connsiteY473" fmla="*/ 198982 h 5552421"/>
              <a:gd name="connsiteX474" fmla="*/ 2990505 w 6364927"/>
              <a:gd name="connsiteY474" fmla="*/ 196234 h 5552421"/>
              <a:gd name="connsiteX475" fmla="*/ 3005107 w 6364927"/>
              <a:gd name="connsiteY475" fmla="*/ 182875 h 5552421"/>
              <a:gd name="connsiteX476" fmla="*/ 3039686 w 6364927"/>
              <a:gd name="connsiteY476" fmla="*/ 161909 h 5552421"/>
              <a:gd name="connsiteX477" fmla="*/ 3129995 w 6364927"/>
              <a:gd name="connsiteY477" fmla="*/ 98624 h 5552421"/>
              <a:gd name="connsiteX478" fmla="*/ 3139834 w 6364927"/>
              <a:gd name="connsiteY478" fmla="*/ 84371 h 5552421"/>
              <a:gd name="connsiteX479" fmla="*/ 3093889 w 6364927"/>
              <a:gd name="connsiteY479" fmla="*/ 0 h 5552421"/>
              <a:gd name="connsiteX480" fmla="*/ 3105597 w 6364927"/>
              <a:gd name="connsiteY480" fmla="*/ 4456 h 5552421"/>
              <a:gd name="connsiteX481" fmla="*/ 3152592 w 6364927"/>
              <a:gd name="connsiteY481" fmla="*/ 16960 h 5552421"/>
              <a:gd name="connsiteX482" fmla="*/ 3151171 w 6364927"/>
              <a:gd name="connsiteY482" fmla="*/ 22196 h 5552421"/>
              <a:gd name="connsiteX483" fmla="*/ 3139499 w 6364927"/>
              <a:gd name="connsiteY483" fmla="*/ 69021 h 5552421"/>
              <a:gd name="connsiteX484" fmla="*/ 3131932 w 6364927"/>
              <a:gd name="connsiteY484" fmla="*/ 58181 h 5552421"/>
              <a:gd name="connsiteX485" fmla="*/ 3111955 w 6364927"/>
              <a:gd name="connsiteY485" fmla="*/ 45825 h 5552421"/>
              <a:gd name="connsiteX486" fmla="*/ 3076016 w 6364927"/>
              <a:gd name="connsiteY486" fmla="*/ 24824 h 5552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</a:cxnLst>
            <a:rect l="l" t="t" r="r" b="b"/>
            <a:pathLst>
              <a:path w="6364927" h="5552421">
                <a:moveTo>
                  <a:pt x="6255989" y="5288703"/>
                </a:moveTo>
                <a:lnTo>
                  <a:pt x="6256633" y="5289197"/>
                </a:lnTo>
                <a:cubicBezTo>
                  <a:pt x="6263495" y="5292872"/>
                  <a:pt x="6270356" y="5296547"/>
                  <a:pt x="6273669" y="5302275"/>
                </a:cubicBezTo>
                <a:cubicBezTo>
                  <a:pt x="6284143" y="5342078"/>
                  <a:pt x="6307550" y="5328541"/>
                  <a:pt x="6338341" y="5305638"/>
                </a:cubicBezTo>
                <a:lnTo>
                  <a:pt x="6353495" y="5296297"/>
                </a:lnTo>
                <a:lnTo>
                  <a:pt x="6364927" y="5316029"/>
                </a:lnTo>
                <a:lnTo>
                  <a:pt x="6361174" y="5318389"/>
                </a:lnTo>
                <a:cubicBezTo>
                  <a:pt x="6342548" y="5332147"/>
                  <a:pt x="6326365" y="5347268"/>
                  <a:pt x="6311999" y="5363376"/>
                </a:cubicBezTo>
                <a:lnTo>
                  <a:pt x="6278329" y="5408157"/>
                </a:lnTo>
                <a:lnTo>
                  <a:pt x="6275149" y="5406491"/>
                </a:lnTo>
                <a:cubicBezTo>
                  <a:pt x="6255920" y="5398897"/>
                  <a:pt x="6238552" y="5401931"/>
                  <a:pt x="6228626" y="5438500"/>
                </a:cubicBezTo>
                <a:cubicBezTo>
                  <a:pt x="6224216" y="5459999"/>
                  <a:pt x="6210982" y="5481941"/>
                  <a:pt x="6193338" y="5476400"/>
                </a:cubicBezTo>
                <a:cubicBezTo>
                  <a:pt x="6171284" y="5471081"/>
                  <a:pt x="6184516" y="5443820"/>
                  <a:pt x="6184516" y="5427640"/>
                </a:cubicBezTo>
                <a:cubicBezTo>
                  <a:pt x="6184516" y="5378659"/>
                  <a:pt x="6206572" y="5335440"/>
                  <a:pt x="6241860" y="5319261"/>
                </a:cubicBezTo>
                <a:cubicBezTo>
                  <a:pt x="6257299" y="5311171"/>
                  <a:pt x="6258401" y="5300311"/>
                  <a:pt x="6256196" y="5289451"/>
                </a:cubicBezTo>
                <a:close/>
                <a:moveTo>
                  <a:pt x="2968165" y="245883"/>
                </a:moveTo>
                <a:lnTo>
                  <a:pt x="2986957" y="259205"/>
                </a:lnTo>
                <a:cubicBezTo>
                  <a:pt x="2998992" y="273264"/>
                  <a:pt x="3008929" y="290447"/>
                  <a:pt x="3033442" y="283914"/>
                </a:cubicBezTo>
                <a:cubicBezTo>
                  <a:pt x="3002083" y="327528"/>
                  <a:pt x="2994388" y="378857"/>
                  <a:pt x="2956404" y="411016"/>
                </a:cubicBezTo>
                <a:cubicBezTo>
                  <a:pt x="3027513" y="436134"/>
                  <a:pt x="3063853" y="369257"/>
                  <a:pt x="3117671" y="343228"/>
                </a:cubicBezTo>
                <a:cubicBezTo>
                  <a:pt x="3145683" y="327028"/>
                  <a:pt x="3178115" y="328654"/>
                  <a:pt x="3210547" y="330280"/>
                </a:cubicBezTo>
                <a:cubicBezTo>
                  <a:pt x="3265814" y="328890"/>
                  <a:pt x="3202218" y="380956"/>
                  <a:pt x="3243292" y="397967"/>
                </a:cubicBezTo>
                <a:cubicBezTo>
                  <a:pt x="3263923" y="401323"/>
                  <a:pt x="3212312" y="431170"/>
                  <a:pt x="3193322" y="452344"/>
                </a:cubicBezTo>
                <a:cubicBezTo>
                  <a:pt x="3190926" y="458825"/>
                  <a:pt x="3181333" y="464373"/>
                  <a:pt x="3176728" y="467036"/>
                </a:cubicBezTo>
                <a:cubicBezTo>
                  <a:pt x="3143540" y="496421"/>
                  <a:pt x="3097103" y="502895"/>
                  <a:pt x="3081773" y="562716"/>
                </a:cubicBezTo>
                <a:cubicBezTo>
                  <a:pt x="3068460" y="626467"/>
                  <a:pt x="3058871" y="642204"/>
                  <a:pt x="3134961" y="644059"/>
                </a:cubicBezTo>
                <a:cubicBezTo>
                  <a:pt x="3176602" y="640359"/>
                  <a:pt x="3231873" y="649159"/>
                  <a:pt x="3233513" y="673688"/>
                </a:cubicBezTo>
                <a:cubicBezTo>
                  <a:pt x="3235408" y="709281"/>
                  <a:pt x="3263043" y="713681"/>
                  <a:pt x="3288282" y="724562"/>
                </a:cubicBezTo>
                <a:cubicBezTo>
                  <a:pt x="3372638" y="762402"/>
                  <a:pt x="3379263" y="773857"/>
                  <a:pt x="3337558" y="864218"/>
                </a:cubicBezTo>
                <a:cubicBezTo>
                  <a:pt x="3332953" y="866881"/>
                  <a:pt x="3335162" y="870700"/>
                  <a:pt x="3337370" y="874518"/>
                </a:cubicBezTo>
                <a:cubicBezTo>
                  <a:pt x="3408287" y="899747"/>
                  <a:pt x="3410116" y="913976"/>
                  <a:pt x="3344120" y="962335"/>
                </a:cubicBezTo>
                <a:cubicBezTo>
                  <a:pt x="3318125" y="982464"/>
                  <a:pt x="3320145" y="996583"/>
                  <a:pt x="3319577" y="1017294"/>
                </a:cubicBezTo>
                <a:cubicBezTo>
                  <a:pt x="3327463" y="1063689"/>
                  <a:pt x="3333332" y="1106155"/>
                  <a:pt x="3288347" y="1147458"/>
                </a:cubicBezTo>
                <a:cubicBezTo>
                  <a:pt x="3269798" y="1169395"/>
                  <a:pt x="3289861" y="1193461"/>
                  <a:pt x="3305699" y="1209780"/>
                </a:cubicBezTo>
                <a:cubicBezTo>
                  <a:pt x="3319137" y="1222390"/>
                  <a:pt x="3339960" y="1225635"/>
                  <a:pt x="3348793" y="1240909"/>
                </a:cubicBezTo>
                <a:cubicBezTo>
                  <a:pt x="3375481" y="1276430"/>
                  <a:pt x="3405513" y="1274349"/>
                  <a:pt x="3443497" y="1242190"/>
                </a:cubicBezTo>
                <a:cubicBezTo>
                  <a:pt x="3471508" y="1225990"/>
                  <a:pt x="3487914" y="1221597"/>
                  <a:pt x="3517378" y="1240227"/>
                </a:cubicBezTo>
                <a:cubicBezTo>
                  <a:pt x="3549242" y="1262563"/>
                  <a:pt x="3589936" y="1289985"/>
                  <a:pt x="3646343" y="1257363"/>
                </a:cubicBezTo>
                <a:cubicBezTo>
                  <a:pt x="3679151" y="1238389"/>
                  <a:pt x="3683188" y="1256437"/>
                  <a:pt x="3673411" y="1282474"/>
                </a:cubicBezTo>
                <a:cubicBezTo>
                  <a:pt x="3671014" y="1288955"/>
                  <a:pt x="3663630" y="1298321"/>
                  <a:pt x="3675051" y="1307003"/>
                </a:cubicBezTo>
                <a:lnTo>
                  <a:pt x="3740667" y="1269055"/>
                </a:lnTo>
                <a:cubicBezTo>
                  <a:pt x="3741993" y="1325359"/>
                  <a:pt x="3695747" y="1331721"/>
                  <a:pt x="3665336" y="1344214"/>
                </a:cubicBezTo>
                <a:cubicBezTo>
                  <a:pt x="3639529" y="1354043"/>
                  <a:pt x="3625523" y="1362144"/>
                  <a:pt x="3620350" y="1385517"/>
                </a:cubicBezTo>
                <a:cubicBezTo>
                  <a:pt x="3612778" y="1405183"/>
                  <a:pt x="3631012" y="1415020"/>
                  <a:pt x="3642434" y="1423702"/>
                </a:cubicBezTo>
                <a:cubicBezTo>
                  <a:pt x="3674360" y="1457213"/>
                  <a:pt x="3718021" y="1467631"/>
                  <a:pt x="3770892" y="1472724"/>
                </a:cubicBezTo>
                <a:cubicBezTo>
                  <a:pt x="3740292" y="1495516"/>
                  <a:pt x="3709881" y="1508008"/>
                  <a:pt x="3684074" y="1517837"/>
                </a:cubicBezTo>
                <a:cubicBezTo>
                  <a:pt x="3688114" y="1546074"/>
                  <a:pt x="3720922" y="1527100"/>
                  <a:pt x="3736569" y="1543530"/>
                </a:cubicBezTo>
                <a:cubicBezTo>
                  <a:pt x="3708177" y="1570140"/>
                  <a:pt x="3679786" y="1596750"/>
                  <a:pt x="3651203" y="1623473"/>
                </a:cubicBezTo>
                <a:cubicBezTo>
                  <a:pt x="3644202" y="1632617"/>
                  <a:pt x="3620983" y="1635854"/>
                  <a:pt x="3629816" y="1651128"/>
                </a:cubicBezTo>
                <a:cubicBezTo>
                  <a:pt x="3631644" y="1665357"/>
                  <a:pt x="3648050" y="1660964"/>
                  <a:pt x="3661868" y="1663165"/>
                </a:cubicBezTo>
                <a:cubicBezTo>
                  <a:pt x="3686915" y="1674157"/>
                  <a:pt x="3724328" y="1652520"/>
                  <a:pt x="3751776" y="1667219"/>
                </a:cubicBezTo>
                <a:cubicBezTo>
                  <a:pt x="3737202" y="1696030"/>
                  <a:pt x="3695181" y="1710141"/>
                  <a:pt x="3687612" y="1739996"/>
                </a:cubicBezTo>
                <a:cubicBezTo>
                  <a:pt x="3715624" y="1723797"/>
                  <a:pt x="3741239" y="1714078"/>
                  <a:pt x="3762629" y="1696612"/>
                </a:cubicBezTo>
                <a:cubicBezTo>
                  <a:pt x="3795817" y="1667227"/>
                  <a:pt x="3813104" y="1708185"/>
                  <a:pt x="3840927" y="1702285"/>
                </a:cubicBezTo>
                <a:cubicBezTo>
                  <a:pt x="3857333" y="1697893"/>
                  <a:pt x="3847364" y="1724041"/>
                  <a:pt x="3842380" y="1737114"/>
                </a:cubicBezTo>
                <a:cubicBezTo>
                  <a:pt x="3824650" y="1793229"/>
                  <a:pt x="3826164" y="1839232"/>
                  <a:pt x="3909639" y="1831721"/>
                </a:cubicBezTo>
                <a:cubicBezTo>
                  <a:pt x="3873675" y="1877998"/>
                  <a:pt x="3817648" y="1900209"/>
                  <a:pt x="3790897" y="1951348"/>
                </a:cubicBezTo>
                <a:cubicBezTo>
                  <a:pt x="3835315" y="1930756"/>
                  <a:pt x="3870519" y="1905301"/>
                  <a:pt x="3906107" y="1879624"/>
                </a:cubicBezTo>
                <a:cubicBezTo>
                  <a:pt x="3939295" y="1850239"/>
                  <a:pt x="3976707" y="1828602"/>
                  <a:pt x="4018349" y="1824902"/>
                </a:cubicBezTo>
                <a:cubicBezTo>
                  <a:pt x="4034754" y="1820510"/>
                  <a:pt x="4059990" y="1821202"/>
                  <a:pt x="4064218" y="1839139"/>
                </a:cubicBezTo>
                <a:cubicBezTo>
                  <a:pt x="4066047" y="1853368"/>
                  <a:pt x="4045228" y="1860312"/>
                  <a:pt x="4033239" y="1872342"/>
                </a:cubicBezTo>
                <a:cubicBezTo>
                  <a:pt x="3993238" y="1900571"/>
                  <a:pt x="3949009" y="1910864"/>
                  <a:pt x="3911028" y="1953211"/>
                </a:cubicBezTo>
                <a:cubicBezTo>
                  <a:pt x="3962071" y="1944074"/>
                  <a:pt x="4008508" y="1937600"/>
                  <a:pt x="4052546" y="1927419"/>
                </a:cubicBezTo>
                <a:cubicBezTo>
                  <a:pt x="4070968" y="1926955"/>
                  <a:pt x="4089582" y="1926381"/>
                  <a:pt x="4093811" y="1944319"/>
                </a:cubicBezTo>
                <a:cubicBezTo>
                  <a:pt x="4097848" y="1962366"/>
                  <a:pt x="4086050" y="1974284"/>
                  <a:pt x="4069456" y="1988976"/>
                </a:cubicBezTo>
                <a:cubicBezTo>
                  <a:pt x="4052863" y="2003669"/>
                  <a:pt x="4041253" y="2005287"/>
                  <a:pt x="4032420" y="1990014"/>
                </a:cubicBezTo>
                <a:cubicBezTo>
                  <a:pt x="4023587" y="1974740"/>
                  <a:pt x="4011598" y="1986770"/>
                  <a:pt x="4004597" y="1995914"/>
                </a:cubicBezTo>
                <a:cubicBezTo>
                  <a:pt x="3980054" y="2050872"/>
                  <a:pt x="3931220" y="2063827"/>
                  <a:pt x="3875381" y="2075738"/>
                </a:cubicBezTo>
                <a:lnTo>
                  <a:pt x="3879798" y="2083375"/>
                </a:lnTo>
                <a:cubicBezTo>
                  <a:pt x="3889011" y="2088239"/>
                  <a:pt x="3900428" y="2086731"/>
                  <a:pt x="3904845" y="2094368"/>
                </a:cubicBezTo>
                <a:cubicBezTo>
                  <a:pt x="3944975" y="2152689"/>
                  <a:pt x="4005226" y="2138226"/>
                  <a:pt x="4068638" y="2106649"/>
                </a:cubicBezTo>
                <a:cubicBezTo>
                  <a:pt x="4080055" y="2105141"/>
                  <a:pt x="4089648" y="2099593"/>
                  <a:pt x="4112675" y="2096467"/>
                </a:cubicBezTo>
                <a:cubicBezTo>
                  <a:pt x="4091668" y="2113711"/>
                  <a:pt x="4088701" y="2130715"/>
                  <a:pt x="4070278" y="2131178"/>
                </a:cubicBezTo>
                <a:cubicBezTo>
                  <a:pt x="4054064" y="2135460"/>
                  <a:pt x="4035262" y="2146334"/>
                  <a:pt x="4041887" y="2157789"/>
                </a:cubicBezTo>
                <a:cubicBezTo>
                  <a:pt x="4046365" y="2176600"/>
                  <a:pt x="4065167" y="2165726"/>
                  <a:pt x="4079365" y="2157515"/>
                </a:cubicBezTo>
                <a:cubicBezTo>
                  <a:pt x="4116590" y="2146179"/>
                  <a:pt x="4151606" y="2131023"/>
                  <a:pt x="4186622" y="2115868"/>
                </a:cubicBezTo>
                <a:cubicBezTo>
                  <a:pt x="4212238" y="2106149"/>
                  <a:pt x="4249842" y="2084402"/>
                  <a:pt x="4265300" y="2111130"/>
                </a:cubicBezTo>
                <a:cubicBezTo>
                  <a:pt x="4285363" y="2135197"/>
                  <a:pt x="4243154" y="2159607"/>
                  <a:pt x="4224164" y="2180781"/>
                </a:cubicBezTo>
                <a:lnTo>
                  <a:pt x="4219367" y="2183555"/>
                </a:lnTo>
                <a:cubicBezTo>
                  <a:pt x="4235205" y="2199874"/>
                  <a:pt x="4275398" y="2171533"/>
                  <a:pt x="4269654" y="2205428"/>
                </a:cubicBezTo>
                <a:cubicBezTo>
                  <a:pt x="4263914" y="2249513"/>
                  <a:pt x="4272747" y="2264787"/>
                  <a:pt x="4323981" y="2255539"/>
                </a:cubicBezTo>
                <a:cubicBezTo>
                  <a:pt x="4335399" y="2254031"/>
                  <a:pt x="4354009" y="2243268"/>
                  <a:pt x="4348837" y="2266642"/>
                </a:cubicBezTo>
                <a:cubicBezTo>
                  <a:pt x="4350857" y="2280761"/>
                  <a:pt x="4352689" y="2305178"/>
                  <a:pt x="4322466" y="2307371"/>
                </a:cubicBezTo>
                <a:cubicBezTo>
                  <a:pt x="4267006" y="2308871"/>
                  <a:pt x="4240444" y="2349711"/>
                  <a:pt x="4198046" y="2384422"/>
                </a:cubicBezTo>
                <a:cubicBezTo>
                  <a:pt x="4243912" y="2388470"/>
                  <a:pt x="4283725" y="2370540"/>
                  <a:pt x="4296787" y="2403751"/>
                </a:cubicBezTo>
                <a:lnTo>
                  <a:pt x="4348397" y="2373903"/>
                </a:lnTo>
                <a:cubicBezTo>
                  <a:pt x="4322402" y="2394032"/>
                  <a:pt x="4368084" y="2418569"/>
                  <a:pt x="4335276" y="2437543"/>
                </a:cubicBezTo>
                <a:cubicBezTo>
                  <a:pt x="4332308" y="2454546"/>
                  <a:pt x="4341142" y="2469819"/>
                  <a:pt x="4338365" y="2486712"/>
                </a:cubicBezTo>
                <a:cubicBezTo>
                  <a:pt x="4343036" y="2505413"/>
                  <a:pt x="4358306" y="2542441"/>
                  <a:pt x="4316285" y="2556552"/>
                </a:cubicBezTo>
                <a:cubicBezTo>
                  <a:pt x="4285873" y="2569045"/>
                  <a:pt x="4262274" y="2582693"/>
                  <a:pt x="4240888" y="2610348"/>
                </a:cubicBezTo>
                <a:cubicBezTo>
                  <a:pt x="4303540" y="2599592"/>
                  <a:pt x="4364551" y="2564308"/>
                  <a:pt x="4427203" y="2553552"/>
                </a:cubicBezTo>
                <a:cubicBezTo>
                  <a:pt x="4383478" y="2629795"/>
                  <a:pt x="4297232" y="2664387"/>
                  <a:pt x="4235652" y="2720383"/>
                </a:cubicBezTo>
                <a:cubicBezTo>
                  <a:pt x="4258683" y="2727446"/>
                  <a:pt x="4267892" y="2722120"/>
                  <a:pt x="4279690" y="2710202"/>
                </a:cubicBezTo>
                <a:cubicBezTo>
                  <a:pt x="4310481" y="2687298"/>
                  <a:pt x="4334268" y="2663350"/>
                  <a:pt x="4367076" y="2644377"/>
                </a:cubicBezTo>
                <a:cubicBezTo>
                  <a:pt x="4395279" y="2628065"/>
                  <a:pt x="4437677" y="2593355"/>
                  <a:pt x="4442978" y="2656531"/>
                </a:cubicBezTo>
                <a:cubicBezTo>
                  <a:pt x="4442410" y="2677242"/>
                  <a:pt x="4460645" y="2687079"/>
                  <a:pt x="4486072" y="2687661"/>
                </a:cubicBezTo>
                <a:cubicBezTo>
                  <a:pt x="4523108" y="2686623"/>
                  <a:pt x="4557557" y="2692178"/>
                  <a:pt x="4601407" y="2692297"/>
                </a:cubicBezTo>
                <a:cubicBezTo>
                  <a:pt x="4582416" y="2713471"/>
                  <a:pt x="4556421" y="2733600"/>
                  <a:pt x="4593078" y="2742974"/>
                </a:cubicBezTo>
                <a:cubicBezTo>
                  <a:pt x="4620713" y="2747374"/>
                  <a:pt x="4634907" y="2728974"/>
                  <a:pt x="4656110" y="2721807"/>
                </a:cubicBezTo>
                <a:cubicBezTo>
                  <a:pt x="4695730" y="2703989"/>
                  <a:pt x="4740528" y="2672986"/>
                  <a:pt x="4765007" y="2704689"/>
                </a:cubicBezTo>
                <a:cubicBezTo>
                  <a:pt x="4783937" y="2726353"/>
                  <a:pt x="4739140" y="2757356"/>
                  <a:pt x="4722358" y="2782348"/>
                </a:cubicBezTo>
                <a:cubicBezTo>
                  <a:pt x="4696175" y="2812778"/>
                  <a:pt x="4676805" y="2844363"/>
                  <a:pt x="4734472" y="2846680"/>
                </a:cubicBezTo>
                <a:cubicBezTo>
                  <a:pt x="4706081" y="2873291"/>
                  <a:pt x="4669044" y="2874328"/>
                  <a:pt x="4642861" y="2904758"/>
                </a:cubicBezTo>
                <a:cubicBezTo>
                  <a:pt x="4730372" y="2915294"/>
                  <a:pt x="4814223" y="2887183"/>
                  <a:pt x="4895489" y="2875854"/>
                </a:cubicBezTo>
                <a:cubicBezTo>
                  <a:pt x="4894921" y="2896564"/>
                  <a:pt x="4871322" y="2910212"/>
                  <a:pt x="4870946" y="2930812"/>
                </a:cubicBezTo>
                <a:cubicBezTo>
                  <a:pt x="4895552" y="2916582"/>
                  <a:pt x="4916326" y="2901701"/>
                  <a:pt x="4945776" y="2889685"/>
                </a:cubicBezTo>
                <a:lnTo>
                  <a:pt x="4957035" y="2885934"/>
                </a:lnTo>
                <a:lnTo>
                  <a:pt x="4964182" y="2898270"/>
                </a:lnTo>
                <a:lnTo>
                  <a:pt x="4907974" y="2974446"/>
                </a:lnTo>
                <a:cubicBezTo>
                  <a:pt x="4841620" y="3070385"/>
                  <a:pt x="4781512" y="3163428"/>
                  <a:pt x="4668984" y="3220863"/>
                </a:cubicBezTo>
                <a:cubicBezTo>
                  <a:pt x="4743437" y="3208378"/>
                  <a:pt x="4795803" y="3147520"/>
                  <a:pt x="4879147" y="3151294"/>
                </a:cubicBezTo>
                <a:cubicBezTo>
                  <a:pt x="4841735" y="3172931"/>
                  <a:pt x="4811073" y="3184549"/>
                  <a:pt x="4780915" y="3208104"/>
                </a:cubicBezTo>
                <a:cubicBezTo>
                  <a:pt x="4747915" y="3227189"/>
                  <a:pt x="4694035" y="3242044"/>
                  <a:pt x="4702550" y="3278903"/>
                </a:cubicBezTo>
                <a:cubicBezTo>
                  <a:pt x="4708799" y="3310958"/>
                  <a:pt x="4762426" y="3285040"/>
                  <a:pt x="4794858" y="3286666"/>
                </a:cubicBezTo>
                <a:cubicBezTo>
                  <a:pt x="4834103" y="3289447"/>
                  <a:pt x="4892526" y="3260755"/>
                  <a:pt x="4897827" y="3323931"/>
                </a:cubicBezTo>
                <a:cubicBezTo>
                  <a:pt x="4899847" y="3338050"/>
                  <a:pt x="4921046" y="3320694"/>
                  <a:pt x="4935244" y="3312484"/>
                </a:cubicBezTo>
                <a:cubicBezTo>
                  <a:pt x="4963063" y="3296394"/>
                  <a:pt x="4996063" y="3277310"/>
                  <a:pt x="5037705" y="3273610"/>
                </a:cubicBezTo>
                <a:cubicBezTo>
                  <a:pt x="5016126" y="3301376"/>
                  <a:pt x="5004141" y="3323594"/>
                  <a:pt x="4984959" y="3344879"/>
                </a:cubicBezTo>
                <a:cubicBezTo>
                  <a:pt x="4960984" y="3379127"/>
                  <a:pt x="4976822" y="3395445"/>
                  <a:pt x="5010891" y="3411411"/>
                </a:cubicBezTo>
                <a:cubicBezTo>
                  <a:pt x="5045343" y="3427155"/>
                  <a:pt x="5105407" y="3422992"/>
                  <a:pt x="5110896" y="3475869"/>
                </a:cubicBezTo>
                <a:cubicBezTo>
                  <a:pt x="5123832" y="3530554"/>
                  <a:pt x="5155124" y="3563412"/>
                  <a:pt x="5224781" y="3553701"/>
                </a:cubicBezTo>
                <a:cubicBezTo>
                  <a:pt x="5231786" y="3554746"/>
                  <a:pt x="5238599" y="3555901"/>
                  <a:pt x="5245412" y="3557057"/>
                </a:cubicBezTo>
                <a:cubicBezTo>
                  <a:pt x="5291281" y="3571293"/>
                  <a:pt x="5245035" y="3577657"/>
                  <a:pt x="5240051" y="3590730"/>
                </a:cubicBezTo>
                <a:lnTo>
                  <a:pt x="5244468" y="3598367"/>
                </a:lnTo>
                <a:cubicBezTo>
                  <a:pt x="5251281" y="3599523"/>
                  <a:pt x="5251281" y="3599523"/>
                  <a:pt x="5258285" y="3600567"/>
                </a:cubicBezTo>
                <a:lnTo>
                  <a:pt x="5260494" y="3604385"/>
                </a:lnTo>
                <a:cubicBezTo>
                  <a:pt x="5215696" y="3635389"/>
                  <a:pt x="5170899" y="3666392"/>
                  <a:pt x="5130898" y="3694621"/>
                </a:cubicBezTo>
                <a:cubicBezTo>
                  <a:pt x="5176956" y="3698558"/>
                  <a:pt x="5176956" y="3698558"/>
                  <a:pt x="5164591" y="3731187"/>
                </a:cubicBezTo>
                <a:cubicBezTo>
                  <a:pt x="5142445" y="3779664"/>
                  <a:pt x="5153866" y="3788346"/>
                  <a:pt x="5202892" y="3775279"/>
                </a:cubicBezTo>
                <a:cubicBezTo>
                  <a:pt x="5251534" y="3762434"/>
                  <a:pt x="5271409" y="3796801"/>
                  <a:pt x="5301253" y="3805019"/>
                </a:cubicBezTo>
                <a:cubicBezTo>
                  <a:pt x="5308066" y="3806174"/>
                  <a:pt x="5305670" y="3812656"/>
                  <a:pt x="5305670" y="3812656"/>
                </a:cubicBezTo>
                <a:cubicBezTo>
                  <a:pt x="5282075" y="3836492"/>
                  <a:pt x="5302325" y="3850259"/>
                  <a:pt x="5311159" y="3865533"/>
                </a:cubicBezTo>
                <a:cubicBezTo>
                  <a:pt x="5318225" y="3877751"/>
                  <a:pt x="5322642" y="3885388"/>
                  <a:pt x="5308444" y="3893599"/>
                </a:cubicBezTo>
                <a:cubicBezTo>
                  <a:pt x="5247625" y="3928773"/>
                  <a:pt x="5281506" y="3955039"/>
                  <a:pt x="5303589" y="3993223"/>
                </a:cubicBezTo>
                <a:cubicBezTo>
                  <a:pt x="5331099" y="3921262"/>
                  <a:pt x="5378230" y="3970439"/>
                  <a:pt x="5422835" y="3939547"/>
                </a:cubicBezTo>
                <a:cubicBezTo>
                  <a:pt x="5396084" y="3990686"/>
                  <a:pt x="5371730" y="4035345"/>
                  <a:pt x="5391605" y="4069711"/>
                </a:cubicBezTo>
                <a:cubicBezTo>
                  <a:pt x="5411292" y="4114377"/>
                  <a:pt x="5387505" y="4138324"/>
                  <a:pt x="5354509" y="4167598"/>
                </a:cubicBezTo>
                <a:cubicBezTo>
                  <a:pt x="5345108" y="4173035"/>
                  <a:pt x="5330910" y="4181246"/>
                  <a:pt x="5333118" y="4185064"/>
                </a:cubicBezTo>
                <a:cubicBezTo>
                  <a:pt x="5331795" y="4236785"/>
                  <a:pt x="5285549" y="4243149"/>
                  <a:pt x="5259930" y="4242678"/>
                </a:cubicBezTo>
                <a:cubicBezTo>
                  <a:pt x="5220685" y="4239897"/>
                  <a:pt x="5215512" y="4263271"/>
                  <a:pt x="5217533" y="4277389"/>
                </a:cubicBezTo>
                <a:cubicBezTo>
                  <a:pt x="5212360" y="4300763"/>
                  <a:pt x="5211600" y="4321585"/>
                  <a:pt x="5224850" y="4344495"/>
                </a:cubicBezTo>
                <a:cubicBezTo>
                  <a:pt x="5286242" y="4298800"/>
                  <a:pt x="5353502" y="4295570"/>
                  <a:pt x="5422967" y="4285970"/>
                </a:cubicBezTo>
                <a:cubicBezTo>
                  <a:pt x="5401074" y="4345510"/>
                  <a:pt x="5412116" y="4364603"/>
                  <a:pt x="5472621" y="4361203"/>
                </a:cubicBezTo>
                <a:cubicBezTo>
                  <a:pt x="5498048" y="4361785"/>
                  <a:pt x="5521267" y="4358547"/>
                  <a:pt x="5544486" y="4355310"/>
                </a:cubicBezTo>
                <a:cubicBezTo>
                  <a:pt x="5555904" y="4353803"/>
                  <a:pt x="5577106" y="4346636"/>
                  <a:pt x="5585939" y="4361910"/>
                </a:cubicBezTo>
                <a:cubicBezTo>
                  <a:pt x="5587576" y="4376251"/>
                  <a:pt x="5573570" y="4384351"/>
                  <a:pt x="5568778" y="4397313"/>
                </a:cubicBezTo>
                <a:cubicBezTo>
                  <a:pt x="5542215" y="4438153"/>
                  <a:pt x="5493001" y="4461520"/>
                  <a:pt x="5456849" y="4518096"/>
                </a:cubicBezTo>
                <a:cubicBezTo>
                  <a:pt x="5560449" y="4447990"/>
                  <a:pt x="5654648" y="4383321"/>
                  <a:pt x="5750484" y="4332992"/>
                </a:cubicBezTo>
                <a:cubicBezTo>
                  <a:pt x="5756921" y="4354747"/>
                  <a:pt x="5769983" y="4387957"/>
                  <a:pt x="5751181" y="4398831"/>
                </a:cubicBezTo>
                <a:cubicBezTo>
                  <a:pt x="5701779" y="4432497"/>
                  <a:pt x="5723294" y="4491393"/>
                  <a:pt x="5669284" y="4517533"/>
                </a:cubicBezTo>
                <a:cubicBezTo>
                  <a:pt x="5732127" y="4506666"/>
                  <a:pt x="5732127" y="4506666"/>
                  <a:pt x="5742221" y="4556880"/>
                </a:cubicBezTo>
                <a:cubicBezTo>
                  <a:pt x="5758818" y="4650212"/>
                  <a:pt x="5770176" y="4745556"/>
                  <a:pt x="5790744" y="4835572"/>
                </a:cubicBezTo>
                <a:cubicBezTo>
                  <a:pt x="5794405" y="4874220"/>
                  <a:pt x="5808034" y="4886719"/>
                  <a:pt x="5850432" y="4852009"/>
                </a:cubicBezTo>
                <a:cubicBezTo>
                  <a:pt x="5878823" y="4825398"/>
                  <a:pt x="5916427" y="4803650"/>
                  <a:pt x="5949235" y="4784676"/>
                </a:cubicBezTo>
                <a:cubicBezTo>
                  <a:pt x="5984381" y="4856071"/>
                  <a:pt x="5900906" y="4863583"/>
                  <a:pt x="5856113" y="4904775"/>
                </a:cubicBezTo>
                <a:cubicBezTo>
                  <a:pt x="5904567" y="4902230"/>
                  <a:pt x="5937375" y="4883256"/>
                  <a:pt x="5979396" y="4869145"/>
                </a:cubicBezTo>
                <a:cubicBezTo>
                  <a:pt x="5964443" y="4908367"/>
                  <a:pt x="5924630" y="4926296"/>
                  <a:pt x="5894030" y="4949088"/>
                </a:cubicBezTo>
                <a:cubicBezTo>
                  <a:pt x="5924254" y="4946896"/>
                  <a:pt x="5956682" y="4938333"/>
                  <a:pt x="5989176" y="4951133"/>
                </a:cubicBezTo>
                <a:cubicBezTo>
                  <a:pt x="5979395" y="4966981"/>
                  <a:pt x="5972014" y="4986536"/>
                  <a:pt x="5953404" y="4997299"/>
                </a:cubicBezTo>
                <a:cubicBezTo>
                  <a:pt x="5878575" y="5030384"/>
                  <a:pt x="5898449" y="5064750"/>
                  <a:pt x="5924949" y="5110571"/>
                </a:cubicBezTo>
                <a:cubicBezTo>
                  <a:pt x="5953341" y="5083961"/>
                  <a:pt x="5983748" y="5061279"/>
                  <a:pt x="6012332" y="5034558"/>
                </a:cubicBezTo>
                <a:cubicBezTo>
                  <a:pt x="6045328" y="5005284"/>
                  <a:pt x="6072399" y="5040583"/>
                  <a:pt x="6102619" y="5028202"/>
                </a:cubicBezTo>
                <a:cubicBezTo>
                  <a:pt x="6119025" y="5023809"/>
                  <a:pt x="6113849" y="5036994"/>
                  <a:pt x="6113661" y="5047294"/>
                </a:cubicBezTo>
                <a:cubicBezTo>
                  <a:pt x="6091702" y="5085471"/>
                  <a:pt x="6093155" y="5120300"/>
                  <a:pt x="6113030" y="5154666"/>
                </a:cubicBezTo>
                <a:cubicBezTo>
                  <a:pt x="6130696" y="5185214"/>
                  <a:pt x="6164577" y="5211480"/>
                  <a:pt x="6163821" y="5242490"/>
                </a:cubicBezTo>
                <a:cubicBezTo>
                  <a:pt x="6162796" y="5259644"/>
                  <a:pt x="6166026" y="5268604"/>
                  <a:pt x="6171695" y="5272825"/>
                </a:cubicBezTo>
                <a:lnTo>
                  <a:pt x="6171960" y="5272847"/>
                </a:lnTo>
                <a:lnTo>
                  <a:pt x="6160393" y="5281399"/>
                </a:lnTo>
                <a:cubicBezTo>
                  <a:pt x="6153639" y="5289783"/>
                  <a:pt x="6148125" y="5301641"/>
                  <a:pt x="6144817" y="5319261"/>
                </a:cubicBezTo>
                <a:cubicBezTo>
                  <a:pt x="6135995" y="5243240"/>
                  <a:pt x="6091002" y="5210660"/>
                  <a:pt x="6077770" y="5167441"/>
                </a:cubicBezTo>
                <a:cubicBezTo>
                  <a:pt x="6016015" y="5200022"/>
                  <a:pt x="6051304" y="5259641"/>
                  <a:pt x="6055714" y="5308401"/>
                </a:cubicBezTo>
                <a:cubicBezTo>
                  <a:pt x="6055714" y="5351841"/>
                  <a:pt x="6042481" y="5384421"/>
                  <a:pt x="6011604" y="5405920"/>
                </a:cubicBezTo>
                <a:cubicBezTo>
                  <a:pt x="6011604" y="5411239"/>
                  <a:pt x="6011604" y="5416780"/>
                  <a:pt x="6007193" y="5411239"/>
                </a:cubicBezTo>
                <a:cubicBezTo>
                  <a:pt x="6002782" y="5411239"/>
                  <a:pt x="6007193" y="5405920"/>
                  <a:pt x="6007193" y="5400601"/>
                </a:cubicBezTo>
                <a:cubicBezTo>
                  <a:pt x="6002782" y="5330121"/>
                  <a:pt x="5980727" y="5313942"/>
                  <a:pt x="5923384" y="5340981"/>
                </a:cubicBezTo>
                <a:cubicBezTo>
                  <a:pt x="5910150" y="5286681"/>
                  <a:pt x="5905740" y="5281361"/>
                  <a:pt x="5918972" y="5232602"/>
                </a:cubicBezTo>
                <a:cubicBezTo>
                  <a:pt x="5923384" y="5210660"/>
                  <a:pt x="5918972" y="5205341"/>
                  <a:pt x="5905740" y="5205341"/>
                </a:cubicBezTo>
                <a:cubicBezTo>
                  <a:pt x="5892506" y="5205341"/>
                  <a:pt x="5888095" y="5194481"/>
                  <a:pt x="5879273" y="5183842"/>
                </a:cubicBezTo>
                <a:cubicBezTo>
                  <a:pt x="5835163" y="5129542"/>
                  <a:pt x="5826341" y="5129542"/>
                  <a:pt x="5782230" y="5183842"/>
                </a:cubicBezTo>
                <a:cubicBezTo>
                  <a:pt x="5760176" y="5210660"/>
                  <a:pt x="5738120" y="5243240"/>
                  <a:pt x="5694010" y="5237921"/>
                </a:cubicBezTo>
                <a:cubicBezTo>
                  <a:pt x="5666662" y="5232602"/>
                  <a:pt x="5613729" y="5221742"/>
                  <a:pt x="5591674" y="5281361"/>
                </a:cubicBezTo>
                <a:cubicBezTo>
                  <a:pt x="5582852" y="5254100"/>
                  <a:pt x="5587263" y="5216422"/>
                  <a:pt x="5547564" y="5221742"/>
                </a:cubicBezTo>
                <a:cubicBezTo>
                  <a:pt x="5551975" y="5232602"/>
                  <a:pt x="5556386" y="5237921"/>
                  <a:pt x="5560797" y="5248781"/>
                </a:cubicBezTo>
                <a:cubicBezTo>
                  <a:pt x="5565208" y="5265182"/>
                  <a:pt x="5574030" y="5292000"/>
                  <a:pt x="5556386" y="5303082"/>
                </a:cubicBezTo>
                <a:cubicBezTo>
                  <a:pt x="5538742" y="5308401"/>
                  <a:pt x="5529920" y="5292000"/>
                  <a:pt x="5521098" y="5275821"/>
                </a:cubicBezTo>
                <a:cubicBezTo>
                  <a:pt x="5507864" y="5259641"/>
                  <a:pt x="5503454" y="5237921"/>
                  <a:pt x="5494632" y="5216422"/>
                </a:cubicBezTo>
                <a:cubicBezTo>
                  <a:pt x="5476988" y="5221742"/>
                  <a:pt x="5468165" y="5248781"/>
                  <a:pt x="5450521" y="5243240"/>
                </a:cubicBezTo>
                <a:cubicBezTo>
                  <a:pt x="5446110" y="5205341"/>
                  <a:pt x="5384356" y="5129542"/>
                  <a:pt x="5349068" y="5118682"/>
                </a:cubicBezTo>
                <a:cubicBezTo>
                  <a:pt x="5340246" y="5118682"/>
                  <a:pt x="5327012" y="5113141"/>
                  <a:pt x="5322601" y="5113141"/>
                </a:cubicBezTo>
                <a:cubicBezTo>
                  <a:pt x="5300546" y="5135083"/>
                  <a:pt x="5300546" y="5124001"/>
                  <a:pt x="5296135" y="5096961"/>
                </a:cubicBezTo>
                <a:cubicBezTo>
                  <a:pt x="5278491" y="5015622"/>
                  <a:pt x="5251142" y="4999221"/>
                  <a:pt x="5184977" y="5026482"/>
                </a:cubicBezTo>
                <a:cubicBezTo>
                  <a:pt x="5176155" y="5031801"/>
                  <a:pt x="5162922" y="5037342"/>
                  <a:pt x="5154100" y="5037342"/>
                </a:cubicBezTo>
                <a:cubicBezTo>
                  <a:pt x="5114400" y="5037342"/>
                  <a:pt x="5105578" y="5069922"/>
                  <a:pt x="5109990" y="5107822"/>
                </a:cubicBezTo>
                <a:cubicBezTo>
                  <a:pt x="5114400" y="5145721"/>
                  <a:pt x="5105578" y="5167441"/>
                  <a:pt x="5070290" y="5178301"/>
                </a:cubicBezTo>
                <a:cubicBezTo>
                  <a:pt x="5052646" y="5178301"/>
                  <a:pt x="5017358" y="5194481"/>
                  <a:pt x="5017358" y="5194481"/>
                </a:cubicBezTo>
                <a:cubicBezTo>
                  <a:pt x="4995303" y="5243240"/>
                  <a:pt x="4964426" y="5221742"/>
                  <a:pt x="4937960" y="5205341"/>
                </a:cubicBezTo>
                <a:cubicBezTo>
                  <a:pt x="4933548" y="5254100"/>
                  <a:pt x="4933548" y="5292000"/>
                  <a:pt x="4933548" y="5346522"/>
                </a:cubicBezTo>
                <a:cubicBezTo>
                  <a:pt x="4901789" y="5308401"/>
                  <a:pt x="4853268" y="5308401"/>
                  <a:pt x="4866501" y="5243240"/>
                </a:cubicBezTo>
                <a:cubicBezTo>
                  <a:pt x="4875323" y="5205341"/>
                  <a:pt x="4888556" y="5221742"/>
                  <a:pt x="4901789" y="5232602"/>
                </a:cubicBezTo>
                <a:cubicBezTo>
                  <a:pt x="4906200" y="5200022"/>
                  <a:pt x="4929138" y="5161900"/>
                  <a:pt x="4901789" y="5129542"/>
                </a:cubicBezTo>
                <a:cubicBezTo>
                  <a:pt x="4897378" y="5118682"/>
                  <a:pt x="4884145" y="5096961"/>
                  <a:pt x="4875323" y="5113141"/>
                </a:cubicBezTo>
                <a:cubicBezTo>
                  <a:pt x="4862090" y="5124001"/>
                  <a:pt x="4830330" y="5113141"/>
                  <a:pt x="4844446" y="5156581"/>
                </a:cubicBezTo>
                <a:cubicBezTo>
                  <a:pt x="4853268" y="5172982"/>
                  <a:pt x="4840034" y="5189161"/>
                  <a:pt x="4830330" y="5194481"/>
                </a:cubicBezTo>
                <a:cubicBezTo>
                  <a:pt x="4786220" y="5205341"/>
                  <a:pt x="4759754" y="5237921"/>
                  <a:pt x="4737698" y="5275821"/>
                </a:cubicBezTo>
                <a:cubicBezTo>
                  <a:pt x="4742110" y="5216422"/>
                  <a:pt x="4746521" y="5151262"/>
                  <a:pt x="4750932" y="5086101"/>
                </a:cubicBezTo>
                <a:cubicBezTo>
                  <a:pt x="4724466" y="5096961"/>
                  <a:pt x="4728876" y="5135083"/>
                  <a:pt x="4702410" y="5140402"/>
                </a:cubicBezTo>
                <a:cubicBezTo>
                  <a:pt x="4693588" y="5102502"/>
                  <a:pt x="4680356" y="5064381"/>
                  <a:pt x="4675944" y="5026482"/>
                </a:cubicBezTo>
                <a:cubicBezTo>
                  <a:pt x="4671534" y="4977722"/>
                  <a:pt x="4653889" y="4988582"/>
                  <a:pt x="4636245" y="5010302"/>
                </a:cubicBezTo>
                <a:cubicBezTo>
                  <a:pt x="4627423" y="5021162"/>
                  <a:pt x="4618601" y="5037342"/>
                  <a:pt x="4614190" y="5048202"/>
                </a:cubicBezTo>
                <a:cubicBezTo>
                  <a:pt x="4596546" y="5086101"/>
                  <a:pt x="4578902" y="5102502"/>
                  <a:pt x="4548024" y="5048202"/>
                </a:cubicBezTo>
                <a:cubicBezTo>
                  <a:pt x="4578902" y="5113141"/>
                  <a:pt x="4534792" y="5135083"/>
                  <a:pt x="4512736" y="5151262"/>
                </a:cubicBezTo>
                <a:cubicBezTo>
                  <a:pt x="4490681" y="5167441"/>
                  <a:pt x="4468626" y="5129542"/>
                  <a:pt x="4450982" y="5107822"/>
                </a:cubicBezTo>
                <a:cubicBezTo>
                  <a:pt x="4428926" y="5080560"/>
                  <a:pt x="4405990" y="5075241"/>
                  <a:pt x="4388345" y="5113141"/>
                </a:cubicBezTo>
                <a:cubicBezTo>
                  <a:pt x="4379523" y="5124001"/>
                  <a:pt x="4370701" y="5135083"/>
                  <a:pt x="4361879" y="5151262"/>
                </a:cubicBezTo>
                <a:cubicBezTo>
                  <a:pt x="4348646" y="5096961"/>
                  <a:pt x="4348646" y="5042661"/>
                  <a:pt x="4322180" y="4983041"/>
                </a:cubicBezTo>
                <a:cubicBezTo>
                  <a:pt x="4300124" y="5086101"/>
                  <a:pt x="4370701" y="5200022"/>
                  <a:pt x="4282480" y="5281361"/>
                </a:cubicBezTo>
                <a:cubicBezTo>
                  <a:pt x="4264836" y="5248781"/>
                  <a:pt x="4269248" y="5216422"/>
                  <a:pt x="4269248" y="5183842"/>
                </a:cubicBezTo>
                <a:lnTo>
                  <a:pt x="4269248" y="5086101"/>
                </a:lnTo>
                <a:cubicBezTo>
                  <a:pt x="4242781" y="5129542"/>
                  <a:pt x="4229548" y="5183842"/>
                  <a:pt x="4203082" y="5221742"/>
                </a:cubicBezTo>
                <a:cubicBezTo>
                  <a:pt x="4194260" y="5232602"/>
                  <a:pt x="4185438" y="5243240"/>
                  <a:pt x="4172204" y="5237921"/>
                </a:cubicBezTo>
                <a:cubicBezTo>
                  <a:pt x="4158972" y="5232602"/>
                  <a:pt x="4150150" y="5221742"/>
                  <a:pt x="4145738" y="5205341"/>
                </a:cubicBezTo>
                <a:cubicBezTo>
                  <a:pt x="4141328" y="5183842"/>
                  <a:pt x="4150150" y="5178301"/>
                  <a:pt x="4163382" y="5178301"/>
                </a:cubicBezTo>
                <a:cubicBezTo>
                  <a:pt x="4185438" y="5178301"/>
                  <a:pt x="4181027" y="5161900"/>
                  <a:pt x="4172204" y="5145721"/>
                </a:cubicBezTo>
                <a:cubicBezTo>
                  <a:pt x="4150150" y="5096961"/>
                  <a:pt x="4145738" y="5048202"/>
                  <a:pt x="4172204" y="4999221"/>
                </a:cubicBezTo>
                <a:cubicBezTo>
                  <a:pt x="4167794" y="4999221"/>
                  <a:pt x="4167794" y="4999221"/>
                  <a:pt x="4167794" y="4993901"/>
                </a:cubicBezTo>
                <a:cubicBezTo>
                  <a:pt x="4158972" y="4999221"/>
                  <a:pt x="4150150" y="5010302"/>
                  <a:pt x="4141328" y="5010302"/>
                </a:cubicBezTo>
                <a:cubicBezTo>
                  <a:pt x="4066340" y="5021162"/>
                  <a:pt x="4044285" y="5080560"/>
                  <a:pt x="4044285" y="5161900"/>
                </a:cubicBezTo>
                <a:cubicBezTo>
                  <a:pt x="4044285" y="5167441"/>
                  <a:pt x="4044285" y="5178301"/>
                  <a:pt x="4035463" y="5178301"/>
                </a:cubicBezTo>
                <a:cubicBezTo>
                  <a:pt x="4000175" y="5156581"/>
                  <a:pt x="4048696" y="5102502"/>
                  <a:pt x="4008997" y="5080560"/>
                </a:cubicBezTo>
                <a:cubicBezTo>
                  <a:pt x="3990471" y="5129542"/>
                  <a:pt x="3990471" y="5183842"/>
                  <a:pt x="3977237" y="5232602"/>
                </a:cubicBezTo>
                <a:cubicBezTo>
                  <a:pt x="3972826" y="5265182"/>
                  <a:pt x="3981649" y="5319261"/>
                  <a:pt x="3941949" y="5319261"/>
                </a:cubicBezTo>
                <a:cubicBezTo>
                  <a:pt x="3911072" y="5319261"/>
                  <a:pt x="3915483" y="5265182"/>
                  <a:pt x="3906661" y="5232602"/>
                </a:cubicBezTo>
                <a:cubicBezTo>
                  <a:pt x="3906661" y="5232602"/>
                  <a:pt x="3902250" y="5232602"/>
                  <a:pt x="3897839" y="5227061"/>
                </a:cubicBezTo>
                <a:cubicBezTo>
                  <a:pt x="3889017" y="5248781"/>
                  <a:pt x="3875784" y="5265182"/>
                  <a:pt x="3866962" y="5286681"/>
                </a:cubicBezTo>
                <a:cubicBezTo>
                  <a:pt x="3849318" y="5270501"/>
                  <a:pt x="3866962" y="5248781"/>
                  <a:pt x="3853729" y="5237921"/>
                </a:cubicBezTo>
                <a:cubicBezTo>
                  <a:pt x="3814029" y="5237921"/>
                  <a:pt x="3787563" y="5254100"/>
                  <a:pt x="3787563" y="5303082"/>
                </a:cubicBezTo>
                <a:cubicBezTo>
                  <a:pt x="3783152" y="5357160"/>
                  <a:pt x="3756686" y="5330121"/>
                  <a:pt x="3739042" y="5319261"/>
                </a:cubicBezTo>
                <a:cubicBezTo>
                  <a:pt x="3739042" y="5346522"/>
                  <a:pt x="3747864" y="5368021"/>
                  <a:pt x="3730220" y="5389741"/>
                </a:cubicBezTo>
                <a:cubicBezTo>
                  <a:pt x="3703754" y="5351841"/>
                  <a:pt x="3716987" y="5313942"/>
                  <a:pt x="3734631" y="5286681"/>
                </a:cubicBezTo>
                <a:cubicBezTo>
                  <a:pt x="3769919" y="5232602"/>
                  <a:pt x="3756686" y="5189161"/>
                  <a:pt x="3739042" y="5129542"/>
                </a:cubicBezTo>
                <a:cubicBezTo>
                  <a:pt x="3677287" y="5243240"/>
                  <a:pt x="3668465" y="5248781"/>
                  <a:pt x="3593478" y="5216422"/>
                </a:cubicBezTo>
                <a:cubicBezTo>
                  <a:pt x="3575834" y="5205341"/>
                  <a:pt x="3526430" y="5205341"/>
                  <a:pt x="3535252" y="5161900"/>
                </a:cubicBezTo>
                <a:cubicBezTo>
                  <a:pt x="3544074" y="5124001"/>
                  <a:pt x="3535252" y="5091642"/>
                  <a:pt x="3526430" y="5053743"/>
                </a:cubicBezTo>
                <a:cubicBezTo>
                  <a:pt x="3491142" y="5107822"/>
                  <a:pt x="3508786" y="5178301"/>
                  <a:pt x="3477909" y="5232602"/>
                </a:cubicBezTo>
                <a:cubicBezTo>
                  <a:pt x="3451443" y="5200022"/>
                  <a:pt x="3447032" y="5156581"/>
                  <a:pt x="3442621" y="5113141"/>
                </a:cubicBezTo>
                <a:cubicBezTo>
                  <a:pt x="3438210" y="5075241"/>
                  <a:pt x="3433799" y="5037342"/>
                  <a:pt x="3429388" y="4993901"/>
                </a:cubicBezTo>
                <a:cubicBezTo>
                  <a:pt x="3407332" y="5010302"/>
                  <a:pt x="3416155" y="5026482"/>
                  <a:pt x="3416155" y="5042661"/>
                </a:cubicBezTo>
                <a:lnTo>
                  <a:pt x="3429388" y="5140402"/>
                </a:lnTo>
                <a:cubicBezTo>
                  <a:pt x="3433799" y="5200022"/>
                  <a:pt x="3424977" y="5210660"/>
                  <a:pt x="3376455" y="5200022"/>
                </a:cubicBezTo>
                <a:cubicBezTo>
                  <a:pt x="3363222" y="5200022"/>
                  <a:pt x="3349989" y="5205341"/>
                  <a:pt x="3341167" y="5216422"/>
                </a:cubicBezTo>
                <a:cubicBezTo>
                  <a:pt x="3323523" y="5232602"/>
                  <a:pt x="3310290" y="5254100"/>
                  <a:pt x="3301468" y="5275821"/>
                </a:cubicBezTo>
                <a:cubicBezTo>
                  <a:pt x="3297057" y="5292000"/>
                  <a:pt x="3288235" y="5346522"/>
                  <a:pt x="3257357" y="5297762"/>
                </a:cubicBezTo>
                <a:cubicBezTo>
                  <a:pt x="3248535" y="5286681"/>
                  <a:pt x="3222069" y="5292000"/>
                  <a:pt x="3222069" y="5324580"/>
                </a:cubicBezTo>
                <a:cubicBezTo>
                  <a:pt x="3226480" y="5362480"/>
                  <a:pt x="3217658" y="5400601"/>
                  <a:pt x="3208836" y="5433181"/>
                </a:cubicBezTo>
                <a:cubicBezTo>
                  <a:pt x="3204425" y="5449360"/>
                  <a:pt x="3195603" y="5465761"/>
                  <a:pt x="3182370" y="5471081"/>
                </a:cubicBezTo>
                <a:cubicBezTo>
                  <a:pt x="3164726" y="5471081"/>
                  <a:pt x="3160315" y="5449360"/>
                  <a:pt x="3155904" y="5438500"/>
                </a:cubicBezTo>
                <a:cubicBezTo>
                  <a:pt x="3145317" y="5422321"/>
                  <a:pt x="3145317" y="5400601"/>
                  <a:pt x="3136495" y="5384421"/>
                </a:cubicBezTo>
                <a:cubicBezTo>
                  <a:pt x="3118851" y="5351841"/>
                  <a:pt x="3105618" y="5313942"/>
                  <a:pt x="3070330" y="5373340"/>
                </a:cubicBezTo>
                <a:lnTo>
                  <a:pt x="3070330" y="5248781"/>
                </a:lnTo>
                <a:cubicBezTo>
                  <a:pt x="3021808" y="5330121"/>
                  <a:pt x="2990931" y="5411239"/>
                  <a:pt x="2968876" y="5503439"/>
                </a:cubicBezTo>
                <a:cubicBezTo>
                  <a:pt x="2951232" y="5487260"/>
                  <a:pt x="2951232" y="5459999"/>
                  <a:pt x="2929177" y="5449360"/>
                </a:cubicBezTo>
                <a:cubicBezTo>
                  <a:pt x="2929177" y="5481941"/>
                  <a:pt x="2933588" y="5514521"/>
                  <a:pt x="2924766" y="5552421"/>
                </a:cubicBezTo>
                <a:cubicBezTo>
                  <a:pt x="2893889" y="5498120"/>
                  <a:pt x="2854189" y="5459999"/>
                  <a:pt x="2854189" y="5395060"/>
                </a:cubicBezTo>
                <a:cubicBezTo>
                  <a:pt x="2854189" y="5389741"/>
                  <a:pt x="2854189" y="5384421"/>
                  <a:pt x="2849778" y="5378659"/>
                </a:cubicBezTo>
                <a:cubicBezTo>
                  <a:pt x="2801257" y="5313942"/>
                  <a:pt x="2788024" y="5237921"/>
                  <a:pt x="2796846" y="5151262"/>
                </a:cubicBezTo>
                <a:cubicBezTo>
                  <a:pt x="2801257" y="5135083"/>
                  <a:pt x="2788024" y="5118682"/>
                  <a:pt x="2770380" y="5118682"/>
                </a:cubicBezTo>
                <a:cubicBezTo>
                  <a:pt x="2757147" y="5183842"/>
                  <a:pt x="2779202" y="5259641"/>
                  <a:pt x="2743913" y="5324580"/>
                </a:cubicBezTo>
                <a:cubicBezTo>
                  <a:pt x="2739502" y="5286681"/>
                  <a:pt x="2739502" y="5248781"/>
                  <a:pt x="2739502" y="5205341"/>
                </a:cubicBezTo>
                <a:cubicBezTo>
                  <a:pt x="2739502" y="5167441"/>
                  <a:pt x="2739502" y="5129542"/>
                  <a:pt x="2712154" y="5096961"/>
                </a:cubicBezTo>
                <a:cubicBezTo>
                  <a:pt x="2690099" y="5140402"/>
                  <a:pt x="2668044" y="5178301"/>
                  <a:pt x="2645989" y="5216422"/>
                </a:cubicBezTo>
                <a:cubicBezTo>
                  <a:pt x="2637167" y="5232602"/>
                  <a:pt x="2623933" y="5254100"/>
                  <a:pt x="2615111" y="5254100"/>
                </a:cubicBezTo>
                <a:cubicBezTo>
                  <a:pt x="2557768" y="5248781"/>
                  <a:pt x="2571001" y="5303082"/>
                  <a:pt x="2566590" y="5340981"/>
                </a:cubicBezTo>
                <a:cubicBezTo>
                  <a:pt x="2562179" y="5357160"/>
                  <a:pt x="2571001" y="5378659"/>
                  <a:pt x="2557768" y="5389741"/>
                </a:cubicBezTo>
                <a:cubicBezTo>
                  <a:pt x="2535713" y="5378659"/>
                  <a:pt x="2526891" y="5351841"/>
                  <a:pt x="2513658" y="5330121"/>
                </a:cubicBezTo>
                <a:cubicBezTo>
                  <a:pt x="2473958" y="5275821"/>
                  <a:pt x="2473958" y="5275821"/>
                  <a:pt x="2425437" y="5324580"/>
                </a:cubicBezTo>
                <a:cubicBezTo>
                  <a:pt x="2407793" y="5346522"/>
                  <a:pt x="2390149" y="5362480"/>
                  <a:pt x="2372505" y="5378659"/>
                </a:cubicBezTo>
                <a:cubicBezTo>
                  <a:pt x="2350450" y="5400601"/>
                  <a:pt x="2323983" y="5411239"/>
                  <a:pt x="2301046" y="5378659"/>
                </a:cubicBezTo>
                <a:cubicBezTo>
                  <a:pt x="2283402" y="5346522"/>
                  <a:pt x="2265758" y="5357160"/>
                  <a:pt x="2248114" y="5373340"/>
                </a:cubicBezTo>
                <a:cubicBezTo>
                  <a:pt x="2226059" y="5395060"/>
                  <a:pt x="2204003" y="5422321"/>
                  <a:pt x="2181948" y="5449360"/>
                </a:cubicBezTo>
                <a:lnTo>
                  <a:pt x="2181948" y="5378659"/>
                </a:lnTo>
                <a:cubicBezTo>
                  <a:pt x="2168715" y="5400601"/>
                  <a:pt x="2177537" y="5427640"/>
                  <a:pt x="2155482" y="5438500"/>
                </a:cubicBezTo>
                <a:cubicBezTo>
                  <a:pt x="2151071" y="5400601"/>
                  <a:pt x="2146660" y="5368021"/>
                  <a:pt x="2142249" y="5335440"/>
                </a:cubicBezTo>
                <a:cubicBezTo>
                  <a:pt x="2111372" y="5346522"/>
                  <a:pt x="2089317" y="5303082"/>
                  <a:pt x="2067262" y="5303082"/>
                </a:cubicBezTo>
                <a:cubicBezTo>
                  <a:pt x="2023151" y="5297762"/>
                  <a:pt x="2001096" y="5340981"/>
                  <a:pt x="1987863" y="5384421"/>
                </a:cubicBezTo>
                <a:cubicBezTo>
                  <a:pt x="1930520" y="5351841"/>
                  <a:pt x="1867883" y="5319261"/>
                  <a:pt x="1801718" y="5319261"/>
                </a:cubicBezTo>
                <a:cubicBezTo>
                  <a:pt x="1801718" y="5351841"/>
                  <a:pt x="1841417" y="5384421"/>
                  <a:pt x="1792896" y="5395060"/>
                </a:cubicBezTo>
                <a:cubicBezTo>
                  <a:pt x="1762018" y="5395060"/>
                  <a:pt x="1735552" y="5335440"/>
                  <a:pt x="1744374" y="5303082"/>
                </a:cubicBezTo>
                <a:cubicBezTo>
                  <a:pt x="1762018" y="5254100"/>
                  <a:pt x="1753196" y="5210660"/>
                  <a:pt x="1748785" y="5161900"/>
                </a:cubicBezTo>
                <a:cubicBezTo>
                  <a:pt x="1748785" y="5145721"/>
                  <a:pt x="1731141" y="5140402"/>
                  <a:pt x="1731141" y="5156581"/>
                </a:cubicBezTo>
                <a:cubicBezTo>
                  <a:pt x="1731141" y="5205341"/>
                  <a:pt x="1687031" y="5248781"/>
                  <a:pt x="1704675" y="5303082"/>
                </a:cubicBezTo>
                <a:cubicBezTo>
                  <a:pt x="1656154" y="5319261"/>
                  <a:pt x="1616454" y="5292000"/>
                  <a:pt x="1589988" y="5243240"/>
                </a:cubicBezTo>
                <a:cubicBezTo>
                  <a:pt x="1576755" y="5205341"/>
                  <a:pt x="1594399" y="5167441"/>
                  <a:pt x="1616454" y="5135083"/>
                </a:cubicBezTo>
                <a:cubicBezTo>
                  <a:pt x="1585577" y="5129542"/>
                  <a:pt x="1567933" y="5086101"/>
                  <a:pt x="1532645" y="5086101"/>
                </a:cubicBezTo>
                <a:cubicBezTo>
                  <a:pt x="1528234" y="5183842"/>
                  <a:pt x="1523823" y="5189161"/>
                  <a:pt x="1497357" y="5237921"/>
                </a:cubicBezTo>
                <a:cubicBezTo>
                  <a:pt x="1417076" y="5172982"/>
                  <a:pt x="1408254" y="5178301"/>
                  <a:pt x="1386199" y="5292000"/>
                </a:cubicBezTo>
                <a:cubicBezTo>
                  <a:pt x="1381788" y="5319261"/>
                  <a:pt x="1367672" y="5346522"/>
                  <a:pt x="1358850" y="5368021"/>
                </a:cubicBezTo>
                <a:cubicBezTo>
                  <a:pt x="1345617" y="5405920"/>
                  <a:pt x="1332384" y="5411239"/>
                  <a:pt x="1314740" y="5373340"/>
                </a:cubicBezTo>
                <a:cubicBezTo>
                  <a:pt x="1292685" y="5324580"/>
                  <a:pt x="1288274" y="5275821"/>
                  <a:pt x="1266219" y="5227061"/>
                </a:cubicBezTo>
                <a:cubicBezTo>
                  <a:pt x="1261808" y="5319261"/>
                  <a:pt x="1279452" y="5405920"/>
                  <a:pt x="1275041" y="5492579"/>
                </a:cubicBezTo>
                <a:cubicBezTo>
                  <a:pt x="1244163" y="5492579"/>
                  <a:pt x="1213286" y="5481941"/>
                  <a:pt x="1213286" y="5438500"/>
                </a:cubicBezTo>
                <a:cubicBezTo>
                  <a:pt x="1208875" y="5395060"/>
                  <a:pt x="1195642" y="5389741"/>
                  <a:pt x="1164765" y="5389741"/>
                </a:cubicBezTo>
                <a:cubicBezTo>
                  <a:pt x="1151532" y="5395060"/>
                  <a:pt x="1133888" y="5389741"/>
                  <a:pt x="1120655" y="5384421"/>
                </a:cubicBezTo>
                <a:cubicBezTo>
                  <a:pt x="1022730" y="5368021"/>
                  <a:pt x="934509" y="5313942"/>
                  <a:pt x="841878" y="5292000"/>
                </a:cubicBezTo>
                <a:cubicBezTo>
                  <a:pt x="771301" y="5275821"/>
                  <a:pt x="771301" y="5275821"/>
                  <a:pt x="780123" y="5357160"/>
                </a:cubicBezTo>
                <a:cubicBezTo>
                  <a:pt x="784534" y="5378659"/>
                  <a:pt x="784534" y="5400601"/>
                  <a:pt x="784534" y="5416780"/>
                </a:cubicBezTo>
                <a:cubicBezTo>
                  <a:pt x="784534" y="5433181"/>
                  <a:pt x="793356" y="5454680"/>
                  <a:pt x="771301" y="5454680"/>
                </a:cubicBezTo>
                <a:cubicBezTo>
                  <a:pt x="753657" y="5454680"/>
                  <a:pt x="736013" y="5454680"/>
                  <a:pt x="736013" y="5422321"/>
                </a:cubicBezTo>
                <a:cubicBezTo>
                  <a:pt x="736013" y="5400601"/>
                  <a:pt x="731602" y="5378659"/>
                  <a:pt x="731602" y="5357160"/>
                </a:cubicBezTo>
                <a:lnTo>
                  <a:pt x="713958" y="5357160"/>
                </a:lnTo>
                <a:cubicBezTo>
                  <a:pt x="705136" y="5373340"/>
                  <a:pt x="709547" y="5405920"/>
                  <a:pt x="687492" y="5416780"/>
                </a:cubicBezTo>
                <a:cubicBezTo>
                  <a:pt x="669847" y="5389741"/>
                  <a:pt x="674259" y="5357160"/>
                  <a:pt x="674259" y="5330121"/>
                </a:cubicBezTo>
                <a:lnTo>
                  <a:pt x="669847" y="5330121"/>
                </a:lnTo>
                <a:lnTo>
                  <a:pt x="665436" y="5330121"/>
                </a:lnTo>
                <a:cubicBezTo>
                  <a:pt x="661025" y="5346522"/>
                  <a:pt x="656614" y="5357160"/>
                  <a:pt x="652203" y="5373340"/>
                </a:cubicBezTo>
                <a:cubicBezTo>
                  <a:pt x="647792" y="5384421"/>
                  <a:pt x="638970" y="5395060"/>
                  <a:pt x="624855" y="5395060"/>
                </a:cubicBezTo>
                <a:cubicBezTo>
                  <a:pt x="607211" y="5395060"/>
                  <a:pt x="598389" y="5373340"/>
                  <a:pt x="602800" y="5362480"/>
                </a:cubicBezTo>
                <a:cubicBezTo>
                  <a:pt x="611622" y="5281361"/>
                  <a:pt x="563101" y="5275821"/>
                  <a:pt x="514579" y="5259641"/>
                </a:cubicBezTo>
                <a:cubicBezTo>
                  <a:pt x="518990" y="5340981"/>
                  <a:pt x="571923" y="5427640"/>
                  <a:pt x="479291" y="5481941"/>
                </a:cubicBezTo>
                <a:cubicBezTo>
                  <a:pt x="435181" y="5362480"/>
                  <a:pt x="338138" y="5433181"/>
                  <a:pt x="267562" y="5411239"/>
                </a:cubicBezTo>
                <a:cubicBezTo>
                  <a:pt x="232273" y="5400601"/>
                  <a:pt x="245506" y="5454680"/>
                  <a:pt x="227862" y="5465761"/>
                </a:cubicBezTo>
                <a:cubicBezTo>
                  <a:pt x="214629" y="5476400"/>
                  <a:pt x="204925" y="5498120"/>
                  <a:pt x="187281" y="5492579"/>
                </a:cubicBezTo>
                <a:cubicBezTo>
                  <a:pt x="166108" y="5496125"/>
                  <a:pt x="127291" y="5512526"/>
                  <a:pt x="99060" y="5487260"/>
                </a:cubicBezTo>
                <a:cubicBezTo>
                  <a:pt x="70830" y="5461994"/>
                  <a:pt x="28484" y="5400601"/>
                  <a:pt x="15251" y="5340981"/>
                </a:cubicBezTo>
                <a:lnTo>
                  <a:pt x="11278" y="5346268"/>
                </a:lnTo>
                <a:lnTo>
                  <a:pt x="524" y="5307700"/>
                </a:lnTo>
                <a:cubicBezTo>
                  <a:pt x="-1387" y="5290273"/>
                  <a:pt x="1570" y="5272629"/>
                  <a:pt x="15484" y="5255311"/>
                </a:cubicBezTo>
                <a:cubicBezTo>
                  <a:pt x="34453" y="5234905"/>
                  <a:pt x="71648" y="5195709"/>
                  <a:pt x="32691" y="5145477"/>
                </a:cubicBezTo>
                <a:cubicBezTo>
                  <a:pt x="60496" y="5152395"/>
                  <a:pt x="90151" y="5176053"/>
                  <a:pt x="106617" y="5139539"/>
                </a:cubicBezTo>
                <a:cubicBezTo>
                  <a:pt x="95066" y="5137545"/>
                  <a:pt x="88219" y="5138478"/>
                  <a:pt x="76668" y="5136483"/>
                </a:cubicBezTo>
                <a:cubicBezTo>
                  <a:pt x="60414" y="5131560"/>
                  <a:pt x="32985" y="5124876"/>
                  <a:pt x="32902" y="5104040"/>
                </a:cubicBezTo>
                <a:cubicBezTo>
                  <a:pt x="37712" y="5086250"/>
                  <a:pt x="56298" y="5087429"/>
                  <a:pt x="74695" y="5088490"/>
                </a:cubicBezTo>
                <a:cubicBezTo>
                  <a:pt x="95424" y="5085807"/>
                  <a:pt x="116194" y="5093542"/>
                  <a:pt x="139107" y="5097415"/>
                </a:cubicBezTo>
                <a:cubicBezTo>
                  <a:pt x="143917" y="5079625"/>
                  <a:pt x="125625" y="5057845"/>
                  <a:pt x="139654" y="5045795"/>
                </a:cubicBezTo>
                <a:cubicBezTo>
                  <a:pt x="174159" y="5062080"/>
                  <a:pt x="271145" y="5049715"/>
                  <a:pt x="299014" y="5025498"/>
                </a:cubicBezTo>
                <a:cubicBezTo>
                  <a:pt x="303676" y="5018009"/>
                  <a:pt x="315374" y="5009703"/>
                  <a:pt x="317705" y="5005958"/>
                </a:cubicBezTo>
                <a:cubicBezTo>
                  <a:pt x="310735" y="4975639"/>
                  <a:pt x="320142" y="4981495"/>
                  <a:pt x="345428" y="4992041"/>
                </a:cubicBezTo>
                <a:cubicBezTo>
                  <a:pt x="423805" y="5020051"/>
                  <a:pt x="452182" y="5005502"/>
                  <a:pt x="464008" y="4934925"/>
                </a:cubicBezTo>
                <a:cubicBezTo>
                  <a:pt x="464155" y="4924624"/>
                  <a:pt x="466445" y="4910462"/>
                  <a:pt x="471107" y="4902973"/>
                </a:cubicBezTo>
                <a:cubicBezTo>
                  <a:pt x="492089" y="4869271"/>
                  <a:pt x="469093" y="4844563"/>
                  <a:pt x="434587" y="4828277"/>
                </a:cubicBezTo>
                <a:cubicBezTo>
                  <a:pt x="400082" y="4811992"/>
                  <a:pt x="386306" y="4793023"/>
                  <a:pt x="395736" y="4757327"/>
                </a:cubicBezTo>
                <a:cubicBezTo>
                  <a:pt x="405061" y="4742348"/>
                  <a:pt x="409976" y="4703840"/>
                  <a:pt x="409976" y="4703840"/>
                </a:cubicBezTo>
                <a:cubicBezTo>
                  <a:pt x="380239" y="4659347"/>
                  <a:pt x="414809" y="4644496"/>
                  <a:pt x="442719" y="4630696"/>
                </a:cubicBezTo>
                <a:cubicBezTo>
                  <a:pt x="403657" y="4601182"/>
                  <a:pt x="371483" y="4581152"/>
                  <a:pt x="325198" y="4552337"/>
                </a:cubicBezTo>
                <a:cubicBezTo>
                  <a:pt x="374345" y="4545522"/>
                  <a:pt x="399989" y="4504331"/>
                  <a:pt x="448312" y="4550003"/>
                </a:cubicBezTo>
                <a:cubicBezTo>
                  <a:pt x="475823" y="4577522"/>
                  <a:pt x="454906" y="4580088"/>
                  <a:pt x="438693" y="4585583"/>
                </a:cubicBezTo>
                <a:cubicBezTo>
                  <a:pt x="464020" y="4606546"/>
                  <a:pt x="484260" y="4646166"/>
                  <a:pt x="526184" y="4640050"/>
                </a:cubicBezTo>
                <a:cubicBezTo>
                  <a:pt x="537734" y="4642045"/>
                  <a:pt x="563167" y="4642291"/>
                  <a:pt x="554094" y="4626251"/>
                </a:cubicBezTo>
                <a:cubicBezTo>
                  <a:pt x="551869" y="4609277"/>
                  <a:pt x="577873" y="4588055"/>
                  <a:pt x="533536" y="4577079"/>
                </a:cubicBezTo>
                <a:cubicBezTo>
                  <a:pt x="514950" y="4575901"/>
                  <a:pt x="508208" y="4556116"/>
                  <a:pt x="508821" y="4545067"/>
                </a:cubicBezTo>
                <a:cubicBezTo>
                  <a:pt x="522915" y="4501880"/>
                  <a:pt x="509244" y="4462194"/>
                  <a:pt x="488726" y="4423440"/>
                </a:cubicBezTo>
                <a:cubicBezTo>
                  <a:pt x="536820" y="4458577"/>
                  <a:pt x="589805" y="4496760"/>
                  <a:pt x="642790" y="4534942"/>
                </a:cubicBezTo>
                <a:cubicBezTo>
                  <a:pt x="647559" y="4506734"/>
                  <a:pt x="612865" y="4490331"/>
                  <a:pt x="622337" y="4465052"/>
                </a:cubicBezTo>
                <a:cubicBezTo>
                  <a:pt x="659174" y="4477593"/>
                  <a:pt x="698529" y="4486507"/>
                  <a:pt x="733035" y="4502792"/>
                </a:cubicBezTo>
                <a:cubicBezTo>
                  <a:pt x="776759" y="4524817"/>
                  <a:pt x="776865" y="4504099"/>
                  <a:pt x="767751" y="4477641"/>
                </a:cubicBezTo>
                <a:cubicBezTo>
                  <a:pt x="763194" y="4464412"/>
                  <a:pt x="754122" y="4448372"/>
                  <a:pt x="747233" y="4438888"/>
                </a:cubicBezTo>
                <a:cubicBezTo>
                  <a:pt x="724384" y="4403879"/>
                  <a:pt x="719786" y="4380232"/>
                  <a:pt x="782202" y="4382718"/>
                </a:cubicBezTo>
                <a:cubicBezTo>
                  <a:pt x="710755" y="4374610"/>
                  <a:pt x="715440" y="4325567"/>
                  <a:pt x="713362" y="4298293"/>
                </a:cubicBezTo>
                <a:cubicBezTo>
                  <a:pt x="711283" y="4271019"/>
                  <a:pt x="755113" y="4272326"/>
                  <a:pt x="782877" y="4268826"/>
                </a:cubicBezTo>
                <a:cubicBezTo>
                  <a:pt x="817676" y="4264510"/>
                  <a:pt x="834314" y="4247850"/>
                  <a:pt x="811465" y="4212841"/>
                </a:cubicBezTo>
                <a:cubicBezTo>
                  <a:pt x="806908" y="4199612"/>
                  <a:pt x="802163" y="4186266"/>
                  <a:pt x="793091" y="4170226"/>
                </a:cubicBezTo>
                <a:cubicBezTo>
                  <a:pt x="846182" y="4187690"/>
                  <a:pt x="892279" y="4216388"/>
                  <a:pt x="956879" y="4225429"/>
                </a:cubicBezTo>
                <a:cubicBezTo>
                  <a:pt x="881045" y="4152238"/>
                  <a:pt x="747035" y="4151945"/>
                  <a:pt x="724608" y="4034063"/>
                </a:cubicBezTo>
                <a:cubicBezTo>
                  <a:pt x="761591" y="4036304"/>
                  <a:pt x="786730" y="4057150"/>
                  <a:pt x="814388" y="4074369"/>
                </a:cubicBezTo>
                <a:lnTo>
                  <a:pt x="897364" y="4126026"/>
                </a:lnTo>
                <a:cubicBezTo>
                  <a:pt x="874473" y="4080599"/>
                  <a:pt x="835370" y="4040667"/>
                  <a:pt x="817183" y="3998169"/>
                </a:cubicBezTo>
                <a:cubicBezTo>
                  <a:pt x="812626" y="3984940"/>
                  <a:pt x="808258" y="3971828"/>
                  <a:pt x="819767" y="3963405"/>
                </a:cubicBezTo>
                <a:cubicBezTo>
                  <a:pt x="831277" y="3954983"/>
                  <a:pt x="845158" y="3953233"/>
                  <a:pt x="861413" y="3958157"/>
                </a:cubicBezTo>
                <a:cubicBezTo>
                  <a:pt x="881995" y="3965774"/>
                  <a:pt x="882036" y="3976192"/>
                  <a:pt x="875043" y="3987426"/>
                </a:cubicBezTo>
                <a:cubicBezTo>
                  <a:pt x="863386" y="4006149"/>
                  <a:pt x="879641" y="4011072"/>
                  <a:pt x="898038" y="4012134"/>
                </a:cubicBezTo>
                <a:cubicBezTo>
                  <a:pt x="951088" y="4019180"/>
                  <a:pt x="994813" y="4041205"/>
                  <a:pt x="1022407" y="4089560"/>
                </a:cubicBezTo>
                <a:cubicBezTo>
                  <a:pt x="1024738" y="4085815"/>
                  <a:pt x="1024738" y="4085815"/>
                  <a:pt x="1029254" y="4088627"/>
                </a:cubicBezTo>
                <a:cubicBezTo>
                  <a:pt x="1029401" y="4078326"/>
                  <a:pt x="1024656" y="4064980"/>
                  <a:pt x="1029318" y="4057491"/>
                </a:cubicBezTo>
                <a:cubicBezTo>
                  <a:pt x="1059730" y="3988092"/>
                  <a:pt x="1020961" y="3937977"/>
                  <a:pt x="951910" y="3894988"/>
                </a:cubicBezTo>
                <a:cubicBezTo>
                  <a:pt x="947206" y="3892060"/>
                  <a:pt x="937986" y="3886320"/>
                  <a:pt x="942649" y="3878831"/>
                </a:cubicBezTo>
                <a:cubicBezTo>
                  <a:pt x="979738" y="3860353"/>
                  <a:pt x="1000003" y="3930125"/>
                  <a:pt x="1039612" y="3908019"/>
                </a:cubicBezTo>
                <a:cubicBezTo>
                  <a:pt x="1007821" y="3866405"/>
                  <a:pt x="961724" y="3837707"/>
                  <a:pt x="927324" y="3800703"/>
                </a:cubicBezTo>
                <a:cubicBezTo>
                  <a:pt x="901997" y="3779739"/>
                  <a:pt x="851425" y="3758648"/>
                  <a:pt x="872407" y="3724946"/>
                </a:cubicBezTo>
                <a:cubicBezTo>
                  <a:pt x="888725" y="3698734"/>
                  <a:pt x="932303" y="3731059"/>
                  <a:pt x="964624" y="3740789"/>
                </a:cubicBezTo>
                <a:cubicBezTo>
                  <a:pt x="964624" y="3740789"/>
                  <a:pt x="966956" y="3737044"/>
                  <a:pt x="973991" y="3736228"/>
                </a:cubicBezTo>
                <a:cubicBezTo>
                  <a:pt x="960214" y="3717259"/>
                  <a:pt x="953285" y="3697357"/>
                  <a:pt x="939696" y="3678506"/>
                </a:cubicBezTo>
                <a:cubicBezTo>
                  <a:pt x="962757" y="3672078"/>
                  <a:pt x="971870" y="3698536"/>
                  <a:pt x="988084" y="3693042"/>
                </a:cubicBezTo>
                <a:cubicBezTo>
                  <a:pt x="1009065" y="3659340"/>
                  <a:pt x="1009317" y="3628321"/>
                  <a:pt x="967736" y="3602434"/>
                </a:cubicBezTo>
                <a:cubicBezTo>
                  <a:pt x="924158" y="3570109"/>
                  <a:pt x="961100" y="3561931"/>
                  <a:pt x="979645" y="3552692"/>
                </a:cubicBezTo>
                <a:cubicBezTo>
                  <a:pt x="956502" y="3538284"/>
                  <a:pt x="933589" y="3534411"/>
                  <a:pt x="924475" y="3507954"/>
                </a:cubicBezTo>
                <a:cubicBezTo>
                  <a:pt x="970636" y="3505516"/>
                  <a:pt x="995816" y="3536780"/>
                  <a:pt x="1009634" y="3566166"/>
                </a:cubicBezTo>
                <a:cubicBezTo>
                  <a:pt x="1036893" y="3624705"/>
                  <a:pt x="1080765" y="3636429"/>
                  <a:pt x="1140703" y="3652960"/>
                </a:cubicBezTo>
                <a:cubicBezTo>
                  <a:pt x="1076818" y="3540444"/>
                  <a:pt x="1076777" y="3530026"/>
                  <a:pt x="1143879" y="3483469"/>
                </a:cubicBezTo>
                <a:cubicBezTo>
                  <a:pt x="1162611" y="3474347"/>
                  <a:pt x="1188721" y="3432407"/>
                  <a:pt x="1220937" y="3462855"/>
                </a:cubicBezTo>
                <a:cubicBezTo>
                  <a:pt x="1248448" y="3490374"/>
                  <a:pt x="1280581" y="3499987"/>
                  <a:pt x="1317417" y="3512528"/>
                </a:cubicBezTo>
                <a:cubicBezTo>
                  <a:pt x="1290158" y="3453990"/>
                  <a:pt x="1221001" y="3431719"/>
                  <a:pt x="1191222" y="3376808"/>
                </a:cubicBezTo>
                <a:cubicBezTo>
                  <a:pt x="1232868" y="3371559"/>
                  <a:pt x="1272077" y="3390773"/>
                  <a:pt x="1311286" y="3409987"/>
                </a:cubicBezTo>
                <a:cubicBezTo>
                  <a:pt x="1345792" y="3426273"/>
                  <a:pt x="1380297" y="3442558"/>
                  <a:pt x="1419506" y="3461772"/>
                </a:cubicBezTo>
                <a:cubicBezTo>
                  <a:pt x="1417239" y="3434380"/>
                  <a:pt x="1398841" y="3433319"/>
                  <a:pt x="1385106" y="3424768"/>
                </a:cubicBezTo>
                <a:lnTo>
                  <a:pt x="1295137" y="3384345"/>
                </a:lnTo>
                <a:cubicBezTo>
                  <a:pt x="1242193" y="3356581"/>
                  <a:pt x="1237824" y="3343469"/>
                  <a:pt x="1272500" y="3307900"/>
                </a:cubicBezTo>
                <a:cubicBezTo>
                  <a:pt x="1279493" y="3296666"/>
                  <a:pt x="1281971" y="3282621"/>
                  <a:pt x="1277226" y="3269275"/>
                </a:cubicBezTo>
                <a:cubicBezTo>
                  <a:pt x="1272816" y="3245745"/>
                  <a:pt x="1261559" y="3223149"/>
                  <a:pt x="1247783" y="3204181"/>
                </a:cubicBezTo>
                <a:cubicBezTo>
                  <a:pt x="1236379" y="3191885"/>
                  <a:pt x="1194756" y="3155581"/>
                  <a:pt x="1252468" y="3155138"/>
                </a:cubicBezTo>
                <a:cubicBezTo>
                  <a:pt x="1266539" y="3153505"/>
                  <a:pt x="1276010" y="3128226"/>
                  <a:pt x="1248352" y="3111007"/>
                </a:cubicBezTo>
                <a:cubicBezTo>
                  <a:pt x="1213847" y="3094722"/>
                  <a:pt x="1186147" y="3067085"/>
                  <a:pt x="1163151" y="3042377"/>
                </a:cubicBezTo>
                <a:cubicBezTo>
                  <a:pt x="1151747" y="3030082"/>
                  <a:pt x="1142486" y="3013924"/>
                  <a:pt x="1144965" y="2999879"/>
                </a:cubicBezTo>
                <a:cubicBezTo>
                  <a:pt x="1154290" y="2984900"/>
                  <a:pt x="1175060" y="2992635"/>
                  <a:pt x="1186611" y="2994630"/>
                </a:cubicBezTo>
                <a:cubicBezTo>
                  <a:pt x="1205941" y="2994194"/>
                  <a:pt x="1224380" y="3005673"/>
                  <a:pt x="1242777" y="3006735"/>
                </a:cubicBezTo>
                <a:cubicBezTo>
                  <a:pt x="1279761" y="3008975"/>
                  <a:pt x="1318928" y="3017771"/>
                  <a:pt x="1287154" y="2956421"/>
                </a:cubicBezTo>
                <a:lnTo>
                  <a:pt x="1392895" y="3022251"/>
                </a:lnTo>
                <a:cubicBezTo>
                  <a:pt x="1349487" y="2938071"/>
                  <a:pt x="1296942" y="2868988"/>
                  <a:pt x="1230327" y="2801536"/>
                </a:cubicBezTo>
                <a:cubicBezTo>
                  <a:pt x="1253387" y="2795109"/>
                  <a:pt x="1276530" y="2809516"/>
                  <a:pt x="1297218" y="2796415"/>
                </a:cubicBezTo>
                <a:cubicBezTo>
                  <a:pt x="1269559" y="2779196"/>
                  <a:pt x="1239570" y="2765722"/>
                  <a:pt x="1212058" y="2738203"/>
                </a:cubicBezTo>
                <a:cubicBezTo>
                  <a:pt x="1274474" y="2740688"/>
                  <a:pt x="1327818" y="2727133"/>
                  <a:pt x="1382946" y="2761454"/>
                </a:cubicBezTo>
                <a:cubicBezTo>
                  <a:pt x="1387462" y="2764265"/>
                  <a:pt x="1391978" y="2767077"/>
                  <a:pt x="1399201" y="2766377"/>
                </a:cubicBezTo>
                <a:cubicBezTo>
                  <a:pt x="1479785" y="2759390"/>
                  <a:pt x="1551315" y="2788333"/>
                  <a:pt x="1620220" y="2841622"/>
                </a:cubicBezTo>
                <a:cubicBezTo>
                  <a:pt x="1631624" y="2853918"/>
                  <a:pt x="1652541" y="2851352"/>
                  <a:pt x="1661866" y="2836373"/>
                </a:cubicBezTo>
                <a:cubicBezTo>
                  <a:pt x="1613543" y="2790702"/>
                  <a:pt x="1537539" y="2769365"/>
                  <a:pt x="1501060" y="2705087"/>
                </a:cubicBezTo>
                <a:cubicBezTo>
                  <a:pt x="1535565" y="2721372"/>
                  <a:pt x="1567739" y="2741402"/>
                  <a:pt x="1604617" y="2764361"/>
                </a:cubicBezTo>
                <a:cubicBezTo>
                  <a:pt x="1636791" y="2784391"/>
                  <a:pt x="1668965" y="2804421"/>
                  <a:pt x="1711077" y="2798423"/>
                </a:cubicBezTo>
                <a:cubicBezTo>
                  <a:pt x="1685856" y="2756741"/>
                  <a:pt x="1665338" y="2717988"/>
                  <a:pt x="1644632" y="2679118"/>
                </a:cubicBezTo>
                <a:cubicBezTo>
                  <a:pt x="1635560" y="2663077"/>
                  <a:pt x="1624303" y="2640481"/>
                  <a:pt x="1628965" y="2632992"/>
                </a:cubicBezTo>
                <a:cubicBezTo>
                  <a:pt x="1663787" y="2587123"/>
                  <a:pt x="1610696" y="2569659"/>
                  <a:pt x="1580853" y="2545884"/>
                </a:cubicBezTo>
                <a:cubicBezTo>
                  <a:pt x="1569449" y="2533589"/>
                  <a:pt x="1546536" y="2529715"/>
                  <a:pt x="1544122" y="2512625"/>
                </a:cubicBezTo>
                <a:cubicBezTo>
                  <a:pt x="1565186" y="2499758"/>
                  <a:pt x="1592615" y="2506443"/>
                  <a:pt x="1618048" y="2506688"/>
                </a:cubicBezTo>
                <a:cubicBezTo>
                  <a:pt x="1685126" y="2501684"/>
                  <a:pt x="1685126" y="2501684"/>
                  <a:pt x="1669377" y="2434723"/>
                </a:cubicBezTo>
                <a:cubicBezTo>
                  <a:pt x="1660075" y="2408148"/>
                  <a:pt x="1655853" y="2384736"/>
                  <a:pt x="1651443" y="2361206"/>
                </a:cubicBezTo>
                <a:cubicBezTo>
                  <a:pt x="1644472" y="2330886"/>
                  <a:pt x="1649428" y="2302796"/>
                  <a:pt x="1689209" y="2300543"/>
                </a:cubicBezTo>
                <a:cubicBezTo>
                  <a:pt x="1725816" y="2302549"/>
                  <a:pt x="1726110" y="2281948"/>
                  <a:pt x="1721700" y="2258418"/>
                </a:cubicBezTo>
                <a:cubicBezTo>
                  <a:pt x="1714917" y="2228216"/>
                  <a:pt x="1703431" y="2195085"/>
                  <a:pt x="1692132" y="2162071"/>
                </a:cubicBezTo>
                <a:lnTo>
                  <a:pt x="1752153" y="2199437"/>
                </a:lnTo>
                <a:cubicBezTo>
                  <a:pt x="1740520" y="2176607"/>
                  <a:pt x="1712903" y="2169806"/>
                  <a:pt x="1715339" y="2145343"/>
                </a:cubicBezTo>
                <a:cubicBezTo>
                  <a:pt x="1749845" y="2161628"/>
                  <a:pt x="1779834" y="2175103"/>
                  <a:pt x="1809824" y="2188577"/>
                </a:cubicBezTo>
                <a:cubicBezTo>
                  <a:pt x="1816735" y="2156507"/>
                  <a:pt x="1865269" y="2160742"/>
                  <a:pt x="1876925" y="2142019"/>
                </a:cubicBezTo>
                <a:cubicBezTo>
                  <a:pt x="1904754" y="2107384"/>
                  <a:pt x="1879720" y="2065819"/>
                  <a:pt x="1849836" y="2031627"/>
                </a:cubicBezTo>
                <a:cubicBezTo>
                  <a:pt x="1907801" y="2000165"/>
                  <a:pt x="1968563" y="1964210"/>
                  <a:pt x="2003532" y="1908040"/>
                </a:cubicBezTo>
                <a:cubicBezTo>
                  <a:pt x="1975874" y="1890822"/>
                  <a:pt x="1927234" y="1907305"/>
                  <a:pt x="1943846" y="1860491"/>
                </a:cubicBezTo>
                <a:cubicBezTo>
                  <a:pt x="1960165" y="1834278"/>
                  <a:pt x="2024766" y="1843320"/>
                  <a:pt x="2047573" y="1867910"/>
                </a:cubicBezTo>
                <a:cubicBezTo>
                  <a:pt x="2079830" y="1908776"/>
                  <a:pt x="2121370" y="1924246"/>
                  <a:pt x="2165095" y="1946270"/>
                </a:cubicBezTo>
                <a:cubicBezTo>
                  <a:pt x="2178830" y="1954821"/>
                  <a:pt x="2192671" y="1942654"/>
                  <a:pt x="2178936" y="1934103"/>
                </a:cubicBezTo>
                <a:cubicBezTo>
                  <a:pt x="2137542" y="1908333"/>
                  <a:pt x="2123977" y="1847928"/>
                  <a:pt x="2068555" y="1834209"/>
                </a:cubicBezTo>
                <a:cubicBezTo>
                  <a:pt x="2080463" y="1784467"/>
                  <a:pt x="2124587" y="1765173"/>
                  <a:pt x="2179968" y="1768474"/>
                </a:cubicBezTo>
                <a:cubicBezTo>
                  <a:pt x="2219136" y="1777270"/>
                  <a:pt x="2241985" y="1812279"/>
                  <a:pt x="2257799" y="1848104"/>
                </a:cubicBezTo>
                <a:cubicBezTo>
                  <a:pt x="2278822" y="1824820"/>
                  <a:pt x="2325025" y="1832800"/>
                  <a:pt x="2343675" y="1802843"/>
                </a:cubicBezTo>
                <a:cubicBezTo>
                  <a:pt x="2263031" y="1747441"/>
                  <a:pt x="2260846" y="1740885"/>
                  <a:pt x="2233440" y="1692648"/>
                </a:cubicBezTo>
                <a:cubicBezTo>
                  <a:pt x="2330998" y="1658816"/>
                  <a:pt x="2331145" y="1648515"/>
                  <a:pt x="2246279" y="1569701"/>
                </a:cubicBezTo>
                <a:cubicBezTo>
                  <a:pt x="2225467" y="1551549"/>
                  <a:pt x="2209785" y="1525159"/>
                  <a:pt x="2196197" y="1506307"/>
                </a:cubicBezTo>
                <a:cubicBezTo>
                  <a:pt x="2171016" y="1475043"/>
                  <a:pt x="2173494" y="1460998"/>
                  <a:pt x="2214993" y="1466049"/>
                </a:cubicBezTo>
                <a:cubicBezTo>
                  <a:pt x="2268043" y="1473096"/>
                  <a:pt x="2311768" y="1495121"/>
                  <a:pt x="2364818" y="1502168"/>
                </a:cubicBezTo>
                <a:cubicBezTo>
                  <a:pt x="2288878" y="1449695"/>
                  <a:pt x="2205985" y="1418874"/>
                  <a:pt x="2134749" y="1369329"/>
                </a:cubicBezTo>
                <a:cubicBezTo>
                  <a:pt x="2151068" y="1343116"/>
                  <a:pt x="2176418" y="1322526"/>
                  <a:pt x="2213296" y="1345485"/>
                </a:cubicBezTo>
                <a:cubicBezTo>
                  <a:pt x="2252505" y="1364699"/>
                  <a:pt x="2264014" y="1356276"/>
                  <a:pt x="2280333" y="1330063"/>
                </a:cubicBezTo>
                <a:cubicBezTo>
                  <a:pt x="2282811" y="1316018"/>
                  <a:pt x="2296652" y="1303851"/>
                  <a:pt x="2308161" y="1295428"/>
                </a:cubicBezTo>
                <a:cubicBezTo>
                  <a:pt x="2373838" y="1220965"/>
                  <a:pt x="2466372" y="1174653"/>
                  <a:pt x="2533956" y="1107611"/>
                </a:cubicBezTo>
                <a:cubicBezTo>
                  <a:pt x="2584991" y="1056248"/>
                  <a:pt x="2584991" y="1056248"/>
                  <a:pt x="2511277" y="1020748"/>
                </a:cubicBezTo>
                <a:cubicBezTo>
                  <a:pt x="2490695" y="1013131"/>
                  <a:pt x="2472068" y="1001535"/>
                  <a:pt x="2458332" y="992984"/>
                </a:cubicBezTo>
                <a:cubicBezTo>
                  <a:pt x="2444409" y="984316"/>
                  <a:pt x="2421496" y="980443"/>
                  <a:pt x="2433152" y="961720"/>
                </a:cubicBezTo>
                <a:cubicBezTo>
                  <a:pt x="2442477" y="946741"/>
                  <a:pt x="2451802" y="931762"/>
                  <a:pt x="2479273" y="948864"/>
                </a:cubicBezTo>
                <a:cubicBezTo>
                  <a:pt x="2497711" y="960343"/>
                  <a:pt x="2518670" y="968195"/>
                  <a:pt x="2536920" y="979557"/>
                </a:cubicBezTo>
                <a:lnTo>
                  <a:pt x="2546246" y="964579"/>
                </a:lnTo>
                <a:cubicBezTo>
                  <a:pt x="2537173" y="948538"/>
                  <a:pt x="2507183" y="935064"/>
                  <a:pt x="2509620" y="910601"/>
                </a:cubicBezTo>
                <a:cubicBezTo>
                  <a:pt x="2541900" y="909913"/>
                  <a:pt x="2567227" y="930877"/>
                  <a:pt x="2590181" y="945167"/>
                </a:cubicBezTo>
                <a:lnTo>
                  <a:pt x="2592513" y="941422"/>
                </a:lnTo>
                <a:lnTo>
                  <a:pt x="2594844" y="937678"/>
                </a:lnTo>
                <a:cubicBezTo>
                  <a:pt x="2583252" y="925265"/>
                  <a:pt x="2576552" y="915898"/>
                  <a:pt x="2565148" y="903603"/>
                </a:cubicBezTo>
                <a:cubicBezTo>
                  <a:pt x="2558072" y="894001"/>
                  <a:pt x="2553703" y="880889"/>
                  <a:pt x="2561163" y="868906"/>
                </a:cubicBezTo>
                <a:cubicBezTo>
                  <a:pt x="2570488" y="853928"/>
                  <a:pt x="2593589" y="857918"/>
                  <a:pt x="2600478" y="867402"/>
                </a:cubicBezTo>
                <a:cubicBezTo>
                  <a:pt x="2664679" y="917763"/>
                  <a:pt x="2695026" y="879500"/>
                  <a:pt x="2734405" y="846860"/>
                </a:cubicBezTo>
                <a:cubicBezTo>
                  <a:pt x="2663022" y="807616"/>
                  <a:pt x="2561480" y="806752"/>
                  <a:pt x="2564339" y="699416"/>
                </a:cubicBezTo>
                <a:cubicBezTo>
                  <a:pt x="2689065" y="725105"/>
                  <a:pt x="2680332" y="605357"/>
                  <a:pt x="2736259" y="557039"/>
                </a:cubicBezTo>
                <a:cubicBezTo>
                  <a:pt x="2763941" y="532704"/>
                  <a:pt x="2711038" y="515357"/>
                  <a:pt x="2710955" y="494522"/>
                </a:cubicBezTo>
                <a:cubicBezTo>
                  <a:pt x="2708918" y="477665"/>
                  <a:pt x="2695608" y="457948"/>
                  <a:pt x="2709637" y="445897"/>
                </a:cubicBezTo>
                <a:cubicBezTo>
                  <a:pt x="2717816" y="426049"/>
                  <a:pt x="2724408" y="384428"/>
                  <a:pt x="2760777" y="373816"/>
                </a:cubicBezTo>
                <a:cubicBezTo>
                  <a:pt x="2797147" y="363203"/>
                  <a:pt x="2871645" y="359701"/>
                  <a:pt x="2929252" y="379976"/>
                </a:cubicBezTo>
                <a:cubicBezTo>
                  <a:pt x="2888322" y="281751"/>
                  <a:pt x="2897605" y="256355"/>
                  <a:pt x="2973798" y="277809"/>
                </a:cubicBezTo>
                <a:close/>
                <a:moveTo>
                  <a:pt x="3140035" y="81724"/>
                </a:moveTo>
                <a:lnTo>
                  <a:pt x="3147401" y="106542"/>
                </a:lnTo>
                <a:cubicBezTo>
                  <a:pt x="3161187" y="120862"/>
                  <a:pt x="3190069" y="121994"/>
                  <a:pt x="3234202" y="111757"/>
                </a:cubicBezTo>
                <a:cubicBezTo>
                  <a:pt x="3181456" y="183026"/>
                  <a:pt x="3095210" y="217618"/>
                  <a:pt x="3021704" y="198982"/>
                </a:cubicBezTo>
                <a:lnTo>
                  <a:pt x="2990505" y="196234"/>
                </a:lnTo>
                <a:lnTo>
                  <a:pt x="3005107" y="182875"/>
                </a:lnTo>
                <a:cubicBezTo>
                  <a:pt x="3015540" y="175585"/>
                  <a:pt x="3027373" y="168792"/>
                  <a:pt x="3039686" y="161909"/>
                </a:cubicBezTo>
                <a:cubicBezTo>
                  <a:pt x="3069552" y="144130"/>
                  <a:pt x="3109013" y="132326"/>
                  <a:pt x="3129995" y="98624"/>
                </a:cubicBezTo>
                <a:cubicBezTo>
                  <a:pt x="3134620" y="93709"/>
                  <a:pt x="3137962" y="88970"/>
                  <a:pt x="3139834" y="84371"/>
                </a:cubicBezTo>
                <a:close/>
                <a:moveTo>
                  <a:pt x="3093889" y="0"/>
                </a:moveTo>
                <a:lnTo>
                  <a:pt x="3105597" y="4456"/>
                </a:lnTo>
                <a:lnTo>
                  <a:pt x="3152592" y="16960"/>
                </a:lnTo>
                <a:lnTo>
                  <a:pt x="3151171" y="22196"/>
                </a:lnTo>
                <a:lnTo>
                  <a:pt x="3139499" y="69021"/>
                </a:lnTo>
                <a:lnTo>
                  <a:pt x="3131932" y="58181"/>
                </a:lnTo>
                <a:cubicBezTo>
                  <a:pt x="3127178" y="54003"/>
                  <a:pt x="3120581" y="49896"/>
                  <a:pt x="3111955" y="45825"/>
                </a:cubicBezTo>
                <a:lnTo>
                  <a:pt x="3076016" y="2482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lIns="68564" tIns="34289" rIns="68564" bIns="34289" anchor="ctr">
            <a:noAutofit/>
          </a:bodyPr>
          <a:lstStyle>
            <a:lvl1pPr marL="0" marR="0" indent="0" algn="ctr" defTabSz="685613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defRPr sz="9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3831586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80"/>
            <a:ext cx="9144000" cy="576064"/>
          </a:xfrm>
          <a:prstGeom prst="rect">
            <a:avLst/>
          </a:prstGeom>
        </p:spPr>
        <p:txBody>
          <a:bodyPr lIns="68564" tIns="34289" rIns="68564" bIns="34289"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354010" y="1131600"/>
            <a:ext cx="2849840" cy="3649171"/>
            <a:chOff x="354008" y="1131589"/>
            <a:chExt cx="2849840" cy="3649171"/>
          </a:xfrm>
        </p:grpSpPr>
        <p:sp>
          <p:nvSpPr>
            <p:cNvPr id="6" name="Rounded Rectangle 5"/>
            <p:cNvSpPr/>
            <p:nvPr/>
          </p:nvSpPr>
          <p:spPr>
            <a:xfrm>
              <a:off x="354008" y="1131589"/>
              <a:ext cx="2849840" cy="3649171"/>
            </a:xfrm>
            <a:prstGeom prst="roundRect">
              <a:avLst>
                <a:gd name="adj" fmla="val 3968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37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31932" y="1347500"/>
              <a:ext cx="108520" cy="324047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37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5400000">
              <a:off x="2592642" y="1238201"/>
              <a:ext cx="502331" cy="502331"/>
            </a:xfrm>
            <a:prstGeom prst="halfFrame">
              <a:avLst>
                <a:gd name="adj1" fmla="val 23728"/>
                <a:gd name="adj2" fmla="val 24642"/>
              </a:avLst>
            </a:prstGeom>
            <a:solidFill>
              <a:schemeClr val="bg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137"/>
              <a:endParaRPr lang="ko-KR" alt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7338507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4572001" y="1223816"/>
            <a:ext cx="1781336" cy="1916475"/>
          </a:xfrm>
          <a:custGeom>
            <a:avLst/>
            <a:gdLst>
              <a:gd name="connsiteX0" fmla="*/ 0 w 2375115"/>
              <a:gd name="connsiteY0" fmla="*/ 0 h 2555300"/>
              <a:gd name="connsiteX1" fmla="*/ 2375115 w 2375115"/>
              <a:gd name="connsiteY1" fmla="*/ 0 h 2555300"/>
              <a:gd name="connsiteX2" fmla="*/ 2375115 w 2375115"/>
              <a:gd name="connsiteY2" fmla="*/ 2555300 h 2555300"/>
              <a:gd name="connsiteX3" fmla="*/ 0 w 2375115"/>
              <a:gd name="connsiteY3" fmla="*/ 2555300 h 255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75115" h="2555300">
                <a:moveTo>
                  <a:pt x="0" y="0"/>
                </a:moveTo>
                <a:lnTo>
                  <a:pt x="2375115" y="0"/>
                </a:lnTo>
                <a:lnTo>
                  <a:pt x="2375115" y="2555300"/>
                </a:lnTo>
                <a:lnTo>
                  <a:pt x="0" y="2555300"/>
                </a:lnTo>
                <a:close/>
              </a:path>
            </a:pathLst>
          </a:custGeom>
        </p:spPr>
        <p:txBody>
          <a:bodyPr wrap="square" lIns="68564" tIns="34289" rIns="68564" bIns="34289">
            <a:noAutofit/>
          </a:bodyPr>
          <a:lstStyle/>
          <a:p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6407998" y="2397264"/>
            <a:ext cx="1754708" cy="1901053"/>
          </a:xfrm>
          <a:custGeom>
            <a:avLst/>
            <a:gdLst>
              <a:gd name="connsiteX0" fmla="*/ 0 w 2339611"/>
              <a:gd name="connsiteY0" fmla="*/ 0 h 2534737"/>
              <a:gd name="connsiteX1" fmla="*/ 2339611 w 2339611"/>
              <a:gd name="connsiteY1" fmla="*/ 0 h 2534737"/>
              <a:gd name="connsiteX2" fmla="*/ 2339611 w 2339611"/>
              <a:gd name="connsiteY2" fmla="*/ 2534737 h 2534737"/>
              <a:gd name="connsiteX3" fmla="*/ 0 w 2339611"/>
              <a:gd name="connsiteY3" fmla="*/ 2534737 h 2534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39611" h="2534737">
                <a:moveTo>
                  <a:pt x="0" y="0"/>
                </a:moveTo>
                <a:lnTo>
                  <a:pt x="2339611" y="0"/>
                </a:lnTo>
                <a:lnTo>
                  <a:pt x="2339611" y="2534737"/>
                </a:lnTo>
                <a:lnTo>
                  <a:pt x="0" y="2534737"/>
                </a:lnTo>
                <a:close/>
              </a:path>
            </a:pathLst>
          </a:custGeom>
        </p:spPr>
        <p:txBody>
          <a:bodyPr wrap="square" lIns="68564" tIns="34289" rIns="68564" bIns="34289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048377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4959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65F373-A181-4198-842B-E5EEF0DF0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68564" tIns="34289" rIns="68564" bIns="34289"/>
          <a:lstStyle>
            <a:lvl1pPr>
              <a:defRPr/>
            </a:lvl1pPr>
          </a:lstStyle>
          <a:p>
            <a:pPr defTabSz="685137"/>
            <a:endParaRPr lang="en-US" altLang="en-US" sz="1400">
              <a:solidFill>
                <a:prstClr val="black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7D5996-AA77-4B81-A1D2-94E435153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68564" tIns="34289" rIns="68564" bIns="34289"/>
          <a:lstStyle>
            <a:lvl1pPr>
              <a:defRPr/>
            </a:lvl1pPr>
          </a:lstStyle>
          <a:p>
            <a:pPr defTabSz="685137"/>
            <a:endParaRPr lang="en-US" altLang="en-US" sz="1400">
              <a:solidFill>
                <a:prstClr val="black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3B4CB9-0356-401F-B2D3-182D79CFA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68564" tIns="34289" rIns="68564" bIns="34289"/>
          <a:lstStyle>
            <a:lvl1pPr>
              <a:defRPr/>
            </a:lvl1pPr>
          </a:lstStyle>
          <a:p>
            <a:pPr defTabSz="685137"/>
            <a:fld id="{1FD9860F-6113-4557-A0F6-5FF0A87D581D}" type="slidenum">
              <a:rPr lang="en-US" altLang="en-US" sz="1400" smtClean="0">
                <a:solidFill>
                  <a:prstClr val="black"/>
                </a:solidFill>
              </a:rPr>
              <a:pPr defTabSz="685137"/>
              <a:t>‹#›</a:t>
            </a:fld>
            <a:endParaRPr lang="en-US" altLang="en-US" sz="1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99363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1267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slideLayout" Target="../slideLayouts/slideLayout2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49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20" Type="http://schemas.openxmlformats.org/officeDocument/2006/relationships/slideLayout" Target="../slideLayouts/slideLayout48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24" Type="http://schemas.openxmlformats.org/officeDocument/2006/relationships/theme" Target="../theme/theme3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23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47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Relationship Id="rId22" Type="http://schemas.openxmlformats.org/officeDocument/2006/relationships/slideLayout" Target="../slideLayouts/slideLayout5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18" Type="http://schemas.openxmlformats.org/officeDocument/2006/relationships/slideLayout" Target="../slideLayouts/slideLayout69.xml"/><Relationship Id="rId3" Type="http://schemas.openxmlformats.org/officeDocument/2006/relationships/slideLayout" Target="../slideLayouts/slideLayout54.xml"/><Relationship Id="rId21" Type="http://schemas.openxmlformats.org/officeDocument/2006/relationships/slideLayout" Target="../slideLayouts/slideLayout72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slideLayout" Target="../slideLayouts/slideLayout68.xml"/><Relationship Id="rId25" Type="http://schemas.openxmlformats.org/officeDocument/2006/relationships/theme" Target="../theme/theme4.xml"/><Relationship Id="rId2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71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24" Type="http://schemas.openxmlformats.org/officeDocument/2006/relationships/slideLayout" Target="../slideLayouts/slideLayout75.xml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23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70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Relationship Id="rId22" Type="http://schemas.openxmlformats.org/officeDocument/2006/relationships/slideLayout" Target="../slideLayouts/slideLayout7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8.xml"/><Relationship Id="rId18" Type="http://schemas.openxmlformats.org/officeDocument/2006/relationships/slideLayout" Target="../slideLayouts/slideLayout93.xml"/><Relationship Id="rId3" Type="http://schemas.openxmlformats.org/officeDocument/2006/relationships/slideLayout" Target="../slideLayouts/slideLayout78.xml"/><Relationship Id="rId21" Type="http://schemas.openxmlformats.org/officeDocument/2006/relationships/slideLayout" Target="../slideLayouts/slideLayout96.xml"/><Relationship Id="rId7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7.xml"/><Relationship Id="rId17" Type="http://schemas.openxmlformats.org/officeDocument/2006/relationships/slideLayout" Target="../slideLayouts/slideLayout92.xml"/><Relationship Id="rId2" Type="http://schemas.openxmlformats.org/officeDocument/2006/relationships/slideLayout" Target="../slideLayouts/slideLayout77.xml"/><Relationship Id="rId16" Type="http://schemas.openxmlformats.org/officeDocument/2006/relationships/slideLayout" Target="../slideLayouts/slideLayout91.xml"/><Relationship Id="rId20" Type="http://schemas.openxmlformats.org/officeDocument/2006/relationships/slideLayout" Target="../slideLayouts/slideLayout95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24" Type="http://schemas.openxmlformats.org/officeDocument/2006/relationships/theme" Target="../theme/theme5.xml"/><Relationship Id="rId5" Type="http://schemas.openxmlformats.org/officeDocument/2006/relationships/slideLayout" Target="../slideLayouts/slideLayout80.xml"/><Relationship Id="rId15" Type="http://schemas.openxmlformats.org/officeDocument/2006/relationships/slideLayout" Target="../slideLayouts/slideLayout90.xml"/><Relationship Id="rId23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85.xml"/><Relationship Id="rId19" Type="http://schemas.openxmlformats.org/officeDocument/2006/relationships/slideLayout" Target="../slideLayouts/slideLayout94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Relationship Id="rId14" Type="http://schemas.openxmlformats.org/officeDocument/2006/relationships/slideLayout" Target="../slideLayouts/slideLayout89.xml"/><Relationship Id="rId22" Type="http://schemas.openxmlformats.org/officeDocument/2006/relationships/slideLayout" Target="../slideLayouts/slideLayout9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6.xml"/><Relationship Id="rId13" Type="http://schemas.openxmlformats.org/officeDocument/2006/relationships/slideLayout" Target="../slideLayouts/slideLayout111.xml"/><Relationship Id="rId18" Type="http://schemas.openxmlformats.org/officeDocument/2006/relationships/slideLayout" Target="../slideLayouts/slideLayout116.xml"/><Relationship Id="rId3" Type="http://schemas.openxmlformats.org/officeDocument/2006/relationships/slideLayout" Target="../slideLayouts/slideLayout101.xml"/><Relationship Id="rId21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105.xml"/><Relationship Id="rId12" Type="http://schemas.openxmlformats.org/officeDocument/2006/relationships/slideLayout" Target="../slideLayouts/slideLayout110.xml"/><Relationship Id="rId17" Type="http://schemas.openxmlformats.org/officeDocument/2006/relationships/slideLayout" Target="../slideLayouts/slideLayout115.xml"/><Relationship Id="rId2" Type="http://schemas.openxmlformats.org/officeDocument/2006/relationships/slideLayout" Target="../slideLayouts/slideLayout100.xml"/><Relationship Id="rId16" Type="http://schemas.openxmlformats.org/officeDocument/2006/relationships/slideLayout" Target="../slideLayouts/slideLayout114.xml"/><Relationship Id="rId20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11" Type="http://schemas.openxmlformats.org/officeDocument/2006/relationships/slideLayout" Target="../slideLayouts/slideLayout109.xml"/><Relationship Id="rId24" Type="http://schemas.openxmlformats.org/officeDocument/2006/relationships/theme" Target="../theme/theme6.xml"/><Relationship Id="rId5" Type="http://schemas.openxmlformats.org/officeDocument/2006/relationships/slideLayout" Target="../slideLayouts/slideLayout103.xml"/><Relationship Id="rId15" Type="http://schemas.openxmlformats.org/officeDocument/2006/relationships/slideLayout" Target="../slideLayouts/slideLayout113.xml"/><Relationship Id="rId23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108.xml"/><Relationship Id="rId19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7.xml"/><Relationship Id="rId14" Type="http://schemas.openxmlformats.org/officeDocument/2006/relationships/slideLayout" Target="../slideLayouts/slideLayout112.xml"/><Relationship Id="rId22" Type="http://schemas.openxmlformats.org/officeDocument/2006/relationships/slideLayout" Target="../slideLayouts/slideLayout12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slideLayout" Target="../slideLayouts/slideLayout124.xml"/><Relationship Id="rId7" Type="http://schemas.openxmlformats.org/officeDocument/2006/relationships/theme" Target="../theme/theme7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5" Type="http://schemas.openxmlformats.org/officeDocument/2006/relationships/slideLayout" Target="../slideLayouts/slideLayout126.xml"/><Relationship Id="rId4" Type="http://schemas.openxmlformats.org/officeDocument/2006/relationships/slideLayout" Target="../slideLayouts/slideLayout12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5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130.xml"/><Relationship Id="rId7" Type="http://schemas.openxmlformats.org/officeDocument/2006/relationships/slideLayout" Target="../slideLayouts/slideLayout134.xml"/><Relationship Id="rId12" Type="http://schemas.openxmlformats.org/officeDocument/2006/relationships/slideLayout" Target="../slideLayouts/slideLayout139.xml"/><Relationship Id="rId2" Type="http://schemas.openxmlformats.org/officeDocument/2006/relationships/slideLayout" Target="../slideLayouts/slideLayout129.xml"/><Relationship Id="rId1" Type="http://schemas.openxmlformats.org/officeDocument/2006/relationships/slideLayout" Target="../slideLayouts/slideLayout128.xml"/><Relationship Id="rId6" Type="http://schemas.openxmlformats.org/officeDocument/2006/relationships/slideLayout" Target="../slideLayouts/slideLayout133.xml"/><Relationship Id="rId11" Type="http://schemas.openxmlformats.org/officeDocument/2006/relationships/slideLayout" Target="../slideLayouts/slideLayout138.xml"/><Relationship Id="rId5" Type="http://schemas.openxmlformats.org/officeDocument/2006/relationships/slideLayout" Target="../slideLayouts/slideLayout132.xml"/><Relationship Id="rId10" Type="http://schemas.openxmlformats.org/officeDocument/2006/relationships/slideLayout" Target="../slideLayouts/slideLayout137.xml"/><Relationship Id="rId4" Type="http://schemas.openxmlformats.org/officeDocument/2006/relationships/slideLayout" Target="../slideLayouts/slideLayout131.xml"/><Relationship Id="rId9" Type="http://schemas.openxmlformats.org/officeDocument/2006/relationships/slideLayout" Target="../slideLayouts/slideLayout1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9456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80" r:id="rId19"/>
    <p:sldLayoutId id="2147483681" r:id="rId20"/>
    <p:sldLayoutId id="2147483682" r:id="rId21"/>
    <p:sldLayoutId id="2147483683" r:id="rId22"/>
  </p:sldLayoutIdLst>
  <p:txStyles>
    <p:titleStyle>
      <a:lvl1pPr algn="l" defTabSz="685528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86" indent="-171386" algn="l" defTabSz="685528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157" indent="-171386" algn="l" defTabSz="68552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6913" indent="-171386" algn="l" defTabSz="68552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670" indent="-171386" algn="l" defTabSz="68552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428" indent="-171386" algn="l" defTabSz="68552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198" indent="-171386" algn="l" defTabSz="68552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7962" indent="-171386" algn="l" defTabSz="68552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726" indent="-171386" algn="l" defTabSz="68552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497" indent="-171386" algn="l" defTabSz="68552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5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758" algn="l" defTabSz="6855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528" algn="l" defTabSz="6855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292" algn="l" defTabSz="6855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056" algn="l" defTabSz="6855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827" algn="l" defTabSz="6855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583" algn="l" defTabSz="6855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340" algn="l" defTabSz="6855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098" algn="l" defTabSz="6855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3496" y="-2446166"/>
            <a:ext cx="9142697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41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90" r:id="rId4"/>
    <p:sldLayoutId id="2147483691" r:id="rId5"/>
    <p:sldLayoutId id="2147483694" r:id="rId6"/>
  </p:sldLayoutIdLst>
  <p:txStyles>
    <p:titleStyle>
      <a:lvl1pPr algn="ctr" defTabSz="813357" rtl="0" eaLnBrk="1" latinLnBrk="0" hangingPunct="1"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5130" indent="-305130" algn="l" defTabSz="813357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61025" indent="-254134" algn="l" defTabSz="813357" rtl="0" eaLnBrk="1" latinLnBrk="0" hangingPunct="1">
        <a:spcBef>
          <a:spcPct val="20000"/>
        </a:spcBef>
        <a:buFont typeface="Arial" panose="020B0604020202020204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16921" indent="-203345" algn="l" defTabSz="813357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23571" indent="-203345" algn="l" defTabSz="813357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30557" indent="-203345" algn="l" defTabSz="813357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37180" indent="-203345" algn="l" defTabSz="813357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44104" indent="-203345" algn="l" defTabSz="813357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50775" indent="-203345" algn="l" defTabSz="813357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57412" indent="-203345" algn="l" defTabSz="813357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335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6683" algn="l" defTabSz="81335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3588" algn="l" defTabSz="81335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0293" algn="l" defTabSz="81335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7181" algn="l" defTabSz="81335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33837" algn="l" defTabSz="81335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0522" algn="l" defTabSz="81335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47444" algn="l" defTabSz="81335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54128" algn="l" defTabSz="81335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0386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  <p:sldLayoutId id="2147483714" r:id="rId18"/>
    <p:sldLayoutId id="2147483715" r:id="rId19"/>
    <p:sldLayoutId id="2147483716" r:id="rId20"/>
    <p:sldLayoutId id="2147483717" r:id="rId21"/>
    <p:sldLayoutId id="2147483718" r:id="rId22"/>
    <p:sldLayoutId id="2147483719" r:id="rId23"/>
  </p:sldLayoutIdLst>
  <p:txStyles>
    <p:titleStyle>
      <a:lvl1pPr algn="l" defTabSz="685545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90" indent="-171390" algn="l" defTabSz="685545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169" indent="-171390" algn="l" defTabSz="68554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6934" indent="-171390" algn="l" defTabSz="68554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700" indent="-171390" algn="l" defTabSz="68554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467" indent="-171390" algn="l" defTabSz="68554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245" indent="-171390" algn="l" defTabSz="68554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018" indent="-171390" algn="l" defTabSz="68554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790" indent="-171390" algn="l" defTabSz="68554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569" indent="-171390" algn="l" defTabSz="68554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767" algn="l" defTabSz="685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545" algn="l" defTabSz="685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318" algn="l" defTabSz="685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090" algn="l" defTabSz="685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869" algn="l" defTabSz="685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634" algn="l" defTabSz="685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400" algn="l" defTabSz="685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167" algn="l" defTabSz="685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8841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  <p:sldLayoutId id="2147483738" r:id="rId18"/>
    <p:sldLayoutId id="2147483739" r:id="rId19"/>
    <p:sldLayoutId id="2147483740" r:id="rId20"/>
    <p:sldLayoutId id="2147483741" r:id="rId21"/>
    <p:sldLayoutId id="2147483742" r:id="rId22"/>
    <p:sldLayoutId id="2147483743" r:id="rId23"/>
    <p:sldLayoutId id="2147483744" r:id="rId24"/>
  </p:sldLayoutIdLst>
  <p:txStyles>
    <p:titleStyle>
      <a:lvl1pPr algn="l" defTabSz="685579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98" indent="-171398" algn="l" defTabSz="68557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193" indent="-171398" algn="l" defTabSz="68557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6976" indent="-171398" algn="l" defTabSz="68557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760" indent="-171398" algn="l" defTabSz="68557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545" indent="-171398" algn="l" defTabSz="68557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339" indent="-171398" algn="l" defTabSz="68557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129" indent="-171398" algn="l" defTabSz="68557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918" indent="-171398" algn="l" defTabSz="68557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713" indent="-171398" algn="l" defTabSz="68557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57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785" algn="l" defTabSz="68557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579" algn="l" defTabSz="68557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369" algn="l" defTabSz="68557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158" algn="l" defTabSz="68557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953" algn="l" defTabSz="68557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736" algn="l" defTabSz="68557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520" algn="l" defTabSz="68557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305" algn="l" defTabSz="68557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4302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59" r:id="rId13"/>
    <p:sldLayoutId id="2147483760" r:id="rId14"/>
    <p:sldLayoutId id="2147483761" r:id="rId15"/>
    <p:sldLayoutId id="2147483762" r:id="rId16"/>
    <p:sldLayoutId id="2147483763" r:id="rId17"/>
    <p:sldLayoutId id="2147483764" r:id="rId18"/>
    <p:sldLayoutId id="2147483765" r:id="rId19"/>
    <p:sldLayoutId id="2147483766" r:id="rId20"/>
    <p:sldLayoutId id="2147483767" r:id="rId21"/>
    <p:sldLayoutId id="2147483768" r:id="rId22"/>
    <p:sldLayoutId id="2147483769" r:id="rId23"/>
  </p:sldLayoutIdLst>
  <p:txStyles>
    <p:titleStyle>
      <a:lvl1pPr algn="l" defTabSz="68561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06" indent="-171406" algn="l" defTabSz="68561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217" indent="-171406" algn="l" defTabSz="68561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018" indent="-171406" algn="l" defTabSz="68561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820" indent="-171406" algn="l" defTabSz="68561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623" indent="-171406" algn="l" defTabSz="68561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433" indent="-171406" algn="l" defTabSz="68561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240" indent="-171406" algn="l" defTabSz="68561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046" indent="-171406" algn="l" defTabSz="68561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857" indent="-171406" algn="l" defTabSz="68561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61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03" algn="l" defTabSz="68561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613" algn="l" defTabSz="68561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420" algn="l" defTabSz="68561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226" algn="l" defTabSz="68561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037" algn="l" defTabSz="68561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838" algn="l" defTabSz="68561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640" algn="l" defTabSz="68561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443" algn="l" defTabSz="68561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5868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82" r:id="rId12"/>
    <p:sldLayoutId id="2147483783" r:id="rId13"/>
    <p:sldLayoutId id="2147483784" r:id="rId14"/>
    <p:sldLayoutId id="2147483785" r:id="rId15"/>
    <p:sldLayoutId id="2147483786" r:id="rId16"/>
    <p:sldLayoutId id="2147483787" r:id="rId17"/>
    <p:sldLayoutId id="2147483788" r:id="rId18"/>
    <p:sldLayoutId id="2147483789" r:id="rId19"/>
    <p:sldLayoutId id="2147483790" r:id="rId20"/>
    <p:sldLayoutId id="2147483791" r:id="rId21"/>
    <p:sldLayoutId id="2147483793" r:id="rId22"/>
    <p:sldLayoutId id="2147483794" r:id="rId23"/>
  </p:sldLayoutIdLst>
  <p:txStyles>
    <p:titleStyle>
      <a:lvl1pPr algn="l" defTabSz="685732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4" indent="-171434" algn="l" defTabSz="685732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01" indent="-171434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65" indent="-171434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30" indent="-171434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896" indent="-171434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762" indent="-171434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28" indent="-171434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494" indent="-171434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361" indent="-171434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66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32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98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64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31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195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060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26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3423" y="-2446166"/>
            <a:ext cx="9142697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7605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5" r:id="rId4"/>
    <p:sldLayoutId id="2147483826" r:id="rId5"/>
    <p:sldLayoutId id="2147483829" r:id="rId6"/>
  </p:sldLayoutIdLst>
  <p:txStyles>
    <p:titleStyle>
      <a:lvl1pPr algn="ctr" defTabSz="814974" rtl="0" eaLnBrk="1" latinLnBrk="0" hangingPunct="1"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5739" indent="-305739" algn="l" defTabSz="814974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62351" indent="-254627" algn="l" defTabSz="814974" rtl="0" eaLnBrk="1" latinLnBrk="0" hangingPunct="1">
        <a:spcBef>
          <a:spcPct val="20000"/>
        </a:spcBef>
        <a:buFont typeface="Arial" panose="020B0604020202020204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964" indent="-203746" algn="l" defTabSz="814974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26448" indent="-203746" algn="l" defTabSz="814974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34196" indent="-203746" algn="l" defTabSz="814974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1673" indent="-203746" algn="l" defTabSz="814974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49405" indent="-203746" algn="l" defTabSz="814974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56890" indent="-203746" algn="l" defTabSz="814974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4375" indent="-203746" algn="l" defTabSz="814974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497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7492" algn="l" defTabSz="81497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5210" algn="l" defTabSz="81497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2717" algn="l" defTabSz="81497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0442" algn="l" defTabSz="81497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37927" algn="l" defTabSz="81497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5419" algn="l" defTabSz="81497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3151" algn="l" defTabSz="81497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0642" algn="l" defTabSz="81497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>
                <a:latin typeface="Arial" pitchFamily="34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>
                <a:latin typeface="Arial" pitchFamily="34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972845E7-9DD3-402D-8F27-55B3AC7D3352}" type="slidenum">
              <a:rPr lang="en-US" altLang="en-US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009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5" r:id="rId1"/>
    <p:sldLayoutId id="2147484006" r:id="rId2"/>
    <p:sldLayoutId id="2147484007" r:id="rId3"/>
    <p:sldLayoutId id="2147484008" r:id="rId4"/>
    <p:sldLayoutId id="2147484009" r:id="rId5"/>
    <p:sldLayoutId id="2147484010" r:id="rId6"/>
    <p:sldLayoutId id="2147484011" r:id="rId7"/>
    <p:sldLayoutId id="2147484012" r:id="rId8"/>
    <p:sldLayoutId id="2147484013" r:id="rId9"/>
    <p:sldLayoutId id="2147484014" r:id="rId10"/>
    <p:sldLayoutId id="2147484015" r:id="rId11"/>
    <p:sldLayoutId id="214748401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3.xml"/><Relationship Id="rId6" Type="http://schemas.openxmlformats.org/officeDocument/2006/relationships/image" Target="../media/image13.jpg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3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2.xml"/><Relationship Id="rId5" Type="http://schemas.openxmlformats.org/officeDocument/2006/relationships/image" Target="../media/image15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9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7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9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7534"/>
            <a:ext cx="6352097" cy="403993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804248" y="4037907"/>
            <a:ext cx="2118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/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Quỳnh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8534" y="555526"/>
            <a:ext cx="2313272" cy="3713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8545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1" y="0"/>
            <a:ext cx="9143999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defTabSz="685800"/>
            <a:endParaRPr lang="en-US" sz="24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800"/>
            <a:endParaRPr lang="en-US" sz="24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800"/>
            <a:endParaRPr lang="en-US" sz="24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2686" y="0"/>
            <a:ext cx="5218628" cy="164606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39552" y="1672334"/>
            <a:ext cx="7560840" cy="778432"/>
          </a:xfrm>
          <a:prstGeom prst="rect">
            <a:avLst/>
          </a:prstGeom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2" name="Group 11"/>
          <p:cNvGrpSpPr/>
          <p:nvPr/>
        </p:nvGrpSpPr>
        <p:grpSpPr>
          <a:xfrm>
            <a:off x="917594" y="1347614"/>
            <a:ext cx="5292588" cy="649440"/>
            <a:chOff x="378042" y="5493"/>
            <a:chExt cx="5292588" cy="649440"/>
          </a:xfrm>
        </p:grpSpPr>
        <p:sp>
          <p:nvSpPr>
            <p:cNvPr id="27" name="Rounded Rectangle 26"/>
            <p:cNvSpPr/>
            <p:nvPr/>
          </p:nvSpPr>
          <p:spPr>
            <a:xfrm>
              <a:off x="378042" y="5493"/>
              <a:ext cx="5292588" cy="64944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Rounded Rectangle 5"/>
            <p:cNvSpPr/>
            <p:nvPr/>
          </p:nvSpPr>
          <p:spPr>
            <a:xfrm>
              <a:off x="409745" y="37196"/>
              <a:ext cx="5229182" cy="5860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0047" tIns="0" rIns="200047" bIns="0" numCol="1" spcCol="1270" anchor="ctr" anchorCtr="0">
              <a:noAutofit/>
            </a:bodyPr>
            <a:lstStyle/>
            <a:p>
              <a:pPr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200">
                <a:solidFill>
                  <a:prstClr val="white"/>
                </a:solidFill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539552" y="2970661"/>
            <a:ext cx="7560840" cy="825225"/>
          </a:xfrm>
          <a:prstGeom prst="rect">
            <a:avLst/>
          </a:prstGeom>
        </p:spPr>
        <p:style>
          <a:lnRef idx="2">
            <a:schemeClr val="accent3">
              <a:hueOff val="5625132"/>
              <a:satOff val="-8440"/>
              <a:lumOff val="-1373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4" name="Group 13"/>
          <p:cNvGrpSpPr/>
          <p:nvPr/>
        </p:nvGrpSpPr>
        <p:grpSpPr>
          <a:xfrm>
            <a:off x="917594" y="2645943"/>
            <a:ext cx="5292588" cy="649440"/>
            <a:chOff x="378042" y="1003414"/>
            <a:chExt cx="5292588" cy="649440"/>
          </a:xfrm>
        </p:grpSpPr>
        <p:sp>
          <p:nvSpPr>
            <p:cNvPr id="25" name="Rounded Rectangle 24"/>
            <p:cNvSpPr/>
            <p:nvPr/>
          </p:nvSpPr>
          <p:spPr>
            <a:xfrm>
              <a:off x="378042" y="1003414"/>
              <a:ext cx="5292588" cy="64944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5625132"/>
                <a:satOff val="-8440"/>
                <a:lumOff val="-1373"/>
                <a:alphaOff val="0"/>
              </a:schemeClr>
            </a:fillRef>
            <a:effectRef idx="0">
              <a:schemeClr val="accent3">
                <a:hueOff val="5625132"/>
                <a:satOff val="-8440"/>
                <a:lumOff val="-137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Rounded Rectangle 8"/>
            <p:cNvSpPr/>
            <p:nvPr/>
          </p:nvSpPr>
          <p:spPr>
            <a:xfrm>
              <a:off x="409745" y="1035117"/>
              <a:ext cx="5229182" cy="5860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0047" tIns="0" rIns="200047" bIns="0" numCol="1" spcCol="1270" anchor="ctr" anchorCtr="0">
              <a:noAutofit/>
            </a:bodyPr>
            <a:lstStyle/>
            <a:p>
              <a:pPr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200">
                <a:solidFill>
                  <a:prstClr val="white"/>
                </a:solidFill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539552" y="4249598"/>
            <a:ext cx="7560840" cy="770424"/>
          </a:xfrm>
          <a:prstGeom prst="rect">
            <a:avLst/>
          </a:prstGeom>
        </p:spPr>
        <p:style>
          <a:lnRef idx="2">
            <a:schemeClr val="accent3">
              <a:hueOff val="11250264"/>
              <a:satOff val="-16880"/>
              <a:lumOff val="-2745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9" name="Group 18"/>
          <p:cNvGrpSpPr/>
          <p:nvPr/>
        </p:nvGrpSpPr>
        <p:grpSpPr>
          <a:xfrm>
            <a:off x="917594" y="3924878"/>
            <a:ext cx="5292588" cy="649440"/>
            <a:chOff x="378042" y="2001334"/>
            <a:chExt cx="5292588" cy="649440"/>
          </a:xfrm>
        </p:grpSpPr>
        <p:sp>
          <p:nvSpPr>
            <p:cNvPr id="23" name="Rounded Rectangle 22"/>
            <p:cNvSpPr/>
            <p:nvPr/>
          </p:nvSpPr>
          <p:spPr>
            <a:xfrm>
              <a:off x="378042" y="2001334"/>
              <a:ext cx="5292588" cy="64944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11250264"/>
                <a:satOff val="-16880"/>
                <a:lumOff val="-2745"/>
                <a:alphaOff val="0"/>
              </a:schemeClr>
            </a:fillRef>
            <a:effectRef idx="0">
              <a:schemeClr val="accent3">
                <a:hueOff val="11250264"/>
                <a:satOff val="-16880"/>
                <a:lumOff val="-274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Rounded Rectangle 11"/>
            <p:cNvSpPr/>
            <p:nvPr/>
          </p:nvSpPr>
          <p:spPr>
            <a:xfrm>
              <a:off x="409745" y="2033037"/>
              <a:ext cx="5229182" cy="5860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0047" tIns="0" rIns="200047" bIns="0" numCol="1" spcCol="1270" anchor="ctr" anchorCtr="0">
              <a:noAutofit/>
            </a:bodyPr>
            <a:lstStyle/>
            <a:p>
              <a:pPr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200">
                <a:solidFill>
                  <a:prstClr val="white"/>
                </a:solidFill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1010373" y="1424605"/>
            <a:ext cx="50562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i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1</a:t>
            </a:r>
            <a:r>
              <a:rPr lang="en-US" sz="2400" i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i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2400" i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035750" y="2739828"/>
            <a:ext cx="50562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i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</a:t>
            </a:r>
            <a:r>
              <a:rPr lang="en-US" sz="2400" i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400" i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i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2400" i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2,3,4,5</a:t>
            </a: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010372" y="4018765"/>
            <a:ext cx="50562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i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</a:t>
            </a:r>
            <a:r>
              <a:rPr lang="en-US" sz="2400" i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2400" i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i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2400" i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9552" y="2044263"/>
            <a:ext cx="77768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/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trưa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dậy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endParaRPr lang="en-US" sz="2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39552" y="3372407"/>
            <a:ext cx="77768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/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trưa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endParaRPr lang="en-US" sz="2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65800" y="4603072"/>
            <a:ext cx="77768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85800"/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fr-FR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fr-FR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fr-FR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fr-FR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fr-FR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fr-FR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fr-FR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endParaRPr lang="en-US" sz="24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4878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7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9" grpId="0"/>
      <p:bldP spid="30" grpId="0"/>
      <p:bldP spid="4" grpId="0"/>
      <p:bldP spid="31" grpId="0"/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27354" y="184008"/>
            <a:ext cx="7146789" cy="369332"/>
            <a:chOff x="-178462" y="1828800"/>
            <a:chExt cx="19060588" cy="984870"/>
          </a:xfrm>
        </p:grpSpPr>
        <p:sp>
          <p:nvSpPr>
            <p:cNvPr id="4" name="Round Same Side Corner Rectangle 3"/>
            <p:cNvSpPr/>
            <p:nvPr/>
          </p:nvSpPr>
          <p:spPr>
            <a:xfrm rot="5400000">
              <a:off x="440265" y="1210077"/>
              <a:ext cx="886537" cy="2123991"/>
            </a:xfrm>
            <a:prstGeom prst="round2SameRect">
              <a:avLst/>
            </a:prstGeom>
            <a:solidFill>
              <a:schemeClr val="accent5">
                <a:lumMod val="75000"/>
              </a:schemeClr>
            </a:solidFill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07402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78765" y="1828800"/>
              <a:ext cx="1238167" cy="9848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807402"/>
              <a:r>
                <a:rPr lang="en-US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II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067735" y="1828800"/>
              <a:ext cx="16814391" cy="9848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807402"/>
              <a:r>
                <a:rPr lang="vi-VN" b="1" dirty="0">
                  <a:solidFill>
                    <a:srgbClr val="31859C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TÌM HIỂU CH</a:t>
              </a:r>
              <a:r>
                <a:rPr lang="en-US" b="1" dirty="0">
                  <a:solidFill>
                    <a:srgbClr val="31859C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I TIẾT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79512" y="555526"/>
            <a:ext cx="6480719" cy="395616"/>
            <a:chOff x="644526" y="2766774"/>
            <a:chExt cx="17284167" cy="1054970"/>
          </a:xfrm>
        </p:grpSpPr>
        <p:sp>
          <p:nvSpPr>
            <p:cNvPr id="8" name="TextBox 7"/>
            <p:cNvSpPr txBox="1"/>
            <p:nvPr/>
          </p:nvSpPr>
          <p:spPr>
            <a:xfrm>
              <a:off x="1906584" y="2766774"/>
              <a:ext cx="16022109" cy="984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807402"/>
              <a:r>
                <a:rPr lang="en-US" b="1" i="1" dirty="0" err="1">
                  <a:solidFill>
                    <a:srgbClr val="4BACC6">
                      <a:lumMod val="75000"/>
                    </a:srgb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Tiếng</a:t>
              </a:r>
              <a:r>
                <a:rPr lang="en-US" b="1" i="1" dirty="0">
                  <a:solidFill>
                    <a:srgbClr val="4BACC6">
                      <a:lumMod val="75000"/>
                    </a:srgb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b="1" i="1" dirty="0" err="1">
                  <a:solidFill>
                    <a:srgbClr val="4BACC6">
                      <a:lumMod val="75000"/>
                    </a:srgb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gà</a:t>
              </a:r>
              <a:r>
                <a:rPr lang="en-US" b="1" i="1" dirty="0">
                  <a:solidFill>
                    <a:srgbClr val="4BACC6">
                      <a:lumMod val="75000"/>
                    </a:srgb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b="1" i="1" dirty="0" err="1">
                  <a:solidFill>
                    <a:srgbClr val="4BACC6">
                      <a:lumMod val="75000"/>
                    </a:srgb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trưa</a:t>
              </a:r>
              <a:r>
                <a:rPr lang="en-US" b="1" i="1" dirty="0">
                  <a:solidFill>
                    <a:srgbClr val="4BACC6">
                      <a:lumMod val="75000"/>
                    </a:srgb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b="1" i="1" dirty="0" err="1">
                  <a:solidFill>
                    <a:srgbClr val="4BACC6">
                      <a:lumMod val="75000"/>
                    </a:srgb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làm</a:t>
              </a:r>
              <a:r>
                <a:rPr lang="en-US" b="1" i="1" dirty="0">
                  <a:solidFill>
                    <a:srgbClr val="4BACC6">
                      <a:lumMod val="75000"/>
                    </a:srgb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b="1" i="1" dirty="0" err="1">
                  <a:solidFill>
                    <a:srgbClr val="4BACC6">
                      <a:lumMod val="75000"/>
                    </a:srgb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thức</a:t>
              </a:r>
              <a:r>
                <a:rPr lang="en-US" b="1" i="1" dirty="0">
                  <a:solidFill>
                    <a:srgbClr val="4BACC6">
                      <a:lumMod val="75000"/>
                    </a:srgb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b="1" i="1" dirty="0" err="1">
                  <a:solidFill>
                    <a:srgbClr val="4BACC6">
                      <a:lumMod val="75000"/>
                    </a:srgb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dậy</a:t>
              </a:r>
              <a:r>
                <a:rPr lang="en-US" b="1" i="1" dirty="0">
                  <a:solidFill>
                    <a:srgbClr val="4BACC6">
                      <a:lumMod val="75000"/>
                    </a:srgb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b="1" i="1" dirty="0" err="1">
                  <a:solidFill>
                    <a:srgbClr val="4BACC6">
                      <a:lumMod val="75000"/>
                    </a:srgb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tình</a:t>
              </a:r>
              <a:r>
                <a:rPr lang="en-US" b="1" i="1" dirty="0">
                  <a:solidFill>
                    <a:srgbClr val="4BACC6">
                      <a:lumMod val="75000"/>
                    </a:srgb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b="1" i="1" dirty="0" err="1">
                  <a:solidFill>
                    <a:srgbClr val="4BACC6">
                      <a:lumMod val="75000"/>
                    </a:srgb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cảm</a:t>
              </a:r>
              <a:r>
                <a:rPr lang="en-US" b="1" i="1" dirty="0">
                  <a:solidFill>
                    <a:srgbClr val="4BACC6">
                      <a:lumMod val="75000"/>
                    </a:srgb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b="1" i="1" dirty="0" err="1">
                  <a:solidFill>
                    <a:srgbClr val="4BACC6">
                      <a:lumMod val="75000"/>
                    </a:srgb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làng</a:t>
              </a:r>
              <a:r>
                <a:rPr lang="en-US" b="1" i="1" dirty="0">
                  <a:solidFill>
                    <a:srgbClr val="4BACC6">
                      <a:lumMod val="75000"/>
                    </a:srgb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b="1" i="1" dirty="0" err="1">
                  <a:solidFill>
                    <a:srgbClr val="4BACC6">
                      <a:lumMod val="75000"/>
                    </a:srgb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quê</a:t>
              </a:r>
              <a:endParaRPr lang="vi-VN" b="1" i="1" dirty="0">
                <a:solidFill>
                  <a:srgbClr val="4BACC6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07402"/>
              <a:endParaRPr lang="en-US" sz="1600" i="1">
                <a:solidFill>
                  <a:prstClr val="white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95023" y="2795827"/>
              <a:ext cx="907206" cy="10259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807402"/>
              <a:r>
                <a:rPr lang="en-US" sz="1900" b="1" i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590788" y="1203598"/>
            <a:ext cx="4036241" cy="34274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lnSpc>
                <a:spcPct val="150000"/>
              </a:lnSpc>
            </a:pPr>
            <a:r>
              <a:rPr lang="en-US" sz="2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1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endParaRPr lang="en-US" sz="21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>
              <a:lnSpc>
                <a:spcPct val="150000"/>
              </a:lnSpc>
            </a:pPr>
            <a:r>
              <a:rPr lang="en-US" sz="2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1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Dừng</a:t>
            </a:r>
            <a:r>
              <a:rPr lang="en-US" sz="2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xóm</a:t>
            </a:r>
            <a:r>
              <a:rPr lang="en-US" sz="2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endParaRPr lang="en-US" sz="21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>
              <a:lnSpc>
                <a:spcPct val="150000"/>
              </a:lnSpc>
            </a:pPr>
            <a:r>
              <a:rPr lang="en-US" sz="2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1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2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nhảy</a:t>
            </a:r>
            <a:r>
              <a:rPr lang="en-US" sz="2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ổ:</a:t>
            </a:r>
          </a:p>
          <a:p>
            <a:pPr defTabSz="685800">
              <a:lnSpc>
                <a:spcPct val="150000"/>
              </a:lnSpc>
            </a:pPr>
            <a:r>
              <a:rPr lang="en-US" sz="2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“</a:t>
            </a:r>
            <a:r>
              <a:rPr lang="en-US" sz="21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sz="2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lang="en-US" sz="21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sz="2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sz="2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ta”</a:t>
            </a:r>
          </a:p>
          <a:p>
            <a:pPr defTabSz="685800">
              <a:lnSpc>
                <a:spcPct val="150000"/>
              </a:lnSpc>
            </a:pPr>
            <a:r>
              <a:rPr lang="en-US" sz="2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1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xao</a:t>
            </a:r>
            <a:r>
              <a:rPr lang="en-US" sz="2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trưa</a:t>
            </a:r>
            <a:endParaRPr lang="en-US" sz="21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>
              <a:lnSpc>
                <a:spcPct val="150000"/>
              </a:lnSpc>
            </a:pPr>
            <a:r>
              <a:rPr lang="en-US" sz="2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1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2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mỏi</a:t>
            </a:r>
            <a:endParaRPr lang="en-US" sz="21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>
              <a:lnSpc>
                <a:spcPct val="150000"/>
              </a:lnSpc>
            </a:pPr>
            <a:r>
              <a:rPr lang="en-US" sz="2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1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sz="21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2" descr="Káº¿t quáº£ hÃ¬nh áº£nh cho hÃ nh quÃ¢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9992" y="1491630"/>
            <a:ext cx="3626870" cy="302433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37222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ounded Rectangle 57"/>
          <p:cNvSpPr/>
          <p:nvPr/>
        </p:nvSpPr>
        <p:spPr>
          <a:xfrm>
            <a:off x="611560" y="195486"/>
            <a:ext cx="7992888" cy="3974447"/>
          </a:xfrm>
          <a:prstGeom prst="roundRect">
            <a:avLst>
              <a:gd name="adj" fmla="val 1654"/>
            </a:avLst>
          </a:prstGeom>
          <a:noFill/>
          <a:ln w="38100" cap="flat" cmpd="sng" algn="ctr">
            <a:solidFill>
              <a:srgbClr val="DAEDEF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34238" tIns="17117" rIns="34238" bIns="17117" rtlCol="0" anchor="ctr"/>
          <a:lstStyle/>
          <a:p>
            <a:pPr marL="0" marR="0" lvl="0" indent="0" algn="ctr" defTabSz="81400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9" name="Group 58"/>
          <p:cNvGrpSpPr/>
          <p:nvPr/>
        </p:nvGrpSpPr>
        <p:grpSpPr>
          <a:xfrm>
            <a:off x="548743" y="556984"/>
            <a:ext cx="5535427" cy="396451"/>
            <a:chOff x="2840539" y="3818711"/>
            <a:chExt cx="16076922" cy="1057198"/>
          </a:xfrm>
        </p:grpSpPr>
        <p:sp>
          <p:nvSpPr>
            <p:cNvPr id="60" name="Isosceles Triangle 44"/>
            <p:cNvSpPr/>
            <p:nvPr/>
          </p:nvSpPr>
          <p:spPr>
            <a:xfrm rot="16200000">
              <a:off x="2851489" y="3807761"/>
              <a:ext cx="143688" cy="165588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-1" fmla="*/ 2363 w 296088"/>
                <a:gd name="connsiteY0-2" fmla="*/ 164221 h 164221"/>
                <a:gd name="connsiteX1-3" fmla="*/ 0 w 296088"/>
                <a:gd name="connsiteY1-4" fmla="*/ 0 h 164221"/>
                <a:gd name="connsiteX2-5" fmla="*/ 296088 w 296088"/>
                <a:gd name="connsiteY2-6" fmla="*/ 164221 h 164221"/>
                <a:gd name="connsiteX3-7" fmla="*/ 2363 w 296088"/>
                <a:gd name="connsiteY3-8" fmla="*/ 164221 h 16422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DAEDEF">
                <a:lumMod val="5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81400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1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61" name="Group 60"/>
            <p:cNvGrpSpPr/>
            <p:nvPr/>
          </p:nvGrpSpPr>
          <p:grpSpPr>
            <a:xfrm>
              <a:off x="2840539" y="3886200"/>
              <a:ext cx="16076922" cy="989709"/>
              <a:chOff x="2840539" y="3733800"/>
              <a:chExt cx="16076922" cy="989709"/>
            </a:xfrm>
          </p:grpSpPr>
          <p:sp>
            <p:nvSpPr>
              <p:cNvPr id="62" name="Round Same Side Corner Rectangle 61"/>
              <p:cNvSpPr/>
              <p:nvPr/>
            </p:nvSpPr>
            <p:spPr>
              <a:xfrm rot="5400000">
                <a:off x="10515655" y="-3871358"/>
                <a:ext cx="731516" cy="16072096"/>
              </a:xfrm>
              <a:prstGeom prst="round2SameRect">
                <a:avLst/>
              </a:prstGeom>
              <a:solidFill>
                <a:srgbClr val="DAEDEF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81400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1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2840539" y="3801289"/>
                <a:ext cx="1270616" cy="729160"/>
              </a:xfrm>
              <a:prstGeom prst="rect">
                <a:avLst/>
              </a:prstGeom>
              <a:solidFill>
                <a:srgbClr val="DAEDE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81400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1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4460663" y="3738629"/>
                <a:ext cx="8246197" cy="9848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341912" eaLnBrk="1" fontAlgn="auto" latinLnBrk="0" hangingPunct="1">
                  <a:lnSpc>
                    <a:spcPct val="100000"/>
                  </a:lnSpc>
                  <a:spcBef>
                    <a:spcPts val="45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1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i="1" kern="0" dirty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ĐỌC- </a:t>
                </a:r>
                <a:r>
                  <a:rPr kumimoji="0" lang="en-US" sz="1800" b="1" i="1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TÌM HIỂU CHUNG</a:t>
                </a:r>
                <a:endParaRPr kumimoji="0" lang="en-US" sz="1800" b="0" i="1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3201166" y="3733800"/>
                <a:ext cx="797061" cy="9848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81400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1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I</a:t>
                </a:r>
              </a:p>
            </p:txBody>
          </p:sp>
        </p:grpSp>
      </p:grpSp>
      <p:grpSp>
        <p:nvGrpSpPr>
          <p:cNvPr id="66" name="Group 65"/>
          <p:cNvGrpSpPr/>
          <p:nvPr/>
        </p:nvGrpSpPr>
        <p:grpSpPr>
          <a:xfrm>
            <a:off x="548743" y="1610705"/>
            <a:ext cx="5620454" cy="404871"/>
            <a:chOff x="2840539" y="3818711"/>
            <a:chExt cx="16323882" cy="1079628"/>
          </a:xfrm>
        </p:grpSpPr>
        <p:sp>
          <p:nvSpPr>
            <p:cNvPr id="67" name="Isosceles Triangle 44"/>
            <p:cNvSpPr/>
            <p:nvPr/>
          </p:nvSpPr>
          <p:spPr>
            <a:xfrm rot="16200000">
              <a:off x="2851489" y="3807761"/>
              <a:ext cx="143688" cy="165588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-1" fmla="*/ 2363 w 296088"/>
                <a:gd name="connsiteY0-2" fmla="*/ 164221 h 164221"/>
                <a:gd name="connsiteX1-3" fmla="*/ 0 w 296088"/>
                <a:gd name="connsiteY1-4" fmla="*/ 0 h 164221"/>
                <a:gd name="connsiteX2-5" fmla="*/ 296088 w 296088"/>
                <a:gd name="connsiteY2-6" fmla="*/ 164221 h 164221"/>
                <a:gd name="connsiteX3-7" fmla="*/ 2363 w 296088"/>
                <a:gd name="connsiteY3-8" fmla="*/ 164221 h 16422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DAEDEF">
                <a:lumMod val="5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81400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1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68" name="Group 67"/>
            <p:cNvGrpSpPr/>
            <p:nvPr/>
          </p:nvGrpSpPr>
          <p:grpSpPr>
            <a:xfrm>
              <a:off x="2840539" y="3886200"/>
              <a:ext cx="16323882" cy="1012139"/>
              <a:chOff x="2840539" y="3733800"/>
              <a:chExt cx="16323882" cy="1012139"/>
            </a:xfrm>
          </p:grpSpPr>
          <p:sp>
            <p:nvSpPr>
              <p:cNvPr id="69" name="Round Same Side Corner Rectangle 68"/>
              <p:cNvSpPr/>
              <p:nvPr/>
            </p:nvSpPr>
            <p:spPr>
              <a:xfrm rot="5400000">
                <a:off x="10515659" y="-3871367"/>
                <a:ext cx="731520" cy="16072114"/>
              </a:xfrm>
              <a:prstGeom prst="round2SameRect">
                <a:avLst/>
              </a:prstGeom>
              <a:solidFill>
                <a:srgbClr val="DAEDEF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81400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1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2840539" y="3801289"/>
                <a:ext cx="1270616" cy="729160"/>
              </a:xfrm>
              <a:prstGeom prst="rect">
                <a:avLst/>
              </a:prstGeom>
              <a:solidFill>
                <a:srgbClr val="DAEDE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81400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1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4460661" y="3761079"/>
                <a:ext cx="14703760" cy="9848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defTabSz="341912" eaLnBrk="1" fontAlgn="auto" latinLnBrk="0" hangingPunct="1">
                  <a:lnSpc>
                    <a:spcPct val="100000"/>
                  </a:lnSpc>
                  <a:spcBef>
                    <a:spcPts val="45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1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TÌM HIỂU CHI TIẾT</a:t>
                </a:r>
                <a:endParaRPr kumimoji="0" lang="en-US" sz="1800" b="0" i="1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>
                <a:off x="3070806" y="3733800"/>
                <a:ext cx="1057778" cy="9848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81400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1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II</a:t>
                </a:r>
              </a:p>
            </p:txBody>
          </p:sp>
        </p:grpSp>
      </p:grpSp>
      <p:grpSp>
        <p:nvGrpSpPr>
          <p:cNvPr id="73" name="Group 72"/>
          <p:cNvGrpSpPr/>
          <p:nvPr/>
        </p:nvGrpSpPr>
        <p:grpSpPr>
          <a:xfrm>
            <a:off x="602937" y="2911515"/>
            <a:ext cx="5481231" cy="455055"/>
            <a:chOff x="2840539" y="3818711"/>
            <a:chExt cx="15919521" cy="1061390"/>
          </a:xfrm>
        </p:grpSpPr>
        <p:sp>
          <p:nvSpPr>
            <p:cNvPr id="74" name="Isosceles Triangle 44"/>
            <p:cNvSpPr/>
            <p:nvPr/>
          </p:nvSpPr>
          <p:spPr>
            <a:xfrm rot="16200000">
              <a:off x="2851489" y="3807761"/>
              <a:ext cx="143688" cy="165588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-1" fmla="*/ 2363 w 296088"/>
                <a:gd name="connsiteY0-2" fmla="*/ 164221 h 164221"/>
                <a:gd name="connsiteX1-3" fmla="*/ 0 w 296088"/>
                <a:gd name="connsiteY1-4" fmla="*/ 0 h 164221"/>
                <a:gd name="connsiteX2-5" fmla="*/ 296088 w 296088"/>
                <a:gd name="connsiteY2-6" fmla="*/ 164221 h 164221"/>
                <a:gd name="connsiteX3-7" fmla="*/ 2363 w 296088"/>
                <a:gd name="connsiteY3-8" fmla="*/ 164221 h 16422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DAEDEF">
                <a:lumMod val="5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81400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1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75" name="Group 74"/>
            <p:cNvGrpSpPr/>
            <p:nvPr/>
          </p:nvGrpSpPr>
          <p:grpSpPr>
            <a:xfrm>
              <a:off x="2840539" y="3951330"/>
              <a:ext cx="15919521" cy="928771"/>
              <a:chOff x="2840539" y="3798930"/>
              <a:chExt cx="15919521" cy="928771"/>
            </a:xfrm>
          </p:grpSpPr>
          <p:sp>
            <p:nvSpPr>
              <p:cNvPr id="76" name="Round Same Side Corner Rectangle 75"/>
              <p:cNvSpPr/>
              <p:nvPr/>
            </p:nvSpPr>
            <p:spPr>
              <a:xfrm rot="5400000">
                <a:off x="10436954" y="-3792654"/>
                <a:ext cx="731522" cy="15914690"/>
              </a:xfrm>
              <a:prstGeom prst="round2SameRect">
                <a:avLst/>
              </a:prstGeom>
              <a:solidFill>
                <a:srgbClr val="DAEDEF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81400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1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2840539" y="3801289"/>
                <a:ext cx="1270616" cy="729160"/>
              </a:xfrm>
              <a:prstGeom prst="rect">
                <a:avLst/>
              </a:prstGeom>
              <a:solidFill>
                <a:srgbClr val="DAEDE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81400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1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4460663" y="3866255"/>
                <a:ext cx="3869828" cy="8614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341912" eaLnBrk="1" fontAlgn="auto" latinLnBrk="0" hangingPunct="1">
                  <a:lnSpc>
                    <a:spcPct val="100000"/>
                  </a:lnSpc>
                  <a:spcBef>
                    <a:spcPts val="45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1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TỔNG KẾT</a:t>
                </a:r>
                <a:endParaRPr kumimoji="0" lang="en-US" sz="1800" b="0" i="1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9" name="TextBox 78"/>
              <p:cNvSpPr txBox="1"/>
              <p:nvPr/>
            </p:nvSpPr>
            <p:spPr>
              <a:xfrm>
                <a:off x="2940467" y="3829962"/>
                <a:ext cx="1318497" cy="8614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81400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1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III</a:t>
                </a:r>
              </a:p>
            </p:txBody>
          </p:sp>
        </p:grpSp>
      </p:grpSp>
      <p:sp>
        <p:nvSpPr>
          <p:cNvPr id="80" name="Rectangle 79"/>
          <p:cNvSpPr/>
          <p:nvPr/>
        </p:nvSpPr>
        <p:spPr>
          <a:xfrm>
            <a:off x="860092" y="928375"/>
            <a:ext cx="3623315" cy="588566"/>
          </a:xfrm>
          <a:prstGeom prst="rect">
            <a:avLst/>
          </a:prstGeom>
        </p:spPr>
        <p:txBody>
          <a:bodyPr wrap="square" lIns="34238" tIns="17117" rIns="34238" bIns="17117">
            <a:spAutoFit/>
          </a:bodyPr>
          <a:lstStyle/>
          <a:p>
            <a:pPr marL="277817" indent="-277817" defTabSz="814005">
              <a:buFont typeface="+mj-lt"/>
              <a:buAutoNum type="arabicPeriod"/>
            </a:pPr>
            <a:r>
              <a:rPr lang="en-US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endParaRPr lang="vi-VN" b="1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7817" indent="-277817" defTabSz="814005">
              <a:buFont typeface="+mj-lt"/>
              <a:buAutoNum type="arabicPeriod"/>
            </a:pPr>
            <a:r>
              <a:rPr lang="en-US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endParaRPr lang="vi-VN" b="1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860092" y="3340223"/>
            <a:ext cx="1856717" cy="842482"/>
          </a:xfrm>
          <a:prstGeom prst="rect">
            <a:avLst/>
          </a:prstGeom>
        </p:spPr>
        <p:txBody>
          <a:bodyPr wrap="square" lIns="34238" tIns="17117" rIns="34238" bIns="17117">
            <a:spAutoFit/>
          </a:bodyPr>
          <a:lstStyle/>
          <a:p>
            <a:pPr marL="0" lvl="1" indent="-277817" defTabSz="814005">
              <a:lnSpc>
                <a:spcPts val="2057"/>
              </a:lnSpc>
              <a:buFont typeface="+mj-lt"/>
              <a:buAutoNum type="arabicPeriod"/>
            </a:pPr>
            <a:r>
              <a:rPr lang="en-US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endParaRPr lang="en-US" b="1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1" indent="-277817" defTabSz="814005">
              <a:lnSpc>
                <a:spcPts val="2057"/>
              </a:lnSpc>
              <a:buFont typeface="+mj-lt"/>
              <a:buAutoNum type="arabicPeriod"/>
            </a:pPr>
            <a:r>
              <a:rPr lang="en-US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dung</a:t>
            </a:r>
          </a:p>
          <a:p>
            <a:pPr marL="0" lvl="1" indent="-277817" defTabSz="814005">
              <a:lnSpc>
                <a:spcPts val="2057"/>
              </a:lnSpc>
              <a:buFont typeface="+mj-lt"/>
              <a:buAutoNum type="arabicPeriod"/>
            </a:pPr>
            <a:endParaRPr lang="en-US" b="1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767484" y="2304509"/>
            <a:ext cx="6722316" cy="278225"/>
          </a:xfrm>
          <a:prstGeom prst="rect">
            <a:avLst/>
          </a:prstGeom>
        </p:spPr>
        <p:txBody>
          <a:bodyPr wrap="square" lIns="34238" tIns="17117" rIns="34238" bIns="17117">
            <a:spAutoFit/>
          </a:bodyPr>
          <a:lstStyle/>
          <a:p>
            <a:pPr marL="0" lvl="1" indent="-277817" defTabSz="814005">
              <a:lnSpc>
                <a:spcPts val="1875"/>
              </a:lnSpc>
            </a:pP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trưa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thơ</a:t>
            </a:r>
            <a:endParaRPr lang="en-US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761865" y="2006666"/>
            <a:ext cx="6610064" cy="278225"/>
          </a:xfrm>
          <a:prstGeom prst="rect">
            <a:avLst/>
          </a:prstGeom>
        </p:spPr>
        <p:txBody>
          <a:bodyPr wrap="square" lIns="34238" tIns="17117" rIns="34238" bIns="17117">
            <a:spAutoFit/>
          </a:bodyPr>
          <a:lstStyle/>
          <a:p>
            <a:pPr marL="0" lvl="1" indent="-277538" defTabSz="813184">
              <a:lnSpc>
                <a:spcPts val="1875"/>
              </a:lnSpc>
              <a:buFont typeface="+mj-lt"/>
              <a:buAutoNum type="arabicPeriod"/>
            </a:pP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trưa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dậy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quê</a:t>
            </a:r>
            <a:endParaRPr lang="en-US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767484" y="2654738"/>
            <a:ext cx="6722316" cy="278225"/>
          </a:xfrm>
          <a:prstGeom prst="rect">
            <a:avLst/>
          </a:prstGeom>
        </p:spPr>
        <p:txBody>
          <a:bodyPr wrap="square" lIns="34238" tIns="17117" rIns="34238" bIns="17117">
            <a:spAutoFit/>
          </a:bodyPr>
          <a:lstStyle/>
          <a:p>
            <a:pPr marL="0" lvl="1" indent="-277538" defTabSz="813184">
              <a:lnSpc>
                <a:spcPts val="1875"/>
              </a:lnSpc>
            </a:pP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giả</a:t>
            </a:r>
            <a:endParaRPr lang="en-US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6" name="Picture 85" descr="—Pngtree—vector growing chickens_2054348.png"/>
          <p:cNvPicPr>
            <a:picLocks noChangeAspect="1"/>
          </p:cNvPicPr>
          <p:nvPr/>
        </p:nvPicPr>
        <p:blipFill>
          <a:blip r:embed="rId3"/>
          <a:srcRect t="25747" b="34253"/>
          <a:stretch>
            <a:fillRect/>
          </a:stretch>
        </p:blipFill>
        <p:spPr>
          <a:xfrm>
            <a:off x="3347864" y="3523697"/>
            <a:ext cx="4957730" cy="1606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602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958573" y="137759"/>
            <a:ext cx="7146789" cy="369332"/>
            <a:chOff x="-178462" y="1828800"/>
            <a:chExt cx="19060588" cy="984870"/>
          </a:xfrm>
        </p:grpSpPr>
        <p:sp>
          <p:nvSpPr>
            <p:cNvPr id="4" name="Round Same Side Corner Rectangle 3"/>
            <p:cNvSpPr/>
            <p:nvPr/>
          </p:nvSpPr>
          <p:spPr>
            <a:xfrm rot="5400000">
              <a:off x="440265" y="1210077"/>
              <a:ext cx="886537" cy="2123991"/>
            </a:xfrm>
            <a:prstGeom prst="round2SameRect">
              <a:avLst/>
            </a:prstGeom>
            <a:solidFill>
              <a:schemeClr val="accent5">
                <a:lumMod val="75000"/>
              </a:schemeClr>
            </a:solidFill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07402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78765" y="1828800"/>
              <a:ext cx="1238167" cy="9848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807402"/>
              <a:r>
                <a:rPr lang="en-US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</a:t>
              </a:r>
              <a:endParaRPr lang="en-US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067735" y="1828800"/>
              <a:ext cx="16814391" cy="9848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807402"/>
              <a:r>
                <a:rPr lang="en-US" b="1" dirty="0">
                  <a:solidFill>
                    <a:srgbClr val="31859C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ĐỌC- </a:t>
              </a:r>
              <a:r>
                <a:rPr lang="vi-VN" b="1" dirty="0">
                  <a:solidFill>
                    <a:srgbClr val="31859C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TÌM HIỂU CHUNG</a:t>
              </a:r>
              <a:endParaRPr lang="en-US" b="1" dirty="0">
                <a:solidFill>
                  <a:srgbClr val="31859C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265439" y="509277"/>
            <a:ext cx="4332065" cy="395616"/>
            <a:chOff x="644526" y="2766774"/>
            <a:chExt cx="11553677" cy="1054970"/>
          </a:xfrm>
        </p:grpSpPr>
        <p:sp>
          <p:nvSpPr>
            <p:cNvPr id="8" name="TextBox 7"/>
            <p:cNvSpPr txBox="1"/>
            <p:nvPr/>
          </p:nvSpPr>
          <p:spPr>
            <a:xfrm>
              <a:off x="1906586" y="2766774"/>
              <a:ext cx="10291617" cy="984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807402"/>
              <a:r>
                <a:rPr lang="en-US" b="1" i="1" dirty="0" err="1">
                  <a:solidFill>
                    <a:srgbClr val="4BACC6">
                      <a:lumMod val="75000"/>
                    </a:srgb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Tác</a:t>
              </a:r>
              <a:r>
                <a:rPr lang="en-US" b="1" i="1" dirty="0">
                  <a:solidFill>
                    <a:srgbClr val="4BACC6">
                      <a:lumMod val="75000"/>
                    </a:srgb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b="1" i="1" dirty="0" err="1">
                  <a:solidFill>
                    <a:srgbClr val="4BACC6">
                      <a:lumMod val="75000"/>
                    </a:srgb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giả</a:t>
              </a:r>
              <a:endParaRPr lang="vi-VN" b="1" i="1" dirty="0">
                <a:solidFill>
                  <a:srgbClr val="4BACC6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07402"/>
              <a:endParaRPr lang="en-US" sz="1600" i="1">
                <a:solidFill>
                  <a:prstClr val="white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95023" y="2795827"/>
              <a:ext cx="907206" cy="10259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807402"/>
              <a:r>
                <a:rPr lang="en-US" sz="1900" b="1" i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952641" y="2539729"/>
            <a:ext cx="4878528" cy="738664"/>
            <a:chOff x="9145586" y="9472942"/>
            <a:chExt cx="15130068" cy="1970032"/>
          </a:xfrm>
        </p:grpSpPr>
        <p:sp>
          <p:nvSpPr>
            <p:cNvPr id="22" name="TextBox 21"/>
            <p:cNvSpPr txBox="1"/>
            <p:nvPr/>
          </p:nvSpPr>
          <p:spPr>
            <a:xfrm>
              <a:off x="9755186" y="9472942"/>
              <a:ext cx="14520468" cy="19700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685800"/>
              <a:r>
                <a:rPr lang="fr-FR" sz="2100" i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 </a:t>
              </a:r>
              <a:r>
                <a:rPr lang="fr-FR" sz="2100" i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nhà</a:t>
              </a:r>
              <a:r>
                <a:rPr lang="fr-FR" sz="2100" i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2100" i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thơ</a:t>
              </a:r>
              <a:r>
                <a:rPr lang="fr-FR" sz="2100" i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2100" i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nữ</a:t>
              </a:r>
              <a:r>
                <a:rPr lang="fr-FR" sz="2100" i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2100" i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xuất</a:t>
              </a:r>
              <a:r>
                <a:rPr lang="fr-FR" sz="2100" i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2100" i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sắc</a:t>
              </a:r>
              <a:r>
                <a:rPr lang="fr-FR" sz="2100" i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2100" i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fr-FR" sz="2100" i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2100" i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nền</a:t>
              </a:r>
              <a:r>
                <a:rPr lang="fr-FR" sz="2100" i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2100" i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thơ</a:t>
              </a:r>
              <a:r>
                <a:rPr lang="fr-FR" sz="2100" i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ca </a:t>
              </a:r>
              <a:r>
                <a:rPr lang="fr-FR" sz="2100" i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hiện</a:t>
              </a:r>
              <a:r>
                <a:rPr lang="fr-FR" sz="2100" i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2100" i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đại</a:t>
              </a:r>
              <a:r>
                <a:rPr lang="fr-FR" sz="2100" i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2100" i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Việt</a:t>
              </a:r>
              <a:r>
                <a:rPr lang="fr-FR" sz="2100" i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Nam.</a:t>
              </a:r>
              <a:endParaRPr lang="en-US" sz="2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9145586" y="9771760"/>
              <a:ext cx="301752" cy="300359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816316">
                <a:lnSpc>
                  <a:spcPct val="150000"/>
                </a:lnSpc>
              </a:pPr>
              <a:endParaRPr lang="en-US" sz="2100" i="1">
                <a:solidFill>
                  <a:prstClr val="black"/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934002" y="1875681"/>
            <a:ext cx="4616135" cy="512448"/>
            <a:chOff x="9145586" y="7595254"/>
            <a:chExt cx="14301386" cy="1366706"/>
          </a:xfrm>
        </p:grpSpPr>
        <p:sp>
          <p:nvSpPr>
            <p:cNvPr id="25" name="Rectangle 24"/>
            <p:cNvSpPr/>
            <p:nvPr/>
          </p:nvSpPr>
          <p:spPr>
            <a:xfrm>
              <a:off x="9755183" y="7595254"/>
              <a:ext cx="13691789" cy="13667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1427" indent="-21427" algn="just" defTabSz="816316">
                <a:lnSpc>
                  <a:spcPct val="130000"/>
                </a:lnSpc>
              </a:pPr>
              <a:r>
                <a:rPr lang="nl-NL" altLang="en-US" sz="2100" b="1" i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Quê</a:t>
              </a:r>
              <a:r>
                <a:rPr lang="nl-NL" altLang="en-US" sz="2100" i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: </a:t>
              </a:r>
              <a:r>
                <a:rPr lang="en-US" sz="2100" i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La </a:t>
              </a:r>
              <a:r>
                <a:rPr lang="en-US" sz="2100" i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Khê</a:t>
              </a:r>
              <a:r>
                <a:rPr lang="en-US" sz="2100" i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100" i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</a:t>
              </a:r>
              <a:r>
                <a:rPr lang="en-US" sz="2100" i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i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Đông</a:t>
              </a:r>
              <a:r>
                <a:rPr lang="en-US" sz="2100" i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100" i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</a:t>
              </a:r>
              <a:r>
                <a:rPr lang="en-US" sz="2100" i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i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Tây</a:t>
              </a:r>
              <a:r>
                <a:rPr lang="en-US" sz="2100" i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i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cũ</a:t>
              </a:r>
              <a:r>
                <a:rPr lang="en-US" sz="2100" i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vi-VN" sz="2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9145586" y="7974769"/>
              <a:ext cx="301752" cy="300359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816316"/>
              <a:endParaRPr lang="en-US" sz="2100" i="1">
                <a:solidFill>
                  <a:prstClr val="black"/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952641" y="1149066"/>
            <a:ext cx="4874963" cy="738664"/>
            <a:chOff x="9145586" y="9472942"/>
            <a:chExt cx="14820611" cy="1970033"/>
          </a:xfrm>
        </p:grpSpPr>
        <p:sp>
          <p:nvSpPr>
            <p:cNvPr id="28" name="TextBox 27"/>
            <p:cNvSpPr txBox="1"/>
            <p:nvPr/>
          </p:nvSpPr>
          <p:spPr>
            <a:xfrm>
              <a:off x="9755184" y="9472942"/>
              <a:ext cx="14211013" cy="19700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685800"/>
              <a:r>
                <a:rPr lang="en-US" sz="2100" b="1" i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Tên</a:t>
              </a:r>
              <a:r>
                <a:rPr lang="en-US" sz="2100" b="1" i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b="1" i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thật</a:t>
              </a:r>
              <a:r>
                <a:rPr lang="en-US" sz="2100" b="1" i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2000" i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Nguyễn</a:t>
              </a:r>
              <a:r>
                <a:rPr lang="en-US" sz="2000" i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i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Thị</a:t>
              </a:r>
              <a:r>
                <a:rPr lang="en-US" sz="2000" i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i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Xuân</a:t>
              </a:r>
              <a:r>
                <a:rPr lang="en-US" sz="2000" i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i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Quỳnh</a:t>
              </a:r>
              <a:r>
                <a:rPr lang="en-US" sz="2000" i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i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(1942- 1988), </a:t>
              </a:r>
            </a:p>
          </p:txBody>
        </p:sp>
        <p:sp>
          <p:nvSpPr>
            <p:cNvPr id="29" name="Oval 28"/>
            <p:cNvSpPr/>
            <p:nvPr/>
          </p:nvSpPr>
          <p:spPr>
            <a:xfrm>
              <a:off x="9145586" y="9771760"/>
              <a:ext cx="301752" cy="300359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816316"/>
              <a:endParaRPr lang="en-US" sz="2100" i="1">
                <a:solidFill>
                  <a:prstClr val="black"/>
                </a:solidFill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3952641" y="3429993"/>
            <a:ext cx="4983119" cy="738664"/>
            <a:chOff x="9145586" y="9472942"/>
            <a:chExt cx="15454442" cy="1970029"/>
          </a:xfrm>
        </p:grpSpPr>
        <p:sp>
          <p:nvSpPr>
            <p:cNvPr id="35" name="TextBox 34"/>
            <p:cNvSpPr txBox="1"/>
            <p:nvPr/>
          </p:nvSpPr>
          <p:spPr>
            <a:xfrm>
              <a:off x="9755186" y="9472942"/>
              <a:ext cx="14844842" cy="19700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685800"/>
              <a:r>
                <a:rPr lang="fr-FR" sz="2100" b="1" i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Phong</a:t>
              </a:r>
              <a:r>
                <a:rPr lang="fr-FR" sz="2100" b="1" i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2100" b="1" i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</a:t>
              </a:r>
              <a:r>
                <a:rPr lang="fr-FR" sz="2100" b="1" i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2100" b="1" i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thơ</a:t>
              </a:r>
              <a:r>
                <a:rPr lang="fr-FR" sz="2100" i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fr-FR" sz="2100" i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trẻ</a:t>
              </a:r>
              <a:r>
                <a:rPr lang="fr-FR" sz="2100" i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2100" i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trung</a:t>
              </a:r>
              <a:r>
                <a:rPr lang="fr-FR" sz="2100" i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fr-FR" sz="2100" i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sôi</a:t>
              </a:r>
              <a:r>
                <a:rPr lang="fr-FR" sz="2100" i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2100" i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nổi</a:t>
              </a:r>
              <a:r>
                <a:rPr lang="fr-FR" sz="2100" i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fr-FR" sz="2100" i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tha</a:t>
              </a:r>
              <a:r>
                <a:rPr lang="fr-FR" sz="2100" i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2100" i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thiết</a:t>
              </a:r>
              <a:r>
                <a:rPr lang="fr-FR" sz="2100" i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2100" i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mà</a:t>
              </a:r>
              <a:r>
                <a:rPr lang="fr-FR" sz="2100" i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2100" i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mạnh</a:t>
              </a:r>
              <a:r>
                <a:rPr lang="fr-FR" sz="2100" i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2100" i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bạo</a:t>
              </a:r>
              <a:r>
                <a:rPr lang="fr-FR" sz="2100" i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fr-FR" sz="2100" i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giàu</a:t>
              </a:r>
              <a:r>
                <a:rPr lang="fr-FR" sz="2100" i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2100" i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nữ</a:t>
              </a:r>
              <a:r>
                <a:rPr lang="fr-FR" sz="2100" i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2100" i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fr-FR" sz="2100" i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2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9145586" y="9771760"/>
              <a:ext cx="301752" cy="300359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816316"/>
              <a:endParaRPr lang="en-US" sz="2100" i="1">
                <a:solidFill>
                  <a:prstClr val="black"/>
                </a:solidFill>
              </a:endParaRPr>
            </a:p>
          </p:txBody>
        </p:sp>
      </p:grpSp>
      <p:pic>
        <p:nvPicPr>
          <p:cNvPr id="30" name="Picture 29" descr="Káº¿t quáº£ hÃ¬nh áº£nh cho tÃ¡c giáº£ xuÃ¢n quá»³n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6512" y="-26586"/>
            <a:ext cx="3611650" cy="5170086"/>
          </a:xfrm>
          <a:prstGeom prst="rect">
            <a:avLst/>
          </a:prstGeom>
          <a:noFill/>
        </p:spPr>
      </p:pic>
      <p:grpSp>
        <p:nvGrpSpPr>
          <p:cNvPr id="31" name="Group 30"/>
          <p:cNvGrpSpPr/>
          <p:nvPr/>
        </p:nvGrpSpPr>
        <p:grpSpPr>
          <a:xfrm>
            <a:off x="3956032" y="4281358"/>
            <a:ext cx="4983119" cy="415498"/>
            <a:chOff x="9145586" y="9472942"/>
            <a:chExt cx="15454442" cy="1108140"/>
          </a:xfrm>
        </p:grpSpPr>
        <p:sp>
          <p:nvSpPr>
            <p:cNvPr id="32" name="TextBox 31"/>
            <p:cNvSpPr txBox="1"/>
            <p:nvPr/>
          </p:nvSpPr>
          <p:spPr>
            <a:xfrm>
              <a:off x="9755186" y="9472942"/>
              <a:ext cx="14844842" cy="11081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685800"/>
              <a:r>
                <a:rPr lang="fr-FR" sz="2100" b="1" i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Đề</a:t>
              </a:r>
              <a:r>
                <a:rPr lang="fr-FR" sz="2100" b="1" i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2100" b="1" i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tài</a:t>
              </a:r>
              <a:r>
                <a:rPr lang="fr-FR" sz="2100" b="1" i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2100" b="1" i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sáng</a:t>
              </a:r>
              <a:r>
                <a:rPr lang="fr-FR" sz="2100" b="1" i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2100" b="1" i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tác</a:t>
              </a:r>
              <a:r>
                <a:rPr lang="fr-FR" sz="2100" i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fr-FR" sz="2100" i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tình</a:t>
              </a:r>
              <a:r>
                <a:rPr lang="fr-FR" sz="2100" i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2100" i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yêu</a:t>
              </a:r>
              <a:r>
                <a:rPr lang="fr-FR" sz="2100" i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fr-FR" sz="2100" i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gia</a:t>
              </a:r>
              <a:r>
                <a:rPr lang="fr-FR" sz="2100" i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2100" i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đình</a:t>
              </a:r>
              <a:r>
                <a:rPr lang="fr-FR" sz="2100" i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…</a:t>
              </a:r>
              <a:endParaRPr lang="en-US" sz="2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9145586" y="9771760"/>
              <a:ext cx="301752" cy="300359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816316"/>
              <a:endParaRPr lang="en-US" sz="2100" i="1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58744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309" y="323934"/>
            <a:ext cx="7370703" cy="11949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309" y="1491630"/>
            <a:ext cx="2250371" cy="31518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141" y="1518854"/>
            <a:ext cx="2244812" cy="31246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540" t="-571" r="16222" b="571"/>
          <a:stretch/>
        </p:blipFill>
        <p:spPr>
          <a:xfrm>
            <a:off x="806606" y="1483287"/>
            <a:ext cx="2177179" cy="318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590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924289"/>
            <a:ext cx="331506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endParaRPr lang="en-US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/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Dừng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xóm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endParaRPr lang="en-US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/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nhảy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ổ:</a:t>
            </a:r>
          </a:p>
          <a:p>
            <a:pPr defTabSz="685800"/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“</a:t>
            </a:r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ta”</a:t>
            </a:r>
          </a:p>
          <a:p>
            <a:pPr defTabSz="685800"/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xao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trưa</a:t>
            </a:r>
            <a:endParaRPr lang="en-US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/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mỏi</a:t>
            </a:r>
            <a:endParaRPr lang="en-US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/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/>
            <a:endParaRPr lang="en-US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/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trưa</a:t>
            </a:r>
            <a:endParaRPr lang="en-US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/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Ổ </a:t>
            </a:r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rơm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endParaRPr lang="en-US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/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endParaRPr lang="en-US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/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Khắp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đốm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endParaRPr lang="en-US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/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endParaRPr lang="en-US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/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Lông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óng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[...]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22829" y="924289"/>
            <a:ext cx="330460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trưa</a:t>
            </a:r>
            <a:endParaRPr lang="en-US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/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khum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soi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endParaRPr lang="en-US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/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chắt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chiu</a:t>
            </a:r>
            <a:endParaRPr lang="en-US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/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Cho con </a:t>
            </a:r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ấp</a:t>
            </a:r>
            <a:endParaRPr lang="en-US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/>
            <a:endParaRPr lang="en-US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/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endParaRPr lang="en-US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/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endParaRPr lang="en-US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/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 </a:t>
            </a:r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toi</a:t>
            </a:r>
            <a:endParaRPr lang="en-US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/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đừng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sương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endParaRPr lang="en-US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/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endParaRPr lang="en-US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/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endParaRPr lang="en-US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/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Ôi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chéo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go</a:t>
            </a:r>
          </a:p>
          <a:p>
            <a:pPr defTabSz="685800"/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quét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endParaRPr lang="en-US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/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bâu</a:t>
            </a:r>
            <a:endParaRPr lang="en-US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/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sột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soạt</a:t>
            </a:r>
            <a:endParaRPr lang="en-US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8054" y="1224371"/>
            <a:ext cx="3352211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trưa</a:t>
            </a:r>
            <a:endParaRPr lang="en-US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/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endParaRPr lang="en-US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/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endParaRPr lang="en-US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/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Giấc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endParaRPr lang="en-US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/>
            <a:endParaRPr lang="en-US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/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</a:t>
            </a:r>
          </a:p>
          <a:p>
            <a:pPr defTabSz="685800"/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endParaRPr lang="en-US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/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xóm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endParaRPr lang="en-US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/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endParaRPr lang="en-US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/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endParaRPr lang="en-US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/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Ổ </a:t>
            </a:r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r" defTabSz="685800"/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5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5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15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</a:t>
            </a:r>
            <a:r>
              <a:rPr lang="en-US" sz="15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15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5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5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5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Tuyển</a:t>
            </a:r>
            <a:r>
              <a:rPr lang="en-US" sz="15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15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NXB </a:t>
            </a:r>
            <a:r>
              <a:rPr lang="en-US" sz="15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15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5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5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15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15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1948)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415" y="67799"/>
            <a:ext cx="5003547" cy="1236832"/>
          </a:xfrm>
          <a:prstGeom prst="rect">
            <a:avLst/>
          </a:prstGeom>
        </p:spPr>
      </p:pic>
      <p:pic>
        <p:nvPicPr>
          <p:cNvPr id="8" name="Picture 7" descr="—Pngtree—vector growing chickens_2054348.png"/>
          <p:cNvPicPr>
            <a:picLocks noChangeAspect="1"/>
          </p:cNvPicPr>
          <p:nvPr/>
        </p:nvPicPr>
        <p:blipFill>
          <a:blip r:embed="rId4"/>
          <a:srcRect t="25747" b="34253"/>
          <a:stretch>
            <a:fillRect/>
          </a:stretch>
        </p:blipFill>
        <p:spPr>
          <a:xfrm>
            <a:off x="4678044" y="44909"/>
            <a:ext cx="3013514" cy="976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255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27354" y="184008"/>
            <a:ext cx="7146789" cy="369332"/>
            <a:chOff x="-178462" y="1828800"/>
            <a:chExt cx="19060588" cy="984870"/>
          </a:xfrm>
        </p:grpSpPr>
        <p:sp>
          <p:nvSpPr>
            <p:cNvPr id="4" name="Round Same Side Corner Rectangle 3"/>
            <p:cNvSpPr/>
            <p:nvPr/>
          </p:nvSpPr>
          <p:spPr>
            <a:xfrm rot="5400000">
              <a:off x="440265" y="1210077"/>
              <a:ext cx="886537" cy="2123991"/>
            </a:xfrm>
            <a:prstGeom prst="round2SameRect">
              <a:avLst/>
            </a:prstGeom>
            <a:solidFill>
              <a:schemeClr val="accent5">
                <a:lumMod val="75000"/>
              </a:schemeClr>
            </a:solidFill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07402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78765" y="1828800"/>
              <a:ext cx="1238167" cy="9848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807402"/>
              <a:r>
                <a:rPr lang="en-US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</a:t>
              </a:r>
              <a:endParaRPr lang="en-US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067735" y="1828800"/>
              <a:ext cx="16814391" cy="9848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807402"/>
              <a:r>
                <a:rPr lang="en-US" b="1" dirty="0">
                  <a:solidFill>
                    <a:srgbClr val="31859C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ĐỌC- </a:t>
              </a:r>
              <a:r>
                <a:rPr lang="vi-VN" b="1" dirty="0">
                  <a:solidFill>
                    <a:srgbClr val="31859C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TÌM HIỂU CHUNG</a:t>
              </a:r>
              <a:endParaRPr lang="en-US" b="1" dirty="0">
                <a:solidFill>
                  <a:srgbClr val="31859C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79512" y="555526"/>
            <a:ext cx="4332065" cy="395616"/>
            <a:chOff x="644526" y="2766774"/>
            <a:chExt cx="11553677" cy="1054970"/>
          </a:xfrm>
        </p:grpSpPr>
        <p:sp>
          <p:nvSpPr>
            <p:cNvPr id="8" name="TextBox 7"/>
            <p:cNvSpPr txBox="1"/>
            <p:nvPr/>
          </p:nvSpPr>
          <p:spPr>
            <a:xfrm>
              <a:off x="1906586" y="2766774"/>
              <a:ext cx="10291617" cy="984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807402"/>
              <a:r>
                <a:rPr lang="en-US" b="1" i="1" dirty="0" err="1">
                  <a:solidFill>
                    <a:srgbClr val="4BACC6">
                      <a:lumMod val="75000"/>
                    </a:srgb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Tác</a:t>
              </a:r>
              <a:r>
                <a:rPr lang="en-US" b="1" i="1" dirty="0">
                  <a:solidFill>
                    <a:srgbClr val="4BACC6">
                      <a:lumMod val="75000"/>
                    </a:srgb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b="1" i="1" dirty="0" err="1">
                  <a:solidFill>
                    <a:srgbClr val="4BACC6">
                      <a:lumMod val="75000"/>
                    </a:srgb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phẩm</a:t>
              </a:r>
              <a:endParaRPr lang="vi-VN" b="1" i="1" dirty="0">
                <a:solidFill>
                  <a:srgbClr val="4BACC6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07402"/>
              <a:endParaRPr lang="en-US" sz="1600" i="1">
                <a:solidFill>
                  <a:prstClr val="white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95023" y="2795827"/>
              <a:ext cx="907206" cy="10259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807402"/>
              <a:r>
                <a:rPr lang="en-US" sz="1900" b="1" i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</a:p>
          </p:txBody>
        </p:sp>
      </p:grpSp>
      <p:sp>
        <p:nvSpPr>
          <p:cNvPr id="16" name="Rounded Rectangle 15"/>
          <p:cNvSpPr/>
          <p:nvPr/>
        </p:nvSpPr>
        <p:spPr>
          <a:xfrm>
            <a:off x="179516" y="1720521"/>
            <a:ext cx="8725493" cy="3155485"/>
          </a:xfrm>
          <a:prstGeom prst="round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srgbClr val="FFFFFF"/>
              </a:solidFill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C48E7AE-E523-4C40-8567-849984E66578}"/>
              </a:ext>
            </a:extLst>
          </p:cNvPr>
          <p:cNvGrpSpPr/>
          <p:nvPr/>
        </p:nvGrpSpPr>
        <p:grpSpPr>
          <a:xfrm>
            <a:off x="1879793" y="1436494"/>
            <a:ext cx="5140479" cy="568054"/>
            <a:chOff x="0" y="3042001"/>
            <a:chExt cx="5472030" cy="53358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8" name="Rectangle: Rounded Corners 14">
              <a:extLst>
                <a:ext uri="{FF2B5EF4-FFF2-40B4-BE49-F238E27FC236}">
                  <a16:creationId xmlns:a16="http://schemas.microsoft.com/office/drawing/2014/main" id="{ACE436E4-1B20-413C-9E62-9985353DB25B}"/>
                </a:ext>
              </a:extLst>
            </p:cNvPr>
            <p:cNvSpPr/>
            <p:nvPr/>
          </p:nvSpPr>
          <p:spPr>
            <a:xfrm>
              <a:off x="0" y="3042001"/>
              <a:ext cx="5472030" cy="53358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7200000"/>
                <a:satOff val="-25001"/>
                <a:lumOff val="30001"/>
                <a:alphaOff val="0"/>
              </a:schemeClr>
            </a:fillRef>
            <a:effectRef idx="0">
              <a:schemeClr val="accent2">
                <a:hueOff val="-7200000"/>
                <a:satOff val="-25001"/>
                <a:lumOff val="3000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Rectangle: Rounded Corners 8">
              <a:extLst>
                <a:ext uri="{FF2B5EF4-FFF2-40B4-BE49-F238E27FC236}">
                  <a16:creationId xmlns:a16="http://schemas.microsoft.com/office/drawing/2014/main" id="{3C1189B5-24D5-4185-BA15-25001C087838}"/>
                </a:ext>
              </a:extLst>
            </p:cNvPr>
            <p:cNvSpPr txBox="1"/>
            <p:nvPr/>
          </p:nvSpPr>
          <p:spPr>
            <a:xfrm>
              <a:off x="26047" y="3068048"/>
              <a:ext cx="5419936" cy="48148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algn="ctr" defTabSz="685800"/>
              <a:r>
                <a:rPr lang="en-US" sz="2400" b="1" i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PHIẾU KHÁM PHÁ VĂN BẢN</a:t>
              </a:r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224279-A30D-4C69-A8B7-E5E0D48501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913" y="1928876"/>
            <a:ext cx="5833288" cy="2516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defTabSz="685800">
              <a:lnSpc>
                <a:spcPct val="150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n-US" altLang="vi-VN" sz="2100" b="1" i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- </a:t>
            </a:r>
            <a:r>
              <a:rPr lang="en-US" altLang="vi-VN" sz="2100" b="1" i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Hoàn</a:t>
            </a:r>
            <a:r>
              <a:rPr lang="en-US" altLang="vi-VN" sz="2100" b="1" i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vi-VN" sz="2100" b="1" i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cánh</a:t>
            </a:r>
            <a:r>
              <a:rPr lang="en-US" altLang="vi-VN" sz="2100" b="1" i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vi-VN" sz="2100" b="1" i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sáng</a:t>
            </a:r>
            <a:r>
              <a:rPr lang="en-US" altLang="vi-VN" sz="2100" b="1" i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vi-VN" sz="2100" b="1" i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tác</a:t>
            </a:r>
            <a:r>
              <a:rPr lang="en-US" altLang="vi-VN" sz="2100" i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:………………..........................</a:t>
            </a:r>
          </a:p>
          <a:p>
            <a:pPr algn="just" defTabSz="685800">
              <a:lnSpc>
                <a:spcPct val="150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n-US" altLang="vi-VN" sz="2100" b="1" i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- </a:t>
            </a:r>
            <a:r>
              <a:rPr lang="en-US" altLang="vi-VN" sz="2100" b="1" i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Xuất</a:t>
            </a:r>
            <a:r>
              <a:rPr lang="en-US" altLang="vi-VN" sz="2100" b="1" i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vi-VN" sz="2100" b="1" i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xứ</a:t>
            </a:r>
            <a:r>
              <a:rPr lang="en-US" altLang="vi-VN" sz="2100" i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…………...………………….………………...</a:t>
            </a:r>
            <a:endParaRPr lang="en-US" altLang="vi-VN" sz="2100" b="1" i="1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algn="just" defTabSz="685800">
              <a:lnSpc>
                <a:spcPct val="150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n-US" altLang="vi-VN" sz="2100" b="1" i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- </a:t>
            </a:r>
            <a:r>
              <a:rPr lang="en-US" altLang="vi-VN" sz="2100" b="1" i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Thể</a:t>
            </a:r>
            <a:r>
              <a:rPr lang="en-US" altLang="vi-VN" sz="2100" b="1" i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vi-VN" sz="2100" b="1" i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thơ</a:t>
            </a:r>
            <a:r>
              <a:rPr lang="en-US" altLang="vi-VN" sz="2100" b="1" i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:</a:t>
            </a:r>
            <a:r>
              <a:rPr lang="en-US" altLang="vi-VN" sz="2100" i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…………………………………………………</a:t>
            </a:r>
            <a:endParaRPr lang="en-US" altLang="vi-VN" sz="2100" b="1" i="1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algn="just" defTabSz="685800">
              <a:lnSpc>
                <a:spcPct val="150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n-US" altLang="vi-VN" sz="2100" b="1" i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- </a:t>
            </a:r>
            <a:r>
              <a:rPr lang="en-US" altLang="vi-VN" sz="2100" b="1" i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Mạch</a:t>
            </a:r>
            <a:r>
              <a:rPr lang="en-US" altLang="vi-VN" sz="2100" b="1" i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vi-VN" sz="2100" b="1" i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cảm</a:t>
            </a:r>
            <a:r>
              <a:rPr lang="en-US" altLang="vi-VN" sz="2100" b="1" i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vi-VN" sz="2100" b="1" i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xúc</a:t>
            </a:r>
            <a:r>
              <a:rPr lang="en-US" altLang="vi-VN" sz="2100" b="1" i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:</a:t>
            </a:r>
            <a:r>
              <a:rPr lang="en-US" altLang="vi-VN" sz="2100" i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…..…………………………………….</a:t>
            </a:r>
            <a:endParaRPr lang="en-US" altLang="vi-VN" sz="2100" b="1" i="1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algn="just" defTabSz="685800">
              <a:lnSpc>
                <a:spcPct val="150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n-US" altLang="vi-VN" sz="2100" b="1" i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- </a:t>
            </a:r>
            <a:r>
              <a:rPr lang="en-US" altLang="vi-VN" sz="2100" b="1" i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Bố</a:t>
            </a:r>
            <a:r>
              <a:rPr lang="en-US" altLang="vi-VN" sz="2100" b="1" i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vi-VN" sz="2100" b="1" i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cục</a:t>
            </a:r>
            <a:r>
              <a:rPr lang="en-US" altLang="vi-VN" sz="2100" b="1" i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:</a:t>
            </a:r>
            <a:r>
              <a:rPr lang="en-US" altLang="vi-VN" sz="2100" i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………………………………………………..</a:t>
            </a:r>
            <a:endParaRPr lang="en-US" altLang="vi-VN" sz="2100" b="1" i="1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9" name="Picture 18" descr="soan-bai-tieng-ga-trua-cua-xuan-quyn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45532" y="2043897"/>
            <a:ext cx="2424767" cy="251528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0453" y="322001"/>
            <a:ext cx="5003547" cy="123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1033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79512" y="555526"/>
            <a:ext cx="4332065" cy="395616"/>
            <a:chOff x="644526" y="2766774"/>
            <a:chExt cx="11553677" cy="1054970"/>
          </a:xfrm>
        </p:grpSpPr>
        <p:sp>
          <p:nvSpPr>
            <p:cNvPr id="8" name="TextBox 7"/>
            <p:cNvSpPr txBox="1"/>
            <p:nvPr/>
          </p:nvSpPr>
          <p:spPr>
            <a:xfrm>
              <a:off x="1906586" y="2766774"/>
              <a:ext cx="10291617" cy="984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807402"/>
              <a:r>
                <a:rPr lang="en-US" b="1" i="1" dirty="0" err="1">
                  <a:solidFill>
                    <a:srgbClr val="4BACC6">
                      <a:lumMod val="75000"/>
                    </a:srgb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Tác</a:t>
              </a:r>
              <a:r>
                <a:rPr lang="en-US" b="1" i="1" dirty="0">
                  <a:solidFill>
                    <a:srgbClr val="4BACC6">
                      <a:lumMod val="75000"/>
                    </a:srgb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b="1" i="1" dirty="0" err="1">
                  <a:solidFill>
                    <a:srgbClr val="4BACC6">
                      <a:lumMod val="75000"/>
                    </a:srgb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phẩm</a:t>
              </a:r>
              <a:endParaRPr lang="vi-VN" b="1" i="1" dirty="0">
                <a:solidFill>
                  <a:srgbClr val="4BACC6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07402"/>
              <a:endParaRPr lang="en-US" sz="1600" i="1">
                <a:solidFill>
                  <a:prstClr val="white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95023" y="2795827"/>
              <a:ext cx="907206" cy="10259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807402"/>
              <a:r>
                <a:rPr lang="en-US" sz="1900" b="1" i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</a:p>
          </p:txBody>
        </p:sp>
      </p:grpSp>
      <p:sp>
        <p:nvSpPr>
          <p:cNvPr id="19" name="Oval 18"/>
          <p:cNvSpPr/>
          <p:nvPr/>
        </p:nvSpPr>
        <p:spPr>
          <a:xfrm>
            <a:off x="3059832" y="-1244674"/>
            <a:ext cx="7128792" cy="7704856"/>
          </a:xfrm>
          <a:prstGeom prst="ellipse">
            <a:avLst/>
          </a:prstGeom>
          <a:solidFill>
            <a:schemeClr val="accent6">
              <a:lumMod val="20000"/>
              <a:lumOff val="80000"/>
              <a:alpha val="94902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743908" y="1271059"/>
            <a:ext cx="51125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2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US" sz="2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2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Mỹ</a:t>
            </a:r>
            <a:r>
              <a:rPr lang="en-US" sz="2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2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2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419872" y="2154404"/>
            <a:ext cx="543660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342900"/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xứ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2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Trích</a:t>
            </a:r>
            <a:r>
              <a:rPr lang="en-US" sz="2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dọc</a:t>
            </a:r>
            <a:r>
              <a:rPr lang="en-US" sz="2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hào</a:t>
            </a:r>
            <a:r>
              <a:rPr lang="en-US" sz="2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378830" y="2675360"/>
            <a:ext cx="5472608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800">
              <a:lnSpc>
                <a:spcPct val="150000"/>
              </a:lnSpc>
            </a:pP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Ngũ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endParaRPr lang="en-US" sz="2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540" t="-571" r="16222" b="571"/>
          <a:stretch/>
        </p:blipFill>
        <p:spPr>
          <a:xfrm>
            <a:off x="273436" y="1051930"/>
            <a:ext cx="2563393" cy="375206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1960" y="451871"/>
            <a:ext cx="4039553" cy="99854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355976" y="2963900"/>
            <a:ext cx="33150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endParaRPr lang="en-US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/>
            <a:r>
              <a:rPr lang="en-US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trưa</a:t>
            </a:r>
            <a:endParaRPr lang="en-US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/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Ổ </a:t>
            </a:r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rơm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</a:t>
            </a:r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endParaRPr lang="en-US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/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con </a:t>
            </a:r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endParaRPr lang="en-US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/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Khắp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đốm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endParaRPr lang="en-US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/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/con </a:t>
            </a:r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endParaRPr lang="en-US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/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Lông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óng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[...]</a:t>
            </a:r>
          </a:p>
        </p:txBody>
      </p:sp>
      <p:sp>
        <p:nvSpPr>
          <p:cNvPr id="20" name="Oval 19"/>
          <p:cNvSpPr/>
          <p:nvPr/>
        </p:nvSpPr>
        <p:spPr>
          <a:xfrm>
            <a:off x="4511577" y="3200914"/>
            <a:ext cx="1753689" cy="43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-127354" y="184008"/>
            <a:ext cx="7146789" cy="369332"/>
            <a:chOff x="-178462" y="1828800"/>
            <a:chExt cx="19060588" cy="984870"/>
          </a:xfrm>
        </p:grpSpPr>
        <p:sp>
          <p:nvSpPr>
            <p:cNvPr id="22" name="Round Same Side Corner Rectangle 21"/>
            <p:cNvSpPr/>
            <p:nvPr/>
          </p:nvSpPr>
          <p:spPr>
            <a:xfrm rot="5400000">
              <a:off x="440265" y="1210077"/>
              <a:ext cx="886537" cy="2123991"/>
            </a:xfrm>
            <a:prstGeom prst="round2SameRect">
              <a:avLst/>
            </a:prstGeom>
            <a:solidFill>
              <a:schemeClr val="accent5">
                <a:lumMod val="75000"/>
              </a:schemeClr>
            </a:solidFill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07402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78765" y="1828800"/>
              <a:ext cx="1238167" cy="9848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807402"/>
              <a:r>
                <a:rPr lang="en-US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</a:t>
              </a:r>
              <a:endParaRPr lang="en-US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067735" y="1828800"/>
              <a:ext cx="16814391" cy="9848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807402"/>
              <a:r>
                <a:rPr lang="en-US" b="1" dirty="0">
                  <a:solidFill>
                    <a:srgbClr val="31859C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ĐỌC- </a:t>
              </a:r>
              <a:r>
                <a:rPr lang="vi-VN" b="1" dirty="0">
                  <a:solidFill>
                    <a:srgbClr val="31859C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TÌM HIỂU CHUNG</a:t>
              </a:r>
              <a:endParaRPr lang="en-US" b="1" dirty="0">
                <a:solidFill>
                  <a:srgbClr val="31859C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44276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9" grpId="0"/>
      <p:bldP spid="30" grpId="0"/>
      <p:bldP spid="31" grpId="0"/>
      <p:bldP spid="18" grpId="0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60" y="0"/>
            <a:ext cx="9146960" cy="5143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339502"/>
            <a:ext cx="9144000" cy="4464496"/>
          </a:xfrm>
          <a:prstGeom prst="rect">
            <a:avLst/>
          </a:prstGeom>
          <a:solidFill>
            <a:srgbClr val="FFFFFF">
              <a:alpha val="96078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—Pngtree—rooster hen eggs_159978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6" y="195486"/>
            <a:ext cx="1634961" cy="1634961"/>
          </a:xfrm>
          <a:prstGeom prst="rect">
            <a:avLst/>
          </a:prstGeom>
        </p:spPr>
      </p:pic>
      <p:sp>
        <p:nvSpPr>
          <p:cNvPr id="13" name="Right Arrow 12"/>
          <p:cNvSpPr/>
          <p:nvPr/>
        </p:nvSpPr>
        <p:spPr>
          <a:xfrm>
            <a:off x="2264671" y="971890"/>
            <a:ext cx="342900" cy="342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14" name="Picture 13" descr="—Pngtree—designed by kindly grandmother with_402736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09687" y="446388"/>
            <a:ext cx="1320026" cy="1320026"/>
          </a:xfrm>
          <a:prstGeom prst="rect">
            <a:avLst/>
          </a:prstGeom>
        </p:spPr>
      </p:pic>
      <p:sp>
        <p:nvSpPr>
          <p:cNvPr id="15" name="Right Arrow 14"/>
          <p:cNvSpPr/>
          <p:nvPr/>
        </p:nvSpPr>
        <p:spPr>
          <a:xfrm>
            <a:off x="4227285" y="1010920"/>
            <a:ext cx="342900" cy="342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16" name="Picture 15" descr="—Pngtree—gift_371216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32550" y="252636"/>
            <a:ext cx="1898495" cy="1898495"/>
          </a:xfrm>
          <a:prstGeom prst="rect">
            <a:avLst/>
          </a:prstGeom>
        </p:spPr>
      </p:pic>
      <p:sp>
        <p:nvSpPr>
          <p:cNvPr id="17" name="Right Arrow 16"/>
          <p:cNvSpPr/>
          <p:nvPr/>
        </p:nvSpPr>
        <p:spPr>
          <a:xfrm>
            <a:off x="6532799" y="991404"/>
            <a:ext cx="342900" cy="342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18" name="Picture 3" descr="Káº¿t quáº£ hÃ¬nh áº£nh cho báº£n Äá» viá»t nam hoáº¡t hÃ¬nh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84689" y="359812"/>
            <a:ext cx="1032985" cy="1427348"/>
          </a:xfrm>
          <a:prstGeom prst="rect">
            <a:avLst/>
          </a:prstGeom>
          <a:noFill/>
        </p:spPr>
      </p:pic>
      <p:sp>
        <p:nvSpPr>
          <p:cNvPr id="19" name="Rounded Rectangle 18"/>
          <p:cNvSpPr/>
          <p:nvPr/>
        </p:nvSpPr>
        <p:spPr>
          <a:xfrm>
            <a:off x="814324" y="2018730"/>
            <a:ext cx="1353787" cy="193715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342900"/>
            <a:r>
              <a:rPr lang="en-US" sz="165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165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5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165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5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65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165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165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5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mái</a:t>
            </a:r>
            <a:r>
              <a:rPr lang="en-US" sz="165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5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mơ</a:t>
            </a:r>
            <a:r>
              <a:rPr lang="en-US" sz="165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5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mái</a:t>
            </a:r>
            <a:r>
              <a:rPr lang="en-US" sz="165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5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165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5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165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5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đẽ</a:t>
            </a:r>
            <a:endParaRPr lang="en-US" sz="165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342900"/>
            <a:r>
              <a:rPr lang="en-US" sz="135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………………………………………………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2807895" y="2008339"/>
            <a:ext cx="1353787" cy="193715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342900"/>
            <a:r>
              <a:rPr lang="en-US" sz="165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165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5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165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5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65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5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165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5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165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5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gũi</a:t>
            </a:r>
            <a:r>
              <a:rPr lang="en-US" sz="165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5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165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5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endParaRPr lang="en-US" sz="165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342900"/>
            <a:r>
              <a:rPr lang="en-US" sz="135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………………………………………………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4961781" y="1971230"/>
            <a:ext cx="1353787" cy="193715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342900"/>
            <a:r>
              <a:rPr lang="en-US" sz="165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165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5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165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5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65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5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en-US" sz="165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5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165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5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65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5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giấc</a:t>
            </a:r>
            <a:r>
              <a:rPr lang="en-US" sz="165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5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mơ</a:t>
            </a:r>
            <a:r>
              <a:rPr lang="en-US" sz="165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5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165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5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endParaRPr lang="en-US" sz="165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342900"/>
            <a:r>
              <a:rPr lang="en-US" sz="135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………………………………………………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7008790" y="1960840"/>
            <a:ext cx="1353787" cy="193715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342900"/>
            <a:r>
              <a:rPr lang="en-US" sz="165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165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5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165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5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165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5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endParaRPr lang="en-US" sz="165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342900"/>
            <a:r>
              <a:rPr lang="en-US" sz="165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………………………………</a:t>
            </a:r>
          </a:p>
          <a:p>
            <a:pPr algn="ctr" defTabSz="342900"/>
            <a:r>
              <a:rPr lang="en-US" sz="165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……………………</a:t>
            </a:r>
          </a:p>
        </p:txBody>
      </p:sp>
      <p:sp>
        <p:nvSpPr>
          <p:cNvPr id="23" name="Cloud 22"/>
          <p:cNvSpPr/>
          <p:nvPr/>
        </p:nvSpPr>
        <p:spPr>
          <a:xfrm>
            <a:off x="2381869" y="771550"/>
            <a:ext cx="4809507" cy="2761283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342900"/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gạch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70859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3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60" y="0"/>
            <a:ext cx="9146960" cy="5143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339502"/>
            <a:ext cx="9144000" cy="4464496"/>
          </a:xfrm>
          <a:prstGeom prst="rect">
            <a:avLst/>
          </a:prstGeom>
          <a:solidFill>
            <a:srgbClr val="FFFFFF">
              <a:alpha val="96078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6925" y="3531516"/>
            <a:ext cx="5306520" cy="1311724"/>
          </a:xfrm>
          <a:prstGeom prst="rect">
            <a:avLst/>
          </a:prstGeom>
        </p:spPr>
      </p:pic>
      <p:pic>
        <p:nvPicPr>
          <p:cNvPr id="12" name="Picture 11" descr="—Pngtree—rooster hen eggs_159978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536" y="195486"/>
            <a:ext cx="1634961" cy="1634961"/>
          </a:xfrm>
          <a:prstGeom prst="rect">
            <a:avLst/>
          </a:prstGeom>
        </p:spPr>
      </p:pic>
      <p:sp>
        <p:nvSpPr>
          <p:cNvPr id="13" name="Right Arrow 12"/>
          <p:cNvSpPr/>
          <p:nvPr/>
        </p:nvSpPr>
        <p:spPr>
          <a:xfrm>
            <a:off x="2264671" y="971890"/>
            <a:ext cx="342900" cy="342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14" name="Picture 13" descr="—Pngtree—designed by kindly grandmother with_4027364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09687" y="446388"/>
            <a:ext cx="1320026" cy="1320026"/>
          </a:xfrm>
          <a:prstGeom prst="rect">
            <a:avLst/>
          </a:prstGeom>
        </p:spPr>
      </p:pic>
      <p:sp>
        <p:nvSpPr>
          <p:cNvPr id="15" name="Right Arrow 14"/>
          <p:cNvSpPr/>
          <p:nvPr/>
        </p:nvSpPr>
        <p:spPr>
          <a:xfrm>
            <a:off x="4227285" y="1010920"/>
            <a:ext cx="342900" cy="342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16" name="Picture 15" descr="—Pngtree—gift_371216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32550" y="252636"/>
            <a:ext cx="1898495" cy="1898495"/>
          </a:xfrm>
          <a:prstGeom prst="rect">
            <a:avLst/>
          </a:prstGeom>
        </p:spPr>
      </p:pic>
      <p:sp>
        <p:nvSpPr>
          <p:cNvPr id="17" name="Right Arrow 16"/>
          <p:cNvSpPr/>
          <p:nvPr/>
        </p:nvSpPr>
        <p:spPr>
          <a:xfrm>
            <a:off x="6532799" y="991404"/>
            <a:ext cx="342900" cy="342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18" name="Picture 3" descr="Káº¿t quáº£ hÃ¬nh áº£nh cho báº£n Äá» viá»t nam hoáº¡t hÃ¬nh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84689" y="359812"/>
            <a:ext cx="1032985" cy="142734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395536" y="2230001"/>
            <a:ext cx="2057400" cy="1061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defTabSz="685800"/>
            <a:r>
              <a:rPr lang="en-US" sz="21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1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2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sz="2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2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sz="2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endParaRPr lang="en-US" sz="21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641841" y="2227916"/>
            <a:ext cx="1928344" cy="1061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defTabSz="685800"/>
            <a:r>
              <a:rPr lang="en-US" sz="21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gũi</a:t>
            </a:r>
            <a:r>
              <a:rPr lang="en-US" sz="2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endParaRPr lang="en-US" sz="21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759090" y="2227915"/>
            <a:ext cx="2060226" cy="1061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defTabSz="685800"/>
            <a:r>
              <a:rPr lang="en-US" sz="21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sz="2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sz="2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giấc</a:t>
            </a:r>
            <a:r>
              <a:rPr lang="en-US" sz="2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2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sz="21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021748" y="2227915"/>
            <a:ext cx="1638371" cy="1061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defTabSz="685800"/>
            <a:r>
              <a:rPr lang="en-US" sz="21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21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98935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7" grpId="0" animBg="1"/>
      <p:bldP spid="24" grpId="0" animBg="1"/>
      <p:bldP spid="25" grpId="0" animBg="1"/>
      <p:bldP spid="26" grpId="0" animBg="1"/>
      <p:bldP spid="27" grpId="0" animBg="1"/>
    </p:bldLst>
  </p:timing>
</p:sld>
</file>

<file path=ppt/theme/theme1.xml><?xml version="1.0" encoding="utf-8"?>
<a:theme xmlns:a="http://schemas.openxmlformats.org/drawingml/2006/main" name="https://freeppt7.com">
  <a:themeElements>
    <a:clrScheme name="Christma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04036"/>
      </a:accent1>
      <a:accent2>
        <a:srgbClr val="AAD4D0"/>
      </a:accent2>
      <a:accent3>
        <a:srgbClr val="F04036"/>
      </a:accent3>
      <a:accent4>
        <a:srgbClr val="AAD4D0"/>
      </a:accent4>
      <a:accent5>
        <a:srgbClr val="F04036"/>
      </a:accent5>
      <a:accent6>
        <a:srgbClr val="AAD4D0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https://freeppt7.com">
  <a:themeElements>
    <a:clrScheme name="Christma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04036"/>
      </a:accent1>
      <a:accent2>
        <a:srgbClr val="AAD4D0"/>
      </a:accent2>
      <a:accent3>
        <a:srgbClr val="F04036"/>
      </a:accent3>
      <a:accent4>
        <a:srgbClr val="AAD4D0"/>
      </a:accent4>
      <a:accent5>
        <a:srgbClr val="F04036"/>
      </a:accent5>
      <a:accent6>
        <a:srgbClr val="AAD4D0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https://freeppt7.com">
  <a:themeElements>
    <a:clrScheme name="Christma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04036"/>
      </a:accent1>
      <a:accent2>
        <a:srgbClr val="AAD4D0"/>
      </a:accent2>
      <a:accent3>
        <a:srgbClr val="F04036"/>
      </a:accent3>
      <a:accent4>
        <a:srgbClr val="AAD4D0"/>
      </a:accent4>
      <a:accent5>
        <a:srgbClr val="F04036"/>
      </a:accent5>
      <a:accent6>
        <a:srgbClr val="AAD4D0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https://freeppt7.com">
  <a:themeElements>
    <a:clrScheme name="Christma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04036"/>
      </a:accent1>
      <a:accent2>
        <a:srgbClr val="AAD4D0"/>
      </a:accent2>
      <a:accent3>
        <a:srgbClr val="F04036"/>
      </a:accent3>
      <a:accent4>
        <a:srgbClr val="AAD4D0"/>
      </a:accent4>
      <a:accent5>
        <a:srgbClr val="F04036"/>
      </a:accent5>
      <a:accent6>
        <a:srgbClr val="AAD4D0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https://freeppt7.com">
  <a:themeElements>
    <a:clrScheme name="Christma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04036"/>
      </a:accent1>
      <a:accent2>
        <a:srgbClr val="AAD4D0"/>
      </a:accent2>
      <a:accent3>
        <a:srgbClr val="F04036"/>
      </a:accent3>
      <a:accent4>
        <a:srgbClr val="AAD4D0"/>
      </a:accent4>
      <a:accent5>
        <a:srgbClr val="F04036"/>
      </a:accent5>
      <a:accent6>
        <a:srgbClr val="AAD4D0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2665</TotalTime>
  <Words>770</Words>
  <Application>Microsoft Macintosh PowerPoint</Application>
  <PresentationFormat>On-screen Show (16:9)</PresentationFormat>
  <Paragraphs>142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11</vt:i4>
      </vt:variant>
    </vt:vector>
  </HeadingPairs>
  <TitlesOfParts>
    <vt:vector size="23" baseType="lpstr">
      <vt:lpstr>Arial</vt:lpstr>
      <vt:lpstr>Calibri</vt:lpstr>
      <vt:lpstr>Tahoma</vt:lpstr>
      <vt:lpstr>Times New Roman</vt:lpstr>
      <vt:lpstr>https://freeppt7.com</vt:lpstr>
      <vt:lpstr>2_Office Theme</vt:lpstr>
      <vt:lpstr>1_https://freeppt7.com</vt:lpstr>
      <vt:lpstr>2_https://freeppt7.com</vt:lpstr>
      <vt:lpstr>3_https://freeppt7.com</vt:lpstr>
      <vt:lpstr>4_https://freeppt7.com</vt:lpstr>
      <vt:lpstr>3_Office Theme</vt:lpstr>
      <vt:lpstr>2_Default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Truong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</dc:creator>
  <cp:lastModifiedBy>vu khanh linh</cp:lastModifiedBy>
  <cp:revision>705</cp:revision>
  <dcterms:created xsi:type="dcterms:W3CDTF">2021-11-12T03:08:25Z</dcterms:created>
  <dcterms:modified xsi:type="dcterms:W3CDTF">2026-04-04T02:01:18Z</dcterms:modified>
</cp:coreProperties>
</file>